
<file path=[Content_Types].xml><?xml version="1.0" encoding="utf-8"?>
<Types xmlns="http://schemas.openxmlformats.org/package/2006/content-types">
  <Default Extension="jpeg" ContentType="image/jpeg"/>
  <Default Extension="JPG" ContentType="image/.jpg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ppt/theme/theme13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  <p:sldMasterId id="2147483674" r:id="rId4"/>
    <p:sldMasterId id="2147483686" r:id="rId5"/>
    <p:sldMasterId id="2147483700" r:id="rId6"/>
    <p:sldMasterId id="2147483712" r:id="rId7"/>
    <p:sldMasterId id="2147483724" r:id="rId8"/>
    <p:sldMasterId id="2147483738" r:id="rId9"/>
    <p:sldMasterId id="2147483751" r:id="rId10"/>
    <p:sldMasterId id="2147483757" r:id="rId11"/>
    <p:sldMasterId id="2147483770" r:id="rId12"/>
  </p:sldMasterIdLst>
  <p:notesMasterIdLst>
    <p:notesMasterId r:id="rId17"/>
  </p:notesMasterIdLst>
  <p:handoutMasterIdLst>
    <p:handoutMasterId r:id="rId64"/>
  </p:handoutMasterIdLst>
  <p:sldIdLst>
    <p:sldId id="601" r:id="rId13"/>
    <p:sldId id="603" r:id="rId14"/>
    <p:sldId id="605" r:id="rId15"/>
    <p:sldId id="607" r:id="rId16"/>
    <p:sldId id="609" r:id="rId18"/>
    <p:sldId id="644" r:id="rId19"/>
    <p:sldId id="611" r:id="rId20"/>
    <p:sldId id="612" r:id="rId21"/>
    <p:sldId id="520" r:id="rId22"/>
    <p:sldId id="527" r:id="rId23"/>
    <p:sldId id="613" r:id="rId24"/>
    <p:sldId id="529" r:id="rId25"/>
    <p:sldId id="550" r:id="rId26"/>
    <p:sldId id="551" r:id="rId27"/>
    <p:sldId id="552" r:id="rId28"/>
    <p:sldId id="534" r:id="rId29"/>
    <p:sldId id="530" r:id="rId30"/>
    <p:sldId id="531" r:id="rId31"/>
    <p:sldId id="535" r:id="rId32"/>
    <p:sldId id="536" r:id="rId33"/>
    <p:sldId id="640" r:id="rId34"/>
    <p:sldId id="537" r:id="rId35"/>
    <p:sldId id="538" r:id="rId36"/>
    <p:sldId id="539" r:id="rId37"/>
    <p:sldId id="540" r:id="rId38"/>
    <p:sldId id="641" r:id="rId39"/>
    <p:sldId id="542" r:id="rId40"/>
    <p:sldId id="543" r:id="rId41"/>
    <p:sldId id="544" r:id="rId42"/>
    <p:sldId id="553" r:id="rId43"/>
    <p:sldId id="546" r:id="rId44"/>
    <p:sldId id="547" r:id="rId45"/>
    <p:sldId id="548" r:id="rId46"/>
    <p:sldId id="522" r:id="rId47"/>
    <p:sldId id="523" r:id="rId48"/>
    <p:sldId id="675" r:id="rId49"/>
    <p:sldId id="677" r:id="rId50"/>
    <p:sldId id="678" r:id="rId51"/>
    <p:sldId id="680" r:id="rId52"/>
    <p:sldId id="679" r:id="rId53"/>
    <p:sldId id="681" r:id="rId54"/>
    <p:sldId id="682" r:id="rId55"/>
    <p:sldId id="683" r:id="rId56"/>
    <p:sldId id="684" r:id="rId57"/>
    <p:sldId id="685" r:id="rId58"/>
    <p:sldId id="686" r:id="rId59"/>
    <p:sldId id="687" r:id="rId60"/>
    <p:sldId id="688" r:id="rId61"/>
    <p:sldId id="689" r:id="rId62"/>
    <p:sldId id="643" r:id="rId63"/>
  </p:sldIdLst>
  <p:sldSz cx="12192000" cy="6858000"/>
  <p:notesSz cx="6858000" cy="9144000"/>
  <p:custDataLst>
    <p:tags r:id="rId69"/>
  </p:custDataLst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chemeClr val="bg1"/>
        </a:solidFill>
        <a:latin typeface="FrutigerNext LT Regular"/>
        <a:ea typeface="MS PGothic" panose="020B0600070205080204" pitchFamily="34" charset="-128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chemeClr val="bg1"/>
        </a:solidFill>
        <a:latin typeface="FrutigerNext LT Regular"/>
        <a:ea typeface="MS PGothic" panose="020B0600070205080204" pitchFamily="34" charset="-128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chemeClr val="bg1"/>
        </a:solidFill>
        <a:latin typeface="FrutigerNext LT Regular"/>
        <a:ea typeface="MS PGothic" panose="020B0600070205080204" pitchFamily="34" charset="-128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chemeClr val="bg1"/>
        </a:solidFill>
        <a:latin typeface="FrutigerNext LT Regular"/>
        <a:ea typeface="MS PGothic" panose="020B0600070205080204" pitchFamily="34" charset="-128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chemeClr val="bg1"/>
        </a:solidFill>
        <a:latin typeface="FrutigerNext LT Regular"/>
        <a:ea typeface="MS PGothic" panose="020B0600070205080204" pitchFamily="34" charset="-128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chemeClr val="bg1"/>
        </a:solidFill>
        <a:latin typeface="FrutigerNext LT Regular"/>
        <a:ea typeface="MS PGothic" panose="020B0600070205080204" pitchFamily="34" charset="-128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chemeClr val="bg1"/>
        </a:solidFill>
        <a:latin typeface="FrutigerNext LT Regular"/>
        <a:ea typeface="MS PGothic" panose="020B0600070205080204" pitchFamily="34" charset="-128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chemeClr val="bg1"/>
        </a:solidFill>
        <a:latin typeface="FrutigerNext LT Regular"/>
        <a:ea typeface="MS PGothic" panose="020B0600070205080204" pitchFamily="34" charset="-128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chemeClr val="bg1"/>
        </a:solidFill>
        <a:latin typeface="FrutigerNext LT Regular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24" userDrawn="1">
          <p15:clr>
            <a:srgbClr val="A4A3A4"/>
          </p15:clr>
        </p15:guide>
        <p15:guide id="2" pos="3924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Wayne" initials="W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CC"/>
    <a:srgbClr val="006699"/>
    <a:srgbClr val="669900"/>
    <a:srgbClr val="009999"/>
    <a:srgbClr val="CC3300"/>
    <a:srgbClr val="FF0066"/>
    <a:srgbClr val="00FFFF"/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0338"/>
    <p:restoredTop sz="89385"/>
  </p:normalViewPr>
  <p:slideViewPr>
    <p:cSldViewPr showGuides="1">
      <p:cViewPr varScale="1">
        <p:scale>
          <a:sx n="62" d="100"/>
          <a:sy n="62" d="100"/>
        </p:scale>
        <p:origin x="-1266" y="-90"/>
      </p:cViewPr>
      <p:guideLst>
        <p:guide orient="horz" pos="2024"/>
        <p:guide pos="3924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9" Type="http://schemas.openxmlformats.org/officeDocument/2006/relationships/tags" Target="tags/tag328.xml"/><Relationship Id="rId68" Type="http://schemas.openxmlformats.org/officeDocument/2006/relationships/commentAuthors" Target="commentAuthors.xml"/><Relationship Id="rId67" Type="http://schemas.openxmlformats.org/officeDocument/2006/relationships/tableStyles" Target="tableStyles.xml"/><Relationship Id="rId66" Type="http://schemas.openxmlformats.org/officeDocument/2006/relationships/viewProps" Target="viewProps.xml"/><Relationship Id="rId65" Type="http://schemas.openxmlformats.org/officeDocument/2006/relationships/presProps" Target="presProps.xml"/><Relationship Id="rId64" Type="http://schemas.openxmlformats.org/officeDocument/2006/relationships/handoutMaster" Target="handoutMasters/handoutMaster1.xml"/><Relationship Id="rId63" Type="http://schemas.openxmlformats.org/officeDocument/2006/relationships/slide" Target="slides/slide50.xml"/><Relationship Id="rId62" Type="http://schemas.openxmlformats.org/officeDocument/2006/relationships/slide" Target="slides/slide49.xml"/><Relationship Id="rId61" Type="http://schemas.openxmlformats.org/officeDocument/2006/relationships/slide" Target="slides/slide48.xml"/><Relationship Id="rId60" Type="http://schemas.openxmlformats.org/officeDocument/2006/relationships/slide" Target="slides/slide47.xml"/><Relationship Id="rId6" Type="http://schemas.openxmlformats.org/officeDocument/2006/relationships/slideMaster" Target="slideMasters/slideMaster5.xml"/><Relationship Id="rId59" Type="http://schemas.openxmlformats.org/officeDocument/2006/relationships/slide" Target="slides/slide46.xml"/><Relationship Id="rId58" Type="http://schemas.openxmlformats.org/officeDocument/2006/relationships/slide" Target="slides/slide45.xml"/><Relationship Id="rId57" Type="http://schemas.openxmlformats.org/officeDocument/2006/relationships/slide" Target="slides/slide44.xml"/><Relationship Id="rId56" Type="http://schemas.openxmlformats.org/officeDocument/2006/relationships/slide" Target="slides/slide43.xml"/><Relationship Id="rId55" Type="http://schemas.openxmlformats.org/officeDocument/2006/relationships/slide" Target="slides/slide42.xml"/><Relationship Id="rId54" Type="http://schemas.openxmlformats.org/officeDocument/2006/relationships/slide" Target="slides/slide41.xml"/><Relationship Id="rId53" Type="http://schemas.openxmlformats.org/officeDocument/2006/relationships/slide" Target="slides/slide40.xml"/><Relationship Id="rId52" Type="http://schemas.openxmlformats.org/officeDocument/2006/relationships/slide" Target="slides/slide39.xml"/><Relationship Id="rId51" Type="http://schemas.openxmlformats.org/officeDocument/2006/relationships/slide" Target="slides/slide38.xml"/><Relationship Id="rId50" Type="http://schemas.openxmlformats.org/officeDocument/2006/relationships/slide" Target="slides/slide37.xml"/><Relationship Id="rId5" Type="http://schemas.openxmlformats.org/officeDocument/2006/relationships/slideMaster" Target="slideMasters/slideMaster4.xml"/><Relationship Id="rId49" Type="http://schemas.openxmlformats.org/officeDocument/2006/relationships/slide" Target="slides/slide36.xml"/><Relationship Id="rId48" Type="http://schemas.openxmlformats.org/officeDocument/2006/relationships/slide" Target="slides/slide35.xml"/><Relationship Id="rId47" Type="http://schemas.openxmlformats.org/officeDocument/2006/relationships/slide" Target="slides/slide34.xml"/><Relationship Id="rId46" Type="http://schemas.openxmlformats.org/officeDocument/2006/relationships/slide" Target="slides/slide33.xml"/><Relationship Id="rId45" Type="http://schemas.openxmlformats.org/officeDocument/2006/relationships/slide" Target="slides/slide32.xml"/><Relationship Id="rId44" Type="http://schemas.openxmlformats.org/officeDocument/2006/relationships/slide" Target="slides/slide31.xml"/><Relationship Id="rId43" Type="http://schemas.openxmlformats.org/officeDocument/2006/relationships/slide" Target="slides/slide30.xml"/><Relationship Id="rId42" Type="http://schemas.openxmlformats.org/officeDocument/2006/relationships/slide" Target="slides/slide29.xml"/><Relationship Id="rId41" Type="http://schemas.openxmlformats.org/officeDocument/2006/relationships/slide" Target="slides/slide28.xml"/><Relationship Id="rId40" Type="http://schemas.openxmlformats.org/officeDocument/2006/relationships/slide" Target="slides/slide27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26.xml"/><Relationship Id="rId38" Type="http://schemas.openxmlformats.org/officeDocument/2006/relationships/slide" Target="slides/slide25.xml"/><Relationship Id="rId37" Type="http://schemas.openxmlformats.org/officeDocument/2006/relationships/slide" Target="slides/slide24.xml"/><Relationship Id="rId36" Type="http://schemas.openxmlformats.org/officeDocument/2006/relationships/slide" Target="slides/slide23.xml"/><Relationship Id="rId35" Type="http://schemas.openxmlformats.org/officeDocument/2006/relationships/slide" Target="slides/slide22.xml"/><Relationship Id="rId34" Type="http://schemas.openxmlformats.org/officeDocument/2006/relationships/slide" Target="slides/slide21.xml"/><Relationship Id="rId33" Type="http://schemas.openxmlformats.org/officeDocument/2006/relationships/slide" Target="slides/slide20.xml"/><Relationship Id="rId32" Type="http://schemas.openxmlformats.org/officeDocument/2006/relationships/slide" Target="slides/slide19.xml"/><Relationship Id="rId31" Type="http://schemas.openxmlformats.org/officeDocument/2006/relationships/slide" Target="slides/slide18.xml"/><Relationship Id="rId30" Type="http://schemas.openxmlformats.org/officeDocument/2006/relationships/slide" Target="slides/slide1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16.xml"/><Relationship Id="rId28" Type="http://schemas.openxmlformats.org/officeDocument/2006/relationships/slide" Target="slides/slide15.xml"/><Relationship Id="rId27" Type="http://schemas.openxmlformats.org/officeDocument/2006/relationships/slide" Target="slides/slide14.xml"/><Relationship Id="rId26" Type="http://schemas.openxmlformats.org/officeDocument/2006/relationships/slide" Target="slides/slide13.xml"/><Relationship Id="rId25" Type="http://schemas.openxmlformats.org/officeDocument/2006/relationships/slide" Target="slides/slide12.xml"/><Relationship Id="rId24" Type="http://schemas.openxmlformats.org/officeDocument/2006/relationships/slide" Target="slides/slide11.xml"/><Relationship Id="rId23" Type="http://schemas.openxmlformats.org/officeDocument/2006/relationships/slide" Target="slides/slide10.xml"/><Relationship Id="rId22" Type="http://schemas.openxmlformats.org/officeDocument/2006/relationships/slide" Target="slides/slide9.xml"/><Relationship Id="rId21" Type="http://schemas.openxmlformats.org/officeDocument/2006/relationships/slide" Target="slides/slide8.xml"/><Relationship Id="rId20" Type="http://schemas.openxmlformats.org/officeDocument/2006/relationships/slide" Target="slides/slide7.xml"/><Relationship Id="rId2" Type="http://schemas.openxmlformats.org/officeDocument/2006/relationships/theme" Target="theme/theme1.xml"/><Relationship Id="rId19" Type="http://schemas.openxmlformats.org/officeDocument/2006/relationships/slide" Target="slides/slide6.xml"/><Relationship Id="rId18" Type="http://schemas.openxmlformats.org/officeDocument/2006/relationships/slide" Target="slides/slide5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4.xml"/><Relationship Id="rId15" Type="http://schemas.openxmlformats.org/officeDocument/2006/relationships/slide" Target="slides/slide3.xml"/><Relationship Id="rId14" Type="http://schemas.openxmlformats.org/officeDocument/2006/relationships/slide" Target="slides/slide2.xml"/><Relationship Id="rId13" Type="http://schemas.openxmlformats.org/officeDocument/2006/relationships/slide" Target="slides/slide1.xml"/><Relationship Id="rId12" Type="http://schemas.openxmlformats.org/officeDocument/2006/relationships/slideMaster" Target="slideMasters/slideMaster11.xml"/><Relationship Id="rId11" Type="http://schemas.openxmlformats.org/officeDocument/2006/relationships/slideMaster" Target="slideMasters/slideMaster10.xml"/><Relationship Id="rId10" Type="http://schemas.openxmlformats.org/officeDocument/2006/relationships/slideMaster" Target="slideMasters/slideMaster9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5364" name="Rectangle 4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Click to edit Master text styles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Second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Third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Fourth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Fifth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 eaLnBrk="0" hangingPunct="0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p>
            <a:pPr lvl="0" algn="r">
              <a:buNone/>
            </a:pPr>
            <a:fld id="{9A0DB2DC-4C9A-4742-B13C-FB6460FD3503}" type="slidenum">
              <a:rPr lang="zh-CN" altLang="en-US" sz="1200" dirty="0">
                <a:solidFill>
                  <a:schemeClr val="tx1"/>
                </a:solidFill>
                <a:latin typeface="Arial" panose="020B0604020202020204" pitchFamily="34" charset="0"/>
              </a:rPr>
            </a:fld>
            <a:endParaRPr lang="zh-CN" altLang="en-US" sz="12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73C0D0-D39E-4E70-9BCA-283D268ED7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8435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1843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/>
            <a:fld id="{9A0DB2DC-4C9A-4742-B13C-FB6460FD3503}" type="slidenum">
              <a:rPr lang="zh-CN" altLang="en-US" sz="1200" dirty="0">
                <a:solidFill>
                  <a:schemeClr val="tx1"/>
                </a:solidFill>
                <a:latin typeface="Arial" panose="020B0604020202020204" pitchFamily="34" charset="0"/>
              </a:rPr>
            </a:fld>
            <a:endParaRPr lang="zh-CN" altLang="en-US" sz="12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2048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/>
            <a:fld id="{9A0DB2DC-4C9A-4742-B13C-FB6460FD3503}" type="slidenum">
              <a:rPr lang="zh-CN" altLang="en-US" sz="1200" dirty="0">
                <a:solidFill>
                  <a:schemeClr val="tx1"/>
                </a:solidFill>
                <a:latin typeface="Arial" panose="020B0604020202020204" pitchFamily="34" charset="0"/>
              </a:rPr>
            </a:fld>
            <a:endParaRPr lang="zh-CN" altLang="en-US" sz="12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1507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2150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/>
            <a:fld id="{9A0DB2DC-4C9A-4742-B13C-FB6460FD3503}" type="slidenum">
              <a:rPr lang="zh-CN" altLang="en-US" sz="1200" dirty="0">
                <a:solidFill>
                  <a:schemeClr val="tx1"/>
                </a:solidFill>
                <a:latin typeface="Arial" panose="020B0604020202020204" pitchFamily="34" charset="0"/>
              </a:rPr>
            </a:fld>
            <a:endParaRPr lang="zh-CN" altLang="en-US" sz="12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7" Type="http://schemas.openxmlformats.org/officeDocument/2006/relationships/image" Target="../media/image11.emf"/><Relationship Id="rId6" Type="http://schemas.openxmlformats.org/officeDocument/2006/relationships/tags" Target="../tags/tag3.xml"/><Relationship Id="rId5" Type="http://schemas.openxmlformats.org/officeDocument/2006/relationships/image" Target="../media/image10.emf"/><Relationship Id="rId4" Type="http://schemas.openxmlformats.org/officeDocument/2006/relationships/tags" Target="../tags/tag2.xml"/><Relationship Id="rId3" Type="http://schemas.openxmlformats.org/officeDocument/2006/relationships/image" Target="../media/image9.png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2" descr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Text Box 16"/>
          <p:cNvSpPr txBox="1">
            <a:spLocks noChangeArrowheads="1"/>
          </p:cNvSpPr>
          <p:nvPr/>
        </p:nvSpPr>
        <p:spPr bwMode="auto">
          <a:xfrm>
            <a:off x="-3505200" y="-26987"/>
            <a:ext cx="3393017" cy="4723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6852" tIns="53425" rIns="106852" bIns="53425">
            <a:spAutoFit/>
          </a:bodyPr>
          <a:lstStyle>
            <a:lvl1pPr defTabSz="802005" eaLnBrk="0" hangingPunct="0">
              <a:defRPr sz="1400">
                <a:solidFill>
                  <a:schemeClr val="bg1"/>
                </a:solidFill>
                <a:latin typeface="FrutigerNext LT Regular"/>
                <a:ea typeface="MS PGothic" panose="020B0600070205080204" pitchFamily="34" charset="-128"/>
              </a:defRPr>
            </a:lvl1pPr>
            <a:lvl2pPr marL="742950" indent="-285750" defTabSz="802005" eaLnBrk="0" hangingPunct="0">
              <a:defRPr sz="1400">
                <a:solidFill>
                  <a:schemeClr val="bg1"/>
                </a:solidFill>
                <a:latin typeface="FrutigerNext LT Regular"/>
                <a:ea typeface="MS PGothic" panose="020B0600070205080204" pitchFamily="34" charset="-128"/>
              </a:defRPr>
            </a:lvl2pPr>
            <a:lvl3pPr marL="1143000" indent="-228600" defTabSz="802005" eaLnBrk="0" hangingPunct="0">
              <a:defRPr sz="1400">
                <a:solidFill>
                  <a:schemeClr val="bg1"/>
                </a:solidFill>
                <a:latin typeface="FrutigerNext LT Regular"/>
                <a:ea typeface="MS PGothic" panose="020B0600070205080204" pitchFamily="34" charset="-128"/>
              </a:defRPr>
            </a:lvl3pPr>
            <a:lvl4pPr marL="1600200" indent="-228600" defTabSz="802005" eaLnBrk="0" hangingPunct="0">
              <a:defRPr sz="1400">
                <a:solidFill>
                  <a:schemeClr val="bg1"/>
                </a:solidFill>
                <a:latin typeface="FrutigerNext LT Regular"/>
                <a:ea typeface="MS PGothic" panose="020B0600070205080204" pitchFamily="34" charset="-128"/>
              </a:defRPr>
            </a:lvl4pPr>
            <a:lvl5pPr marL="2057400" indent="-228600" defTabSz="802005" eaLnBrk="0" hangingPunct="0">
              <a:defRPr sz="1400">
                <a:solidFill>
                  <a:schemeClr val="bg1"/>
                </a:solidFill>
                <a:latin typeface="FrutigerNext LT Regular"/>
                <a:ea typeface="MS PGothic" panose="020B0600070205080204" pitchFamily="34" charset="-128"/>
              </a:defRPr>
            </a:lvl5pPr>
            <a:lvl6pPr marL="2514600" indent="-228600" defTabSz="802005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FrutigerNext LT Regular"/>
                <a:ea typeface="MS PGothic" panose="020B0600070205080204" pitchFamily="34" charset="-128"/>
              </a:defRPr>
            </a:lvl6pPr>
            <a:lvl7pPr marL="2971800" indent="-228600" defTabSz="802005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FrutigerNext LT Regular"/>
                <a:ea typeface="MS PGothic" panose="020B0600070205080204" pitchFamily="34" charset="-128"/>
              </a:defRPr>
            </a:lvl7pPr>
            <a:lvl8pPr marL="3429000" indent="-228600" defTabSz="802005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FrutigerNext LT Regular"/>
                <a:ea typeface="MS PGothic" panose="020B0600070205080204" pitchFamily="34" charset="-128"/>
              </a:defRPr>
            </a:lvl8pPr>
            <a:lvl9pPr marL="3886200" indent="-228600" defTabSz="802005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FrutigerNext LT Regular"/>
                <a:ea typeface="MS PGothic" panose="020B0600070205080204" pitchFamily="34" charset="-128"/>
              </a:defRPr>
            </a:lvl9pPr>
          </a:lstStyle>
          <a:p>
            <a:pPr marL="0" marR="0" lvl="0" indent="0" algn="r" defTabSz="802005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  <a:t>英文标题</a:t>
            </a:r>
            <a:r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  <a:t>:30-40pt  </a:t>
            </a:r>
            <a:endParaRPr kumimoji="0" lang="en-US" altLang="zh-CN" sz="16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华文细黑" panose="02010600040101010101" pitchFamily="2" charset="-122"/>
              <a:cs typeface="+mn-cs"/>
            </a:endParaRPr>
          </a:p>
          <a:p>
            <a:pPr marL="0" marR="0" lvl="0" indent="0" algn="r" defTabSz="802005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  <a:t>副标题</a:t>
            </a:r>
            <a:r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  <a:t>:26-30pt</a:t>
            </a:r>
            <a:endParaRPr kumimoji="0" lang="en-US" altLang="zh-CN" sz="16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华文细黑" panose="02010600040101010101" pitchFamily="2" charset="-122"/>
              <a:cs typeface="+mn-cs"/>
            </a:endParaRPr>
          </a:p>
          <a:p>
            <a:pPr marL="0" marR="0" lvl="0" indent="0" algn="r" defTabSz="802005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  <a:t>字体颜色</a:t>
            </a:r>
            <a:r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  <a:t>:R119 G119 B119</a:t>
            </a:r>
            <a:endParaRPr kumimoji="0" lang="en-US" altLang="zh-CN" sz="16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华文细黑" panose="02010600040101010101" pitchFamily="2" charset="-122"/>
              <a:cs typeface="+mn-cs"/>
            </a:endParaRPr>
          </a:p>
          <a:p>
            <a:pPr marL="0" marR="0" lvl="0" indent="0" algn="r" defTabSz="802005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华文细黑" panose="02010600040101010101" pitchFamily="2" charset="-122"/>
              <a:cs typeface="+mn-cs"/>
            </a:endParaRPr>
          </a:p>
          <a:p>
            <a:pPr marL="0" marR="0" lvl="0" indent="0" algn="r" defTabSz="802005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  <a:t>字体 </a:t>
            </a:r>
            <a:r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  <a:t>:Arial</a:t>
            </a:r>
            <a:endParaRPr kumimoji="0" lang="zh-CN" altLang="en-US" sz="16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华文细黑" panose="02010600040101010101" pitchFamily="2" charset="-122"/>
              <a:cs typeface="+mn-cs"/>
            </a:endParaRPr>
          </a:p>
          <a:p>
            <a:pPr marL="0" marR="0" lvl="0" indent="0" algn="r" defTabSz="802005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华文细黑" panose="02010600040101010101" pitchFamily="2" charset="-122"/>
              <a:cs typeface="+mn-cs"/>
            </a:endParaRPr>
          </a:p>
          <a:p>
            <a:pPr marL="0" marR="0" lvl="0" indent="0" algn="r" defTabSz="802005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华文细黑" panose="02010600040101010101" pitchFamily="2" charset="-122"/>
              <a:cs typeface="+mn-cs"/>
            </a:endParaRPr>
          </a:p>
          <a:p>
            <a:pPr marL="0" marR="0" lvl="0" indent="0" algn="r" defTabSz="802005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  <a:t>中文标题</a:t>
            </a:r>
            <a:r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  <a:t>:20-40pt</a:t>
            </a:r>
            <a:endParaRPr kumimoji="0" lang="en-US" altLang="zh-CN" sz="16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华文细黑" panose="02010600040101010101" pitchFamily="2" charset="-122"/>
              <a:cs typeface="+mn-cs"/>
            </a:endParaRPr>
          </a:p>
          <a:p>
            <a:pPr marL="0" marR="0" lvl="0" indent="0" algn="r" defTabSz="802005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  <a:t>字体</a:t>
            </a:r>
            <a:r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  <a:t>:</a:t>
            </a:r>
            <a:r>
              <a:rPr kumimoji="0" lang="zh-CN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  <a:t>宋体</a:t>
            </a:r>
            <a:endParaRPr kumimoji="0" lang="zh-CN" altLang="en-US" sz="16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华文细黑" panose="02010600040101010101" pitchFamily="2" charset="-122"/>
              <a:cs typeface="+mn-cs"/>
            </a:endParaRPr>
          </a:p>
          <a:p>
            <a:pPr marL="0" marR="0" lvl="0" indent="0" algn="r" defTabSz="802005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  <a:t>  </a:t>
            </a:r>
            <a:r>
              <a:rPr kumimoji="0" lang="zh-CN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  <a:t>副标题</a:t>
            </a:r>
            <a:r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  <a:t>:24-28pt</a:t>
            </a:r>
            <a:endParaRPr kumimoji="0" lang="zh-CN" altLang="en-US" sz="16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华文细黑" panose="02010600040101010101" pitchFamily="2" charset="-122"/>
              <a:cs typeface="+mn-cs"/>
            </a:endParaRPr>
          </a:p>
          <a:p>
            <a:pPr marL="0" marR="0" lvl="0" indent="0" algn="r" defTabSz="802005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  <a:t>字体</a:t>
            </a:r>
            <a:r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  <a:t>:</a:t>
            </a:r>
            <a:r>
              <a:rPr kumimoji="0" lang="zh-CN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  <a:t>华文细黑</a:t>
            </a:r>
            <a:endParaRPr kumimoji="0" lang="zh-CN" altLang="en-US" sz="16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华文细黑" panose="02010600040101010101" pitchFamily="2" charset="-122"/>
              <a:cs typeface="+mn-cs"/>
            </a:endParaRPr>
          </a:p>
          <a:p>
            <a:pPr marL="0" marR="0" lvl="0" indent="0" algn="r" defTabSz="802005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  <a:t>字体颜色</a:t>
            </a:r>
            <a:r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华文细黑" panose="02010600040101010101" pitchFamily="2" charset="-122"/>
                <a:cs typeface="+mn-cs"/>
              </a:rPr>
              <a:t>:R119  G119  B119</a:t>
            </a:r>
            <a:endParaRPr kumimoji="0" lang="zh-CN" altLang="en-US" sz="16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华文细黑" panose="02010600040101010101" pitchFamily="2" charset="-122"/>
              <a:cs typeface="+mn-cs"/>
            </a:endParaRPr>
          </a:p>
          <a:p>
            <a:pPr marL="0" marR="0" lvl="0" indent="0" algn="r" defTabSz="802005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华文细黑" panose="02010600040101010101" pitchFamily="2" charset="-122"/>
              <a:cs typeface="+mn-cs"/>
            </a:endParaRPr>
          </a:p>
          <a:p>
            <a:pPr marL="0" marR="0" lvl="0" indent="0" algn="r" defTabSz="802005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华文细黑" panose="02010600040101010101" pitchFamily="2" charset="-122"/>
              <a:cs typeface="+mn-cs"/>
            </a:endParaRPr>
          </a:p>
          <a:p>
            <a:pPr marL="0" marR="0" lvl="0" indent="0" algn="r" defTabSz="802005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华文细黑" panose="02010600040101010101" pitchFamily="2" charset="-122"/>
              <a:cs typeface="+mn-cs"/>
            </a:endParaRPr>
          </a:p>
        </p:txBody>
      </p:sp>
      <p:sp>
        <p:nvSpPr>
          <p:cNvPr id="14" name="Text Box 19"/>
          <p:cNvSpPr txBox="1">
            <a:spLocks noChangeArrowheads="1"/>
          </p:cNvSpPr>
          <p:nvPr/>
        </p:nvSpPr>
        <p:spPr bwMode="auto">
          <a:xfrm>
            <a:off x="9472084" y="6165850"/>
            <a:ext cx="2287270" cy="392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5600" tIns="52800" rIns="105600" bIns="52800">
            <a:spAutoFit/>
          </a:bodyPr>
          <a:lstStyle>
            <a:lvl1pPr defTabSz="802005" eaLnBrk="0" hangingPunct="0">
              <a:defRPr sz="1400">
                <a:solidFill>
                  <a:schemeClr val="bg1"/>
                </a:solidFill>
                <a:latin typeface="FrutigerNext LT Regular"/>
                <a:ea typeface="MS PGothic" panose="020B0600070205080204" pitchFamily="34" charset="-128"/>
              </a:defRPr>
            </a:lvl1pPr>
            <a:lvl2pPr marL="742950" indent="-285750" defTabSz="802005" eaLnBrk="0" hangingPunct="0">
              <a:defRPr sz="1400">
                <a:solidFill>
                  <a:schemeClr val="bg1"/>
                </a:solidFill>
                <a:latin typeface="FrutigerNext LT Regular"/>
                <a:ea typeface="MS PGothic" panose="020B0600070205080204" pitchFamily="34" charset="-128"/>
              </a:defRPr>
            </a:lvl2pPr>
            <a:lvl3pPr marL="1143000" indent="-228600" defTabSz="802005" eaLnBrk="0" hangingPunct="0">
              <a:defRPr sz="1400">
                <a:solidFill>
                  <a:schemeClr val="bg1"/>
                </a:solidFill>
                <a:latin typeface="FrutigerNext LT Regular"/>
                <a:ea typeface="MS PGothic" panose="020B0600070205080204" pitchFamily="34" charset="-128"/>
              </a:defRPr>
            </a:lvl3pPr>
            <a:lvl4pPr marL="1600200" indent="-228600" defTabSz="802005" eaLnBrk="0" hangingPunct="0">
              <a:defRPr sz="1400">
                <a:solidFill>
                  <a:schemeClr val="bg1"/>
                </a:solidFill>
                <a:latin typeface="FrutigerNext LT Regular"/>
                <a:ea typeface="MS PGothic" panose="020B0600070205080204" pitchFamily="34" charset="-128"/>
              </a:defRPr>
            </a:lvl4pPr>
            <a:lvl5pPr marL="2057400" indent="-228600" defTabSz="802005" eaLnBrk="0" hangingPunct="0">
              <a:defRPr sz="1400">
                <a:solidFill>
                  <a:schemeClr val="bg1"/>
                </a:solidFill>
                <a:latin typeface="FrutigerNext LT Regular"/>
                <a:ea typeface="MS PGothic" panose="020B0600070205080204" pitchFamily="34" charset="-128"/>
              </a:defRPr>
            </a:lvl5pPr>
            <a:lvl6pPr marL="2514600" indent="-228600" defTabSz="802005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FrutigerNext LT Regular"/>
                <a:ea typeface="MS PGothic" panose="020B0600070205080204" pitchFamily="34" charset="-128"/>
              </a:defRPr>
            </a:lvl6pPr>
            <a:lvl7pPr marL="2971800" indent="-228600" defTabSz="802005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FrutigerNext LT Regular"/>
                <a:ea typeface="MS PGothic" panose="020B0600070205080204" pitchFamily="34" charset="-128"/>
              </a:defRPr>
            </a:lvl7pPr>
            <a:lvl8pPr marL="3429000" indent="-228600" defTabSz="802005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FrutigerNext LT Regular"/>
                <a:ea typeface="MS PGothic" panose="020B0600070205080204" pitchFamily="34" charset="-128"/>
              </a:defRPr>
            </a:lvl8pPr>
            <a:lvl9pPr marL="3886200" indent="-228600" defTabSz="802005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FrutigerNext LT Regular"/>
                <a:ea typeface="MS PGothic" panose="020B0600070205080204" pitchFamily="34" charset="-128"/>
              </a:defRPr>
            </a:lvl9pPr>
          </a:lstStyle>
          <a:p>
            <a:pPr marL="0" marR="0" lvl="0" indent="0" algn="l" defTabSz="80200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65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www.pkucare.com</a:t>
            </a:r>
            <a:endParaRPr kumimoji="0" lang="en-US" altLang="zh-CN" sz="1865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7173" name="Rectangle 20"/>
          <p:cNvSpPr/>
          <p:nvPr/>
        </p:nvSpPr>
        <p:spPr>
          <a:xfrm>
            <a:off x="-1104900" y="641191"/>
            <a:ext cx="337820" cy="392430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none" lIns="105600" tIns="52800" rIns="105600" bIns="52800" anchor="ctr" anchorCtr="0">
            <a:spAutoFit/>
          </a:bodyPr>
          <a:p>
            <a:pPr lvl="0" eaLnBrk="1" hangingPunct="1"/>
            <a:endParaRPr lang="zh-CN" altLang="en-US" sz="1865" dirty="0">
              <a:latin typeface="FrutigerNext LT Regular"/>
            </a:endParaRPr>
          </a:p>
        </p:txBody>
      </p:sp>
      <p:sp>
        <p:nvSpPr>
          <p:cNvPr id="7174" name="Rectangle 21"/>
          <p:cNvSpPr/>
          <p:nvPr/>
        </p:nvSpPr>
        <p:spPr>
          <a:xfrm>
            <a:off x="-1104900" y="2944654"/>
            <a:ext cx="337820" cy="392430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none" lIns="105600" tIns="52800" rIns="105600" bIns="52800" anchor="ctr" anchorCtr="0">
            <a:spAutoFit/>
          </a:bodyPr>
          <a:p>
            <a:pPr lvl="0" eaLnBrk="1" hangingPunct="1"/>
            <a:endParaRPr lang="zh-CN" altLang="en-US" sz="1865" dirty="0">
              <a:latin typeface="FrutigerNext LT Regular"/>
            </a:endParaRPr>
          </a:p>
        </p:txBody>
      </p:sp>
      <p:sp>
        <p:nvSpPr>
          <p:cNvPr id="19661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397000" y="1268413"/>
            <a:ext cx="10363200" cy="1152525"/>
          </a:xfrm>
        </p:spPr>
        <p:txBody>
          <a:bodyPr/>
          <a:lstStyle>
            <a:lvl1pPr>
              <a:defRPr sz="4000" b="0"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96613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3225800" y="2519363"/>
            <a:ext cx="8534400" cy="838200"/>
          </a:xfrm>
        </p:spPr>
        <p:txBody>
          <a:bodyPr/>
          <a:lstStyle>
            <a:lvl1pPr marL="0" indent="0" algn="r">
              <a:buFontTx/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 userDrawn="1"/>
        </p:nvSpPr>
        <p:spPr>
          <a:xfrm>
            <a:off x="0" y="0"/>
            <a:ext cx="12191999" cy="5724525"/>
          </a:xfrm>
          <a:prstGeom prst="rect">
            <a:avLst/>
          </a:prstGeom>
          <a:solidFill>
            <a:schemeClr val="accent5">
              <a:lumMod val="40000"/>
              <a:lumOff val="60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微软雅黑" panose="020B0503020204020204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0" y="5724525"/>
            <a:ext cx="12191999" cy="1133475"/>
          </a:xfrm>
          <a:prstGeom prst="rect">
            <a:avLst/>
          </a:prstGeom>
          <a:solidFill>
            <a:srgbClr val="53A6AB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 rot="16200000">
            <a:off x="-1372837" y="4149655"/>
            <a:ext cx="378333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&lt;&lt;&lt;&lt;&lt;&lt;&lt;&lt;&lt;&lt;&lt;&lt;&lt;&lt;&lt;&lt;&lt;&lt;&lt;&lt;&lt;&lt;&lt;&lt;&lt;&lt;&lt;&lt;&lt;&lt;&lt;&lt;&lt;&lt;&lt;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 userDrawn="1"/>
        </p:nvSpPr>
        <p:spPr>
          <a:xfrm>
            <a:off x="328226" y="71101"/>
            <a:ext cx="378333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&lt;&lt;&lt;&lt;&lt;&lt;&lt;&lt;&lt;&lt;&lt;&lt;&lt;&lt;&lt;&lt;&lt;&lt;&lt;&lt;&lt;&lt;&lt;&lt;&lt;&lt;&lt;&lt;&lt;&lt;&lt;&lt;&lt;&lt;&lt;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13" name="直接连接符 12"/>
          <p:cNvCxnSpPr>
            <a:stCxn id="22" idx="3"/>
          </p:cNvCxnSpPr>
          <p:nvPr userDrawn="1"/>
        </p:nvCxnSpPr>
        <p:spPr>
          <a:xfrm>
            <a:off x="4111353" y="240081"/>
            <a:ext cx="561557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 userDrawn="1"/>
        </p:nvCxnSpPr>
        <p:spPr>
          <a:xfrm flipV="1">
            <a:off x="619135" y="6597702"/>
            <a:ext cx="11344264" cy="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 userDrawn="1"/>
        </p:nvCxnSpPr>
        <p:spPr>
          <a:xfrm>
            <a:off x="11963400" y="209600"/>
            <a:ext cx="0" cy="638810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 userDrawn="1"/>
        </p:nvSpPr>
        <p:spPr>
          <a:xfrm>
            <a:off x="256277" y="1911768"/>
            <a:ext cx="11618616" cy="36066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365">
              <a:solidFill>
                <a:schemeClr val="tx1">
                  <a:lumMod val="75000"/>
                  <a:lumOff val="25000"/>
                </a:schemeClr>
              </a:solidFill>
              <a:cs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6">
              <a:lumMod val="20000"/>
              <a:lumOff val="80000"/>
              <a:alpha val="54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cs typeface="微软雅黑" panose="020B0503020204020204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-635" y="4853940"/>
            <a:ext cx="12192635" cy="2004060"/>
          </a:xfrm>
          <a:custGeom>
            <a:avLst/>
            <a:gdLst>
              <a:gd name="connsiteX0" fmla="*/ 0 w 12192000"/>
              <a:gd name="connsiteY0" fmla="*/ 0 h 1943100"/>
              <a:gd name="connsiteX1" fmla="*/ 12192000 w 12192000"/>
              <a:gd name="connsiteY1" fmla="*/ 0 h 1943100"/>
              <a:gd name="connsiteX2" fmla="*/ 12192000 w 12192000"/>
              <a:gd name="connsiteY2" fmla="*/ 1943100 h 1943100"/>
              <a:gd name="connsiteX3" fmla="*/ 0 w 12192000"/>
              <a:gd name="connsiteY3" fmla="*/ 1943100 h 1943100"/>
              <a:gd name="connsiteX4" fmla="*/ 0 w 12192000"/>
              <a:gd name="connsiteY4" fmla="*/ 0 h 1943100"/>
              <a:gd name="connsiteX0-1" fmla="*/ 14515 w 12192000"/>
              <a:gd name="connsiteY0-2" fmla="*/ 0 h 1943100"/>
              <a:gd name="connsiteX1-3" fmla="*/ 12192000 w 12192000"/>
              <a:gd name="connsiteY1-4" fmla="*/ 0 h 1943100"/>
              <a:gd name="connsiteX2-5" fmla="*/ 12192000 w 12192000"/>
              <a:gd name="connsiteY2-6" fmla="*/ 1943100 h 1943100"/>
              <a:gd name="connsiteX3-7" fmla="*/ 0 w 12192000"/>
              <a:gd name="connsiteY3-8" fmla="*/ 1943100 h 1943100"/>
              <a:gd name="connsiteX4-9" fmla="*/ 14515 w 12192000"/>
              <a:gd name="connsiteY4-10" fmla="*/ 0 h 1943100"/>
              <a:gd name="connsiteX0-11" fmla="*/ 14515 w 12192000"/>
              <a:gd name="connsiteY0-12" fmla="*/ 0 h 1943100"/>
              <a:gd name="connsiteX1-13" fmla="*/ 2705100 w 12192000"/>
              <a:gd name="connsiteY1-14" fmla="*/ 0 h 1943100"/>
              <a:gd name="connsiteX2-15" fmla="*/ 12192000 w 12192000"/>
              <a:gd name="connsiteY2-16" fmla="*/ 0 h 1943100"/>
              <a:gd name="connsiteX3-17" fmla="*/ 12192000 w 12192000"/>
              <a:gd name="connsiteY3-18" fmla="*/ 1943100 h 1943100"/>
              <a:gd name="connsiteX4-19" fmla="*/ 0 w 12192000"/>
              <a:gd name="connsiteY4-20" fmla="*/ 1943100 h 1943100"/>
              <a:gd name="connsiteX5" fmla="*/ 14515 w 12192000"/>
              <a:gd name="connsiteY5" fmla="*/ 0 h 1943100"/>
              <a:gd name="connsiteX0-21" fmla="*/ 14515 w 12192000"/>
              <a:gd name="connsiteY0-22" fmla="*/ 0 h 1943100"/>
              <a:gd name="connsiteX1-23" fmla="*/ 2641600 w 12192000"/>
              <a:gd name="connsiteY1-24" fmla="*/ 317500 h 1943100"/>
              <a:gd name="connsiteX2-25" fmla="*/ 12192000 w 12192000"/>
              <a:gd name="connsiteY2-26" fmla="*/ 0 h 1943100"/>
              <a:gd name="connsiteX3-27" fmla="*/ 12192000 w 12192000"/>
              <a:gd name="connsiteY3-28" fmla="*/ 1943100 h 1943100"/>
              <a:gd name="connsiteX4-29" fmla="*/ 0 w 12192000"/>
              <a:gd name="connsiteY4-30" fmla="*/ 1943100 h 1943100"/>
              <a:gd name="connsiteX5-31" fmla="*/ 14515 w 12192000"/>
              <a:gd name="connsiteY5-32" fmla="*/ 0 h 1943100"/>
              <a:gd name="connsiteX0-33" fmla="*/ 14515 w 12192000"/>
              <a:gd name="connsiteY0-34" fmla="*/ 0 h 1943100"/>
              <a:gd name="connsiteX1-35" fmla="*/ 2628900 w 12192000"/>
              <a:gd name="connsiteY1-36" fmla="*/ 63500 h 1943100"/>
              <a:gd name="connsiteX2-37" fmla="*/ 12192000 w 12192000"/>
              <a:gd name="connsiteY2-38" fmla="*/ 0 h 1943100"/>
              <a:gd name="connsiteX3-39" fmla="*/ 12192000 w 12192000"/>
              <a:gd name="connsiteY3-40" fmla="*/ 1943100 h 1943100"/>
              <a:gd name="connsiteX4-41" fmla="*/ 0 w 12192000"/>
              <a:gd name="connsiteY4-42" fmla="*/ 1943100 h 1943100"/>
              <a:gd name="connsiteX5-43" fmla="*/ 14515 w 12192000"/>
              <a:gd name="connsiteY5-44" fmla="*/ 0 h 1943100"/>
              <a:gd name="connsiteX0-45" fmla="*/ 14515 w 12192000"/>
              <a:gd name="connsiteY0-46" fmla="*/ 0 h 1943100"/>
              <a:gd name="connsiteX1-47" fmla="*/ 2628900 w 12192000"/>
              <a:gd name="connsiteY1-48" fmla="*/ 63500 h 1943100"/>
              <a:gd name="connsiteX2-49" fmla="*/ 12192000 w 12192000"/>
              <a:gd name="connsiteY2-50" fmla="*/ 0 h 1943100"/>
              <a:gd name="connsiteX3-51" fmla="*/ 12192000 w 12192000"/>
              <a:gd name="connsiteY3-52" fmla="*/ 1943100 h 1943100"/>
              <a:gd name="connsiteX4-53" fmla="*/ 0 w 12192000"/>
              <a:gd name="connsiteY4-54" fmla="*/ 1943100 h 1943100"/>
              <a:gd name="connsiteX5-55" fmla="*/ 14515 w 12192000"/>
              <a:gd name="connsiteY5-56" fmla="*/ 0 h 1943100"/>
              <a:gd name="connsiteX0-57" fmla="*/ 14515 w 12192000"/>
              <a:gd name="connsiteY0-58" fmla="*/ 0 h 1943100"/>
              <a:gd name="connsiteX1-59" fmla="*/ 2628900 w 12192000"/>
              <a:gd name="connsiteY1-60" fmla="*/ 63500 h 1943100"/>
              <a:gd name="connsiteX2-61" fmla="*/ 9067800 w 12192000"/>
              <a:gd name="connsiteY2-62" fmla="*/ 12700 h 1943100"/>
              <a:gd name="connsiteX3-63" fmla="*/ 12192000 w 12192000"/>
              <a:gd name="connsiteY3-64" fmla="*/ 0 h 1943100"/>
              <a:gd name="connsiteX4-65" fmla="*/ 12192000 w 12192000"/>
              <a:gd name="connsiteY4-66" fmla="*/ 1943100 h 1943100"/>
              <a:gd name="connsiteX5-67" fmla="*/ 0 w 12192000"/>
              <a:gd name="connsiteY5-68" fmla="*/ 1943100 h 1943100"/>
              <a:gd name="connsiteX6" fmla="*/ 14515 w 12192000"/>
              <a:gd name="connsiteY6" fmla="*/ 0 h 1943100"/>
              <a:gd name="connsiteX0-69" fmla="*/ 14515 w 12192000"/>
              <a:gd name="connsiteY0-70" fmla="*/ 0 h 1943100"/>
              <a:gd name="connsiteX1-71" fmla="*/ 2628900 w 12192000"/>
              <a:gd name="connsiteY1-72" fmla="*/ 63500 h 1943100"/>
              <a:gd name="connsiteX2-73" fmla="*/ 9067800 w 12192000"/>
              <a:gd name="connsiteY2-74" fmla="*/ 12700 h 1943100"/>
              <a:gd name="connsiteX3-75" fmla="*/ 12192000 w 12192000"/>
              <a:gd name="connsiteY3-76" fmla="*/ 0 h 1943100"/>
              <a:gd name="connsiteX4-77" fmla="*/ 12192000 w 12192000"/>
              <a:gd name="connsiteY4-78" fmla="*/ 1943100 h 1943100"/>
              <a:gd name="connsiteX5-79" fmla="*/ 0 w 12192000"/>
              <a:gd name="connsiteY5-80" fmla="*/ 1943100 h 1943100"/>
              <a:gd name="connsiteX6-81" fmla="*/ 14515 w 12192000"/>
              <a:gd name="connsiteY6-82" fmla="*/ 0 h 1943100"/>
              <a:gd name="connsiteX0-83" fmla="*/ 14515 w 12192000"/>
              <a:gd name="connsiteY0-84" fmla="*/ 0 h 1943100"/>
              <a:gd name="connsiteX1-85" fmla="*/ 2628900 w 12192000"/>
              <a:gd name="connsiteY1-86" fmla="*/ 63500 h 1943100"/>
              <a:gd name="connsiteX2-87" fmla="*/ 9077325 w 12192000"/>
              <a:gd name="connsiteY2-88" fmla="*/ 69850 h 1943100"/>
              <a:gd name="connsiteX3-89" fmla="*/ 12192000 w 12192000"/>
              <a:gd name="connsiteY3-90" fmla="*/ 0 h 1943100"/>
              <a:gd name="connsiteX4-91" fmla="*/ 12192000 w 12192000"/>
              <a:gd name="connsiteY4-92" fmla="*/ 1943100 h 1943100"/>
              <a:gd name="connsiteX5-93" fmla="*/ 0 w 12192000"/>
              <a:gd name="connsiteY5-94" fmla="*/ 1943100 h 1943100"/>
              <a:gd name="connsiteX6-95" fmla="*/ 14515 w 12192000"/>
              <a:gd name="connsiteY6-96" fmla="*/ 0 h 19431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31" y="connsiteY5-32"/>
              </a:cxn>
              <a:cxn ang="0">
                <a:pos x="connsiteX6-81" y="connsiteY6-82"/>
              </a:cxn>
            </a:cxnLst>
            <a:rect l="l" t="t" r="r" b="b"/>
            <a:pathLst>
              <a:path w="12192000" h="1943100">
                <a:moveTo>
                  <a:pt x="14515" y="0"/>
                </a:moveTo>
                <a:cubicBezTo>
                  <a:pt x="885977" y="21167"/>
                  <a:pt x="1300238" y="385233"/>
                  <a:pt x="2628900" y="63500"/>
                </a:cubicBezTo>
                <a:lnTo>
                  <a:pt x="9077325" y="69850"/>
                </a:lnTo>
                <a:cubicBezTo>
                  <a:pt x="11198225" y="764117"/>
                  <a:pt x="11150600" y="4233"/>
                  <a:pt x="12192000" y="0"/>
                </a:cubicBezTo>
                <a:lnTo>
                  <a:pt x="12192000" y="1943100"/>
                </a:lnTo>
                <a:lnTo>
                  <a:pt x="0" y="1943100"/>
                </a:lnTo>
                <a:lnTo>
                  <a:pt x="14515" y="0"/>
                </a:lnTo>
                <a:close/>
              </a:path>
            </a:pathLst>
          </a:custGeom>
          <a:solidFill>
            <a:srgbClr val="EB6877"/>
          </a:solidFill>
          <a:ln w="38100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065"/>
          <a:stretch>
            <a:fillRect/>
          </a:stretch>
        </p:blipFill>
        <p:spPr>
          <a:xfrm>
            <a:off x="2893783" y="3982065"/>
            <a:ext cx="6371303" cy="287593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-2" y="4259488"/>
            <a:ext cx="3810001" cy="259851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3325" y="-1"/>
            <a:ext cx="4638676" cy="3163688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cs typeface="微软雅黑" panose="020B0503020204020204" charset="-122"/>
            </a:endParaRPr>
          </a:p>
        </p:txBody>
      </p:sp>
      <p:sp>
        <p:nvSpPr>
          <p:cNvPr id="19" name="Freeform 244"/>
          <p:cNvSpPr/>
          <p:nvPr userDrawn="1"/>
        </p:nvSpPr>
        <p:spPr bwMode="auto">
          <a:xfrm flipH="1" flipV="1">
            <a:off x="10700124" y="1209674"/>
            <a:ext cx="415549" cy="428625"/>
          </a:xfrm>
          <a:custGeom>
            <a:avLst/>
            <a:gdLst>
              <a:gd name="T0" fmla="*/ 806 w 806"/>
              <a:gd name="T1" fmla="*/ 555 h 809"/>
              <a:gd name="T2" fmla="*/ 555 w 806"/>
              <a:gd name="T3" fmla="*/ 555 h 809"/>
              <a:gd name="T4" fmla="*/ 555 w 806"/>
              <a:gd name="T5" fmla="*/ 809 h 809"/>
              <a:gd name="T6" fmla="*/ 251 w 806"/>
              <a:gd name="T7" fmla="*/ 809 h 809"/>
              <a:gd name="T8" fmla="*/ 251 w 806"/>
              <a:gd name="T9" fmla="*/ 555 h 809"/>
              <a:gd name="T10" fmla="*/ 0 w 806"/>
              <a:gd name="T11" fmla="*/ 555 h 809"/>
              <a:gd name="T12" fmla="*/ 0 w 806"/>
              <a:gd name="T13" fmla="*/ 254 h 809"/>
              <a:gd name="T14" fmla="*/ 251 w 806"/>
              <a:gd name="T15" fmla="*/ 254 h 809"/>
              <a:gd name="T16" fmla="*/ 251 w 806"/>
              <a:gd name="T17" fmla="*/ 0 h 809"/>
              <a:gd name="T18" fmla="*/ 555 w 806"/>
              <a:gd name="T19" fmla="*/ 0 h 809"/>
              <a:gd name="T20" fmla="*/ 555 w 806"/>
              <a:gd name="T21" fmla="*/ 254 h 809"/>
              <a:gd name="T22" fmla="*/ 806 w 806"/>
              <a:gd name="T23" fmla="*/ 254 h 809"/>
              <a:gd name="T24" fmla="*/ 806 w 806"/>
              <a:gd name="T25" fmla="*/ 555 h 8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06" h="809">
                <a:moveTo>
                  <a:pt x="806" y="555"/>
                </a:moveTo>
                <a:lnTo>
                  <a:pt x="555" y="555"/>
                </a:lnTo>
                <a:lnTo>
                  <a:pt x="555" y="809"/>
                </a:lnTo>
                <a:lnTo>
                  <a:pt x="251" y="809"/>
                </a:lnTo>
                <a:lnTo>
                  <a:pt x="251" y="555"/>
                </a:lnTo>
                <a:lnTo>
                  <a:pt x="0" y="555"/>
                </a:lnTo>
                <a:lnTo>
                  <a:pt x="0" y="254"/>
                </a:lnTo>
                <a:lnTo>
                  <a:pt x="251" y="254"/>
                </a:lnTo>
                <a:lnTo>
                  <a:pt x="251" y="0"/>
                </a:lnTo>
                <a:lnTo>
                  <a:pt x="555" y="0"/>
                </a:lnTo>
                <a:lnTo>
                  <a:pt x="555" y="254"/>
                </a:lnTo>
                <a:lnTo>
                  <a:pt x="806" y="254"/>
                </a:lnTo>
                <a:lnTo>
                  <a:pt x="806" y="555"/>
                </a:lnTo>
                <a:close/>
              </a:path>
            </a:pathLst>
          </a:custGeom>
          <a:solidFill>
            <a:srgbClr val="0F365E"/>
          </a:solidFill>
          <a:ln>
            <a:solidFill>
              <a:srgbClr val="0F365E"/>
            </a:solidFill>
          </a:ln>
        </p:spPr>
        <p:txBody>
          <a:bodyPr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1800" b="0" kern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647" r="71389" b="42089"/>
          <a:stretch>
            <a:fillRect/>
          </a:stretch>
        </p:blipFill>
        <p:spPr>
          <a:xfrm>
            <a:off x="0" y="473204"/>
            <a:ext cx="2251881" cy="3219120"/>
          </a:xfrm>
          <a:prstGeom prst="rect">
            <a:avLst/>
          </a:prstGeom>
        </p:spPr>
      </p:pic>
      <p:sp>
        <p:nvSpPr>
          <p:cNvPr id="10" name="矩形 9"/>
          <p:cNvSpPr/>
          <p:nvPr userDrawn="1"/>
        </p:nvSpPr>
        <p:spPr>
          <a:xfrm>
            <a:off x="313055" y="365125"/>
            <a:ext cx="11566525" cy="6127750"/>
          </a:xfrm>
          <a:prstGeom prst="rect">
            <a:avLst/>
          </a:prstGeom>
          <a:noFill/>
          <a:ln w="28575" cmpd="sng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cs typeface="微软雅黑" panose="020B0503020204020204" charset="-122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cs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 userDrawn="1"/>
        </p:nvSpPr>
        <p:spPr>
          <a:xfrm>
            <a:off x="0" y="0"/>
            <a:ext cx="12191999" cy="5724525"/>
          </a:xfrm>
          <a:prstGeom prst="rect">
            <a:avLst/>
          </a:prstGeom>
          <a:solidFill>
            <a:schemeClr val="accent5">
              <a:lumMod val="40000"/>
              <a:lumOff val="60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cs typeface="微软雅黑" panose="020B0503020204020204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0" y="5724525"/>
            <a:ext cx="12191999" cy="1133475"/>
          </a:xfrm>
          <a:prstGeom prst="rect">
            <a:avLst/>
          </a:prstGeom>
          <a:solidFill>
            <a:srgbClr val="53A6AB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cs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 rot="16200000">
            <a:off x="-1372837" y="4149655"/>
            <a:ext cx="378333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&lt;&lt;&lt;&lt;&lt;&lt;&lt;&lt;&lt;&lt;&lt;&lt;&lt;&lt;&lt;&lt;&lt;&lt;&lt;&lt;&lt;&lt;&lt;&lt;&lt;&lt;&lt;&lt;&lt;&lt;&lt;&lt;&lt;&lt;&lt;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 userDrawn="1"/>
        </p:nvSpPr>
        <p:spPr>
          <a:xfrm>
            <a:off x="328226" y="71101"/>
            <a:ext cx="378333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&lt;&lt;&lt;&lt;&lt;&lt;&lt;&lt;&lt;&lt;&lt;&lt;&lt;&lt;&lt;&lt;&lt;&lt;&lt;&lt;&lt;&lt;&lt;&lt;&lt;&lt;&lt;&lt;&lt;&lt;&lt;&lt;&lt;&lt;&lt;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13" name="直接连接符 12"/>
          <p:cNvCxnSpPr>
            <a:stCxn id="22" idx="3"/>
          </p:cNvCxnSpPr>
          <p:nvPr userDrawn="1"/>
        </p:nvCxnSpPr>
        <p:spPr>
          <a:xfrm>
            <a:off x="4111353" y="240081"/>
            <a:ext cx="561557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 userDrawn="1"/>
        </p:nvCxnSpPr>
        <p:spPr>
          <a:xfrm flipV="1">
            <a:off x="619135" y="6597702"/>
            <a:ext cx="11344264" cy="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 userDrawn="1"/>
        </p:nvCxnSpPr>
        <p:spPr>
          <a:xfrm>
            <a:off x="11963400" y="209600"/>
            <a:ext cx="0" cy="638810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 userDrawn="1"/>
        </p:nvSpPr>
        <p:spPr>
          <a:xfrm>
            <a:off x="256277" y="1911768"/>
            <a:ext cx="11618616" cy="36066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365">
              <a:solidFill>
                <a:schemeClr val="tx1">
                  <a:lumMod val="75000"/>
                  <a:lumOff val="25000"/>
                </a:schemeClr>
              </a:solidFill>
              <a:cs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930217" y="862013"/>
            <a:ext cx="2734733" cy="544671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719667" y="862013"/>
            <a:ext cx="8007351" cy="544671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cs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72200" y="1825625"/>
            <a:ext cx="5181600" cy="2098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172200" y="4076700"/>
            <a:ext cx="5181600" cy="21002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微软雅黑" panose="020B0503020204020204" charset="-122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0" y="6715125"/>
            <a:ext cx="12192000" cy="1428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auto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>
              <a:lumMod val="20000"/>
              <a:lumOff val="80000"/>
              <a:alpha val="54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z="1800" strike="noStrike" noProof="1">
              <a:cs typeface="黑体" panose="02010609060101010101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0" y="4854575"/>
            <a:ext cx="12192000" cy="2003425"/>
          </a:xfrm>
          <a:custGeom>
            <a:avLst/>
            <a:gdLst>
              <a:gd name="connsiteX0" fmla="*/ 0 w 12192000"/>
              <a:gd name="connsiteY0" fmla="*/ 0 h 1943100"/>
              <a:gd name="connsiteX1" fmla="*/ 12192000 w 12192000"/>
              <a:gd name="connsiteY1" fmla="*/ 0 h 1943100"/>
              <a:gd name="connsiteX2" fmla="*/ 12192000 w 12192000"/>
              <a:gd name="connsiteY2" fmla="*/ 1943100 h 1943100"/>
              <a:gd name="connsiteX3" fmla="*/ 0 w 12192000"/>
              <a:gd name="connsiteY3" fmla="*/ 1943100 h 1943100"/>
              <a:gd name="connsiteX4" fmla="*/ 0 w 12192000"/>
              <a:gd name="connsiteY4" fmla="*/ 0 h 1943100"/>
              <a:gd name="connsiteX0-1" fmla="*/ 14515 w 12192000"/>
              <a:gd name="connsiteY0-2" fmla="*/ 0 h 1943100"/>
              <a:gd name="connsiteX1-3" fmla="*/ 12192000 w 12192000"/>
              <a:gd name="connsiteY1-4" fmla="*/ 0 h 1943100"/>
              <a:gd name="connsiteX2-5" fmla="*/ 12192000 w 12192000"/>
              <a:gd name="connsiteY2-6" fmla="*/ 1943100 h 1943100"/>
              <a:gd name="connsiteX3-7" fmla="*/ 0 w 12192000"/>
              <a:gd name="connsiteY3-8" fmla="*/ 1943100 h 1943100"/>
              <a:gd name="connsiteX4-9" fmla="*/ 14515 w 12192000"/>
              <a:gd name="connsiteY4-10" fmla="*/ 0 h 1943100"/>
              <a:gd name="connsiteX0-11" fmla="*/ 14515 w 12192000"/>
              <a:gd name="connsiteY0-12" fmla="*/ 0 h 1943100"/>
              <a:gd name="connsiteX1-13" fmla="*/ 2705100 w 12192000"/>
              <a:gd name="connsiteY1-14" fmla="*/ 0 h 1943100"/>
              <a:gd name="connsiteX2-15" fmla="*/ 12192000 w 12192000"/>
              <a:gd name="connsiteY2-16" fmla="*/ 0 h 1943100"/>
              <a:gd name="connsiteX3-17" fmla="*/ 12192000 w 12192000"/>
              <a:gd name="connsiteY3-18" fmla="*/ 1943100 h 1943100"/>
              <a:gd name="connsiteX4-19" fmla="*/ 0 w 12192000"/>
              <a:gd name="connsiteY4-20" fmla="*/ 1943100 h 1943100"/>
              <a:gd name="connsiteX5" fmla="*/ 14515 w 12192000"/>
              <a:gd name="connsiteY5" fmla="*/ 0 h 1943100"/>
              <a:gd name="connsiteX0-21" fmla="*/ 14515 w 12192000"/>
              <a:gd name="connsiteY0-22" fmla="*/ 0 h 1943100"/>
              <a:gd name="connsiteX1-23" fmla="*/ 2641600 w 12192000"/>
              <a:gd name="connsiteY1-24" fmla="*/ 317500 h 1943100"/>
              <a:gd name="connsiteX2-25" fmla="*/ 12192000 w 12192000"/>
              <a:gd name="connsiteY2-26" fmla="*/ 0 h 1943100"/>
              <a:gd name="connsiteX3-27" fmla="*/ 12192000 w 12192000"/>
              <a:gd name="connsiteY3-28" fmla="*/ 1943100 h 1943100"/>
              <a:gd name="connsiteX4-29" fmla="*/ 0 w 12192000"/>
              <a:gd name="connsiteY4-30" fmla="*/ 1943100 h 1943100"/>
              <a:gd name="connsiteX5-31" fmla="*/ 14515 w 12192000"/>
              <a:gd name="connsiteY5-32" fmla="*/ 0 h 1943100"/>
              <a:gd name="connsiteX0-33" fmla="*/ 14515 w 12192000"/>
              <a:gd name="connsiteY0-34" fmla="*/ 0 h 1943100"/>
              <a:gd name="connsiteX1-35" fmla="*/ 2628900 w 12192000"/>
              <a:gd name="connsiteY1-36" fmla="*/ 63500 h 1943100"/>
              <a:gd name="connsiteX2-37" fmla="*/ 12192000 w 12192000"/>
              <a:gd name="connsiteY2-38" fmla="*/ 0 h 1943100"/>
              <a:gd name="connsiteX3-39" fmla="*/ 12192000 w 12192000"/>
              <a:gd name="connsiteY3-40" fmla="*/ 1943100 h 1943100"/>
              <a:gd name="connsiteX4-41" fmla="*/ 0 w 12192000"/>
              <a:gd name="connsiteY4-42" fmla="*/ 1943100 h 1943100"/>
              <a:gd name="connsiteX5-43" fmla="*/ 14515 w 12192000"/>
              <a:gd name="connsiteY5-44" fmla="*/ 0 h 1943100"/>
              <a:gd name="connsiteX0-45" fmla="*/ 14515 w 12192000"/>
              <a:gd name="connsiteY0-46" fmla="*/ 0 h 1943100"/>
              <a:gd name="connsiteX1-47" fmla="*/ 2628900 w 12192000"/>
              <a:gd name="connsiteY1-48" fmla="*/ 63500 h 1943100"/>
              <a:gd name="connsiteX2-49" fmla="*/ 12192000 w 12192000"/>
              <a:gd name="connsiteY2-50" fmla="*/ 0 h 1943100"/>
              <a:gd name="connsiteX3-51" fmla="*/ 12192000 w 12192000"/>
              <a:gd name="connsiteY3-52" fmla="*/ 1943100 h 1943100"/>
              <a:gd name="connsiteX4-53" fmla="*/ 0 w 12192000"/>
              <a:gd name="connsiteY4-54" fmla="*/ 1943100 h 1943100"/>
              <a:gd name="connsiteX5-55" fmla="*/ 14515 w 12192000"/>
              <a:gd name="connsiteY5-56" fmla="*/ 0 h 1943100"/>
              <a:gd name="connsiteX0-57" fmla="*/ 14515 w 12192000"/>
              <a:gd name="connsiteY0-58" fmla="*/ 0 h 1943100"/>
              <a:gd name="connsiteX1-59" fmla="*/ 2628900 w 12192000"/>
              <a:gd name="connsiteY1-60" fmla="*/ 63500 h 1943100"/>
              <a:gd name="connsiteX2-61" fmla="*/ 9067800 w 12192000"/>
              <a:gd name="connsiteY2-62" fmla="*/ 12700 h 1943100"/>
              <a:gd name="connsiteX3-63" fmla="*/ 12192000 w 12192000"/>
              <a:gd name="connsiteY3-64" fmla="*/ 0 h 1943100"/>
              <a:gd name="connsiteX4-65" fmla="*/ 12192000 w 12192000"/>
              <a:gd name="connsiteY4-66" fmla="*/ 1943100 h 1943100"/>
              <a:gd name="connsiteX5-67" fmla="*/ 0 w 12192000"/>
              <a:gd name="connsiteY5-68" fmla="*/ 1943100 h 1943100"/>
              <a:gd name="connsiteX6" fmla="*/ 14515 w 12192000"/>
              <a:gd name="connsiteY6" fmla="*/ 0 h 1943100"/>
              <a:gd name="connsiteX0-69" fmla="*/ 14515 w 12192000"/>
              <a:gd name="connsiteY0-70" fmla="*/ 0 h 1943100"/>
              <a:gd name="connsiteX1-71" fmla="*/ 2628900 w 12192000"/>
              <a:gd name="connsiteY1-72" fmla="*/ 63500 h 1943100"/>
              <a:gd name="connsiteX2-73" fmla="*/ 9067800 w 12192000"/>
              <a:gd name="connsiteY2-74" fmla="*/ 12700 h 1943100"/>
              <a:gd name="connsiteX3-75" fmla="*/ 12192000 w 12192000"/>
              <a:gd name="connsiteY3-76" fmla="*/ 0 h 1943100"/>
              <a:gd name="connsiteX4-77" fmla="*/ 12192000 w 12192000"/>
              <a:gd name="connsiteY4-78" fmla="*/ 1943100 h 1943100"/>
              <a:gd name="connsiteX5-79" fmla="*/ 0 w 12192000"/>
              <a:gd name="connsiteY5-80" fmla="*/ 1943100 h 1943100"/>
              <a:gd name="connsiteX6-81" fmla="*/ 14515 w 12192000"/>
              <a:gd name="connsiteY6-82" fmla="*/ 0 h 1943100"/>
              <a:gd name="connsiteX0-83" fmla="*/ 14515 w 12192000"/>
              <a:gd name="connsiteY0-84" fmla="*/ 0 h 1943100"/>
              <a:gd name="connsiteX1-85" fmla="*/ 2628900 w 12192000"/>
              <a:gd name="connsiteY1-86" fmla="*/ 63500 h 1943100"/>
              <a:gd name="connsiteX2-87" fmla="*/ 9077325 w 12192000"/>
              <a:gd name="connsiteY2-88" fmla="*/ 69850 h 1943100"/>
              <a:gd name="connsiteX3-89" fmla="*/ 12192000 w 12192000"/>
              <a:gd name="connsiteY3-90" fmla="*/ 0 h 1943100"/>
              <a:gd name="connsiteX4-91" fmla="*/ 12192000 w 12192000"/>
              <a:gd name="connsiteY4-92" fmla="*/ 1943100 h 1943100"/>
              <a:gd name="connsiteX5-93" fmla="*/ 0 w 12192000"/>
              <a:gd name="connsiteY5-94" fmla="*/ 1943100 h 1943100"/>
              <a:gd name="connsiteX6-95" fmla="*/ 14515 w 12192000"/>
              <a:gd name="connsiteY6-96" fmla="*/ 0 h 19431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31" y="connsiteY5-32"/>
              </a:cxn>
              <a:cxn ang="0">
                <a:pos x="connsiteX6-81" y="connsiteY6-82"/>
              </a:cxn>
            </a:cxnLst>
            <a:rect l="l" t="t" r="r" b="b"/>
            <a:pathLst>
              <a:path w="12192000" h="1943100">
                <a:moveTo>
                  <a:pt x="14515" y="0"/>
                </a:moveTo>
                <a:cubicBezTo>
                  <a:pt x="885977" y="21167"/>
                  <a:pt x="1300238" y="385233"/>
                  <a:pt x="2628900" y="63500"/>
                </a:cubicBezTo>
                <a:lnTo>
                  <a:pt x="9077325" y="69850"/>
                </a:lnTo>
                <a:cubicBezTo>
                  <a:pt x="11198225" y="764117"/>
                  <a:pt x="11150600" y="4233"/>
                  <a:pt x="12192000" y="0"/>
                </a:cubicBezTo>
                <a:lnTo>
                  <a:pt x="12192000" y="1943100"/>
                </a:lnTo>
                <a:lnTo>
                  <a:pt x="0" y="1943100"/>
                </a:lnTo>
                <a:lnTo>
                  <a:pt x="14515" y="0"/>
                </a:lnTo>
                <a:close/>
              </a:path>
            </a:pathLst>
          </a:custGeom>
          <a:solidFill>
            <a:srgbClr val="EB6877"/>
          </a:solidFill>
          <a:ln w="38100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z="1800" strike="noStrike" noProof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黑体" panose="02010609060101010101" charset="-122"/>
            </a:endParaRPr>
          </a:p>
        </p:txBody>
      </p:sp>
      <p:pic>
        <p:nvPicPr>
          <p:cNvPr id="22532" name="图片 5"/>
          <p:cNvPicPr>
            <a:picLocks noChangeAspect="1"/>
          </p:cNvPicPr>
          <p:nvPr userDrawn="1"/>
        </p:nvPicPr>
        <p:blipFill>
          <a:blip r:embed="rId2"/>
          <a:srcRect t="58064"/>
          <a:stretch>
            <a:fillRect/>
          </a:stretch>
        </p:blipFill>
        <p:spPr>
          <a:xfrm>
            <a:off x="2894013" y="3981450"/>
            <a:ext cx="6370637" cy="2876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fontAlgn="base"/>
            <a:fld id="{82F288E0-7875-42C4-84C8-98DBBD3BF4D2}" type="datetimeFigureOut">
              <a:rPr lang="zh-CN" altLang="en-US" strike="noStrike" noProof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fontAlgn="base"/>
            <a:fld id="{7D9BB5D0-35E4-459D-AEF3-FE4D7C45CC19}" type="slidenum">
              <a:rPr lang="zh-CN" altLang="en-US" strike="noStrike" noProof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flipH="1" flipV="1">
            <a:off x="0" y="4259263"/>
            <a:ext cx="3810000" cy="25987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553325" y="0"/>
            <a:ext cx="4638675" cy="31638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z="1800" strike="noStrike" noProof="1">
              <a:cs typeface="黑体" panose="02010609060101010101" charset="-122"/>
            </a:endParaRPr>
          </a:p>
        </p:txBody>
      </p:sp>
      <p:sp>
        <p:nvSpPr>
          <p:cNvPr id="23557" name="Freeform 244"/>
          <p:cNvSpPr/>
          <p:nvPr userDrawn="1"/>
        </p:nvSpPr>
        <p:spPr>
          <a:xfrm flipH="1" flipV="1">
            <a:off x="10699750" y="1209675"/>
            <a:ext cx="415925" cy="428625"/>
          </a:xfrm>
          <a:custGeom>
            <a:avLst/>
            <a:gdLst/>
            <a:ahLst/>
            <a:cxnLst>
              <a:cxn ang="0">
                <a:pos x="415549" y="294050"/>
              </a:cxn>
              <a:cxn ang="0">
                <a:pos x="286141" y="294050"/>
              </a:cxn>
              <a:cxn ang="0">
                <a:pos x="286141" y="428625"/>
              </a:cxn>
              <a:cxn ang="0">
                <a:pos x="129407" y="428625"/>
              </a:cxn>
              <a:cxn ang="0">
                <a:pos x="129407" y="294050"/>
              </a:cxn>
              <a:cxn ang="0">
                <a:pos x="0" y="294050"/>
              </a:cxn>
              <a:cxn ang="0">
                <a:pos x="0" y="134574"/>
              </a:cxn>
              <a:cxn ang="0">
                <a:pos x="129407" y="134574"/>
              </a:cxn>
              <a:cxn ang="0">
                <a:pos x="129407" y="0"/>
              </a:cxn>
              <a:cxn ang="0">
                <a:pos x="286141" y="0"/>
              </a:cxn>
              <a:cxn ang="0">
                <a:pos x="286141" y="134574"/>
              </a:cxn>
              <a:cxn ang="0">
                <a:pos x="415549" y="134574"/>
              </a:cxn>
              <a:cxn ang="0">
                <a:pos x="415549" y="294050"/>
              </a:cxn>
            </a:cxnLst>
            <a:pathLst>
              <a:path w="806" h="809">
                <a:moveTo>
                  <a:pt x="806" y="555"/>
                </a:moveTo>
                <a:lnTo>
                  <a:pt x="555" y="555"/>
                </a:lnTo>
                <a:lnTo>
                  <a:pt x="555" y="809"/>
                </a:lnTo>
                <a:lnTo>
                  <a:pt x="251" y="809"/>
                </a:lnTo>
                <a:lnTo>
                  <a:pt x="251" y="555"/>
                </a:lnTo>
                <a:lnTo>
                  <a:pt x="0" y="555"/>
                </a:lnTo>
                <a:lnTo>
                  <a:pt x="0" y="254"/>
                </a:lnTo>
                <a:lnTo>
                  <a:pt x="251" y="254"/>
                </a:lnTo>
                <a:lnTo>
                  <a:pt x="251" y="0"/>
                </a:lnTo>
                <a:lnTo>
                  <a:pt x="555" y="0"/>
                </a:lnTo>
                <a:lnTo>
                  <a:pt x="555" y="254"/>
                </a:lnTo>
                <a:lnTo>
                  <a:pt x="806" y="254"/>
                </a:lnTo>
                <a:lnTo>
                  <a:pt x="806" y="555"/>
                </a:lnTo>
                <a:close/>
              </a:path>
            </a:pathLst>
          </a:custGeom>
          <a:solidFill>
            <a:srgbClr val="0F365E"/>
          </a:solidFill>
          <a:ln w="9525" cap="flat" cmpd="sng">
            <a:solidFill>
              <a:srgbClr val="0F365E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00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fontAlgn="base"/>
            <a:fld id="{82F288E0-7875-42C4-84C8-98DBBD3BF4D2}" type="datetimeFigureOut">
              <a:rPr lang="zh-CN" altLang="en-US" strike="noStrike" noProof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fontAlgn="base"/>
            <a:fld id="{7D9BB5D0-35E4-459D-AEF3-FE4D7C45CC19}" type="slidenum">
              <a:rPr lang="zh-CN" altLang="en-US" strike="noStrike" noProof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78817" y="862013"/>
            <a:ext cx="7488767" cy="8382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719667" y="1916113"/>
            <a:ext cx="5369984" cy="43926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2851" y="1916113"/>
            <a:ext cx="5372100" cy="43926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14"/>
          <p:cNvPicPr>
            <a:picLocks noChangeAspect="1"/>
          </p:cNvPicPr>
          <p:nvPr userDrawn="1"/>
        </p:nvPicPr>
        <p:blipFill>
          <a:blip r:embed="rId2"/>
          <a:srcRect t="30647" r="71388" b="42088"/>
          <a:stretch>
            <a:fillRect/>
          </a:stretch>
        </p:blipFill>
        <p:spPr>
          <a:xfrm>
            <a:off x="0" y="473075"/>
            <a:ext cx="2252663" cy="321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矩形 9"/>
          <p:cNvSpPr/>
          <p:nvPr userDrawn="1"/>
        </p:nvSpPr>
        <p:spPr>
          <a:xfrm>
            <a:off x="312738" y="365125"/>
            <a:ext cx="11566525" cy="6127750"/>
          </a:xfrm>
          <a:prstGeom prst="rect">
            <a:avLst/>
          </a:prstGeom>
          <a:noFill/>
          <a:ln w="28575" cmpd="sng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z="1800" strike="noStrike" noProof="1">
              <a:cs typeface="黑体" panose="02010609060101010101" charset="-122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z="1800" strike="noStrike" noProof="1">
              <a:cs typeface="黑体" panose="02010609060101010101" charset="-122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fontAlgn="base"/>
            <a:fld id="{82F288E0-7875-42C4-84C8-98DBBD3BF4D2}" type="datetimeFigureOut">
              <a:rPr lang="zh-CN" altLang="en-US" strike="noStrike" noProof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fontAlgn="base"/>
            <a:fld id="{7D9BB5D0-35E4-459D-AEF3-FE4D7C45CC19}" type="slidenum">
              <a:rPr lang="zh-CN" altLang="en-US" strike="noStrike" noProof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 userDrawn="1"/>
        </p:nvSpPr>
        <p:spPr>
          <a:xfrm>
            <a:off x="0" y="0"/>
            <a:ext cx="12192000" cy="5724525"/>
          </a:xfrm>
          <a:prstGeom prst="rect">
            <a:avLst/>
          </a:prstGeom>
          <a:solidFill>
            <a:schemeClr val="accent5">
              <a:lumMod val="40000"/>
              <a:lumOff val="60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z="1800" strike="noStrike" noProof="1">
              <a:cs typeface="黑体" panose="02010609060101010101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0" y="5724525"/>
            <a:ext cx="12192000" cy="1133475"/>
          </a:xfrm>
          <a:prstGeom prst="rect">
            <a:avLst/>
          </a:prstGeom>
          <a:solidFill>
            <a:srgbClr val="53A6AB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z="1800" strike="noStrike" noProof="1">
              <a:cs typeface="黑体" panose="02010609060101010101" charset="-122"/>
            </a:endParaRPr>
          </a:p>
        </p:txBody>
      </p:sp>
      <p:sp>
        <p:nvSpPr>
          <p:cNvPr id="25604" name="文本框 8"/>
          <p:cNvSpPr txBox="1"/>
          <p:nvPr userDrawn="1"/>
        </p:nvSpPr>
        <p:spPr>
          <a:xfrm rot="-5400000">
            <a:off x="-1373187" y="4148138"/>
            <a:ext cx="3784600" cy="3365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lvl="0"/>
            <a:r>
              <a:rPr lang="en-US" altLang="zh-CN" sz="16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&lt;&lt;&lt;&lt;&lt;&lt;&lt;&lt;&lt;&lt;&lt;&lt;&lt;&lt;&lt;&lt;&lt;&lt;&lt;&lt;&lt;&lt;&lt;&lt;&lt;&lt;&lt;&lt;&lt;&lt;&lt;&lt;&lt;&lt;&lt;</a:t>
            </a:r>
            <a:endParaRPr lang="en-US" altLang="zh-CN" sz="16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5605" name="文本框 21"/>
          <p:cNvSpPr txBox="1"/>
          <p:nvPr userDrawn="1"/>
        </p:nvSpPr>
        <p:spPr>
          <a:xfrm>
            <a:off x="328613" y="71438"/>
            <a:ext cx="3783012" cy="3365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lvl="0"/>
            <a:r>
              <a:rPr lang="en-US" altLang="zh-CN" sz="16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&lt;&lt;&lt;&lt;&lt;&lt;&lt;&lt;&lt;&lt;&lt;&lt;&lt;&lt;&lt;&lt;&lt;&lt;&lt;&lt;&lt;&lt;&lt;&lt;&lt;&lt;&lt;&lt;&lt;&lt;&lt;&lt;&lt;&lt;&lt;</a:t>
            </a:r>
            <a:endParaRPr lang="en-US" altLang="zh-CN" sz="16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13" name="直接连接符 12"/>
          <p:cNvCxnSpPr>
            <a:stCxn id="25605" idx="3"/>
          </p:cNvCxnSpPr>
          <p:nvPr userDrawn="1"/>
        </p:nvCxnSpPr>
        <p:spPr>
          <a:xfrm>
            <a:off x="4111625" y="239713"/>
            <a:ext cx="561498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>
            <a:stCxn id="25605" idx="3"/>
          </p:cNvCxnSpPr>
          <p:nvPr userDrawn="1"/>
        </p:nvCxnSpPr>
        <p:spPr>
          <a:xfrm flipV="1">
            <a:off x="619125" y="6597650"/>
            <a:ext cx="1134427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>
            <a:stCxn id="25605" idx="3"/>
          </p:cNvCxnSpPr>
          <p:nvPr userDrawn="1"/>
        </p:nvCxnSpPr>
        <p:spPr>
          <a:xfrm>
            <a:off x="11963400" y="209550"/>
            <a:ext cx="0" cy="63881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 userDrawn="1"/>
        </p:nvSpPr>
        <p:spPr>
          <a:xfrm>
            <a:off x="255588" y="1911350"/>
            <a:ext cx="11618913" cy="3606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z="2365" strike="noStrike" noProof="1">
              <a:solidFill>
                <a:schemeClr val="tx1">
                  <a:lumMod val="75000"/>
                  <a:lumOff val="25000"/>
                </a:schemeClr>
              </a:solidFill>
              <a:cs typeface="黑体" panose="02010609060101010101" charset="-122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fontAlgn="base"/>
            <a:fld id="{82F288E0-7875-42C4-84C8-98DBBD3BF4D2}" type="datetimeFigureOut">
              <a:rPr lang="zh-CN" altLang="en-US" strike="noStrike" noProof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fontAlgn="base"/>
            <a:fld id="{7D9BB5D0-35E4-459D-AEF3-FE4D7C45CC19}" type="slidenum">
              <a:rPr lang="zh-CN" altLang="en-US" strike="noStrike" noProof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z="1800" strike="noStrike" noProof="1">
              <a:cs typeface="黑体" panose="02010609060101010101" charset="-122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fontAlgn="base"/>
            <a:fld id="{82F288E0-7875-42C4-84C8-98DBBD3BF4D2}" type="datetimeFigureOut">
              <a:rPr lang="zh-CN" altLang="en-US" strike="noStrike" noProof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fontAlgn="base"/>
            <a:fld id="{7D9BB5D0-35E4-459D-AEF3-FE4D7C45CC19}" type="slidenum">
              <a:rPr lang="zh-CN" altLang="en-US" strike="noStrike" noProof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72200" y="1825625"/>
            <a:ext cx="5181600" cy="2098675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172200" y="4076700"/>
            <a:ext cx="5181600" cy="2100263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>
                <a:latin typeface="黑体" panose="02010609060101010101" charset="-122"/>
                <a:sym typeface="黑体" panose="02010609060101010101" charset="-122"/>
              </a:defRPr>
            </a:lvl1pPr>
          </a:lstStyle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/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defRPr/>
            </a:pPr>
            <a:endParaRPr lang="zh-CN" altLang="en-US" sz="1800" strike="noStrike" noProof="1">
              <a:cs typeface="黑体" panose="02010609060101010101" charset="-122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0" y="6715125"/>
            <a:ext cx="12192000" cy="1428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defRPr/>
            </a:pPr>
            <a:endParaRPr lang="zh-CN" altLang="en-US" sz="1800" strike="noStrike" noProof="1">
              <a:cs typeface="黑体" panose="02010609060101010101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fontAlgn="base"/>
            <a:fld id="{82F288E0-7875-42C4-84C8-98DBBD3BF4D2}" type="datetimeFigureOut">
              <a:rPr lang="zh-CN" altLang="en-US" strike="noStrike" noProof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fontAlgn="base"/>
            <a:fld id="{7D9BB5D0-35E4-459D-AEF3-FE4D7C45CC19}" type="slidenum">
              <a:rPr lang="zh-CN" altLang="en-US" strike="noStrike" noProof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标题，内容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78817" y="862013"/>
            <a:ext cx="7488767" cy="8382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719667" y="1916113"/>
            <a:ext cx="5369984" cy="43926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2851" y="1916113"/>
            <a:ext cx="5372100" cy="43926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4417" y="1773238"/>
            <a:ext cx="5465233" cy="4319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2851" y="1773238"/>
            <a:ext cx="5467349" cy="4319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80152" tIns="40076" rIns="80152" bIns="40076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802005" rtl="0" eaLnBrk="0" fontAlgn="base" latinLnBrk="0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976784" y="836613"/>
            <a:ext cx="2783416" cy="525621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4417" y="836613"/>
            <a:ext cx="8149167" cy="525621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802005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834214D-6170-4D07-82BF-9D1DEC83D77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834214D-6170-4D07-82BF-9D1DEC83D77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834214D-6170-4D07-82BF-9D1DEC83D77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935163"/>
            <a:ext cx="5384800" cy="4389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935163"/>
            <a:ext cx="5384800" cy="4389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834214D-6170-4D07-82BF-9D1DEC83D77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719667" y="1916113"/>
            <a:ext cx="5369984" cy="4392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2851" y="1916113"/>
            <a:ext cx="5372100" cy="4392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834214D-6170-4D07-82BF-9D1DEC83D77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834214D-6170-4D07-82BF-9D1DEC83D77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834214D-6170-4D07-82BF-9D1DEC83D77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834214D-6170-4D07-82BF-9D1DEC83D77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anose="05020102010507070707" pitchFamily="18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834214D-6170-4D07-82BF-9D1DEC83D77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834214D-6170-4D07-82BF-9D1DEC83D77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704850"/>
            <a:ext cx="2743200" cy="56197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704850"/>
            <a:ext cx="8026400" cy="56197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834214D-6170-4D07-82BF-9D1DEC83D77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09600" y="704850"/>
            <a:ext cx="10972800" cy="56197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834214D-6170-4D07-82BF-9D1DEC83D77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834214D-6170-4D07-82BF-9D1DEC83D77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687DE4F-C836-432C-8E2C-0D63BA1B0872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687DE4F-C836-432C-8E2C-0D63BA1B0872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687DE4F-C836-432C-8E2C-0D63BA1B0872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935163"/>
            <a:ext cx="5384800" cy="4389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935163"/>
            <a:ext cx="5384800" cy="4389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687DE4F-C836-432C-8E2C-0D63BA1B0872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687DE4F-C836-432C-8E2C-0D63BA1B0872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687DE4F-C836-432C-8E2C-0D63BA1B0872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687DE4F-C836-432C-8E2C-0D63BA1B0872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687DE4F-C836-432C-8E2C-0D63BA1B0872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anose="05020102010507070707" pitchFamily="18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687DE4F-C836-432C-8E2C-0D63BA1B0872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687DE4F-C836-432C-8E2C-0D63BA1B0872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704850"/>
            <a:ext cx="2743200" cy="56197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704850"/>
            <a:ext cx="8026400" cy="56197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687DE4F-C836-432C-8E2C-0D63BA1B0872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96437DC-7B24-4C9E-A5CC-42F887D9A495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96437DC-7B24-4C9E-A5CC-42F887D9A495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96437DC-7B24-4C9E-A5CC-42F887D9A495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935163"/>
            <a:ext cx="5384800" cy="4389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935163"/>
            <a:ext cx="5384800" cy="4389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96437DC-7B24-4C9E-A5CC-42F887D9A495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96437DC-7B24-4C9E-A5CC-42F887D9A495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96437DC-7B24-4C9E-A5CC-42F887D9A495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96437DC-7B24-4C9E-A5CC-42F887D9A495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96437DC-7B24-4C9E-A5CC-42F887D9A495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anose="05020102010507070707" pitchFamily="18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96437DC-7B24-4C9E-A5CC-42F887D9A495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96437DC-7B24-4C9E-A5CC-42F887D9A495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704850"/>
            <a:ext cx="2743200" cy="56197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704850"/>
            <a:ext cx="8026400" cy="56197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96437DC-7B24-4C9E-A5CC-42F887D9A495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834214D-6170-4D07-82BF-9D1DEC83D77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834214D-6170-4D07-82BF-9D1DEC83D77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834214D-6170-4D07-82BF-9D1DEC83D77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935163"/>
            <a:ext cx="5384800" cy="4389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935163"/>
            <a:ext cx="5384800" cy="4389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834214D-6170-4D07-82BF-9D1DEC83D77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834214D-6170-4D07-82BF-9D1DEC83D77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834214D-6170-4D07-82BF-9D1DEC83D77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834214D-6170-4D07-82BF-9D1DEC83D77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834214D-6170-4D07-82BF-9D1DEC83D77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anose="05020102010507070707" pitchFamily="18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834214D-6170-4D07-82BF-9D1DEC83D77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834214D-6170-4D07-82BF-9D1DEC83D77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704850"/>
            <a:ext cx="2743200" cy="56197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704850"/>
            <a:ext cx="8026400" cy="56197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834214D-6170-4D07-82BF-9D1DEC83D77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09600" y="704850"/>
            <a:ext cx="10972800" cy="56197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834214D-6170-4D07-82BF-9D1DEC83D77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834214D-6170-4D07-82BF-9D1DEC83D77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6">
              <a:lumMod val="20000"/>
              <a:lumOff val="80000"/>
              <a:alpha val="54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cs typeface="微软雅黑" panose="020B0503020204020204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-635" y="4853940"/>
            <a:ext cx="12192635" cy="2004060"/>
          </a:xfrm>
          <a:custGeom>
            <a:avLst/>
            <a:gdLst>
              <a:gd name="connsiteX0" fmla="*/ 0 w 12192000"/>
              <a:gd name="connsiteY0" fmla="*/ 0 h 1943100"/>
              <a:gd name="connsiteX1" fmla="*/ 12192000 w 12192000"/>
              <a:gd name="connsiteY1" fmla="*/ 0 h 1943100"/>
              <a:gd name="connsiteX2" fmla="*/ 12192000 w 12192000"/>
              <a:gd name="connsiteY2" fmla="*/ 1943100 h 1943100"/>
              <a:gd name="connsiteX3" fmla="*/ 0 w 12192000"/>
              <a:gd name="connsiteY3" fmla="*/ 1943100 h 1943100"/>
              <a:gd name="connsiteX4" fmla="*/ 0 w 12192000"/>
              <a:gd name="connsiteY4" fmla="*/ 0 h 1943100"/>
              <a:gd name="connsiteX0-1" fmla="*/ 14515 w 12192000"/>
              <a:gd name="connsiteY0-2" fmla="*/ 0 h 1943100"/>
              <a:gd name="connsiteX1-3" fmla="*/ 12192000 w 12192000"/>
              <a:gd name="connsiteY1-4" fmla="*/ 0 h 1943100"/>
              <a:gd name="connsiteX2-5" fmla="*/ 12192000 w 12192000"/>
              <a:gd name="connsiteY2-6" fmla="*/ 1943100 h 1943100"/>
              <a:gd name="connsiteX3-7" fmla="*/ 0 w 12192000"/>
              <a:gd name="connsiteY3-8" fmla="*/ 1943100 h 1943100"/>
              <a:gd name="connsiteX4-9" fmla="*/ 14515 w 12192000"/>
              <a:gd name="connsiteY4-10" fmla="*/ 0 h 1943100"/>
              <a:gd name="connsiteX0-11" fmla="*/ 14515 w 12192000"/>
              <a:gd name="connsiteY0-12" fmla="*/ 0 h 1943100"/>
              <a:gd name="connsiteX1-13" fmla="*/ 2705100 w 12192000"/>
              <a:gd name="connsiteY1-14" fmla="*/ 0 h 1943100"/>
              <a:gd name="connsiteX2-15" fmla="*/ 12192000 w 12192000"/>
              <a:gd name="connsiteY2-16" fmla="*/ 0 h 1943100"/>
              <a:gd name="connsiteX3-17" fmla="*/ 12192000 w 12192000"/>
              <a:gd name="connsiteY3-18" fmla="*/ 1943100 h 1943100"/>
              <a:gd name="connsiteX4-19" fmla="*/ 0 w 12192000"/>
              <a:gd name="connsiteY4-20" fmla="*/ 1943100 h 1943100"/>
              <a:gd name="connsiteX5" fmla="*/ 14515 w 12192000"/>
              <a:gd name="connsiteY5" fmla="*/ 0 h 1943100"/>
              <a:gd name="connsiteX0-21" fmla="*/ 14515 w 12192000"/>
              <a:gd name="connsiteY0-22" fmla="*/ 0 h 1943100"/>
              <a:gd name="connsiteX1-23" fmla="*/ 2641600 w 12192000"/>
              <a:gd name="connsiteY1-24" fmla="*/ 317500 h 1943100"/>
              <a:gd name="connsiteX2-25" fmla="*/ 12192000 w 12192000"/>
              <a:gd name="connsiteY2-26" fmla="*/ 0 h 1943100"/>
              <a:gd name="connsiteX3-27" fmla="*/ 12192000 w 12192000"/>
              <a:gd name="connsiteY3-28" fmla="*/ 1943100 h 1943100"/>
              <a:gd name="connsiteX4-29" fmla="*/ 0 w 12192000"/>
              <a:gd name="connsiteY4-30" fmla="*/ 1943100 h 1943100"/>
              <a:gd name="connsiteX5-31" fmla="*/ 14515 w 12192000"/>
              <a:gd name="connsiteY5-32" fmla="*/ 0 h 1943100"/>
              <a:gd name="connsiteX0-33" fmla="*/ 14515 w 12192000"/>
              <a:gd name="connsiteY0-34" fmla="*/ 0 h 1943100"/>
              <a:gd name="connsiteX1-35" fmla="*/ 2628900 w 12192000"/>
              <a:gd name="connsiteY1-36" fmla="*/ 63500 h 1943100"/>
              <a:gd name="connsiteX2-37" fmla="*/ 12192000 w 12192000"/>
              <a:gd name="connsiteY2-38" fmla="*/ 0 h 1943100"/>
              <a:gd name="connsiteX3-39" fmla="*/ 12192000 w 12192000"/>
              <a:gd name="connsiteY3-40" fmla="*/ 1943100 h 1943100"/>
              <a:gd name="connsiteX4-41" fmla="*/ 0 w 12192000"/>
              <a:gd name="connsiteY4-42" fmla="*/ 1943100 h 1943100"/>
              <a:gd name="connsiteX5-43" fmla="*/ 14515 w 12192000"/>
              <a:gd name="connsiteY5-44" fmla="*/ 0 h 1943100"/>
              <a:gd name="connsiteX0-45" fmla="*/ 14515 w 12192000"/>
              <a:gd name="connsiteY0-46" fmla="*/ 0 h 1943100"/>
              <a:gd name="connsiteX1-47" fmla="*/ 2628900 w 12192000"/>
              <a:gd name="connsiteY1-48" fmla="*/ 63500 h 1943100"/>
              <a:gd name="connsiteX2-49" fmla="*/ 12192000 w 12192000"/>
              <a:gd name="connsiteY2-50" fmla="*/ 0 h 1943100"/>
              <a:gd name="connsiteX3-51" fmla="*/ 12192000 w 12192000"/>
              <a:gd name="connsiteY3-52" fmla="*/ 1943100 h 1943100"/>
              <a:gd name="connsiteX4-53" fmla="*/ 0 w 12192000"/>
              <a:gd name="connsiteY4-54" fmla="*/ 1943100 h 1943100"/>
              <a:gd name="connsiteX5-55" fmla="*/ 14515 w 12192000"/>
              <a:gd name="connsiteY5-56" fmla="*/ 0 h 1943100"/>
              <a:gd name="connsiteX0-57" fmla="*/ 14515 w 12192000"/>
              <a:gd name="connsiteY0-58" fmla="*/ 0 h 1943100"/>
              <a:gd name="connsiteX1-59" fmla="*/ 2628900 w 12192000"/>
              <a:gd name="connsiteY1-60" fmla="*/ 63500 h 1943100"/>
              <a:gd name="connsiteX2-61" fmla="*/ 9067800 w 12192000"/>
              <a:gd name="connsiteY2-62" fmla="*/ 12700 h 1943100"/>
              <a:gd name="connsiteX3-63" fmla="*/ 12192000 w 12192000"/>
              <a:gd name="connsiteY3-64" fmla="*/ 0 h 1943100"/>
              <a:gd name="connsiteX4-65" fmla="*/ 12192000 w 12192000"/>
              <a:gd name="connsiteY4-66" fmla="*/ 1943100 h 1943100"/>
              <a:gd name="connsiteX5-67" fmla="*/ 0 w 12192000"/>
              <a:gd name="connsiteY5-68" fmla="*/ 1943100 h 1943100"/>
              <a:gd name="connsiteX6" fmla="*/ 14515 w 12192000"/>
              <a:gd name="connsiteY6" fmla="*/ 0 h 1943100"/>
              <a:gd name="connsiteX0-69" fmla="*/ 14515 w 12192000"/>
              <a:gd name="connsiteY0-70" fmla="*/ 0 h 1943100"/>
              <a:gd name="connsiteX1-71" fmla="*/ 2628900 w 12192000"/>
              <a:gd name="connsiteY1-72" fmla="*/ 63500 h 1943100"/>
              <a:gd name="connsiteX2-73" fmla="*/ 9067800 w 12192000"/>
              <a:gd name="connsiteY2-74" fmla="*/ 12700 h 1943100"/>
              <a:gd name="connsiteX3-75" fmla="*/ 12192000 w 12192000"/>
              <a:gd name="connsiteY3-76" fmla="*/ 0 h 1943100"/>
              <a:gd name="connsiteX4-77" fmla="*/ 12192000 w 12192000"/>
              <a:gd name="connsiteY4-78" fmla="*/ 1943100 h 1943100"/>
              <a:gd name="connsiteX5-79" fmla="*/ 0 w 12192000"/>
              <a:gd name="connsiteY5-80" fmla="*/ 1943100 h 1943100"/>
              <a:gd name="connsiteX6-81" fmla="*/ 14515 w 12192000"/>
              <a:gd name="connsiteY6-82" fmla="*/ 0 h 1943100"/>
              <a:gd name="connsiteX0-83" fmla="*/ 14515 w 12192000"/>
              <a:gd name="connsiteY0-84" fmla="*/ 0 h 1943100"/>
              <a:gd name="connsiteX1-85" fmla="*/ 2628900 w 12192000"/>
              <a:gd name="connsiteY1-86" fmla="*/ 63500 h 1943100"/>
              <a:gd name="connsiteX2-87" fmla="*/ 9077325 w 12192000"/>
              <a:gd name="connsiteY2-88" fmla="*/ 69850 h 1943100"/>
              <a:gd name="connsiteX3-89" fmla="*/ 12192000 w 12192000"/>
              <a:gd name="connsiteY3-90" fmla="*/ 0 h 1943100"/>
              <a:gd name="connsiteX4-91" fmla="*/ 12192000 w 12192000"/>
              <a:gd name="connsiteY4-92" fmla="*/ 1943100 h 1943100"/>
              <a:gd name="connsiteX5-93" fmla="*/ 0 w 12192000"/>
              <a:gd name="connsiteY5-94" fmla="*/ 1943100 h 1943100"/>
              <a:gd name="connsiteX6-95" fmla="*/ 14515 w 12192000"/>
              <a:gd name="connsiteY6-96" fmla="*/ 0 h 19431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31" y="connsiteY5-32"/>
              </a:cxn>
              <a:cxn ang="0">
                <a:pos x="connsiteX6-81" y="connsiteY6-82"/>
              </a:cxn>
            </a:cxnLst>
            <a:rect l="l" t="t" r="r" b="b"/>
            <a:pathLst>
              <a:path w="12192000" h="1943100">
                <a:moveTo>
                  <a:pt x="14515" y="0"/>
                </a:moveTo>
                <a:cubicBezTo>
                  <a:pt x="885977" y="21167"/>
                  <a:pt x="1300238" y="385233"/>
                  <a:pt x="2628900" y="63500"/>
                </a:cubicBezTo>
                <a:lnTo>
                  <a:pt x="9077325" y="69850"/>
                </a:lnTo>
                <a:cubicBezTo>
                  <a:pt x="11198225" y="764117"/>
                  <a:pt x="11150600" y="4233"/>
                  <a:pt x="12192000" y="0"/>
                </a:cubicBezTo>
                <a:lnTo>
                  <a:pt x="12192000" y="1943100"/>
                </a:lnTo>
                <a:lnTo>
                  <a:pt x="0" y="1943100"/>
                </a:lnTo>
                <a:lnTo>
                  <a:pt x="14515" y="0"/>
                </a:lnTo>
                <a:close/>
              </a:path>
            </a:pathLst>
          </a:custGeom>
          <a:solidFill>
            <a:srgbClr val="EB6877"/>
          </a:solidFill>
          <a:ln w="38100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065"/>
          <a:stretch>
            <a:fillRect/>
          </a:stretch>
        </p:blipFill>
        <p:spPr>
          <a:xfrm>
            <a:off x="2893783" y="3982065"/>
            <a:ext cx="6371303" cy="287593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80152" tIns="40076" rIns="80152" bIns="40076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802005" rtl="0" eaLnBrk="0" fontAlgn="base" latinLnBrk="0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-2" y="4259488"/>
            <a:ext cx="3810001" cy="259851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3325" y="-1"/>
            <a:ext cx="4638676" cy="3163688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cs typeface="微软雅黑" panose="020B0503020204020204" charset="-122"/>
            </a:endParaRPr>
          </a:p>
        </p:txBody>
      </p:sp>
      <p:sp>
        <p:nvSpPr>
          <p:cNvPr id="19" name="Freeform 244"/>
          <p:cNvSpPr/>
          <p:nvPr userDrawn="1"/>
        </p:nvSpPr>
        <p:spPr bwMode="auto">
          <a:xfrm flipH="1" flipV="1">
            <a:off x="10700124" y="1209674"/>
            <a:ext cx="415549" cy="428625"/>
          </a:xfrm>
          <a:custGeom>
            <a:avLst/>
            <a:gdLst>
              <a:gd name="T0" fmla="*/ 806 w 806"/>
              <a:gd name="T1" fmla="*/ 555 h 809"/>
              <a:gd name="T2" fmla="*/ 555 w 806"/>
              <a:gd name="T3" fmla="*/ 555 h 809"/>
              <a:gd name="T4" fmla="*/ 555 w 806"/>
              <a:gd name="T5" fmla="*/ 809 h 809"/>
              <a:gd name="T6" fmla="*/ 251 w 806"/>
              <a:gd name="T7" fmla="*/ 809 h 809"/>
              <a:gd name="T8" fmla="*/ 251 w 806"/>
              <a:gd name="T9" fmla="*/ 555 h 809"/>
              <a:gd name="T10" fmla="*/ 0 w 806"/>
              <a:gd name="T11" fmla="*/ 555 h 809"/>
              <a:gd name="T12" fmla="*/ 0 w 806"/>
              <a:gd name="T13" fmla="*/ 254 h 809"/>
              <a:gd name="T14" fmla="*/ 251 w 806"/>
              <a:gd name="T15" fmla="*/ 254 h 809"/>
              <a:gd name="T16" fmla="*/ 251 w 806"/>
              <a:gd name="T17" fmla="*/ 0 h 809"/>
              <a:gd name="T18" fmla="*/ 555 w 806"/>
              <a:gd name="T19" fmla="*/ 0 h 809"/>
              <a:gd name="T20" fmla="*/ 555 w 806"/>
              <a:gd name="T21" fmla="*/ 254 h 809"/>
              <a:gd name="T22" fmla="*/ 806 w 806"/>
              <a:gd name="T23" fmla="*/ 254 h 809"/>
              <a:gd name="T24" fmla="*/ 806 w 806"/>
              <a:gd name="T25" fmla="*/ 555 h 8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06" h="809">
                <a:moveTo>
                  <a:pt x="806" y="555"/>
                </a:moveTo>
                <a:lnTo>
                  <a:pt x="555" y="555"/>
                </a:lnTo>
                <a:lnTo>
                  <a:pt x="555" y="809"/>
                </a:lnTo>
                <a:lnTo>
                  <a:pt x="251" y="809"/>
                </a:lnTo>
                <a:lnTo>
                  <a:pt x="251" y="555"/>
                </a:lnTo>
                <a:lnTo>
                  <a:pt x="0" y="555"/>
                </a:lnTo>
                <a:lnTo>
                  <a:pt x="0" y="254"/>
                </a:lnTo>
                <a:lnTo>
                  <a:pt x="251" y="254"/>
                </a:lnTo>
                <a:lnTo>
                  <a:pt x="251" y="0"/>
                </a:lnTo>
                <a:lnTo>
                  <a:pt x="555" y="0"/>
                </a:lnTo>
                <a:lnTo>
                  <a:pt x="555" y="254"/>
                </a:lnTo>
                <a:lnTo>
                  <a:pt x="806" y="254"/>
                </a:lnTo>
                <a:lnTo>
                  <a:pt x="806" y="555"/>
                </a:lnTo>
                <a:close/>
              </a:path>
            </a:pathLst>
          </a:custGeom>
          <a:solidFill>
            <a:srgbClr val="0F365E"/>
          </a:solidFill>
          <a:ln>
            <a:solidFill>
              <a:srgbClr val="0F365E"/>
            </a:solidFill>
          </a:ln>
        </p:spPr>
        <p:txBody>
          <a:bodyPr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1800" b="0" kern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647" r="71389" b="42089"/>
          <a:stretch>
            <a:fillRect/>
          </a:stretch>
        </p:blipFill>
        <p:spPr>
          <a:xfrm>
            <a:off x="0" y="473204"/>
            <a:ext cx="2251881" cy="3219120"/>
          </a:xfrm>
          <a:prstGeom prst="rect">
            <a:avLst/>
          </a:prstGeom>
        </p:spPr>
      </p:pic>
      <p:sp>
        <p:nvSpPr>
          <p:cNvPr id="10" name="矩形 9"/>
          <p:cNvSpPr/>
          <p:nvPr userDrawn="1"/>
        </p:nvSpPr>
        <p:spPr>
          <a:xfrm>
            <a:off x="313055" y="365125"/>
            <a:ext cx="11566525" cy="6127750"/>
          </a:xfrm>
          <a:prstGeom prst="rect">
            <a:avLst/>
          </a:prstGeom>
          <a:noFill/>
          <a:ln w="28575" cmpd="sng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cs typeface="微软雅黑" panose="020B0503020204020204" charset="-122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cs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 userDrawn="1"/>
        </p:nvSpPr>
        <p:spPr>
          <a:xfrm>
            <a:off x="0" y="0"/>
            <a:ext cx="12191999" cy="5724525"/>
          </a:xfrm>
          <a:prstGeom prst="rect">
            <a:avLst/>
          </a:prstGeom>
          <a:solidFill>
            <a:schemeClr val="accent5">
              <a:lumMod val="40000"/>
              <a:lumOff val="60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cs typeface="微软雅黑" panose="020B0503020204020204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0" y="5724525"/>
            <a:ext cx="12191999" cy="1133475"/>
          </a:xfrm>
          <a:prstGeom prst="rect">
            <a:avLst/>
          </a:prstGeom>
          <a:solidFill>
            <a:srgbClr val="53A6AB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cs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 rot="16200000">
            <a:off x="-1372837" y="4149655"/>
            <a:ext cx="378333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&lt;&lt;&lt;&lt;&lt;&lt;&lt;&lt;&lt;&lt;&lt;&lt;&lt;&lt;&lt;&lt;&lt;&lt;&lt;&lt;&lt;&lt;&lt;&lt;&lt;&lt;&lt;&lt;&lt;&lt;&lt;&lt;&lt;&lt;&lt;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 userDrawn="1"/>
        </p:nvSpPr>
        <p:spPr>
          <a:xfrm>
            <a:off x="328226" y="71101"/>
            <a:ext cx="378333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&lt;&lt;&lt;&lt;&lt;&lt;&lt;&lt;&lt;&lt;&lt;&lt;&lt;&lt;&lt;&lt;&lt;&lt;&lt;&lt;&lt;&lt;&lt;&lt;&lt;&lt;&lt;&lt;&lt;&lt;&lt;&lt;&lt;&lt;&lt;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13" name="直接连接符 12"/>
          <p:cNvCxnSpPr>
            <a:stCxn id="22" idx="3"/>
          </p:cNvCxnSpPr>
          <p:nvPr userDrawn="1"/>
        </p:nvCxnSpPr>
        <p:spPr>
          <a:xfrm>
            <a:off x="5482106" y="240081"/>
            <a:ext cx="561557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 userDrawn="1"/>
        </p:nvCxnSpPr>
        <p:spPr>
          <a:xfrm flipV="1">
            <a:off x="619135" y="6597702"/>
            <a:ext cx="11344264" cy="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 userDrawn="1"/>
        </p:nvCxnSpPr>
        <p:spPr>
          <a:xfrm>
            <a:off x="11963400" y="209600"/>
            <a:ext cx="0" cy="638810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 userDrawn="1"/>
        </p:nvSpPr>
        <p:spPr>
          <a:xfrm>
            <a:off x="256277" y="1911768"/>
            <a:ext cx="11618616" cy="36066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365">
              <a:solidFill>
                <a:schemeClr val="tx1">
                  <a:lumMod val="75000"/>
                  <a:lumOff val="25000"/>
                </a:schemeClr>
              </a:solidFill>
              <a:cs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cs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72200" y="1825625"/>
            <a:ext cx="5181600" cy="2098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172200" y="4076700"/>
            <a:ext cx="5181600" cy="21002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>
              <a:cs typeface="微软雅黑" panose="020B0503020204020204" charset="-122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0" y="6715125"/>
            <a:ext cx="12192000" cy="1428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>
              <a:cs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2A96-E392-4BD4-96F4-45C159C7CA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2081A-7E68-44F2-A99E-F075D941C5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2A96-E392-4BD4-96F4-45C159C7CA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2081A-7E68-44F2-A99E-F075D941C5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>
              <a:cs typeface="微软雅黑" panose="020B0503020204020204" charset="-122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0" y="6715125"/>
            <a:ext cx="12192000" cy="1428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>
              <a:cs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5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899775" y="5443538"/>
            <a:ext cx="1292225" cy="14144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9156" name="图片 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60350" y="114300"/>
            <a:ext cx="546100" cy="534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9157" name="图片 9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442700" y="53975"/>
            <a:ext cx="615950" cy="608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2.jpe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09.xml"/><Relationship Id="rId8" Type="http://schemas.openxmlformats.org/officeDocument/2006/relationships/slideLayout" Target="../slideLayouts/slideLayout108.xml"/><Relationship Id="rId7" Type="http://schemas.openxmlformats.org/officeDocument/2006/relationships/slideLayout" Target="../slideLayouts/slideLayout107.xml"/><Relationship Id="rId6" Type="http://schemas.openxmlformats.org/officeDocument/2006/relationships/slideLayout" Target="../slideLayouts/slideLayout106.xml"/><Relationship Id="rId5" Type="http://schemas.openxmlformats.org/officeDocument/2006/relationships/slideLayout" Target="../slideLayouts/slideLayout105.xml"/><Relationship Id="rId4" Type="http://schemas.openxmlformats.org/officeDocument/2006/relationships/slideLayout" Target="../slideLayouts/slideLayout104.xml"/><Relationship Id="rId3" Type="http://schemas.openxmlformats.org/officeDocument/2006/relationships/slideLayout" Target="../slideLayouts/slideLayout103.xml"/><Relationship Id="rId2" Type="http://schemas.openxmlformats.org/officeDocument/2006/relationships/slideLayout" Target="../slideLayouts/slideLayout102.xml"/><Relationship Id="rId13" Type="http://schemas.openxmlformats.org/officeDocument/2006/relationships/theme" Target="../theme/theme10.xml"/><Relationship Id="rId12" Type="http://schemas.openxmlformats.org/officeDocument/2006/relationships/slideLayout" Target="../slideLayouts/slideLayout112.xml"/><Relationship Id="rId11" Type="http://schemas.openxmlformats.org/officeDocument/2006/relationships/slideLayout" Target="../slideLayouts/slideLayout111.xml"/><Relationship Id="rId10" Type="http://schemas.openxmlformats.org/officeDocument/2006/relationships/slideLayout" Target="../slideLayouts/slideLayout110.xml"/><Relationship Id="rId1" Type="http://schemas.openxmlformats.org/officeDocument/2006/relationships/slideLayout" Target="../slideLayouts/slideLayout101.xml"/></Relationships>
</file>

<file path=ppt/slideMasters/_rels/slideMaster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1.xml"/><Relationship Id="rId8" Type="http://schemas.openxmlformats.org/officeDocument/2006/relationships/slideLayout" Target="../slideLayouts/slideLayout120.xml"/><Relationship Id="rId7" Type="http://schemas.openxmlformats.org/officeDocument/2006/relationships/slideLayout" Target="../slideLayouts/slideLayout119.xml"/><Relationship Id="rId6" Type="http://schemas.openxmlformats.org/officeDocument/2006/relationships/slideLayout" Target="../slideLayouts/slideLayout118.xml"/><Relationship Id="rId5" Type="http://schemas.openxmlformats.org/officeDocument/2006/relationships/slideLayout" Target="../slideLayouts/slideLayout117.xml"/><Relationship Id="rId4" Type="http://schemas.openxmlformats.org/officeDocument/2006/relationships/slideLayout" Target="../slideLayouts/slideLayout116.xml"/><Relationship Id="rId3" Type="http://schemas.openxmlformats.org/officeDocument/2006/relationships/slideLayout" Target="../slideLayouts/slideLayout115.xml"/><Relationship Id="rId2" Type="http://schemas.openxmlformats.org/officeDocument/2006/relationships/slideLayout" Target="../slideLayouts/slideLayout114.xml"/><Relationship Id="rId13" Type="http://schemas.openxmlformats.org/officeDocument/2006/relationships/theme" Target="../theme/theme11.xml"/><Relationship Id="rId12" Type="http://schemas.openxmlformats.org/officeDocument/2006/relationships/slideLayout" Target="../slideLayouts/slideLayout124.xml"/><Relationship Id="rId11" Type="http://schemas.openxmlformats.org/officeDocument/2006/relationships/slideLayout" Target="../slideLayouts/slideLayout123.xml"/><Relationship Id="rId10" Type="http://schemas.openxmlformats.org/officeDocument/2006/relationships/slideLayout" Target="../slideLayouts/slideLayout122.xml"/><Relationship Id="rId1" Type="http://schemas.openxmlformats.org/officeDocument/2006/relationships/slideLayout" Target="../slideLayouts/slideLayout113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0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3" Type="http://schemas.openxmlformats.org/officeDocument/2006/relationships/theme" Target="../theme/theme2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4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3.xml"/><Relationship Id="rId8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3" Type="http://schemas.openxmlformats.org/officeDocument/2006/relationships/theme" Target="../theme/theme3.xml"/><Relationship Id="rId12" Type="http://schemas.openxmlformats.org/officeDocument/2006/relationships/image" Target="../media/image3.jpeg"/><Relationship Id="rId11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34.xml"/><Relationship Id="rId1" Type="http://schemas.openxmlformats.org/officeDocument/2006/relationships/slideLayout" Target="../slideLayouts/slideLayout25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4.xml"/><Relationship Id="rId8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1.xml"/><Relationship Id="rId5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8.xml"/><Relationship Id="rId2" Type="http://schemas.openxmlformats.org/officeDocument/2006/relationships/slideLayout" Target="../slideLayouts/slideLayout37.xml"/><Relationship Id="rId15" Type="http://schemas.openxmlformats.org/officeDocument/2006/relationships/theme" Target="../theme/theme4.xml"/><Relationship Id="rId14" Type="http://schemas.openxmlformats.org/officeDocument/2006/relationships/image" Target="../media/image4.jpeg"/><Relationship Id="rId13" Type="http://schemas.openxmlformats.org/officeDocument/2006/relationships/slideLayout" Target="../slideLayouts/slideLayout48.xml"/><Relationship Id="rId12" Type="http://schemas.openxmlformats.org/officeDocument/2006/relationships/slideLayout" Target="../slideLayouts/slideLayout47.xml"/><Relationship Id="rId11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45.xml"/><Relationship Id="rId1" Type="http://schemas.openxmlformats.org/officeDocument/2006/relationships/slideLayout" Target="../slideLayouts/slideLayout36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7.xml"/><Relationship Id="rId8" Type="http://schemas.openxmlformats.org/officeDocument/2006/relationships/slideLayout" Target="../slideLayouts/slideLayout56.xml"/><Relationship Id="rId7" Type="http://schemas.openxmlformats.org/officeDocument/2006/relationships/slideLayout" Target="../slideLayouts/slideLayout55.xml"/><Relationship Id="rId6" Type="http://schemas.openxmlformats.org/officeDocument/2006/relationships/slideLayout" Target="../slideLayouts/slideLayout54.xml"/><Relationship Id="rId5" Type="http://schemas.openxmlformats.org/officeDocument/2006/relationships/slideLayout" Target="../slideLayouts/slideLayout53.xml"/><Relationship Id="rId4" Type="http://schemas.openxmlformats.org/officeDocument/2006/relationships/slideLayout" Target="../slideLayouts/slideLayout52.xml"/><Relationship Id="rId3" Type="http://schemas.openxmlformats.org/officeDocument/2006/relationships/slideLayout" Target="../slideLayouts/slideLayout51.xml"/><Relationship Id="rId2" Type="http://schemas.openxmlformats.org/officeDocument/2006/relationships/slideLayout" Target="../slideLayouts/slideLayout50.xml"/><Relationship Id="rId13" Type="http://schemas.openxmlformats.org/officeDocument/2006/relationships/theme" Target="../theme/theme5.xml"/><Relationship Id="rId12" Type="http://schemas.openxmlformats.org/officeDocument/2006/relationships/image" Target="../media/image5.jpeg"/><Relationship Id="rId11" Type="http://schemas.openxmlformats.org/officeDocument/2006/relationships/slideLayout" Target="../slideLayouts/slideLayout59.xml"/><Relationship Id="rId10" Type="http://schemas.openxmlformats.org/officeDocument/2006/relationships/slideLayout" Target="../slideLayouts/slideLayout58.xml"/><Relationship Id="rId1" Type="http://schemas.openxmlformats.org/officeDocument/2006/relationships/slideLayout" Target="../slideLayouts/slideLayout49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8.xml"/><Relationship Id="rId8" Type="http://schemas.openxmlformats.org/officeDocument/2006/relationships/slideLayout" Target="../slideLayouts/slideLayout67.xml"/><Relationship Id="rId7" Type="http://schemas.openxmlformats.org/officeDocument/2006/relationships/slideLayout" Target="../slideLayouts/slideLayout66.xml"/><Relationship Id="rId6" Type="http://schemas.openxmlformats.org/officeDocument/2006/relationships/slideLayout" Target="../slideLayouts/slideLayout65.xml"/><Relationship Id="rId5" Type="http://schemas.openxmlformats.org/officeDocument/2006/relationships/slideLayout" Target="../slideLayouts/slideLayout64.xml"/><Relationship Id="rId4" Type="http://schemas.openxmlformats.org/officeDocument/2006/relationships/slideLayout" Target="../slideLayouts/slideLayout63.xml"/><Relationship Id="rId3" Type="http://schemas.openxmlformats.org/officeDocument/2006/relationships/slideLayout" Target="../slideLayouts/slideLayout62.xml"/><Relationship Id="rId2" Type="http://schemas.openxmlformats.org/officeDocument/2006/relationships/slideLayout" Target="../slideLayouts/slideLayout61.xml"/><Relationship Id="rId13" Type="http://schemas.openxmlformats.org/officeDocument/2006/relationships/theme" Target="../theme/theme6.xml"/><Relationship Id="rId12" Type="http://schemas.openxmlformats.org/officeDocument/2006/relationships/image" Target="../media/image4.jpeg"/><Relationship Id="rId11" Type="http://schemas.openxmlformats.org/officeDocument/2006/relationships/slideLayout" Target="../slideLayouts/slideLayout70.xml"/><Relationship Id="rId10" Type="http://schemas.openxmlformats.org/officeDocument/2006/relationships/slideLayout" Target="../slideLayouts/slideLayout69.xml"/><Relationship Id="rId1" Type="http://schemas.openxmlformats.org/officeDocument/2006/relationships/slideLayout" Target="../slideLayouts/slideLayout60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9.xml"/><Relationship Id="rId8" Type="http://schemas.openxmlformats.org/officeDocument/2006/relationships/slideLayout" Target="../slideLayouts/slideLayout78.xml"/><Relationship Id="rId7" Type="http://schemas.openxmlformats.org/officeDocument/2006/relationships/slideLayout" Target="../slideLayouts/slideLayout77.xml"/><Relationship Id="rId6" Type="http://schemas.openxmlformats.org/officeDocument/2006/relationships/slideLayout" Target="../slideLayouts/slideLayout76.xml"/><Relationship Id="rId5" Type="http://schemas.openxmlformats.org/officeDocument/2006/relationships/slideLayout" Target="../slideLayouts/slideLayout75.xml"/><Relationship Id="rId4" Type="http://schemas.openxmlformats.org/officeDocument/2006/relationships/slideLayout" Target="../slideLayouts/slideLayout74.xml"/><Relationship Id="rId3" Type="http://schemas.openxmlformats.org/officeDocument/2006/relationships/slideLayout" Target="../slideLayouts/slideLayout73.xml"/><Relationship Id="rId2" Type="http://schemas.openxmlformats.org/officeDocument/2006/relationships/slideLayout" Target="../slideLayouts/slideLayout72.xml"/><Relationship Id="rId15" Type="http://schemas.openxmlformats.org/officeDocument/2006/relationships/theme" Target="../theme/theme7.xml"/><Relationship Id="rId14" Type="http://schemas.openxmlformats.org/officeDocument/2006/relationships/image" Target="../media/image4.jpeg"/><Relationship Id="rId13" Type="http://schemas.openxmlformats.org/officeDocument/2006/relationships/slideLayout" Target="../slideLayouts/slideLayout83.xml"/><Relationship Id="rId12" Type="http://schemas.openxmlformats.org/officeDocument/2006/relationships/slideLayout" Target="../slideLayouts/slideLayout82.xml"/><Relationship Id="rId11" Type="http://schemas.openxmlformats.org/officeDocument/2006/relationships/slideLayout" Target="../slideLayouts/slideLayout81.xml"/><Relationship Id="rId10" Type="http://schemas.openxmlformats.org/officeDocument/2006/relationships/slideLayout" Target="../slideLayouts/slideLayout80.xml"/><Relationship Id="rId1" Type="http://schemas.openxmlformats.org/officeDocument/2006/relationships/slideLayout" Target="../slideLayouts/slideLayout71.xml"/></Relationships>
</file>

<file path=ppt/slideMasters/_rels/slideMaster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2.xml"/><Relationship Id="rId8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0.xml"/><Relationship Id="rId6" Type="http://schemas.openxmlformats.org/officeDocument/2006/relationships/slideLayout" Target="../slideLayouts/slideLayout89.xml"/><Relationship Id="rId5" Type="http://schemas.openxmlformats.org/officeDocument/2006/relationships/slideLayout" Target="../slideLayouts/slideLayout88.xml"/><Relationship Id="rId4" Type="http://schemas.openxmlformats.org/officeDocument/2006/relationships/slideLayout" Target="../slideLayouts/slideLayout87.xml"/><Relationship Id="rId3" Type="http://schemas.openxmlformats.org/officeDocument/2006/relationships/slideLayout" Target="../slideLayouts/slideLayout86.xml"/><Relationship Id="rId2" Type="http://schemas.openxmlformats.org/officeDocument/2006/relationships/slideLayout" Target="../slideLayouts/slideLayout85.xml"/><Relationship Id="rId13" Type="http://schemas.openxmlformats.org/officeDocument/2006/relationships/theme" Target="../theme/theme8.xml"/><Relationship Id="rId12" Type="http://schemas.openxmlformats.org/officeDocument/2006/relationships/slideLayout" Target="../slideLayouts/slideLayout95.xml"/><Relationship Id="rId11" Type="http://schemas.openxmlformats.org/officeDocument/2006/relationships/slideLayout" Target="../slideLayouts/slideLayout94.xml"/><Relationship Id="rId10" Type="http://schemas.openxmlformats.org/officeDocument/2006/relationships/slideLayout" Target="../slideLayouts/slideLayout93.xml"/><Relationship Id="rId1" Type="http://schemas.openxmlformats.org/officeDocument/2006/relationships/slideLayout" Target="../slideLayouts/slideLayout84.xml"/></Relationships>
</file>

<file path=ppt/slideMasters/_rels/slideMaster9.xml.rels><?xml version="1.0" encoding="UTF-8" standalone="yes"?>
<Relationships xmlns="http://schemas.openxmlformats.org/package/2006/relationships"><Relationship Id="rId6" Type="http://schemas.openxmlformats.org/officeDocument/2006/relationships/theme" Target="../theme/theme9.xml"/><Relationship Id="rId5" Type="http://schemas.openxmlformats.org/officeDocument/2006/relationships/slideLayout" Target="../slideLayouts/slideLayout100.xml"/><Relationship Id="rId4" Type="http://schemas.openxmlformats.org/officeDocument/2006/relationships/slideLayout" Target="../slideLayouts/slideLayout99.xml"/><Relationship Id="rId3" Type="http://schemas.openxmlformats.org/officeDocument/2006/relationships/slideLayout" Target="../slideLayouts/slideLayout98.xml"/><Relationship Id="rId2" Type="http://schemas.openxmlformats.org/officeDocument/2006/relationships/slideLayout" Target="../slideLayouts/slideLayout97.xml"/><Relationship Id="rId1" Type="http://schemas.openxmlformats.org/officeDocument/2006/relationships/slideLayout" Target="../slideLayouts/slideLayout9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Picture 246" descr="2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Rectangle 13"/>
          <p:cNvSpPr>
            <a:spLocks noGrp="1"/>
          </p:cNvSpPr>
          <p:nvPr>
            <p:ph type="title"/>
          </p:nvPr>
        </p:nvSpPr>
        <p:spPr>
          <a:xfrm>
            <a:off x="4078817" y="862013"/>
            <a:ext cx="7488767" cy="838200"/>
          </a:xfrm>
          <a:prstGeom prst="rect">
            <a:avLst/>
          </a:prstGeom>
          <a:noFill/>
          <a:ln w="9525">
            <a:noFill/>
          </a:ln>
        </p:spPr>
        <p:txBody>
          <a:bodyPr lIns="80139" tIns="40069" rIns="80139" bIns="40069"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8" name="Rectangle 22"/>
          <p:cNvSpPr/>
          <p:nvPr/>
        </p:nvSpPr>
        <p:spPr>
          <a:xfrm>
            <a:off x="-3122083" y="-100012"/>
            <a:ext cx="2978149" cy="5307012"/>
          </a:xfrm>
          <a:prstGeom prst="rect">
            <a:avLst/>
          </a:prstGeom>
          <a:noFill/>
          <a:ln w="9525">
            <a:noFill/>
          </a:ln>
        </p:spPr>
        <p:txBody>
          <a:bodyPr lIns="106832" tIns="53417" rIns="106832" bIns="53417"/>
          <a:p>
            <a:pPr lvl="0" algn="r" defTabSz="802005" eaLnBrk="1" hangingPunct="1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英文标题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:20-30pt  </a:t>
            </a:r>
            <a:endParaRPr lang="zh-CN" altLang="en-US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字体 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:Arial</a:t>
            </a:r>
            <a:endParaRPr lang="en-US" altLang="zh-CN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75000"/>
              </a:lnSpc>
            </a:pPr>
            <a:endParaRPr lang="en-US" altLang="zh-CN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中文标题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:20-30pt</a:t>
            </a:r>
            <a:endParaRPr lang="en-US" altLang="zh-CN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字体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:</a:t>
            </a: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华文细黑</a:t>
            </a:r>
            <a:endParaRPr lang="zh-CN" altLang="en-US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125000"/>
              </a:lnSpc>
            </a:pP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endParaRPr lang="zh-CN" altLang="en-US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首选颜色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: R119 G119 B119</a:t>
            </a:r>
            <a:endParaRPr lang="en-US" altLang="zh-CN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125000"/>
              </a:lnSpc>
            </a:pPr>
            <a:endParaRPr lang="zh-CN" altLang="en-US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备选颜色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: R0 G117 B194</a:t>
            </a:r>
            <a:endParaRPr lang="en-US" altLang="zh-CN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125000"/>
              </a:lnSpc>
            </a:pPr>
            <a:endParaRPr lang="en-US" altLang="zh-CN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125000"/>
              </a:lnSpc>
            </a:pPr>
            <a:endParaRPr lang="en-US" altLang="zh-CN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125000"/>
              </a:lnSpc>
            </a:pPr>
            <a:endParaRPr lang="zh-CN" altLang="en-US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125000"/>
              </a:lnSpc>
            </a:pPr>
            <a:endParaRPr lang="zh-CN" altLang="en-US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英文正文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:18-20pt</a:t>
            </a:r>
            <a:endParaRPr lang="en-US" altLang="zh-CN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子目录 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(2-5</a:t>
            </a: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级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) :18--20pt  </a:t>
            </a:r>
            <a:endParaRPr lang="en-US" altLang="zh-CN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字体 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:Arial</a:t>
            </a:r>
            <a:endParaRPr lang="en-US" altLang="zh-CN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125000"/>
              </a:lnSpc>
            </a:pPr>
            <a:endParaRPr lang="zh-CN" altLang="en-US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中文正文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:18-24pt</a:t>
            </a:r>
            <a:endParaRPr lang="en-US" altLang="zh-CN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子目录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(2-5</a:t>
            </a: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级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):16-20pt</a:t>
            </a:r>
            <a:endParaRPr lang="en-US" altLang="zh-CN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字体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:</a:t>
            </a: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华文细黑 </a:t>
            </a:r>
            <a:endParaRPr lang="zh-CN" altLang="en-US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125000"/>
              </a:lnSpc>
            </a:pP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endParaRPr lang="zh-CN" altLang="en-US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首选颜色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: :R0 G0 B0</a:t>
            </a:r>
            <a:endParaRPr lang="en-US" altLang="zh-CN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125000"/>
              </a:lnSpc>
            </a:pPr>
            <a:endParaRPr lang="zh-CN" altLang="en-US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备选颜色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: R119 G119 B119</a:t>
            </a:r>
            <a:endParaRPr lang="en-US" altLang="zh-CN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125000"/>
              </a:lnSpc>
            </a:pPr>
            <a:endParaRPr lang="en-US" altLang="zh-CN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125000"/>
              </a:lnSpc>
            </a:pP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R0 G117 B194</a:t>
            </a:r>
            <a:endParaRPr lang="en-US" altLang="zh-CN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125000"/>
              </a:lnSpc>
            </a:pPr>
            <a:endParaRPr lang="zh-CN" altLang="en-US" sz="1600" dirty="0">
              <a:solidFill>
                <a:schemeClr val="tx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29" name="Rectangle 152"/>
          <p:cNvSpPr>
            <a:spLocks noGrp="1"/>
          </p:cNvSpPr>
          <p:nvPr>
            <p:ph type="body" idx="1"/>
          </p:nvPr>
        </p:nvSpPr>
        <p:spPr>
          <a:xfrm>
            <a:off x="719667" y="1916113"/>
            <a:ext cx="10945284" cy="4392612"/>
          </a:xfrm>
          <a:prstGeom prst="rect">
            <a:avLst/>
          </a:prstGeom>
          <a:noFill/>
          <a:ln w="9525">
            <a:noFill/>
          </a:ln>
        </p:spPr>
        <p:txBody>
          <a:bodyPr lIns="80152" tIns="40076" rIns="80152" bIns="40076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30" name="Rectangle 159"/>
          <p:cNvSpPr/>
          <p:nvPr/>
        </p:nvSpPr>
        <p:spPr>
          <a:xfrm>
            <a:off x="-1009649" y="1359535"/>
            <a:ext cx="337820" cy="392430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none" lIns="105600" tIns="52800" rIns="105600" bIns="52800" anchor="ctr" anchorCtr="0">
            <a:spAutoFit/>
          </a:bodyPr>
          <a:p>
            <a:pPr lvl="0" eaLnBrk="1" hangingPunct="1"/>
            <a:endParaRPr lang="zh-CN" altLang="en-US" sz="1865" dirty="0">
              <a:latin typeface="FrutigerNext LT Regular"/>
            </a:endParaRPr>
          </a:p>
        </p:txBody>
      </p:sp>
      <p:sp>
        <p:nvSpPr>
          <p:cNvPr id="1031" name="Rectangle 160"/>
          <p:cNvSpPr/>
          <p:nvPr/>
        </p:nvSpPr>
        <p:spPr>
          <a:xfrm>
            <a:off x="-1009649" y="5248911"/>
            <a:ext cx="337820" cy="392430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none" lIns="105600" tIns="52800" rIns="105600" bIns="52800" anchor="ctr" anchorCtr="0">
            <a:spAutoFit/>
          </a:bodyPr>
          <a:p>
            <a:pPr lvl="0" eaLnBrk="1" hangingPunct="1"/>
            <a:endParaRPr lang="zh-CN" altLang="en-US" sz="1865" dirty="0">
              <a:latin typeface="FrutigerNext LT Regular"/>
            </a:endParaRPr>
          </a:p>
        </p:txBody>
      </p:sp>
      <p:sp>
        <p:nvSpPr>
          <p:cNvPr id="1032" name="Rectangle 229"/>
          <p:cNvSpPr/>
          <p:nvPr/>
        </p:nvSpPr>
        <p:spPr>
          <a:xfrm>
            <a:off x="-1009649" y="1865948"/>
            <a:ext cx="337820" cy="392430"/>
          </a:xfrm>
          <a:prstGeom prst="rect">
            <a:avLst/>
          </a:prstGeom>
          <a:solidFill>
            <a:srgbClr val="0075C2"/>
          </a:solidFill>
          <a:ln w="9525">
            <a:noFill/>
          </a:ln>
        </p:spPr>
        <p:txBody>
          <a:bodyPr wrap="none" lIns="105600" tIns="52800" rIns="105600" bIns="52800" anchor="ctr" anchorCtr="0">
            <a:spAutoFit/>
          </a:bodyPr>
          <a:p>
            <a:pPr lvl="0" eaLnBrk="1" hangingPunct="1"/>
            <a:endParaRPr lang="zh-CN" altLang="en-US" sz="1865" dirty="0">
              <a:latin typeface="FrutigerNext LT Regular"/>
            </a:endParaRPr>
          </a:p>
        </p:txBody>
      </p:sp>
      <p:sp>
        <p:nvSpPr>
          <p:cNvPr id="1033" name="Rectangle 232"/>
          <p:cNvSpPr/>
          <p:nvPr/>
        </p:nvSpPr>
        <p:spPr>
          <a:xfrm>
            <a:off x="-1009649" y="4817111"/>
            <a:ext cx="337820" cy="392430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 wrap="none" lIns="105600" tIns="52800" rIns="105600" bIns="52800" anchor="ctr" anchorCtr="0">
            <a:spAutoFit/>
          </a:bodyPr>
          <a:p>
            <a:pPr lvl="0" eaLnBrk="1" hangingPunct="1"/>
            <a:endParaRPr lang="zh-CN" altLang="en-US" sz="1865" dirty="0">
              <a:latin typeface="FrutigerNext LT Regular"/>
            </a:endParaRPr>
          </a:p>
        </p:txBody>
      </p:sp>
      <p:sp>
        <p:nvSpPr>
          <p:cNvPr id="1034" name="Rectangle 233"/>
          <p:cNvSpPr/>
          <p:nvPr/>
        </p:nvSpPr>
        <p:spPr>
          <a:xfrm>
            <a:off x="-1009649" y="5752148"/>
            <a:ext cx="337820" cy="392430"/>
          </a:xfrm>
          <a:prstGeom prst="rect">
            <a:avLst/>
          </a:prstGeom>
          <a:solidFill>
            <a:srgbClr val="0075C2"/>
          </a:solidFill>
          <a:ln w="9525">
            <a:noFill/>
          </a:ln>
        </p:spPr>
        <p:txBody>
          <a:bodyPr wrap="none" lIns="105600" tIns="52800" rIns="105600" bIns="52800" anchor="ctr" anchorCtr="0">
            <a:spAutoFit/>
          </a:bodyPr>
          <a:p>
            <a:pPr lvl="0" eaLnBrk="1" hangingPunct="1"/>
            <a:endParaRPr lang="zh-CN" altLang="en-US" sz="1865" dirty="0">
              <a:latin typeface="FrutigerNext LT Regular"/>
            </a:endParaRPr>
          </a:p>
        </p:txBody>
      </p:sp>
      <p:sp>
        <p:nvSpPr>
          <p:cNvPr id="1035" name="Line 235"/>
          <p:cNvSpPr/>
          <p:nvPr/>
        </p:nvSpPr>
        <p:spPr>
          <a:xfrm flipH="1">
            <a:off x="-2832100" y="2420938"/>
            <a:ext cx="2590800" cy="0"/>
          </a:xfrm>
          <a:prstGeom prst="line">
            <a:avLst/>
          </a:prstGeom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r" defTabSz="802005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777777"/>
          </a:solidFill>
          <a:latin typeface="+mj-lt"/>
          <a:ea typeface="+mj-ea"/>
          <a:cs typeface="+mj-cs"/>
        </a:defRPr>
      </a:lvl1pPr>
      <a:lvl2pPr algn="r" defTabSz="802005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777777"/>
          </a:solidFill>
          <a:latin typeface="FrutigerNext LT Medium" pitchFamily="34" charset="0"/>
          <a:ea typeface="华文细黑" panose="02010600040101010101" pitchFamily="2" charset="-122"/>
        </a:defRPr>
      </a:lvl2pPr>
      <a:lvl3pPr algn="r" defTabSz="802005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777777"/>
          </a:solidFill>
          <a:latin typeface="FrutigerNext LT Medium" pitchFamily="34" charset="0"/>
          <a:ea typeface="华文细黑" panose="02010600040101010101" pitchFamily="2" charset="-122"/>
        </a:defRPr>
      </a:lvl3pPr>
      <a:lvl4pPr algn="r" defTabSz="802005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777777"/>
          </a:solidFill>
          <a:latin typeface="FrutigerNext LT Medium" pitchFamily="34" charset="0"/>
          <a:ea typeface="华文细黑" panose="02010600040101010101" pitchFamily="2" charset="-122"/>
        </a:defRPr>
      </a:lvl4pPr>
      <a:lvl5pPr algn="r" defTabSz="802005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777777"/>
          </a:solidFill>
          <a:latin typeface="FrutigerNext LT Medium" pitchFamily="34" charset="0"/>
          <a:ea typeface="华文细黑" panose="02010600040101010101" pitchFamily="2" charset="-122"/>
        </a:defRPr>
      </a:lvl5pPr>
      <a:lvl6pPr marL="457200" algn="r" defTabSz="802005" rtl="0" fontAlgn="base">
        <a:spcBef>
          <a:spcPct val="0"/>
        </a:spcBef>
        <a:spcAft>
          <a:spcPct val="0"/>
        </a:spcAft>
        <a:defRPr sz="2400" b="1">
          <a:solidFill>
            <a:srgbClr val="777777"/>
          </a:solidFill>
          <a:latin typeface="FrutigerNext LT Medium" pitchFamily="34" charset="0"/>
          <a:ea typeface="华文细黑" panose="02010600040101010101" pitchFamily="2" charset="-122"/>
        </a:defRPr>
      </a:lvl6pPr>
      <a:lvl7pPr marL="914400" algn="r" defTabSz="802005" rtl="0" fontAlgn="base">
        <a:spcBef>
          <a:spcPct val="0"/>
        </a:spcBef>
        <a:spcAft>
          <a:spcPct val="0"/>
        </a:spcAft>
        <a:defRPr sz="2400" b="1">
          <a:solidFill>
            <a:srgbClr val="777777"/>
          </a:solidFill>
          <a:latin typeface="FrutigerNext LT Medium" pitchFamily="34" charset="0"/>
          <a:ea typeface="华文细黑" panose="02010600040101010101" pitchFamily="2" charset="-122"/>
        </a:defRPr>
      </a:lvl7pPr>
      <a:lvl8pPr marL="1371600" algn="r" defTabSz="802005" rtl="0" fontAlgn="base">
        <a:spcBef>
          <a:spcPct val="0"/>
        </a:spcBef>
        <a:spcAft>
          <a:spcPct val="0"/>
        </a:spcAft>
        <a:defRPr sz="2400" b="1">
          <a:solidFill>
            <a:srgbClr val="777777"/>
          </a:solidFill>
          <a:latin typeface="FrutigerNext LT Medium" pitchFamily="34" charset="0"/>
          <a:ea typeface="华文细黑" panose="02010600040101010101" pitchFamily="2" charset="-122"/>
        </a:defRPr>
      </a:lvl8pPr>
      <a:lvl9pPr marL="1828800" algn="r" defTabSz="802005" rtl="0" fontAlgn="base">
        <a:spcBef>
          <a:spcPct val="0"/>
        </a:spcBef>
        <a:spcAft>
          <a:spcPct val="0"/>
        </a:spcAft>
        <a:defRPr sz="2400" b="1">
          <a:solidFill>
            <a:srgbClr val="777777"/>
          </a:solidFill>
          <a:latin typeface="FrutigerNext LT Medium" pitchFamily="34" charset="0"/>
          <a:ea typeface="华文细黑" panose="02010600040101010101" pitchFamily="2" charset="-122"/>
        </a:defRPr>
      </a:lvl9pPr>
    </p:titleStyle>
    <p:bodyStyle>
      <a:lvl1pPr marL="300355" indent="-300355" algn="l" defTabSz="802005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har char="•"/>
        <a:defRPr sz="2000" b="1">
          <a:solidFill>
            <a:schemeClr val="tx1"/>
          </a:solidFill>
          <a:latin typeface="+mn-lt"/>
          <a:ea typeface="+mn-ea"/>
          <a:cs typeface="+mn-cs"/>
        </a:defRPr>
      </a:lvl1pPr>
      <a:lvl2pPr marL="652780" indent="-250825" algn="l" defTabSz="802005" rtl="0" eaLnBrk="0" fontAlgn="base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panose="05000000000000000000" pitchFamily="2" charset="2"/>
        <a:buChar char="p"/>
        <a:defRPr sz="2000">
          <a:solidFill>
            <a:schemeClr val="tx1"/>
          </a:solidFill>
          <a:latin typeface="+mn-lt"/>
          <a:ea typeface="+mn-ea"/>
        </a:defRPr>
      </a:lvl2pPr>
      <a:lvl3pPr marL="1003300" indent="-201930" algn="l" defTabSz="802005" rtl="0" eaLnBrk="0" fontAlgn="base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+mn-ea"/>
        </a:defRPr>
      </a:lvl3pPr>
      <a:lvl4pPr marL="1402080" indent="-200025" algn="l" defTabSz="802005" rtl="0" eaLnBrk="0" fontAlgn="base" hangingPunct="0">
        <a:lnSpc>
          <a:spcPct val="140000"/>
        </a:lnSpc>
        <a:spcBef>
          <a:spcPct val="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1803400" indent="-201930" algn="l" defTabSz="802005" rtl="0" eaLnBrk="0" fontAlgn="base" hangingPunct="0">
        <a:lnSpc>
          <a:spcPct val="140000"/>
        </a:lnSpc>
        <a:spcBef>
          <a:spcPct val="0"/>
        </a:spcBef>
        <a:spcAft>
          <a:spcPct val="0"/>
        </a:spcAft>
        <a:buFont typeface="Arial" panose="020B0604020202020204" pitchFamily="34" charset="0"/>
        <a:buChar char="~"/>
        <a:defRPr sz="1600">
          <a:solidFill>
            <a:schemeClr val="tx1"/>
          </a:solidFill>
          <a:latin typeface="+mn-lt"/>
          <a:ea typeface="+mn-ea"/>
        </a:defRPr>
      </a:lvl5pPr>
      <a:lvl6pPr marL="2260600" indent="-201930" algn="l" defTabSz="802005" rtl="0" fontAlgn="base">
        <a:lnSpc>
          <a:spcPct val="140000"/>
        </a:lnSpc>
        <a:spcBef>
          <a:spcPct val="0"/>
        </a:spcBef>
        <a:spcAft>
          <a:spcPct val="0"/>
        </a:spcAft>
        <a:buFont typeface="Arial" panose="020B0604020202020204" pitchFamily="34" charset="0"/>
        <a:buChar char="~"/>
        <a:defRPr sz="1600">
          <a:solidFill>
            <a:schemeClr val="tx1"/>
          </a:solidFill>
          <a:latin typeface="+mn-lt"/>
          <a:ea typeface="+mn-ea"/>
        </a:defRPr>
      </a:lvl6pPr>
      <a:lvl7pPr marL="2717800" indent="-201930" algn="l" defTabSz="802005" rtl="0" fontAlgn="base">
        <a:lnSpc>
          <a:spcPct val="140000"/>
        </a:lnSpc>
        <a:spcBef>
          <a:spcPct val="0"/>
        </a:spcBef>
        <a:spcAft>
          <a:spcPct val="0"/>
        </a:spcAft>
        <a:buFont typeface="Arial" panose="020B0604020202020204" pitchFamily="34" charset="0"/>
        <a:buChar char="~"/>
        <a:defRPr sz="1600">
          <a:solidFill>
            <a:schemeClr val="tx1"/>
          </a:solidFill>
          <a:latin typeface="+mn-lt"/>
          <a:ea typeface="+mn-ea"/>
        </a:defRPr>
      </a:lvl7pPr>
      <a:lvl8pPr marL="3175000" indent="-201930" algn="l" defTabSz="802005" rtl="0" fontAlgn="base">
        <a:lnSpc>
          <a:spcPct val="140000"/>
        </a:lnSpc>
        <a:spcBef>
          <a:spcPct val="0"/>
        </a:spcBef>
        <a:spcAft>
          <a:spcPct val="0"/>
        </a:spcAft>
        <a:buFont typeface="Arial" panose="020B0604020202020204" pitchFamily="34" charset="0"/>
        <a:buChar char="~"/>
        <a:defRPr sz="1600">
          <a:solidFill>
            <a:schemeClr val="tx1"/>
          </a:solidFill>
          <a:latin typeface="+mn-lt"/>
          <a:ea typeface="+mn-ea"/>
        </a:defRPr>
      </a:lvl8pPr>
      <a:lvl9pPr marL="3632200" indent="-201930" algn="l" defTabSz="802005" rtl="0" fontAlgn="base">
        <a:lnSpc>
          <a:spcPct val="140000"/>
        </a:lnSpc>
        <a:spcBef>
          <a:spcPct val="0"/>
        </a:spcBef>
        <a:spcAft>
          <a:spcPct val="0"/>
        </a:spcAft>
        <a:buFont typeface="Arial" panose="020B0604020202020204" pitchFamily="34" charset="0"/>
        <a:buChar char="~"/>
        <a:defRPr sz="1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8" r:id="rId1"/>
    <p:sldLayoutId id="2147483759" r:id="rId2"/>
    <p:sldLayoutId id="2147483760" r:id="rId3"/>
    <p:sldLayoutId id="2147483761" r:id="rId4"/>
    <p:sldLayoutId id="2147483762" r:id="rId5"/>
    <p:sldLayoutId id="2147483763" r:id="rId6"/>
    <p:sldLayoutId id="2147483764" r:id="rId7"/>
    <p:sldLayoutId id="2147483765" r:id="rId8"/>
    <p:sldLayoutId id="2147483766" r:id="rId9"/>
    <p:sldLayoutId id="2147483767" r:id="rId10"/>
    <p:sldLayoutId id="2147483768" r:id="rId11"/>
    <p:sldLayoutId id="214748376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4098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099" name="文本占位符 2"/>
          <p:cNvSpPr>
            <a:spLocks noGrp="1"/>
          </p:cNvSpPr>
          <p:nvPr>
            <p:ph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 anchorCtr="0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pPr fontAlgn="base"/>
            <a:fld id="{82F288E0-7875-42C4-84C8-98DBBD3BF4D2}" type="datetimeFigureOut">
              <a:rPr lang="zh-CN" altLang="en-US" strike="noStrike" noProof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pPr fontAlgn="base"/>
            <a:fld id="{7D9BB5D0-35E4-459D-AEF3-FE4D7C45CC19}" type="slidenum">
              <a:rPr lang="zh-CN" altLang="en-US" strike="noStrike" noProof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1" r:id="rId1"/>
    <p:sldLayoutId id="2147483772" r:id="rId2"/>
    <p:sldLayoutId id="2147483773" r:id="rId3"/>
    <p:sldLayoutId id="2147483774" r:id="rId4"/>
    <p:sldLayoutId id="2147483775" r:id="rId5"/>
    <p:sldLayoutId id="2147483776" r:id="rId6"/>
    <p:sldLayoutId id="2147483777" r:id="rId7"/>
    <p:sldLayoutId id="2147483778" r:id="rId8"/>
    <p:sldLayoutId id="2147483779" r:id="rId9"/>
    <p:sldLayoutId id="2147483780" r:id="rId10"/>
    <p:sldLayoutId id="2147483781" r:id="rId11"/>
    <p:sldLayoutId id="2147483782" r:id="rId1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0" name="Picture 42" descr="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Rectangle 2"/>
          <p:cNvSpPr>
            <a:spLocks noGrp="1"/>
          </p:cNvSpPr>
          <p:nvPr>
            <p:ph type="title"/>
          </p:nvPr>
        </p:nvSpPr>
        <p:spPr>
          <a:xfrm>
            <a:off x="4176184" y="836613"/>
            <a:ext cx="7584016" cy="654050"/>
          </a:xfrm>
          <a:prstGeom prst="rect">
            <a:avLst/>
          </a:prstGeom>
          <a:noFill/>
          <a:ln w="9525">
            <a:noFill/>
          </a:ln>
        </p:spPr>
        <p:txBody>
          <a:bodyPr lIns="80152" tIns="40076" rIns="80152" bIns="40076"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2" name="Rectangle 3"/>
          <p:cNvSpPr>
            <a:spLocks noGrp="1"/>
          </p:cNvSpPr>
          <p:nvPr>
            <p:ph type="body" idx="1"/>
          </p:nvPr>
        </p:nvSpPr>
        <p:spPr>
          <a:xfrm>
            <a:off x="624417" y="1773238"/>
            <a:ext cx="11135783" cy="4319587"/>
          </a:xfrm>
          <a:prstGeom prst="rect">
            <a:avLst/>
          </a:prstGeom>
          <a:noFill/>
          <a:ln w="9525">
            <a:noFill/>
          </a:ln>
        </p:spPr>
        <p:txBody>
          <a:bodyPr lIns="80152" tIns="40076" rIns="80152" bIns="40076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053" name="Rectangle 7"/>
          <p:cNvSpPr/>
          <p:nvPr/>
        </p:nvSpPr>
        <p:spPr>
          <a:xfrm>
            <a:off x="-3312583" y="-100012"/>
            <a:ext cx="3227916" cy="5308600"/>
          </a:xfrm>
          <a:prstGeom prst="rect">
            <a:avLst/>
          </a:prstGeom>
          <a:noFill/>
          <a:ln w="9525">
            <a:noFill/>
          </a:ln>
        </p:spPr>
        <p:txBody>
          <a:bodyPr lIns="106832" tIns="53417" rIns="106832" bIns="53417"/>
          <a:p>
            <a:pPr marL="300355" lvl="0" indent="-300355" algn="r" defTabSz="802005" eaLnBrk="1" hangingPunct="1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英文目录标题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:20-40pt  </a:t>
            </a:r>
            <a:endParaRPr lang="zh-CN" altLang="en-US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 eaLnBrk="1" hangingPunct="1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字体 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:Arial</a:t>
            </a:r>
            <a:endParaRPr lang="en-US" altLang="zh-CN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 eaLnBrk="1" hangingPunct="1">
              <a:lnSpc>
                <a:spcPct val="125000"/>
              </a:lnSpc>
            </a:pPr>
            <a:endParaRPr lang="en-US" altLang="zh-CN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 eaLnBrk="1" hangingPunct="1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中文目录标题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:35-40pt  </a:t>
            </a:r>
            <a:endParaRPr lang="zh-CN" altLang="en-US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 eaLnBrk="1" hangingPunct="1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字体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:</a:t>
            </a: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华文细黑</a:t>
            </a:r>
            <a:endParaRPr lang="zh-CN" altLang="en-US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 eaLnBrk="1" hangingPunct="1">
              <a:lnSpc>
                <a:spcPct val="125000"/>
              </a:lnSpc>
            </a:pPr>
            <a:endParaRPr lang="zh-CN" altLang="en-US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 eaLnBrk="1" hangingPunct="1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首选颜色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: R119 G119 B119</a:t>
            </a:r>
            <a:endParaRPr lang="en-US" altLang="zh-CN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 eaLnBrk="1" hangingPunct="1">
              <a:lnSpc>
                <a:spcPct val="125000"/>
              </a:lnSpc>
            </a:pPr>
            <a:endParaRPr lang="zh-CN" altLang="en-US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 eaLnBrk="1" hangingPunct="1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备选颜色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: R0 G117 B194</a:t>
            </a:r>
            <a:endParaRPr lang="en-US" altLang="zh-CN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 eaLnBrk="1" hangingPunct="1">
              <a:lnSpc>
                <a:spcPct val="125000"/>
              </a:lnSpc>
            </a:pPr>
            <a:endParaRPr lang="en-US" altLang="zh-CN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 eaLnBrk="1" hangingPunct="1">
              <a:lnSpc>
                <a:spcPct val="125000"/>
              </a:lnSpc>
            </a:pPr>
            <a:endParaRPr lang="en-US" altLang="zh-CN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 eaLnBrk="1" hangingPunct="1">
              <a:lnSpc>
                <a:spcPct val="125000"/>
              </a:lnSpc>
            </a:pPr>
            <a:endParaRPr lang="zh-CN" altLang="en-US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 eaLnBrk="1" hangingPunct="1">
              <a:lnSpc>
                <a:spcPct val="125000"/>
              </a:lnSpc>
            </a:pPr>
            <a:endParaRPr lang="zh-CN" altLang="en-US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 eaLnBrk="1" hangingPunct="1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英文目录正文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:20-30pt</a:t>
            </a:r>
            <a:endParaRPr lang="en-US" altLang="zh-CN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 eaLnBrk="1" hangingPunct="1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子目录 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(2-5</a:t>
            </a: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级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) :16-24pt  </a:t>
            </a:r>
            <a:endParaRPr lang="en-US" altLang="zh-CN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 eaLnBrk="1" hangingPunct="1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字体 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:Arial</a:t>
            </a:r>
            <a:endParaRPr lang="en-US" altLang="zh-CN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 eaLnBrk="1" hangingPunct="1">
              <a:lnSpc>
                <a:spcPct val="125000"/>
              </a:lnSpc>
            </a:pPr>
            <a:endParaRPr lang="en-US" altLang="zh-CN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 eaLnBrk="1" hangingPunct="1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中文目录正文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:28-30pt</a:t>
            </a:r>
            <a:endParaRPr lang="en-US" altLang="zh-CN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 eaLnBrk="1" hangingPunct="1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子目录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(2-5</a:t>
            </a: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级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):18-30pt </a:t>
            </a:r>
            <a:endParaRPr lang="zh-CN" altLang="en-US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 eaLnBrk="1" hangingPunct="1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字体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:</a:t>
            </a: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华文细黑</a:t>
            </a:r>
            <a:endParaRPr lang="zh-CN" altLang="en-US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 eaLnBrk="1" hangingPunct="1">
              <a:lnSpc>
                <a:spcPct val="125000"/>
              </a:lnSpc>
            </a:pPr>
            <a:endParaRPr lang="zh-CN" altLang="en-US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 eaLnBrk="1" hangingPunct="1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首选颜色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: :R0 G0 B0</a:t>
            </a:r>
            <a:endParaRPr lang="en-US" altLang="zh-CN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 eaLnBrk="1" hangingPunct="1">
              <a:lnSpc>
                <a:spcPct val="125000"/>
              </a:lnSpc>
            </a:pPr>
            <a:endParaRPr lang="zh-CN" altLang="en-US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 eaLnBrk="1" hangingPunct="1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备选颜色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: R119 G119 B119</a:t>
            </a:r>
            <a:endParaRPr lang="en-US" altLang="zh-CN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 eaLnBrk="1" hangingPunct="1">
              <a:lnSpc>
                <a:spcPct val="125000"/>
              </a:lnSpc>
            </a:pPr>
            <a:endParaRPr lang="zh-CN" altLang="en-US" sz="1600" dirty="0">
              <a:solidFill>
                <a:schemeClr val="tx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054" name="Rectangle 21"/>
          <p:cNvSpPr/>
          <p:nvPr/>
        </p:nvSpPr>
        <p:spPr>
          <a:xfrm>
            <a:off x="-1009649" y="1432560"/>
            <a:ext cx="337820" cy="392430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none" lIns="105600" tIns="52800" rIns="105600" bIns="52800" anchor="ctr" anchorCtr="0">
            <a:spAutoFit/>
          </a:bodyPr>
          <a:p>
            <a:pPr lvl="0" eaLnBrk="1" hangingPunct="1"/>
            <a:endParaRPr lang="zh-CN" altLang="en-US" sz="1865" dirty="0">
              <a:latin typeface="FrutigerNext LT Regular"/>
            </a:endParaRPr>
          </a:p>
        </p:txBody>
      </p:sp>
      <p:sp>
        <p:nvSpPr>
          <p:cNvPr id="2055" name="Rectangle 22"/>
          <p:cNvSpPr/>
          <p:nvPr/>
        </p:nvSpPr>
        <p:spPr>
          <a:xfrm>
            <a:off x="-1009649" y="1935798"/>
            <a:ext cx="337820" cy="392430"/>
          </a:xfrm>
          <a:prstGeom prst="rect">
            <a:avLst/>
          </a:prstGeom>
          <a:solidFill>
            <a:srgbClr val="0075C2"/>
          </a:solidFill>
          <a:ln w="9525">
            <a:noFill/>
          </a:ln>
        </p:spPr>
        <p:txBody>
          <a:bodyPr wrap="none" lIns="105600" tIns="52800" rIns="105600" bIns="52800" anchor="ctr" anchorCtr="0">
            <a:spAutoFit/>
          </a:bodyPr>
          <a:p>
            <a:pPr lvl="0" eaLnBrk="1" hangingPunct="1"/>
            <a:endParaRPr lang="zh-CN" altLang="en-US" sz="1865" dirty="0">
              <a:latin typeface="FrutigerNext LT Regular"/>
            </a:endParaRPr>
          </a:p>
        </p:txBody>
      </p:sp>
      <p:sp>
        <p:nvSpPr>
          <p:cNvPr id="2056" name="Rectangle 25"/>
          <p:cNvSpPr/>
          <p:nvPr/>
        </p:nvSpPr>
        <p:spPr>
          <a:xfrm>
            <a:off x="-1009649" y="5320348"/>
            <a:ext cx="337820" cy="392430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none" lIns="105600" tIns="52800" rIns="105600" bIns="52800" anchor="ctr" anchorCtr="0">
            <a:spAutoFit/>
          </a:bodyPr>
          <a:p>
            <a:pPr lvl="0" eaLnBrk="1" hangingPunct="1"/>
            <a:endParaRPr lang="zh-CN" altLang="en-US" sz="1865" dirty="0">
              <a:latin typeface="FrutigerNext LT Regular"/>
            </a:endParaRPr>
          </a:p>
        </p:txBody>
      </p:sp>
      <p:sp>
        <p:nvSpPr>
          <p:cNvPr id="2057" name="Rectangle 26"/>
          <p:cNvSpPr/>
          <p:nvPr/>
        </p:nvSpPr>
        <p:spPr>
          <a:xfrm>
            <a:off x="-1009649" y="4888548"/>
            <a:ext cx="337820" cy="392430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 wrap="none" lIns="105600" tIns="52800" rIns="105600" bIns="52800" anchor="ctr" anchorCtr="0">
            <a:spAutoFit/>
          </a:bodyPr>
          <a:p>
            <a:pPr lvl="0" eaLnBrk="1" hangingPunct="1"/>
            <a:endParaRPr lang="zh-CN" altLang="en-US" sz="1865" dirty="0">
              <a:latin typeface="FrutigerNext LT Regular"/>
            </a:endParaRPr>
          </a:p>
        </p:txBody>
      </p:sp>
      <p:sp>
        <p:nvSpPr>
          <p:cNvPr id="2058" name="Line 29"/>
          <p:cNvSpPr/>
          <p:nvPr/>
        </p:nvSpPr>
        <p:spPr>
          <a:xfrm flipH="1">
            <a:off x="-2832100" y="2492375"/>
            <a:ext cx="2590800" cy="0"/>
          </a:xfrm>
          <a:prstGeom prst="line">
            <a:avLst/>
          </a:prstGeom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hf sldNum="0" hdr="0" ftr="0" dt="0"/>
  <p:txStyles>
    <p:titleStyle>
      <a:lvl1pPr algn="r" defTabSz="802005" rtl="0" eaLnBrk="0" fontAlgn="base" hangingPunct="0">
        <a:spcBef>
          <a:spcPct val="0"/>
        </a:spcBef>
        <a:spcAft>
          <a:spcPct val="0"/>
        </a:spcAft>
        <a:defRPr sz="2400">
          <a:solidFill>
            <a:schemeClr val="bg2"/>
          </a:solidFill>
          <a:latin typeface="+mj-lt"/>
          <a:ea typeface="+mj-ea"/>
          <a:cs typeface="+mj-cs"/>
        </a:defRPr>
      </a:lvl1pPr>
      <a:lvl2pPr algn="r" defTabSz="802005" rtl="0" eaLnBrk="0" fontAlgn="base" hangingPunct="0">
        <a:spcBef>
          <a:spcPct val="0"/>
        </a:spcBef>
        <a:spcAft>
          <a:spcPct val="0"/>
        </a:spcAft>
        <a:defRPr sz="2400">
          <a:solidFill>
            <a:schemeClr val="bg2"/>
          </a:solidFill>
          <a:latin typeface="Arial" panose="020B0604020202020204" pitchFamily="34" charset="0"/>
          <a:ea typeface="华文细黑" panose="02010600040101010101" pitchFamily="2" charset="-122"/>
        </a:defRPr>
      </a:lvl2pPr>
      <a:lvl3pPr algn="r" defTabSz="802005" rtl="0" eaLnBrk="0" fontAlgn="base" hangingPunct="0">
        <a:spcBef>
          <a:spcPct val="0"/>
        </a:spcBef>
        <a:spcAft>
          <a:spcPct val="0"/>
        </a:spcAft>
        <a:defRPr sz="2400">
          <a:solidFill>
            <a:schemeClr val="bg2"/>
          </a:solidFill>
          <a:latin typeface="Arial" panose="020B0604020202020204" pitchFamily="34" charset="0"/>
          <a:ea typeface="华文细黑" panose="02010600040101010101" pitchFamily="2" charset="-122"/>
        </a:defRPr>
      </a:lvl3pPr>
      <a:lvl4pPr algn="r" defTabSz="802005" rtl="0" eaLnBrk="0" fontAlgn="base" hangingPunct="0">
        <a:spcBef>
          <a:spcPct val="0"/>
        </a:spcBef>
        <a:spcAft>
          <a:spcPct val="0"/>
        </a:spcAft>
        <a:defRPr sz="2400">
          <a:solidFill>
            <a:schemeClr val="bg2"/>
          </a:solidFill>
          <a:latin typeface="Arial" panose="020B0604020202020204" pitchFamily="34" charset="0"/>
          <a:ea typeface="华文细黑" panose="02010600040101010101" pitchFamily="2" charset="-122"/>
        </a:defRPr>
      </a:lvl4pPr>
      <a:lvl5pPr algn="r" defTabSz="802005" rtl="0" eaLnBrk="0" fontAlgn="base" hangingPunct="0">
        <a:spcBef>
          <a:spcPct val="0"/>
        </a:spcBef>
        <a:spcAft>
          <a:spcPct val="0"/>
        </a:spcAft>
        <a:defRPr sz="2400">
          <a:solidFill>
            <a:schemeClr val="bg2"/>
          </a:solidFill>
          <a:latin typeface="Arial" panose="020B0604020202020204" pitchFamily="34" charset="0"/>
          <a:ea typeface="华文细黑" panose="02010600040101010101" pitchFamily="2" charset="-122"/>
        </a:defRPr>
      </a:lvl5pPr>
      <a:lvl6pPr marL="457200" algn="r" defTabSz="802005" rtl="0" fontAlgn="base">
        <a:spcBef>
          <a:spcPct val="0"/>
        </a:spcBef>
        <a:spcAft>
          <a:spcPct val="0"/>
        </a:spcAft>
        <a:defRPr sz="2400">
          <a:solidFill>
            <a:schemeClr val="bg2"/>
          </a:solidFill>
          <a:latin typeface="Arial" panose="020B0604020202020204" pitchFamily="34" charset="0"/>
          <a:ea typeface="华文细黑" panose="02010600040101010101" pitchFamily="2" charset="-122"/>
        </a:defRPr>
      </a:lvl6pPr>
      <a:lvl7pPr marL="914400" algn="r" defTabSz="802005" rtl="0" fontAlgn="base">
        <a:spcBef>
          <a:spcPct val="0"/>
        </a:spcBef>
        <a:spcAft>
          <a:spcPct val="0"/>
        </a:spcAft>
        <a:defRPr sz="2400">
          <a:solidFill>
            <a:schemeClr val="bg2"/>
          </a:solidFill>
          <a:latin typeface="Arial" panose="020B0604020202020204" pitchFamily="34" charset="0"/>
          <a:ea typeface="华文细黑" panose="02010600040101010101" pitchFamily="2" charset="-122"/>
        </a:defRPr>
      </a:lvl7pPr>
      <a:lvl8pPr marL="1371600" algn="r" defTabSz="802005" rtl="0" fontAlgn="base">
        <a:spcBef>
          <a:spcPct val="0"/>
        </a:spcBef>
        <a:spcAft>
          <a:spcPct val="0"/>
        </a:spcAft>
        <a:defRPr sz="2400">
          <a:solidFill>
            <a:schemeClr val="bg2"/>
          </a:solidFill>
          <a:latin typeface="Arial" panose="020B0604020202020204" pitchFamily="34" charset="0"/>
          <a:ea typeface="华文细黑" panose="02010600040101010101" pitchFamily="2" charset="-122"/>
        </a:defRPr>
      </a:lvl8pPr>
      <a:lvl9pPr marL="1828800" algn="r" defTabSz="802005" rtl="0" fontAlgn="base">
        <a:spcBef>
          <a:spcPct val="0"/>
        </a:spcBef>
        <a:spcAft>
          <a:spcPct val="0"/>
        </a:spcAft>
        <a:defRPr sz="2400">
          <a:solidFill>
            <a:schemeClr val="bg2"/>
          </a:solidFill>
          <a:latin typeface="Arial" panose="020B0604020202020204" pitchFamily="34" charset="0"/>
          <a:ea typeface="华文细黑" panose="02010600040101010101" pitchFamily="2" charset="-122"/>
        </a:defRPr>
      </a:lvl9pPr>
    </p:titleStyle>
    <p:bodyStyle>
      <a:lvl1pPr marL="300355" indent="-300355" algn="l" defTabSz="802005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har char="•"/>
        <a:defRPr sz="2800" b="1">
          <a:solidFill>
            <a:schemeClr val="tx1"/>
          </a:solidFill>
          <a:latin typeface="+mn-lt"/>
          <a:ea typeface="+mn-ea"/>
          <a:cs typeface="+mn-cs"/>
        </a:defRPr>
      </a:lvl1pPr>
      <a:lvl2pPr marL="652780" indent="-250825" algn="l" defTabSz="802005" rtl="0" eaLnBrk="0" fontAlgn="base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panose="05000000000000000000" pitchFamily="2" charset="2"/>
        <a:buChar char="p"/>
        <a:defRPr sz="2400">
          <a:solidFill>
            <a:schemeClr val="tx1"/>
          </a:solidFill>
          <a:latin typeface="+mn-lt"/>
          <a:ea typeface="+mn-ea"/>
        </a:defRPr>
      </a:lvl2pPr>
      <a:lvl3pPr marL="1003300" indent="-201930" algn="l" defTabSz="802005" rtl="0" eaLnBrk="0" fontAlgn="base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panose="05000000000000000000" pitchFamily="2" charset="2"/>
        <a:buChar char="n"/>
        <a:defRPr sz="2200">
          <a:solidFill>
            <a:schemeClr val="tx1"/>
          </a:solidFill>
          <a:latin typeface="+mn-lt"/>
          <a:ea typeface="+mn-ea"/>
        </a:defRPr>
      </a:lvl3pPr>
      <a:lvl4pPr marL="1402080" indent="-200025" algn="l" defTabSz="802005" rtl="0" eaLnBrk="0" fontAlgn="base" hangingPunct="0">
        <a:lnSpc>
          <a:spcPct val="140000"/>
        </a:lnSpc>
        <a:spcBef>
          <a:spcPct val="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1803400" indent="-201930" algn="l" defTabSz="802005" rtl="0" eaLnBrk="0" fontAlgn="base" hangingPunct="0">
        <a:lnSpc>
          <a:spcPct val="140000"/>
        </a:lnSpc>
        <a:spcBef>
          <a:spcPct val="0"/>
        </a:spcBef>
        <a:spcAft>
          <a:spcPct val="0"/>
        </a:spcAft>
        <a:buFont typeface="Arial" panose="020B0604020202020204" pitchFamily="34" charset="0"/>
        <a:buChar char="~"/>
        <a:defRPr sz="2000">
          <a:solidFill>
            <a:schemeClr val="tx1"/>
          </a:solidFill>
          <a:latin typeface="+mn-lt"/>
          <a:ea typeface="+mn-ea"/>
        </a:defRPr>
      </a:lvl5pPr>
      <a:lvl6pPr marL="2260600" indent="-201930" algn="l" defTabSz="802005" rtl="0" fontAlgn="base">
        <a:lnSpc>
          <a:spcPct val="140000"/>
        </a:lnSpc>
        <a:spcBef>
          <a:spcPct val="0"/>
        </a:spcBef>
        <a:spcAft>
          <a:spcPct val="0"/>
        </a:spcAft>
        <a:buFont typeface="Arial" panose="020B0604020202020204" pitchFamily="34" charset="0"/>
        <a:buChar char="~"/>
        <a:defRPr sz="2000">
          <a:solidFill>
            <a:schemeClr val="tx1"/>
          </a:solidFill>
          <a:latin typeface="+mn-lt"/>
          <a:ea typeface="+mn-ea"/>
        </a:defRPr>
      </a:lvl6pPr>
      <a:lvl7pPr marL="2717800" indent="-201930" algn="l" defTabSz="802005" rtl="0" fontAlgn="base">
        <a:lnSpc>
          <a:spcPct val="140000"/>
        </a:lnSpc>
        <a:spcBef>
          <a:spcPct val="0"/>
        </a:spcBef>
        <a:spcAft>
          <a:spcPct val="0"/>
        </a:spcAft>
        <a:buFont typeface="Arial" panose="020B0604020202020204" pitchFamily="34" charset="0"/>
        <a:buChar char="~"/>
        <a:defRPr sz="2000">
          <a:solidFill>
            <a:schemeClr val="tx1"/>
          </a:solidFill>
          <a:latin typeface="+mn-lt"/>
          <a:ea typeface="+mn-ea"/>
        </a:defRPr>
      </a:lvl7pPr>
      <a:lvl8pPr marL="3175000" indent="-201930" algn="l" defTabSz="802005" rtl="0" fontAlgn="base">
        <a:lnSpc>
          <a:spcPct val="140000"/>
        </a:lnSpc>
        <a:spcBef>
          <a:spcPct val="0"/>
        </a:spcBef>
        <a:spcAft>
          <a:spcPct val="0"/>
        </a:spcAft>
        <a:buFont typeface="Arial" panose="020B0604020202020204" pitchFamily="34" charset="0"/>
        <a:buChar char="~"/>
        <a:defRPr sz="2000">
          <a:solidFill>
            <a:schemeClr val="tx1"/>
          </a:solidFill>
          <a:latin typeface="+mn-lt"/>
          <a:ea typeface="+mn-ea"/>
        </a:defRPr>
      </a:lvl8pPr>
      <a:lvl9pPr marL="3632200" indent="-201930" algn="l" defTabSz="802005" rtl="0" fontAlgn="base">
        <a:lnSpc>
          <a:spcPct val="140000"/>
        </a:lnSpc>
        <a:spcBef>
          <a:spcPct val="0"/>
        </a:spcBef>
        <a:spcAft>
          <a:spcPct val="0"/>
        </a:spcAft>
        <a:buFont typeface="Arial" panose="020B0604020202020204" pitchFamily="34" charset="0"/>
        <a:buChar char="~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074" name="Picture 20" descr="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Text Box 15"/>
          <p:cNvSpPr txBox="1">
            <a:spLocks noChangeArrowheads="1"/>
          </p:cNvSpPr>
          <p:nvPr/>
        </p:nvSpPr>
        <p:spPr bwMode="auto">
          <a:xfrm>
            <a:off x="8365067" y="2762250"/>
            <a:ext cx="3102610" cy="1090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5600" tIns="52800" rIns="105600" bIns="52800">
            <a:spAutoFit/>
          </a:bodyPr>
          <a:lstStyle>
            <a:lvl1pPr defTabSz="802005" eaLnBrk="0" hangingPunct="0">
              <a:defRPr sz="1400">
                <a:solidFill>
                  <a:schemeClr val="bg1"/>
                </a:solidFill>
                <a:latin typeface="FrutigerNext LT Regular"/>
                <a:ea typeface="MS PGothic" panose="020B0600070205080204" pitchFamily="34" charset="-128"/>
              </a:defRPr>
            </a:lvl1pPr>
            <a:lvl2pPr marL="742950" indent="-285750" defTabSz="802005" eaLnBrk="0" hangingPunct="0">
              <a:defRPr sz="1400">
                <a:solidFill>
                  <a:schemeClr val="bg1"/>
                </a:solidFill>
                <a:latin typeface="FrutigerNext LT Regular"/>
                <a:ea typeface="MS PGothic" panose="020B0600070205080204" pitchFamily="34" charset="-128"/>
              </a:defRPr>
            </a:lvl2pPr>
            <a:lvl3pPr marL="1143000" indent="-228600" defTabSz="802005" eaLnBrk="0" hangingPunct="0">
              <a:defRPr sz="1400">
                <a:solidFill>
                  <a:schemeClr val="bg1"/>
                </a:solidFill>
                <a:latin typeface="FrutigerNext LT Regular"/>
                <a:ea typeface="MS PGothic" panose="020B0600070205080204" pitchFamily="34" charset="-128"/>
              </a:defRPr>
            </a:lvl3pPr>
            <a:lvl4pPr marL="1600200" indent="-228600" defTabSz="802005" eaLnBrk="0" hangingPunct="0">
              <a:defRPr sz="1400">
                <a:solidFill>
                  <a:schemeClr val="bg1"/>
                </a:solidFill>
                <a:latin typeface="FrutigerNext LT Regular"/>
                <a:ea typeface="MS PGothic" panose="020B0600070205080204" pitchFamily="34" charset="-128"/>
              </a:defRPr>
            </a:lvl4pPr>
            <a:lvl5pPr marL="2057400" indent="-228600" defTabSz="802005" eaLnBrk="0" hangingPunct="0">
              <a:defRPr sz="1400">
                <a:solidFill>
                  <a:schemeClr val="bg1"/>
                </a:solidFill>
                <a:latin typeface="FrutigerNext LT Regular"/>
                <a:ea typeface="MS PGothic" panose="020B0600070205080204" pitchFamily="34" charset="-128"/>
              </a:defRPr>
            </a:lvl5pPr>
            <a:lvl6pPr marL="2514600" indent="-228600" defTabSz="802005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FrutigerNext LT Regular"/>
                <a:ea typeface="MS PGothic" panose="020B0600070205080204" pitchFamily="34" charset="-128"/>
              </a:defRPr>
            </a:lvl6pPr>
            <a:lvl7pPr marL="2971800" indent="-228600" defTabSz="802005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FrutigerNext LT Regular"/>
                <a:ea typeface="MS PGothic" panose="020B0600070205080204" pitchFamily="34" charset="-128"/>
              </a:defRPr>
            </a:lvl7pPr>
            <a:lvl8pPr marL="3429000" indent="-228600" defTabSz="802005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FrutigerNext LT Regular"/>
                <a:ea typeface="MS PGothic" panose="020B0600070205080204" pitchFamily="34" charset="-128"/>
              </a:defRPr>
            </a:lvl8pPr>
            <a:lvl9pPr marL="3886200" indent="-228600" defTabSz="802005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FrutigerNext LT Regular"/>
                <a:ea typeface="MS PGothic" panose="020B0600070205080204" pitchFamily="34" charset="-128"/>
              </a:defRPr>
            </a:lvl9pPr>
          </a:lstStyle>
          <a:p>
            <a:pPr marL="0" marR="0" lvl="0" indent="0" algn="l" defTabSz="80200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4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Thanks!</a:t>
            </a:r>
            <a:endParaRPr kumimoji="0" lang="en-US" altLang="zh-CN" sz="64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3076" name="Text Box 17"/>
          <p:cNvSpPr txBox="1">
            <a:spLocks noChangeArrowheads="1"/>
          </p:cNvSpPr>
          <p:nvPr/>
        </p:nvSpPr>
        <p:spPr bwMode="auto">
          <a:xfrm>
            <a:off x="8784167" y="3429000"/>
            <a:ext cx="2287270" cy="392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5600" tIns="52800" rIns="105600" bIns="52800">
            <a:spAutoFit/>
          </a:bodyPr>
          <a:lstStyle>
            <a:lvl1pPr defTabSz="802005" eaLnBrk="0" hangingPunct="0">
              <a:defRPr sz="1400">
                <a:solidFill>
                  <a:schemeClr val="bg1"/>
                </a:solidFill>
                <a:latin typeface="FrutigerNext LT Regular"/>
                <a:ea typeface="MS PGothic" panose="020B0600070205080204" pitchFamily="34" charset="-128"/>
              </a:defRPr>
            </a:lvl1pPr>
            <a:lvl2pPr marL="742950" indent="-285750" defTabSz="802005" eaLnBrk="0" hangingPunct="0">
              <a:defRPr sz="1400">
                <a:solidFill>
                  <a:schemeClr val="bg1"/>
                </a:solidFill>
                <a:latin typeface="FrutigerNext LT Regular"/>
                <a:ea typeface="MS PGothic" panose="020B0600070205080204" pitchFamily="34" charset="-128"/>
              </a:defRPr>
            </a:lvl2pPr>
            <a:lvl3pPr marL="1143000" indent="-228600" defTabSz="802005" eaLnBrk="0" hangingPunct="0">
              <a:defRPr sz="1400">
                <a:solidFill>
                  <a:schemeClr val="bg1"/>
                </a:solidFill>
                <a:latin typeface="FrutigerNext LT Regular"/>
                <a:ea typeface="MS PGothic" panose="020B0600070205080204" pitchFamily="34" charset="-128"/>
              </a:defRPr>
            </a:lvl3pPr>
            <a:lvl4pPr marL="1600200" indent="-228600" defTabSz="802005" eaLnBrk="0" hangingPunct="0">
              <a:defRPr sz="1400">
                <a:solidFill>
                  <a:schemeClr val="bg1"/>
                </a:solidFill>
                <a:latin typeface="FrutigerNext LT Regular"/>
                <a:ea typeface="MS PGothic" panose="020B0600070205080204" pitchFamily="34" charset="-128"/>
              </a:defRPr>
            </a:lvl4pPr>
            <a:lvl5pPr marL="2057400" indent="-228600" defTabSz="802005" eaLnBrk="0" hangingPunct="0">
              <a:defRPr sz="1400">
                <a:solidFill>
                  <a:schemeClr val="bg1"/>
                </a:solidFill>
                <a:latin typeface="FrutigerNext LT Regular"/>
                <a:ea typeface="MS PGothic" panose="020B0600070205080204" pitchFamily="34" charset="-128"/>
              </a:defRPr>
            </a:lvl5pPr>
            <a:lvl6pPr marL="2514600" indent="-228600" defTabSz="802005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FrutigerNext LT Regular"/>
                <a:ea typeface="MS PGothic" panose="020B0600070205080204" pitchFamily="34" charset="-128"/>
              </a:defRPr>
            </a:lvl6pPr>
            <a:lvl7pPr marL="2971800" indent="-228600" defTabSz="802005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FrutigerNext LT Regular"/>
                <a:ea typeface="MS PGothic" panose="020B0600070205080204" pitchFamily="34" charset="-128"/>
              </a:defRPr>
            </a:lvl7pPr>
            <a:lvl8pPr marL="3429000" indent="-228600" defTabSz="802005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FrutigerNext LT Regular"/>
                <a:ea typeface="MS PGothic" panose="020B0600070205080204" pitchFamily="34" charset="-128"/>
              </a:defRPr>
            </a:lvl8pPr>
            <a:lvl9pPr marL="3886200" indent="-228600" defTabSz="802005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FrutigerNext LT Regular"/>
                <a:ea typeface="MS PGothic" panose="020B0600070205080204" pitchFamily="34" charset="-128"/>
              </a:defRPr>
            </a:lvl9pPr>
          </a:lstStyle>
          <a:p>
            <a:pPr marL="0" marR="0" lvl="0" indent="0" algn="l" defTabSz="80200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65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www.pkucare.com</a:t>
            </a:r>
            <a:endParaRPr kumimoji="0" lang="en-US" altLang="zh-CN" sz="1865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hf sldNum="0" hdr="0" ftr="0" dt="0"/>
  <p:txStyles>
    <p:titleStyle>
      <a:lvl1pPr algn="ctr" defTabSz="802005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+mj-lt"/>
          <a:ea typeface="+mj-ea"/>
          <a:cs typeface="+mj-cs"/>
        </a:defRPr>
      </a:lvl1pPr>
      <a:lvl2pPr algn="ctr" defTabSz="802005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defTabSz="802005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defTabSz="802005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defTabSz="802005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defTabSz="802005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defTabSz="802005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defTabSz="802005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defTabSz="802005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00355" indent="-300355" algn="l" defTabSz="802005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52780" indent="-250825" algn="l" defTabSz="802005" rtl="0" eaLnBrk="0" fontAlgn="base" hangingPunct="0">
        <a:spcBef>
          <a:spcPct val="20000"/>
        </a:spcBef>
        <a:spcAft>
          <a:spcPct val="0"/>
        </a:spcAft>
        <a:buChar char="–"/>
        <a:defRPr sz="2500">
          <a:solidFill>
            <a:schemeClr val="tx1"/>
          </a:solidFill>
          <a:latin typeface="+mn-lt"/>
          <a:ea typeface="+mn-ea"/>
        </a:defRPr>
      </a:lvl2pPr>
      <a:lvl3pPr marL="1003300" indent="-201930" algn="l" defTabSz="802005" rtl="0" eaLnBrk="0" fontAlgn="base" hangingPunct="0">
        <a:spcBef>
          <a:spcPct val="20000"/>
        </a:spcBef>
        <a:spcAft>
          <a:spcPct val="0"/>
        </a:spcAft>
        <a:buChar char="•"/>
        <a:defRPr sz="2200">
          <a:solidFill>
            <a:schemeClr val="tx1"/>
          </a:solidFill>
          <a:latin typeface="+mn-lt"/>
          <a:ea typeface="+mn-ea"/>
        </a:defRPr>
      </a:lvl3pPr>
      <a:lvl4pPr marL="1402080" indent="-200025" algn="l" defTabSz="802005" rtl="0" eaLnBrk="0" fontAlgn="base" hangingPunct="0">
        <a:spcBef>
          <a:spcPct val="20000"/>
        </a:spcBef>
        <a:spcAft>
          <a:spcPct val="0"/>
        </a:spcAft>
        <a:buChar char="–"/>
        <a:defRPr sz="1700">
          <a:solidFill>
            <a:schemeClr val="tx1"/>
          </a:solidFill>
          <a:latin typeface="+mn-lt"/>
          <a:ea typeface="+mn-ea"/>
        </a:defRPr>
      </a:lvl4pPr>
      <a:lvl5pPr marL="1803400" indent="-201930" algn="l" defTabSz="802005" rtl="0" eaLnBrk="0" fontAlgn="base" hangingPunct="0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+mn-lt"/>
          <a:ea typeface="+mn-ea"/>
        </a:defRPr>
      </a:lvl5pPr>
      <a:lvl6pPr marL="2260600" indent="-201930" algn="l" defTabSz="80200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+mn-lt"/>
          <a:ea typeface="+mn-ea"/>
        </a:defRPr>
      </a:lvl6pPr>
      <a:lvl7pPr marL="2717800" indent="-201930" algn="l" defTabSz="80200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+mn-lt"/>
          <a:ea typeface="+mn-ea"/>
        </a:defRPr>
      </a:lvl7pPr>
      <a:lvl8pPr marL="3175000" indent="-201930" algn="l" defTabSz="80200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+mn-lt"/>
          <a:ea typeface="+mn-ea"/>
        </a:defRPr>
      </a:lvl8pPr>
      <a:lvl9pPr marL="3632200" indent="-201930" algn="l" defTabSz="80200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7" name="任意多边形 6"/>
          <p:cNvSpPr/>
          <p:nvPr/>
        </p:nvSpPr>
        <p:spPr bwMode="auto">
          <a:xfrm>
            <a:off x="-12700" y="-7937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 panose="020B0503020204020204" charset="-122"/>
              <a:cs typeface="+mn-cs"/>
            </a:endParaRPr>
          </a:p>
        </p:txBody>
      </p:sp>
      <p:sp>
        <p:nvSpPr>
          <p:cNvPr id="8" name="任意多边形 7"/>
          <p:cNvSpPr/>
          <p:nvPr/>
        </p:nvSpPr>
        <p:spPr bwMode="auto">
          <a:xfrm>
            <a:off x="5842000" y="-7937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 panose="020B0503020204020204" charset="-122"/>
              <a:cs typeface="+mn-cs"/>
            </a:endParaRPr>
          </a:p>
        </p:txBody>
      </p:sp>
      <p:sp>
        <p:nvSpPr>
          <p:cNvPr id="4100" name="标题占位符 8"/>
          <p:cNvSpPr>
            <a:spLocks noGrp="1"/>
          </p:cNvSpPr>
          <p:nvPr>
            <p:ph type="title"/>
          </p:nvPr>
        </p:nvSpPr>
        <p:spPr>
          <a:xfrm>
            <a:off x="609600" y="704850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lIns="0" rIns="0" bIns="0" anchor="b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101" name="文本占位符 29"/>
          <p:cNvSpPr>
            <a:spLocks noGrp="1"/>
          </p:cNvSpPr>
          <p:nvPr>
            <p:ph type="body" idx="1"/>
          </p:nvPr>
        </p:nvSpPr>
        <p:spPr>
          <a:xfrm>
            <a:off x="609600" y="1935163"/>
            <a:ext cx="10972800" cy="4389437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834214D-6170-4D07-82BF-9D1DEC83D77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微软雅黑" panose="020B050302020402020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微软雅黑" panose="020B0503020204020204" charset="-122"/>
              <a:cs typeface="+mn-cs"/>
            </a:endParaRPr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3556000" y="6356350"/>
            <a:ext cx="4470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ea typeface="微软雅黑" panose="020B050302020402020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cs typeface="+mn-cs"/>
            </a:endParaRPr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10566400" y="6356350"/>
            <a:ext cx="1016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>
              <a:defRPr sz="1200">
                <a:solidFill>
                  <a:srgbClr val="045C75"/>
                </a:solidFill>
                <a:latin typeface="Constantia" panose="02030602050306030303" pitchFamily="18" charset="0"/>
                <a:ea typeface="微软雅黑" panose="020B0503020204020204" charset="-122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  <p:grpSp>
        <p:nvGrpSpPr>
          <p:cNvPr id="4105" name="组合 1"/>
          <p:cNvGrpSpPr/>
          <p:nvPr/>
        </p:nvGrpSpPr>
        <p:grpSpPr>
          <a:xfrm>
            <a:off x="-25400" y="203200"/>
            <a:ext cx="12240684" cy="647700"/>
            <a:chOff x="-19045" y="216550"/>
            <a:chExt cx="9180548" cy="649224"/>
          </a:xfrm>
        </p:grpSpPr>
        <p:sp>
          <p:nvSpPr>
            <p:cNvPr id="12" name="任意多边形 11"/>
            <p:cNvSpPr/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3" name="任意多边形 12"/>
            <p:cNvSpPr/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微软雅黑" panose="020B0503020204020204" charset="-122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  <p:sldLayoutId id="2147483699" r:id="rId13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charset="0"/>
          <a:ea typeface="隶书" panose="02010509060101010101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charset="0"/>
          <a:ea typeface="隶书" panose="02010509060101010101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charset="0"/>
          <a:ea typeface="隶书" panose="02010509060101010101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charset="0"/>
          <a:ea typeface="隶书" panose="02010509060101010101" pitchFamily="49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charset="0"/>
          <a:ea typeface="隶书" panose="02010509060101010101" pitchFamily="49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charset="0"/>
          <a:ea typeface="隶书" panose="02010509060101010101" pitchFamily="49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charset="0"/>
          <a:ea typeface="隶书" panose="02010509060101010101" pitchFamily="49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charset="0"/>
          <a:ea typeface="隶书" panose="02010509060101010101" pitchFamily="49" charset="-122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anose="05020102010507070707" pitchFamily="18" charset="2"/>
        <a:buChar char=""/>
        <a:defRPr sz="26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marL="640080" indent="-24638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anose="05020102010507070707" pitchFamily="18" charset="2"/>
        <a:buChar char=""/>
        <a:defRPr sz="2400">
          <a:solidFill>
            <a:schemeClr val="tx1"/>
          </a:solidFill>
          <a:latin typeface="+mn-lt"/>
          <a:ea typeface="微软雅黑" panose="020B0503020204020204" charset="-122"/>
        </a:defRPr>
      </a:lvl2pPr>
      <a:lvl3pPr marL="914400" indent="-24638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anose="05020102010507070707" pitchFamily="18" charset="2"/>
        <a:buChar char=""/>
        <a:defRPr sz="2100">
          <a:solidFill>
            <a:schemeClr val="tx1"/>
          </a:solidFill>
          <a:latin typeface="+mn-lt"/>
          <a:ea typeface="微软雅黑" panose="020B0503020204020204" charset="-122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anose="05020102010507070707" pitchFamily="18" charset="2"/>
        <a:buChar char=""/>
        <a:defRPr sz="2000">
          <a:solidFill>
            <a:schemeClr val="tx1"/>
          </a:solidFill>
          <a:latin typeface="+mn-lt"/>
          <a:ea typeface="微软雅黑" panose="020B0503020204020204" charset="-122"/>
        </a:defRPr>
      </a:lvl4pPr>
      <a:lvl5pPr marL="1462405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18" charset="2"/>
        <a:buChar char=""/>
        <a:defRPr sz="2000">
          <a:solidFill>
            <a:schemeClr val="tx1"/>
          </a:solidFill>
          <a:latin typeface="+mn-lt"/>
          <a:ea typeface="微软雅黑" panose="020B0503020204020204" charset="-122"/>
        </a:defRPr>
      </a:lvl5pPr>
      <a:lvl6pPr marL="1919605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18" charset="2"/>
        <a:buChar char=""/>
        <a:defRPr sz="2000">
          <a:solidFill>
            <a:schemeClr val="tx1"/>
          </a:solidFill>
          <a:latin typeface="+mn-lt"/>
          <a:ea typeface="+mn-ea"/>
        </a:defRPr>
      </a:lvl6pPr>
      <a:lvl7pPr marL="2376805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18" charset="2"/>
        <a:buChar char=""/>
        <a:defRPr sz="2000">
          <a:solidFill>
            <a:schemeClr val="tx1"/>
          </a:solidFill>
          <a:latin typeface="+mn-lt"/>
          <a:ea typeface="+mn-ea"/>
        </a:defRPr>
      </a:lvl7pPr>
      <a:lvl8pPr marL="2834005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18" charset="2"/>
        <a:buChar char=""/>
        <a:defRPr sz="2000">
          <a:solidFill>
            <a:schemeClr val="tx1"/>
          </a:solidFill>
          <a:latin typeface="+mn-lt"/>
          <a:ea typeface="+mn-ea"/>
        </a:defRPr>
      </a:lvl8pPr>
      <a:lvl9pPr marL="3291205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18" charset="2"/>
        <a:buChar char="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7" name="任意多边形 6"/>
          <p:cNvSpPr/>
          <p:nvPr/>
        </p:nvSpPr>
        <p:spPr bwMode="auto">
          <a:xfrm>
            <a:off x="-12700" y="-7937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 panose="020B0503020204020204" charset="-122"/>
              <a:cs typeface="+mn-cs"/>
            </a:endParaRPr>
          </a:p>
        </p:txBody>
      </p:sp>
      <p:sp>
        <p:nvSpPr>
          <p:cNvPr id="8" name="任意多边形 7"/>
          <p:cNvSpPr/>
          <p:nvPr/>
        </p:nvSpPr>
        <p:spPr bwMode="auto">
          <a:xfrm>
            <a:off x="5842000" y="-7937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 panose="020B0503020204020204" charset="-122"/>
              <a:cs typeface="+mn-cs"/>
            </a:endParaRPr>
          </a:p>
        </p:txBody>
      </p:sp>
      <p:grpSp>
        <p:nvGrpSpPr>
          <p:cNvPr id="5124" name="组合 1"/>
          <p:cNvGrpSpPr/>
          <p:nvPr/>
        </p:nvGrpSpPr>
        <p:grpSpPr>
          <a:xfrm>
            <a:off x="-25400" y="203200"/>
            <a:ext cx="12240684" cy="647700"/>
            <a:chOff x="-19045" y="216550"/>
            <a:chExt cx="9180548" cy="649224"/>
          </a:xfrm>
        </p:grpSpPr>
        <p:sp>
          <p:nvSpPr>
            <p:cNvPr id="12" name="任意多边形 11"/>
            <p:cNvSpPr/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3" name="任意多边形 12"/>
            <p:cNvSpPr/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微软雅黑" panose="020B0503020204020204" charset="-122"/>
                <a:cs typeface="+mn-cs"/>
              </a:endParaRPr>
            </a:p>
          </p:txBody>
        </p:sp>
      </p:grpSp>
      <p:sp>
        <p:nvSpPr>
          <p:cNvPr id="5125" name="标题占位符 8"/>
          <p:cNvSpPr>
            <a:spLocks noGrp="1"/>
          </p:cNvSpPr>
          <p:nvPr>
            <p:ph type="title"/>
          </p:nvPr>
        </p:nvSpPr>
        <p:spPr>
          <a:xfrm>
            <a:off x="609600" y="704850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lIns="0" rIns="0" bIns="0" anchor="b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5126" name="文本占位符 29"/>
          <p:cNvSpPr>
            <a:spLocks noGrp="1"/>
          </p:cNvSpPr>
          <p:nvPr>
            <p:ph type="body" idx="1"/>
          </p:nvPr>
        </p:nvSpPr>
        <p:spPr>
          <a:xfrm>
            <a:off x="609600" y="1935163"/>
            <a:ext cx="10972800" cy="4389437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2">
                    <a:shade val="90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687DE4F-C836-432C-8E2C-0D63BA1B0872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微软雅黑" panose="020B050302020402020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微软雅黑" panose="020B0503020204020204" charset="-122"/>
              <a:cs typeface="+mn-cs"/>
            </a:endParaRPr>
          </a:p>
        </p:txBody>
      </p:sp>
      <p:sp>
        <p:nvSpPr>
          <p:cNvPr id="1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556000" y="6356350"/>
            <a:ext cx="4470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2">
                    <a:shade val="90000"/>
                  </a:schemeClr>
                </a:solidFill>
                <a:latin typeface="+mn-lt"/>
                <a:ea typeface="微软雅黑" panose="020B050302020402020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cs typeface="+mn-cs"/>
            </a:endParaRPr>
          </a:p>
        </p:txBody>
      </p:sp>
      <p:sp>
        <p:nvSpPr>
          <p:cNvPr id="1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0566400" y="6356350"/>
            <a:ext cx="1016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>
              <a:defRPr sz="1200">
                <a:solidFill>
                  <a:srgbClr val="D1EAEE"/>
                </a:solidFill>
                <a:latin typeface="Constantia" panose="02030602050306030303" pitchFamily="18" charset="0"/>
                <a:ea typeface="微软雅黑" panose="020B0503020204020204" charset="-122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charset="0"/>
          <a:ea typeface="隶书" panose="02010509060101010101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charset="0"/>
          <a:ea typeface="隶书" panose="02010509060101010101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charset="0"/>
          <a:ea typeface="隶书" panose="02010509060101010101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charset="0"/>
          <a:ea typeface="隶书" panose="02010509060101010101" pitchFamily="49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charset="0"/>
          <a:ea typeface="隶书" panose="02010509060101010101" pitchFamily="49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charset="0"/>
          <a:ea typeface="隶书" panose="02010509060101010101" pitchFamily="49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charset="0"/>
          <a:ea typeface="隶书" panose="02010509060101010101" pitchFamily="49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charset="0"/>
          <a:ea typeface="隶书" panose="02010509060101010101" pitchFamily="49" charset="-122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anose="05020102010507070707" pitchFamily="18" charset="2"/>
        <a:buChar char=""/>
        <a:defRPr sz="26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marL="640080" indent="-24638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anose="05020102010507070707" pitchFamily="18" charset="2"/>
        <a:buChar char=""/>
        <a:defRPr sz="2400">
          <a:solidFill>
            <a:schemeClr val="tx1"/>
          </a:solidFill>
          <a:latin typeface="+mn-lt"/>
          <a:ea typeface="微软雅黑" panose="020B0503020204020204" charset="-122"/>
        </a:defRPr>
      </a:lvl2pPr>
      <a:lvl3pPr marL="914400" indent="-24638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anose="05020102010507070707" pitchFamily="18" charset="2"/>
        <a:buChar char=""/>
        <a:defRPr sz="2100">
          <a:solidFill>
            <a:schemeClr val="tx1"/>
          </a:solidFill>
          <a:latin typeface="+mn-lt"/>
          <a:ea typeface="微软雅黑" panose="020B0503020204020204" charset="-122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anose="05020102010507070707" pitchFamily="18" charset="2"/>
        <a:buChar char=""/>
        <a:defRPr sz="2000">
          <a:solidFill>
            <a:schemeClr val="tx1"/>
          </a:solidFill>
          <a:latin typeface="+mn-lt"/>
          <a:ea typeface="微软雅黑" panose="020B0503020204020204" charset="-122"/>
        </a:defRPr>
      </a:lvl4pPr>
      <a:lvl5pPr marL="1462405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18" charset="2"/>
        <a:buChar char=""/>
        <a:defRPr sz="2000">
          <a:solidFill>
            <a:schemeClr val="tx1"/>
          </a:solidFill>
          <a:latin typeface="+mn-lt"/>
          <a:ea typeface="微软雅黑" panose="020B0503020204020204" charset="-122"/>
        </a:defRPr>
      </a:lvl5pPr>
      <a:lvl6pPr marL="1919605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18" charset="2"/>
        <a:buChar char=""/>
        <a:defRPr sz="2000">
          <a:solidFill>
            <a:schemeClr val="tx1"/>
          </a:solidFill>
          <a:latin typeface="+mn-lt"/>
          <a:ea typeface="+mn-ea"/>
        </a:defRPr>
      </a:lvl6pPr>
      <a:lvl7pPr marL="2376805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18" charset="2"/>
        <a:buChar char=""/>
        <a:defRPr sz="2000">
          <a:solidFill>
            <a:schemeClr val="tx1"/>
          </a:solidFill>
          <a:latin typeface="+mn-lt"/>
          <a:ea typeface="+mn-ea"/>
        </a:defRPr>
      </a:lvl7pPr>
      <a:lvl8pPr marL="2834005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18" charset="2"/>
        <a:buChar char=""/>
        <a:defRPr sz="2000">
          <a:solidFill>
            <a:schemeClr val="tx1"/>
          </a:solidFill>
          <a:latin typeface="+mn-lt"/>
          <a:ea typeface="+mn-ea"/>
        </a:defRPr>
      </a:lvl8pPr>
      <a:lvl9pPr marL="3291205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18" charset="2"/>
        <a:buChar char="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4" name="单圆角矩形 13"/>
          <p:cNvSpPr/>
          <p:nvPr/>
        </p:nvSpPr>
        <p:spPr>
          <a:xfrm rot="420000" flipV="1">
            <a:off x="4220633" y="1108075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anose="020B0503020204020204" charset="-122"/>
              <a:cs typeface="+mn-cs"/>
            </a:endParaRPr>
          </a:p>
        </p:txBody>
      </p:sp>
      <p:sp>
        <p:nvSpPr>
          <p:cNvPr id="15" name="直角三角形 14"/>
          <p:cNvSpPr/>
          <p:nvPr/>
        </p:nvSpPr>
        <p:spPr>
          <a:xfrm rot="420000" flipV="1">
            <a:off x="10672233" y="5359400"/>
            <a:ext cx="207433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anose="020B0503020204020204" charset="-122"/>
              <a:cs typeface="+mn-cs"/>
            </a:endParaRPr>
          </a:p>
        </p:txBody>
      </p:sp>
      <p:sp>
        <p:nvSpPr>
          <p:cNvPr id="16" name="任意多边形 15"/>
          <p:cNvSpPr/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 panose="020B0503020204020204" charset="-122"/>
              <a:cs typeface="+mn-cs"/>
            </a:endParaRPr>
          </a:p>
        </p:txBody>
      </p:sp>
      <p:sp>
        <p:nvSpPr>
          <p:cNvPr id="17" name="任意多边形 16"/>
          <p:cNvSpPr/>
          <p:nvPr/>
        </p:nvSpPr>
        <p:spPr bwMode="auto">
          <a:xfrm flipV="1">
            <a:off x="5842000" y="6219825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 panose="020B0503020204020204" charset="-122"/>
              <a:cs typeface="+mn-cs"/>
            </a:endParaRPr>
          </a:p>
        </p:txBody>
      </p:sp>
      <p:sp>
        <p:nvSpPr>
          <p:cNvPr id="6150" name="标题占位符 8"/>
          <p:cNvSpPr>
            <a:spLocks noGrp="1"/>
          </p:cNvSpPr>
          <p:nvPr>
            <p:ph type="title"/>
          </p:nvPr>
        </p:nvSpPr>
        <p:spPr>
          <a:xfrm>
            <a:off x="609600" y="704850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lIns="0" rIns="0" bIns="0" anchor="b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6151" name="文本占位符 29"/>
          <p:cNvSpPr>
            <a:spLocks noGrp="1"/>
          </p:cNvSpPr>
          <p:nvPr>
            <p:ph type="body" idx="1"/>
          </p:nvPr>
        </p:nvSpPr>
        <p:spPr>
          <a:xfrm>
            <a:off x="609600" y="1935163"/>
            <a:ext cx="10972800" cy="4389437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9" name="日期占位符 4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2">
                    <a:shade val="90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96437DC-7B24-4C9E-A5CC-42F887D9A495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微软雅黑" panose="020B050302020402020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微软雅黑" panose="020B0503020204020204" charset="-122"/>
              <a:cs typeface="+mn-cs"/>
            </a:endParaRPr>
          </a:p>
        </p:txBody>
      </p:sp>
      <p:sp>
        <p:nvSpPr>
          <p:cNvPr id="20" name="页脚占位符 5"/>
          <p:cNvSpPr>
            <a:spLocks noGrp="1"/>
          </p:cNvSpPr>
          <p:nvPr>
            <p:ph type="ftr" sz="quarter" idx="3"/>
          </p:nvPr>
        </p:nvSpPr>
        <p:spPr>
          <a:xfrm>
            <a:off x="3556000" y="6356350"/>
            <a:ext cx="4470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2">
                    <a:shade val="90000"/>
                  </a:schemeClr>
                </a:solidFill>
                <a:latin typeface="+mn-lt"/>
                <a:ea typeface="微软雅黑" panose="020B050302020402020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cs typeface="+mn-cs"/>
            </a:endParaRPr>
          </a:p>
        </p:txBody>
      </p:sp>
      <p:sp>
        <p:nvSpPr>
          <p:cNvPr id="21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10769600" y="6356350"/>
            <a:ext cx="81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>
              <a:defRPr sz="1200">
                <a:solidFill>
                  <a:srgbClr val="045C75"/>
                </a:solidFill>
                <a:latin typeface="Constantia" panose="02030602050306030303" pitchFamily="18" charset="0"/>
                <a:ea typeface="微软雅黑" panose="020B0503020204020204" charset="-122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charset="0"/>
          <a:ea typeface="隶书" panose="02010509060101010101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charset="0"/>
          <a:ea typeface="隶书" panose="02010509060101010101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charset="0"/>
          <a:ea typeface="隶书" panose="02010509060101010101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charset="0"/>
          <a:ea typeface="隶书" panose="02010509060101010101" pitchFamily="49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charset="0"/>
          <a:ea typeface="隶书" panose="02010509060101010101" pitchFamily="49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charset="0"/>
          <a:ea typeface="隶书" panose="02010509060101010101" pitchFamily="49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charset="0"/>
          <a:ea typeface="隶书" panose="02010509060101010101" pitchFamily="49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charset="0"/>
          <a:ea typeface="隶书" panose="02010509060101010101" pitchFamily="49" charset="-122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anose="05020102010507070707" pitchFamily="18" charset="2"/>
        <a:buChar char=""/>
        <a:defRPr sz="26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marL="640080" indent="-24638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anose="05020102010507070707" pitchFamily="18" charset="2"/>
        <a:buChar char=""/>
        <a:defRPr sz="2400">
          <a:solidFill>
            <a:schemeClr val="tx1"/>
          </a:solidFill>
          <a:latin typeface="+mn-lt"/>
          <a:ea typeface="微软雅黑" panose="020B0503020204020204" charset="-122"/>
        </a:defRPr>
      </a:lvl2pPr>
      <a:lvl3pPr marL="914400" indent="-24638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anose="05020102010507070707" pitchFamily="18" charset="2"/>
        <a:buChar char=""/>
        <a:defRPr sz="2100">
          <a:solidFill>
            <a:schemeClr val="tx1"/>
          </a:solidFill>
          <a:latin typeface="+mn-lt"/>
          <a:ea typeface="微软雅黑" panose="020B0503020204020204" charset="-122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anose="05020102010507070707" pitchFamily="18" charset="2"/>
        <a:buChar char=""/>
        <a:defRPr sz="2000">
          <a:solidFill>
            <a:schemeClr val="tx1"/>
          </a:solidFill>
          <a:latin typeface="+mn-lt"/>
          <a:ea typeface="微软雅黑" panose="020B0503020204020204" charset="-122"/>
        </a:defRPr>
      </a:lvl4pPr>
      <a:lvl5pPr marL="1462405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18" charset="2"/>
        <a:buChar char=""/>
        <a:defRPr sz="2000">
          <a:solidFill>
            <a:schemeClr val="tx1"/>
          </a:solidFill>
          <a:latin typeface="+mn-lt"/>
          <a:ea typeface="微软雅黑" panose="020B0503020204020204" charset="-122"/>
        </a:defRPr>
      </a:lvl5pPr>
      <a:lvl6pPr marL="1919605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18" charset="2"/>
        <a:buChar char=""/>
        <a:defRPr sz="2000">
          <a:solidFill>
            <a:schemeClr val="tx1"/>
          </a:solidFill>
          <a:latin typeface="+mn-lt"/>
          <a:ea typeface="+mn-ea"/>
        </a:defRPr>
      </a:lvl6pPr>
      <a:lvl7pPr marL="2376805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18" charset="2"/>
        <a:buChar char=""/>
        <a:defRPr sz="2000">
          <a:solidFill>
            <a:schemeClr val="tx1"/>
          </a:solidFill>
          <a:latin typeface="+mn-lt"/>
          <a:ea typeface="+mn-ea"/>
        </a:defRPr>
      </a:lvl7pPr>
      <a:lvl8pPr marL="2834005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18" charset="2"/>
        <a:buChar char=""/>
        <a:defRPr sz="2000">
          <a:solidFill>
            <a:schemeClr val="tx1"/>
          </a:solidFill>
          <a:latin typeface="+mn-lt"/>
          <a:ea typeface="+mn-ea"/>
        </a:defRPr>
      </a:lvl8pPr>
      <a:lvl9pPr marL="3291205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18" charset="2"/>
        <a:buChar char="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7" name="任意多边形 6"/>
          <p:cNvSpPr/>
          <p:nvPr/>
        </p:nvSpPr>
        <p:spPr bwMode="auto">
          <a:xfrm>
            <a:off x="-12700" y="-7937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 panose="020B0503020204020204" charset="-122"/>
              <a:cs typeface="+mn-cs"/>
            </a:endParaRPr>
          </a:p>
        </p:txBody>
      </p:sp>
      <p:sp>
        <p:nvSpPr>
          <p:cNvPr id="8" name="任意多边形 7"/>
          <p:cNvSpPr/>
          <p:nvPr/>
        </p:nvSpPr>
        <p:spPr bwMode="auto">
          <a:xfrm>
            <a:off x="5842000" y="-7937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 panose="020B0503020204020204" charset="-122"/>
              <a:cs typeface="+mn-cs"/>
            </a:endParaRPr>
          </a:p>
        </p:txBody>
      </p:sp>
      <p:sp>
        <p:nvSpPr>
          <p:cNvPr id="4100" name="标题占位符 8"/>
          <p:cNvSpPr>
            <a:spLocks noGrp="1"/>
          </p:cNvSpPr>
          <p:nvPr>
            <p:ph type="title"/>
          </p:nvPr>
        </p:nvSpPr>
        <p:spPr>
          <a:xfrm>
            <a:off x="609600" y="704850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lIns="0" rIns="0" bIns="0" anchor="b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101" name="文本占位符 29"/>
          <p:cNvSpPr>
            <a:spLocks noGrp="1"/>
          </p:cNvSpPr>
          <p:nvPr>
            <p:ph type="body" idx="1"/>
          </p:nvPr>
        </p:nvSpPr>
        <p:spPr>
          <a:xfrm>
            <a:off x="609600" y="1935163"/>
            <a:ext cx="10972800" cy="4389437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834214D-6170-4D07-82BF-9D1DEC83D77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微软雅黑" panose="020B050302020402020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微软雅黑" panose="020B0503020204020204" charset="-122"/>
              <a:cs typeface="+mn-cs"/>
            </a:endParaRPr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3556000" y="6356350"/>
            <a:ext cx="4470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ea typeface="微软雅黑" panose="020B050302020402020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cs typeface="+mn-cs"/>
            </a:endParaRPr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10566400" y="6356350"/>
            <a:ext cx="1016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>
              <a:defRPr sz="1200">
                <a:solidFill>
                  <a:srgbClr val="045C75"/>
                </a:solidFill>
                <a:latin typeface="Constantia" panose="02030602050306030303" pitchFamily="18" charset="0"/>
                <a:ea typeface="微软雅黑" panose="020B0503020204020204" charset="-122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  <p:grpSp>
        <p:nvGrpSpPr>
          <p:cNvPr id="4105" name="组合 1"/>
          <p:cNvGrpSpPr/>
          <p:nvPr/>
        </p:nvGrpSpPr>
        <p:grpSpPr>
          <a:xfrm>
            <a:off x="-25400" y="203200"/>
            <a:ext cx="12240684" cy="647700"/>
            <a:chOff x="-19045" y="216550"/>
            <a:chExt cx="9180548" cy="649224"/>
          </a:xfrm>
        </p:grpSpPr>
        <p:sp>
          <p:nvSpPr>
            <p:cNvPr id="12" name="任意多边形 11"/>
            <p:cNvSpPr/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3" name="任意多边形 12"/>
            <p:cNvSpPr/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微软雅黑" panose="020B0503020204020204" charset="-122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  <p:sldLayoutId id="2147483736" r:id="rId12"/>
    <p:sldLayoutId id="2147483737" r:id="rId13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charset="0"/>
          <a:ea typeface="隶书" panose="02010509060101010101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charset="0"/>
          <a:ea typeface="隶书" panose="02010509060101010101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charset="0"/>
          <a:ea typeface="隶书" panose="02010509060101010101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charset="0"/>
          <a:ea typeface="隶书" panose="02010509060101010101" pitchFamily="49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charset="0"/>
          <a:ea typeface="隶书" panose="02010509060101010101" pitchFamily="49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charset="0"/>
          <a:ea typeface="隶书" panose="02010509060101010101" pitchFamily="49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charset="0"/>
          <a:ea typeface="隶书" panose="02010509060101010101" pitchFamily="49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charset="0"/>
          <a:ea typeface="隶书" panose="02010509060101010101" pitchFamily="49" charset="-122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anose="05020102010507070707" pitchFamily="18" charset="2"/>
        <a:buChar char=""/>
        <a:defRPr sz="26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marL="640080" indent="-24638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anose="05020102010507070707" pitchFamily="18" charset="2"/>
        <a:buChar char=""/>
        <a:defRPr sz="2400">
          <a:solidFill>
            <a:schemeClr val="tx1"/>
          </a:solidFill>
          <a:latin typeface="+mn-lt"/>
          <a:ea typeface="微软雅黑" panose="020B0503020204020204" charset="-122"/>
        </a:defRPr>
      </a:lvl2pPr>
      <a:lvl3pPr marL="914400" indent="-24638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anose="05020102010507070707" pitchFamily="18" charset="2"/>
        <a:buChar char=""/>
        <a:defRPr sz="2100">
          <a:solidFill>
            <a:schemeClr val="tx1"/>
          </a:solidFill>
          <a:latin typeface="+mn-lt"/>
          <a:ea typeface="微软雅黑" panose="020B0503020204020204" charset="-122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anose="05020102010507070707" pitchFamily="18" charset="2"/>
        <a:buChar char=""/>
        <a:defRPr sz="2000">
          <a:solidFill>
            <a:schemeClr val="tx1"/>
          </a:solidFill>
          <a:latin typeface="+mn-lt"/>
          <a:ea typeface="微软雅黑" panose="020B0503020204020204" charset="-122"/>
        </a:defRPr>
      </a:lvl4pPr>
      <a:lvl5pPr marL="1462405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18" charset="2"/>
        <a:buChar char=""/>
        <a:defRPr sz="2000">
          <a:solidFill>
            <a:schemeClr val="tx1"/>
          </a:solidFill>
          <a:latin typeface="+mn-lt"/>
          <a:ea typeface="微软雅黑" panose="020B0503020204020204" charset="-122"/>
        </a:defRPr>
      </a:lvl5pPr>
      <a:lvl6pPr marL="1919605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18" charset="2"/>
        <a:buChar char=""/>
        <a:defRPr sz="2000">
          <a:solidFill>
            <a:schemeClr val="tx1"/>
          </a:solidFill>
          <a:latin typeface="+mn-lt"/>
          <a:ea typeface="+mn-ea"/>
        </a:defRPr>
      </a:lvl6pPr>
      <a:lvl7pPr marL="2376805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18" charset="2"/>
        <a:buChar char=""/>
        <a:defRPr sz="2000">
          <a:solidFill>
            <a:schemeClr val="tx1"/>
          </a:solidFill>
          <a:latin typeface="+mn-lt"/>
          <a:ea typeface="+mn-ea"/>
        </a:defRPr>
      </a:lvl7pPr>
      <a:lvl8pPr marL="2834005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18" charset="2"/>
        <a:buChar char=""/>
        <a:defRPr sz="2000">
          <a:solidFill>
            <a:schemeClr val="tx1"/>
          </a:solidFill>
          <a:latin typeface="+mn-lt"/>
          <a:ea typeface="+mn-ea"/>
        </a:defRPr>
      </a:lvl8pPr>
      <a:lvl9pPr marL="3291205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18" charset="2"/>
        <a:buChar char="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  <p:sldLayoutId id="2147483750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fld id="{2F2A2A96-E392-4BD4-96F4-45C159C7CA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fld id="{6E02081A-7E68-44F2-A99E-F075D941C59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  <p:sldLayoutId id="2147483753" r:id="rId2"/>
    <p:sldLayoutId id="2147483754" r:id="rId3"/>
    <p:sldLayoutId id="2147483755" r:id="rId4"/>
    <p:sldLayoutId id="2147483756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4.xml"/><Relationship Id="rId1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8.xml"/><Relationship Id="rId3" Type="http://schemas.openxmlformats.org/officeDocument/2006/relationships/image" Target="../media/image15.jpeg"/><Relationship Id="rId2" Type="http://schemas.openxmlformats.org/officeDocument/2006/relationships/tags" Target="../tags/tag29.xml"/><Relationship Id="rId1" Type="http://schemas.openxmlformats.org/officeDocument/2006/relationships/tags" Target="../tags/tag28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38.xml"/><Relationship Id="rId8" Type="http://schemas.openxmlformats.org/officeDocument/2006/relationships/tags" Target="../tags/tag37.xml"/><Relationship Id="rId7" Type="http://schemas.openxmlformats.org/officeDocument/2006/relationships/tags" Target="../tags/tag36.xml"/><Relationship Id="rId6" Type="http://schemas.openxmlformats.org/officeDocument/2006/relationships/tags" Target="../tags/tag35.xml"/><Relationship Id="rId5" Type="http://schemas.openxmlformats.org/officeDocument/2006/relationships/tags" Target="../tags/tag34.xml"/><Relationship Id="rId47" Type="http://schemas.openxmlformats.org/officeDocument/2006/relationships/slideLayout" Target="../slideLayouts/slideLayout98.xml"/><Relationship Id="rId46" Type="http://schemas.openxmlformats.org/officeDocument/2006/relationships/tags" Target="../tags/tag75.xml"/><Relationship Id="rId45" Type="http://schemas.openxmlformats.org/officeDocument/2006/relationships/tags" Target="../tags/tag74.xml"/><Relationship Id="rId44" Type="http://schemas.openxmlformats.org/officeDocument/2006/relationships/tags" Target="../tags/tag73.xml"/><Relationship Id="rId43" Type="http://schemas.openxmlformats.org/officeDocument/2006/relationships/tags" Target="../tags/tag72.xml"/><Relationship Id="rId42" Type="http://schemas.openxmlformats.org/officeDocument/2006/relationships/tags" Target="../tags/tag71.xml"/><Relationship Id="rId41" Type="http://schemas.openxmlformats.org/officeDocument/2006/relationships/tags" Target="../tags/tag70.xml"/><Relationship Id="rId40" Type="http://schemas.openxmlformats.org/officeDocument/2006/relationships/tags" Target="../tags/tag69.xml"/><Relationship Id="rId4" Type="http://schemas.openxmlformats.org/officeDocument/2006/relationships/tags" Target="../tags/tag33.xml"/><Relationship Id="rId39" Type="http://schemas.openxmlformats.org/officeDocument/2006/relationships/tags" Target="../tags/tag68.xml"/><Relationship Id="rId38" Type="http://schemas.openxmlformats.org/officeDocument/2006/relationships/tags" Target="../tags/tag67.xml"/><Relationship Id="rId37" Type="http://schemas.openxmlformats.org/officeDocument/2006/relationships/tags" Target="../tags/tag66.xml"/><Relationship Id="rId36" Type="http://schemas.openxmlformats.org/officeDocument/2006/relationships/tags" Target="../tags/tag65.xml"/><Relationship Id="rId35" Type="http://schemas.openxmlformats.org/officeDocument/2006/relationships/tags" Target="../tags/tag64.xml"/><Relationship Id="rId34" Type="http://schemas.openxmlformats.org/officeDocument/2006/relationships/tags" Target="../tags/tag63.xml"/><Relationship Id="rId33" Type="http://schemas.openxmlformats.org/officeDocument/2006/relationships/tags" Target="../tags/tag62.xml"/><Relationship Id="rId32" Type="http://schemas.openxmlformats.org/officeDocument/2006/relationships/tags" Target="../tags/tag61.xml"/><Relationship Id="rId31" Type="http://schemas.openxmlformats.org/officeDocument/2006/relationships/tags" Target="../tags/tag60.xml"/><Relationship Id="rId30" Type="http://schemas.openxmlformats.org/officeDocument/2006/relationships/tags" Target="../tags/tag59.xml"/><Relationship Id="rId3" Type="http://schemas.openxmlformats.org/officeDocument/2006/relationships/tags" Target="../tags/tag32.xml"/><Relationship Id="rId29" Type="http://schemas.openxmlformats.org/officeDocument/2006/relationships/tags" Target="../tags/tag58.xml"/><Relationship Id="rId28" Type="http://schemas.openxmlformats.org/officeDocument/2006/relationships/tags" Target="../tags/tag57.xml"/><Relationship Id="rId27" Type="http://schemas.openxmlformats.org/officeDocument/2006/relationships/tags" Target="../tags/tag56.xml"/><Relationship Id="rId26" Type="http://schemas.openxmlformats.org/officeDocument/2006/relationships/tags" Target="../tags/tag55.xml"/><Relationship Id="rId25" Type="http://schemas.openxmlformats.org/officeDocument/2006/relationships/tags" Target="../tags/tag54.xml"/><Relationship Id="rId24" Type="http://schemas.openxmlformats.org/officeDocument/2006/relationships/tags" Target="../tags/tag53.xml"/><Relationship Id="rId23" Type="http://schemas.openxmlformats.org/officeDocument/2006/relationships/tags" Target="../tags/tag52.xml"/><Relationship Id="rId22" Type="http://schemas.openxmlformats.org/officeDocument/2006/relationships/tags" Target="../tags/tag51.xml"/><Relationship Id="rId21" Type="http://schemas.openxmlformats.org/officeDocument/2006/relationships/tags" Target="../tags/tag50.xml"/><Relationship Id="rId20" Type="http://schemas.openxmlformats.org/officeDocument/2006/relationships/tags" Target="../tags/tag49.xml"/><Relationship Id="rId2" Type="http://schemas.openxmlformats.org/officeDocument/2006/relationships/tags" Target="../tags/tag31.xml"/><Relationship Id="rId19" Type="http://schemas.openxmlformats.org/officeDocument/2006/relationships/tags" Target="../tags/tag48.xml"/><Relationship Id="rId18" Type="http://schemas.openxmlformats.org/officeDocument/2006/relationships/tags" Target="../tags/tag47.xml"/><Relationship Id="rId17" Type="http://schemas.openxmlformats.org/officeDocument/2006/relationships/tags" Target="../tags/tag46.xml"/><Relationship Id="rId16" Type="http://schemas.openxmlformats.org/officeDocument/2006/relationships/tags" Target="../tags/tag45.xml"/><Relationship Id="rId15" Type="http://schemas.openxmlformats.org/officeDocument/2006/relationships/tags" Target="../tags/tag44.xml"/><Relationship Id="rId14" Type="http://schemas.openxmlformats.org/officeDocument/2006/relationships/tags" Target="../tags/tag43.xml"/><Relationship Id="rId13" Type="http://schemas.openxmlformats.org/officeDocument/2006/relationships/tags" Target="../tags/tag42.xml"/><Relationship Id="rId12" Type="http://schemas.openxmlformats.org/officeDocument/2006/relationships/tags" Target="../tags/tag41.xml"/><Relationship Id="rId11" Type="http://schemas.openxmlformats.org/officeDocument/2006/relationships/tags" Target="../tags/tag40.xml"/><Relationship Id="rId10" Type="http://schemas.openxmlformats.org/officeDocument/2006/relationships/tags" Target="../tags/tag39.xml"/><Relationship Id="rId1" Type="http://schemas.openxmlformats.org/officeDocument/2006/relationships/tags" Target="../tags/tag30.xml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98.xml"/><Relationship Id="rId6" Type="http://schemas.openxmlformats.org/officeDocument/2006/relationships/tags" Target="../tags/tag78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Relationship Id="rId3" Type="http://schemas.openxmlformats.org/officeDocument/2006/relationships/image" Target="../media/image16.jpeg"/><Relationship Id="rId2" Type="http://schemas.openxmlformats.org/officeDocument/2006/relationships/tags" Target="../tags/tag77.xml"/><Relationship Id="rId1" Type="http://schemas.openxmlformats.org/officeDocument/2006/relationships/tags" Target="../tags/tag7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8.xml"/><Relationship Id="rId2" Type="http://schemas.openxmlformats.org/officeDocument/2006/relationships/tags" Target="../tags/tag79.xml"/><Relationship Id="rId1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8.xml"/><Relationship Id="rId2" Type="http://schemas.openxmlformats.org/officeDocument/2006/relationships/tags" Target="../tags/tag80.xml"/><Relationship Id="rId1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8.xml"/><Relationship Id="rId2" Type="http://schemas.openxmlformats.org/officeDocument/2006/relationships/tags" Target="../tags/tag81.xml"/><Relationship Id="rId1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8.xml"/><Relationship Id="rId2" Type="http://schemas.openxmlformats.org/officeDocument/2006/relationships/tags" Target="../tags/tag82.xml"/><Relationship Id="rId1" Type="http://schemas.openxmlformats.org/officeDocument/2006/relationships/image" Target="../media/image2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8.xml"/><Relationship Id="rId2" Type="http://schemas.openxmlformats.org/officeDocument/2006/relationships/tags" Target="../tags/tag83.xml"/><Relationship Id="rId1" Type="http://schemas.openxmlformats.org/officeDocument/2006/relationships/image" Target="../media/image22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8.xml"/><Relationship Id="rId1" Type="http://schemas.openxmlformats.org/officeDocument/2006/relationships/image" Target="../media/image23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8.xml"/><Relationship Id="rId1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7.xml"/><Relationship Id="rId1" Type="http://schemas.openxmlformats.org/officeDocument/2006/relationships/image" Target="../media/image1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8.xml"/><Relationship Id="rId1" Type="http://schemas.openxmlformats.org/officeDocument/2006/relationships/image" Target="../media/image25.jpe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0.xml"/><Relationship Id="rId3" Type="http://schemas.openxmlformats.org/officeDocument/2006/relationships/tags" Target="../tags/tag85.xml"/><Relationship Id="rId2" Type="http://schemas.openxmlformats.org/officeDocument/2006/relationships/image" Target="../media/image14.png"/><Relationship Id="rId1" Type="http://schemas.openxmlformats.org/officeDocument/2006/relationships/tags" Target="../tags/tag8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5.xml"/><Relationship Id="rId2" Type="http://schemas.openxmlformats.org/officeDocument/2006/relationships/image" Target="../media/image26.png"/><Relationship Id="rId1" Type="http://schemas.openxmlformats.org/officeDocument/2006/relationships/tags" Target="../tags/tag86.xml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98.xml"/><Relationship Id="rId3" Type="http://schemas.openxmlformats.org/officeDocument/2006/relationships/tags" Target="../tags/tag87.xml"/><Relationship Id="rId2" Type="http://schemas.openxmlformats.org/officeDocument/2006/relationships/image" Target="../media/image28.png"/><Relationship Id="rId1" Type="http://schemas.openxmlformats.org/officeDocument/2006/relationships/image" Target="../media/image2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8.xml"/><Relationship Id="rId2" Type="http://schemas.openxmlformats.org/officeDocument/2006/relationships/tags" Target="../tags/tag88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0.xml"/><Relationship Id="rId3" Type="http://schemas.openxmlformats.org/officeDocument/2006/relationships/tags" Target="../tags/tag90.xml"/><Relationship Id="rId2" Type="http://schemas.openxmlformats.org/officeDocument/2006/relationships/image" Target="../media/image14.png"/><Relationship Id="rId1" Type="http://schemas.openxmlformats.org/officeDocument/2006/relationships/tags" Target="../tags/tag89.xml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tags" Target="../tags/tag99.xml"/><Relationship Id="rId8" Type="http://schemas.openxmlformats.org/officeDocument/2006/relationships/tags" Target="../tags/tag98.xml"/><Relationship Id="rId7" Type="http://schemas.openxmlformats.org/officeDocument/2006/relationships/tags" Target="../tags/tag97.xml"/><Relationship Id="rId6" Type="http://schemas.openxmlformats.org/officeDocument/2006/relationships/tags" Target="../tags/tag96.xml"/><Relationship Id="rId5" Type="http://schemas.openxmlformats.org/officeDocument/2006/relationships/tags" Target="../tags/tag95.xml"/><Relationship Id="rId4" Type="http://schemas.openxmlformats.org/officeDocument/2006/relationships/tags" Target="../tags/tag94.xml"/><Relationship Id="rId32" Type="http://schemas.openxmlformats.org/officeDocument/2006/relationships/slideLayout" Target="../slideLayouts/slideLayout98.xml"/><Relationship Id="rId31" Type="http://schemas.openxmlformats.org/officeDocument/2006/relationships/tags" Target="../tags/tag121.xml"/><Relationship Id="rId30" Type="http://schemas.openxmlformats.org/officeDocument/2006/relationships/tags" Target="../tags/tag120.xml"/><Relationship Id="rId3" Type="http://schemas.openxmlformats.org/officeDocument/2006/relationships/tags" Target="../tags/tag93.xml"/><Relationship Id="rId29" Type="http://schemas.openxmlformats.org/officeDocument/2006/relationships/tags" Target="../tags/tag119.xml"/><Relationship Id="rId28" Type="http://schemas.openxmlformats.org/officeDocument/2006/relationships/tags" Target="../tags/tag118.xml"/><Relationship Id="rId27" Type="http://schemas.openxmlformats.org/officeDocument/2006/relationships/tags" Target="../tags/tag117.xml"/><Relationship Id="rId26" Type="http://schemas.openxmlformats.org/officeDocument/2006/relationships/tags" Target="../tags/tag116.xml"/><Relationship Id="rId25" Type="http://schemas.openxmlformats.org/officeDocument/2006/relationships/tags" Target="../tags/tag115.xml"/><Relationship Id="rId24" Type="http://schemas.openxmlformats.org/officeDocument/2006/relationships/tags" Target="../tags/tag114.xml"/><Relationship Id="rId23" Type="http://schemas.openxmlformats.org/officeDocument/2006/relationships/tags" Target="../tags/tag113.xml"/><Relationship Id="rId22" Type="http://schemas.openxmlformats.org/officeDocument/2006/relationships/tags" Target="../tags/tag112.xml"/><Relationship Id="rId21" Type="http://schemas.openxmlformats.org/officeDocument/2006/relationships/tags" Target="../tags/tag111.xml"/><Relationship Id="rId20" Type="http://schemas.openxmlformats.org/officeDocument/2006/relationships/tags" Target="../tags/tag110.xml"/><Relationship Id="rId2" Type="http://schemas.openxmlformats.org/officeDocument/2006/relationships/tags" Target="../tags/tag92.xml"/><Relationship Id="rId19" Type="http://schemas.openxmlformats.org/officeDocument/2006/relationships/tags" Target="../tags/tag109.xml"/><Relationship Id="rId18" Type="http://schemas.openxmlformats.org/officeDocument/2006/relationships/tags" Target="../tags/tag108.xml"/><Relationship Id="rId17" Type="http://schemas.openxmlformats.org/officeDocument/2006/relationships/tags" Target="../tags/tag107.xml"/><Relationship Id="rId16" Type="http://schemas.openxmlformats.org/officeDocument/2006/relationships/tags" Target="../tags/tag106.xml"/><Relationship Id="rId15" Type="http://schemas.openxmlformats.org/officeDocument/2006/relationships/tags" Target="../tags/tag105.xml"/><Relationship Id="rId14" Type="http://schemas.openxmlformats.org/officeDocument/2006/relationships/tags" Target="../tags/tag104.xml"/><Relationship Id="rId13" Type="http://schemas.openxmlformats.org/officeDocument/2006/relationships/tags" Target="../tags/tag103.xml"/><Relationship Id="rId12" Type="http://schemas.openxmlformats.org/officeDocument/2006/relationships/tags" Target="../tags/tag102.xml"/><Relationship Id="rId11" Type="http://schemas.openxmlformats.org/officeDocument/2006/relationships/tags" Target="../tags/tag101.xml"/><Relationship Id="rId10" Type="http://schemas.openxmlformats.org/officeDocument/2006/relationships/tags" Target="../tags/tag100.xml"/><Relationship Id="rId1" Type="http://schemas.openxmlformats.org/officeDocument/2006/relationships/tags" Target="../tags/tag91.xml"/></Relationships>
</file>

<file path=ppt/slides/_rels/slide2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98.xml"/><Relationship Id="rId5" Type="http://schemas.openxmlformats.org/officeDocument/2006/relationships/tags" Target="../tags/tag124.xml"/><Relationship Id="rId4" Type="http://schemas.openxmlformats.org/officeDocument/2006/relationships/image" Target="../media/image31.jpeg"/><Relationship Id="rId3" Type="http://schemas.openxmlformats.org/officeDocument/2006/relationships/tags" Target="../tags/tag123.xml"/><Relationship Id="rId2" Type="http://schemas.openxmlformats.org/officeDocument/2006/relationships/image" Target="../media/image30.jpeg"/><Relationship Id="rId1" Type="http://schemas.openxmlformats.org/officeDocument/2006/relationships/tags" Target="../tags/tag12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8.xml"/><Relationship Id="rId1" Type="http://schemas.openxmlformats.org/officeDocument/2006/relationships/tags" Target="../tags/tag12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7.xml"/><Relationship Id="rId1" Type="http://schemas.openxmlformats.org/officeDocument/2006/relationships/image" Target="../media/image13.jpe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8.xml"/><Relationship Id="rId3" Type="http://schemas.openxmlformats.org/officeDocument/2006/relationships/image" Target="../media/image32.jpeg"/><Relationship Id="rId2" Type="http://schemas.openxmlformats.org/officeDocument/2006/relationships/tags" Target="../tags/tag127.xml"/><Relationship Id="rId1" Type="http://schemas.openxmlformats.org/officeDocument/2006/relationships/tags" Target="../tags/tag126.xml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98.xml"/><Relationship Id="rId4" Type="http://schemas.openxmlformats.org/officeDocument/2006/relationships/tags" Target="../tags/tag128.xml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8.xml"/><Relationship Id="rId7" Type="http://schemas.openxmlformats.org/officeDocument/2006/relationships/tags" Target="../tags/tag129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image" Target="../media/image36.jpe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8.xml"/><Relationship Id="rId3" Type="http://schemas.openxmlformats.org/officeDocument/2006/relationships/image" Target="../media/image37.jpeg"/><Relationship Id="rId2" Type="http://schemas.openxmlformats.org/officeDocument/2006/relationships/tags" Target="../tags/tag131.xml"/><Relationship Id="rId1" Type="http://schemas.openxmlformats.org/officeDocument/2006/relationships/tags" Target="../tags/tag130.xml"/></Relationships>
</file>

<file path=ppt/slides/_rels/slide3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98.xml"/><Relationship Id="rId3" Type="http://schemas.openxmlformats.org/officeDocument/2006/relationships/tags" Target="../tags/tag133.xml"/><Relationship Id="rId2" Type="http://schemas.openxmlformats.org/officeDocument/2006/relationships/tags" Target="../tags/tag132.xml"/><Relationship Id="rId1" Type="http://schemas.openxmlformats.org/officeDocument/2006/relationships/image" Target="../media/image42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0.xml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0.xml"/><Relationship Id="rId3" Type="http://schemas.openxmlformats.org/officeDocument/2006/relationships/tags" Target="../tags/tag135.xml"/><Relationship Id="rId2" Type="http://schemas.openxmlformats.org/officeDocument/2006/relationships/image" Target="../media/image14.png"/><Relationship Id="rId1" Type="http://schemas.openxmlformats.org/officeDocument/2006/relationships/tags" Target="../tags/tag13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8.xml"/><Relationship Id="rId1" Type="http://schemas.openxmlformats.org/officeDocument/2006/relationships/tags" Target="../tags/tag136.xml"/></Relationships>
</file>

<file path=ppt/slides/_rels/slide38.xml.rels><?xml version="1.0" encoding="UTF-8" standalone="yes"?>
<Relationships xmlns="http://schemas.openxmlformats.org/package/2006/relationships"><Relationship Id="rId9" Type="http://schemas.openxmlformats.org/officeDocument/2006/relationships/tags" Target="../tags/tag145.xml"/><Relationship Id="rId8" Type="http://schemas.openxmlformats.org/officeDocument/2006/relationships/tags" Target="../tags/tag144.xml"/><Relationship Id="rId7" Type="http://schemas.openxmlformats.org/officeDocument/2006/relationships/tags" Target="../tags/tag143.xml"/><Relationship Id="rId6" Type="http://schemas.openxmlformats.org/officeDocument/2006/relationships/tags" Target="../tags/tag142.xml"/><Relationship Id="rId5" Type="http://schemas.openxmlformats.org/officeDocument/2006/relationships/tags" Target="../tags/tag141.xml"/><Relationship Id="rId4" Type="http://schemas.openxmlformats.org/officeDocument/2006/relationships/tags" Target="../tags/tag140.xml"/><Relationship Id="rId3" Type="http://schemas.openxmlformats.org/officeDocument/2006/relationships/tags" Target="../tags/tag139.xml"/><Relationship Id="rId2" Type="http://schemas.openxmlformats.org/officeDocument/2006/relationships/tags" Target="../tags/tag138.xml"/><Relationship Id="rId14" Type="http://schemas.openxmlformats.org/officeDocument/2006/relationships/slideLayout" Target="../slideLayouts/slideLayout98.xml"/><Relationship Id="rId13" Type="http://schemas.openxmlformats.org/officeDocument/2006/relationships/tags" Target="../tags/tag149.xml"/><Relationship Id="rId12" Type="http://schemas.openxmlformats.org/officeDocument/2006/relationships/tags" Target="../tags/tag148.xml"/><Relationship Id="rId11" Type="http://schemas.openxmlformats.org/officeDocument/2006/relationships/tags" Target="../tags/tag147.xml"/><Relationship Id="rId10" Type="http://schemas.openxmlformats.org/officeDocument/2006/relationships/tags" Target="../tags/tag146.xml"/><Relationship Id="rId1" Type="http://schemas.openxmlformats.org/officeDocument/2006/relationships/tags" Target="../tags/tag137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8.xml"/><Relationship Id="rId7" Type="http://schemas.openxmlformats.org/officeDocument/2006/relationships/tags" Target="../tags/tag156.xml"/><Relationship Id="rId6" Type="http://schemas.openxmlformats.org/officeDocument/2006/relationships/tags" Target="../tags/tag155.xml"/><Relationship Id="rId5" Type="http://schemas.openxmlformats.org/officeDocument/2006/relationships/tags" Target="../tags/tag154.xml"/><Relationship Id="rId4" Type="http://schemas.openxmlformats.org/officeDocument/2006/relationships/tags" Target="../tags/tag153.xml"/><Relationship Id="rId3" Type="http://schemas.openxmlformats.org/officeDocument/2006/relationships/tags" Target="../tags/tag152.xml"/><Relationship Id="rId2" Type="http://schemas.openxmlformats.org/officeDocument/2006/relationships/tags" Target="../tags/tag151.xml"/><Relationship Id="rId1" Type="http://schemas.openxmlformats.org/officeDocument/2006/relationships/tags" Target="../tags/tag15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7.xml"/></Relationships>
</file>

<file path=ppt/slides/_rels/slide40.xml.rels><?xml version="1.0" encoding="UTF-8" standalone="yes"?>
<Relationships xmlns="http://schemas.openxmlformats.org/package/2006/relationships"><Relationship Id="rId9" Type="http://schemas.openxmlformats.org/officeDocument/2006/relationships/tags" Target="../tags/tag165.xml"/><Relationship Id="rId8" Type="http://schemas.openxmlformats.org/officeDocument/2006/relationships/tags" Target="../tags/tag164.xml"/><Relationship Id="rId7" Type="http://schemas.openxmlformats.org/officeDocument/2006/relationships/tags" Target="../tags/tag163.xml"/><Relationship Id="rId6" Type="http://schemas.openxmlformats.org/officeDocument/2006/relationships/tags" Target="../tags/tag162.xml"/><Relationship Id="rId5" Type="http://schemas.openxmlformats.org/officeDocument/2006/relationships/tags" Target="../tags/tag161.xml"/><Relationship Id="rId4" Type="http://schemas.openxmlformats.org/officeDocument/2006/relationships/tags" Target="../tags/tag160.xml"/><Relationship Id="rId3" Type="http://schemas.openxmlformats.org/officeDocument/2006/relationships/tags" Target="../tags/tag159.xml"/><Relationship Id="rId2" Type="http://schemas.openxmlformats.org/officeDocument/2006/relationships/tags" Target="../tags/tag158.xml"/><Relationship Id="rId11" Type="http://schemas.openxmlformats.org/officeDocument/2006/relationships/slideLayout" Target="../slideLayouts/slideLayout98.xml"/><Relationship Id="rId10" Type="http://schemas.openxmlformats.org/officeDocument/2006/relationships/tags" Target="../tags/tag166.xml"/><Relationship Id="rId1" Type="http://schemas.openxmlformats.org/officeDocument/2006/relationships/tags" Target="../tags/tag157.xml"/></Relationships>
</file>

<file path=ppt/slides/_rels/slide41.xml.rels><?xml version="1.0" encoding="UTF-8" standalone="yes"?>
<Relationships xmlns="http://schemas.openxmlformats.org/package/2006/relationships"><Relationship Id="rId9" Type="http://schemas.openxmlformats.org/officeDocument/2006/relationships/tags" Target="../tags/tag175.xml"/><Relationship Id="rId8" Type="http://schemas.openxmlformats.org/officeDocument/2006/relationships/tags" Target="../tags/tag174.xml"/><Relationship Id="rId7" Type="http://schemas.openxmlformats.org/officeDocument/2006/relationships/tags" Target="../tags/tag173.xml"/><Relationship Id="rId6" Type="http://schemas.openxmlformats.org/officeDocument/2006/relationships/tags" Target="../tags/tag172.xml"/><Relationship Id="rId5" Type="http://schemas.openxmlformats.org/officeDocument/2006/relationships/tags" Target="../tags/tag171.xml"/><Relationship Id="rId4" Type="http://schemas.openxmlformats.org/officeDocument/2006/relationships/tags" Target="../tags/tag170.xml"/><Relationship Id="rId3" Type="http://schemas.openxmlformats.org/officeDocument/2006/relationships/tags" Target="../tags/tag169.xml"/><Relationship Id="rId2" Type="http://schemas.openxmlformats.org/officeDocument/2006/relationships/tags" Target="../tags/tag168.xml"/><Relationship Id="rId19" Type="http://schemas.openxmlformats.org/officeDocument/2006/relationships/slideLayout" Target="../slideLayouts/slideLayout98.xml"/><Relationship Id="rId18" Type="http://schemas.openxmlformats.org/officeDocument/2006/relationships/tags" Target="../tags/tag184.xml"/><Relationship Id="rId17" Type="http://schemas.openxmlformats.org/officeDocument/2006/relationships/tags" Target="../tags/tag183.xml"/><Relationship Id="rId16" Type="http://schemas.openxmlformats.org/officeDocument/2006/relationships/tags" Target="../tags/tag182.xml"/><Relationship Id="rId15" Type="http://schemas.openxmlformats.org/officeDocument/2006/relationships/tags" Target="../tags/tag181.xml"/><Relationship Id="rId14" Type="http://schemas.openxmlformats.org/officeDocument/2006/relationships/tags" Target="../tags/tag180.xml"/><Relationship Id="rId13" Type="http://schemas.openxmlformats.org/officeDocument/2006/relationships/tags" Target="../tags/tag179.xml"/><Relationship Id="rId12" Type="http://schemas.openxmlformats.org/officeDocument/2006/relationships/tags" Target="../tags/tag178.xml"/><Relationship Id="rId11" Type="http://schemas.openxmlformats.org/officeDocument/2006/relationships/tags" Target="../tags/tag177.xml"/><Relationship Id="rId10" Type="http://schemas.openxmlformats.org/officeDocument/2006/relationships/tags" Target="../tags/tag176.xml"/><Relationship Id="rId1" Type="http://schemas.openxmlformats.org/officeDocument/2006/relationships/tags" Target="../tags/tag167.xml"/></Relationships>
</file>

<file path=ppt/slides/_rels/slide4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8.xml"/><Relationship Id="rId3" Type="http://schemas.openxmlformats.org/officeDocument/2006/relationships/image" Target="../media/image43.jpeg"/><Relationship Id="rId2" Type="http://schemas.openxmlformats.org/officeDocument/2006/relationships/tags" Target="../tags/tag186.xml"/><Relationship Id="rId1" Type="http://schemas.openxmlformats.org/officeDocument/2006/relationships/tags" Target="../tags/tag185.xml"/></Relationships>
</file>

<file path=ppt/slides/_rels/slide4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8.xml"/><Relationship Id="rId8" Type="http://schemas.openxmlformats.org/officeDocument/2006/relationships/tags" Target="../tags/tag194.xml"/><Relationship Id="rId7" Type="http://schemas.openxmlformats.org/officeDocument/2006/relationships/tags" Target="../tags/tag193.xml"/><Relationship Id="rId6" Type="http://schemas.openxmlformats.org/officeDocument/2006/relationships/tags" Target="../tags/tag192.xml"/><Relationship Id="rId5" Type="http://schemas.openxmlformats.org/officeDocument/2006/relationships/tags" Target="../tags/tag191.xml"/><Relationship Id="rId4" Type="http://schemas.openxmlformats.org/officeDocument/2006/relationships/tags" Target="../tags/tag190.xml"/><Relationship Id="rId3" Type="http://schemas.openxmlformats.org/officeDocument/2006/relationships/tags" Target="../tags/tag189.xml"/><Relationship Id="rId2" Type="http://schemas.openxmlformats.org/officeDocument/2006/relationships/tags" Target="../tags/tag188.xml"/><Relationship Id="rId1" Type="http://schemas.openxmlformats.org/officeDocument/2006/relationships/tags" Target="../tags/tag187.xml"/></Relationships>
</file>

<file path=ppt/slides/_rels/slide4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8.xml"/><Relationship Id="rId3" Type="http://schemas.openxmlformats.org/officeDocument/2006/relationships/tags" Target="../tags/tag197.xml"/><Relationship Id="rId2" Type="http://schemas.openxmlformats.org/officeDocument/2006/relationships/tags" Target="../tags/tag196.xml"/><Relationship Id="rId1" Type="http://schemas.openxmlformats.org/officeDocument/2006/relationships/tags" Target="../tags/tag195.xml"/></Relationships>
</file>

<file path=ppt/slides/_rels/slide45.xml.rels><?xml version="1.0" encoding="UTF-8" standalone="yes"?>
<Relationships xmlns="http://schemas.openxmlformats.org/package/2006/relationships"><Relationship Id="rId9" Type="http://schemas.openxmlformats.org/officeDocument/2006/relationships/tags" Target="../tags/tag206.xml"/><Relationship Id="rId8" Type="http://schemas.openxmlformats.org/officeDocument/2006/relationships/tags" Target="../tags/tag205.xml"/><Relationship Id="rId7" Type="http://schemas.openxmlformats.org/officeDocument/2006/relationships/tags" Target="../tags/tag204.xml"/><Relationship Id="rId6" Type="http://schemas.openxmlformats.org/officeDocument/2006/relationships/tags" Target="../tags/tag203.xml"/><Relationship Id="rId5" Type="http://schemas.openxmlformats.org/officeDocument/2006/relationships/tags" Target="../tags/tag202.xml"/><Relationship Id="rId4" Type="http://schemas.openxmlformats.org/officeDocument/2006/relationships/tags" Target="../tags/tag201.xml"/><Relationship Id="rId34" Type="http://schemas.openxmlformats.org/officeDocument/2006/relationships/slideLayout" Target="../slideLayouts/slideLayout98.xml"/><Relationship Id="rId33" Type="http://schemas.openxmlformats.org/officeDocument/2006/relationships/tags" Target="../tags/tag230.xml"/><Relationship Id="rId32" Type="http://schemas.openxmlformats.org/officeDocument/2006/relationships/tags" Target="../tags/tag229.xml"/><Relationship Id="rId31" Type="http://schemas.openxmlformats.org/officeDocument/2006/relationships/tags" Target="../tags/tag228.xml"/><Relationship Id="rId30" Type="http://schemas.openxmlformats.org/officeDocument/2006/relationships/tags" Target="../tags/tag227.xml"/><Relationship Id="rId3" Type="http://schemas.openxmlformats.org/officeDocument/2006/relationships/tags" Target="../tags/tag200.xml"/><Relationship Id="rId29" Type="http://schemas.openxmlformats.org/officeDocument/2006/relationships/tags" Target="../tags/tag226.xml"/><Relationship Id="rId28" Type="http://schemas.openxmlformats.org/officeDocument/2006/relationships/tags" Target="../tags/tag225.xml"/><Relationship Id="rId27" Type="http://schemas.openxmlformats.org/officeDocument/2006/relationships/tags" Target="../tags/tag224.xml"/><Relationship Id="rId26" Type="http://schemas.openxmlformats.org/officeDocument/2006/relationships/tags" Target="../tags/tag223.xml"/><Relationship Id="rId25" Type="http://schemas.openxmlformats.org/officeDocument/2006/relationships/tags" Target="../tags/tag222.xml"/><Relationship Id="rId24" Type="http://schemas.openxmlformats.org/officeDocument/2006/relationships/tags" Target="../tags/tag221.xml"/><Relationship Id="rId23" Type="http://schemas.openxmlformats.org/officeDocument/2006/relationships/tags" Target="../tags/tag220.xml"/><Relationship Id="rId22" Type="http://schemas.openxmlformats.org/officeDocument/2006/relationships/tags" Target="../tags/tag219.xml"/><Relationship Id="rId21" Type="http://schemas.openxmlformats.org/officeDocument/2006/relationships/tags" Target="../tags/tag218.xml"/><Relationship Id="rId20" Type="http://schemas.openxmlformats.org/officeDocument/2006/relationships/tags" Target="../tags/tag217.xml"/><Relationship Id="rId2" Type="http://schemas.openxmlformats.org/officeDocument/2006/relationships/tags" Target="../tags/tag199.xml"/><Relationship Id="rId19" Type="http://schemas.openxmlformats.org/officeDocument/2006/relationships/tags" Target="../tags/tag216.xml"/><Relationship Id="rId18" Type="http://schemas.openxmlformats.org/officeDocument/2006/relationships/tags" Target="../tags/tag215.xml"/><Relationship Id="rId17" Type="http://schemas.openxmlformats.org/officeDocument/2006/relationships/tags" Target="../tags/tag214.xml"/><Relationship Id="rId16" Type="http://schemas.openxmlformats.org/officeDocument/2006/relationships/tags" Target="../tags/tag213.xml"/><Relationship Id="rId15" Type="http://schemas.openxmlformats.org/officeDocument/2006/relationships/tags" Target="../tags/tag212.xml"/><Relationship Id="rId14" Type="http://schemas.openxmlformats.org/officeDocument/2006/relationships/tags" Target="../tags/tag211.xml"/><Relationship Id="rId13" Type="http://schemas.openxmlformats.org/officeDocument/2006/relationships/tags" Target="../tags/tag210.xml"/><Relationship Id="rId12" Type="http://schemas.openxmlformats.org/officeDocument/2006/relationships/tags" Target="../tags/tag209.xml"/><Relationship Id="rId11" Type="http://schemas.openxmlformats.org/officeDocument/2006/relationships/tags" Target="../tags/tag208.xml"/><Relationship Id="rId10" Type="http://schemas.openxmlformats.org/officeDocument/2006/relationships/tags" Target="../tags/tag207.xml"/><Relationship Id="rId1" Type="http://schemas.openxmlformats.org/officeDocument/2006/relationships/tags" Target="../tags/tag198.xml"/></Relationships>
</file>

<file path=ppt/slides/_rels/slide46.xml.rels><?xml version="1.0" encoding="UTF-8" standalone="yes"?>
<Relationships xmlns="http://schemas.openxmlformats.org/package/2006/relationships"><Relationship Id="rId9" Type="http://schemas.openxmlformats.org/officeDocument/2006/relationships/tags" Target="../tags/tag239.xml"/><Relationship Id="rId8" Type="http://schemas.openxmlformats.org/officeDocument/2006/relationships/tags" Target="../tags/tag238.xml"/><Relationship Id="rId7" Type="http://schemas.openxmlformats.org/officeDocument/2006/relationships/tags" Target="../tags/tag237.xml"/><Relationship Id="rId6" Type="http://schemas.openxmlformats.org/officeDocument/2006/relationships/tags" Target="../tags/tag236.xml"/><Relationship Id="rId5" Type="http://schemas.openxmlformats.org/officeDocument/2006/relationships/tags" Target="../tags/tag235.xml"/><Relationship Id="rId4" Type="http://schemas.openxmlformats.org/officeDocument/2006/relationships/tags" Target="../tags/tag234.xml"/><Relationship Id="rId3" Type="http://schemas.openxmlformats.org/officeDocument/2006/relationships/tags" Target="../tags/tag233.xml"/><Relationship Id="rId2" Type="http://schemas.openxmlformats.org/officeDocument/2006/relationships/tags" Target="../tags/tag232.xml"/><Relationship Id="rId15" Type="http://schemas.openxmlformats.org/officeDocument/2006/relationships/slideLayout" Target="../slideLayouts/slideLayout98.xml"/><Relationship Id="rId14" Type="http://schemas.openxmlformats.org/officeDocument/2006/relationships/tags" Target="../tags/tag244.xml"/><Relationship Id="rId13" Type="http://schemas.openxmlformats.org/officeDocument/2006/relationships/tags" Target="../tags/tag243.xml"/><Relationship Id="rId12" Type="http://schemas.openxmlformats.org/officeDocument/2006/relationships/tags" Target="../tags/tag242.xml"/><Relationship Id="rId11" Type="http://schemas.openxmlformats.org/officeDocument/2006/relationships/tags" Target="../tags/tag241.xml"/><Relationship Id="rId10" Type="http://schemas.openxmlformats.org/officeDocument/2006/relationships/tags" Target="../tags/tag240.xml"/><Relationship Id="rId1" Type="http://schemas.openxmlformats.org/officeDocument/2006/relationships/tags" Target="../tags/tag231.xml"/></Relationships>
</file>

<file path=ppt/slides/_rels/slide47.xml.rels><?xml version="1.0" encoding="UTF-8" standalone="yes"?>
<Relationships xmlns="http://schemas.openxmlformats.org/package/2006/relationships"><Relationship Id="rId9" Type="http://schemas.openxmlformats.org/officeDocument/2006/relationships/tags" Target="../tags/tag253.xml"/><Relationship Id="rId8" Type="http://schemas.openxmlformats.org/officeDocument/2006/relationships/tags" Target="../tags/tag252.xml"/><Relationship Id="rId7" Type="http://schemas.openxmlformats.org/officeDocument/2006/relationships/tags" Target="../tags/tag251.xml"/><Relationship Id="rId6" Type="http://schemas.openxmlformats.org/officeDocument/2006/relationships/tags" Target="../tags/tag250.xml"/><Relationship Id="rId5" Type="http://schemas.openxmlformats.org/officeDocument/2006/relationships/tags" Target="../tags/tag249.xml"/><Relationship Id="rId4" Type="http://schemas.openxmlformats.org/officeDocument/2006/relationships/tags" Target="../tags/tag248.xml"/><Relationship Id="rId3" Type="http://schemas.openxmlformats.org/officeDocument/2006/relationships/tags" Target="../tags/tag247.xml"/><Relationship Id="rId28" Type="http://schemas.openxmlformats.org/officeDocument/2006/relationships/slideLayout" Target="../slideLayouts/slideLayout98.xml"/><Relationship Id="rId27" Type="http://schemas.openxmlformats.org/officeDocument/2006/relationships/tags" Target="../tags/tag271.xml"/><Relationship Id="rId26" Type="http://schemas.openxmlformats.org/officeDocument/2006/relationships/tags" Target="../tags/tag270.xml"/><Relationship Id="rId25" Type="http://schemas.openxmlformats.org/officeDocument/2006/relationships/tags" Target="../tags/tag269.xml"/><Relationship Id="rId24" Type="http://schemas.openxmlformats.org/officeDocument/2006/relationships/tags" Target="../tags/tag268.xml"/><Relationship Id="rId23" Type="http://schemas.openxmlformats.org/officeDocument/2006/relationships/tags" Target="../tags/tag267.xml"/><Relationship Id="rId22" Type="http://schemas.openxmlformats.org/officeDocument/2006/relationships/tags" Target="../tags/tag266.xml"/><Relationship Id="rId21" Type="http://schemas.openxmlformats.org/officeDocument/2006/relationships/tags" Target="../tags/tag265.xml"/><Relationship Id="rId20" Type="http://schemas.openxmlformats.org/officeDocument/2006/relationships/tags" Target="../tags/tag264.xml"/><Relationship Id="rId2" Type="http://schemas.openxmlformats.org/officeDocument/2006/relationships/tags" Target="../tags/tag246.xml"/><Relationship Id="rId19" Type="http://schemas.openxmlformats.org/officeDocument/2006/relationships/tags" Target="../tags/tag263.xml"/><Relationship Id="rId18" Type="http://schemas.openxmlformats.org/officeDocument/2006/relationships/tags" Target="../tags/tag262.xml"/><Relationship Id="rId17" Type="http://schemas.openxmlformats.org/officeDocument/2006/relationships/tags" Target="../tags/tag261.xml"/><Relationship Id="rId16" Type="http://schemas.openxmlformats.org/officeDocument/2006/relationships/tags" Target="../tags/tag260.xml"/><Relationship Id="rId15" Type="http://schemas.openxmlformats.org/officeDocument/2006/relationships/tags" Target="../tags/tag259.xml"/><Relationship Id="rId14" Type="http://schemas.openxmlformats.org/officeDocument/2006/relationships/tags" Target="../tags/tag258.xml"/><Relationship Id="rId13" Type="http://schemas.openxmlformats.org/officeDocument/2006/relationships/tags" Target="../tags/tag257.xml"/><Relationship Id="rId12" Type="http://schemas.openxmlformats.org/officeDocument/2006/relationships/tags" Target="../tags/tag256.xml"/><Relationship Id="rId11" Type="http://schemas.openxmlformats.org/officeDocument/2006/relationships/tags" Target="../tags/tag255.xml"/><Relationship Id="rId10" Type="http://schemas.openxmlformats.org/officeDocument/2006/relationships/tags" Target="../tags/tag254.xml"/><Relationship Id="rId1" Type="http://schemas.openxmlformats.org/officeDocument/2006/relationships/tags" Target="../tags/tag245.xml"/></Relationships>
</file>

<file path=ppt/slides/_rels/slide48.xml.rels><?xml version="1.0" encoding="UTF-8" standalone="yes"?>
<Relationships xmlns="http://schemas.openxmlformats.org/package/2006/relationships"><Relationship Id="rId9" Type="http://schemas.openxmlformats.org/officeDocument/2006/relationships/tags" Target="../tags/tag280.xml"/><Relationship Id="rId8" Type="http://schemas.openxmlformats.org/officeDocument/2006/relationships/tags" Target="../tags/tag279.xml"/><Relationship Id="rId7" Type="http://schemas.openxmlformats.org/officeDocument/2006/relationships/tags" Target="../tags/tag278.xml"/><Relationship Id="rId6" Type="http://schemas.openxmlformats.org/officeDocument/2006/relationships/tags" Target="../tags/tag277.xml"/><Relationship Id="rId5" Type="http://schemas.openxmlformats.org/officeDocument/2006/relationships/tags" Target="../tags/tag276.xml"/><Relationship Id="rId4" Type="http://schemas.openxmlformats.org/officeDocument/2006/relationships/tags" Target="../tags/tag275.xml"/><Relationship Id="rId3" Type="http://schemas.openxmlformats.org/officeDocument/2006/relationships/tags" Target="../tags/tag274.xml"/><Relationship Id="rId27" Type="http://schemas.openxmlformats.org/officeDocument/2006/relationships/slideLayout" Target="../slideLayouts/slideLayout98.xml"/><Relationship Id="rId26" Type="http://schemas.openxmlformats.org/officeDocument/2006/relationships/tags" Target="../tags/tag297.xml"/><Relationship Id="rId25" Type="http://schemas.openxmlformats.org/officeDocument/2006/relationships/tags" Target="../tags/tag296.xml"/><Relationship Id="rId24" Type="http://schemas.openxmlformats.org/officeDocument/2006/relationships/tags" Target="../tags/tag295.xml"/><Relationship Id="rId23" Type="http://schemas.openxmlformats.org/officeDocument/2006/relationships/tags" Target="../tags/tag294.xml"/><Relationship Id="rId22" Type="http://schemas.openxmlformats.org/officeDocument/2006/relationships/tags" Target="../tags/tag293.xml"/><Relationship Id="rId21" Type="http://schemas.openxmlformats.org/officeDocument/2006/relationships/tags" Target="../tags/tag292.xml"/><Relationship Id="rId20" Type="http://schemas.openxmlformats.org/officeDocument/2006/relationships/tags" Target="../tags/tag291.xml"/><Relationship Id="rId2" Type="http://schemas.openxmlformats.org/officeDocument/2006/relationships/tags" Target="../tags/tag273.xml"/><Relationship Id="rId19" Type="http://schemas.openxmlformats.org/officeDocument/2006/relationships/tags" Target="../tags/tag290.xml"/><Relationship Id="rId18" Type="http://schemas.openxmlformats.org/officeDocument/2006/relationships/tags" Target="../tags/tag289.xml"/><Relationship Id="rId17" Type="http://schemas.openxmlformats.org/officeDocument/2006/relationships/tags" Target="../tags/tag288.xml"/><Relationship Id="rId16" Type="http://schemas.openxmlformats.org/officeDocument/2006/relationships/tags" Target="../tags/tag287.xml"/><Relationship Id="rId15" Type="http://schemas.openxmlformats.org/officeDocument/2006/relationships/tags" Target="../tags/tag286.xml"/><Relationship Id="rId14" Type="http://schemas.openxmlformats.org/officeDocument/2006/relationships/tags" Target="../tags/tag285.xml"/><Relationship Id="rId13" Type="http://schemas.openxmlformats.org/officeDocument/2006/relationships/tags" Target="../tags/tag284.xml"/><Relationship Id="rId12" Type="http://schemas.openxmlformats.org/officeDocument/2006/relationships/tags" Target="../tags/tag283.xml"/><Relationship Id="rId11" Type="http://schemas.openxmlformats.org/officeDocument/2006/relationships/tags" Target="../tags/tag282.xml"/><Relationship Id="rId10" Type="http://schemas.openxmlformats.org/officeDocument/2006/relationships/tags" Target="../tags/tag281.xml"/><Relationship Id="rId1" Type="http://schemas.openxmlformats.org/officeDocument/2006/relationships/tags" Target="../tags/tag272.xml"/></Relationships>
</file>

<file path=ppt/slides/_rels/slide49.xml.rels><?xml version="1.0" encoding="UTF-8" standalone="yes"?>
<Relationships xmlns="http://schemas.openxmlformats.org/package/2006/relationships"><Relationship Id="rId9" Type="http://schemas.openxmlformats.org/officeDocument/2006/relationships/tags" Target="../tags/tag306.xml"/><Relationship Id="rId8" Type="http://schemas.openxmlformats.org/officeDocument/2006/relationships/tags" Target="../tags/tag305.xml"/><Relationship Id="rId7" Type="http://schemas.openxmlformats.org/officeDocument/2006/relationships/tags" Target="../tags/tag304.xml"/><Relationship Id="rId6" Type="http://schemas.openxmlformats.org/officeDocument/2006/relationships/tags" Target="../tags/tag303.xml"/><Relationship Id="rId5" Type="http://schemas.openxmlformats.org/officeDocument/2006/relationships/tags" Target="../tags/tag302.xml"/><Relationship Id="rId4" Type="http://schemas.openxmlformats.org/officeDocument/2006/relationships/tags" Target="../tags/tag301.xml"/><Relationship Id="rId31" Type="http://schemas.openxmlformats.org/officeDocument/2006/relationships/slideLayout" Target="../slideLayouts/slideLayout98.xml"/><Relationship Id="rId30" Type="http://schemas.openxmlformats.org/officeDocument/2006/relationships/tags" Target="../tags/tag327.xml"/><Relationship Id="rId3" Type="http://schemas.openxmlformats.org/officeDocument/2006/relationships/tags" Target="../tags/tag300.xml"/><Relationship Id="rId29" Type="http://schemas.openxmlformats.org/officeDocument/2006/relationships/tags" Target="../tags/tag326.xml"/><Relationship Id="rId28" Type="http://schemas.openxmlformats.org/officeDocument/2006/relationships/tags" Target="../tags/tag325.xml"/><Relationship Id="rId27" Type="http://schemas.openxmlformats.org/officeDocument/2006/relationships/tags" Target="../tags/tag324.xml"/><Relationship Id="rId26" Type="http://schemas.openxmlformats.org/officeDocument/2006/relationships/tags" Target="../tags/tag323.xml"/><Relationship Id="rId25" Type="http://schemas.openxmlformats.org/officeDocument/2006/relationships/tags" Target="../tags/tag322.xml"/><Relationship Id="rId24" Type="http://schemas.openxmlformats.org/officeDocument/2006/relationships/tags" Target="../tags/tag321.xml"/><Relationship Id="rId23" Type="http://schemas.openxmlformats.org/officeDocument/2006/relationships/tags" Target="../tags/tag320.xml"/><Relationship Id="rId22" Type="http://schemas.openxmlformats.org/officeDocument/2006/relationships/tags" Target="../tags/tag319.xml"/><Relationship Id="rId21" Type="http://schemas.openxmlformats.org/officeDocument/2006/relationships/tags" Target="../tags/tag318.xml"/><Relationship Id="rId20" Type="http://schemas.openxmlformats.org/officeDocument/2006/relationships/tags" Target="../tags/tag317.xml"/><Relationship Id="rId2" Type="http://schemas.openxmlformats.org/officeDocument/2006/relationships/tags" Target="../tags/tag299.xml"/><Relationship Id="rId19" Type="http://schemas.openxmlformats.org/officeDocument/2006/relationships/tags" Target="../tags/tag316.xml"/><Relationship Id="rId18" Type="http://schemas.openxmlformats.org/officeDocument/2006/relationships/tags" Target="../tags/tag315.xml"/><Relationship Id="rId17" Type="http://schemas.openxmlformats.org/officeDocument/2006/relationships/tags" Target="../tags/tag314.xml"/><Relationship Id="rId16" Type="http://schemas.openxmlformats.org/officeDocument/2006/relationships/tags" Target="../tags/tag313.xml"/><Relationship Id="rId15" Type="http://schemas.openxmlformats.org/officeDocument/2006/relationships/tags" Target="../tags/tag312.xml"/><Relationship Id="rId14" Type="http://schemas.openxmlformats.org/officeDocument/2006/relationships/tags" Target="../tags/tag311.xml"/><Relationship Id="rId13" Type="http://schemas.openxmlformats.org/officeDocument/2006/relationships/tags" Target="../tags/tag310.xml"/><Relationship Id="rId12" Type="http://schemas.openxmlformats.org/officeDocument/2006/relationships/tags" Target="../tags/tag309.xml"/><Relationship Id="rId11" Type="http://schemas.openxmlformats.org/officeDocument/2006/relationships/tags" Target="../tags/tag308.xml"/><Relationship Id="rId10" Type="http://schemas.openxmlformats.org/officeDocument/2006/relationships/tags" Target="../tags/tag307.xml"/><Relationship Id="rId1" Type="http://schemas.openxmlformats.org/officeDocument/2006/relationships/tags" Target="../tags/tag29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8.xml"/><Relationship Id="rId1" Type="http://schemas.openxmlformats.org/officeDocument/2006/relationships/tags" Target="../tags/tag4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9.xml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13.xml"/><Relationship Id="rId8" Type="http://schemas.openxmlformats.org/officeDocument/2006/relationships/tags" Target="../tags/tag12.xml"/><Relationship Id="rId7" Type="http://schemas.openxmlformats.org/officeDocument/2006/relationships/tags" Target="../tags/tag1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0" Type="http://schemas.openxmlformats.org/officeDocument/2006/relationships/slideLayout" Target="../slideLayouts/slideLayout98.xml"/><Relationship Id="rId2" Type="http://schemas.openxmlformats.org/officeDocument/2006/relationships/tags" Target="../tags/tag6.xml"/><Relationship Id="rId19" Type="http://schemas.openxmlformats.org/officeDocument/2006/relationships/tags" Target="../tags/tag23.xml"/><Relationship Id="rId18" Type="http://schemas.openxmlformats.org/officeDocument/2006/relationships/tags" Target="../tags/tag22.xml"/><Relationship Id="rId17" Type="http://schemas.openxmlformats.org/officeDocument/2006/relationships/tags" Target="../tags/tag21.xml"/><Relationship Id="rId16" Type="http://schemas.openxmlformats.org/officeDocument/2006/relationships/tags" Target="../tags/tag20.xml"/><Relationship Id="rId15" Type="http://schemas.openxmlformats.org/officeDocument/2006/relationships/tags" Target="../tags/tag19.xml"/><Relationship Id="rId14" Type="http://schemas.openxmlformats.org/officeDocument/2006/relationships/tags" Target="../tags/tag18.xml"/><Relationship Id="rId13" Type="http://schemas.openxmlformats.org/officeDocument/2006/relationships/tags" Target="../tags/tag17.xml"/><Relationship Id="rId12" Type="http://schemas.openxmlformats.org/officeDocument/2006/relationships/tags" Target="../tags/tag16.xml"/><Relationship Id="rId11" Type="http://schemas.openxmlformats.org/officeDocument/2006/relationships/tags" Target="../tags/tag15.xml"/><Relationship Id="rId10" Type="http://schemas.openxmlformats.org/officeDocument/2006/relationships/tags" Target="../tags/tag14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8.xml"/><Relationship Id="rId2" Type="http://schemas.openxmlformats.org/officeDocument/2006/relationships/tags" Target="../tags/tag25.xml"/><Relationship Id="rId1" Type="http://schemas.openxmlformats.org/officeDocument/2006/relationships/tags" Target="../tags/tag2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0.xml"/><Relationship Id="rId2" Type="http://schemas.openxmlformats.org/officeDocument/2006/relationships/tags" Target="../tags/tag26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98.xml"/><Relationship Id="rId1" Type="http://schemas.openxmlformats.org/officeDocument/2006/relationships/tags" Target="../tags/tag2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/>
        </p:nvSpPr>
        <p:spPr>
          <a:xfrm>
            <a:off x="2162175" y="1555750"/>
            <a:ext cx="627888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72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基础护理学</a:t>
            </a:r>
            <a:endParaRPr lang="zh-CN" altLang="en-US" sz="7200" b="1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007485" y="3500914"/>
            <a:ext cx="2689860" cy="686435"/>
            <a:chOff x="8046" y="6890"/>
            <a:chExt cx="3107" cy="1081"/>
          </a:xfrm>
        </p:grpSpPr>
        <p:sp>
          <p:nvSpPr>
            <p:cNvPr id="4" name="圆角矩形 3"/>
            <p:cNvSpPr/>
            <p:nvPr/>
          </p:nvSpPr>
          <p:spPr>
            <a:xfrm>
              <a:off x="8046" y="6890"/>
              <a:ext cx="3107" cy="892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800">
                <a:cs typeface="微软雅黑" panose="020B0503020204020204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8124" y="7004"/>
              <a:ext cx="2951" cy="9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北京出版社</a:t>
              </a:r>
              <a:endParaRPr lang="zh-CN" altLang="en-US" sz="2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2466" name="文本框 62465"/>
          <p:cNvSpPr txBox="1"/>
          <p:nvPr/>
        </p:nvSpPr>
        <p:spPr>
          <a:xfrm>
            <a:off x="695960" y="2275205"/>
            <a:ext cx="5026660" cy="3322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卧位姿势符合人体力学要求，关节处于功能位置。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经常更换体位，至少每</a:t>
            </a:r>
            <a:r>
              <a:rPr lang="en-US" alt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小时一次，加强受压部位皮肤护理。 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患者身体各部位均应活动。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变更卧位时适当遮盖患者，保护身体隐私，促进身心舒适。</a:t>
            </a:r>
            <a:endParaRPr lang="zh-CN" altLang="en-US" sz="20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2467" name="标题 62466"/>
          <p:cNvSpPr>
            <a:spLocks noGrp="1"/>
          </p:cNvSpPr>
          <p:nvPr>
            <p:ph type="title" idx="4294967295"/>
          </p:nvPr>
        </p:nvSpPr>
        <p:spPr>
          <a:xfrm>
            <a:off x="695960" y="1052830"/>
            <a:ext cx="9821545" cy="533400"/>
          </a:xfrm>
        </p:spPr>
        <p:txBody>
          <a:bodyPr lIns="0" rIns="0" bIns="0" anchor="b" anchorCtr="0"/>
          <a:p>
            <a:r>
              <a:rPr lang="zh-CN" altLang="en-US" sz="25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  <a:t>舒适卧位的基本要求</a:t>
            </a:r>
            <a:endParaRPr lang="zh-CN" altLang="en-US" sz="25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231407" y="87859"/>
            <a:ext cx="176149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一、概述</a:t>
            </a:r>
            <a:endParaRPr sz="28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87052" name="图片 87051" descr="3-5_副本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176135" y="2421255"/>
            <a:ext cx="4232275" cy="310896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87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231407" y="87859"/>
            <a:ext cx="257048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二、常用卧位</a:t>
            </a:r>
            <a:endParaRPr sz="28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1" name="文本框 20"/>
          <p:cNvSpPr txBox="1"/>
          <p:nvPr>
            <p:custDataLst>
              <p:tags r:id="rId2"/>
            </p:custDataLst>
          </p:nvPr>
        </p:nvSpPr>
        <p:spPr>
          <a:xfrm>
            <a:off x="1765069" y="2509527"/>
            <a:ext cx="1526606" cy="1069347"/>
          </a:xfrm>
          <a:prstGeom prst="rect">
            <a:avLst/>
          </a:prstGeom>
          <a:noFill/>
        </p:spPr>
        <p:txBody>
          <a:bodyPr wrap="square" rtlCol="0" anchor="t" anchorCtr="0">
            <a:normAutofit fontScale="50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spc="150" dirty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仰卧位（supine position）</a:t>
            </a:r>
            <a:endParaRPr lang="zh-CN" altLang="en-US" sz="2800" spc="150" dirty="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6" name="矩形 15"/>
          <p:cNvSpPr/>
          <p:nvPr>
            <p:custDataLst>
              <p:tags r:id="rId3"/>
            </p:custDataLst>
          </p:nvPr>
        </p:nvSpPr>
        <p:spPr>
          <a:xfrm>
            <a:off x="2104395" y="1344676"/>
            <a:ext cx="849400" cy="849400"/>
          </a:xfrm>
          <a:prstGeom prst="rect">
            <a:avLst/>
          </a:prstGeom>
          <a:solidFill>
            <a:srgbClr val="1D6DC2"/>
          </a:solidFill>
          <a:ln>
            <a:noFill/>
          </a:ln>
        </p:spPr>
        <p:style>
          <a:lnRef idx="2">
            <a:srgbClr val="1D6DC2">
              <a:shade val="50000"/>
            </a:srgbClr>
          </a:lnRef>
          <a:fillRef idx="1">
            <a:srgbClr val="1D6DC2"/>
          </a:fillRef>
          <a:effectRef idx="0">
            <a:srgbClr val="1D6DC2"/>
          </a:effectRef>
          <a:fontRef idx="minor">
            <a:srgbClr val="FFFFFF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/>
          </a:p>
        </p:txBody>
      </p:sp>
      <p:sp>
        <p:nvSpPr>
          <p:cNvPr id="139" name="三角形16"/>
          <p:cNvSpPr/>
          <p:nvPr>
            <p:custDataLst>
              <p:tags r:id="rId4"/>
            </p:custDataLst>
          </p:nvPr>
        </p:nvSpPr>
        <p:spPr>
          <a:xfrm>
            <a:off x="2102949" y="1344676"/>
            <a:ext cx="407336" cy="282892"/>
          </a:xfrm>
          <a:custGeom>
            <a:avLst/>
            <a:gdLst>
              <a:gd name="connsiteX0" fmla="*/ 357810 w 357810"/>
              <a:gd name="connsiteY0" fmla="*/ 0 h 248479"/>
              <a:gd name="connsiteX1" fmla="*/ 0 w 357810"/>
              <a:gd name="connsiteY1" fmla="*/ 248479 h 248479"/>
              <a:gd name="connsiteX2" fmla="*/ 2 w 357810"/>
              <a:gd name="connsiteY2" fmla="*/ 1 h 248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57810" h="248479">
                <a:moveTo>
                  <a:pt x="357810" y="0"/>
                </a:moveTo>
                <a:lnTo>
                  <a:pt x="0" y="248479"/>
                </a:lnTo>
                <a:lnTo>
                  <a:pt x="2" y="1"/>
                </a:lnTo>
                <a:close/>
              </a:path>
            </a:pathLst>
          </a:custGeom>
          <a:solidFill>
            <a:srgbClr val="1D6DC2"/>
          </a:solidFill>
          <a:ln>
            <a:noFill/>
          </a:ln>
        </p:spPr>
        <p:style>
          <a:lnRef idx="2">
            <a:srgbClr val="1D6DC2">
              <a:shade val="50000"/>
            </a:srgbClr>
          </a:lnRef>
          <a:fillRef idx="1">
            <a:srgbClr val="1D6DC2"/>
          </a:fillRef>
          <a:effectRef idx="0">
            <a:srgbClr val="1D6DC2"/>
          </a:effectRef>
          <a:fontRef idx="minor">
            <a:srgbClr val="FFFFFF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/>
          </a:p>
        </p:txBody>
      </p:sp>
      <p:sp>
        <p:nvSpPr>
          <p:cNvPr id="101" name="三角形18"/>
          <p:cNvSpPr/>
          <p:nvPr>
            <p:custDataLst>
              <p:tags r:id="rId5"/>
            </p:custDataLst>
          </p:nvPr>
        </p:nvSpPr>
        <p:spPr>
          <a:xfrm>
            <a:off x="2548630" y="1841600"/>
            <a:ext cx="407336" cy="282892"/>
          </a:xfrm>
          <a:custGeom>
            <a:avLst/>
            <a:gdLst>
              <a:gd name="connsiteX0" fmla="*/ 357810 w 357810"/>
              <a:gd name="connsiteY0" fmla="*/ 0 h 248484"/>
              <a:gd name="connsiteX1" fmla="*/ 357807 w 357810"/>
              <a:gd name="connsiteY1" fmla="*/ 248483 h 248484"/>
              <a:gd name="connsiteX2" fmla="*/ 0 w 357810"/>
              <a:gd name="connsiteY2" fmla="*/ 248484 h 248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57810" h="248484">
                <a:moveTo>
                  <a:pt x="357810" y="0"/>
                </a:moveTo>
                <a:lnTo>
                  <a:pt x="357807" y="248483"/>
                </a:lnTo>
                <a:lnTo>
                  <a:pt x="0" y="248484"/>
                </a:lnTo>
                <a:close/>
              </a:path>
            </a:pathLst>
          </a:custGeom>
          <a:solidFill>
            <a:srgbClr val="1D6DC2"/>
          </a:solidFill>
          <a:ln>
            <a:noFill/>
          </a:ln>
        </p:spPr>
        <p:style>
          <a:lnRef idx="2">
            <a:srgbClr val="1D6DC2">
              <a:shade val="50000"/>
            </a:srgbClr>
          </a:lnRef>
          <a:fillRef idx="1">
            <a:srgbClr val="1D6DC2"/>
          </a:fillRef>
          <a:effectRef idx="0">
            <a:srgbClr val="1D6DC2"/>
          </a:effectRef>
          <a:fontRef idx="minor">
            <a:srgbClr val="FFFFFF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/>
          </a:p>
        </p:txBody>
      </p:sp>
      <p:sp>
        <p:nvSpPr>
          <p:cNvPr id="2" name="文本框 24"/>
          <p:cNvSpPr txBox="1"/>
          <p:nvPr>
            <p:custDataLst>
              <p:tags r:id="rId6"/>
            </p:custDataLst>
          </p:nvPr>
        </p:nvSpPr>
        <p:spPr>
          <a:xfrm>
            <a:off x="2164448" y="1414133"/>
            <a:ext cx="728574" cy="693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grpFill/>
              </a14:hiddenFill>
            </a:ext>
          </a:extLst>
        </p:spPr>
        <p:txBody>
          <a:bodyPr wrap="square" lIns="0" tIns="0" rIns="0" bIns="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spc="300" dirty="0">
                <a:solidFill>
                  <a:srgbClr val="FFFFFF"/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01</a:t>
            </a:r>
            <a:endParaRPr lang="en-US" altLang="zh-CN" sz="3200" b="1" spc="300" dirty="0">
              <a:solidFill>
                <a:srgbClr val="FFFFFF"/>
              </a:solidFill>
              <a:uFillTx/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7"/>
            </p:custDataLst>
          </p:nvPr>
        </p:nvSpPr>
        <p:spPr>
          <a:xfrm>
            <a:off x="3721834" y="2509527"/>
            <a:ext cx="1526606" cy="1069347"/>
          </a:xfrm>
          <a:prstGeom prst="rect">
            <a:avLst/>
          </a:prstGeom>
          <a:noFill/>
        </p:spPr>
        <p:txBody>
          <a:bodyPr wrap="square" rtlCol="0" anchor="t" anchorCtr="0">
            <a:normAutofit fontScale="50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spc="150" dirty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侧卧位（sidelying position）</a:t>
            </a:r>
            <a:endParaRPr lang="zh-CN" altLang="en-US" sz="2800" spc="150" dirty="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>
            <p:custDataLst>
              <p:tags r:id="rId8"/>
            </p:custDataLst>
          </p:nvPr>
        </p:nvSpPr>
        <p:spPr>
          <a:xfrm>
            <a:off x="4061160" y="1344676"/>
            <a:ext cx="849400" cy="849400"/>
          </a:xfrm>
          <a:prstGeom prst="rect">
            <a:avLst/>
          </a:prstGeom>
          <a:solidFill>
            <a:srgbClr val="1D6DC2"/>
          </a:solidFill>
          <a:ln>
            <a:noFill/>
          </a:ln>
        </p:spPr>
        <p:style>
          <a:lnRef idx="2">
            <a:srgbClr val="1D6DC2">
              <a:shade val="50000"/>
            </a:srgbClr>
          </a:lnRef>
          <a:fillRef idx="1">
            <a:srgbClr val="1D6DC2"/>
          </a:fillRef>
          <a:effectRef idx="0">
            <a:srgbClr val="1D6DC2"/>
          </a:effectRef>
          <a:fontRef idx="minor">
            <a:srgbClr val="FFFFFF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/>
          </a:p>
        </p:txBody>
      </p:sp>
      <p:sp>
        <p:nvSpPr>
          <p:cNvPr id="5" name="三角形16"/>
          <p:cNvSpPr/>
          <p:nvPr>
            <p:custDataLst>
              <p:tags r:id="rId9"/>
            </p:custDataLst>
          </p:nvPr>
        </p:nvSpPr>
        <p:spPr>
          <a:xfrm>
            <a:off x="4059713" y="1344676"/>
            <a:ext cx="407336" cy="282892"/>
          </a:xfrm>
          <a:custGeom>
            <a:avLst/>
            <a:gdLst>
              <a:gd name="connsiteX0" fmla="*/ 357810 w 357810"/>
              <a:gd name="connsiteY0" fmla="*/ 0 h 248479"/>
              <a:gd name="connsiteX1" fmla="*/ 0 w 357810"/>
              <a:gd name="connsiteY1" fmla="*/ 248479 h 248479"/>
              <a:gd name="connsiteX2" fmla="*/ 2 w 357810"/>
              <a:gd name="connsiteY2" fmla="*/ 1 h 248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57810" h="248479">
                <a:moveTo>
                  <a:pt x="357810" y="0"/>
                </a:moveTo>
                <a:lnTo>
                  <a:pt x="0" y="248479"/>
                </a:lnTo>
                <a:lnTo>
                  <a:pt x="2" y="1"/>
                </a:lnTo>
                <a:close/>
              </a:path>
            </a:pathLst>
          </a:custGeom>
          <a:solidFill>
            <a:srgbClr val="1D6DC2"/>
          </a:solidFill>
          <a:ln>
            <a:noFill/>
          </a:ln>
        </p:spPr>
        <p:style>
          <a:lnRef idx="2">
            <a:srgbClr val="1D6DC2">
              <a:shade val="50000"/>
            </a:srgbClr>
          </a:lnRef>
          <a:fillRef idx="1">
            <a:srgbClr val="1D6DC2"/>
          </a:fillRef>
          <a:effectRef idx="0">
            <a:srgbClr val="1D6DC2"/>
          </a:effectRef>
          <a:fontRef idx="minor">
            <a:srgbClr val="FFFFFF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/>
          </a:p>
        </p:txBody>
      </p:sp>
      <p:sp>
        <p:nvSpPr>
          <p:cNvPr id="6" name="三角形18"/>
          <p:cNvSpPr/>
          <p:nvPr>
            <p:custDataLst>
              <p:tags r:id="rId10"/>
            </p:custDataLst>
          </p:nvPr>
        </p:nvSpPr>
        <p:spPr>
          <a:xfrm>
            <a:off x="4505395" y="1841600"/>
            <a:ext cx="407336" cy="282892"/>
          </a:xfrm>
          <a:custGeom>
            <a:avLst/>
            <a:gdLst>
              <a:gd name="connsiteX0" fmla="*/ 357810 w 357810"/>
              <a:gd name="connsiteY0" fmla="*/ 0 h 248484"/>
              <a:gd name="connsiteX1" fmla="*/ 357807 w 357810"/>
              <a:gd name="connsiteY1" fmla="*/ 248483 h 248484"/>
              <a:gd name="connsiteX2" fmla="*/ 0 w 357810"/>
              <a:gd name="connsiteY2" fmla="*/ 248484 h 248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57810" h="248484">
                <a:moveTo>
                  <a:pt x="357810" y="0"/>
                </a:moveTo>
                <a:lnTo>
                  <a:pt x="357807" y="248483"/>
                </a:lnTo>
                <a:lnTo>
                  <a:pt x="0" y="248484"/>
                </a:lnTo>
                <a:close/>
              </a:path>
            </a:pathLst>
          </a:custGeom>
          <a:solidFill>
            <a:srgbClr val="1D6DC2"/>
          </a:solidFill>
          <a:ln>
            <a:noFill/>
          </a:ln>
        </p:spPr>
        <p:style>
          <a:lnRef idx="2">
            <a:srgbClr val="1D6DC2">
              <a:shade val="50000"/>
            </a:srgbClr>
          </a:lnRef>
          <a:fillRef idx="1">
            <a:srgbClr val="1D6DC2"/>
          </a:fillRef>
          <a:effectRef idx="0">
            <a:srgbClr val="1D6DC2"/>
          </a:effectRef>
          <a:fontRef idx="minor">
            <a:srgbClr val="FFFFFF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/>
          </a:p>
        </p:txBody>
      </p:sp>
      <p:sp>
        <p:nvSpPr>
          <p:cNvPr id="7" name="文本框 24"/>
          <p:cNvSpPr txBox="1"/>
          <p:nvPr>
            <p:custDataLst>
              <p:tags r:id="rId11"/>
            </p:custDataLst>
          </p:nvPr>
        </p:nvSpPr>
        <p:spPr>
          <a:xfrm>
            <a:off x="4121211" y="1414133"/>
            <a:ext cx="728574" cy="693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grpFill/>
              </a14:hiddenFill>
            </a:ext>
          </a:extLst>
        </p:spPr>
        <p:txBody>
          <a:bodyPr wrap="square" lIns="0" tIns="0" rIns="0" bIns="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spc="300" dirty="0">
                <a:solidFill>
                  <a:srgbClr val="FFFFFF"/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02</a:t>
            </a:r>
            <a:endParaRPr lang="en-US" altLang="zh-CN" sz="3200" b="1" spc="300" dirty="0">
              <a:solidFill>
                <a:srgbClr val="FFFFFF"/>
              </a:solidFill>
              <a:uFillTx/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12"/>
            </p:custDataLst>
          </p:nvPr>
        </p:nvSpPr>
        <p:spPr>
          <a:xfrm>
            <a:off x="5678599" y="2509527"/>
            <a:ext cx="1526606" cy="1069347"/>
          </a:xfrm>
          <a:prstGeom prst="rect">
            <a:avLst/>
          </a:prstGeom>
          <a:noFill/>
        </p:spPr>
        <p:txBody>
          <a:bodyPr wrap="square" rtlCol="0" anchor="t" anchorCtr="0">
            <a:normAutofit fontScale="50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spc="150" dirty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半坐卧位（fowlers position）</a:t>
            </a:r>
            <a:endParaRPr lang="zh-CN" altLang="en-US" sz="2800" spc="150" dirty="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>
            <p:custDataLst>
              <p:tags r:id="rId13"/>
            </p:custDataLst>
          </p:nvPr>
        </p:nvSpPr>
        <p:spPr>
          <a:xfrm>
            <a:off x="6017925" y="1344676"/>
            <a:ext cx="849400" cy="849400"/>
          </a:xfrm>
          <a:prstGeom prst="rect">
            <a:avLst/>
          </a:prstGeom>
          <a:solidFill>
            <a:srgbClr val="1D6DC2"/>
          </a:solidFill>
          <a:ln>
            <a:noFill/>
          </a:ln>
        </p:spPr>
        <p:style>
          <a:lnRef idx="2">
            <a:srgbClr val="1D6DC2">
              <a:shade val="50000"/>
            </a:srgbClr>
          </a:lnRef>
          <a:fillRef idx="1">
            <a:srgbClr val="1D6DC2"/>
          </a:fillRef>
          <a:effectRef idx="0">
            <a:srgbClr val="1D6DC2"/>
          </a:effectRef>
          <a:fontRef idx="minor">
            <a:srgbClr val="FFFFFF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/>
          </a:p>
        </p:txBody>
      </p:sp>
      <p:sp>
        <p:nvSpPr>
          <p:cNvPr id="11" name="三角形16"/>
          <p:cNvSpPr/>
          <p:nvPr>
            <p:custDataLst>
              <p:tags r:id="rId14"/>
            </p:custDataLst>
          </p:nvPr>
        </p:nvSpPr>
        <p:spPr>
          <a:xfrm>
            <a:off x="6016478" y="1344676"/>
            <a:ext cx="407336" cy="282892"/>
          </a:xfrm>
          <a:custGeom>
            <a:avLst/>
            <a:gdLst>
              <a:gd name="connsiteX0" fmla="*/ 357810 w 357810"/>
              <a:gd name="connsiteY0" fmla="*/ 0 h 248479"/>
              <a:gd name="connsiteX1" fmla="*/ 0 w 357810"/>
              <a:gd name="connsiteY1" fmla="*/ 248479 h 248479"/>
              <a:gd name="connsiteX2" fmla="*/ 2 w 357810"/>
              <a:gd name="connsiteY2" fmla="*/ 1 h 248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57810" h="248479">
                <a:moveTo>
                  <a:pt x="357810" y="0"/>
                </a:moveTo>
                <a:lnTo>
                  <a:pt x="0" y="248479"/>
                </a:lnTo>
                <a:lnTo>
                  <a:pt x="2" y="1"/>
                </a:lnTo>
                <a:close/>
              </a:path>
            </a:pathLst>
          </a:custGeom>
          <a:solidFill>
            <a:srgbClr val="1D6DC2"/>
          </a:solidFill>
          <a:ln>
            <a:noFill/>
          </a:ln>
        </p:spPr>
        <p:style>
          <a:lnRef idx="2">
            <a:srgbClr val="1D6DC2">
              <a:shade val="50000"/>
            </a:srgbClr>
          </a:lnRef>
          <a:fillRef idx="1">
            <a:srgbClr val="1D6DC2"/>
          </a:fillRef>
          <a:effectRef idx="0">
            <a:srgbClr val="1D6DC2"/>
          </a:effectRef>
          <a:fontRef idx="minor">
            <a:srgbClr val="FFFFFF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/>
          </a:p>
        </p:txBody>
      </p:sp>
      <p:sp>
        <p:nvSpPr>
          <p:cNvPr id="12" name="三角形18"/>
          <p:cNvSpPr/>
          <p:nvPr>
            <p:custDataLst>
              <p:tags r:id="rId15"/>
            </p:custDataLst>
          </p:nvPr>
        </p:nvSpPr>
        <p:spPr>
          <a:xfrm>
            <a:off x="6390405" y="1841600"/>
            <a:ext cx="407336" cy="282892"/>
          </a:xfrm>
          <a:custGeom>
            <a:avLst/>
            <a:gdLst>
              <a:gd name="connsiteX0" fmla="*/ 357810 w 357810"/>
              <a:gd name="connsiteY0" fmla="*/ 0 h 248484"/>
              <a:gd name="connsiteX1" fmla="*/ 357807 w 357810"/>
              <a:gd name="connsiteY1" fmla="*/ 248483 h 248484"/>
              <a:gd name="connsiteX2" fmla="*/ 0 w 357810"/>
              <a:gd name="connsiteY2" fmla="*/ 248484 h 248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57810" h="248484">
                <a:moveTo>
                  <a:pt x="357810" y="0"/>
                </a:moveTo>
                <a:lnTo>
                  <a:pt x="357807" y="248483"/>
                </a:lnTo>
                <a:lnTo>
                  <a:pt x="0" y="248484"/>
                </a:lnTo>
                <a:close/>
              </a:path>
            </a:pathLst>
          </a:custGeom>
          <a:solidFill>
            <a:srgbClr val="1D6DC2"/>
          </a:solidFill>
          <a:ln>
            <a:noFill/>
          </a:ln>
        </p:spPr>
        <p:style>
          <a:lnRef idx="2">
            <a:srgbClr val="1D6DC2">
              <a:shade val="50000"/>
            </a:srgbClr>
          </a:lnRef>
          <a:fillRef idx="1">
            <a:srgbClr val="1D6DC2"/>
          </a:fillRef>
          <a:effectRef idx="0">
            <a:srgbClr val="1D6DC2"/>
          </a:effectRef>
          <a:fontRef idx="minor">
            <a:srgbClr val="FFFFFF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/>
          </a:p>
        </p:txBody>
      </p:sp>
      <p:sp>
        <p:nvSpPr>
          <p:cNvPr id="13" name="文本框 24"/>
          <p:cNvSpPr txBox="1"/>
          <p:nvPr>
            <p:custDataLst>
              <p:tags r:id="rId16"/>
            </p:custDataLst>
          </p:nvPr>
        </p:nvSpPr>
        <p:spPr>
          <a:xfrm>
            <a:off x="6077977" y="1414133"/>
            <a:ext cx="728574" cy="693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grpFill/>
              </a14:hiddenFill>
            </a:ext>
          </a:extLst>
        </p:spPr>
        <p:txBody>
          <a:bodyPr wrap="square" lIns="0" tIns="0" rIns="0" bIns="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spc="300" dirty="0">
                <a:solidFill>
                  <a:srgbClr val="FFFFFF"/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03</a:t>
            </a:r>
            <a:endParaRPr lang="en-US" altLang="zh-CN" sz="3200" b="1" spc="300" dirty="0">
              <a:solidFill>
                <a:srgbClr val="FFFFFF"/>
              </a:solidFill>
              <a:uFillTx/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17"/>
            </p:custDataLst>
          </p:nvPr>
        </p:nvSpPr>
        <p:spPr>
          <a:xfrm>
            <a:off x="7635364" y="2509527"/>
            <a:ext cx="1526606" cy="1069347"/>
          </a:xfrm>
          <a:prstGeom prst="rect">
            <a:avLst/>
          </a:prstGeom>
          <a:noFill/>
        </p:spPr>
        <p:txBody>
          <a:bodyPr wrap="square" rtlCol="0" anchor="t" anchorCtr="0">
            <a:normAutofit fontScale="50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spc="150" dirty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端坐位（sitting position）</a:t>
            </a:r>
            <a:endParaRPr lang="zh-CN" altLang="en-US" sz="2800" spc="150" dirty="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5" name="矩形 14"/>
          <p:cNvSpPr/>
          <p:nvPr>
            <p:custDataLst>
              <p:tags r:id="rId18"/>
            </p:custDataLst>
          </p:nvPr>
        </p:nvSpPr>
        <p:spPr>
          <a:xfrm>
            <a:off x="7974690" y="1344676"/>
            <a:ext cx="849400" cy="849400"/>
          </a:xfrm>
          <a:prstGeom prst="rect">
            <a:avLst/>
          </a:prstGeom>
          <a:solidFill>
            <a:srgbClr val="1D6DC2"/>
          </a:solidFill>
          <a:ln>
            <a:noFill/>
          </a:ln>
        </p:spPr>
        <p:style>
          <a:lnRef idx="2">
            <a:srgbClr val="1D6DC2">
              <a:shade val="50000"/>
            </a:srgbClr>
          </a:lnRef>
          <a:fillRef idx="1">
            <a:srgbClr val="1D6DC2"/>
          </a:fillRef>
          <a:effectRef idx="0">
            <a:srgbClr val="1D6DC2"/>
          </a:effectRef>
          <a:fontRef idx="minor">
            <a:srgbClr val="FFFFFF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/>
          </a:p>
        </p:txBody>
      </p:sp>
      <p:sp>
        <p:nvSpPr>
          <p:cNvPr id="17" name="三角形16"/>
          <p:cNvSpPr/>
          <p:nvPr>
            <p:custDataLst>
              <p:tags r:id="rId19"/>
            </p:custDataLst>
          </p:nvPr>
        </p:nvSpPr>
        <p:spPr>
          <a:xfrm>
            <a:off x="7973243" y="1344676"/>
            <a:ext cx="407336" cy="282892"/>
          </a:xfrm>
          <a:custGeom>
            <a:avLst/>
            <a:gdLst>
              <a:gd name="connsiteX0" fmla="*/ 357810 w 357810"/>
              <a:gd name="connsiteY0" fmla="*/ 0 h 248479"/>
              <a:gd name="connsiteX1" fmla="*/ 0 w 357810"/>
              <a:gd name="connsiteY1" fmla="*/ 248479 h 248479"/>
              <a:gd name="connsiteX2" fmla="*/ 2 w 357810"/>
              <a:gd name="connsiteY2" fmla="*/ 1 h 248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57810" h="248479">
                <a:moveTo>
                  <a:pt x="357810" y="0"/>
                </a:moveTo>
                <a:lnTo>
                  <a:pt x="0" y="248479"/>
                </a:lnTo>
                <a:lnTo>
                  <a:pt x="2" y="1"/>
                </a:lnTo>
                <a:close/>
              </a:path>
            </a:pathLst>
          </a:custGeom>
          <a:solidFill>
            <a:srgbClr val="1D6DC2"/>
          </a:solidFill>
          <a:ln>
            <a:noFill/>
          </a:ln>
        </p:spPr>
        <p:style>
          <a:lnRef idx="2">
            <a:srgbClr val="1D6DC2">
              <a:shade val="50000"/>
            </a:srgbClr>
          </a:lnRef>
          <a:fillRef idx="1">
            <a:srgbClr val="1D6DC2"/>
          </a:fillRef>
          <a:effectRef idx="0">
            <a:srgbClr val="1D6DC2"/>
          </a:effectRef>
          <a:fontRef idx="minor">
            <a:srgbClr val="FFFFFF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/>
          </a:p>
        </p:txBody>
      </p:sp>
      <p:sp>
        <p:nvSpPr>
          <p:cNvPr id="18" name="三角形18"/>
          <p:cNvSpPr/>
          <p:nvPr>
            <p:custDataLst>
              <p:tags r:id="rId20"/>
            </p:custDataLst>
          </p:nvPr>
        </p:nvSpPr>
        <p:spPr>
          <a:xfrm>
            <a:off x="8347170" y="1841600"/>
            <a:ext cx="407336" cy="282892"/>
          </a:xfrm>
          <a:custGeom>
            <a:avLst/>
            <a:gdLst>
              <a:gd name="connsiteX0" fmla="*/ 357810 w 357810"/>
              <a:gd name="connsiteY0" fmla="*/ 0 h 248484"/>
              <a:gd name="connsiteX1" fmla="*/ 357807 w 357810"/>
              <a:gd name="connsiteY1" fmla="*/ 248483 h 248484"/>
              <a:gd name="connsiteX2" fmla="*/ 0 w 357810"/>
              <a:gd name="connsiteY2" fmla="*/ 248484 h 248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57810" h="248484">
                <a:moveTo>
                  <a:pt x="357810" y="0"/>
                </a:moveTo>
                <a:lnTo>
                  <a:pt x="357807" y="248483"/>
                </a:lnTo>
                <a:lnTo>
                  <a:pt x="0" y="248484"/>
                </a:lnTo>
                <a:close/>
              </a:path>
            </a:pathLst>
          </a:custGeom>
          <a:solidFill>
            <a:srgbClr val="1D6DC2"/>
          </a:solidFill>
          <a:ln>
            <a:noFill/>
          </a:ln>
        </p:spPr>
        <p:style>
          <a:lnRef idx="2">
            <a:srgbClr val="1D6DC2">
              <a:shade val="50000"/>
            </a:srgbClr>
          </a:lnRef>
          <a:fillRef idx="1">
            <a:srgbClr val="1D6DC2"/>
          </a:fillRef>
          <a:effectRef idx="0">
            <a:srgbClr val="1D6DC2"/>
          </a:effectRef>
          <a:fontRef idx="minor">
            <a:srgbClr val="FFFFFF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/>
          </a:p>
        </p:txBody>
      </p:sp>
      <p:sp>
        <p:nvSpPr>
          <p:cNvPr id="19" name="文本框 24"/>
          <p:cNvSpPr txBox="1"/>
          <p:nvPr>
            <p:custDataLst>
              <p:tags r:id="rId21"/>
            </p:custDataLst>
          </p:nvPr>
        </p:nvSpPr>
        <p:spPr>
          <a:xfrm>
            <a:off x="8034741" y="1414133"/>
            <a:ext cx="728574" cy="693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grpFill/>
              </a14:hiddenFill>
            </a:ext>
          </a:extLst>
        </p:spPr>
        <p:txBody>
          <a:bodyPr wrap="square" lIns="0" tIns="0" rIns="0" bIns="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spc="300" dirty="0">
                <a:solidFill>
                  <a:srgbClr val="FFFFFF"/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04</a:t>
            </a:r>
            <a:endParaRPr lang="en-US" altLang="zh-CN" sz="3200" b="1" spc="300" dirty="0">
              <a:solidFill>
                <a:srgbClr val="FFFFFF"/>
              </a:solidFill>
              <a:uFillTx/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22"/>
            </p:custDataLst>
          </p:nvPr>
        </p:nvSpPr>
        <p:spPr>
          <a:xfrm>
            <a:off x="9592128" y="2509527"/>
            <a:ext cx="1526606" cy="1069347"/>
          </a:xfrm>
          <a:prstGeom prst="rect">
            <a:avLst/>
          </a:prstGeom>
          <a:noFill/>
        </p:spPr>
        <p:txBody>
          <a:bodyPr wrap="square" rtlCol="0" anchor="t" anchorCtr="0">
            <a:normAutofit fontScale="50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spc="150" dirty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俯卧位</a:t>
            </a:r>
            <a:endParaRPr lang="zh-CN" altLang="en-US" sz="2800" spc="150" dirty="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spc="150" dirty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（prone position）</a:t>
            </a:r>
            <a:endParaRPr lang="zh-CN" altLang="en-US" sz="2800" spc="150" dirty="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2" name="矩形 21"/>
          <p:cNvSpPr/>
          <p:nvPr>
            <p:custDataLst>
              <p:tags r:id="rId23"/>
            </p:custDataLst>
          </p:nvPr>
        </p:nvSpPr>
        <p:spPr>
          <a:xfrm>
            <a:off x="9931455" y="1344676"/>
            <a:ext cx="849400" cy="849400"/>
          </a:xfrm>
          <a:prstGeom prst="rect">
            <a:avLst/>
          </a:prstGeom>
          <a:solidFill>
            <a:srgbClr val="1D6DC2"/>
          </a:solidFill>
          <a:ln>
            <a:noFill/>
          </a:ln>
        </p:spPr>
        <p:style>
          <a:lnRef idx="2">
            <a:srgbClr val="1D6DC2">
              <a:shade val="50000"/>
            </a:srgbClr>
          </a:lnRef>
          <a:fillRef idx="1">
            <a:srgbClr val="1D6DC2"/>
          </a:fillRef>
          <a:effectRef idx="0">
            <a:srgbClr val="1D6DC2"/>
          </a:effectRef>
          <a:fontRef idx="minor">
            <a:srgbClr val="FFFFFF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/>
          </a:p>
        </p:txBody>
      </p:sp>
      <p:sp>
        <p:nvSpPr>
          <p:cNvPr id="24" name="三角形16"/>
          <p:cNvSpPr/>
          <p:nvPr>
            <p:custDataLst>
              <p:tags r:id="rId24"/>
            </p:custDataLst>
          </p:nvPr>
        </p:nvSpPr>
        <p:spPr>
          <a:xfrm>
            <a:off x="9930009" y="1344676"/>
            <a:ext cx="407336" cy="282892"/>
          </a:xfrm>
          <a:custGeom>
            <a:avLst/>
            <a:gdLst>
              <a:gd name="connsiteX0" fmla="*/ 357810 w 357810"/>
              <a:gd name="connsiteY0" fmla="*/ 0 h 248479"/>
              <a:gd name="connsiteX1" fmla="*/ 0 w 357810"/>
              <a:gd name="connsiteY1" fmla="*/ 248479 h 248479"/>
              <a:gd name="connsiteX2" fmla="*/ 2 w 357810"/>
              <a:gd name="connsiteY2" fmla="*/ 1 h 248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57810" h="248479">
                <a:moveTo>
                  <a:pt x="357810" y="0"/>
                </a:moveTo>
                <a:lnTo>
                  <a:pt x="0" y="248479"/>
                </a:lnTo>
                <a:lnTo>
                  <a:pt x="2" y="1"/>
                </a:lnTo>
                <a:close/>
              </a:path>
            </a:pathLst>
          </a:custGeom>
          <a:solidFill>
            <a:srgbClr val="1D6DC2"/>
          </a:solidFill>
          <a:ln>
            <a:noFill/>
          </a:ln>
        </p:spPr>
        <p:style>
          <a:lnRef idx="2">
            <a:srgbClr val="1D6DC2">
              <a:shade val="50000"/>
            </a:srgbClr>
          </a:lnRef>
          <a:fillRef idx="1">
            <a:srgbClr val="1D6DC2"/>
          </a:fillRef>
          <a:effectRef idx="0">
            <a:srgbClr val="1D6DC2"/>
          </a:effectRef>
          <a:fontRef idx="minor">
            <a:srgbClr val="FFFFFF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/>
          </a:p>
        </p:txBody>
      </p:sp>
      <p:sp>
        <p:nvSpPr>
          <p:cNvPr id="25" name="三角形18"/>
          <p:cNvSpPr/>
          <p:nvPr>
            <p:custDataLst>
              <p:tags r:id="rId25"/>
            </p:custDataLst>
          </p:nvPr>
        </p:nvSpPr>
        <p:spPr>
          <a:xfrm>
            <a:off x="10303934" y="1841600"/>
            <a:ext cx="407336" cy="282892"/>
          </a:xfrm>
          <a:custGeom>
            <a:avLst/>
            <a:gdLst>
              <a:gd name="connsiteX0" fmla="*/ 357810 w 357810"/>
              <a:gd name="connsiteY0" fmla="*/ 0 h 248484"/>
              <a:gd name="connsiteX1" fmla="*/ 357807 w 357810"/>
              <a:gd name="connsiteY1" fmla="*/ 248483 h 248484"/>
              <a:gd name="connsiteX2" fmla="*/ 0 w 357810"/>
              <a:gd name="connsiteY2" fmla="*/ 248484 h 248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57810" h="248484">
                <a:moveTo>
                  <a:pt x="357810" y="0"/>
                </a:moveTo>
                <a:lnTo>
                  <a:pt x="357807" y="248483"/>
                </a:lnTo>
                <a:lnTo>
                  <a:pt x="0" y="248484"/>
                </a:lnTo>
                <a:close/>
              </a:path>
            </a:pathLst>
          </a:custGeom>
          <a:solidFill>
            <a:srgbClr val="1D6DC2"/>
          </a:solidFill>
          <a:ln>
            <a:noFill/>
          </a:ln>
        </p:spPr>
        <p:style>
          <a:lnRef idx="2">
            <a:srgbClr val="1D6DC2">
              <a:shade val="50000"/>
            </a:srgbClr>
          </a:lnRef>
          <a:fillRef idx="1">
            <a:srgbClr val="1D6DC2"/>
          </a:fillRef>
          <a:effectRef idx="0">
            <a:srgbClr val="1D6DC2"/>
          </a:effectRef>
          <a:fontRef idx="minor">
            <a:srgbClr val="FFFFFF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/>
          </a:p>
        </p:txBody>
      </p:sp>
      <p:sp>
        <p:nvSpPr>
          <p:cNvPr id="26" name="文本框 24"/>
          <p:cNvSpPr txBox="1"/>
          <p:nvPr>
            <p:custDataLst>
              <p:tags r:id="rId26"/>
            </p:custDataLst>
          </p:nvPr>
        </p:nvSpPr>
        <p:spPr>
          <a:xfrm>
            <a:off x="9991507" y="1414133"/>
            <a:ext cx="728574" cy="693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grpFill/>
              </a14:hiddenFill>
            </a:ext>
          </a:extLst>
        </p:spPr>
        <p:txBody>
          <a:bodyPr wrap="square" lIns="0" tIns="0" rIns="0" bIns="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spc="300" dirty="0">
                <a:solidFill>
                  <a:srgbClr val="FFFFFF"/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05</a:t>
            </a:r>
            <a:endParaRPr lang="en-US" altLang="zh-CN" sz="3200" b="1" spc="300" dirty="0">
              <a:solidFill>
                <a:srgbClr val="FFFFFF"/>
              </a:solidFill>
              <a:uFillTx/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32" name="文本框 31"/>
          <p:cNvSpPr txBox="1"/>
          <p:nvPr>
            <p:custDataLst>
              <p:tags r:id="rId27"/>
            </p:custDataLst>
          </p:nvPr>
        </p:nvSpPr>
        <p:spPr>
          <a:xfrm>
            <a:off x="1489075" y="5412740"/>
            <a:ext cx="1972310" cy="1069340"/>
          </a:xfrm>
          <a:prstGeom prst="rect">
            <a:avLst/>
          </a:prstGeom>
          <a:noFill/>
        </p:spPr>
        <p:txBody>
          <a:bodyPr wrap="square" rtlCol="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pc="150" dirty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头低足高位（trendelenburg position）</a:t>
            </a:r>
            <a:endParaRPr lang="zh-CN" altLang="en-US" sz="1400" spc="150" dirty="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33" name="矩形 32"/>
          <p:cNvSpPr/>
          <p:nvPr>
            <p:custDataLst>
              <p:tags r:id="rId28"/>
            </p:custDataLst>
          </p:nvPr>
        </p:nvSpPr>
        <p:spPr>
          <a:xfrm>
            <a:off x="2104395" y="4247976"/>
            <a:ext cx="849400" cy="849400"/>
          </a:xfrm>
          <a:prstGeom prst="rect">
            <a:avLst/>
          </a:prstGeom>
          <a:solidFill>
            <a:srgbClr val="1D6DC2"/>
          </a:solidFill>
          <a:ln>
            <a:noFill/>
          </a:ln>
        </p:spPr>
        <p:style>
          <a:lnRef idx="2">
            <a:srgbClr val="1D6DC2">
              <a:shade val="50000"/>
            </a:srgbClr>
          </a:lnRef>
          <a:fillRef idx="1">
            <a:srgbClr val="1D6DC2"/>
          </a:fillRef>
          <a:effectRef idx="0">
            <a:srgbClr val="1D6DC2"/>
          </a:effectRef>
          <a:fontRef idx="minor">
            <a:srgbClr val="FFFFFF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/>
          </a:p>
        </p:txBody>
      </p:sp>
      <p:sp>
        <p:nvSpPr>
          <p:cNvPr id="34" name="三角形16"/>
          <p:cNvSpPr/>
          <p:nvPr>
            <p:custDataLst>
              <p:tags r:id="rId29"/>
            </p:custDataLst>
          </p:nvPr>
        </p:nvSpPr>
        <p:spPr>
          <a:xfrm>
            <a:off x="2102949" y="4247976"/>
            <a:ext cx="407336" cy="282892"/>
          </a:xfrm>
          <a:custGeom>
            <a:avLst/>
            <a:gdLst>
              <a:gd name="connsiteX0" fmla="*/ 357810 w 357810"/>
              <a:gd name="connsiteY0" fmla="*/ 0 h 248479"/>
              <a:gd name="connsiteX1" fmla="*/ 0 w 357810"/>
              <a:gd name="connsiteY1" fmla="*/ 248479 h 248479"/>
              <a:gd name="connsiteX2" fmla="*/ 2 w 357810"/>
              <a:gd name="connsiteY2" fmla="*/ 1 h 248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57810" h="248479">
                <a:moveTo>
                  <a:pt x="357810" y="0"/>
                </a:moveTo>
                <a:lnTo>
                  <a:pt x="0" y="248479"/>
                </a:lnTo>
                <a:lnTo>
                  <a:pt x="2" y="1"/>
                </a:lnTo>
                <a:close/>
              </a:path>
            </a:pathLst>
          </a:custGeom>
          <a:solidFill>
            <a:srgbClr val="1D6DC2"/>
          </a:solidFill>
          <a:ln>
            <a:noFill/>
          </a:ln>
        </p:spPr>
        <p:style>
          <a:lnRef idx="2">
            <a:srgbClr val="1D6DC2">
              <a:shade val="50000"/>
            </a:srgbClr>
          </a:lnRef>
          <a:fillRef idx="1">
            <a:srgbClr val="1D6DC2"/>
          </a:fillRef>
          <a:effectRef idx="0">
            <a:srgbClr val="1D6DC2"/>
          </a:effectRef>
          <a:fontRef idx="minor">
            <a:srgbClr val="FFFFFF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/>
          </a:p>
        </p:txBody>
      </p:sp>
      <p:sp>
        <p:nvSpPr>
          <p:cNvPr id="35" name="三角形18"/>
          <p:cNvSpPr/>
          <p:nvPr>
            <p:custDataLst>
              <p:tags r:id="rId30"/>
            </p:custDataLst>
          </p:nvPr>
        </p:nvSpPr>
        <p:spPr>
          <a:xfrm>
            <a:off x="2548630" y="4816655"/>
            <a:ext cx="407336" cy="282892"/>
          </a:xfrm>
          <a:custGeom>
            <a:avLst/>
            <a:gdLst>
              <a:gd name="connsiteX0" fmla="*/ 357810 w 357810"/>
              <a:gd name="connsiteY0" fmla="*/ 0 h 248484"/>
              <a:gd name="connsiteX1" fmla="*/ 357807 w 357810"/>
              <a:gd name="connsiteY1" fmla="*/ 248483 h 248484"/>
              <a:gd name="connsiteX2" fmla="*/ 0 w 357810"/>
              <a:gd name="connsiteY2" fmla="*/ 248484 h 248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57810" h="248484">
                <a:moveTo>
                  <a:pt x="357810" y="0"/>
                </a:moveTo>
                <a:lnTo>
                  <a:pt x="357807" y="248483"/>
                </a:lnTo>
                <a:lnTo>
                  <a:pt x="0" y="248484"/>
                </a:lnTo>
                <a:close/>
              </a:path>
            </a:pathLst>
          </a:custGeom>
          <a:solidFill>
            <a:srgbClr val="1D6DC2"/>
          </a:solidFill>
          <a:ln>
            <a:noFill/>
          </a:ln>
        </p:spPr>
        <p:style>
          <a:lnRef idx="2">
            <a:srgbClr val="1D6DC2">
              <a:shade val="50000"/>
            </a:srgbClr>
          </a:lnRef>
          <a:fillRef idx="1">
            <a:srgbClr val="1D6DC2"/>
          </a:fillRef>
          <a:effectRef idx="0">
            <a:srgbClr val="1D6DC2"/>
          </a:effectRef>
          <a:fontRef idx="minor">
            <a:srgbClr val="FFFFFF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/>
          </a:p>
        </p:txBody>
      </p:sp>
      <p:sp>
        <p:nvSpPr>
          <p:cNvPr id="36" name="文本框 24"/>
          <p:cNvSpPr txBox="1"/>
          <p:nvPr>
            <p:custDataLst>
              <p:tags r:id="rId31"/>
            </p:custDataLst>
          </p:nvPr>
        </p:nvSpPr>
        <p:spPr>
          <a:xfrm>
            <a:off x="2164448" y="4317433"/>
            <a:ext cx="728574" cy="693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grpFill/>
              </a14:hiddenFill>
            </a:ext>
          </a:extLst>
        </p:spPr>
        <p:txBody>
          <a:bodyPr wrap="square" lIns="0" tIns="0" rIns="0" bIns="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spc="300" dirty="0">
                <a:solidFill>
                  <a:srgbClr val="FFFFFF"/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06</a:t>
            </a:r>
            <a:endParaRPr lang="en-US" altLang="zh-CN" sz="3200" b="1" spc="300" dirty="0">
              <a:solidFill>
                <a:srgbClr val="FFFFFF"/>
              </a:solidFill>
              <a:uFillTx/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37" name="文本框 36"/>
          <p:cNvSpPr txBox="1"/>
          <p:nvPr>
            <p:custDataLst>
              <p:tags r:id="rId32"/>
            </p:custDataLst>
          </p:nvPr>
        </p:nvSpPr>
        <p:spPr>
          <a:xfrm>
            <a:off x="3502025" y="5412740"/>
            <a:ext cx="1985645" cy="1069340"/>
          </a:xfrm>
          <a:prstGeom prst="rect">
            <a:avLst/>
          </a:prstGeom>
          <a:noFill/>
        </p:spPr>
        <p:txBody>
          <a:bodyPr wrap="square" rtlCol="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pc="150" dirty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头高足低位</a:t>
            </a:r>
            <a:endParaRPr lang="zh-CN" altLang="en-US" sz="1400" spc="150" dirty="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pc="150" dirty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（dorsal elevated position）</a:t>
            </a:r>
            <a:endParaRPr lang="zh-CN" altLang="en-US" sz="1400" spc="150" dirty="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38" name="矩形 37"/>
          <p:cNvSpPr/>
          <p:nvPr>
            <p:custDataLst>
              <p:tags r:id="rId33"/>
            </p:custDataLst>
          </p:nvPr>
        </p:nvSpPr>
        <p:spPr>
          <a:xfrm>
            <a:off x="4061161" y="4247976"/>
            <a:ext cx="849400" cy="849400"/>
          </a:xfrm>
          <a:prstGeom prst="rect">
            <a:avLst/>
          </a:prstGeom>
          <a:solidFill>
            <a:srgbClr val="1D6DC2"/>
          </a:solidFill>
          <a:ln>
            <a:noFill/>
          </a:ln>
        </p:spPr>
        <p:style>
          <a:lnRef idx="2">
            <a:srgbClr val="1D6DC2">
              <a:shade val="50000"/>
            </a:srgbClr>
          </a:lnRef>
          <a:fillRef idx="1">
            <a:srgbClr val="1D6DC2"/>
          </a:fillRef>
          <a:effectRef idx="0">
            <a:srgbClr val="1D6DC2"/>
          </a:effectRef>
          <a:fontRef idx="minor">
            <a:srgbClr val="FFFFFF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/>
          </a:p>
        </p:txBody>
      </p:sp>
      <p:sp>
        <p:nvSpPr>
          <p:cNvPr id="39" name="三角形16"/>
          <p:cNvSpPr/>
          <p:nvPr>
            <p:custDataLst>
              <p:tags r:id="rId34"/>
            </p:custDataLst>
          </p:nvPr>
        </p:nvSpPr>
        <p:spPr>
          <a:xfrm>
            <a:off x="4059714" y="4247976"/>
            <a:ext cx="407336" cy="282892"/>
          </a:xfrm>
          <a:custGeom>
            <a:avLst/>
            <a:gdLst>
              <a:gd name="connsiteX0" fmla="*/ 357810 w 357810"/>
              <a:gd name="connsiteY0" fmla="*/ 0 h 248479"/>
              <a:gd name="connsiteX1" fmla="*/ 0 w 357810"/>
              <a:gd name="connsiteY1" fmla="*/ 248479 h 248479"/>
              <a:gd name="connsiteX2" fmla="*/ 2 w 357810"/>
              <a:gd name="connsiteY2" fmla="*/ 1 h 248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57810" h="248479">
                <a:moveTo>
                  <a:pt x="357810" y="0"/>
                </a:moveTo>
                <a:lnTo>
                  <a:pt x="0" y="248479"/>
                </a:lnTo>
                <a:lnTo>
                  <a:pt x="2" y="1"/>
                </a:lnTo>
                <a:close/>
              </a:path>
            </a:pathLst>
          </a:custGeom>
          <a:solidFill>
            <a:srgbClr val="1D6DC2"/>
          </a:solidFill>
          <a:ln>
            <a:noFill/>
          </a:ln>
        </p:spPr>
        <p:style>
          <a:lnRef idx="2">
            <a:srgbClr val="1D6DC2">
              <a:shade val="50000"/>
            </a:srgbClr>
          </a:lnRef>
          <a:fillRef idx="1">
            <a:srgbClr val="1D6DC2"/>
          </a:fillRef>
          <a:effectRef idx="0">
            <a:srgbClr val="1D6DC2"/>
          </a:effectRef>
          <a:fontRef idx="minor">
            <a:srgbClr val="FFFFFF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/>
          </a:p>
        </p:txBody>
      </p:sp>
      <p:sp>
        <p:nvSpPr>
          <p:cNvPr id="40" name="三角形18"/>
          <p:cNvSpPr/>
          <p:nvPr>
            <p:custDataLst>
              <p:tags r:id="rId35"/>
            </p:custDataLst>
          </p:nvPr>
        </p:nvSpPr>
        <p:spPr>
          <a:xfrm>
            <a:off x="4505395" y="4816655"/>
            <a:ext cx="407336" cy="282892"/>
          </a:xfrm>
          <a:custGeom>
            <a:avLst/>
            <a:gdLst>
              <a:gd name="connsiteX0" fmla="*/ 357810 w 357810"/>
              <a:gd name="connsiteY0" fmla="*/ 0 h 248484"/>
              <a:gd name="connsiteX1" fmla="*/ 357807 w 357810"/>
              <a:gd name="connsiteY1" fmla="*/ 248483 h 248484"/>
              <a:gd name="connsiteX2" fmla="*/ 0 w 357810"/>
              <a:gd name="connsiteY2" fmla="*/ 248484 h 248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57810" h="248484">
                <a:moveTo>
                  <a:pt x="357810" y="0"/>
                </a:moveTo>
                <a:lnTo>
                  <a:pt x="357807" y="248483"/>
                </a:lnTo>
                <a:lnTo>
                  <a:pt x="0" y="248484"/>
                </a:lnTo>
                <a:close/>
              </a:path>
            </a:pathLst>
          </a:custGeom>
          <a:solidFill>
            <a:srgbClr val="1D6DC2"/>
          </a:solidFill>
          <a:ln>
            <a:noFill/>
          </a:ln>
        </p:spPr>
        <p:style>
          <a:lnRef idx="2">
            <a:srgbClr val="1D6DC2">
              <a:shade val="50000"/>
            </a:srgbClr>
          </a:lnRef>
          <a:fillRef idx="1">
            <a:srgbClr val="1D6DC2"/>
          </a:fillRef>
          <a:effectRef idx="0">
            <a:srgbClr val="1D6DC2"/>
          </a:effectRef>
          <a:fontRef idx="minor">
            <a:srgbClr val="FFFFFF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/>
          </a:p>
        </p:txBody>
      </p:sp>
      <p:sp>
        <p:nvSpPr>
          <p:cNvPr id="41" name="文本框 24"/>
          <p:cNvSpPr txBox="1"/>
          <p:nvPr>
            <p:custDataLst>
              <p:tags r:id="rId36"/>
            </p:custDataLst>
          </p:nvPr>
        </p:nvSpPr>
        <p:spPr>
          <a:xfrm>
            <a:off x="4121212" y="4317433"/>
            <a:ext cx="728574" cy="693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grpFill/>
              </a14:hiddenFill>
            </a:ext>
          </a:extLst>
        </p:spPr>
        <p:txBody>
          <a:bodyPr wrap="square" lIns="0" tIns="0" rIns="0" bIns="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spc="300" dirty="0">
                <a:solidFill>
                  <a:srgbClr val="FFFFFF"/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07</a:t>
            </a:r>
            <a:endParaRPr lang="en-US" altLang="zh-CN" sz="3200" b="1" spc="300" dirty="0">
              <a:solidFill>
                <a:srgbClr val="FFFFFF"/>
              </a:solidFill>
              <a:uFillTx/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42" name="文本框 41"/>
          <p:cNvSpPr txBox="1"/>
          <p:nvPr>
            <p:custDataLst>
              <p:tags r:id="rId37"/>
            </p:custDataLst>
          </p:nvPr>
        </p:nvSpPr>
        <p:spPr>
          <a:xfrm>
            <a:off x="5678599" y="5412827"/>
            <a:ext cx="1526606" cy="1069347"/>
          </a:xfrm>
          <a:prstGeom prst="rect">
            <a:avLst/>
          </a:prstGeom>
          <a:noFill/>
        </p:spPr>
        <p:txBody>
          <a:bodyPr wrap="square" rtlCol="0" anchor="t" anchorCtr="0">
            <a:normAutofit fontScale="50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spc="150" dirty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膝胸卧位（knee-chest position）</a:t>
            </a:r>
            <a:endParaRPr lang="zh-CN" altLang="en-US" sz="2800" spc="150" dirty="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43" name="矩形 42"/>
          <p:cNvSpPr/>
          <p:nvPr>
            <p:custDataLst>
              <p:tags r:id="rId38"/>
            </p:custDataLst>
          </p:nvPr>
        </p:nvSpPr>
        <p:spPr>
          <a:xfrm>
            <a:off x="6017925" y="4247976"/>
            <a:ext cx="849400" cy="849400"/>
          </a:xfrm>
          <a:prstGeom prst="rect">
            <a:avLst/>
          </a:prstGeom>
          <a:solidFill>
            <a:srgbClr val="1D6DC2"/>
          </a:solidFill>
          <a:ln>
            <a:noFill/>
          </a:ln>
        </p:spPr>
        <p:style>
          <a:lnRef idx="2">
            <a:srgbClr val="1D6DC2">
              <a:shade val="50000"/>
            </a:srgbClr>
          </a:lnRef>
          <a:fillRef idx="1">
            <a:srgbClr val="1D6DC2"/>
          </a:fillRef>
          <a:effectRef idx="0">
            <a:srgbClr val="1D6DC2"/>
          </a:effectRef>
          <a:fontRef idx="minor">
            <a:srgbClr val="FFFFFF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/>
          </a:p>
        </p:txBody>
      </p:sp>
      <p:sp>
        <p:nvSpPr>
          <p:cNvPr id="44" name="三角形16"/>
          <p:cNvSpPr/>
          <p:nvPr>
            <p:custDataLst>
              <p:tags r:id="rId39"/>
            </p:custDataLst>
          </p:nvPr>
        </p:nvSpPr>
        <p:spPr>
          <a:xfrm>
            <a:off x="6016478" y="4247976"/>
            <a:ext cx="407336" cy="282892"/>
          </a:xfrm>
          <a:custGeom>
            <a:avLst/>
            <a:gdLst>
              <a:gd name="connsiteX0" fmla="*/ 357810 w 357810"/>
              <a:gd name="connsiteY0" fmla="*/ 0 h 248479"/>
              <a:gd name="connsiteX1" fmla="*/ 0 w 357810"/>
              <a:gd name="connsiteY1" fmla="*/ 248479 h 248479"/>
              <a:gd name="connsiteX2" fmla="*/ 2 w 357810"/>
              <a:gd name="connsiteY2" fmla="*/ 1 h 248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57810" h="248479">
                <a:moveTo>
                  <a:pt x="357810" y="0"/>
                </a:moveTo>
                <a:lnTo>
                  <a:pt x="0" y="248479"/>
                </a:lnTo>
                <a:lnTo>
                  <a:pt x="2" y="1"/>
                </a:lnTo>
                <a:close/>
              </a:path>
            </a:pathLst>
          </a:custGeom>
          <a:solidFill>
            <a:srgbClr val="1D6DC2"/>
          </a:solidFill>
          <a:ln>
            <a:noFill/>
          </a:ln>
        </p:spPr>
        <p:style>
          <a:lnRef idx="2">
            <a:srgbClr val="1D6DC2">
              <a:shade val="50000"/>
            </a:srgbClr>
          </a:lnRef>
          <a:fillRef idx="1">
            <a:srgbClr val="1D6DC2"/>
          </a:fillRef>
          <a:effectRef idx="0">
            <a:srgbClr val="1D6DC2"/>
          </a:effectRef>
          <a:fontRef idx="minor">
            <a:srgbClr val="FFFFFF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/>
          </a:p>
        </p:txBody>
      </p:sp>
      <p:sp>
        <p:nvSpPr>
          <p:cNvPr id="45" name="三角形18"/>
          <p:cNvSpPr/>
          <p:nvPr>
            <p:custDataLst>
              <p:tags r:id="rId40"/>
            </p:custDataLst>
          </p:nvPr>
        </p:nvSpPr>
        <p:spPr>
          <a:xfrm>
            <a:off x="6462159" y="4816655"/>
            <a:ext cx="407336" cy="282892"/>
          </a:xfrm>
          <a:custGeom>
            <a:avLst/>
            <a:gdLst>
              <a:gd name="connsiteX0" fmla="*/ 357810 w 357810"/>
              <a:gd name="connsiteY0" fmla="*/ 0 h 248484"/>
              <a:gd name="connsiteX1" fmla="*/ 357807 w 357810"/>
              <a:gd name="connsiteY1" fmla="*/ 248483 h 248484"/>
              <a:gd name="connsiteX2" fmla="*/ 0 w 357810"/>
              <a:gd name="connsiteY2" fmla="*/ 248484 h 248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57810" h="248484">
                <a:moveTo>
                  <a:pt x="357810" y="0"/>
                </a:moveTo>
                <a:lnTo>
                  <a:pt x="357807" y="248483"/>
                </a:lnTo>
                <a:lnTo>
                  <a:pt x="0" y="248484"/>
                </a:lnTo>
                <a:close/>
              </a:path>
            </a:pathLst>
          </a:custGeom>
          <a:solidFill>
            <a:srgbClr val="1D6DC2"/>
          </a:solidFill>
          <a:ln>
            <a:noFill/>
          </a:ln>
        </p:spPr>
        <p:style>
          <a:lnRef idx="2">
            <a:srgbClr val="1D6DC2">
              <a:shade val="50000"/>
            </a:srgbClr>
          </a:lnRef>
          <a:fillRef idx="1">
            <a:srgbClr val="1D6DC2"/>
          </a:fillRef>
          <a:effectRef idx="0">
            <a:srgbClr val="1D6DC2"/>
          </a:effectRef>
          <a:fontRef idx="minor">
            <a:srgbClr val="FFFFFF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/>
          </a:p>
        </p:txBody>
      </p:sp>
      <p:sp>
        <p:nvSpPr>
          <p:cNvPr id="46" name="文本框 24"/>
          <p:cNvSpPr txBox="1"/>
          <p:nvPr>
            <p:custDataLst>
              <p:tags r:id="rId41"/>
            </p:custDataLst>
          </p:nvPr>
        </p:nvSpPr>
        <p:spPr>
          <a:xfrm>
            <a:off x="6077977" y="4317433"/>
            <a:ext cx="728574" cy="693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grpFill/>
              </a14:hiddenFill>
            </a:ext>
          </a:extLst>
        </p:spPr>
        <p:txBody>
          <a:bodyPr wrap="square" lIns="0" tIns="0" rIns="0" bIns="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spc="300" dirty="0">
                <a:solidFill>
                  <a:srgbClr val="FFFFFF"/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08</a:t>
            </a:r>
            <a:endParaRPr lang="en-US" altLang="zh-CN" sz="3200" b="1" spc="300" dirty="0">
              <a:solidFill>
                <a:srgbClr val="FFFFFF"/>
              </a:solidFill>
              <a:uFillTx/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47" name="文本框 46"/>
          <p:cNvSpPr txBox="1"/>
          <p:nvPr>
            <p:custDataLst>
              <p:tags r:id="rId42"/>
            </p:custDataLst>
          </p:nvPr>
        </p:nvSpPr>
        <p:spPr>
          <a:xfrm>
            <a:off x="7635364" y="5412827"/>
            <a:ext cx="1526606" cy="1069347"/>
          </a:xfrm>
          <a:prstGeom prst="rect">
            <a:avLst/>
          </a:prstGeom>
          <a:noFill/>
        </p:spPr>
        <p:txBody>
          <a:bodyPr wrap="square" rtlCol="0" anchor="t" anchorCtr="0">
            <a:normAutofit fontScale="50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spc="150" dirty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（九）截石位（lithotomy position）</a:t>
            </a:r>
            <a:endParaRPr lang="zh-CN" altLang="en-US" sz="2800" spc="150" dirty="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48" name="矩形 47"/>
          <p:cNvSpPr/>
          <p:nvPr>
            <p:custDataLst>
              <p:tags r:id="rId43"/>
            </p:custDataLst>
          </p:nvPr>
        </p:nvSpPr>
        <p:spPr>
          <a:xfrm>
            <a:off x="7974690" y="4247976"/>
            <a:ext cx="849400" cy="849400"/>
          </a:xfrm>
          <a:prstGeom prst="rect">
            <a:avLst/>
          </a:prstGeom>
          <a:solidFill>
            <a:srgbClr val="1D6DC2"/>
          </a:solidFill>
          <a:ln>
            <a:noFill/>
          </a:ln>
        </p:spPr>
        <p:style>
          <a:lnRef idx="2">
            <a:srgbClr val="1D6DC2">
              <a:shade val="50000"/>
            </a:srgbClr>
          </a:lnRef>
          <a:fillRef idx="1">
            <a:srgbClr val="1D6DC2"/>
          </a:fillRef>
          <a:effectRef idx="0">
            <a:srgbClr val="1D6DC2"/>
          </a:effectRef>
          <a:fontRef idx="minor">
            <a:srgbClr val="FFFFFF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/>
          </a:p>
        </p:txBody>
      </p:sp>
      <p:sp>
        <p:nvSpPr>
          <p:cNvPr id="49" name="三角形16"/>
          <p:cNvSpPr/>
          <p:nvPr>
            <p:custDataLst>
              <p:tags r:id="rId44"/>
            </p:custDataLst>
          </p:nvPr>
        </p:nvSpPr>
        <p:spPr>
          <a:xfrm>
            <a:off x="7973243" y="4247976"/>
            <a:ext cx="407336" cy="282892"/>
          </a:xfrm>
          <a:custGeom>
            <a:avLst/>
            <a:gdLst>
              <a:gd name="connsiteX0" fmla="*/ 357810 w 357810"/>
              <a:gd name="connsiteY0" fmla="*/ 0 h 248479"/>
              <a:gd name="connsiteX1" fmla="*/ 0 w 357810"/>
              <a:gd name="connsiteY1" fmla="*/ 248479 h 248479"/>
              <a:gd name="connsiteX2" fmla="*/ 2 w 357810"/>
              <a:gd name="connsiteY2" fmla="*/ 1 h 248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57810" h="248479">
                <a:moveTo>
                  <a:pt x="357810" y="0"/>
                </a:moveTo>
                <a:lnTo>
                  <a:pt x="0" y="248479"/>
                </a:lnTo>
                <a:lnTo>
                  <a:pt x="2" y="1"/>
                </a:lnTo>
                <a:close/>
              </a:path>
            </a:pathLst>
          </a:custGeom>
          <a:solidFill>
            <a:srgbClr val="1D6DC2"/>
          </a:solidFill>
          <a:ln>
            <a:noFill/>
          </a:ln>
        </p:spPr>
        <p:style>
          <a:lnRef idx="2">
            <a:srgbClr val="1D6DC2">
              <a:shade val="50000"/>
            </a:srgbClr>
          </a:lnRef>
          <a:fillRef idx="1">
            <a:srgbClr val="1D6DC2"/>
          </a:fillRef>
          <a:effectRef idx="0">
            <a:srgbClr val="1D6DC2"/>
          </a:effectRef>
          <a:fontRef idx="minor">
            <a:srgbClr val="FFFFFF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/>
          </a:p>
        </p:txBody>
      </p:sp>
      <p:sp>
        <p:nvSpPr>
          <p:cNvPr id="50" name="三角形18"/>
          <p:cNvSpPr/>
          <p:nvPr>
            <p:custDataLst>
              <p:tags r:id="rId45"/>
            </p:custDataLst>
          </p:nvPr>
        </p:nvSpPr>
        <p:spPr>
          <a:xfrm>
            <a:off x="8418924" y="4816655"/>
            <a:ext cx="407336" cy="282892"/>
          </a:xfrm>
          <a:custGeom>
            <a:avLst/>
            <a:gdLst>
              <a:gd name="connsiteX0" fmla="*/ 357810 w 357810"/>
              <a:gd name="connsiteY0" fmla="*/ 0 h 248484"/>
              <a:gd name="connsiteX1" fmla="*/ 357807 w 357810"/>
              <a:gd name="connsiteY1" fmla="*/ 248483 h 248484"/>
              <a:gd name="connsiteX2" fmla="*/ 0 w 357810"/>
              <a:gd name="connsiteY2" fmla="*/ 248484 h 248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57810" h="248484">
                <a:moveTo>
                  <a:pt x="357810" y="0"/>
                </a:moveTo>
                <a:lnTo>
                  <a:pt x="357807" y="248483"/>
                </a:lnTo>
                <a:lnTo>
                  <a:pt x="0" y="248484"/>
                </a:lnTo>
                <a:close/>
              </a:path>
            </a:pathLst>
          </a:custGeom>
          <a:solidFill>
            <a:srgbClr val="1D6DC2"/>
          </a:solidFill>
          <a:ln>
            <a:noFill/>
          </a:ln>
        </p:spPr>
        <p:style>
          <a:lnRef idx="2">
            <a:srgbClr val="1D6DC2">
              <a:shade val="50000"/>
            </a:srgbClr>
          </a:lnRef>
          <a:fillRef idx="1">
            <a:srgbClr val="1D6DC2"/>
          </a:fillRef>
          <a:effectRef idx="0">
            <a:srgbClr val="1D6DC2"/>
          </a:effectRef>
          <a:fontRef idx="minor">
            <a:srgbClr val="FFFFFF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/>
          </a:p>
        </p:txBody>
      </p:sp>
      <p:sp>
        <p:nvSpPr>
          <p:cNvPr id="51" name="文本框 24"/>
          <p:cNvSpPr txBox="1"/>
          <p:nvPr>
            <p:custDataLst>
              <p:tags r:id="rId46"/>
            </p:custDataLst>
          </p:nvPr>
        </p:nvSpPr>
        <p:spPr>
          <a:xfrm>
            <a:off x="8034741" y="4317433"/>
            <a:ext cx="728574" cy="693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grpFill/>
              </a14:hiddenFill>
            </a:ext>
          </a:extLst>
        </p:spPr>
        <p:txBody>
          <a:bodyPr wrap="square" lIns="0" tIns="0" rIns="0" bIns="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spc="300" dirty="0">
                <a:solidFill>
                  <a:srgbClr val="FFFFFF"/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09</a:t>
            </a:r>
            <a:endParaRPr lang="en-US" altLang="zh-CN" sz="3200" b="1" spc="300" dirty="0">
              <a:solidFill>
                <a:srgbClr val="FFFFFF"/>
              </a:solidFill>
              <a:uFillTx/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4514" name="矩形 64513"/>
          <p:cNvSpPr/>
          <p:nvPr>
            <p:custDataLst>
              <p:tags r:id="rId1"/>
            </p:custDataLst>
          </p:nvPr>
        </p:nvSpPr>
        <p:spPr>
          <a:xfrm>
            <a:off x="693420" y="1339215"/>
            <a:ext cx="5466715" cy="14198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800" b="1" dirty="0">
                <a:solidFill>
                  <a:srgbClr val="FF0066"/>
                </a:solidFill>
                <a:latin typeface="微软雅黑" panose="020B0503020204020204" charset="-122"/>
                <a:ea typeface="微软雅黑" panose="020B0503020204020204" charset="-122"/>
              </a:rPr>
              <a:t>去枕仰卧位</a:t>
            </a:r>
            <a:r>
              <a:rPr lang="zh-CN" altLang="en-US" sz="1800" b="1" dirty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zh-CN" altLang="en-US" sz="1800" b="1" dirty="0">
              <a:solidFill>
                <a:schemeClr val="tx2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800" dirty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适用于 ①全麻或昏迷患者，防止呕吐误吸。</a:t>
            </a:r>
            <a:endParaRPr lang="zh-CN" altLang="en-US" sz="1800" dirty="0">
              <a:solidFill>
                <a:schemeClr val="tx2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800" dirty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en-US" altLang="zh-CN" sz="1800" dirty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lang="zh-CN" altLang="en-US" sz="1800" dirty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②椎管内麻醉或脊髓穿刺的患者，预防脑压降低引起头痛</a:t>
            </a:r>
            <a:r>
              <a:rPr lang="zh-CN" altLang="en-US" sz="1800" b="1" dirty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800" b="1" dirty="0">
              <a:solidFill>
                <a:schemeClr val="tx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4515" name="图片 64514" descr="snapshot20060927130529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lum bright="17999"/>
          </a:blip>
          <a:srcRect l="2231" t="8661"/>
          <a:stretch>
            <a:fillRect/>
          </a:stretch>
        </p:blipFill>
        <p:spPr>
          <a:xfrm>
            <a:off x="6311900" y="1339215"/>
            <a:ext cx="3785870" cy="23818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4516" name="图片 64515" descr="snapshot20060927131212"/>
          <p:cNvPicPr>
            <a:picLocks noChangeAspect="1"/>
          </p:cNvPicPr>
          <p:nvPr/>
        </p:nvPicPr>
        <p:blipFill>
          <a:blip r:embed="rId4">
            <a:lum bright="17999"/>
          </a:blip>
          <a:srcRect t="3380" r="1089"/>
          <a:stretch>
            <a:fillRect/>
          </a:stretch>
        </p:blipFill>
        <p:spPr>
          <a:xfrm>
            <a:off x="6323330" y="4646295"/>
            <a:ext cx="3689350" cy="1987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4517" name="图片 64516" descr="snapshot20060927131427"/>
          <p:cNvPicPr>
            <a:picLocks noChangeAspect="1"/>
          </p:cNvPicPr>
          <p:nvPr/>
        </p:nvPicPr>
        <p:blipFill>
          <a:blip r:embed="rId5">
            <a:lum bright="17999"/>
          </a:blip>
          <a:srcRect t="3423" r="1089"/>
          <a:stretch>
            <a:fillRect/>
          </a:stretch>
        </p:blipFill>
        <p:spPr>
          <a:xfrm>
            <a:off x="407035" y="2875915"/>
            <a:ext cx="3460750" cy="22021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4518" name="标题 64517"/>
          <p:cNvSpPr>
            <a:spLocks noGrp="1"/>
          </p:cNvSpPr>
          <p:nvPr>
            <p:ph type="title" idx="4294967295"/>
          </p:nvPr>
        </p:nvSpPr>
        <p:spPr>
          <a:xfrm>
            <a:off x="693420" y="908685"/>
            <a:ext cx="9023350" cy="363855"/>
          </a:xfrm>
        </p:spPr>
        <p:txBody>
          <a:bodyPr lIns="0" rIns="0" bIns="0" anchor="ctr" anchorCtr="0">
            <a:normAutofit fontScale="90000"/>
          </a:bodyPr>
          <a:p>
            <a:pPr marL="0" indent="0" algn="l" fontAlgn="auto"/>
            <a:r>
              <a:rPr lang="zh-CN" altLang="en-US" sz="2000" b="1" dirty="0">
                <a:solidFill>
                  <a:schemeClr val="accent2"/>
                </a:solidFill>
              </a:rPr>
              <a:t>仰卧位</a:t>
            </a:r>
            <a:endParaRPr lang="zh-CN" altLang="en-US" sz="2000" b="1" dirty="0">
              <a:solidFill>
                <a:schemeClr val="accent2"/>
              </a:solidFill>
            </a:endParaRPr>
          </a:p>
        </p:txBody>
      </p:sp>
      <p:sp>
        <p:nvSpPr>
          <p:cNvPr id="64519" name="矩形 64518"/>
          <p:cNvSpPr/>
          <p:nvPr/>
        </p:nvSpPr>
        <p:spPr>
          <a:xfrm>
            <a:off x="5880100" y="3860588"/>
            <a:ext cx="56642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1800" b="1" dirty="0">
                <a:solidFill>
                  <a:srgbClr val="FF0066"/>
                </a:solidFill>
                <a:latin typeface="Arial" panose="020B0604020202020204" pitchFamily="34" charset="0"/>
                <a:ea typeface="微软雅黑" panose="020B0503020204020204" charset="-122"/>
              </a:rPr>
              <a:t>中凹卧位（休克卧位）</a:t>
            </a:r>
            <a:endParaRPr lang="zh-CN" altLang="en-US" sz="1800" b="1" dirty="0">
              <a:solidFill>
                <a:srgbClr val="FF0066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64520" name="矩形 64519"/>
          <p:cNvSpPr/>
          <p:nvPr/>
        </p:nvSpPr>
        <p:spPr>
          <a:xfrm>
            <a:off x="693420" y="5420360"/>
            <a:ext cx="3519805" cy="1087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800" b="1" dirty="0">
                <a:solidFill>
                  <a:srgbClr val="FF0066"/>
                </a:solidFill>
                <a:latin typeface="微软雅黑" panose="020B0503020204020204" charset="-122"/>
                <a:ea typeface="微软雅黑" panose="020B0503020204020204" charset="-122"/>
              </a:rPr>
              <a:t>屈膝仰卧位</a:t>
            </a:r>
            <a:endParaRPr lang="zh-CN" altLang="en-US" sz="1800" b="1" dirty="0">
              <a:solidFill>
                <a:srgbClr val="FF0066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800" dirty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适用于 ①腹部检查。</a:t>
            </a:r>
            <a:endParaRPr lang="zh-CN" altLang="en-US" sz="1800" dirty="0">
              <a:solidFill>
                <a:schemeClr val="tx2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800" dirty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en-US" altLang="zh-CN" sz="1800" dirty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lang="zh-CN" altLang="en-US" sz="1800" dirty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②患者导尿。</a:t>
            </a:r>
            <a:endParaRPr lang="zh-CN" altLang="en-US" sz="1800" dirty="0">
              <a:solidFill>
                <a:schemeClr val="tx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Title 6"/>
          <p:cNvSpPr txBox="1"/>
          <p:nvPr>
            <p:custDataLst>
              <p:tags r:id="rId6"/>
            </p:custDataLst>
          </p:nvPr>
        </p:nvSpPr>
        <p:spPr>
          <a:xfrm>
            <a:off x="231407" y="87859"/>
            <a:ext cx="257048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二、常用卧位</a:t>
            </a:r>
            <a:endParaRPr sz="28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4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4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4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64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45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4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64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500"/>
                            </p:stCondLst>
                            <p:childTnLst>
                              <p:par>
                                <p:cTn id="2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45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4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"/>
                            </p:stCondLst>
                            <p:childTnLst>
                              <p:par>
                                <p:cTn id="32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2000"/>
                                        <p:tgtEl>
                                          <p:spTgt spid="64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4" grpId="0"/>
      <p:bldP spid="64518" grpId="0"/>
      <p:bldP spid="64519" grpId="0"/>
      <p:bldP spid="645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6018" name="文本占位符 86017"/>
          <p:cNvSpPr>
            <a:spLocks noGrp="1"/>
          </p:cNvSpPr>
          <p:nvPr>
            <p:ph type="body" idx="4294967295"/>
          </p:nvPr>
        </p:nvSpPr>
        <p:spPr>
          <a:xfrm>
            <a:off x="907839" y="3427095"/>
            <a:ext cx="4923155" cy="1514475"/>
          </a:xfrm>
        </p:spPr>
        <p:txBody>
          <a:bodyPr/>
          <a:p>
            <a:pPr algn="l">
              <a:buNone/>
            </a:pPr>
            <a:endParaRPr lang="zh-CN" altLang="en-US" sz="1800" b="1" dirty="0">
              <a:latin typeface="+mn-lt"/>
              <a:ea typeface="+mn-lt"/>
            </a:endParaRPr>
          </a:p>
          <a:p>
            <a:pPr algn="l"/>
            <a:r>
              <a:rPr lang="zh-CN" altLang="en-US" sz="1800" dirty="0">
                <a:latin typeface="+mn-lt"/>
                <a:ea typeface="+mn-lt"/>
              </a:rPr>
              <a:t>灌肠、肛门检查及配合胃镜、肠镜检查等。</a:t>
            </a:r>
            <a:endParaRPr lang="zh-CN" altLang="en-US" sz="1800" dirty="0">
              <a:latin typeface="+mn-lt"/>
              <a:ea typeface="+mn-lt"/>
            </a:endParaRPr>
          </a:p>
          <a:p>
            <a:pPr algn="l"/>
            <a:r>
              <a:rPr lang="zh-CN" altLang="en-US" sz="1800" dirty="0">
                <a:latin typeface="+mn-lt"/>
                <a:ea typeface="+mn-lt"/>
              </a:rPr>
              <a:t>臀部肌内注射。</a:t>
            </a:r>
            <a:endParaRPr lang="zh-CN" altLang="en-US" sz="1800" dirty="0">
              <a:latin typeface="+mn-lt"/>
              <a:ea typeface="+mn-lt"/>
            </a:endParaRPr>
          </a:p>
          <a:p>
            <a:pPr algn="l"/>
            <a:r>
              <a:rPr lang="zh-CN" altLang="en-US" sz="1800" dirty="0">
                <a:latin typeface="+mn-lt"/>
                <a:ea typeface="+mn-lt"/>
              </a:rPr>
              <a:t>预防压疮。</a:t>
            </a:r>
            <a:endParaRPr lang="zh-CN" altLang="en-US" sz="1800" dirty="0">
              <a:latin typeface="+mn-lt"/>
              <a:ea typeface="+mn-lt"/>
            </a:endParaRPr>
          </a:p>
        </p:txBody>
      </p:sp>
      <p:sp>
        <p:nvSpPr>
          <p:cNvPr id="86021" name="矩形 86020"/>
          <p:cNvSpPr/>
          <p:nvPr/>
        </p:nvSpPr>
        <p:spPr>
          <a:xfrm>
            <a:off x="836084" y="2266527"/>
            <a:ext cx="2976033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charset="-122"/>
              </a:rPr>
              <a:t>侧卧位</a:t>
            </a:r>
            <a:endParaRPr lang="zh-CN" altLang="en-US" sz="20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86024" name="图片 9" descr="复件 图4-4 侧卧位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64351" y="1844676"/>
            <a:ext cx="4800600" cy="36491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6026" name="矩形 86025"/>
          <p:cNvSpPr/>
          <p:nvPr/>
        </p:nvSpPr>
        <p:spPr>
          <a:xfrm>
            <a:off x="907839" y="3028103"/>
            <a:ext cx="2495551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/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适用于</a:t>
            </a:r>
            <a:endParaRPr lang="zh-CN" altLang="en-US" sz="2000" b="1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87859"/>
            <a:ext cx="257048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二、常用卧位</a:t>
            </a:r>
            <a:endParaRPr sz="28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1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6021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6021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86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1000"/>
                                        <p:tgtEl>
                                          <p:spTgt spid="86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2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7042" name="文本占位符 87041"/>
          <p:cNvSpPr>
            <a:spLocks noGrp="1"/>
          </p:cNvSpPr>
          <p:nvPr>
            <p:ph type="body" idx="4294967295"/>
          </p:nvPr>
        </p:nvSpPr>
        <p:spPr>
          <a:xfrm>
            <a:off x="1004570" y="2853055"/>
            <a:ext cx="6337300" cy="3286125"/>
          </a:xfrm>
        </p:spPr>
        <p:txBody>
          <a:bodyPr>
            <a:normAutofit/>
          </a:bodyPr>
          <a:p>
            <a:pPr>
              <a:buNone/>
            </a:pPr>
            <a:endParaRPr lang="zh-CN" altLang="en-US" sz="1800" b="1" dirty="0">
              <a:latin typeface="华文中宋" panose="02010600040101010101" pitchFamily="2" charset="-122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zh-CN" altLang="en-US" sz="1800" b="1" dirty="0">
                <a:latin typeface="微软雅黑" panose="020B0503020204020204" charset="-122"/>
              </a:rPr>
              <a:t>某些面部及颈部手术后的患者。</a:t>
            </a:r>
            <a:endParaRPr lang="zh-CN" altLang="en-US" sz="1800" b="1" dirty="0">
              <a:latin typeface="微软雅黑" panose="020B0503020204020204" charset="-122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zh-CN" altLang="en-US" sz="1800" b="1" dirty="0">
                <a:latin typeface="微软雅黑" panose="020B0503020204020204" charset="-122"/>
              </a:rPr>
              <a:t>心肺疾病引起呼吸困难的患者。</a:t>
            </a:r>
            <a:endParaRPr lang="zh-CN" altLang="en-US" sz="1800" b="1" dirty="0">
              <a:latin typeface="微软雅黑" panose="020B0503020204020204" charset="-122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zh-CN" altLang="en-US" sz="1800" b="1" dirty="0"/>
              <a:t>胸、腹、盆腔手术后或有炎症的患者。</a:t>
            </a:r>
            <a:endParaRPr lang="zh-CN" altLang="en-US" sz="1800" b="1" dirty="0"/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zh-CN" altLang="en-US" sz="1800" b="1" dirty="0"/>
              <a:t>腹部手术后患者。</a:t>
            </a:r>
            <a:endParaRPr lang="zh-CN" altLang="en-US" sz="1800" b="1" dirty="0"/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zh-CN" altLang="en-US" sz="1800" b="1" dirty="0"/>
              <a:t>疾病恢复期体质虚弱的患者。</a:t>
            </a:r>
            <a:r>
              <a:rPr lang="zh-CN" altLang="en-US" sz="1800" dirty="0"/>
              <a:t> </a:t>
            </a:r>
            <a:endParaRPr lang="zh-CN" altLang="en-US" sz="1800" dirty="0"/>
          </a:p>
        </p:txBody>
      </p:sp>
      <p:sp>
        <p:nvSpPr>
          <p:cNvPr id="87043" name="矩形 87042"/>
          <p:cNvSpPr/>
          <p:nvPr/>
        </p:nvSpPr>
        <p:spPr>
          <a:xfrm>
            <a:off x="1004570" y="2370244"/>
            <a:ext cx="2495551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适用于</a:t>
            </a:r>
            <a:endParaRPr lang="zh-CN" altLang="en-US" sz="2000" b="1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87044" name="矩形 87043"/>
          <p:cNvSpPr/>
          <p:nvPr/>
        </p:nvSpPr>
        <p:spPr>
          <a:xfrm>
            <a:off x="1004570" y="1773132"/>
            <a:ext cx="2976033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charset="-122"/>
              </a:rPr>
              <a:t>半坐卧位</a:t>
            </a:r>
            <a:endParaRPr lang="zh-CN" altLang="en-US" sz="20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87052" name="图片 87051" descr="3-5_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87845" y="2370455"/>
            <a:ext cx="4500245" cy="33058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87859"/>
            <a:ext cx="257048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二、常用卧位</a:t>
            </a:r>
            <a:endParaRPr sz="28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7044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7044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87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8068" name="图片 88067" descr="snapshot20060927132008"/>
          <p:cNvPicPr>
            <a:picLocks noChangeAspect="1"/>
          </p:cNvPicPr>
          <p:nvPr/>
        </p:nvPicPr>
        <p:blipFill>
          <a:blip r:embed="rId1">
            <a:lum bright="23999"/>
          </a:blip>
          <a:srcRect r="1872"/>
          <a:stretch>
            <a:fillRect/>
          </a:stretch>
        </p:blipFill>
        <p:spPr>
          <a:xfrm>
            <a:off x="6671945" y="2420620"/>
            <a:ext cx="4780915" cy="31254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8069" name="矩形 88068"/>
          <p:cNvSpPr/>
          <p:nvPr/>
        </p:nvSpPr>
        <p:spPr>
          <a:xfrm>
            <a:off x="1005205" y="2987041"/>
            <a:ext cx="2785533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18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适用范围：</a:t>
            </a:r>
            <a:endParaRPr lang="zh-CN" altLang="en-US" sz="1800" b="1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05205" y="3355340"/>
            <a:ext cx="404876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50000"/>
              </a:lnSpc>
            </a:pPr>
            <a:r>
              <a: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心力衰竭、心包积液的患者、  支气管哮喘发作的患者，由于极度呼吸困难，患者被迫端坐。</a:t>
            </a:r>
            <a:endParaRPr lang="zh-CN" altLang="en-US"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05205" y="2515870"/>
            <a:ext cx="53060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 dirty="0">
                <a:solidFill>
                  <a:schemeClr val="accent2"/>
                </a:solidFill>
                <a:ea typeface="微软雅黑" panose="020B0503020204020204" charset="-122"/>
                <a:sym typeface="+mn-ea"/>
              </a:rPr>
              <a:t>端坐位</a:t>
            </a:r>
            <a:endParaRPr lang="zh-CN" altLang="en-US" sz="2000"/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87859"/>
            <a:ext cx="257048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二、常用卧位</a:t>
            </a:r>
            <a:endParaRPr sz="28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88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1000"/>
                                        <p:tgtEl>
                                          <p:spTgt spid="88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9634" name="标题 69633"/>
          <p:cNvSpPr>
            <a:spLocks noGrp="1"/>
          </p:cNvSpPr>
          <p:nvPr>
            <p:ph type="title" idx="4294967295"/>
          </p:nvPr>
        </p:nvSpPr>
        <p:spPr>
          <a:xfrm>
            <a:off x="551180" y="2348230"/>
            <a:ext cx="5378450" cy="491490"/>
          </a:xfrm>
        </p:spPr>
        <p:txBody>
          <a:bodyPr lIns="0" rIns="0" bIns="0" anchor="b" anchorCtr="0"/>
          <a:p>
            <a:r>
              <a:rPr lang="zh-CN" altLang="en-US" sz="2000" b="1" dirty="0">
                <a:solidFill>
                  <a:schemeClr val="accent2"/>
                </a:solidFill>
                <a:ea typeface="微软雅黑" panose="020B0503020204020204" charset="-122"/>
              </a:rPr>
              <a:t>俯卧位</a:t>
            </a:r>
            <a:endParaRPr lang="zh-CN" altLang="en-US" sz="2000" b="1" dirty="0">
              <a:solidFill>
                <a:schemeClr val="accent2"/>
              </a:solidFill>
              <a:ea typeface="微软雅黑" panose="020B0503020204020204" charset="-122"/>
            </a:endParaRPr>
          </a:p>
        </p:txBody>
      </p:sp>
      <p:sp>
        <p:nvSpPr>
          <p:cNvPr id="69635" name="文本占位符 69634"/>
          <p:cNvSpPr>
            <a:spLocks noGrp="1"/>
          </p:cNvSpPr>
          <p:nvPr>
            <p:ph type="body" idx="4294967295"/>
          </p:nvPr>
        </p:nvSpPr>
        <p:spPr>
          <a:xfrm>
            <a:off x="479425" y="3356610"/>
            <a:ext cx="5540375" cy="1950085"/>
          </a:xfrm>
        </p:spPr>
        <p:txBody>
          <a:bodyPr>
            <a:normAutofit fontScale="90000"/>
          </a:bodyPr>
          <a:p>
            <a:pPr>
              <a:buNone/>
            </a:pPr>
            <a:endParaRPr lang="zh-CN" altLang="en-US" sz="1800" b="1" dirty="0">
              <a:solidFill>
                <a:srgbClr val="FF0000"/>
              </a:solidFill>
              <a:latin typeface="+mn-lt"/>
              <a:ea typeface="+mn-lt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zh-CN" altLang="en-US" sz="1800" b="1" dirty="0">
                <a:latin typeface="+mn-lt"/>
                <a:ea typeface="+mn-lt"/>
              </a:rPr>
              <a:t>腰背部检查或配合胰、胆管造影检查。</a:t>
            </a:r>
            <a:endParaRPr lang="en-US" altLang="zh-CN" sz="1800" b="1">
              <a:latin typeface="+mn-lt"/>
              <a:ea typeface="+mn-lt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zh-CN" altLang="en-US" sz="1800" b="1" dirty="0">
                <a:latin typeface="+mn-lt"/>
                <a:ea typeface="+mn-lt"/>
              </a:rPr>
              <a:t>脊椎手术后或腰、背、臀部有伤口者，不能平卧或侧卧的患者。</a:t>
            </a:r>
            <a:endParaRPr lang="zh-CN" altLang="en-US" sz="1800" b="1" dirty="0">
              <a:latin typeface="+mn-lt"/>
              <a:ea typeface="+mn-lt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zh-CN" altLang="en-US" sz="1800" b="1" dirty="0">
                <a:latin typeface="+mn-lt"/>
                <a:ea typeface="+mn-lt"/>
              </a:rPr>
              <a:t>缓解胃肠胀气引起的腹痛。</a:t>
            </a:r>
            <a:endParaRPr lang="zh-CN" altLang="en-US" sz="1800" b="1" dirty="0">
              <a:latin typeface="+mn-lt"/>
              <a:ea typeface="+mn-lt"/>
            </a:endParaRPr>
          </a:p>
          <a:p>
            <a:endParaRPr lang="zh-CN" altLang="en-US" sz="1800" dirty="0">
              <a:latin typeface="+mn-lt"/>
              <a:ea typeface="+mn-lt"/>
            </a:endParaRPr>
          </a:p>
        </p:txBody>
      </p:sp>
      <p:pic>
        <p:nvPicPr>
          <p:cNvPr id="69636" name="图片 69635" descr="snapshot20060927132146"/>
          <p:cNvPicPr>
            <a:picLocks noChangeAspect="1"/>
          </p:cNvPicPr>
          <p:nvPr/>
        </p:nvPicPr>
        <p:blipFill>
          <a:blip r:embed="rId1">
            <a:lum bright="17999"/>
          </a:blip>
          <a:stretch>
            <a:fillRect/>
          </a:stretch>
        </p:blipFill>
        <p:spPr>
          <a:xfrm>
            <a:off x="6671733" y="2204932"/>
            <a:ext cx="4897967" cy="3263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9637" name="矩形 69636"/>
          <p:cNvSpPr/>
          <p:nvPr/>
        </p:nvSpPr>
        <p:spPr>
          <a:xfrm>
            <a:off x="551180" y="3068956"/>
            <a:ext cx="2878667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18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适用范围</a:t>
            </a:r>
            <a:endParaRPr lang="zh-CN" altLang="en-US" sz="1800" b="1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87859"/>
            <a:ext cx="257048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二、常用卧位</a:t>
            </a:r>
            <a:endParaRPr sz="28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69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69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96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96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500"/>
                            </p:stCondLst>
                            <p:childTnLst>
                              <p:par>
                                <p:cTn id="1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charRg st="1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9635">
                                            <p:txEl>
                                              <p:charRg st="1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9635">
                                            <p:txEl>
                                              <p:charRg st="1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charRg st="19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9635">
                                            <p:txEl>
                                              <p:charRg st="19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9635">
                                            <p:txEl>
                                              <p:charRg st="19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500"/>
                            </p:stCondLst>
                            <p:childTnLst>
                              <p:par>
                                <p:cTn id="2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charRg st="37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9635">
                                            <p:txEl>
                                              <p:charRg st="37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9635">
                                            <p:txEl>
                                              <p:charRg st="37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4" grpId="0"/>
      <p:bldP spid="69635" grpId="0" build="p"/>
      <p:bldP spid="6963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538" name="文本占位符 65537"/>
          <p:cNvSpPr>
            <a:spLocks noGrp="1"/>
          </p:cNvSpPr>
          <p:nvPr>
            <p:ph type="body" idx="4294967295"/>
          </p:nvPr>
        </p:nvSpPr>
        <p:spPr>
          <a:xfrm>
            <a:off x="502285" y="2853055"/>
            <a:ext cx="5662930" cy="2119630"/>
          </a:xfrm>
        </p:spPr>
        <p:txBody>
          <a:bodyPr/>
          <a:p>
            <a:pPr algn="just">
              <a:lnSpc>
                <a:spcPct val="150000"/>
              </a:lnSpc>
              <a:buNone/>
            </a:pPr>
            <a:endParaRPr lang="zh-CN" altLang="en-US" sz="1800" b="1" dirty="0">
              <a:latin typeface="华文中宋" panose="02010600040101010101" pitchFamily="2" charset="-122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zh-CN" altLang="en-US" sz="1800" b="1" dirty="0">
                <a:latin typeface="楷体_GB2312" panose="02010609030101010101" pitchFamily="49" charset="-122"/>
              </a:rPr>
              <a:t>颈椎骨折的患者做颅骨牵引时作反</a:t>
            </a:r>
            <a:r>
              <a:rPr sz="1800" b="1" dirty="0">
                <a:latin typeface="楷体_GB2312" panose="02010609030101010101" pitchFamily="49" charset="-122"/>
              </a:rPr>
              <a:t>牵引力</a:t>
            </a:r>
            <a:r>
              <a:rPr lang="zh-CN" altLang="en-US" sz="1800" b="1" dirty="0">
                <a:latin typeface="楷体_GB2312" panose="02010609030101010101" pitchFamily="49" charset="-122"/>
              </a:rPr>
              <a:t>。</a:t>
            </a:r>
            <a:endParaRPr lang="zh-CN" altLang="en-US" sz="1800" b="1" dirty="0">
              <a:latin typeface="楷体_GB2312" panose="02010609030101010101" pitchFamily="49" charset="-122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zh-CN" altLang="en-US" sz="1800" b="1" dirty="0">
                <a:latin typeface="楷体_GB2312" panose="02010609030101010101" pitchFamily="49" charset="-122"/>
              </a:rPr>
              <a:t>降低颅内压，预防脑水肿。</a:t>
            </a:r>
            <a:endParaRPr lang="zh-CN" altLang="en-US" sz="1800" b="1" dirty="0">
              <a:latin typeface="楷体_GB2312" panose="02010609030101010101" pitchFamily="49" charset="-122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zh-CN" altLang="en-US" sz="1800" b="1" dirty="0">
                <a:latin typeface="楷体_GB2312" panose="02010609030101010101" pitchFamily="49" charset="-122"/>
              </a:rPr>
              <a:t>颅脑手术后的患者。</a:t>
            </a:r>
            <a:endParaRPr lang="zh-CN" altLang="en-US" sz="1800" b="1" dirty="0">
              <a:latin typeface="楷体_GB2312" panose="02010609030101010101" pitchFamily="49" charset="-122"/>
            </a:endParaRPr>
          </a:p>
        </p:txBody>
      </p:sp>
      <p:pic>
        <p:nvPicPr>
          <p:cNvPr id="65539" name="图片 65538" descr="4-9"/>
          <p:cNvPicPr>
            <a:picLocks noChangeAspect="1"/>
          </p:cNvPicPr>
          <p:nvPr/>
        </p:nvPicPr>
        <p:blipFill>
          <a:blip r:embed="rId1">
            <a:lum bright="23999"/>
          </a:blip>
          <a:stretch>
            <a:fillRect/>
          </a:stretch>
        </p:blipFill>
        <p:spPr>
          <a:xfrm>
            <a:off x="7152217" y="2322830"/>
            <a:ext cx="4512733" cy="29760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5540" name="矩形 65539"/>
          <p:cNvSpPr/>
          <p:nvPr/>
        </p:nvSpPr>
        <p:spPr>
          <a:xfrm>
            <a:off x="502285" y="2344632"/>
            <a:ext cx="2495551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适用于</a:t>
            </a:r>
            <a:endParaRPr lang="zh-CN" altLang="en-US" sz="2000" b="1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65541" name="矩形 65540"/>
          <p:cNvSpPr/>
          <p:nvPr/>
        </p:nvSpPr>
        <p:spPr>
          <a:xfrm>
            <a:off x="502497" y="1700530"/>
            <a:ext cx="2976033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charset="-122"/>
              </a:rPr>
              <a:t>头低足高位</a:t>
            </a:r>
            <a:endParaRPr lang="zh-CN" altLang="en-US" sz="20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87859"/>
            <a:ext cx="257048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二、常用卧位</a:t>
            </a:r>
            <a:endParaRPr sz="28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65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65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5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>
                                            <p:txEl>
                                              <p:charRg st="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5538">
                                            <p:txEl>
                                              <p:charRg st="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5538">
                                            <p:txEl>
                                              <p:charRg st="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>
                                            <p:txEl>
                                              <p:charRg st="1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5538">
                                            <p:txEl>
                                              <p:charRg st="1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5538">
                                            <p:txEl>
                                              <p:charRg st="1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50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>
                                            <p:txEl>
                                              <p:charRg st="21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5538">
                                            <p:txEl>
                                              <p:charRg st="21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5538">
                                            <p:txEl>
                                              <p:charRg st="21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8" grpId="0" build="p"/>
      <p:bldP spid="65540" grpId="0"/>
      <p:bldP spid="6554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6562" name="文本占位符 66561"/>
          <p:cNvSpPr>
            <a:spLocks noGrp="1"/>
          </p:cNvSpPr>
          <p:nvPr>
            <p:ph type="body" idx="4294967295"/>
          </p:nvPr>
        </p:nvSpPr>
        <p:spPr>
          <a:xfrm>
            <a:off x="335280" y="2531110"/>
            <a:ext cx="5664200" cy="2084070"/>
          </a:xfrm>
        </p:spPr>
        <p:txBody>
          <a:bodyPr>
            <a:normAutofit lnSpcReduction="10000"/>
          </a:bodyPr>
          <a:p>
            <a:pPr algn="just">
              <a:lnSpc>
                <a:spcPct val="150000"/>
              </a:lnSpc>
              <a:buNone/>
            </a:pPr>
            <a:endParaRPr lang="zh-CN" altLang="en-US" sz="1800" b="1" dirty="0">
              <a:latin typeface="华文中宋" panose="0201060004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 b="1" dirty="0">
                <a:latin typeface="楷体_GB2312" panose="02010609030101010101" pitchFamily="49" charset="-122"/>
              </a:rPr>
              <a:t>颈椎骨折进行颅骨牵引时作反牵引力。</a:t>
            </a:r>
            <a:endParaRPr lang="zh-CN" altLang="en-US" sz="1800" b="1" dirty="0">
              <a:latin typeface="楷体_GB2312" panose="0201060903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 b="1" dirty="0">
                <a:latin typeface="楷体_GB2312" panose="02010609030101010101" pitchFamily="49" charset="-122"/>
              </a:rPr>
              <a:t>减低颅内压，预防脑水肿。</a:t>
            </a:r>
            <a:endParaRPr lang="zh-CN" altLang="en-US" sz="1800" b="1" dirty="0">
              <a:latin typeface="楷体_GB2312" panose="0201060903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 b="1" dirty="0">
                <a:latin typeface="楷体_GB2312" panose="02010609030101010101" pitchFamily="49" charset="-122"/>
              </a:rPr>
              <a:t>开颅手术后。</a:t>
            </a:r>
            <a:endParaRPr lang="zh-CN" altLang="en-US" sz="1800" b="1" dirty="0">
              <a:latin typeface="楷体_GB2312" panose="02010609030101010101" pitchFamily="49" charset="-122"/>
            </a:endParaRPr>
          </a:p>
        </p:txBody>
      </p:sp>
      <p:pic>
        <p:nvPicPr>
          <p:cNvPr id="66563" name="图片 66562" descr="4-8"/>
          <p:cNvPicPr>
            <a:picLocks noChangeAspect="1"/>
          </p:cNvPicPr>
          <p:nvPr/>
        </p:nvPicPr>
        <p:blipFill>
          <a:blip r:embed="rId1">
            <a:lum bright="29999"/>
          </a:blip>
          <a:stretch>
            <a:fillRect/>
          </a:stretch>
        </p:blipFill>
        <p:spPr>
          <a:xfrm>
            <a:off x="6288617" y="1892300"/>
            <a:ext cx="5471583" cy="336126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6564" name="矩形 66563"/>
          <p:cNvSpPr/>
          <p:nvPr/>
        </p:nvSpPr>
        <p:spPr>
          <a:xfrm>
            <a:off x="335280" y="1772920"/>
            <a:ext cx="30734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18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  <a:t>头高足低位</a:t>
            </a:r>
            <a:endParaRPr lang="zh-CN" altLang="en-US" sz="18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6565" name="矩形 66564"/>
          <p:cNvSpPr/>
          <p:nvPr/>
        </p:nvSpPr>
        <p:spPr>
          <a:xfrm>
            <a:off x="335280" y="2348653"/>
            <a:ext cx="3361267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18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适用范围</a:t>
            </a:r>
            <a:endParaRPr lang="zh-CN" altLang="en-US" sz="1800" b="1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66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>
                                            <p:txEl>
                                              <p:charRg st="1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66562">
                                            <p:txEl>
                                              <p:charRg st="1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>
                                            <p:txEl>
                                              <p:charRg st="19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66562">
                                            <p:txEl>
                                              <p:charRg st="19" end="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>
                                            <p:txEl>
                                              <p:charRg st="32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66562">
                                            <p:txEl>
                                              <p:charRg st="32" end="3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2" grpId="0" build="p"/>
      <p:bldP spid="66564" grpId="0"/>
      <p:bldP spid="6656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0658" name="标题 70657"/>
          <p:cNvSpPr>
            <a:spLocks noGrp="1"/>
          </p:cNvSpPr>
          <p:nvPr>
            <p:ph type="title" idx="4294967295"/>
          </p:nvPr>
        </p:nvSpPr>
        <p:spPr>
          <a:xfrm>
            <a:off x="1056005" y="2181225"/>
            <a:ext cx="9774555" cy="394335"/>
          </a:xfrm>
        </p:spPr>
        <p:txBody>
          <a:bodyPr lIns="0" rIns="0" bIns="0" anchor="b" anchorCtr="0"/>
          <a:p>
            <a:r>
              <a:rPr lang="zh-CN" altLang="en-US" sz="1800" b="1" dirty="0">
                <a:solidFill>
                  <a:schemeClr val="accent2"/>
                </a:solidFill>
                <a:ea typeface="微软雅黑" panose="020B0503020204020204" charset="-122"/>
              </a:rPr>
              <a:t>膝胸卧位</a:t>
            </a:r>
            <a:endParaRPr lang="zh-CN" altLang="en-US" sz="1800" b="1" dirty="0">
              <a:solidFill>
                <a:schemeClr val="accent2"/>
              </a:solidFill>
              <a:ea typeface="微软雅黑" panose="020B0503020204020204" charset="-122"/>
            </a:endParaRPr>
          </a:p>
        </p:txBody>
      </p:sp>
      <p:pic>
        <p:nvPicPr>
          <p:cNvPr id="70660" name="内容占位符 70659" descr="4-10"/>
          <p:cNvPicPr>
            <a:picLocks noChangeAspect="1"/>
          </p:cNvPicPr>
          <p:nvPr>
            <p:ph idx="4294967295"/>
          </p:nvPr>
        </p:nvPicPr>
        <p:blipFill>
          <a:blip r:embed="rId1">
            <a:lum bright="29999"/>
          </a:blip>
          <a:stretch>
            <a:fillRect/>
          </a:stretch>
        </p:blipFill>
        <p:spPr>
          <a:xfrm>
            <a:off x="6240145" y="2701925"/>
            <a:ext cx="5257800" cy="3338195"/>
          </a:xfrm>
        </p:spPr>
      </p:pic>
      <p:sp>
        <p:nvSpPr>
          <p:cNvPr id="70661" name="矩形 70660"/>
          <p:cNvSpPr/>
          <p:nvPr/>
        </p:nvSpPr>
        <p:spPr>
          <a:xfrm>
            <a:off x="984250" y="2783417"/>
            <a:ext cx="10972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spcBef>
                <a:spcPct val="20000"/>
              </a:spcBef>
            </a:pPr>
            <a:r>
              <a:rPr lang="zh-CN" altLang="en-US" sz="18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适用范围</a:t>
            </a:r>
            <a:endParaRPr lang="zh-CN" altLang="en-US" sz="1800" b="1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0665" name="矩形 70664"/>
          <p:cNvSpPr/>
          <p:nvPr/>
        </p:nvSpPr>
        <p:spPr>
          <a:xfrm>
            <a:off x="912495" y="3789680"/>
            <a:ext cx="4305935" cy="144780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p>
            <a:pPr algn="just" eaLnBrk="0" hangingPunct="0">
              <a:lnSpc>
                <a:spcPct val="150000"/>
              </a:lnSpc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</a:pPr>
            <a:r>
              <a:rPr lang="zh-CN" altLang="en-US" sz="1800" b="1" dirty="0">
                <a:solidFill>
                  <a:schemeClr val="tx1"/>
                </a:solidFill>
                <a:latin typeface="楷体_GB2312" panose="02010609030101010101" pitchFamily="49" charset="-122"/>
                <a:ea typeface="微软雅黑" panose="020B0503020204020204" charset="-122"/>
              </a:rPr>
              <a:t>肛门、直肠、乙状结肠检查和治疗。</a:t>
            </a:r>
            <a:endParaRPr lang="zh-CN" altLang="en-US" sz="1800" b="1" dirty="0">
              <a:solidFill>
                <a:schemeClr val="tx1"/>
              </a:solidFill>
              <a:latin typeface="楷体_GB2312" panose="02010609030101010101" pitchFamily="49" charset="-122"/>
              <a:ea typeface="微软雅黑" panose="020B0503020204020204" charset="-122"/>
            </a:endParaRPr>
          </a:p>
          <a:p>
            <a:pPr algn="just" eaLnBrk="0" hangingPunct="0">
              <a:lnSpc>
                <a:spcPct val="150000"/>
              </a:lnSpc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</a:pPr>
            <a:r>
              <a:rPr lang="zh-CN" altLang="en-US" sz="1800" b="1" dirty="0">
                <a:solidFill>
                  <a:schemeClr val="tx1"/>
                </a:solidFill>
                <a:latin typeface="楷体_GB2312" panose="02010609030101010101" pitchFamily="49" charset="-122"/>
                <a:ea typeface="微软雅黑" panose="020B0503020204020204" charset="-122"/>
              </a:rPr>
              <a:t>矫正子宫后倾或胎位不正。</a:t>
            </a:r>
            <a:endParaRPr lang="zh-CN" altLang="en-US" sz="1800" b="1" dirty="0">
              <a:solidFill>
                <a:schemeClr val="tx1"/>
              </a:solidFill>
              <a:latin typeface="楷体_GB2312" panose="02010609030101010101" pitchFamily="49" charset="-122"/>
              <a:ea typeface="微软雅黑" panose="020B0503020204020204" charset="-122"/>
            </a:endParaRPr>
          </a:p>
          <a:p>
            <a:pPr algn="just" eaLnBrk="0" hangingPunct="0">
              <a:lnSpc>
                <a:spcPct val="150000"/>
              </a:lnSpc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</a:pPr>
            <a:r>
              <a:rPr lang="zh-CN" altLang="en-US" sz="1800" b="1" dirty="0">
                <a:solidFill>
                  <a:schemeClr val="tx1"/>
                </a:solidFill>
                <a:latin typeface="楷体_GB2312" panose="02010609030101010101" pitchFamily="49" charset="-122"/>
                <a:ea typeface="微软雅黑" panose="020B0503020204020204" charset="-122"/>
              </a:rPr>
              <a:t>促进产后子宫复原。</a:t>
            </a:r>
            <a:endParaRPr lang="zh-CN" altLang="en-US" sz="1800" b="1" dirty="0">
              <a:solidFill>
                <a:schemeClr val="tx1"/>
              </a:solidFill>
              <a:latin typeface="楷体_GB2312" panose="02010609030101010101" pitchFamily="49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70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70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06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06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58" grpId="0"/>
      <p:bldP spid="7066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9784873da7d5dd939555a422eff551ceed9e77a644dba-7A8xtg"/>
          <p:cNvPicPr>
            <a:picLocks noChangeAspect="1"/>
          </p:cNvPicPr>
          <p:nvPr/>
        </p:nvPicPr>
        <p:blipFill>
          <a:blip r:embed="rId1"/>
          <a:srcRect l="12780" t="2600" r="33949" b="13746"/>
          <a:stretch>
            <a:fillRect/>
          </a:stretch>
        </p:blipFill>
        <p:spPr>
          <a:xfrm>
            <a:off x="-15875" y="19685"/>
            <a:ext cx="3674110" cy="68656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855" y="132715"/>
            <a:ext cx="3422650" cy="6640195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/>
          </a:p>
        </p:txBody>
      </p:sp>
      <p:sp>
        <p:nvSpPr>
          <p:cNvPr id="9" name="文本框 8"/>
          <p:cNvSpPr txBox="1"/>
          <p:nvPr/>
        </p:nvSpPr>
        <p:spPr>
          <a:xfrm>
            <a:off x="984250" y="1511935"/>
            <a:ext cx="145288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 b="1">
                <a:solidFill>
                  <a:srgbClr val="5A84AF"/>
                </a:solidFill>
                <a:latin typeface="微软雅黑" panose="020B0503020204020204" charset="-122"/>
                <a:ea typeface="微软雅黑" panose="020B0503020204020204" charset="-122"/>
              </a:rPr>
              <a:t>目</a:t>
            </a:r>
            <a:endParaRPr lang="zh-CN" altLang="en-US" sz="9600" b="1">
              <a:solidFill>
                <a:srgbClr val="5A84A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9600" b="1">
                <a:solidFill>
                  <a:srgbClr val="5A84AF"/>
                </a:solidFill>
                <a:latin typeface="微软雅黑" panose="020B0503020204020204" charset="-122"/>
                <a:ea typeface="微软雅黑" panose="020B0503020204020204" charset="-122"/>
              </a:rPr>
              <a:t>录</a:t>
            </a:r>
            <a:endParaRPr lang="zh-CN" altLang="en-US" sz="9600" b="1">
              <a:solidFill>
                <a:srgbClr val="5A84A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4116306" y="1526230"/>
            <a:ext cx="3312000" cy="540000"/>
            <a:chOff x="1397186" y="3857714"/>
            <a:chExt cx="4055189" cy="549605"/>
          </a:xfrm>
        </p:grpSpPr>
        <p:sp>
          <p:nvSpPr>
            <p:cNvPr id="54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uFillTx/>
                  <a:latin typeface="华文细黑" panose="02010600040101010101" pitchFamily="2" charset="-122"/>
                  <a:ea typeface="字魂70号-灵悦黑体"/>
                  <a:sym typeface="华文细黑" panose="02010600040101010101" pitchFamily="2" charset="-122"/>
                </a:rPr>
                <a:t>第一章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pitchFamily="2" charset="-122"/>
                <a:ea typeface="字魂70号-灵悦黑体"/>
                <a:sym typeface="华文细黑" panose="02010600040101010101" pitchFamily="2" charset="-122"/>
              </a:endParaRPr>
            </a:p>
          </p:txBody>
        </p:sp>
        <p:sp>
          <p:nvSpPr>
            <p:cNvPr id="55" name="矩形 54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医院与医院环境</a:t>
              </a:r>
              <a:endParaRPr lang="zh-CN" altLang="en-US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361281" y="1526230"/>
            <a:ext cx="3312000" cy="540000"/>
            <a:chOff x="1397186" y="3857714"/>
            <a:chExt cx="4225649" cy="549605"/>
          </a:xfrm>
        </p:grpSpPr>
        <p:sp>
          <p:nvSpPr>
            <p:cNvPr id="20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uFillTx/>
                  <a:latin typeface="华文细黑" panose="02010600040101010101" pitchFamily="2" charset="-122"/>
                  <a:ea typeface="字魂70号-灵悦黑体"/>
                  <a:sym typeface="华文细黑" panose="02010600040101010101" pitchFamily="2" charset="-122"/>
                </a:rPr>
                <a:t>第二章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pitchFamily="2" charset="-122"/>
                <a:ea typeface="字魂70号-灵悦黑体"/>
                <a:sym typeface="华文细黑" panose="02010600040101010101" pitchFamily="2" charset="-122"/>
              </a:endParaRPr>
            </a:p>
          </p:txBody>
        </p:sp>
        <p:sp>
          <p:nvSpPr>
            <p:cNvPr id="21" name="矩形 20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lnSpc>
                  <a:spcPct val="150000"/>
                </a:lnSpc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患者入院的初步护理</a:t>
              </a:r>
              <a:endParaRPr lang="zh-CN" altLang="en-US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116306" y="2559375"/>
            <a:ext cx="3312000" cy="540000"/>
            <a:chOff x="1397186" y="3857714"/>
            <a:chExt cx="4225649" cy="549605"/>
          </a:xfrm>
        </p:grpSpPr>
        <p:sp>
          <p:nvSpPr>
            <p:cNvPr id="24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uFillTx/>
                  <a:latin typeface="华文细黑" panose="02010600040101010101" pitchFamily="2" charset="-122"/>
                  <a:ea typeface="字魂70号-灵悦黑体"/>
                  <a:sym typeface="华文细黑" panose="02010600040101010101" pitchFamily="2" charset="-122"/>
                </a:rPr>
                <a:t>第三章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pitchFamily="2" charset="-122"/>
                <a:ea typeface="字魂70号-灵悦黑体"/>
                <a:sym typeface="华文细黑" panose="02010600040101010101" pitchFamily="2" charset="-122"/>
              </a:endParaRPr>
            </a:p>
          </p:txBody>
        </p:sp>
        <p:sp>
          <p:nvSpPr>
            <p:cNvPr id="25" name="矩形 24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l">
                <a:lnSpc>
                  <a:spcPct val="100000"/>
                </a:lnSpc>
                <a:spcBef>
                  <a:spcPct val="50000"/>
                </a:spcBef>
                <a:buClrTx/>
                <a:buSzTx/>
                <a:buFontTx/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医院感染的预防与控制</a:t>
              </a:r>
              <a:endParaRPr lang="zh-CN" altLang="en-US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361281" y="2559375"/>
            <a:ext cx="3312000" cy="540000"/>
            <a:chOff x="1397186" y="3857714"/>
            <a:chExt cx="4055189" cy="549605"/>
          </a:xfrm>
        </p:grpSpPr>
        <p:sp>
          <p:nvSpPr>
            <p:cNvPr id="27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uFillTx/>
                  <a:latin typeface="华文细黑" panose="02010600040101010101" pitchFamily="2" charset="-122"/>
                  <a:ea typeface="字魂70号-灵悦黑体"/>
                  <a:sym typeface="华文细黑" panose="02010600040101010101" pitchFamily="2" charset="-122"/>
                </a:rPr>
                <a:t>第四章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pitchFamily="2" charset="-122"/>
                <a:ea typeface="字魂70号-灵悦黑体"/>
                <a:sym typeface="华文细黑" panose="02010600040101010101" pitchFamily="2" charset="-122"/>
              </a:endParaRPr>
            </a:p>
          </p:txBody>
        </p:sp>
        <p:sp>
          <p:nvSpPr>
            <p:cNvPr id="28" name="矩形 27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卧位与安全</a:t>
              </a:r>
              <a:endParaRPr lang="zh-CN" altLang="en-US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116306" y="3563945"/>
            <a:ext cx="3312000" cy="540000"/>
            <a:chOff x="1397186" y="3857714"/>
            <a:chExt cx="4055189" cy="549605"/>
          </a:xfrm>
        </p:grpSpPr>
        <p:sp>
          <p:nvSpPr>
            <p:cNvPr id="31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uFillTx/>
                  <a:latin typeface="华文细黑" panose="02010600040101010101" pitchFamily="2" charset="-122"/>
                  <a:ea typeface="字魂70号-灵悦黑体"/>
                  <a:sym typeface="华文细黑" panose="02010600040101010101" pitchFamily="2" charset="-122"/>
                </a:rPr>
                <a:t>第五章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pitchFamily="2" charset="-122"/>
                <a:ea typeface="字魂70号-灵悦黑体"/>
                <a:sym typeface="华文细黑" panose="02010600040101010101" pitchFamily="2" charset="-122"/>
              </a:endParaRPr>
            </a:p>
          </p:txBody>
        </p:sp>
        <p:sp>
          <p:nvSpPr>
            <p:cNvPr id="33" name="矩形 32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清洁护理</a:t>
              </a:r>
              <a:endParaRPr lang="zh-CN" altLang="en-US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8361281" y="3563945"/>
            <a:ext cx="3312000" cy="540000"/>
            <a:chOff x="1397186" y="3857714"/>
            <a:chExt cx="4225649" cy="549605"/>
          </a:xfrm>
        </p:grpSpPr>
        <p:sp>
          <p:nvSpPr>
            <p:cNvPr id="35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uFillTx/>
                  <a:latin typeface="华文细黑" panose="02010600040101010101" pitchFamily="2" charset="-122"/>
                  <a:ea typeface="字魂70号-灵悦黑体"/>
                  <a:sym typeface="华文细黑" panose="02010600040101010101" pitchFamily="2" charset="-122"/>
                </a:rPr>
                <a:t>第六章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pitchFamily="2" charset="-122"/>
                <a:ea typeface="字魂70号-灵悦黑体"/>
                <a:sym typeface="华文细黑" panose="02010600040101010101" pitchFamily="2" charset="-122"/>
              </a:endParaRPr>
            </a:p>
          </p:txBody>
        </p:sp>
        <p:sp>
          <p:nvSpPr>
            <p:cNvPr id="36" name="矩形 35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l">
                <a:lnSpc>
                  <a:spcPct val="100000"/>
                </a:lnSpc>
                <a:spcBef>
                  <a:spcPct val="50000"/>
                </a:spcBef>
                <a:buClrTx/>
                <a:buSzTx/>
                <a:buFontTx/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营养与护理</a:t>
              </a:r>
              <a:endParaRPr lang="zh-CN" altLang="en-US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8361281" y="4530415"/>
            <a:ext cx="3312000" cy="540000"/>
            <a:chOff x="1397186" y="3857714"/>
            <a:chExt cx="4055189" cy="549605"/>
          </a:xfrm>
        </p:grpSpPr>
        <p:sp>
          <p:nvSpPr>
            <p:cNvPr id="38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uFillTx/>
                  <a:latin typeface="华文细黑" panose="02010600040101010101" pitchFamily="2" charset="-122"/>
                  <a:ea typeface="字魂70号-灵悦黑体"/>
                  <a:sym typeface="华文细黑" panose="02010600040101010101" pitchFamily="2" charset="-122"/>
                </a:rPr>
                <a:t>第八章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pitchFamily="2" charset="-122"/>
                <a:ea typeface="字魂70号-灵悦黑体"/>
                <a:sym typeface="华文细黑" panose="02010600040101010101" pitchFamily="2" charset="-122"/>
              </a:endParaRPr>
            </a:p>
          </p:txBody>
        </p:sp>
        <p:sp>
          <p:nvSpPr>
            <p:cNvPr id="39" name="矩形 38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生命体征的观察与护理</a:t>
              </a:r>
              <a:endParaRPr lang="zh-CN" altLang="en-US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156311" y="4530415"/>
            <a:ext cx="3312000" cy="540000"/>
            <a:chOff x="1397186" y="3857714"/>
            <a:chExt cx="4225649" cy="549605"/>
          </a:xfrm>
        </p:grpSpPr>
        <p:sp>
          <p:nvSpPr>
            <p:cNvPr id="41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uFillTx/>
                  <a:latin typeface="华文细黑" panose="02010600040101010101" pitchFamily="2" charset="-122"/>
                  <a:ea typeface="字魂70号-灵悦黑体"/>
                  <a:sym typeface="华文细黑" panose="02010600040101010101" pitchFamily="2" charset="-122"/>
                </a:rPr>
                <a:t>第七章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pitchFamily="2" charset="-122"/>
                <a:ea typeface="字魂70号-灵悦黑体"/>
                <a:sym typeface="华文细黑" panose="02010600040101010101" pitchFamily="2" charset="-122"/>
              </a:endParaRPr>
            </a:p>
          </p:txBody>
        </p:sp>
        <p:sp>
          <p:nvSpPr>
            <p:cNvPr id="42" name="矩形 41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l">
                <a:lnSpc>
                  <a:spcPct val="100000"/>
                </a:lnSpc>
                <a:spcBef>
                  <a:spcPct val="50000"/>
                </a:spcBef>
                <a:buClrTx/>
                <a:buSzTx/>
                <a:buFontTx/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排泄护理</a:t>
              </a:r>
              <a:endParaRPr lang="zh-CN" altLang="en-US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82" name="标题 71681"/>
          <p:cNvSpPr>
            <a:spLocks noGrp="1"/>
          </p:cNvSpPr>
          <p:nvPr>
            <p:ph type="title" idx="4294967295"/>
          </p:nvPr>
        </p:nvSpPr>
        <p:spPr>
          <a:xfrm>
            <a:off x="695113" y="1735455"/>
            <a:ext cx="5163185" cy="447675"/>
          </a:xfrm>
        </p:spPr>
        <p:txBody>
          <a:bodyPr lIns="0" rIns="0" bIns="0" anchor="b" anchorCtr="0"/>
          <a:p>
            <a:r>
              <a:rPr lang="zh-CN" altLang="en-US" sz="1800" b="1" dirty="0">
                <a:solidFill>
                  <a:schemeClr val="accent2"/>
                </a:solidFill>
                <a:ea typeface="微软雅黑" panose="020B0503020204020204" charset="-122"/>
              </a:rPr>
              <a:t>截石位</a:t>
            </a:r>
            <a:endParaRPr lang="zh-CN" altLang="en-US" sz="1800" b="1" dirty="0">
              <a:solidFill>
                <a:schemeClr val="accent2"/>
              </a:solidFill>
              <a:ea typeface="微软雅黑" panose="020B0503020204020204" charset="-122"/>
            </a:endParaRPr>
          </a:p>
        </p:txBody>
      </p:sp>
      <p:pic>
        <p:nvPicPr>
          <p:cNvPr id="71684" name="内容占位符 71683" descr="4-11"/>
          <p:cNvPicPr>
            <a:picLocks noChangeAspect="1"/>
          </p:cNvPicPr>
          <p:nvPr>
            <p:ph idx="4294967295"/>
          </p:nvPr>
        </p:nvPicPr>
        <p:blipFill>
          <a:blip r:embed="rId1">
            <a:lum bright="17999"/>
          </a:blip>
          <a:stretch>
            <a:fillRect/>
          </a:stretch>
        </p:blipFill>
        <p:spPr>
          <a:xfrm>
            <a:off x="5808345" y="1700530"/>
            <a:ext cx="5856605" cy="3735705"/>
          </a:xfrm>
        </p:spPr>
      </p:pic>
      <p:sp>
        <p:nvSpPr>
          <p:cNvPr id="71685" name="矩形 71684"/>
          <p:cNvSpPr/>
          <p:nvPr/>
        </p:nvSpPr>
        <p:spPr>
          <a:xfrm>
            <a:off x="623358" y="2420197"/>
            <a:ext cx="24003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20000"/>
              </a:spcBef>
            </a:pPr>
            <a:r>
              <a:rPr lang="zh-CN" altLang="en-US" sz="18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适用范围</a:t>
            </a:r>
            <a:endParaRPr lang="zh-CN" altLang="en-US" sz="1800" b="1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1688" name="矩形 71687"/>
          <p:cNvSpPr/>
          <p:nvPr/>
        </p:nvSpPr>
        <p:spPr>
          <a:xfrm>
            <a:off x="527051" y="3194685"/>
            <a:ext cx="4895849" cy="977265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p>
            <a:pPr algn="just" eaLnBrk="0" hangingPunct="0">
              <a:lnSpc>
                <a:spcPct val="150000"/>
              </a:lnSpc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</a:pPr>
            <a:r>
              <a:rPr lang="zh-CN" altLang="en-US" sz="1800" b="1" dirty="0">
                <a:solidFill>
                  <a:schemeClr val="tx1"/>
                </a:solidFill>
                <a:latin typeface="楷体_GB2312" panose="02010609030101010101" pitchFamily="49" charset="-122"/>
                <a:ea typeface="微软雅黑" panose="020B0503020204020204" charset="-122"/>
              </a:rPr>
              <a:t>会阴、肛门部的检查、治疗或手术。</a:t>
            </a:r>
            <a:endParaRPr lang="zh-CN" altLang="en-US" sz="1800" b="1" dirty="0">
              <a:solidFill>
                <a:schemeClr val="tx1"/>
              </a:solidFill>
              <a:latin typeface="楷体_GB2312" panose="02010609030101010101" pitchFamily="49" charset="-122"/>
              <a:ea typeface="微软雅黑" panose="020B0503020204020204" charset="-122"/>
            </a:endParaRPr>
          </a:p>
          <a:p>
            <a:pPr algn="just" eaLnBrk="0" hangingPunct="0">
              <a:lnSpc>
                <a:spcPct val="150000"/>
              </a:lnSpc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</a:pPr>
            <a:r>
              <a:rPr lang="zh-CN" altLang="en-US" sz="1800" b="1" dirty="0">
                <a:solidFill>
                  <a:schemeClr val="tx1"/>
                </a:solidFill>
                <a:latin typeface="楷体_GB2312" panose="02010609030101010101" pitchFamily="49" charset="-122"/>
                <a:ea typeface="微软雅黑" panose="020B0503020204020204" charset="-122"/>
              </a:rPr>
              <a:t>产妇分娩。</a:t>
            </a:r>
            <a:endParaRPr lang="zh-CN" altLang="en-US" sz="1800" b="1" dirty="0">
              <a:solidFill>
                <a:schemeClr val="tx1"/>
              </a:solidFill>
              <a:latin typeface="楷体_GB2312" panose="02010609030101010101" pitchFamily="49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71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71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16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16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2" grpId="0"/>
      <p:bldP spid="7168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" name="图片 1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54803" y="228917"/>
            <a:ext cx="10564260" cy="5543549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3126105" y="2142490"/>
            <a:ext cx="5669280" cy="23069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zh-CN" altLang="en-US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二节</a:t>
            </a:r>
            <a:endParaRPr lang="zh-CN" altLang="en-US" sz="7200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altLang="en-US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更换卧位技术</a:t>
            </a:r>
            <a:endParaRPr lang="zh-CN" altLang="en-US" sz="7200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2706" name="上凸带形 72705"/>
          <p:cNvSpPr/>
          <p:nvPr/>
        </p:nvSpPr>
        <p:spPr>
          <a:xfrm>
            <a:off x="1991149" y="1028700"/>
            <a:ext cx="2783416" cy="863600"/>
          </a:xfrm>
          <a:prstGeom prst="ribbon2">
            <a:avLst>
              <a:gd name="adj1" fmla="val 12500"/>
              <a:gd name="adj2" fmla="val 50000"/>
            </a:avLst>
          </a:prstGeom>
          <a:solidFill>
            <a:srgbClr val="99CC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sz="1865"/>
          </a:p>
        </p:txBody>
      </p:sp>
      <p:sp>
        <p:nvSpPr>
          <p:cNvPr id="72707" name="上凸带形 72706"/>
          <p:cNvSpPr/>
          <p:nvPr/>
        </p:nvSpPr>
        <p:spPr>
          <a:xfrm>
            <a:off x="6791749" y="1028700"/>
            <a:ext cx="2783416" cy="863600"/>
          </a:xfrm>
          <a:prstGeom prst="ribbon2">
            <a:avLst>
              <a:gd name="adj1" fmla="val 12500"/>
              <a:gd name="adj2" fmla="val 50000"/>
            </a:avLst>
          </a:prstGeom>
          <a:solidFill>
            <a:srgbClr val="99CC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sz="1865"/>
          </a:p>
        </p:txBody>
      </p:sp>
      <p:sp>
        <p:nvSpPr>
          <p:cNvPr id="72708" name="流程图: 可选过程 72707"/>
          <p:cNvSpPr/>
          <p:nvPr/>
        </p:nvSpPr>
        <p:spPr>
          <a:xfrm>
            <a:off x="6023610" y="4773295"/>
            <a:ext cx="5029835" cy="960755"/>
          </a:xfrm>
          <a:prstGeom prst="flowChartAlternateProcess">
            <a:avLst/>
          </a:prstGeom>
          <a:solidFill>
            <a:srgbClr val="99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 sz="1865"/>
          </a:p>
        </p:txBody>
      </p:sp>
      <p:sp>
        <p:nvSpPr>
          <p:cNvPr id="72709" name="流程图: 可选过程 72708"/>
          <p:cNvSpPr/>
          <p:nvPr/>
        </p:nvSpPr>
        <p:spPr>
          <a:xfrm>
            <a:off x="5928360" y="2179955"/>
            <a:ext cx="5485130" cy="1824355"/>
          </a:xfrm>
          <a:prstGeom prst="flowChartAlternateProcess">
            <a:avLst/>
          </a:prstGeom>
          <a:solidFill>
            <a:srgbClr val="99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 sz="1865"/>
          </a:p>
        </p:txBody>
      </p:sp>
      <p:sp>
        <p:nvSpPr>
          <p:cNvPr id="72710" name="流程图: 可选过程 72709"/>
          <p:cNvSpPr/>
          <p:nvPr/>
        </p:nvSpPr>
        <p:spPr>
          <a:xfrm>
            <a:off x="1222798" y="4773084"/>
            <a:ext cx="4417484" cy="960967"/>
          </a:xfrm>
          <a:prstGeom prst="flowChartAlternateProcess">
            <a:avLst/>
          </a:prstGeom>
          <a:solidFill>
            <a:srgbClr val="99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 sz="1865"/>
          </a:p>
        </p:txBody>
      </p:sp>
      <p:sp>
        <p:nvSpPr>
          <p:cNvPr id="72711" name="流程图: 可选过程 72710"/>
          <p:cNvSpPr/>
          <p:nvPr/>
        </p:nvSpPr>
        <p:spPr>
          <a:xfrm>
            <a:off x="1222798" y="2372784"/>
            <a:ext cx="4415367" cy="1056216"/>
          </a:xfrm>
          <a:prstGeom prst="flowChartAlternateProcess">
            <a:avLst/>
          </a:prstGeom>
          <a:solidFill>
            <a:srgbClr val="99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 sz="1865"/>
          </a:p>
        </p:txBody>
      </p:sp>
      <p:sp>
        <p:nvSpPr>
          <p:cNvPr id="72712" name="文本框 72711"/>
          <p:cNvSpPr txBox="1"/>
          <p:nvPr/>
        </p:nvSpPr>
        <p:spPr>
          <a:xfrm>
            <a:off x="1318049" y="2683298"/>
            <a:ext cx="4174067" cy="398780"/>
          </a:xfrm>
          <a:prstGeom prst="rect">
            <a:avLst/>
          </a:prstGeom>
          <a:solidFill>
            <a:srgbClr val="99CCFF"/>
          </a:solidFill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协助患者翻身</a:t>
            </a:r>
            <a:endParaRPr lang="zh-CN" altLang="en-US" sz="20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72713" name="文本框 72712"/>
          <p:cNvSpPr txBox="1"/>
          <p:nvPr/>
        </p:nvSpPr>
        <p:spPr>
          <a:xfrm>
            <a:off x="1318049" y="5011843"/>
            <a:ext cx="4224867" cy="398780"/>
          </a:xfrm>
          <a:prstGeom prst="rect">
            <a:avLst/>
          </a:prstGeom>
          <a:solidFill>
            <a:srgbClr val="99CCFF"/>
          </a:solidFill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协助患者移向床头</a:t>
            </a:r>
            <a:endParaRPr lang="zh-CN" altLang="en-US" sz="20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72714" name="矩形 72713"/>
          <p:cNvSpPr/>
          <p:nvPr/>
        </p:nvSpPr>
        <p:spPr>
          <a:xfrm>
            <a:off x="1798532" y="1172210"/>
            <a:ext cx="3073400" cy="398780"/>
          </a:xfrm>
          <a:prstGeom prst="rect">
            <a:avLst/>
          </a:prstGeom>
          <a:solidFill>
            <a:srgbClr val="99CCFF"/>
          </a:solidFill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2000" b="1" dirty="0">
                <a:solidFill>
                  <a:srgbClr val="660033"/>
                </a:solidFill>
                <a:latin typeface="Arial" panose="020B0604020202020204" pitchFamily="34" charset="0"/>
                <a:ea typeface="微软雅黑" panose="020B0503020204020204" charset="-122"/>
              </a:rPr>
              <a:t>方法</a:t>
            </a:r>
            <a:endParaRPr lang="zh-CN" altLang="en-US" sz="2000" b="1" dirty="0">
              <a:solidFill>
                <a:srgbClr val="660033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2715" name="矩形 72714"/>
          <p:cNvSpPr/>
          <p:nvPr/>
        </p:nvSpPr>
        <p:spPr>
          <a:xfrm>
            <a:off x="6599132" y="1172210"/>
            <a:ext cx="3073400" cy="398780"/>
          </a:xfrm>
          <a:prstGeom prst="rect">
            <a:avLst/>
          </a:prstGeom>
          <a:solidFill>
            <a:srgbClr val="99CCFF"/>
          </a:solidFill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2000" b="1" dirty="0">
                <a:solidFill>
                  <a:srgbClr val="003300"/>
                </a:solidFill>
                <a:latin typeface="Arial" panose="020B0604020202020204" pitchFamily="34" charset="0"/>
                <a:ea typeface="微软雅黑" panose="020B0503020204020204" charset="-122"/>
              </a:rPr>
              <a:t>目的</a:t>
            </a:r>
            <a:endParaRPr lang="zh-CN" altLang="en-US" sz="2000" b="1" dirty="0">
              <a:solidFill>
                <a:srgbClr val="0033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2716" name="矩形 72715"/>
          <p:cNvSpPr/>
          <p:nvPr/>
        </p:nvSpPr>
        <p:spPr>
          <a:xfrm>
            <a:off x="6118860" y="2443480"/>
            <a:ext cx="5281930" cy="1198880"/>
          </a:xfrm>
          <a:prstGeom prst="rect">
            <a:avLst/>
          </a:prstGeom>
          <a:solidFill>
            <a:srgbClr val="99CCFF"/>
          </a:solidFill>
          <a:ln w="9525">
            <a:noFill/>
          </a:ln>
        </p:spPr>
        <p:txBody>
          <a:bodyPr wrap="square">
            <a:spAutoFit/>
          </a:bodyPr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变换姿势，增进舒适。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预防并发症</a:t>
            </a:r>
            <a:r>
              <a:rPr lang="en-US" altLang="zh-CN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---</a:t>
            </a: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压疮等。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检查、治疗和护理的需要。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2717" name="矩形 72716"/>
          <p:cNvSpPr/>
          <p:nvPr/>
        </p:nvSpPr>
        <p:spPr>
          <a:xfrm>
            <a:off x="6118860" y="5012055"/>
            <a:ext cx="4856480" cy="398780"/>
          </a:xfrm>
          <a:prstGeom prst="rect">
            <a:avLst/>
          </a:prstGeom>
          <a:solidFill>
            <a:srgbClr val="99CCFF"/>
          </a:solidFill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恢复正确、舒适的卧位。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72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1000"/>
                                        <p:tgtEl>
                                          <p:spTgt spid="72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727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727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27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727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727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727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0"/>
                            </p:stCondLst>
                            <p:childTnLst>
                              <p:par>
                                <p:cTn id="2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727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727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12" grpId="0" bldLvl="0" animBg="1"/>
      <p:bldP spid="72713" grpId="0" bldLvl="0" animBg="1"/>
      <p:bldP spid="72714" grpId="0" bldLvl="0" animBg="1"/>
      <p:bldP spid="72715" grpId="0" bldLvl="0" animBg="1"/>
      <p:bldP spid="72716" grpId="0" bldLvl="0" animBg="1"/>
      <p:bldP spid="7271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30" name="矩形 73729"/>
          <p:cNvSpPr/>
          <p:nvPr/>
        </p:nvSpPr>
        <p:spPr>
          <a:xfrm>
            <a:off x="1126490" y="2419985"/>
            <a:ext cx="5242560" cy="3276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just">
              <a:lnSpc>
                <a:spcPct val="150000"/>
              </a:lnSpc>
              <a:spcBef>
                <a:spcPct val="50000"/>
              </a:spcBef>
            </a:pPr>
            <a:r>
              <a:rPr lang="en-US" altLang="zh-CN" sz="1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1.患者的年龄、体重、目前的健康状况、需要变换卧位的原因。</a:t>
            </a:r>
            <a:endParaRPr lang="en-US" altLang="zh-CN" sz="18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  <a:spcBef>
                <a:spcPct val="50000"/>
              </a:spcBef>
            </a:pPr>
            <a:r>
              <a:rPr lang="en-US" altLang="zh-CN" sz="1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2.患者的生命体征、意识状况、躯体及四肢活动能力。局部皮肤受压情况、手术部位、伤口及引流情况，有无骨折固定、牵引等情况存在。</a:t>
            </a:r>
            <a:endParaRPr lang="en-US" altLang="zh-CN" sz="18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  <a:spcBef>
                <a:spcPct val="50000"/>
              </a:spcBef>
            </a:pPr>
            <a:r>
              <a:rPr lang="en-US" altLang="zh-CN" sz="1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3.患者及家属对变换卧位的作用和操作方法的了解程度、配合能力等。</a:t>
            </a:r>
            <a:endParaRPr lang="zh-CN" altLang="en-US" sz="18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3731" name="标题 73730"/>
          <p:cNvSpPr>
            <a:spLocks noGrp="1"/>
          </p:cNvSpPr>
          <p:nvPr>
            <p:ph type="title" idx="4294967295"/>
          </p:nvPr>
        </p:nvSpPr>
        <p:spPr>
          <a:xfrm>
            <a:off x="1126490" y="1556385"/>
            <a:ext cx="5464175" cy="456565"/>
          </a:xfrm>
        </p:spPr>
        <p:txBody>
          <a:bodyPr lIns="0" rIns="0" bIns="0" anchor="ctr" anchorCtr="0"/>
          <a:p>
            <a:r>
              <a:rPr lang="zh-CN" altLang="en-US" sz="2000" b="1" dirty="0">
                <a:solidFill>
                  <a:schemeClr val="accent2"/>
                </a:solidFill>
                <a:ea typeface="微软雅黑" panose="020B0503020204020204" charset="-122"/>
              </a:rPr>
              <a:t>卧位变换的评估内容</a:t>
            </a:r>
            <a:endParaRPr lang="zh-CN" altLang="en-US" sz="2000" b="1" dirty="0">
              <a:solidFill>
                <a:schemeClr val="accent2"/>
              </a:solidFill>
              <a:ea typeface="微软雅黑" panose="020B0503020204020204" charset="-122"/>
            </a:endParaRPr>
          </a:p>
        </p:txBody>
      </p:sp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231407" y="87859"/>
            <a:ext cx="418846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一、协助患者翻身侧卧</a:t>
            </a:r>
            <a:endParaRPr sz="28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100" name="图片 99"/>
          <p:cNvPicPr/>
          <p:nvPr/>
        </p:nvPicPr>
        <p:blipFill>
          <a:blip r:embed="rId2"/>
          <a:stretch>
            <a:fillRect/>
          </a:stretch>
        </p:blipFill>
        <p:spPr>
          <a:xfrm>
            <a:off x="7392035" y="1988820"/>
            <a:ext cx="3844925" cy="332930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73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37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3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0" grpId="0"/>
      <p:bldP spid="7373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4754" name="标题 74753"/>
          <p:cNvSpPr>
            <a:spLocks noGrp="1"/>
          </p:cNvSpPr>
          <p:nvPr>
            <p:ph type="title" idx="4294967295"/>
          </p:nvPr>
        </p:nvSpPr>
        <p:spPr>
          <a:xfrm>
            <a:off x="551180" y="916940"/>
            <a:ext cx="9408795" cy="440690"/>
          </a:xfrm>
        </p:spPr>
        <p:txBody>
          <a:bodyPr lIns="0" rIns="0" bIns="0" anchor="ctr" anchorCtr="0"/>
          <a:p>
            <a:r>
              <a:rPr lang="zh-CN" altLang="en-US" sz="2000" b="1" dirty="0">
                <a:solidFill>
                  <a:schemeClr val="accent2"/>
                </a:solidFill>
                <a:ea typeface="微软雅黑" panose="020B0503020204020204" charset="-122"/>
              </a:rPr>
              <a:t>卧位变换的技术</a:t>
            </a:r>
            <a:endParaRPr lang="zh-CN" altLang="en-US" sz="2000" b="1" dirty="0">
              <a:solidFill>
                <a:schemeClr val="accent2"/>
              </a:solidFill>
              <a:ea typeface="微软雅黑" panose="020B0503020204020204" charset="-122"/>
            </a:endParaRPr>
          </a:p>
        </p:txBody>
      </p:sp>
      <p:sp>
        <p:nvSpPr>
          <p:cNvPr id="74755" name="文本框 74754"/>
          <p:cNvSpPr txBox="1"/>
          <p:nvPr/>
        </p:nvSpPr>
        <p:spPr>
          <a:xfrm>
            <a:off x="3296074" y="1556174"/>
            <a:ext cx="5185833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18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一人协助患者翻身侧卧</a:t>
            </a:r>
            <a:endParaRPr lang="zh-CN" altLang="en-US" sz="1800" b="1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pic>
        <p:nvPicPr>
          <p:cNvPr id="74756" name="图片 74755" descr="图4-14%20一人协助翻身侧卧"/>
          <p:cNvPicPr>
            <a:picLocks noChangeAspect="1"/>
          </p:cNvPicPr>
          <p:nvPr/>
        </p:nvPicPr>
        <p:blipFill>
          <a:blip r:embed="rId1"/>
          <a:srcRect l="3125" r="18124" b="66624"/>
          <a:stretch>
            <a:fillRect/>
          </a:stretch>
        </p:blipFill>
        <p:spPr>
          <a:xfrm>
            <a:off x="1433830" y="2129790"/>
            <a:ext cx="2579370" cy="17202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4757" name="图片 74756" descr="图4-14%20一人协助翻身侧卧"/>
          <p:cNvPicPr>
            <a:picLocks noChangeAspect="1"/>
          </p:cNvPicPr>
          <p:nvPr/>
        </p:nvPicPr>
        <p:blipFill>
          <a:blip r:embed="rId1"/>
          <a:srcRect l="13959" t="33627" b="33124"/>
          <a:stretch>
            <a:fillRect/>
          </a:stretch>
        </p:blipFill>
        <p:spPr>
          <a:xfrm>
            <a:off x="4912360" y="2129790"/>
            <a:ext cx="2653030" cy="17195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4758" name="图片 74757" descr="图4-14%20一人协助翻身侧卧"/>
          <p:cNvPicPr>
            <a:picLocks noChangeAspect="1"/>
          </p:cNvPicPr>
          <p:nvPr/>
        </p:nvPicPr>
        <p:blipFill>
          <a:blip r:embed="rId1"/>
          <a:srcRect t="68010" r="26042"/>
          <a:stretch>
            <a:fillRect/>
          </a:stretch>
        </p:blipFill>
        <p:spPr>
          <a:xfrm>
            <a:off x="8424545" y="2123440"/>
            <a:ext cx="2510790" cy="16960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4759" name="图片 74758" descr="未命名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2235" y="4713605"/>
            <a:ext cx="2550160" cy="14566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4760" name="文本框 74759"/>
          <p:cNvSpPr txBox="1"/>
          <p:nvPr/>
        </p:nvSpPr>
        <p:spPr>
          <a:xfrm>
            <a:off x="1991995" y="3958590"/>
            <a:ext cx="1519555" cy="436880"/>
          </a:xfrm>
          <a:prstGeom prst="rect">
            <a:avLst/>
          </a:prstGeom>
          <a:solidFill>
            <a:srgbClr val="99CCFF"/>
          </a:solidFill>
          <a:ln w="9525">
            <a:noFill/>
          </a:ln>
        </p:spPr>
        <p:txBody>
          <a:bodyPr wrap="none" anchor="t" anchorCtr="0">
            <a:noAutofit/>
          </a:bodyPr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移近床沿</a:t>
            </a:r>
            <a:endParaRPr lang="zh-CN" altLang="en-US" sz="18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4761" name="文本框 74760"/>
          <p:cNvSpPr txBox="1"/>
          <p:nvPr/>
        </p:nvSpPr>
        <p:spPr>
          <a:xfrm>
            <a:off x="5639435" y="3958590"/>
            <a:ext cx="1519555" cy="436880"/>
          </a:xfrm>
          <a:prstGeom prst="rect">
            <a:avLst/>
          </a:prstGeom>
          <a:solidFill>
            <a:srgbClr val="99CCFF"/>
          </a:solidFill>
          <a:ln w="9525">
            <a:noFill/>
          </a:ln>
        </p:spPr>
        <p:txBody>
          <a:bodyPr wrap="none" anchor="t" anchorCtr="0">
            <a:noAutofit/>
          </a:bodyPr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转向对侧</a:t>
            </a:r>
            <a:endParaRPr lang="zh-CN" altLang="en-US" sz="18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4762" name="文本框 74761"/>
          <p:cNvSpPr txBox="1"/>
          <p:nvPr/>
        </p:nvSpPr>
        <p:spPr>
          <a:xfrm>
            <a:off x="9253220" y="3958590"/>
            <a:ext cx="836930" cy="436880"/>
          </a:xfrm>
          <a:prstGeom prst="rect">
            <a:avLst/>
          </a:prstGeom>
          <a:solidFill>
            <a:srgbClr val="99CCFF"/>
          </a:solidFill>
          <a:ln w="9525">
            <a:noFill/>
          </a:ln>
        </p:spPr>
        <p:txBody>
          <a:bodyPr wrap="none" anchor="t" anchorCtr="0">
            <a:noAutofit/>
          </a:bodyPr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侧卧</a:t>
            </a:r>
            <a:endParaRPr lang="zh-CN" altLang="en-US" sz="18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4763" name="矩形 74762"/>
          <p:cNvSpPr/>
          <p:nvPr/>
        </p:nvSpPr>
        <p:spPr>
          <a:xfrm>
            <a:off x="5374641" y="6309149"/>
            <a:ext cx="2308225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r>
              <a:rPr lang="zh-CN" altLang="en-US" sz="18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二人协助患者侧卧法</a:t>
            </a:r>
            <a:r>
              <a:rPr lang="zh-CN" altLang="en-US" sz="1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zh-CN" altLang="en-US" sz="18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Title 6"/>
          <p:cNvSpPr txBox="1"/>
          <p:nvPr>
            <p:custDataLst>
              <p:tags r:id="rId3"/>
            </p:custDataLst>
          </p:nvPr>
        </p:nvSpPr>
        <p:spPr>
          <a:xfrm>
            <a:off x="231407" y="87859"/>
            <a:ext cx="418846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一、协助患者翻身侧卧</a:t>
            </a:r>
            <a:endParaRPr sz="28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5778" name="标题 75777"/>
          <p:cNvSpPr>
            <a:spLocks noGrp="1"/>
          </p:cNvSpPr>
          <p:nvPr>
            <p:ph type="title" idx="4294967295"/>
          </p:nvPr>
        </p:nvSpPr>
        <p:spPr>
          <a:xfrm>
            <a:off x="551180" y="1052830"/>
            <a:ext cx="7488555" cy="394970"/>
          </a:xfrm>
        </p:spPr>
        <p:txBody>
          <a:bodyPr lIns="0" rIns="0" bIns="0" anchor="ctr" anchorCtr="0"/>
          <a:p>
            <a:r>
              <a:rPr lang="zh-CN" altLang="en-US" sz="18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  <a:t>卧位变换的技术</a:t>
            </a:r>
            <a:endParaRPr lang="zh-CN" altLang="en-US" sz="18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5780" name="图片 75779" descr="未命名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63975" y="3716655"/>
            <a:ext cx="4469130" cy="2641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5782" name="椭圆形标注 75781"/>
          <p:cNvSpPr/>
          <p:nvPr/>
        </p:nvSpPr>
        <p:spPr>
          <a:xfrm>
            <a:off x="983615" y="3644900"/>
            <a:ext cx="2400300" cy="958215"/>
          </a:xfrm>
          <a:prstGeom prst="wedgeEllipseCallout">
            <a:avLst>
              <a:gd name="adj1" fmla="val 70898"/>
              <a:gd name="adj2" fmla="val 35782"/>
            </a:avLst>
          </a:prstGeom>
          <a:solidFill>
            <a:srgbClr val="99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>
              <a:lnSpc>
                <a:spcPct val="150000"/>
              </a:lnSpc>
            </a:pPr>
            <a:r>
              <a:rPr lang="en-US" altLang="zh-CN" sz="1800" b="1">
                <a:solidFill>
                  <a:schemeClr val="tx1"/>
                </a:solidFill>
                <a:latin typeface="+mj-lt"/>
                <a:ea typeface="+mj-lt"/>
                <a:cs typeface="+mj-lt"/>
              </a:rPr>
              <a:t>1.</a:t>
            </a:r>
            <a:r>
              <a:rPr lang="zh-CN" altLang="en-US" sz="1800" b="1" dirty="0">
                <a:solidFill>
                  <a:schemeClr val="tx1"/>
                </a:solidFill>
                <a:latin typeface="+mj-lt"/>
                <a:ea typeface="+mj-lt"/>
                <a:cs typeface="+mj-lt"/>
              </a:rPr>
              <a:t>患者握床栏</a:t>
            </a:r>
            <a:endParaRPr lang="zh-CN" altLang="en-US" sz="1800" b="1" dirty="0">
              <a:solidFill>
                <a:schemeClr val="tx1"/>
              </a:solidFill>
              <a:latin typeface="+mj-lt"/>
              <a:ea typeface="+mj-lt"/>
              <a:cs typeface="+mj-lt"/>
            </a:endParaRPr>
          </a:p>
        </p:txBody>
      </p:sp>
      <p:sp>
        <p:nvSpPr>
          <p:cNvPr id="75783" name="椭圆形标注 75782"/>
          <p:cNvSpPr/>
          <p:nvPr/>
        </p:nvSpPr>
        <p:spPr>
          <a:xfrm>
            <a:off x="5592445" y="2493010"/>
            <a:ext cx="2371090" cy="723900"/>
          </a:xfrm>
          <a:prstGeom prst="wedgeEllipseCallout">
            <a:avLst>
              <a:gd name="adj1" fmla="val -1579"/>
              <a:gd name="adj2" fmla="val 128236"/>
            </a:avLst>
          </a:prstGeom>
          <a:solidFill>
            <a:srgbClr val="99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800" b="1">
                <a:solidFill>
                  <a:schemeClr val="tx1"/>
                </a:solidFill>
                <a:latin typeface="+mj-lt"/>
                <a:ea typeface="+mj-lt"/>
                <a:cs typeface="+mj-lt"/>
              </a:rPr>
              <a:t>2.</a:t>
            </a:r>
            <a:r>
              <a:rPr lang="zh-CN" altLang="en-US" sz="1800" b="1" dirty="0">
                <a:solidFill>
                  <a:schemeClr val="tx1"/>
                </a:solidFill>
                <a:latin typeface="+mj-lt"/>
                <a:ea typeface="+mj-lt"/>
                <a:cs typeface="+mj-lt"/>
              </a:rPr>
              <a:t>护士托肩臀</a:t>
            </a:r>
            <a:endParaRPr lang="zh-CN" altLang="en-US" sz="1800" b="1" dirty="0">
              <a:solidFill>
                <a:schemeClr val="tx1"/>
              </a:solidFill>
              <a:latin typeface="+mj-lt"/>
              <a:ea typeface="+mj-lt"/>
              <a:cs typeface="+mj-lt"/>
            </a:endParaRPr>
          </a:p>
        </p:txBody>
      </p:sp>
      <p:sp>
        <p:nvSpPr>
          <p:cNvPr id="75784" name="圆角矩形标注 75783"/>
          <p:cNvSpPr/>
          <p:nvPr/>
        </p:nvSpPr>
        <p:spPr>
          <a:xfrm>
            <a:off x="8472170" y="3644900"/>
            <a:ext cx="1687830" cy="934085"/>
          </a:xfrm>
          <a:prstGeom prst="wedgeRoundRectCallout">
            <a:avLst>
              <a:gd name="adj1" fmla="val -58819"/>
              <a:gd name="adj2" fmla="val 72315"/>
              <a:gd name="adj3" fmla="val 16667"/>
            </a:avLst>
          </a:prstGeom>
          <a:solidFill>
            <a:srgbClr val="99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800" b="1">
                <a:solidFill>
                  <a:schemeClr val="tx1"/>
                </a:solidFill>
                <a:latin typeface="+mj-lt"/>
                <a:ea typeface="+mj-lt"/>
                <a:cs typeface="+mj-lt"/>
              </a:rPr>
              <a:t>3.</a:t>
            </a:r>
            <a:r>
              <a:rPr lang="zh-CN" altLang="en-US" sz="1800" b="1" dirty="0">
                <a:solidFill>
                  <a:schemeClr val="tx1"/>
                </a:solidFill>
                <a:latin typeface="+mj-lt"/>
                <a:ea typeface="+mj-lt"/>
                <a:cs typeface="+mj-lt"/>
              </a:rPr>
              <a:t>患者蹬床</a:t>
            </a:r>
            <a:endParaRPr lang="zh-CN" altLang="en-US" sz="1800" b="1" dirty="0">
              <a:solidFill>
                <a:schemeClr val="tx1"/>
              </a:solidFill>
              <a:latin typeface="+mj-lt"/>
              <a:ea typeface="+mj-lt"/>
              <a:cs typeface="+mj-lt"/>
            </a:endParaRPr>
          </a:p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800" b="1" dirty="0">
                <a:solidFill>
                  <a:schemeClr val="tx1"/>
                </a:solidFill>
                <a:latin typeface="+mj-lt"/>
                <a:ea typeface="+mj-lt"/>
                <a:cs typeface="+mj-lt"/>
              </a:rPr>
              <a:t>挺身上移</a:t>
            </a:r>
            <a:endParaRPr lang="zh-CN" altLang="en-US" sz="1800" b="1" dirty="0">
              <a:solidFill>
                <a:schemeClr val="tx1"/>
              </a:solidFill>
              <a:latin typeface="+mj-lt"/>
              <a:ea typeface="+mj-lt"/>
              <a:cs typeface="+mj-lt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87859"/>
            <a:ext cx="418846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二、协助患者移向床头</a:t>
            </a:r>
            <a:endParaRPr sz="28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75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" name="图片 1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54803" y="228917"/>
            <a:ext cx="10564260" cy="5543549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3126105" y="2142490"/>
            <a:ext cx="5669280" cy="23069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zh-CN" altLang="en-US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三节</a:t>
            </a:r>
            <a:endParaRPr lang="zh-CN" altLang="en-US" sz="7200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altLang="en-US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患者安全护理</a:t>
            </a:r>
            <a:endParaRPr lang="zh-CN" altLang="en-US" sz="7200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7827" name="矩形 77826"/>
          <p:cNvSpPr/>
          <p:nvPr/>
        </p:nvSpPr>
        <p:spPr>
          <a:xfrm>
            <a:off x="551180" y="1238250"/>
            <a:ext cx="11180445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b" anchorCtr="0">
            <a:spAutoFit/>
          </a:bodyPr>
          <a:p>
            <a:r>
              <a:rPr lang="zh-CN" altLang="en-US" sz="20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  <a:t>患者安全的评估</a:t>
            </a:r>
            <a:endParaRPr lang="zh-CN" altLang="en-US" sz="20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231407" y="87859"/>
            <a:ext cx="418846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一、协助患者翻身侧卧</a:t>
            </a:r>
            <a:endParaRPr sz="28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18" name="组合 17"/>
          <p:cNvGrpSpPr/>
          <p:nvPr>
            <p:custDataLst>
              <p:tags r:id="rId2"/>
            </p:custDataLst>
          </p:nvPr>
        </p:nvGrpSpPr>
        <p:grpSpPr>
          <a:xfrm>
            <a:off x="1528963" y="2218691"/>
            <a:ext cx="2543409" cy="1676400"/>
            <a:chOff x="1304924" y="3171825"/>
            <a:chExt cx="2647951" cy="1745305"/>
          </a:xfrm>
        </p:grpSpPr>
        <p:cxnSp>
          <p:nvCxnSpPr>
            <p:cNvPr id="9" name="直接连接符 8"/>
            <p:cNvCxnSpPr/>
            <p:nvPr>
              <p:custDataLst>
                <p:tags r:id="rId3"/>
              </p:custDataLst>
            </p:nvPr>
          </p:nvCxnSpPr>
          <p:spPr>
            <a:xfrm>
              <a:off x="1390650" y="4791075"/>
              <a:ext cx="1866900" cy="0"/>
            </a:xfrm>
            <a:prstGeom prst="line">
              <a:avLst/>
            </a:prstGeom>
            <a:ln>
              <a:solidFill>
                <a:srgbClr val="52C2A5"/>
              </a:solidFill>
            </a:ln>
          </p:spPr>
          <p:style>
            <a:lnRef idx="1">
              <a:srgbClr val="70CFE2"/>
            </a:lnRef>
            <a:fillRef idx="0">
              <a:srgbClr val="70CFE2"/>
            </a:fillRef>
            <a:effectRef idx="0">
              <a:srgbClr val="70CFE2"/>
            </a:effectRef>
            <a:fontRef idx="minor">
              <a:srgbClr val="5F5F5F"/>
            </a:fontRef>
          </p:style>
        </p:cxnSp>
        <p:cxnSp>
          <p:nvCxnSpPr>
            <p:cNvPr id="10" name="直接连接符 9"/>
            <p:cNvCxnSpPr/>
            <p:nvPr>
              <p:custDataLst>
                <p:tags r:id="rId4"/>
              </p:custDataLst>
            </p:nvPr>
          </p:nvCxnSpPr>
          <p:spPr>
            <a:xfrm>
              <a:off x="1304924" y="4907605"/>
              <a:ext cx="2505076" cy="0"/>
            </a:xfrm>
            <a:prstGeom prst="line">
              <a:avLst/>
            </a:prstGeom>
            <a:ln>
              <a:solidFill>
                <a:srgbClr val="52C2A5"/>
              </a:solidFill>
              <a:tailEnd type="oval"/>
            </a:ln>
          </p:spPr>
          <p:style>
            <a:lnRef idx="1">
              <a:srgbClr val="70CFE2"/>
            </a:lnRef>
            <a:fillRef idx="0">
              <a:srgbClr val="70CFE2"/>
            </a:fillRef>
            <a:effectRef idx="0">
              <a:srgbClr val="70CFE2"/>
            </a:effectRef>
            <a:fontRef idx="minor">
              <a:srgbClr val="5F5F5F"/>
            </a:fontRef>
          </p:style>
        </p:cxnSp>
        <p:sp>
          <p:nvSpPr>
            <p:cNvPr id="7" name="任意多边形 6"/>
            <p:cNvSpPr/>
            <p:nvPr>
              <p:custDataLst>
                <p:tags r:id="rId5"/>
              </p:custDataLst>
            </p:nvPr>
          </p:nvSpPr>
          <p:spPr>
            <a:xfrm>
              <a:off x="1304924" y="3171825"/>
              <a:ext cx="2647951" cy="1745305"/>
            </a:xfrm>
            <a:custGeom>
              <a:avLst/>
              <a:gdLst>
                <a:gd name="connsiteX0" fmla="*/ 1 w 2647951"/>
                <a:gd name="connsiteY0" fmla="*/ 0 h 1743075"/>
                <a:gd name="connsiteX1" fmla="*/ 2647951 w 2647951"/>
                <a:gd name="connsiteY1" fmla="*/ 0 h 1743075"/>
                <a:gd name="connsiteX2" fmla="*/ 2647951 w 2647951"/>
                <a:gd name="connsiteY2" fmla="*/ 1266825 h 1743075"/>
                <a:gd name="connsiteX3" fmla="*/ 297057 w 2647951"/>
                <a:gd name="connsiteY3" fmla="*/ 1266825 h 1743075"/>
                <a:gd name="connsiteX4" fmla="*/ 233437 w 2647951"/>
                <a:gd name="connsiteY4" fmla="*/ 1329240 h 1743075"/>
                <a:gd name="connsiteX5" fmla="*/ 0 w 2647951"/>
                <a:gd name="connsiteY5" fmla="*/ 1743075 h 1743075"/>
                <a:gd name="connsiteX6" fmla="*/ 0 w 2647951"/>
                <a:gd name="connsiteY6" fmla="*/ 1114425 h 1743075"/>
                <a:gd name="connsiteX7" fmla="*/ 1 w 2647951"/>
                <a:gd name="connsiteY7" fmla="*/ 1114425 h 1743075"/>
                <a:gd name="connsiteX0-1" fmla="*/ 1 w 2647951"/>
                <a:gd name="connsiteY0-2" fmla="*/ 0 h 1743075"/>
                <a:gd name="connsiteX1-3" fmla="*/ 2647951 w 2647951"/>
                <a:gd name="connsiteY1-4" fmla="*/ 0 h 1743075"/>
                <a:gd name="connsiteX2-5" fmla="*/ 2647951 w 2647951"/>
                <a:gd name="connsiteY2-6" fmla="*/ 1266825 h 1743075"/>
                <a:gd name="connsiteX3-7" fmla="*/ 297057 w 2647951"/>
                <a:gd name="connsiteY3-8" fmla="*/ 1266825 h 1743075"/>
                <a:gd name="connsiteX4-9" fmla="*/ 233437 w 2647951"/>
                <a:gd name="connsiteY4-10" fmla="*/ 1329240 h 1743075"/>
                <a:gd name="connsiteX5-11" fmla="*/ 0 w 2647951"/>
                <a:gd name="connsiteY5-12" fmla="*/ 1743075 h 1743075"/>
                <a:gd name="connsiteX6-13" fmla="*/ 0 w 2647951"/>
                <a:gd name="connsiteY6-14" fmla="*/ 1114425 h 1743075"/>
                <a:gd name="connsiteX7-15" fmla="*/ 1 w 2647951"/>
                <a:gd name="connsiteY7-16" fmla="*/ 1114425 h 1743075"/>
                <a:gd name="connsiteX8" fmla="*/ 1 w 2647951"/>
                <a:gd name="connsiteY8" fmla="*/ 0 h 1743075"/>
                <a:gd name="connsiteX0-17" fmla="*/ 1 w 2647951"/>
                <a:gd name="connsiteY0-18" fmla="*/ 0 h 1743075"/>
                <a:gd name="connsiteX1-19" fmla="*/ 2647951 w 2647951"/>
                <a:gd name="connsiteY1-20" fmla="*/ 0 h 1743075"/>
                <a:gd name="connsiteX2-21" fmla="*/ 2647951 w 2647951"/>
                <a:gd name="connsiteY2-22" fmla="*/ 1266825 h 1743075"/>
                <a:gd name="connsiteX3-23" fmla="*/ 516132 w 2647951"/>
                <a:gd name="connsiteY3-24" fmla="*/ 1323975 h 1743075"/>
                <a:gd name="connsiteX4-25" fmla="*/ 233437 w 2647951"/>
                <a:gd name="connsiteY4-26" fmla="*/ 1329240 h 1743075"/>
                <a:gd name="connsiteX5-27" fmla="*/ 0 w 2647951"/>
                <a:gd name="connsiteY5-28" fmla="*/ 1743075 h 1743075"/>
                <a:gd name="connsiteX6-29" fmla="*/ 0 w 2647951"/>
                <a:gd name="connsiteY6-30" fmla="*/ 1114425 h 1743075"/>
                <a:gd name="connsiteX7-31" fmla="*/ 1 w 2647951"/>
                <a:gd name="connsiteY7-32" fmla="*/ 1114425 h 1743075"/>
                <a:gd name="connsiteX8-33" fmla="*/ 1 w 2647951"/>
                <a:gd name="connsiteY8-34" fmla="*/ 0 h 1743075"/>
                <a:gd name="connsiteX0-35" fmla="*/ 1 w 2647951"/>
                <a:gd name="connsiteY0-36" fmla="*/ 0 h 1743075"/>
                <a:gd name="connsiteX1-37" fmla="*/ 2647951 w 2647951"/>
                <a:gd name="connsiteY1-38" fmla="*/ 0 h 1743075"/>
                <a:gd name="connsiteX2-39" fmla="*/ 2647951 w 2647951"/>
                <a:gd name="connsiteY2-40" fmla="*/ 1266825 h 1743075"/>
                <a:gd name="connsiteX3-41" fmla="*/ 516132 w 2647951"/>
                <a:gd name="connsiteY3-42" fmla="*/ 1323975 h 1743075"/>
                <a:gd name="connsiteX4-43" fmla="*/ 233437 w 2647951"/>
                <a:gd name="connsiteY4-44" fmla="*/ 1329240 h 1743075"/>
                <a:gd name="connsiteX5-45" fmla="*/ 0 w 2647951"/>
                <a:gd name="connsiteY5-46" fmla="*/ 1743075 h 1743075"/>
                <a:gd name="connsiteX6-47" fmla="*/ 0 w 2647951"/>
                <a:gd name="connsiteY6-48" fmla="*/ 1114425 h 1743075"/>
                <a:gd name="connsiteX7-49" fmla="*/ 1 w 2647951"/>
                <a:gd name="connsiteY7-50" fmla="*/ 1114425 h 1743075"/>
                <a:gd name="connsiteX8-51" fmla="*/ 1 w 2647951"/>
                <a:gd name="connsiteY8-52" fmla="*/ 0 h 1743075"/>
                <a:gd name="connsiteX0-53" fmla="*/ 1 w 2647951"/>
                <a:gd name="connsiteY0-54" fmla="*/ 0 h 1745366"/>
                <a:gd name="connsiteX1-55" fmla="*/ 2647951 w 2647951"/>
                <a:gd name="connsiteY1-56" fmla="*/ 0 h 1745366"/>
                <a:gd name="connsiteX2-57" fmla="*/ 2647951 w 2647951"/>
                <a:gd name="connsiteY2-58" fmla="*/ 1266825 h 1745366"/>
                <a:gd name="connsiteX3-59" fmla="*/ 516132 w 2647951"/>
                <a:gd name="connsiteY3-60" fmla="*/ 1323975 h 1745366"/>
                <a:gd name="connsiteX4-61" fmla="*/ 0 w 2647951"/>
                <a:gd name="connsiteY4-62" fmla="*/ 1743075 h 1745366"/>
                <a:gd name="connsiteX5-63" fmla="*/ 0 w 2647951"/>
                <a:gd name="connsiteY5-64" fmla="*/ 1114425 h 1745366"/>
                <a:gd name="connsiteX6-65" fmla="*/ 1 w 2647951"/>
                <a:gd name="connsiteY6-66" fmla="*/ 1114425 h 1745366"/>
                <a:gd name="connsiteX7-67" fmla="*/ 1 w 2647951"/>
                <a:gd name="connsiteY7-68" fmla="*/ 0 h 1745366"/>
                <a:gd name="connsiteX0-69" fmla="*/ 1 w 2647951"/>
                <a:gd name="connsiteY0-70" fmla="*/ 0 h 1745305"/>
                <a:gd name="connsiteX1-71" fmla="*/ 2647951 w 2647951"/>
                <a:gd name="connsiteY1-72" fmla="*/ 0 h 1745305"/>
                <a:gd name="connsiteX2-73" fmla="*/ 2638426 w 2647951"/>
                <a:gd name="connsiteY2-74" fmla="*/ 1333500 h 1745305"/>
                <a:gd name="connsiteX3-75" fmla="*/ 516132 w 2647951"/>
                <a:gd name="connsiteY3-76" fmla="*/ 1323975 h 1745305"/>
                <a:gd name="connsiteX4-77" fmla="*/ 0 w 2647951"/>
                <a:gd name="connsiteY4-78" fmla="*/ 1743075 h 1745305"/>
                <a:gd name="connsiteX5-79" fmla="*/ 0 w 2647951"/>
                <a:gd name="connsiteY5-80" fmla="*/ 1114425 h 1745305"/>
                <a:gd name="connsiteX6-81" fmla="*/ 1 w 2647951"/>
                <a:gd name="connsiteY6-82" fmla="*/ 1114425 h 1745305"/>
                <a:gd name="connsiteX7-83" fmla="*/ 1 w 2647951"/>
                <a:gd name="connsiteY7-84" fmla="*/ 0 h 1745305"/>
              </a:gdLst>
              <a:ahLst/>
              <a:cxnLst>
                <a:cxn ang="0">
                  <a:pos x="connsiteX0-69" y="connsiteY0-70"/>
                </a:cxn>
                <a:cxn ang="0">
                  <a:pos x="connsiteX1-71" y="connsiteY1-72"/>
                </a:cxn>
                <a:cxn ang="0">
                  <a:pos x="connsiteX2-73" y="connsiteY2-74"/>
                </a:cxn>
                <a:cxn ang="0">
                  <a:pos x="connsiteX3-75" y="connsiteY3-76"/>
                </a:cxn>
                <a:cxn ang="0">
                  <a:pos x="connsiteX4-77" y="connsiteY4-78"/>
                </a:cxn>
                <a:cxn ang="0">
                  <a:pos x="connsiteX5-79" y="connsiteY5-80"/>
                </a:cxn>
                <a:cxn ang="0">
                  <a:pos x="connsiteX6-81" y="connsiteY6-82"/>
                </a:cxn>
                <a:cxn ang="0">
                  <a:pos x="connsiteX7-83" y="connsiteY7-84"/>
                </a:cxn>
              </a:cxnLst>
              <a:rect l="l" t="t" r="r" b="b"/>
              <a:pathLst>
                <a:path w="2647951" h="1745305">
                  <a:moveTo>
                    <a:pt x="1" y="0"/>
                  </a:moveTo>
                  <a:lnTo>
                    <a:pt x="2647951" y="0"/>
                  </a:lnTo>
                  <a:lnTo>
                    <a:pt x="2638426" y="1333500"/>
                  </a:lnTo>
                  <a:cubicBezTo>
                    <a:pt x="2246610" y="1544638"/>
                    <a:pt x="955870" y="1255713"/>
                    <a:pt x="516132" y="1323975"/>
                  </a:cubicBezTo>
                  <a:cubicBezTo>
                    <a:pt x="76394" y="1392237"/>
                    <a:pt x="86022" y="1778000"/>
                    <a:pt x="0" y="1743075"/>
                  </a:cubicBezTo>
                  <a:lnTo>
                    <a:pt x="0" y="1114425"/>
                  </a:lnTo>
                  <a:lnTo>
                    <a:pt x="1" y="1114425"/>
                  </a:lnTo>
                  <a:lnTo>
                    <a:pt x="1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rgbClr val="70CFE2">
                <a:shade val="50000"/>
              </a:srgbClr>
            </a:lnRef>
            <a:fillRef idx="1">
              <a:srgbClr val="70CFE2"/>
            </a:fillRef>
            <a:effectRef idx="0">
              <a:srgbClr val="70CFE2"/>
            </a:effectRef>
            <a:fontRef idx="minor">
              <a:srgbClr val="FFFFFF"/>
            </a:fontRef>
          </p:style>
          <p:txBody>
            <a:bodyPr bIns="504000" rtlCol="0" anchor="ctr">
              <a:normAutofit/>
            </a:bodyPr>
            <a:p>
              <a:pPr algn="ctr" fontAlgn="auto">
                <a:lnSpc>
                  <a:spcPct val="120000"/>
                </a:lnSpc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5" name="文本框 14"/>
            <p:cNvSpPr txBox="1"/>
            <p:nvPr>
              <p:custDataLst>
                <p:tags r:id="rId6"/>
              </p:custDataLst>
            </p:nvPr>
          </p:nvSpPr>
          <p:spPr>
            <a:xfrm>
              <a:off x="3295650" y="4539734"/>
              <a:ext cx="476250" cy="369332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p>
              <a:pPr algn="ctr" fontAlgn="auto">
                <a:lnSpc>
                  <a:spcPct val="120000"/>
                </a:lnSpc>
              </a:pPr>
              <a:r>
                <a:rPr lang="en-US" altLang="zh-CN" dirty="0"/>
                <a:t>A</a:t>
              </a:r>
              <a:endParaRPr lang="zh-CN" altLang="en-US" dirty="0"/>
            </a:p>
          </p:txBody>
        </p:sp>
      </p:grpSp>
      <p:grpSp>
        <p:nvGrpSpPr>
          <p:cNvPr id="19" name="组合 18"/>
          <p:cNvGrpSpPr/>
          <p:nvPr>
            <p:custDataLst>
              <p:tags r:id="rId7"/>
            </p:custDataLst>
          </p:nvPr>
        </p:nvGrpSpPr>
        <p:grpSpPr>
          <a:xfrm>
            <a:off x="4814770" y="2218691"/>
            <a:ext cx="2543409" cy="1676400"/>
            <a:chOff x="1304924" y="3171825"/>
            <a:chExt cx="2647951" cy="1745305"/>
          </a:xfrm>
        </p:grpSpPr>
        <p:cxnSp>
          <p:nvCxnSpPr>
            <p:cNvPr id="20" name="直接连接符 19"/>
            <p:cNvCxnSpPr/>
            <p:nvPr>
              <p:custDataLst>
                <p:tags r:id="rId8"/>
              </p:custDataLst>
            </p:nvPr>
          </p:nvCxnSpPr>
          <p:spPr>
            <a:xfrm>
              <a:off x="1390650" y="4791075"/>
              <a:ext cx="1866900" cy="0"/>
            </a:xfrm>
            <a:prstGeom prst="line">
              <a:avLst/>
            </a:prstGeom>
            <a:ln>
              <a:solidFill>
                <a:srgbClr val="52C2A5"/>
              </a:solidFill>
            </a:ln>
          </p:spPr>
          <p:style>
            <a:lnRef idx="1">
              <a:srgbClr val="70CFE2"/>
            </a:lnRef>
            <a:fillRef idx="0">
              <a:srgbClr val="70CFE2"/>
            </a:fillRef>
            <a:effectRef idx="0">
              <a:srgbClr val="70CFE2"/>
            </a:effectRef>
            <a:fontRef idx="minor">
              <a:srgbClr val="5F5F5F"/>
            </a:fontRef>
          </p:style>
        </p:cxnSp>
        <p:cxnSp>
          <p:nvCxnSpPr>
            <p:cNvPr id="21" name="直接连接符 20"/>
            <p:cNvCxnSpPr/>
            <p:nvPr>
              <p:custDataLst>
                <p:tags r:id="rId9"/>
              </p:custDataLst>
            </p:nvPr>
          </p:nvCxnSpPr>
          <p:spPr>
            <a:xfrm>
              <a:off x="1304924" y="4907605"/>
              <a:ext cx="2505076" cy="0"/>
            </a:xfrm>
            <a:prstGeom prst="line">
              <a:avLst/>
            </a:prstGeom>
            <a:ln>
              <a:solidFill>
                <a:srgbClr val="52C2A5"/>
              </a:solidFill>
              <a:tailEnd type="oval"/>
            </a:ln>
          </p:spPr>
          <p:style>
            <a:lnRef idx="1">
              <a:srgbClr val="70CFE2"/>
            </a:lnRef>
            <a:fillRef idx="0">
              <a:srgbClr val="70CFE2"/>
            </a:fillRef>
            <a:effectRef idx="0">
              <a:srgbClr val="70CFE2"/>
            </a:effectRef>
            <a:fontRef idx="minor">
              <a:srgbClr val="5F5F5F"/>
            </a:fontRef>
          </p:style>
        </p:cxnSp>
        <p:sp>
          <p:nvSpPr>
            <p:cNvPr id="22" name="任意多边形 21"/>
            <p:cNvSpPr/>
            <p:nvPr>
              <p:custDataLst>
                <p:tags r:id="rId10"/>
              </p:custDataLst>
            </p:nvPr>
          </p:nvSpPr>
          <p:spPr>
            <a:xfrm>
              <a:off x="1304924" y="3171825"/>
              <a:ext cx="2647951" cy="1745305"/>
            </a:xfrm>
            <a:custGeom>
              <a:avLst/>
              <a:gdLst>
                <a:gd name="connsiteX0" fmla="*/ 1 w 2647951"/>
                <a:gd name="connsiteY0" fmla="*/ 0 h 1743075"/>
                <a:gd name="connsiteX1" fmla="*/ 2647951 w 2647951"/>
                <a:gd name="connsiteY1" fmla="*/ 0 h 1743075"/>
                <a:gd name="connsiteX2" fmla="*/ 2647951 w 2647951"/>
                <a:gd name="connsiteY2" fmla="*/ 1266825 h 1743075"/>
                <a:gd name="connsiteX3" fmla="*/ 297057 w 2647951"/>
                <a:gd name="connsiteY3" fmla="*/ 1266825 h 1743075"/>
                <a:gd name="connsiteX4" fmla="*/ 233437 w 2647951"/>
                <a:gd name="connsiteY4" fmla="*/ 1329240 h 1743075"/>
                <a:gd name="connsiteX5" fmla="*/ 0 w 2647951"/>
                <a:gd name="connsiteY5" fmla="*/ 1743075 h 1743075"/>
                <a:gd name="connsiteX6" fmla="*/ 0 w 2647951"/>
                <a:gd name="connsiteY6" fmla="*/ 1114425 h 1743075"/>
                <a:gd name="connsiteX7" fmla="*/ 1 w 2647951"/>
                <a:gd name="connsiteY7" fmla="*/ 1114425 h 1743075"/>
                <a:gd name="connsiteX0-1" fmla="*/ 1 w 2647951"/>
                <a:gd name="connsiteY0-2" fmla="*/ 0 h 1743075"/>
                <a:gd name="connsiteX1-3" fmla="*/ 2647951 w 2647951"/>
                <a:gd name="connsiteY1-4" fmla="*/ 0 h 1743075"/>
                <a:gd name="connsiteX2-5" fmla="*/ 2647951 w 2647951"/>
                <a:gd name="connsiteY2-6" fmla="*/ 1266825 h 1743075"/>
                <a:gd name="connsiteX3-7" fmla="*/ 297057 w 2647951"/>
                <a:gd name="connsiteY3-8" fmla="*/ 1266825 h 1743075"/>
                <a:gd name="connsiteX4-9" fmla="*/ 233437 w 2647951"/>
                <a:gd name="connsiteY4-10" fmla="*/ 1329240 h 1743075"/>
                <a:gd name="connsiteX5-11" fmla="*/ 0 w 2647951"/>
                <a:gd name="connsiteY5-12" fmla="*/ 1743075 h 1743075"/>
                <a:gd name="connsiteX6-13" fmla="*/ 0 w 2647951"/>
                <a:gd name="connsiteY6-14" fmla="*/ 1114425 h 1743075"/>
                <a:gd name="connsiteX7-15" fmla="*/ 1 w 2647951"/>
                <a:gd name="connsiteY7-16" fmla="*/ 1114425 h 1743075"/>
                <a:gd name="connsiteX8" fmla="*/ 1 w 2647951"/>
                <a:gd name="connsiteY8" fmla="*/ 0 h 1743075"/>
                <a:gd name="connsiteX0-17" fmla="*/ 1 w 2647951"/>
                <a:gd name="connsiteY0-18" fmla="*/ 0 h 1743075"/>
                <a:gd name="connsiteX1-19" fmla="*/ 2647951 w 2647951"/>
                <a:gd name="connsiteY1-20" fmla="*/ 0 h 1743075"/>
                <a:gd name="connsiteX2-21" fmla="*/ 2647951 w 2647951"/>
                <a:gd name="connsiteY2-22" fmla="*/ 1266825 h 1743075"/>
                <a:gd name="connsiteX3-23" fmla="*/ 516132 w 2647951"/>
                <a:gd name="connsiteY3-24" fmla="*/ 1323975 h 1743075"/>
                <a:gd name="connsiteX4-25" fmla="*/ 233437 w 2647951"/>
                <a:gd name="connsiteY4-26" fmla="*/ 1329240 h 1743075"/>
                <a:gd name="connsiteX5-27" fmla="*/ 0 w 2647951"/>
                <a:gd name="connsiteY5-28" fmla="*/ 1743075 h 1743075"/>
                <a:gd name="connsiteX6-29" fmla="*/ 0 w 2647951"/>
                <a:gd name="connsiteY6-30" fmla="*/ 1114425 h 1743075"/>
                <a:gd name="connsiteX7-31" fmla="*/ 1 w 2647951"/>
                <a:gd name="connsiteY7-32" fmla="*/ 1114425 h 1743075"/>
                <a:gd name="connsiteX8-33" fmla="*/ 1 w 2647951"/>
                <a:gd name="connsiteY8-34" fmla="*/ 0 h 1743075"/>
                <a:gd name="connsiteX0-35" fmla="*/ 1 w 2647951"/>
                <a:gd name="connsiteY0-36" fmla="*/ 0 h 1743075"/>
                <a:gd name="connsiteX1-37" fmla="*/ 2647951 w 2647951"/>
                <a:gd name="connsiteY1-38" fmla="*/ 0 h 1743075"/>
                <a:gd name="connsiteX2-39" fmla="*/ 2647951 w 2647951"/>
                <a:gd name="connsiteY2-40" fmla="*/ 1266825 h 1743075"/>
                <a:gd name="connsiteX3-41" fmla="*/ 516132 w 2647951"/>
                <a:gd name="connsiteY3-42" fmla="*/ 1323975 h 1743075"/>
                <a:gd name="connsiteX4-43" fmla="*/ 233437 w 2647951"/>
                <a:gd name="connsiteY4-44" fmla="*/ 1329240 h 1743075"/>
                <a:gd name="connsiteX5-45" fmla="*/ 0 w 2647951"/>
                <a:gd name="connsiteY5-46" fmla="*/ 1743075 h 1743075"/>
                <a:gd name="connsiteX6-47" fmla="*/ 0 w 2647951"/>
                <a:gd name="connsiteY6-48" fmla="*/ 1114425 h 1743075"/>
                <a:gd name="connsiteX7-49" fmla="*/ 1 w 2647951"/>
                <a:gd name="connsiteY7-50" fmla="*/ 1114425 h 1743075"/>
                <a:gd name="connsiteX8-51" fmla="*/ 1 w 2647951"/>
                <a:gd name="connsiteY8-52" fmla="*/ 0 h 1743075"/>
                <a:gd name="connsiteX0-53" fmla="*/ 1 w 2647951"/>
                <a:gd name="connsiteY0-54" fmla="*/ 0 h 1745366"/>
                <a:gd name="connsiteX1-55" fmla="*/ 2647951 w 2647951"/>
                <a:gd name="connsiteY1-56" fmla="*/ 0 h 1745366"/>
                <a:gd name="connsiteX2-57" fmla="*/ 2647951 w 2647951"/>
                <a:gd name="connsiteY2-58" fmla="*/ 1266825 h 1745366"/>
                <a:gd name="connsiteX3-59" fmla="*/ 516132 w 2647951"/>
                <a:gd name="connsiteY3-60" fmla="*/ 1323975 h 1745366"/>
                <a:gd name="connsiteX4-61" fmla="*/ 0 w 2647951"/>
                <a:gd name="connsiteY4-62" fmla="*/ 1743075 h 1745366"/>
                <a:gd name="connsiteX5-63" fmla="*/ 0 w 2647951"/>
                <a:gd name="connsiteY5-64" fmla="*/ 1114425 h 1745366"/>
                <a:gd name="connsiteX6-65" fmla="*/ 1 w 2647951"/>
                <a:gd name="connsiteY6-66" fmla="*/ 1114425 h 1745366"/>
                <a:gd name="connsiteX7-67" fmla="*/ 1 w 2647951"/>
                <a:gd name="connsiteY7-68" fmla="*/ 0 h 1745366"/>
                <a:gd name="connsiteX0-69" fmla="*/ 1 w 2647951"/>
                <a:gd name="connsiteY0-70" fmla="*/ 0 h 1745305"/>
                <a:gd name="connsiteX1-71" fmla="*/ 2647951 w 2647951"/>
                <a:gd name="connsiteY1-72" fmla="*/ 0 h 1745305"/>
                <a:gd name="connsiteX2-73" fmla="*/ 2638426 w 2647951"/>
                <a:gd name="connsiteY2-74" fmla="*/ 1333500 h 1745305"/>
                <a:gd name="connsiteX3-75" fmla="*/ 516132 w 2647951"/>
                <a:gd name="connsiteY3-76" fmla="*/ 1323975 h 1745305"/>
                <a:gd name="connsiteX4-77" fmla="*/ 0 w 2647951"/>
                <a:gd name="connsiteY4-78" fmla="*/ 1743075 h 1745305"/>
                <a:gd name="connsiteX5-79" fmla="*/ 0 w 2647951"/>
                <a:gd name="connsiteY5-80" fmla="*/ 1114425 h 1745305"/>
                <a:gd name="connsiteX6-81" fmla="*/ 1 w 2647951"/>
                <a:gd name="connsiteY6-82" fmla="*/ 1114425 h 1745305"/>
                <a:gd name="connsiteX7-83" fmla="*/ 1 w 2647951"/>
                <a:gd name="connsiteY7-84" fmla="*/ 0 h 1745305"/>
              </a:gdLst>
              <a:ahLst/>
              <a:cxnLst>
                <a:cxn ang="0">
                  <a:pos x="connsiteX0-69" y="connsiteY0-70"/>
                </a:cxn>
                <a:cxn ang="0">
                  <a:pos x="connsiteX1-71" y="connsiteY1-72"/>
                </a:cxn>
                <a:cxn ang="0">
                  <a:pos x="connsiteX2-73" y="connsiteY2-74"/>
                </a:cxn>
                <a:cxn ang="0">
                  <a:pos x="connsiteX3-75" y="connsiteY3-76"/>
                </a:cxn>
                <a:cxn ang="0">
                  <a:pos x="connsiteX4-77" y="connsiteY4-78"/>
                </a:cxn>
                <a:cxn ang="0">
                  <a:pos x="connsiteX5-79" y="connsiteY5-80"/>
                </a:cxn>
                <a:cxn ang="0">
                  <a:pos x="connsiteX6-81" y="connsiteY6-82"/>
                </a:cxn>
                <a:cxn ang="0">
                  <a:pos x="connsiteX7-83" y="connsiteY7-84"/>
                </a:cxn>
              </a:cxnLst>
              <a:rect l="l" t="t" r="r" b="b"/>
              <a:pathLst>
                <a:path w="2647951" h="1745305">
                  <a:moveTo>
                    <a:pt x="1" y="0"/>
                  </a:moveTo>
                  <a:lnTo>
                    <a:pt x="2647951" y="0"/>
                  </a:lnTo>
                  <a:lnTo>
                    <a:pt x="2638426" y="1333500"/>
                  </a:lnTo>
                  <a:cubicBezTo>
                    <a:pt x="2246610" y="1544638"/>
                    <a:pt x="955870" y="1255713"/>
                    <a:pt x="516132" y="1323975"/>
                  </a:cubicBezTo>
                  <a:cubicBezTo>
                    <a:pt x="76394" y="1392237"/>
                    <a:pt x="86022" y="1778000"/>
                    <a:pt x="0" y="1743075"/>
                  </a:cubicBezTo>
                  <a:lnTo>
                    <a:pt x="0" y="1114425"/>
                  </a:lnTo>
                  <a:lnTo>
                    <a:pt x="1" y="1114425"/>
                  </a:lnTo>
                  <a:lnTo>
                    <a:pt x="1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rgbClr val="70CFE2">
                <a:shade val="50000"/>
              </a:srgbClr>
            </a:lnRef>
            <a:fillRef idx="1">
              <a:srgbClr val="70CFE2"/>
            </a:fillRef>
            <a:effectRef idx="0">
              <a:srgbClr val="70CFE2"/>
            </a:effectRef>
            <a:fontRef idx="minor">
              <a:srgbClr val="FFFFFF"/>
            </a:fontRef>
          </p:style>
          <p:txBody>
            <a:bodyPr bIns="504000" rtlCol="0" anchor="ctr">
              <a:normAutofit/>
            </a:bodyPr>
            <a:p>
              <a:pPr algn="ctr" fontAlgn="auto">
                <a:lnSpc>
                  <a:spcPct val="120000"/>
                </a:lnSpc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2" name="文本框 1"/>
            <p:cNvSpPr txBox="1"/>
            <p:nvPr>
              <p:custDataLst>
                <p:tags r:id="rId11"/>
              </p:custDataLst>
            </p:nvPr>
          </p:nvSpPr>
          <p:spPr>
            <a:xfrm>
              <a:off x="3295650" y="4539734"/>
              <a:ext cx="476250" cy="369332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p>
              <a:pPr algn="ctr" fontAlgn="auto">
                <a:lnSpc>
                  <a:spcPct val="120000"/>
                </a:lnSpc>
              </a:pPr>
              <a:r>
                <a:rPr lang="en-US" altLang="zh-CN" dirty="0"/>
                <a:t>B</a:t>
              </a:r>
              <a:endParaRPr lang="zh-CN" altLang="en-US" dirty="0"/>
            </a:p>
          </p:txBody>
        </p:sp>
      </p:grpSp>
      <p:grpSp>
        <p:nvGrpSpPr>
          <p:cNvPr id="36" name="组合 35"/>
          <p:cNvGrpSpPr/>
          <p:nvPr>
            <p:custDataLst>
              <p:tags r:id="rId12"/>
            </p:custDataLst>
          </p:nvPr>
        </p:nvGrpSpPr>
        <p:grpSpPr>
          <a:xfrm>
            <a:off x="3166697" y="4183172"/>
            <a:ext cx="2543409" cy="1676400"/>
            <a:chOff x="1304924" y="3171825"/>
            <a:chExt cx="2647951" cy="1745305"/>
          </a:xfrm>
        </p:grpSpPr>
        <p:cxnSp>
          <p:nvCxnSpPr>
            <p:cNvPr id="42" name="直接连接符 41"/>
            <p:cNvCxnSpPr/>
            <p:nvPr>
              <p:custDataLst>
                <p:tags r:id="rId13"/>
              </p:custDataLst>
            </p:nvPr>
          </p:nvCxnSpPr>
          <p:spPr>
            <a:xfrm>
              <a:off x="1390650" y="4791075"/>
              <a:ext cx="1866900" cy="0"/>
            </a:xfrm>
            <a:prstGeom prst="line">
              <a:avLst/>
            </a:prstGeom>
            <a:ln>
              <a:solidFill>
                <a:srgbClr val="52C2A5"/>
              </a:solidFill>
            </a:ln>
          </p:spPr>
          <p:style>
            <a:lnRef idx="1">
              <a:srgbClr val="70CFE2"/>
            </a:lnRef>
            <a:fillRef idx="0">
              <a:srgbClr val="70CFE2"/>
            </a:fillRef>
            <a:effectRef idx="0">
              <a:srgbClr val="70CFE2"/>
            </a:effectRef>
            <a:fontRef idx="minor">
              <a:srgbClr val="5F5F5F"/>
            </a:fontRef>
          </p:style>
        </p:cxnSp>
        <p:cxnSp>
          <p:nvCxnSpPr>
            <p:cNvPr id="43" name="直接连接符 42"/>
            <p:cNvCxnSpPr/>
            <p:nvPr>
              <p:custDataLst>
                <p:tags r:id="rId14"/>
              </p:custDataLst>
            </p:nvPr>
          </p:nvCxnSpPr>
          <p:spPr>
            <a:xfrm>
              <a:off x="1304924" y="4907605"/>
              <a:ext cx="2505076" cy="0"/>
            </a:xfrm>
            <a:prstGeom prst="line">
              <a:avLst/>
            </a:prstGeom>
            <a:ln>
              <a:solidFill>
                <a:srgbClr val="52C2A5"/>
              </a:solidFill>
              <a:tailEnd type="oval"/>
            </a:ln>
          </p:spPr>
          <p:style>
            <a:lnRef idx="1">
              <a:srgbClr val="70CFE2"/>
            </a:lnRef>
            <a:fillRef idx="0">
              <a:srgbClr val="70CFE2"/>
            </a:fillRef>
            <a:effectRef idx="0">
              <a:srgbClr val="70CFE2"/>
            </a:effectRef>
            <a:fontRef idx="minor">
              <a:srgbClr val="5F5F5F"/>
            </a:fontRef>
          </p:style>
        </p:cxnSp>
        <p:sp>
          <p:nvSpPr>
            <p:cNvPr id="44" name="任意多边形 43"/>
            <p:cNvSpPr/>
            <p:nvPr>
              <p:custDataLst>
                <p:tags r:id="rId15"/>
              </p:custDataLst>
            </p:nvPr>
          </p:nvSpPr>
          <p:spPr>
            <a:xfrm>
              <a:off x="1304924" y="3171825"/>
              <a:ext cx="2647951" cy="1745305"/>
            </a:xfrm>
            <a:custGeom>
              <a:avLst/>
              <a:gdLst>
                <a:gd name="connsiteX0" fmla="*/ 1 w 2647951"/>
                <a:gd name="connsiteY0" fmla="*/ 0 h 1743075"/>
                <a:gd name="connsiteX1" fmla="*/ 2647951 w 2647951"/>
                <a:gd name="connsiteY1" fmla="*/ 0 h 1743075"/>
                <a:gd name="connsiteX2" fmla="*/ 2647951 w 2647951"/>
                <a:gd name="connsiteY2" fmla="*/ 1266825 h 1743075"/>
                <a:gd name="connsiteX3" fmla="*/ 297057 w 2647951"/>
                <a:gd name="connsiteY3" fmla="*/ 1266825 h 1743075"/>
                <a:gd name="connsiteX4" fmla="*/ 233437 w 2647951"/>
                <a:gd name="connsiteY4" fmla="*/ 1329240 h 1743075"/>
                <a:gd name="connsiteX5" fmla="*/ 0 w 2647951"/>
                <a:gd name="connsiteY5" fmla="*/ 1743075 h 1743075"/>
                <a:gd name="connsiteX6" fmla="*/ 0 w 2647951"/>
                <a:gd name="connsiteY6" fmla="*/ 1114425 h 1743075"/>
                <a:gd name="connsiteX7" fmla="*/ 1 w 2647951"/>
                <a:gd name="connsiteY7" fmla="*/ 1114425 h 1743075"/>
                <a:gd name="connsiteX0-1" fmla="*/ 1 w 2647951"/>
                <a:gd name="connsiteY0-2" fmla="*/ 0 h 1743075"/>
                <a:gd name="connsiteX1-3" fmla="*/ 2647951 w 2647951"/>
                <a:gd name="connsiteY1-4" fmla="*/ 0 h 1743075"/>
                <a:gd name="connsiteX2-5" fmla="*/ 2647951 w 2647951"/>
                <a:gd name="connsiteY2-6" fmla="*/ 1266825 h 1743075"/>
                <a:gd name="connsiteX3-7" fmla="*/ 297057 w 2647951"/>
                <a:gd name="connsiteY3-8" fmla="*/ 1266825 h 1743075"/>
                <a:gd name="connsiteX4-9" fmla="*/ 233437 w 2647951"/>
                <a:gd name="connsiteY4-10" fmla="*/ 1329240 h 1743075"/>
                <a:gd name="connsiteX5-11" fmla="*/ 0 w 2647951"/>
                <a:gd name="connsiteY5-12" fmla="*/ 1743075 h 1743075"/>
                <a:gd name="connsiteX6-13" fmla="*/ 0 w 2647951"/>
                <a:gd name="connsiteY6-14" fmla="*/ 1114425 h 1743075"/>
                <a:gd name="connsiteX7-15" fmla="*/ 1 w 2647951"/>
                <a:gd name="connsiteY7-16" fmla="*/ 1114425 h 1743075"/>
                <a:gd name="connsiteX8" fmla="*/ 1 w 2647951"/>
                <a:gd name="connsiteY8" fmla="*/ 0 h 1743075"/>
                <a:gd name="connsiteX0-17" fmla="*/ 1 w 2647951"/>
                <a:gd name="connsiteY0-18" fmla="*/ 0 h 1743075"/>
                <a:gd name="connsiteX1-19" fmla="*/ 2647951 w 2647951"/>
                <a:gd name="connsiteY1-20" fmla="*/ 0 h 1743075"/>
                <a:gd name="connsiteX2-21" fmla="*/ 2647951 w 2647951"/>
                <a:gd name="connsiteY2-22" fmla="*/ 1266825 h 1743075"/>
                <a:gd name="connsiteX3-23" fmla="*/ 516132 w 2647951"/>
                <a:gd name="connsiteY3-24" fmla="*/ 1323975 h 1743075"/>
                <a:gd name="connsiteX4-25" fmla="*/ 233437 w 2647951"/>
                <a:gd name="connsiteY4-26" fmla="*/ 1329240 h 1743075"/>
                <a:gd name="connsiteX5-27" fmla="*/ 0 w 2647951"/>
                <a:gd name="connsiteY5-28" fmla="*/ 1743075 h 1743075"/>
                <a:gd name="connsiteX6-29" fmla="*/ 0 w 2647951"/>
                <a:gd name="connsiteY6-30" fmla="*/ 1114425 h 1743075"/>
                <a:gd name="connsiteX7-31" fmla="*/ 1 w 2647951"/>
                <a:gd name="connsiteY7-32" fmla="*/ 1114425 h 1743075"/>
                <a:gd name="connsiteX8-33" fmla="*/ 1 w 2647951"/>
                <a:gd name="connsiteY8-34" fmla="*/ 0 h 1743075"/>
                <a:gd name="connsiteX0-35" fmla="*/ 1 w 2647951"/>
                <a:gd name="connsiteY0-36" fmla="*/ 0 h 1743075"/>
                <a:gd name="connsiteX1-37" fmla="*/ 2647951 w 2647951"/>
                <a:gd name="connsiteY1-38" fmla="*/ 0 h 1743075"/>
                <a:gd name="connsiteX2-39" fmla="*/ 2647951 w 2647951"/>
                <a:gd name="connsiteY2-40" fmla="*/ 1266825 h 1743075"/>
                <a:gd name="connsiteX3-41" fmla="*/ 516132 w 2647951"/>
                <a:gd name="connsiteY3-42" fmla="*/ 1323975 h 1743075"/>
                <a:gd name="connsiteX4-43" fmla="*/ 233437 w 2647951"/>
                <a:gd name="connsiteY4-44" fmla="*/ 1329240 h 1743075"/>
                <a:gd name="connsiteX5-45" fmla="*/ 0 w 2647951"/>
                <a:gd name="connsiteY5-46" fmla="*/ 1743075 h 1743075"/>
                <a:gd name="connsiteX6-47" fmla="*/ 0 w 2647951"/>
                <a:gd name="connsiteY6-48" fmla="*/ 1114425 h 1743075"/>
                <a:gd name="connsiteX7-49" fmla="*/ 1 w 2647951"/>
                <a:gd name="connsiteY7-50" fmla="*/ 1114425 h 1743075"/>
                <a:gd name="connsiteX8-51" fmla="*/ 1 w 2647951"/>
                <a:gd name="connsiteY8-52" fmla="*/ 0 h 1743075"/>
                <a:gd name="connsiteX0-53" fmla="*/ 1 w 2647951"/>
                <a:gd name="connsiteY0-54" fmla="*/ 0 h 1745366"/>
                <a:gd name="connsiteX1-55" fmla="*/ 2647951 w 2647951"/>
                <a:gd name="connsiteY1-56" fmla="*/ 0 h 1745366"/>
                <a:gd name="connsiteX2-57" fmla="*/ 2647951 w 2647951"/>
                <a:gd name="connsiteY2-58" fmla="*/ 1266825 h 1745366"/>
                <a:gd name="connsiteX3-59" fmla="*/ 516132 w 2647951"/>
                <a:gd name="connsiteY3-60" fmla="*/ 1323975 h 1745366"/>
                <a:gd name="connsiteX4-61" fmla="*/ 0 w 2647951"/>
                <a:gd name="connsiteY4-62" fmla="*/ 1743075 h 1745366"/>
                <a:gd name="connsiteX5-63" fmla="*/ 0 w 2647951"/>
                <a:gd name="connsiteY5-64" fmla="*/ 1114425 h 1745366"/>
                <a:gd name="connsiteX6-65" fmla="*/ 1 w 2647951"/>
                <a:gd name="connsiteY6-66" fmla="*/ 1114425 h 1745366"/>
                <a:gd name="connsiteX7-67" fmla="*/ 1 w 2647951"/>
                <a:gd name="connsiteY7-68" fmla="*/ 0 h 1745366"/>
                <a:gd name="connsiteX0-69" fmla="*/ 1 w 2647951"/>
                <a:gd name="connsiteY0-70" fmla="*/ 0 h 1745305"/>
                <a:gd name="connsiteX1-71" fmla="*/ 2647951 w 2647951"/>
                <a:gd name="connsiteY1-72" fmla="*/ 0 h 1745305"/>
                <a:gd name="connsiteX2-73" fmla="*/ 2638426 w 2647951"/>
                <a:gd name="connsiteY2-74" fmla="*/ 1333500 h 1745305"/>
                <a:gd name="connsiteX3-75" fmla="*/ 516132 w 2647951"/>
                <a:gd name="connsiteY3-76" fmla="*/ 1323975 h 1745305"/>
                <a:gd name="connsiteX4-77" fmla="*/ 0 w 2647951"/>
                <a:gd name="connsiteY4-78" fmla="*/ 1743075 h 1745305"/>
                <a:gd name="connsiteX5-79" fmla="*/ 0 w 2647951"/>
                <a:gd name="connsiteY5-80" fmla="*/ 1114425 h 1745305"/>
                <a:gd name="connsiteX6-81" fmla="*/ 1 w 2647951"/>
                <a:gd name="connsiteY6-82" fmla="*/ 1114425 h 1745305"/>
                <a:gd name="connsiteX7-83" fmla="*/ 1 w 2647951"/>
                <a:gd name="connsiteY7-84" fmla="*/ 0 h 1745305"/>
              </a:gdLst>
              <a:ahLst/>
              <a:cxnLst>
                <a:cxn ang="0">
                  <a:pos x="connsiteX0-69" y="connsiteY0-70"/>
                </a:cxn>
                <a:cxn ang="0">
                  <a:pos x="connsiteX1-71" y="connsiteY1-72"/>
                </a:cxn>
                <a:cxn ang="0">
                  <a:pos x="connsiteX2-73" y="connsiteY2-74"/>
                </a:cxn>
                <a:cxn ang="0">
                  <a:pos x="connsiteX3-75" y="connsiteY3-76"/>
                </a:cxn>
                <a:cxn ang="0">
                  <a:pos x="connsiteX4-77" y="connsiteY4-78"/>
                </a:cxn>
                <a:cxn ang="0">
                  <a:pos x="connsiteX5-79" y="connsiteY5-80"/>
                </a:cxn>
                <a:cxn ang="0">
                  <a:pos x="connsiteX6-81" y="connsiteY6-82"/>
                </a:cxn>
                <a:cxn ang="0">
                  <a:pos x="connsiteX7-83" y="connsiteY7-84"/>
                </a:cxn>
              </a:cxnLst>
              <a:rect l="l" t="t" r="r" b="b"/>
              <a:pathLst>
                <a:path w="2647951" h="1745305">
                  <a:moveTo>
                    <a:pt x="1" y="0"/>
                  </a:moveTo>
                  <a:lnTo>
                    <a:pt x="2647951" y="0"/>
                  </a:lnTo>
                  <a:lnTo>
                    <a:pt x="2638426" y="1333500"/>
                  </a:lnTo>
                  <a:cubicBezTo>
                    <a:pt x="2246610" y="1544638"/>
                    <a:pt x="955870" y="1255713"/>
                    <a:pt x="516132" y="1323975"/>
                  </a:cubicBezTo>
                  <a:cubicBezTo>
                    <a:pt x="76394" y="1392237"/>
                    <a:pt x="86022" y="1778000"/>
                    <a:pt x="0" y="1743075"/>
                  </a:cubicBezTo>
                  <a:lnTo>
                    <a:pt x="0" y="1114425"/>
                  </a:lnTo>
                  <a:lnTo>
                    <a:pt x="1" y="1114425"/>
                  </a:lnTo>
                  <a:lnTo>
                    <a:pt x="1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rgbClr val="70CFE2">
                <a:shade val="50000"/>
              </a:srgbClr>
            </a:lnRef>
            <a:fillRef idx="1">
              <a:srgbClr val="70CFE2"/>
            </a:fillRef>
            <a:effectRef idx="0">
              <a:srgbClr val="70CFE2"/>
            </a:effectRef>
            <a:fontRef idx="minor">
              <a:srgbClr val="FFFFFF"/>
            </a:fontRef>
          </p:style>
          <p:txBody>
            <a:bodyPr bIns="504000" rtlCol="0" anchor="ctr">
              <a:normAutofit/>
            </a:bodyPr>
            <a:p>
              <a:pPr algn="ctr" fontAlgn="auto">
                <a:lnSpc>
                  <a:spcPct val="120000"/>
                </a:lnSpc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45" name="文本框 44"/>
            <p:cNvSpPr txBox="1"/>
            <p:nvPr>
              <p:custDataLst>
                <p:tags r:id="rId16"/>
              </p:custDataLst>
            </p:nvPr>
          </p:nvSpPr>
          <p:spPr>
            <a:xfrm>
              <a:off x="3295650" y="4532145"/>
              <a:ext cx="476249" cy="384513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p>
              <a:pPr algn="ctr" fontAlgn="auto">
                <a:lnSpc>
                  <a:spcPct val="120000"/>
                </a:lnSpc>
              </a:pPr>
              <a:r>
                <a:rPr lang="en-US" altLang="zh-CN" dirty="0"/>
                <a:t>D</a:t>
              </a:r>
              <a:endParaRPr lang="zh-CN" altLang="en-US" dirty="0"/>
            </a:p>
          </p:txBody>
        </p:sp>
      </p:grpSp>
      <p:grpSp>
        <p:nvGrpSpPr>
          <p:cNvPr id="37" name="组合 36"/>
          <p:cNvGrpSpPr/>
          <p:nvPr>
            <p:custDataLst>
              <p:tags r:id="rId17"/>
            </p:custDataLst>
          </p:nvPr>
        </p:nvGrpSpPr>
        <p:grpSpPr>
          <a:xfrm>
            <a:off x="6452504" y="4183172"/>
            <a:ext cx="2543409" cy="1676400"/>
            <a:chOff x="1304924" y="3171825"/>
            <a:chExt cx="2647951" cy="1745305"/>
          </a:xfrm>
        </p:grpSpPr>
        <p:cxnSp>
          <p:nvCxnSpPr>
            <p:cNvPr id="38" name="直接连接符 37"/>
            <p:cNvCxnSpPr/>
            <p:nvPr>
              <p:custDataLst>
                <p:tags r:id="rId18"/>
              </p:custDataLst>
            </p:nvPr>
          </p:nvCxnSpPr>
          <p:spPr>
            <a:xfrm>
              <a:off x="1390650" y="4791075"/>
              <a:ext cx="1866900" cy="0"/>
            </a:xfrm>
            <a:prstGeom prst="line">
              <a:avLst/>
            </a:prstGeom>
            <a:ln>
              <a:solidFill>
                <a:srgbClr val="52C2A5"/>
              </a:solidFill>
            </a:ln>
          </p:spPr>
          <p:style>
            <a:lnRef idx="1">
              <a:srgbClr val="70CFE2"/>
            </a:lnRef>
            <a:fillRef idx="0">
              <a:srgbClr val="70CFE2"/>
            </a:fillRef>
            <a:effectRef idx="0">
              <a:srgbClr val="70CFE2"/>
            </a:effectRef>
            <a:fontRef idx="minor">
              <a:srgbClr val="5F5F5F"/>
            </a:fontRef>
          </p:style>
        </p:cxnSp>
        <p:cxnSp>
          <p:nvCxnSpPr>
            <p:cNvPr id="39" name="直接连接符 38"/>
            <p:cNvCxnSpPr/>
            <p:nvPr>
              <p:custDataLst>
                <p:tags r:id="rId19"/>
              </p:custDataLst>
            </p:nvPr>
          </p:nvCxnSpPr>
          <p:spPr>
            <a:xfrm>
              <a:off x="1304924" y="4907605"/>
              <a:ext cx="2505076" cy="0"/>
            </a:xfrm>
            <a:prstGeom prst="line">
              <a:avLst/>
            </a:prstGeom>
            <a:ln>
              <a:solidFill>
                <a:srgbClr val="52C2A5"/>
              </a:solidFill>
              <a:tailEnd type="oval"/>
            </a:ln>
          </p:spPr>
          <p:style>
            <a:lnRef idx="1">
              <a:srgbClr val="70CFE2"/>
            </a:lnRef>
            <a:fillRef idx="0">
              <a:srgbClr val="70CFE2"/>
            </a:fillRef>
            <a:effectRef idx="0">
              <a:srgbClr val="70CFE2"/>
            </a:effectRef>
            <a:fontRef idx="minor">
              <a:srgbClr val="5F5F5F"/>
            </a:fontRef>
          </p:style>
        </p:cxnSp>
        <p:sp>
          <p:nvSpPr>
            <p:cNvPr id="40" name="任意多边形 39"/>
            <p:cNvSpPr/>
            <p:nvPr>
              <p:custDataLst>
                <p:tags r:id="rId20"/>
              </p:custDataLst>
            </p:nvPr>
          </p:nvSpPr>
          <p:spPr>
            <a:xfrm>
              <a:off x="1304924" y="3171825"/>
              <a:ext cx="2647951" cy="1745305"/>
            </a:xfrm>
            <a:custGeom>
              <a:avLst/>
              <a:gdLst>
                <a:gd name="connsiteX0" fmla="*/ 1 w 2647951"/>
                <a:gd name="connsiteY0" fmla="*/ 0 h 1743075"/>
                <a:gd name="connsiteX1" fmla="*/ 2647951 w 2647951"/>
                <a:gd name="connsiteY1" fmla="*/ 0 h 1743075"/>
                <a:gd name="connsiteX2" fmla="*/ 2647951 w 2647951"/>
                <a:gd name="connsiteY2" fmla="*/ 1266825 h 1743075"/>
                <a:gd name="connsiteX3" fmla="*/ 297057 w 2647951"/>
                <a:gd name="connsiteY3" fmla="*/ 1266825 h 1743075"/>
                <a:gd name="connsiteX4" fmla="*/ 233437 w 2647951"/>
                <a:gd name="connsiteY4" fmla="*/ 1329240 h 1743075"/>
                <a:gd name="connsiteX5" fmla="*/ 0 w 2647951"/>
                <a:gd name="connsiteY5" fmla="*/ 1743075 h 1743075"/>
                <a:gd name="connsiteX6" fmla="*/ 0 w 2647951"/>
                <a:gd name="connsiteY6" fmla="*/ 1114425 h 1743075"/>
                <a:gd name="connsiteX7" fmla="*/ 1 w 2647951"/>
                <a:gd name="connsiteY7" fmla="*/ 1114425 h 1743075"/>
                <a:gd name="connsiteX0-1" fmla="*/ 1 w 2647951"/>
                <a:gd name="connsiteY0-2" fmla="*/ 0 h 1743075"/>
                <a:gd name="connsiteX1-3" fmla="*/ 2647951 w 2647951"/>
                <a:gd name="connsiteY1-4" fmla="*/ 0 h 1743075"/>
                <a:gd name="connsiteX2-5" fmla="*/ 2647951 w 2647951"/>
                <a:gd name="connsiteY2-6" fmla="*/ 1266825 h 1743075"/>
                <a:gd name="connsiteX3-7" fmla="*/ 297057 w 2647951"/>
                <a:gd name="connsiteY3-8" fmla="*/ 1266825 h 1743075"/>
                <a:gd name="connsiteX4-9" fmla="*/ 233437 w 2647951"/>
                <a:gd name="connsiteY4-10" fmla="*/ 1329240 h 1743075"/>
                <a:gd name="connsiteX5-11" fmla="*/ 0 w 2647951"/>
                <a:gd name="connsiteY5-12" fmla="*/ 1743075 h 1743075"/>
                <a:gd name="connsiteX6-13" fmla="*/ 0 w 2647951"/>
                <a:gd name="connsiteY6-14" fmla="*/ 1114425 h 1743075"/>
                <a:gd name="connsiteX7-15" fmla="*/ 1 w 2647951"/>
                <a:gd name="connsiteY7-16" fmla="*/ 1114425 h 1743075"/>
                <a:gd name="connsiteX8" fmla="*/ 1 w 2647951"/>
                <a:gd name="connsiteY8" fmla="*/ 0 h 1743075"/>
                <a:gd name="connsiteX0-17" fmla="*/ 1 w 2647951"/>
                <a:gd name="connsiteY0-18" fmla="*/ 0 h 1743075"/>
                <a:gd name="connsiteX1-19" fmla="*/ 2647951 w 2647951"/>
                <a:gd name="connsiteY1-20" fmla="*/ 0 h 1743075"/>
                <a:gd name="connsiteX2-21" fmla="*/ 2647951 w 2647951"/>
                <a:gd name="connsiteY2-22" fmla="*/ 1266825 h 1743075"/>
                <a:gd name="connsiteX3-23" fmla="*/ 516132 w 2647951"/>
                <a:gd name="connsiteY3-24" fmla="*/ 1323975 h 1743075"/>
                <a:gd name="connsiteX4-25" fmla="*/ 233437 w 2647951"/>
                <a:gd name="connsiteY4-26" fmla="*/ 1329240 h 1743075"/>
                <a:gd name="connsiteX5-27" fmla="*/ 0 w 2647951"/>
                <a:gd name="connsiteY5-28" fmla="*/ 1743075 h 1743075"/>
                <a:gd name="connsiteX6-29" fmla="*/ 0 w 2647951"/>
                <a:gd name="connsiteY6-30" fmla="*/ 1114425 h 1743075"/>
                <a:gd name="connsiteX7-31" fmla="*/ 1 w 2647951"/>
                <a:gd name="connsiteY7-32" fmla="*/ 1114425 h 1743075"/>
                <a:gd name="connsiteX8-33" fmla="*/ 1 w 2647951"/>
                <a:gd name="connsiteY8-34" fmla="*/ 0 h 1743075"/>
                <a:gd name="connsiteX0-35" fmla="*/ 1 w 2647951"/>
                <a:gd name="connsiteY0-36" fmla="*/ 0 h 1743075"/>
                <a:gd name="connsiteX1-37" fmla="*/ 2647951 w 2647951"/>
                <a:gd name="connsiteY1-38" fmla="*/ 0 h 1743075"/>
                <a:gd name="connsiteX2-39" fmla="*/ 2647951 w 2647951"/>
                <a:gd name="connsiteY2-40" fmla="*/ 1266825 h 1743075"/>
                <a:gd name="connsiteX3-41" fmla="*/ 516132 w 2647951"/>
                <a:gd name="connsiteY3-42" fmla="*/ 1323975 h 1743075"/>
                <a:gd name="connsiteX4-43" fmla="*/ 233437 w 2647951"/>
                <a:gd name="connsiteY4-44" fmla="*/ 1329240 h 1743075"/>
                <a:gd name="connsiteX5-45" fmla="*/ 0 w 2647951"/>
                <a:gd name="connsiteY5-46" fmla="*/ 1743075 h 1743075"/>
                <a:gd name="connsiteX6-47" fmla="*/ 0 w 2647951"/>
                <a:gd name="connsiteY6-48" fmla="*/ 1114425 h 1743075"/>
                <a:gd name="connsiteX7-49" fmla="*/ 1 w 2647951"/>
                <a:gd name="connsiteY7-50" fmla="*/ 1114425 h 1743075"/>
                <a:gd name="connsiteX8-51" fmla="*/ 1 w 2647951"/>
                <a:gd name="connsiteY8-52" fmla="*/ 0 h 1743075"/>
                <a:gd name="connsiteX0-53" fmla="*/ 1 w 2647951"/>
                <a:gd name="connsiteY0-54" fmla="*/ 0 h 1745366"/>
                <a:gd name="connsiteX1-55" fmla="*/ 2647951 w 2647951"/>
                <a:gd name="connsiteY1-56" fmla="*/ 0 h 1745366"/>
                <a:gd name="connsiteX2-57" fmla="*/ 2647951 w 2647951"/>
                <a:gd name="connsiteY2-58" fmla="*/ 1266825 h 1745366"/>
                <a:gd name="connsiteX3-59" fmla="*/ 516132 w 2647951"/>
                <a:gd name="connsiteY3-60" fmla="*/ 1323975 h 1745366"/>
                <a:gd name="connsiteX4-61" fmla="*/ 0 w 2647951"/>
                <a:gd name="connsiteY4-62" fmla="*/ 1743075 h 1745366"/>
                <a:gd name="connsiteX5-63" fmla="*/ 0 w 2647951"/>
                <a:gd name="connsiteY5-64" fmla="*/ 1114425 h 1745366"/>
                <a:gd name="connsiteX6-65" fmla="*/ 1 w 2647951"/>
                <a:gd name="connsiteY6-66" fmla="*/ 1114425 h 1745366"/>
                <a:gd name="connsiteX7-67" fmla="*/ 1 w 2647951"/>
                <a:gd name="connsiteY7-68" fmla="*/ 0 h 1745366"/>
                <a:gd name="connsiteX0-69" fmla="*/ 1 w 2647951"/>
                <a:gd name="connsiteY0-70" fmla="*/ 0 h 1745305"/>
                <a:gd name="connsiteX1-71" fmla="*/ 2647951 w 2647951"/>
                <a:gd name="connsiteY1-72" fmla="*/ 0 h 1745305"/>
                <a:gd name="connsiteX2-73" fmla="*/ 2638426 w 2647951"/>
                <a:gd name="connsiteY2-74" fmla="*/ 1333500 h 1745305"/>
                <a:gd name="connsiteX3-75" fmla="*/ 516132 w 2647951"/>
                <a:gd name="connsiteY3-76" fmla="*/ 1323975 h 1745305"/>
                <a:gd name="connsiteX4-77" fmla="*/ 0 w 2647951"/>
                <a:gd name="connsiteY4-78" fmla="*/ 1743075 h 1745305"/>
                <a:gd name="connsiteX5-79" fmla="*/ 0 w 2647951"/>
                <a:gd name="connsiteY5-80" fmla="*/ 1114425 h 1745305"/>
                <a:gd name="connsiteX6-81" fmla="*/ 1 w 2647951"/>
                <a:gd name="connsiteY6-82" fmla="*/ 1114425 h 1745305"/>
                <a:gd name="connsiteX7-83" fmla="*/ 1 w 2647951"/>
                <a:gd name="connsiteY7-84" fmla="*/ 0 h 1745305"/>
              </a:gdLst>
              <a:ahLst/>
              <a:cxnLst>
                <a:cxn ang="0">
                  <a:pos x="connsiteX0-69" y="connsiteY0-70"/>
                </a:cxn>
                <a:cxn ang="0">
                  <a:pos x="connsiteX1-71" y="connsiteY1-72"/>
                </a:cxn>
                <a:cxn ang="0">
                  <a:pos x="connsiteX2-73" y="connsiteY2-74"/>
                </a:cxn>
                <a:cxn ang="0">
                  <a:pos x="connsiteX3-75" y="connsiteY3-76"/>
                </a:cxn>
                <a:cxn ang="0">
                  <a:pos x="connsiteX4-77" y="connsiteY4-78"/>
                </a:cxn>
                <a:cxn ang="0">
                  <a:pos x="connsiteX5-79" y="connsiteY5-80"/>
                </a:cxn>
                <a:cxn ang="0">
                  <a:pos x="connsiteX6-81" y="connsiteY6-82"/>
                </a:cxn>
                <a:cxn ang="0">
                  <a:pos x="connsiteX7-83" y="connsiteY7-84"/>
                </a:cxn>
              </a:cxnLst>
              <a:rect l="l" t="t" r="r" b="b"/>
              <a:pathLst>
                <a:path w="2647951" h="1745305">
                  <a:moveTo>
                    <a:pt x="1" y="0"/>
                  </a:moveTo>
                  <a:lnTo>
                    <a:pt x="2647951" y="0"/>
                  </a:lnTo>
                  <a:lnTo>
                    <a:pt x="2638426" y="1333500"/>
                  </a:lnTo>
                  <a:cubicBezTo>
                    <a:pt x="2246610" y="1544638"/>
                    <a:pt x="955870" y="1255713"/>
                    <a:pt x="516132" y="1323975"/>
                  </a:cubicBezTo>
                  <a:cubicBezTo>
                    <a:pt x="76394" y="1392237"/>
                    <a:pt x="86022" y="1778000"/>
                    <a:pt x="0" y="1743075"/>
                  </a:cubicBezTo>
                  <a:lnTo>
                    <a:pt x="0" y="1114425"/>
                  </a:lnTo>
                  <a:lnTo>
                    <a:pt x="1" y="1114425"/>
                  </a:lnTo>
                  <a:lnTo>
                    <a:pt x="1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rgbClr val="70CFE2">
                <a:shade val="50000"/>
              </a:srgbClr>
            </a:lnRef>
            <a:fillRef idx="1">
              <a:srgbClr val="70CFE2"/>
            </a:fillRef>
            <a:effectRef idx="0">
              <a:srgbClr val="70CFE2"/>
            </a:effectRef>
            <a:fontRef idx="minor">
              <a:srgbClr val="FFFFFF"/>
            </a:fontRef>
          </p:style>
          <p:txBody>
            <a:bodyPr bIns="504000" rtlCol="0" anchor="ctr">
              <a:normAutofit/>
            </a:bodyPr>
            <a:p>
              <a:pPr algn="ctr" fontAlgn="auto">
                <a:lnSpc>
                  <a:spcPct val="120000"/>
                </a:lnSpc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41" name="文本框 40"/>
            <p:cNvSpPr txBox="1"/>
            <p:nvPr>
              <p:custDataLst>
                <p:tags r:id="rId21"/>
              </p:custDataLst>
            </p:nvPr>
          </p:nvSpPr>
          <p:spPr>
            <a:xfrm>
              <a:off x="3295650" y="4532145"/>
              <a:ext cx="476249" cy="384513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p>
              <a:pPr algn="ctr" fontAlgn="auto">
                <a:lnSpc>
                  <a:spcPct val="120000"/>
                </a:lnSpc>
              </a:pPr>
              <a:r>
                <a:rPr lang="en-US" altLang="zh-CN" dirty="0"/>
                <a:t>E</a:t>
              </a:r>
              <a:endParaRPr lang="zh-CN" altLang="en-US" dirty="0"/>
            </a:p>
          </p:txBody>
        </p:sp>
      </p:grpSp>
      <p:grpSp>
        <p:nvGrpSpPr>
          <p:cNvPr id="24" name="组合 23"/>
          <p:cNvGrpSpPr/>
          <p:nvPr>
            <p:custDataLst>
              <p:tags r:id="rId22"/>
            </p:custDataLst>
          </p:nvPr>
        </p:nvGrpSpPr>
        <p:grpSpPr>
          <a:xfrm>
            <a:off x="8098673" y="2218691"/>
            <a:ext cx="2543409" cy="1676400"/>
            <a:chOff x="1304924" y="3171825"/>
            <a:chExt cx="2647951" cy="1745305"/>
          </a:xfrm>
        </p:grpSpPr>
        <p:cxnSp>
          <p:nvCxnSpPr>
            <p:cNvPr id="25" name="直接连接符 24"/>
            <p:cNvCxnSpPr/>
            <p:nvPr>
              <p:custDataLst>
                <p:tags r:id="rId23"/>
              </p:custDataLst>
            </p:nvPr>
          </p:nvCxnSpPr>
          <p:spPr>
            <a:xfrm>
              <a:off x="1390650" y="4791075"/>
              <a:ext cx="1866900" cy="0"/>
            </a:xfrm>
            <a:prstGeom prst="line">
              <a:avLst/>
            </a:prstGeom>
            <a:ln>
              <a:solidFill>
                <a:srgbClr val="52C2A5"/>
              </a:solidFill>
            </a:ln>
          </p:spPr>
          <p:style>
            <a:lnRef idx="1">
              <a:srgbClr val="70CFE2"/>
            </a:lnRef>
            <a:fillRef idx="0">
              <a:srgbClr val="70CFE2"/>
            </a:fillRef>
            <a:effectRef idx="0">
              <a:srgbClr val="70CFE2"/>
            </a:effectRef>
            <a:fontRef idx="minor">
              <a:srgbClr val="5F5F5F"/>
            </a:fontRef>
          </p:style>
        </p:cxnSp>
        <p:cxnSp>
          <p:nvCxnSpPr>
            <p:cNvPr id="26" name="直接连接符 25"/>
            <p:cNvCxnSpPr/>
            <p:nvPr>
              <p:custDataLst>
                <p:tags r:id="rId24"/>
              </p:custDataLst>
            </p:nvPr>
          </p:nvCxnSpPr>
          <p:spPr>
            <a:xfrm>
              <a:off x="1304924" y="4907605"/>
              <a:ext cx="2505076" cy="0"/>
            </a:xfrm>
            <a:prstGeom prst="line">
              <a:avLst/>
            </a:prstGeom>
            <a:ln>
              <a:solidFill>
                <a:srgbClr val="52C2A5"/>
              </a:solidFill>
              <a:tailEnd type="oval"/>
            </a:ln>
          </p:spPr>
          <p:style>
            <a:lnRef idx="1">
              <a:srgbClr val="70CFE2"/>
            </a:lnRef>
            <a:fillRef idx="0">
              <a:srgbClr val="70CFE2"/>
            </a:fillRef>
            <a:effectRef idx="0">
              <a:srgbClr val="70CFE2"/>
            </a:effectRef>
            <a:fontRef idx="minor">
              <a:srgbClr val="5F5F5F"/>
            </a:fontRef>
          </p:style>
        </p:cxnSp>
        <p:sp>
          <p:nvSpPr>
            <p:cNvPr id="27" name="任意多边形 26"/>
            <p:cNvSpPr/>
            <p:nvPr>
              <p:custDataLst>
                <p:tags r:id="rId25"/>
              </p:custDataLst>
            </p:nvPr>
          </p:nvSpPr>
          <p:spPr>
            <a:xfrm>
              <a:off x="1304924" y="3171825"/>
              <a:ext cx="2647951" cy="1745305"/>
            </a:xfrm>
            <a:custGeom>
              <a:avLst/>
              <a:gdLst>
                <a:gd name="connsiteX0" fmla="*/ 1 w 2647951"/>
                <a:gd name="connsiteY0" fmla="*/ 0 h 1743075"/>
                <a:gd name="connsiteX1" fmla="*/ 2647951 w 2647951"/>
                <a:gd name="connsiteY1" fmla="*/ 0 h 1743075"/>
                <a:gd name="connsiteX2" fmla="*/ 2647951 w 2647951"/>
                <a:gd name="connsiteY2" fmla="*/ 1266825 h 1743075"/>
                <a:gd name="connsiteX3" fmla="*/ 297057 w 2647951"/>
                <a:gd name="connsiteY3" fmla="*/ 1266825 h 1743075"/>
                <a:gd name="connsiteX4" fmla="*/ 233437 w 2647951"/>
                <a:gd name="connsiteY4" fmla="*/ 1329240 h 1743075"/>
                <a:gd name="connsiteX5" fmla="*/ 0 w 2647951"/>
                <a:gd name="connsiteY5" fmla="*/ 1743075 h 1743075"/>
                <a:gd name="connsiteX6" fmla="*/ 0 w 2647951"/>
                <a:gd name="connsiteY6" fmla="*/ 1114425 h 1743075"/>
                <a:gd name="connsiteX7" fmla="*/ 1 w 2647951"/>
                <a:gd name="connsiteY7" fmla="*/ 1114425 h 1743075"/>
                <a:gd name="connsiteX0-1" fmla="*/ 1 w 2647951"/>
                <a:gd name="connsiteY0-2" fmla="*/ 0 h 1743075"/>
                <a:gd name="connsiteX1-3" fmla="*/ 2647951 w 2647951"/>
                <a:gd name="connsiteY1-4" fmla="*/ 0 h 1743075"/>
                <a:gd name="connsiteX2-5" fmla="*/ 2647951 w 2647951"/>
                <a:gd name="connsiteY2-6" fmla="*/ 1266825 h 1743075"/>
                <a:gd name="connsiteX3-7" fmla="*/ 297057 w 2647951"/>
                <a:gd name="connsiteY3-8" fmla="*/ 1266825 h 1743075"/>
                <a:gd name="connsiteX4-9" fmla="*/ 233437 w 2647951"/>
                <a:gd name="connsiteY4-10" fmla="*/ 1329240 h 1743075"/>
                <a:gd name="connsiteX5-11" fmla="*/ 0 w 2647951"/>
                <a:gd name="connsiteY5-12" fmla="*/ 1743075 h 1743075"/>
                <a:gd name="connsiteX6-13" fmla="*/ 0 w 2647951"/>
                <a:gd name="connsiteY6-14" fmla="*/ 1114425 h 1743075"/>
                <a:gd name="connsiteX7-15" fmla="*/ 1 w 2647951"/>
                <a:gd name="connsiteY7-16" fmla="*/ 1114425 h 1743075"/>
                <a:gd name="connsiteX8" fmla="*/ 1 w 2647951"/>
                <a:gd name="connsiteY8" fmla="*/ 0 h 1743075"/>
                <a:gd name="connsiteX0-17" fmla="*/ 1 w 2647951"/>
                <a:gd name="connsiteY0-18" fmla="*/ 0 h 1743075"/>
                <a:gd name="connsiteX1-19" fmla="*/ 2647951 w 2647951"/>
                <a:gd name="connsiteY1-20" fmla="*/ 0 h 1743075"/>
                <a:gd name="connsiteX2-21" fmla="*/ 2647951 w 2647951"/>
                <a:gd name="connsiteY2-22" fmla="*/ 1266825 h 1743075"/>
                <a:gd name="connsiteX3-23" fmla="*/ 516132 w 2647951"/>
                <a:gd name="connsiteY3-24" fmla="*/ 1323975 h 1743075"/>
                <a:gd name="connsiteX4-25" fmla="*/ 233437 w 2647951"/>
                <a:gd name="connsiteY4-26" fmla="*/ 1329240 h 1743075"/>
                <a:gd name="connsiteX5-27" fmla="*/ 0 w 2647951"/>
                <a:gd name="connsiteY5-28" fmla="*/ 1743075 h 1743075"/>
                <a:gd name="connsiteX6-29" fmla="*/ 0 w 2647951"/>
                <a:gd name="connsiteY6-30" fmla="*/ 1114425 h 1743075"/>
                <a:gd name="connsiteX7-31" fmla="*/ 1 w 2647951"/>
                <a:gd name="connsiteY7-32" fmla="*/ 1114425 h 1743075"/>
                <a:gd name="connsiteX8-33" fmla="*/ 1 w 2647951"/>
                <a:gd name="connsiteY8-34" fmla="*/ 0 h 1743075"/>
                <a:gd name="connsiteX0-35" fmla="*/ 1 w 2647951"/>
                <a:gd name="connsiteY0-36" fmla="*/ 0 h 1743075"/>
                <a:gd name="connsiteX1-37" fmla="*/ 2647951 w 2647951"/>
                <a:gd name="connsiteY1-38" fmla="*/ 0 h 1743075"/>
                <a:gd name="connsiteX2-39" fmla="*/ 2647951 w 2647951"/>
                <a:gd name="connsiteY2-40" fmla="*/ 1266825 h 1743075"/>
                <a:gd name="connsiteX3-41" fmla="*/ 516132 w 2647951"/>
                <a:gd name="connsiteY3-42" fmla="*/ 1323975 h 1743075"/>
                <a:gd name="connsiteX4-43" fmla="*/ 233437 w 2647951"/>
                <a:gd name="connsiteY4-44" fmla="*/ 1329240 h 1743075"/>
                <a:gd name="connsiteX5-45" fmla="*/ 0 w 2647951"/>
                <a:gd name="connsiteY5-46" fmla="*/ 1743075 h 1743075"/>
                <a:gd name="connsiteX6-47" fmla="*/ 0 w 2647951"/>
                <a:gd name="connsiteY6-48" fmla="*/ 1114425 h 1743075"/>
                <a:gd name="connsiteX7-49" fmla="*/ 1 w 2647951"/>
                <a:gd name="connsiteY7-50" fmla="*/ 1114425 h 1743075"/>
                <a:gd name="connsiteX8-51" fmla="*/ 1 w 2647951"/>
                <a:gd name="connsiteY8-52" fmla="*/ 0 h 1743075"/>
                <a:gd name="connsiteX0-53" fmla="*/ 1 w 2647951"/>
                <a:gd name="connsiteY0-54" fmla="*/ 0 h 1745366"/>
                <a:gd name="connsiteX1-55" fmla="*/ 2647951 w 2647951"/>
                <a:gd name="connsiteY1-56" fmla="*/ 0 h 1745366"/>
                <a:gd name="connsiteX2-57" fmla="*/ 2647951 w 2647951"/>
                <a:gd name="connsiteY2-58" fmla="*/ 1266825 h 1745366"/>
                <a:gd name="connsiteX3-59" fmla="*/ 516132 w 2647951"/>
                <a:gd name="connsiteY3-60" fmla="*/ 1323975 h 1745366"/>
                <a:gd name="connsiteX4-61" fmla="*/ 0 w 2647951"/>
                <a:gd name="connsiteY4-62" fmla="*/ 1743075 h 1745366"/>
                <a:gd name="connsiteX5-63" fmla="*/ 0 w 2647951"/>
                <a:gd name="connsiteY5-64" fmla="*/ 1114425 h 1745366"/>
                <a:gd name="connsiteX6-65" fmla="*/ 1 w 2647951"/>
                <a:gd name="connsiteY6-66" fmla="*/ 1114425 h 1745366"/>
                <a:gd name="connsiteX7-67" fmla="*/ 1 w 2647951"/>
                <a:gd name="connsiteY7-68" fmla="*/ 0 h 1745366"/>
                <a:gd name="connsiteX0-69" fmla="*/ 1 w 2647951"/>
                <a:gd name="connsiteY0-70" fmla="*/ 0 h 1745305"/>
                <a:gd name="connsiteX1-71" fmla="*/ 2647951 w 2647951"/>
                <a:gd name="connsiteY1-72" fmla="*/ 0 h 1745305"/>
                <a:gd name="connsiteX2-73" fmla="*/ 2638426 w 2647951"/>
                <a:gd name="connsiteY2-74" fmla="*/ 1333500 h 1745305"/>
                <a:gd name="connsiteX3-75" fmla="*/ 516132 w 2647951"/>
                <a:gd name="connsiteY3-76" fmla="*/ 1323975 h 1745305"/>
                <a:gd name="connsiteX4-77" fmla="*/ 0 w 2647951"/>
                <a:gd name="connsiteY4-78" fmla="*/ 1743075 h 1745305"/>
                <a:gd name="connsiteX5-79" fmla="*/ 0 w 2647951"/>
                <a:gd name="connsiteY5-80" fmla="*/ 1114425 h 1745305"/>
                <a:gd name="connsiteX6-81" fmla="*/ 1 w 2647951"/>
                <a:gd name="connsiteY6-82" fmla="*/ 1114425 h 1745305"/>
                <a:gd name="connsiteX7-83" fmla="*/ 1 w 2647951"/>
                <a:gd name="connsiteY7-84" fmla="*/ 0 h 1745305"/>
              </a:gdLst>
              <a:ahLst/>
              <a:cxnLst>
                <a:cxn ang="0">
                  <a:pos x="connsiteX0-69" y="connsiteY0-70"/>
                </a:cxn>
                <a:cxn ang="0">
                  <a:pos x="connsiteX1-71" y="connsiteY1-72"/>
                </a:cxn>
                <a:cxn ang="0">
                  <a:pos x="connsiteX2-73" y="connsiteY2-74"/>
                </a:cxn>
                <a:cxn ang="0">
                  <a:pos x="connsiteX3-75" y="connsiteY3-76"/>
                </a:cxn>
                <a:cxn ang="0">
                  <a:pos x="connsiteX4-77" y="connsiteY4-78"/>
                </a:cxn>
                <a:cxn ang="0">
                  <a:pos x="connsiteX5-79" y="connsiteY5-80"/>
                </a:cxn>
                <a:cxn ang="0">
                  <a:pos x="connsiteX6-81" y="connsiteY6-82"/>
                </a:cxn>
                <a:cxn ang="0">
                  <a:pos x="connsiteX7-83" y="connsiteY7-84"/>
                </a:cxn>
              </a:cxnLst>
              <a:rect l="l" t="t" r="r" b="b"/>
              <a:pathLst>
                <a:path w="2647951" h="1745305">
                  <a:moveTo>
                    <a:pt x="1" y="0"/>
                  </a:moveTo>
                  <a:lnTo>
                    <a:pt x="2647951" y="0"/>
                  </a:lnTo>
                  <a:lnTo>
                    <a:pt x="2638426" y="1333500"/>
                  </a:lnTo>
                  <a:cubicBezTo>
                    <a:pt x="2246610" y="1544638"/>
                    <a:pt x="955870" y="1255713"/>
                    <a:pt x="516132" y="1323975"/>
                  </a:cubicBezTo>
                  <a:cubicBezTo>
                    <a:pt x="76394" y="1392237"/>
                    <a:pt x="86022" y="1778000"/>
                    <a:pt x="0" y="1743075"/>
                  </a:cubicBezTo>
                  <a:lnTo>
                    <a:pt x="0" y="1114425"/>
                  </a:lnTo>
                  <a:lnTo>
                    <a:pt x="1" y="1114425"/>
                  </a:lnTo>
                  <a:lnTo>
                    <a:pt x="1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rgbClr val="70CFE2">
                <a:shade val="50000"/>
              </a:srgbClr>
            </a:lnRef>
            <a:fillRef idx="1">
              <a:srgbClr val="70CFE2"/>
            </a:fillRef>
            <a:effectRef idx="0">
              <a:srgbClr val="70CFE2"/>
            </a:effectRef>
            <a:fontRef idx="minor">
              <a:srgbClr val="FFFFFF"/>
            </a:fontRef>
          </p:style>
          <p:txBody>
            <a:bodyPr bIns="504000" rtlCol="0" anchor="ctr">
              <a:normAutofit/>
            </a:bodyPr>
            <a:p>
              <a:pPr algn="ctr" fontAlgn="auto">
                <a:lnSpc>
                  <a:spcPct val="120000"/>
                </a:lnSpc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28" name="文本框 27"/>
            <p:cNvSpPr txBox="1"/>
            <p:nvPr>
              <p:custDataLst>
                <p:tags r:id="rId26"/>
              </p:custDataLst>
            </p:nvPr>
          </p:nvSpPr>
          <p:spPr>
            <a:xfrm>
              <a:off x="3295650" y="4532145"/>
              <a:ext cx="476249" cy="384513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p>
              <a:pPr algn="ctr" fontAlgn="auto">
                <a:lnSpc>
                  <a:spcPct val="120000"/>
                </a:lnSpc>
              </a:pPr>
              <a:r>
                <a:rPr lang="en-US" altLang="zh-CN" dirty="0"/>
                <a:t>C</a:t>
              </a:r>
              <a:endParaRPr lang="zh-CN" altLang="en-US" dirty="0"/>
            </a:p>
          </p:txBody>
        </p:sp>
      </p:grpSp>
      <p:sp>
        <p:nvSpPr>
          <p:cNvPr id="35" name="文本框 34"/>
          <p:cNvSpPr txBox="1"/>
          <p:nvPr>
            <p:custDataLst>
              <p:tags r:id="rId27"/>
            </p:custDataLst>
          </p:nvPr>
        </p:nvSpPr>
        <p:spPr>
          <a:xfrm>
            <a:off x="1528963" y="2225466"/>
            <a:ext cx="2543409" cy="1276859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p>
            <a:pPr algn="ctr" fontAlgn="auto">
              <a:lnSpc>
                <a:spcPct val="120000"/>
              </a:lnSpc>
            </a:pPr>
            <a:r>
              <a:rPr lang="zh-CN" altLang="en-US" sz="1800" spc="1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1. 患者的感觉功能</a:t>
            </a:r>
            <a:endParaRPr lang="zh-CN" altLang="en-US" sz="1800" spc="15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6" name="文本框 45"/>
          <p:cNvSpPr txBox="1"/>
          <p:nvPr>
            <p:custDataLst>
              <p:tags r:id="rId28"/>
            </p:custDataLst>
          </p:nvPr>
        </p:nvSpPr>
        <p:spPr>
          <a:xfrm>
            <a:off x="4838407" y="2225466"/>
            <a:ext cx="2543409" cy="1276859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p>
            <a:pPr algn="ctr" fontAlgn="auto">
              <a:lnSpc>
                <a:spcPct val="120000"/>
              </a:lnSpc>
            </a:pPr>
            <a:r>
              <a:rPr lang="zh-CN" altLang="en-US" sz="1800" spc="1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2. 患者目前的健康</a:t>
            </a:r>
            <a:endParaRPr lang="zh-CN" altLang="en-US" sz="1800" spc="15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 fontAlgn="auto">
              <a:lnSpc>
                <a:spcPct val="120000"/>
              </a:lnSpc>
            </a:pPr>
            <a:r>
              <a:rPr lang="zh-CN" altLang="en-US" sz="1800" spc="1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状态</a:t>
            </a:r>
            <a:endParaRPr lang="zh-CN" altLang="en-US" sz="1800" spc="15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7" name="文本框 46"/>
          <p:cNvSpPr txBox="1"/>
          <p:nvPr>
            <p:custDataLst>
              <p:tags r:id="rId29"/>
            </p:custDataLst>
          </p:nvPr>
        </p:nvSpPr>
        <p:spPr>
          <a:xfrm>
            <a:off x="8098673" y="2225466"/>
            <a:ext cx="2543409" cy="1276859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p>
            <a:pPr algn="ctr" fontAlgn="auto">
              <a:lnSpc>
                <a:spcPct val="120000"/>
              </a:lnSpc>
            </a:pPr>
            <a:r>
              <a:rPr lang="zh-CN" altLang="en-US" sz="1800" spc="1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3. 对环境的熟悉度</a:t>
            </a:r>
            <a:endParaRPr lang="zh-CN" altLang="en-US" sz="1800" spc="15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8" name="文本框 47"/>
          <p:cNvSpPr txBox="1"/>
          <p:nvPr>
            <p:custDataLst>
              <p:tags r:id="rId30"/>
            </p:custDataLst>
          </p:nvPr>
        </p:nvSpPr>
        <p:spPr>
          <a:xfrm>
            <a:off x="3176693" y="4181148"/>
            <a:ext cx="2533414" cy="1276859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p>
            <a:pPr algn="ctr" fontAlgn="auto">
              <a:lnSpc>
                <a:spcPct val="120000"/>
              </a:lnSpc>
            </a:pPr>
            <a:r>
              <a:rPr lang="zh-CN" altLang="en-US" sz="1800" spc="1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4. 年龄</a:t>
            </a:r>
            <a:endParaRPr lang="zh-CN" altLang="en-US" sz="1800" spc="15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9" name="文本框 48"/>
          <p:cNvSpPr txBox="1"/>
          <p:nvPr>
            <p:custDataLst>
              <p:tags r:id="rId31"/>
            </p:custDataLst>
          </p:nvPr>
        </p:nvSpPr>
        <p:spPr>
          <a:xfrm>
            <a:off x="6450600" y="4181148"/>
            <a:ext cx="2545313" cy="1276859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p>
            <a:pPr algn="ctr" fontAlgn="auto">
              <a:lnSpc>
                <a:spcPct val="120000"/>
              </a:lnSpc>
            </a:pPr>
            <a:r>
              <a:rPr lang="zh-CN" altLang="en-US" sz="1800" spc="1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5. 诊疗方法</a:t>
            </a:r>
            <a:endParaRPr lang="zh-CN" altLang="en-US" sz="1800" spc="15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77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8850" name="矩形 78849"/>
          <p:cNvSpPr/>
          <p:nvPr/>
        </p:nvSpPr>
        <p:spPr>
          <a:xfrm>
            <a:off x="479425" y="2061210"/>
            <a:ext cx="10769600" cy="260667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lvl="0" algn="l" rtl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 sz="5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charset="0"/>
                <a:ea typeface="隶书" panose="02010509060101010101" pitchFamily="49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charset="0"/>
                <a:ea typeface="隶书" panose="02010509060101010101" pitchFamily="49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charset="0"/>
                <a:ea typeface="隶书" panose="02010509060101010101" pitchFamily="49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charset="0"/>
                <a:ea typeface="隶书" panose="02010509060101010101" pitchFamily="49" charset="-122"/>
              </a:defRPr>
            </a:lvl5pPr>
          </a:lstStyle>
          <a:p>
            <a:pPr lvl="0" algn="l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800" b="1" dirty="0">
                <a:solidFill>
                  <a:schemeClr val="tx1"/>
                </a:solidFill>
                <a:ea typeface="+mj-lt"/>
                <a:cs typeface="+mj-lt"/>
              </a:rPr>
              <a:t>    医院常见不安全因素包括机械性损伤、温度性损伤、压力性损伤、化学性损伤、生物性损伤等。</a:t>
            </a:r>
            <a:br>
              <a:rPr lang="zh-CN" altLang="en-US" sz="1800" b="1" dirty="0">
                <a:solidFill>
                  <a:srgbClr val="FF0000"/>
                </a:solidFill>
                <a:ea typeface="+mj-lt"/>
                <a:cs typeface="+mj-lt"/>
              </a:rPr>
            </a:br>
            <a:r>
              <a:rPr lang="zh-CN" altLang="en-US" sz="1800" b="1" dirty="0">
                <a:solidFill>
                  <a:srgbClr val="FF0000"/>
                </a:solidFill>
                <a:ea typeface="+mj-lt"/>
                <a:cs typeface="+mj-lt"/>
              </a:rPr>
              <a:t> </a:t>
            </a:r>
            <a:r>
              <a:rPr lang="zh-CN" altLang="en-US" sz="1800" b="1" dirty="0">
                <a:solidFill>
                  <a:srgbClr val="008080"/>
                </a:solidFill>
                <a:ea typeface="+mj-lt"/>
                <a:cs typeface="+mj-lt"/>
              </a:rPr>
              <a:t> </a:t>
            </a:r>
            <a:br>
              <a:rPr lang="zh-CN" altLang="en-US" sz="1800" b="1" dirty="0">
                <a:solidFill>
                  <a:schemeClr val="tx1"/>
                </a:solidFill>
                <a:ea typeface="+mj-lt"/>
                <a:cs typeface="+mj-lt"/>
              </a:rPr>
            </a:br>
            <a:r>
              <a:rPr lang="zh-CN" altLang="en-US" sz="1800" b="1" dirty="0">
                <a:solidFill>
                  <a:schemeClr val="tx1"/>
                </a:solidFill>
                <a:ea typeface="+mj-lt"/>
                <a:cs typeface="+mj-lt"/>
              </a:rPr>
              <a:t> 机械性损伤</a:t>
            </a:r>
            <a:br>
              <a:rPr lang="zh-CN" altLang="en-US" sz="1800" b="1" dirty="0">
                <a:solidFill>
                  <a:schemeClr val="tx1"/>
                </a:solidFill>
                <a:ea typeface="+mj-lt"/>
                <a:cs typeface="+mj-lt"/>
              </a:rPr>
            </a:br>
            <a:r>
              <a:rPr lang="zh-CN" altLang="en-US" sz="1800" b="1" dirty="0">
                <a:solidFill>
                  <a:schemeClr val="tx1"/>
                </a:solidFill>
                <a:ea typeface="+mj-lt"/>
                <a:cs typeface="+mj-lt"/>
              </a:rPr>
              <a:t> 温度性损伤</a:t>
            </a:r>
            <a:br>
              <a:rPr lang="zh-CN" altLang="en-US" sz="1800" b="1" dirty="0">
                <a:solidFill>
                  <a:schemeClr val="tx1"/>
                </a:solidFill>
                <a:ea typeface="+mj-lt"/>
                <a:cs typeface="+mj-lt"/>
              </a:rPr>
            </a:br>
            <a:r>
              <a:rPr lang="zh-CN" altLang="en-US" sz="1800" b="1" dirty="0">
                <a:solidFill>
                  <a:schemeClr val="tx1"/>
                </a:solidFill>
                <a:ea typeface="+mj-lt"/>
                <a:cs typeface="+mj-lt"/>
              </a:rPr>
              <a:t> 压力性损伤</a:t>
            </a:r>
            <a:br>
              <a:rPr lang="zh-CN" altLang="en-US" sz="1800" b="1" dirty="0">
                <a:solidFill>
                  <a:schemeClr val="tx1"/>
                </a:solidFill>
                <a:ea typeface="+mj-lt"/>
                <a:cs typeface="+mj-lt"/>
              </a:rPr>
            </a:br>
            <a:r>
              <a:rPr lang="zh-CN" altLang="en-US" sz="1800" b="1" dirty="0">
                <a:solidFill>
                  <a:schemeClr val="tx1"/>
                </a:solidFill>
                <a:ea typeface="+mj-lt"/>
                <a:cs typeface="+mj-lt"/>
              </a:rPr>
              <a:t>化学性损伤</a:t>
            </a:r>
            <a:endParaRPr lang="zh-CN" altLang="en-US" sz="1800" b="1" dirty="0">
              <a:solidFill>
                <a:schemeClr val="tx1"/>
              </a:solidFill>
              <a:ea typeface="+mj-lt"/>
              <a:cs typeface="+mj-lt"/>
            </a:endParaRPr>
          </a:p>
          <a:p>
            <a:pPr lvl="0" algn="l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800" b="1" dirty="0">
                <a:solidFill>
                  <a:schemeClr val="tx1"/>
                </a:solidFill>
                <a:ea typeface="+mj-lt"/>
                <a:cs typeface="+mj-lt"/>
              </a:rPr>
              <a:t>生物性损伤</a:t>
            </a:r>
            <a:endParaRPr lang="zh-CN" altLang="en-US" sz="1800" b="1" dirty="0">
              <a:solidFill>
                <a:schemeClr val="tx1"/>
              </a:solidFill>
              <a:ea typeface="+mj-lt"/>
              <a:cs typeface="+mj-lt"/>
            </a:endParaRPr>
          </a:p>
          <a:p>
            <a:pPr lvl="0" algn="l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800" b="1" dirty="0">
                <a:solidFill>
                  <a:schemeClr val="tx1"/>
                </a:solidFill>
                <a:ea typeface="+mj-lt"/>
                <a:cs typeface="+mj-lt"/>
              </a:rPr>
              <a:t>心理性损伤</a:t>
            </a:r>
            <a:endParaRPr lang="zh-CN" altLang="en-US" sz="1800" b="1" dirty="0">
              <a:solidFill>
                <a:schemeClr val="tx1"/>
              </a:solidFill>
              <a:ea typeface="+mj-lt"/>
              <a:cs typeface="+mj-lt"/>
            </a:endParaRPr>
          </a:p>
          <a:p>
            <a:pPr lvl="0" algn="l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800" b="1" dirty="0">
                <a:solidFill>
                  <a:schemeClr val="tx1"/>
                </a:solidFill>
                <a:ea typeface="+mj-lt"/>
                <a:cs typeface="+mj-lt"/>
              </a:rPr>
              <a:t>医源性损害</a:t>
            </a:r>
            <a:endParaRPr lang="zh-CN" altLang="en-US" sz="1800" b="1" dirty="0">
              <a:solidFill>
                <a:schemeClr val="tx1"/>
              </a:solidFill>
              <a:ea typeface="+mj-lt"/>
              <a:cs typeface="+mj-lt"/>
            </a:endParaRPr>
          </a:p>
          <a:p>
            <a:pPr lvl="0" algn="l">
              <a:lnSpc>
                <a:spcPct val="150000"/>
              </a:lnSpc>
              <a:buFont typeface="Arial" panose="020B0604020202020204" pitchFamily="34" charset="0"/>
              <a:buNone/>
            </a:pPr>
            <a:endParaRPr lang="zh-CN" altLang="en-US" sz="1800" b="1">
              <a:solidFill>
                <a:srgbClr val="008080"/>
              </a:solidFill>
              <a:ea typeface="+mj-lt"/>
              <a:cs typeface="+mj-lt"/>
            </a:endParaRPr>
          </a:p>
        </p:txBody>
      </p:sp>
      <p:sp>
        <p:nvSpPr>
          <p:cNvPr id="78853" name="矩形 78852"/>
          <p:cNvSpPr/>
          <p:nvPr/>
        </p:nvSpPr>
        <p:spPr>
          <a:xfrm>
            <a:off x="479425" y="1206923"/>
            <a:ext cx="9696449" cy="368300"/>
          </a:xfrm>
          <a:prstGeom prst="rect">
            <a:avLst/>
          </a:prstGeom>
          <a:noFill/>
          <a:ln w="9525">
            <a:noFill/>
          </a:ln>
        </p:spPr>
        <p:txBody>
          <a:bodyPr anchor="b" anchorCtr="0">
            <a:spAutoFit/>
          </a:bodyPr>
          <a:p>
            <a:r>
              <a:rPr lang="zh-CN" altLang="en-US" sz="18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  <a:t>医院常见不安全因素及防范措施</a:t>
            </a:r>
            <a:endParaRPr lang="zh-CN" altLang="en-US" sz="18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 descr="2007051522531186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83840" y="2925445"/>
            <a:ext cx="3948430" cy="29648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 descr="ct-2005101006-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890385" y="2925445"/>
            <a:ext cx="3947795" cy="29629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" name="Title 6"/>
          <p:cNvSpPr txBox="1"/>
          <p:nvPr>
            <p:custDataLst>
              <p:tags r:id="rId5"/>
            </p:custDataLst>
          </p:nvPr>
        </p:nvSpPr>
        <p:spPr>
          <a:xfrm>
            <a:off x="231407" y="87859"/>
            <a:ext cx="459295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二、保护患者安全的措施</a:t>
            </a:r>
            <a:endParaRPr sz="28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78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78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0" grpId="0"/>
      <p:bldP spid="7885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9874" name="文本框 79873"/>
          <p:cNvSpPr txBox="1"/>
          <p:nvPr/>
        </p:nvSpPr>
        <p:spPr>
          <a:xfrm>
            <a:off x="767081" y="2420620"/>
            <a:ext cx="9916583" cy="1476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lnSpc>
                <a:spcPct val="150000"/>
              </a:lnSpc>
              <a:spcBef>
                <a:spcPct val="50000"/>
              </a:spcBef>
            </a:pPr>
            <a:r>
              <a:rPr lang="zh-CN" altLang="en-US" sz="1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目标</a:t>
            </a:r>
            <a:endParaRPr lang="zh-CN" altLang="en-US" sz="18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  <a:spcBef>
                <a:spcPct val="50000"/>
              </a:spcBef>
            </a:pPr>
            <a:r>
              <a:rPr lang="zh-CN" altLang="zh-CN" sz="1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对小儿、高热、谵妄、烦躁不安、昏迷及危重患者，为防止发生坠床、撞伤等意外，确保治疗、护理的顺利进行，必须及时、正确地应用保护具，以确保安全。</a:t>
            </a:r>
            <a:endParaRPr lang="en-US" altLang="zh-CN" sz="18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9875" name="矩形 79874"/>
          <p:cNvSpPr/>
          <p:nvPr/>
        </p:nvSpPr>
        <p:spPr>
          <a:xfrm>
            <a:off x="767292" y="4407747"/>
            <a:ext cx="9986433" cy="1753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lnSpc>
                <a:spcPct val="150000"/>
              </a:lnSpc>
            </a:pPr>
            <a:r>
              <a:rPr lang="zh-CN" altLang="en-US" sz="1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评估内容</a:t>
            </a:r>
            <a:endParaRPr lang="zh-CN" altLang="en-US" sz="1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  <a:buChar char="•"/>
            </a:pPr>
            <a:r>
              <a:rPr lang="zh-CN" altLang="en-US" sz="1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患者病情、年龄、意识、生命体征、肢体活动、是否存在意外损伤的情况。</a:t>
            </a:r>
            <a:endParaRPr lang="zh-CN" altLang="en-US" sz="18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  <a:buChar char="•"/>
            </a:pPr>
            <a:r>
              <a:rPr lang="zh-CN" altLang="en-US" sz="1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患者与家属对保护具使用的目的及方法的了解、合作程度。</a:t>
            </a:r>
            <a:endParaRPr lang="zh-CN" altLang="en-US" sz="18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  <a:buChar char="•"/>
            </a:pPr>
            <a:endParaRPr lang="zh-CN" altLang="en-US" sz="18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9876" name="矩形 79875"/>
          <p:cNvSpPr/>
          <p:nvPr/>
        </p:nvSpPr>
        <p:spPr>
          <a:xfrm>
            <a:off x="767081" y="1844463"/>
            <a:ext cx="8449733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/>
            <a:r>
              <a:rPr lang="zh-CN" altLang="en-US" sz="20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charset="-122"/>
              </a:rPr>
              <a:t>保护具的应用</a:t>
            </a:r>
            <a:endParaRPr lang="zh-CN" altLang="en-US" sz="20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231407" y="87859"/>
            <a:ext cx="459295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二、保护患者安全的措施</a:t>
            </a:r>
            <a:endParaRPr sz="28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79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98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98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798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798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4" grpId="0"/>
      <p:bldP spid="79875" grpId="0"/>
      <p:bldP spid="7987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9784873da7d5dd939555a422eff551ceed9e77a644dba-7A8xtg"/>
          <p:cNvPicPr>
            <a:picLocks noChangeAspect="1"/>
          </p:cNvPicPr>
          <p:nvPr/>
        </p:nvPicPr>
        <p:blipFill>
          <a:blip r:embed="rId1"/>
          <a:srcRect l="12780" t="2600" r="33949" b="13746"/>
          <a:stretch>
            <a:fillRect/>
          </a:stretch>
        </p:blipFill>
        <p:spPr>
          <a:xfrm>
            <a:off x="-15875" y="19685"/>
            <a:ext cx="3674110" cy="68656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855" y="132715"/>
            <a:ext cx="3422650" cy="6640195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/>
          </a:p>
        </p:txBody>
      </p:sp>
      <p:sp>
        <p:nvSpPr>
          <p:cNvPr id="9" name="文本框 8"/>
          <p:cNvSpPr txBox="1"/>
          <p:nvPr/>
        </p:nvSpPr>
        <p:spPr>
          <a:xfrm>
            <a:off x="984250" y="1511935"/>
            <a:ext cx="145288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 b="1">
                <a:solidFill>
                  <a:srgbClr val="5A84AF"/>
                </a:solidFill>
                <a:latin typeface="微软雅黑" panose="020B0503020204020204" charset="-122"/>
                <a:ea typeface="微软雅黑" panose="020B0503020204020204" charset="-122"/>
              </a:rPr>
              <a:t>目</a:t>
            </a:r>
            <a:endParaRPr lang="zh-CN" altLang="en-US" sz="9600" b="1">
              <a:solidFill>
                <a:srgbClr val="5A84A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9600" b="1">
                <a:solidFill>
                  <a:srgbClr val="5A84AF"/>
                </a:solidFill>
                <a:latin typeface="微软雅黑" panose="020B0503020204020204" charset="-122"/>
                <a:ea typeface="微软雅黑" panose="020B0503020204020204" charset="-122"/>
              </a:rPr>
              <a:t>录</a:t>
            </a:r>
            <a:endParaRPr lang="zh-CN" altLang="en-US" sz="9600" b="1">
              <a:solidFill>
                <a:srgbClr val="5A84A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4116306" y="1526230"/>
            <a:ext cx="3312000" cy="540000"/>
            <a:chOff x="1397186" y="3857714"/>
            <a:chExt cx="4055189" cy="549605"/>
          </a:xfrm>
        </p:grpSpPr>
        <p:sp>
          <p:nvSpPr>
            <p:cNvPr id="54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uFillTx/>
                  <a:latin typeface="华文细黑" panose="02010600040101010101" pitchFamily="2" charset="-122"/>
                  <a:ea typeface="字魂70号-灵悦黑体"/>
                  <a:sym typeface="华文细黑" panose="02010600040101010101" pitchFamily="2" charset="-122"/>
                </a:rPr>
                <a:t>第九章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pitchFamily="2" charset="-122"/>
                <a:ea typeface="字魂70号-灵悦黑体"/>
                <a:sym typeface="华文细黑" panose="02010600040101010101" pitchFamily="2" charset="-122"/>
              </a:endParaRPr>
            </a:p>
          </p:txBody>
        </p:sp>
        <p:sp>
          <p:nvSpPr>
            <p:cNvPr id="55" name="矩形 54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给药护理</a:t>
              </a:r>
              <a:endParaRPr lang="zh-CN" altLang="en-US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361281" y="1526230"/>
            <a:ext cx="3312000" cy="540000"/>
            <a:chOff x="1397186" y="3857714"/>
            <a:chExt cx="4225649" cy="549605"/>
          </a:xfrm>
        </p:grpSpPr>
        <p:sp>
          <p:nvSpPr>
            <p:cNvPr id="20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uFillTx/>
                  <a:latin typeface="华文细黑" panose="02010600040101010101" pitchFamily="2" charset="-122"/>
                  <a:ea typeface="字魂70号-灵悦黑体"/>
                  <a:sym typeface="华文细黑" panose="02010600040101010101" pitchFamily="2" charset="-122"/>
                </a:rPr>
                <a:t>第十章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pitchFamily="2" charset="-122"/>
                <a:ea typeface="字魂70号-灵悦黑体"/>
                <a:sym typeface="华文细黑" panose="02010600040101010101" pitchFamily="2" charset="-122"/>
              </a:endParaRPr>
            </a:p>
          </p:txBody>
        </p:sp>
        <p:sp>
          <p:nvSpPr>
            <p:cNvPr id="21" name="矩形 20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lnSpc>
                  <a:spcPct val="150000"/>
                </a:lnSpc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静脉输液与输血</a:t>
              </a:r>
              <a:endParaRPr lang="zh-CN" altLang="en-US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116306" y="2559375"/>
            <a:ext cx="3312000" cy="540000"/>
            <a:chOff x="1397186" y="3857714"/>
            <a:chExt cx="4225649" cy="549605"/>
          </a:xfrm>
        </p:grpSpPr>
        <p:sp>
          <p:nvSpPr>
            <p:cNvPr id="24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uFillTx/>
                  <a:latin typeface="华文细黑" panose="02010600040101010101" pitchFamily="2" charset="-122"/>
                  <a:ea typeface="字魂70号-灵悦黑体"/>
                  <a:sym typeface="华文细黑" panose="02010600040101010101" pitchFamily="2" charset="-122"/>
                </a:rPr>
                <a:t>第十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pitchFamily="2" charset="-122"/>
                <a:ea typeface="字魂70号-灵悦黑体"/>
                <a:sym typeface="华文细黑" panose="02010600040101010101" pitchFamily="2" charset="-122"/>
              </a:endParaRPr>
            </a:p>
            <a:p>
              <a:pPr algn="ctr"/>
              <a:r>
                <a:rPr lang="zh-CN" altLang="en-US" sz="1800" dirty="0">
                  <a:solidFill>
                    <a:schemeClr val="bg1"/>
                  </a:solidFill>
                  <a:uFillTx/>
                  <a:latin typeface="华文细黑" panose="02010600040101010101" pitchFamily="2" charset="-122"/>
                  <a:ea typeface="字魂70号-灵悦黑体"/>
                  <a:sym typeface="华文细黑" panose="02010600040101010101" pitchFamily="2" charset="-122"/>
                </a:rPr>
                <a:t>一章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pitchFamily="2" charset="-122"/>
                <a:ea typeface="字魂70号-灵悦黑体"/>
                <a:sym typeface="华文细黑" panose="02010600040101010101" pitchFamily="2" charset="-122"/>
              </a:endParaRPr>
            </a:p>
          </p:txBody>
        </p:sp>
        <p:sp>
          <p:nvSpPr>
            <p:cNvPr id="25" name="矩形 24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l">
                <a:lnSpc>
                  <a:spcPct val="100000"/>
                </a:lnSpc>
                <a:spcBef>
                  <a:spcPct val="50000"/>
                </a:spcBef>
                <a:buClrTx/>
                <a:buSzTx/>
                <a:buFontTx/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冷热疗法的应用</a:t>
              </a:r>
              <a:endParaRPr lang="zh-CN" altLang="en-US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361281" y="2559375"/>
            <a:ext cx="3312000" cy="540000"/>
            <a:chOff x="1397186" y="3857714"/>
            <a:chExt cx="4055189" cy="549605"/>
          </a:xfrm>
        </p:grpSpPr>
        <p:sp>
          <p:nvSpPr>
            <p:cNvPr id="27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uFillTx/>
                  <a:latin typeface="华文细黑" panose="02010600040101010101" pitchFamily="2" charset="-122"/>
                  <a:ea typeface="字魂70号-灵悦黑体"/>
                  <a:sym typeface="华文细黑" panose="02010600040101010101" pitchFamily="2" charset="-122"/>
                </a:rPr>
                <a:t>第十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pitchFamily="2" charset="-122"/>
                <a:ea typeface="字魂70号-灵悦黑体"/>
                <a:sym typeface="华文细黑" panose="02010600040101010101" pitchFamily="2" charset="-122"/>
              </a:endParaRPr>
            </a:p>
            <a:p>
              <a:pPr algn="ctr"/>
              <a:r>
                <a:rPr lang="zh-CN" altLang="en-US" sz="1800" dirty="0">
                  <a:solidFill>
                    <a:schemeClr val="bg1"/>
                  </a:solidFill>
                  <a:uFillTx/>
                  <a:latin typeface="华文细黑" panose="02010600040101010101" pitchFamily="2" charset="-122"/>
                  <a:ea typeface="字魂70号-灵悦黑体"/>
                  <a:sym typeface="华文细黑" panose="02010600040101010101" pitchFamily="2" charset="-122"/>
                </a:rPr>
                <a:t>二章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pitchFamily="2" charset="-122"/>
                <a:ea typeface="字魂70号-灵悦黑体"/>
                <a:sym typeface="华文细黑" panose="02010600040101010101" pitchFamily="2" charset="-122"/>
              </a:endParaRPr>
            </a:p>
          </p:txBody>
        </p:sp>
        <p:sp>
          <p:nvSpPr>
            <p:cNvPr id="28" name="矩形 27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常用标本的采集</a:t>
              </a:r>
              <a:endParaRPr lang="zh-CN" altLang="en-US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116306" y="3563945"/>
            <a:ext cx="3312000" cy="540000"/>
            <a:chOff x="1397186" y="3857714"/>
            <a:chExt cx="4055189" cy="549605"/>
          </a:xfrm>
        </p:grpSpPr>
        <p:sp>
          <p:nvSpPr>
            <p:cNvPr id="31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uFillTx/>
                  <a:latin typeface="华文细黑" panose="02010600040101010101" pitchFamily="2" charset="-122"/>
                  <a:ea typeface="字魂70号-灵悦黑体"/>
                  <a:sym typeface="华文细黑" panose="02010600040101010101" pitchFamily="2" charset="-122"/>
                </a:rPr>
                <a:t>第十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pitchFamily="2" charset="-122"/>
                <a:ea typeface="字魂70号-灵悦黑体"/>
                <a:sym typeface="华文细黑" panose="02010600040101010101" pitchFamily="2" charset="-122"/>
              </a:endParaRPr>
            </a:p>
            <a:p>
              <a:pPr algn="ctr"/>
              <a:r>
                <a:rPr lang="zh-CN" altLang="en-US" sz="1800" dirty="0">
                  <a:solidFill>
                    <a:schemeClr val="bg1"/>
                  </a:solidFill>
                  <a:uFillTx/>
                  <a:latin typeface="华文细黑" panose="02010600040101010101" pitchFamily="2" charset="-122"/>
                  <a:ea typeface="字魂70号-灵悦黑体"/>
                  <a:sym typeface="华文细黑" panose="02010600040101010101" pitchFamily="2" charset="-122"/>
                </a:rPr>
                <a:t>三章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pitchFamily="2" charset="-122"/>
                <a:ea typeface="字魂70号-灵悦黑体"/>
                <a:sym typeface="华文细黑" panose="02010600040101010101" pitchFamily="2" charset="-122"/>
              </a:endParaRPr>
            </a:p>
          </p:txBody>
        </p:sp>
        <p:sp>
          <p:nvSpPr>
            <p:cNvPr id="33" name="矩形 32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病情观察与抢救技术</a:t>
              </a:r>
              <a:endParaRPr lang="zh-CN" altLang="en-US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8361281" y="3563945"/>
            <a:ext cx="3312000" cy="540000"/>
            <a:chOff x="1397186" y="3857714"/>
            <a:chExt cx="4225649" cy="549605"/>
          </a:xfrm>
        </p:grpSpPr>
        <p:sp>
          <p:nvSpPr>
            <p:cNvPr id="35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uFillTx/>
                  <a:latin typeface="华文细黑" panose="02010600040101010101" pitchFamily="2" charset="-122"/>
                  <a:ea typeface="字魂70号-灵悦黑体"/>
                  <a:sym typeface="华文细黑" panose="02010600040101010101" pitchFamily="2" charset="-122"/>
                </a:rPr>
                <a:t>第十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pitchFamily="2" charset="-122"/>
                <a:ea typeface="字魂70号-灵悦黑体"/>
                <a:sym typeface="华文细黑" panose="02010600040101010101" pitchFamily="2" charset="-122"/>
              </a:endParaRPr>
            </a:p>
            <a:p>
              <a:pPr algn="ctr"/>
              <a:r>
                <a:rPr lang="zh-CN" altLang="en-US" sz="1800" dirty="0">
                  <a:solidFill>
                    <a:schemeClr val="bg1"/>
                  </a:solidFill>
                  <a:uFillTx/>
                  <a:latin typeface="华文细黑" panose="02010600040101010101" pitchFamily="2" charset="-122"/>
                  <a:ea typeface="字魂70号-灵悦黑体"/>
                  <a:sym typeface="华文细黑" panose="02010600040101010101" pitchFamily="2" charset="-122"/>
                </a:rPr>
                <a:t>四章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pitchFamily="2" charset="-122"/>
                <a:ea typeface="字魂70号-灵悦黑体"/>
                <a:sym typeface="华文细黑" panose="02010600040101010101" pitchFamily="2" charset="-122"/>
              </a:endParaRPr>
            </a:p>
          </p:txBody>
        </p:sp>
        <p:sp>
          <p:nvSpPr>
            <p:cNvPr id="36" name="矩形 35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l">
                <a:lnSpc>
                  <a:spcPct val="100000"/>
                </a:lnSpc>
                <a:spcBef>
                  <a:spcPct val="50000"/>
                </a:spcBef>
                <a:buClrTx/>
                <a:buSzTx/>
                <a:buFontTx/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离院护理</a:t>
              </a:r>
              <a:endParaRPr lang="zh-CN" altLang="en-US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156311" y="4530415"/>
            <a:ext cx="3312000" cy="540000"/>
            <a:chOff x="1397186" y="3857714"/>
            <a:chExt cx="4225649" cy="549605"/>
          </a:xfrm>
        </p:grpSpPr>
        <p:sp>
          <p:nvSpPr>
            <p:cNvPr id="41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uFillTx/>
                  <a:latin typeface="华文细黑" panose="02010600040101010101" pitchFamily="2" charset="-122"/>
                  <a:ea typeface="字魂70号-灵悦黑体"/>
                  <a:sym typeface="华文细黑" panose="02010600040101010101" pitchFamily="2" charset="-122"/>
                </a:rPr>
                <a:t>第十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pitchFamily="2" charset="-122"/>
                <a:ea typeface="字魂70号-灵悦黑体"/>
                <a:sym typeface="华文细黑" panose="02010600040101010101" pitchFamily="2" charset="-122"/>
              </a:endParaRPr>
            </a:p>
            <a:p>
              <a:pPr algn="ctr"/>
              <a:r>
                <a:rPr lang="zh-CN" altLang="en-US" sz="1800" dirty="0">
                  <a:solidFill>
                    <a:schemeClr val="bg1"/>
                  </a:solidFill>
                  <a:uFillTx/>
                  <a:latin typeface="华文细黑" panose="02010600040101010101" pitchFamily="2" charset="-122"/>
                  <a:ea typeface="字魂70号-灵悦黑体"/>
                  <a:sym typeface="华文细黑" panose="02010600040101010101" pitchFamily="2" charset="-122"/>
                </a:rPr>
                <a:t>五章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pitchFamily="2" charset="-122"/>
                <a:ea typeface="字魂70号-灵悦黑体"/>
                <a:sym typeface="华文细黑" panose="02010600040101010101" pitchFamily="2" charset="-122"/>
              </a:endParaRPr>
            </a:p>
          </p:txBody>
        </p:sp>
        <p:sp>
          <p:nvSpPr>
            <p:cNvPr id="42" name="矩形 41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l">
                <a:lnSpc>
                  <a:spcPct val="100000"/>
                </a:lnSpc>
                <a:spcBef>
                  <a:spcPct val="50000"/>
                </a:spcBef>
                <a:buClrTx/>
                <a:buSzTx/>
                <a:buFontTx/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医疗护理文件管理记录</a:t>
              </a:r>
              <a:endParaRPr lang="zh-CN" altLang="en-US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1138" name="文本框 91137"/>
          <p:cNvSpPr txBox="1"/>
          <p:nvPr/>
        </p:nvSpPr>
        <p:spPr>
          <a:xfrm>
            <a:off x="911014" y="2207895"/>
            <a:ext cx="5403850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just">
              <a:lnSpc>
                <a:spcPct val="150000"/>
              </a:lnSpc>
              <a:spcBef>
                <a:spcPct val="50000"/>
              </a:spcBef>
            </a:pP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操作前准备</a:t>
            </a:r>
            <a:endParaRPr lang="zh-CN" altLang="en-US" sz="2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  <a:spcBef>
                <a:spcPct val="50000"/>
              </a:spcBef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en-US" altLang="zh-CN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.</a:t>
            </a:r>
            <a:r>
              <a:rPr lang="zh-CN" altLang="zh-CN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用物准备：根据需要备床档、约束带、支被架、棉垫等。</a:t>
            </a:r>
            <a:endParaRPr lang="zh-CN" altLang="zh-CN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  <a:spcBef>
                <a:spcPct val="50000"/>
              </a:spcBef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en-US" altLang="zh-CN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.</a:t>
            </a:r>
            <a:r>
              <a:rPr lang="zh-CN" altLang="zh-CN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患者准备：患者或家属了解使用保护具的重要性、安全性，并能配合。</a:t>
            </a:r>
            <a:endParaRPr lang="zh-CN" altLang="zh-CN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  <a:spcBef>
                <a:spcPct val="50000"/>
              </a:spcBef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en-US" altLang="zh-CN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.</a:t>
            </a:r>
            <a:r>
              <a:rPr lang="zh-CN" altLang="zh-CN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环境准备：必要时移开床旁桌椅。</a:t>
            </a:r>
            <a:endParaRPr lang="zh-CN" altLang="zh-CN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spcBef>
                <a:spcPct val="50000"/>
              </a:spcBef>
            </a:pPr>
            <a:endParaRPr lang="en-US" altLang="zh-CN" sz="20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1140" name="矩形 91139"/>
          <p:cNvSpPr/>
          <p:nvPr/>
        </p:nvSpPr>
        <p:spPr>
          <a:xfrm>
            <a:off x="911014" y="1412875"/>
            <a:ext cx="8449733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/>
            <a:r>
              <a:rPr lang="zh-CN" altLang="en-US" sz="20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charset="-122"/>
              </a:rPr>
              <a:t>保护具的应用</a:t>
            </a:r>
            <a:endParaRPr lang="zh-CN" altLang="en-US" sz="20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231407" y="87859"/>
            <a:ext cx="459295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二、保护患者安全的措施</a:t>
            </a:r>
            <a:endParaRPr sz="28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101" name="图片 100"/>
          <p:cNvPicPr/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607935" y="2564765"/>
            <a:ext cx="3818255" cy="32099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91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91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91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38" grpId="0"/>
      <p:bldP spid="9114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22" name="文本框 81921"/>
          <p:cNvSpPr txBox="1"/>
          <p:nvPr/>
        </p:nvSpPr>
        <p:spPr>
          <a:xfrm>
            <a:off x="1199516" y="1519978"/>
            <a:ext cx="2046816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床档</a:t>
            </a:r>
            <a:endParaRPr lang="zh-CN" altLang="en-US" sz="2000" b="1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pic>
        <p:nvPicPr>
          <p:cNvPr id="81924" name="图片 81923" descr="未命名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9560" y="2378710"/>
            <a:ext cx="3641090" cy="1924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25" name="图片 81924" descr="未命名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3700" y="2348865"/>
            <a:ext cx="3432175" cy="19538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26" name="图片 81925" descr="未命名5"/>
          <p:cNvPicPr>
            <a:picLocks noChangeAspect="1"/>
          </p:cNvPicPr>
          <p:nvPr/>
        </p:nvPicPr>
        <p:blipFill>
          <a:blip r:embed="rId3"/>
          <a:srcRect r="46448" b="47794"/>
          <a:stretch>
            <a:fillRect/>
          </a:stretch>
        </p:blipFill>
        <p:spPr>
          <a:xfrm>
            <a:off x="4151630" y="4580890"/>
            <a:ext cx="4003040" cy="19291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28" name="矩形 81927"/>
          <p:cNvSpPr/>
          <p:nvPr/>
        </p:nvSpPr>
        <p:spPr>
          <a:xfrm>
            <a:off x="1199516" y="908473"/>
            <a:ext cx="8449733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/>
            <a:r>
              <a:rPr lang="zh-CN" altLang="en-US" sz="20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charset="-122"/>
              </a:rPr>
              <a:t>保护具的操作方法</a:t>
            </a:r>
            <a:endParaRPr lang="zh-CN" altLang="en-US" sz="20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3" name="Title 6"/>
          <p:cNvSpPr txBox="1"/>
          <p:nvPr>
            <p:custDataLst>
              <p:tags r:id="rId4"/>
            </p:custDataLst>
          </p:nvPr>
        </p:nvSpPr>
        <p:spPr>
          <a:xfrm>
            <a:off x="231407" y="87859"/>
            <a:ext cx="459295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二、保护患者安全的措施</a:t>
            </a:r>
            <a:endParaRPr sz="28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819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2" grpId="0"/>
      <p:bldP spid="8192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2946" name="文本框 82945"/>
          <p:cNvSpPr txBox="1"/>
          <p:nvPr/>
        </p:nvSpPr>
        <p:spPr>
          <a:xfrm>
            <a:off x="839471" y="1557655"/>
            <a:ext cx="2046605" cy="36766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algn="ctr">
              <a:spcBef>
                <a:spcPct val="50000"/>
              </a:spcBef>
            </a:pPr>
            <a:r>
              <a:rPr lang="zh-CN" altLang="en-US" sz="1800" b="1" dirty="0">
                <a:solidFill>
                  <a:srgbClr val="FF0000"/>
                </a:solidFill>
                <a:latin typeface="+mj-lt"/>
                <a:ea typeface="+mj-lt"/>
              </a:rPr>
              <a:t>约束带</a:t>
            </a:r>
            <a:endParaRPr lang="zh-CN" altLang="en-US" sz="1800" b="1" dirty="0">
              <a:solidFill>
                <a:srgbClr val="FF0000"/>
              </a:solidFill>
              <a:latin typeface="+mj-lt"/>
              <a:ea typeface="+mj-lt"/>
            </a:endParaRPr>
          </a:p>
          <a:p>
            <a:pPr algn="ctr">
              <a:spcBef>
                <a:spcPct val="50000"/>
              </a:spcBef>
            </a:pPr>
            <a:endParaRPr lang="zh-CN" altLang="en-US" sz="1800" b="1" dirty="0">
              <a:solidFill>
                <a:srgbClr val="FF0000"/>
              </a:solidFill>
              <a:latin typeface="+mj-lt"/>
              <a:ea typeface="+mj-lt"/>
            </a:endParaRPr>
          </a:p>
          <a:p>
            <a:pPr algn="ctr">
              <a:spcBef>
                <a:spcPct val="50000"/>
              </a:spcBef>
            </a:pPr>
            <a:endParaRPr lang="zh-CN" altLang="en-US" sz="1800" b="1" dirty="0">
              <a:solidFill>
                <a:srgbClr val="FF0000"/>
              </a:solidFill>
              <a:latin typeface="+mj-lt"/>
              <a:ea typeface="+mj-lt"/>
            </a:endParaRPr>
          </a:p>
          <a:p>
            <a:pPr algn="ctr">
              <a:spcBef>
                <a:spcPct val="50000"/>
              </a:spcBef>
            </a:pPr>
            <a:endParaRPr lang="zh-CN" altLang="en-US" sz="1800" b="1">
              <a:solidFill>
                <a:srgbClr val="FF0000"/>
              </a:solidFill>
              <a:latin typeface="+mj-lt"/>
              <a:ea typeface="+mj-lt"/>
            </a:endParaRPr>
          </a:p>
        </p:txBody>
      </p:sp>
      <p:pic>
        <p:nvPicPr>
          <p:cNvPr id="82947" name="图片 82946" descr="约束带"/>
          <p:cNvPicPr>
            <a:picLocks noChangeAspect="1"/>
          </p:cNvPicPr>
          <p:nvPr/>
        </p:nvPicPr>
        <p:blipFill>
          <a:blip r:embed="rId1">
            <a:clrChange>
              <a:clrFrom>
                <a:srgbClr val="DED9D3"/>
              </a:clrFrom>
              <a:clrTo>
                <a:srgbClr val="DED9D3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838200" y="2277745"/>
            <a:ext cx="2916555" cy="372491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</p:pic>
      <p:pic>
        <p:nvPicPr>
          <p:cNvPr id="82948" name="图片 82947" descr="肩带"/>
          <p:cNvPicPr>
            <a:picLocks noChangeAspect="1"/>
          </p:cNvPicPr>
          <p:nvPr/>
        </p:nvPicPr>
        <p:blipFill>
          <a:blip r:embed="rId2">
            <a:clrChange>
              <a:clrFrom>
                <a:srgbClr val="E2DDD7"/>
              </a:clrFrom>
              <a:clrTo>
                <a:srgbClr val="E2DDD7">
                  <a:alpha val="0"/>
                </a:srgbClr>
              </a:clrTo>
            </a:clrChange>
            <a:lum bright="6000" contrast="6000"/>
          </a:blip>
          <a:stretch>
            <a:fillRect/>
          </a:stretch>
        </p:blipFill>
        <p:spPr>
          <a:xfrm>
            <a:off x="4655820" y="1433195"/>
            <a:ext cx="3300730" cy="165227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</p:pic>
      <p:pic>
        <p:nvPicPr>
          <p:cNvPr id="82949" name="图片 82948" descr="肩带约束"/>
          <p:cNvPicPr>
            <a:picLocks noChangeAspect="1"/>
          </p:cNvPicPr>
          <p:nvPr/>
        </p:nvPicPr>
        <p:blipFill>
          <a:blip r:embed="rId3">
            <a:clrChange>
              <a:clrFrom>
                <a:srgbClr val="E7E6E4"/>
              </a:clrFrom>
              <a:clrTo>
                <a:srgbClr val="E7E6E4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5087620" y="3579495"/>
            <a:ext cx="2754630" cy="14573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</p:pic>
      <p:pic>
        <p:nvPicPr>
          <p:cNvPr id="82950" name="图片 82949" descr="膝带"/>
          <p:cNvPicPr>
            <a:picLocks noChangeAspect="1"/>
          </p:cNvPicPr>
          <p:nvPr/>
        </p:nvPicPr>
        <p:blipFill>
          <a:blip r:embed="rId4">
            <a:clrChange>
              <a:clrFrom>
                <a:srgbClr val="DFDAD4"/>
              </a:clrFrom>
              <a:clrTo>
                <a:srgbClr val="DFDAD4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8759825" y="1436370"/>
            <a:ext cx="2813050" cy="164909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</p:pic>
      <p:pic>
        <p:nvPicPr>
          <p:cNvPr id="82951" name="图片 82950" descr="膝带约束"/>
          <p:cNvPicPr>
            <a:picLocks noChangeAspect="1"/>
          </p:cNvPicPr>
          <p:nvPr/>
        </p:nvPicPr>
        <p:blipFill>
          <a:blip r:embed="rId5">
            <a:clrChange>
              <a:clrFrom>
                <a:srgbClr val="E9E0D7"/>
              </a:clrFrom>
              <a:clrTo>
                <a:srgbClr val="E9E0D7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048115" y="3570605"/>
            <a:ext cx="2317115" cy="143954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</p:pic>
      <p:pic>
        <p:nvPicPr>
          <p:cNvPr id="82952" name="图片 82951" descr="支被架"/>
          <p:cNvPicPr>
            <a:picLocks noChangeAspect="1"/>
          </p:cNvPicPr>
          <p:nvPr/>
        </p:nvPicPr>
        <p:blipFill>
          <a:blip r:embed="rId6">
            <a:clrChange>
              <a:clrFrom>
                <a:srgbClr val="EFEAE4"/>
              </a:clrFrom>
              <a:clrTo>
                <a:srgbClr val="EFEAE4">
                  <a:alpha val="0"/>
                </a:srgbClr>
              </a:clrTo>
            </a:clrChange>
            <a:lum contrast="6000"/>
          </a:blip>
          <a:stretch>
            <a:fillRect/>
          </a:stretch>
        </p:blipFill>
        <p:spPr>
          <a:xfrm>
            <a:off x="6816090" y="5445125"/>
            <a:ext cx="2993390" cy="95186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</p:pic>
      <p:sp>
        <p:nvSpPr>
          <p:cNvPr id="82956" name="矩形 82955"/>
          <p:cNvSpPr/>
          <p:nvPr/>
        </p:nvSpPr>
        <p:spPr>
          <a:xfrm>
            <a:off x="839471" y="836083"/>
            <a:ext cx="8449733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/>
            <a:r>
              <a:rPr lang="zh-CN" altLang="en-US" sz="20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charset="-122"/>
              </a:rPr>
              <a:t>保护具的操作方法</a:t>
            </a:r>
            <a:endParaRPr lang="zh-CN" altLang="en-US" sz="20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42390" y="6020435"/>
            <a:ext cx="134493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1800" b="1" dirty="0">
                <a:solidFill>
                  <a:srgbClr val="FF0000"/>
                </a:solidFill>
                <a:latin typeface="+mj-lt"/>
                <a:ea typeface="+mj-lt"/>
                <a:sym typeface="+mn-ea"/>
              </a:rPr>
              <a:t>支被架</a:t>
            </a:r>
            <a:endParaRPr lang="zh-CN" altLang="en-US" sz="1800" b="1" dirty="0">
              <a:solidFill>
                <a:srgbClr val="FF0000"/>
              </a:solidFill>
              <a:latin typeface="+mj-lt"/>
              <a:ea typeface="+mj-lt"/>
              <a:sym typeface="+mn-ea"/>
            </a:endParaRPr>
          </a:p>
        </p:txBody>
      </p:sp>
      <p:sp>
        <p:nvSpPr>
          <p:cNvPr id="23" name="Title 6"/>
          <p:cNvSpPr txBox="1"/>
          <p:nvPr>
            <p:custDataLst>
              <p:tags r:id="rId7"/>
            </p:custDataLst>
          </p:nvPr>
        </p:nvSpPr>
        <p:spPr>
          <a:xfrm>
            <a:off x="231407" y="87859"/>
            <a:ext cx="459295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二、保护患者安全的措施</a:t>
            </a:r>
            <a:endParaRPr sz="28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1000"/>
                                        <p:tgtEl>
                                          <p:spTgt spid="82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1000"/>
                                        <p:tgtEl>
                                          <p:spTgt spid="82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82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1000"/>
                                        <p:tgtEl>
                                          <p:spTgt spid="82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82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1000"/>
                                        <p:tgtEl>
                                          <p:spTgt spid="829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1000"/>
                                        <p:tgtEl>
                                          <p:spTgt spid="82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6" grpId="0"/>
      <p:bldP spid="8295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3970" name="文本框 83969"/>
          <p:cNvSpPr txBox="1"/>
          <p:nvPr/>
        </p:nvSpPr>
        <p:spPr>
          <a:xfrm>
            <a:off x="622935" y="2924810"/>
            <a:ext cx="5721985" cy="2168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lnSpc>
                <a:spcPct val="150000"/>
              </a:lnSpc>
              <a:spcBef>
                <a:spcPct val="50000"/>
              </a:spcBef>
              <a:buChar char="•"/>
            </a:pPr>
            <a:r>
              <a:rPr lang="zh-CN" altLang="en-US" sz="1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严格掌握应用指征，注意维护患者自尊；</a:t>
            </a:r>
            <a:endParaRPr lang="zh-CN" altLang="en-US" sz="18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50000"/>
              </a:lnSpc>
              <a:spcBef>
                <a:spcPct val="50000"/>
              </a:spcBef>
              <a:buChar char="•"/>
            </a:pPr>
            <a:r>
              <a:rPr lang="zh-CN" altLang="en-US" sz="1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保护具只能短期使用，定时松解；</a:t>
            </a:r>
            <a:endParaRPr lang="zh-CN" altLang="en-US" sz="18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50000"/>
              </a:lnSpc>
              <a:spcBef>
                <a:spcPct val="50000"/>
              </a:spcBef>
              <a:buChar char="•"/>
            </a:pPr>
            <a:r>
              <a:rPr lang="zh-CN" altLang="en-US" sz="1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使用约束具时松紧适宜，肢体处于功能位置；</a:t>
            </a:r>
            <a:endParaRPr lang="zh-CN" altLang="en-US" sz="18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50000"/>
              </a:lnSpc>
              <a:spcBef>
                <a:spcPct val="50000"/>
              </a:spcBef>
              <a:buChar char="•"/>
            </a:pPr>
            <a:r>
              <a:rPr lang="zh-CN" altLang="en-US" sz="1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记录用保护具的原因、时间、结果、护理措施。</a:t>
            </a:r>
            <a:endParaRPr lang="zh-CN" altLang="en-US" sz="18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3972" name="矩形 83971"/>
          <p:cNvSpPr/>
          <p:nvPr/>
        </p:nvSpPr>
        <p:spPr>
          <a:xfrm>
            <a:off x="622935" y="2348865"/>
            <a:ext cx="376682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/>
            <a:r>
              <a:rPr lang="zh-CN" altLang="en-US" sz="20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charset="-122"/>
              </a:rPr>
              <a:t>保护具应用的注意事项</a:t>
            </a:r>
            <a:endParaRPr lang="zh-CN" altLang="en-US" sz="20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231407" y="87859"/>
            <a:ext cx="459295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二、保护患者安全的措施</a:t>
            </a:r>
            <a:endParaRPr sz="28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82948" name="图片 82947" descr="肩带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E2DDD7"/>
              </a:clrFrom>
              <a:clrTo>
                <a:srgbClr val="E2DDD7">
                  <a:alpha val="0"/>
                </a:srgbClr>
              </a:clrTo>
            </a:clrChange>
            <a:lum bright="6000" contrast="6000"/>
          </a:blip>
          <a:stretch>
            <a:fillRect/>
          </a:stretch>
        </p:blipFill>
        <p:spPr>
          <a:xfrm>
            <a:off x="6461125" y="2495550"/>
            <a:ext cx="4960620" cy="248348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83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1000"/>
                                        <p:tgtEl>
                                          <p:spTgt spid="83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1000"/>
                                        <p:tgtEl>
                                          <p:spTgt spid="82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0" grpId="0"/>
      <p:bldP spid="8397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3" name="图片 12292" descr="1G4L7_A9ESI8@1{)UDXXH9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35730" y="1052830"/>
            <a:ext cx="6907530" cy="52489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87859"/>
            <a:ext cx="459295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二、保护患者安全的措施</a:t>
            </a:r>
            <a:endParaRPr sz="28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248" name="流程图: 可选过程 10247"/>
          <p:cNvSpPr/>
          <p:nvPr>
            <p:custDataLst>
              <p:tags r:id="rId3"/>
            </p:custDataLst>
          </p:nvPr>
        </p:nvSpPr>
        <p:spPr>
          <a:xfrm>
            <a:off x="1487805" y="1844463"/>
            <a:ext cx="789940" cy="3334385"/>
          </a:xfrm>
          <a:prstGeom prst="flowChartAlternateProcess">
            <a:avLst/>
          </a:prstGeom>
          <a:solidFill>
            <a:srgbClr val="99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内</a:t>
            </a:r>
            <a:endParaRPr lang="zh-CN" altLang="en-US" sz="2000" b="1" dirty="0">
              <a:solidFill>
                <a:srgbClr val="FF33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容</a:t>
            </a:r>
            <a:endParaRPr lang="zh-CN" altLang="en-US" sz="2000" b="1" dirty="0">
              <a:solidFill>
                <a:srgbClr val="FF33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</a:t>
            </a:r>
            <a:endParaRPr lang="zh-CN" altLang="en-US" sz="2000" b="1" dirty="0">
              <a:solidFill>
                <a:srgbClr val="FF33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结</a:t>
            </a:r>
            <a:endParaRPr lang="zh-CN" altLang="en-US" sz="2000" b="1" dirty="0">
              <a:solidFill>
                <a:srgbClr val="FF33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Rectangle 33"/>
          <p:cNvSpPr txBox="1">
            <a:spLocks noChangeArrowheads="1"/>
          </p:cNvSpPr>
          <p:nvPr/>
        </p:nvSpPr>
        <p:spPr bwMode="auto">
          <a:xfrm>
            <a:off x="1006687" y="692574"/>
            <a:ext cx="2233084" cy="692151"/>
          </a:xfrm>
          <a:prstGeom prst="rect">
            <a:avLst/>
          </a:prstGeom>
          <a:solidFill>
            <a:schemeClr val="accent1">
              <a:alpha val="4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6852" tIns="53425" rIns="106852" bIns="53425"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charset="0"/>
                <a:ea typeface="隶书" panose="02010509060101010101" pitchFamily="49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charset="0"/>
                <a:ea typeface="隶书" panose="02010509060101010101" pitchFamily="49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charset="0"/>
                <a:ea typeface="隶书" panose="02010509060101010101" pitchFamily="49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charset="0"/>
                <a:ea typeface="隶书" panose="02010509060101010101" pitchFamily="49" charset="-122"/>
              </a:defRPr>
            </a:lvl5pPr>
            <a:lvl6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charset="0"/>
                <a:ea typeface="隶书" panose="02010509060101010101" pitchFamily="49" charset="-122"/>
              </a:defRPr>
            </a:lvl6pPr>
            <a:lvl7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charset="0"/>
                <a:ea typeface="隶书" panose="02010509060101010101" pitchFamily="49" charset="-122"/>
              </a:defRPr>
            </a:lvl7pPr>
            <a:lvl8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charset="0"/>
                <a:ea typeface="隶书" panose="02010509060101010101" pitchFamily="49" charset="-122"/>
              </a:defRPr>
            </a:lvl8pPr>
            <a:lvl9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anose="020F0502020204030204" charset="0"/>
                <a:ea typeface="隶书" panose="02010509060101010101" pitchFamily="49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1" i="0" u="none" strike="noStrike" kern="1200" cap="none" spc="0" normalizeH="0" baseline="0" noProof="0" dirty="0" smtClean="0">
                <a:ln>
                  <a:noFill/>
                </a:ln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布置作业</a:t>
            </a:r>
            <a:endParaRPr kumimoji="0" lang="zh-CN" altLang="en-US" sz="3735" b="1" i="0" u="none" strike="noStrike" kern="1200" cap="none" spc="0" normalizeH="0" baseline="0" noProof="0" dirty="0" smtClean="0">
              <a:ln>
                <a:noFill/>
              </a:ln>
              <a:solidFill>
                <a:srgbClr val="99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317" name="矩形 13316"/>
          <p:cNvSpPr/>
          <p:nvPr/>
        </p:nvSpPr>
        <p:spPr>
          <a:xfrm>
            <a:off x="1006687" y="1701377"/>
            <a:ext cx="10369551" cy="3830955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p>
            <a:pPr algn="just">
              <a:lnSpc>
                <a:spcPct val="150000"/>
              </a:lnSpc>
              <a:spcBef>
                <a:spcPct val="50000"/>
              </a:spcBef>
            </a:pPr>
            <a:r>
              <a:rPr lang="zh-CN" altLang="en-US" sz="1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患者，女，</a:t>
            </a:r>
            <a:r>
              <a:rPr lang="en-US" altLang="zh-CN" sz="1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49</a:t>
            </a:r>
            <a:r>
              <a:rPr lang="zh-CN" altLang="en-US" sz="1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岁，因转移性右下腹痛</a:t>
            </a:r>
            <a:r>
              <a:rPr lang="en-US" altLang="zh-CN" sz="1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10</a:t>
            </a:r>
            <a:r>
              <a:rPr lang="zh-CN" altLang="en-US" sz="1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小时入院。患者无明显诱因下出现脐周疼痛，逐渐转移到右下腹部，伴恶心、寒战、高热，无尿频、尿急、尿痛等。体格检查：</a:t>
            </a:r>
            <a:r>
              <a:rPr lang="en-US" altLang="zh-CN" sz="1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T39℃</a:t>
            </a:r>
            <a:r>
              <a:rPr lang="zh-CN" altLang="en-US" sz="1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en-US" altLang="zh-CN" sz="1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P110</a:t>
            </a:r>
            <a:r>
              <a:rPr lang="zh-CN" altLang="en-US" sz="1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次</a:t>
            </a:r>
            <a:r>
              <a:rPr lang="en-US" altLang="zh-CN" sz="1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分，</a:t>
            </a:r>
            <a:r>
              <a:rPr lang="en-US" altLang="zh-CN" sz="1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R22</a:t>
            </a:r>
            <a:r>
              <a:rPr lang="zh-CN" altLang="en-US" sz="1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次</a:t>
            </a:r>
            <a:r>
              <a:rPr lang="en-US" altLang="zh-CN" sz="1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分，</a:t>
            </a:r>
            <a:r>
              <a:rPr lang="en-US" altLang="zh-CN" sz="1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BP120/80mmHg，</a:t>
            </a:r>
            <a:r>
              <a:rPr lang="zh-CN" altLang="en-US" sz="1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全腹压痛、反跳痛，腹肌紧张，以右下方最为明显，麦氏点压痛，肠鸣音明显减弱，血常规示</a:t>
            </a:r>
            <a:r>
              <a:rPr lang="en-US" altLang="zh-CN" sz="1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WBC25×10/L</a:t>
            </a:r>
            <a:r>
              <a:rPr lang="zh-CN" altLang="en-US" sz="1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，中性粒细胞占</a:t>
            </a:r>
            <a:r>
              <a:rPr lang="en-US" altLang="zh-CN" sz="1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87%</a:t>
            </a:r>
            <a:r>
              <a:rPr lang="zh-CN" altLang="en-US" sz="1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，临床诊断为：急性阑尾炎。采用腰麻下行阑尾切除术。</a:t>
            </a:r>
            <a:endParaRPr lang="zh-CN" altLang="en-US" sz="18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  <a:spcBef>
                <a:spcPct val="50000"/>
              </a:spcBef>
            </a:pPr>
            <a:r>
              <a:rPr lang="zh-CN" altLang="en-US" sz="1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思考：</a:t>
            </a:r>
            <a:endParaRPr lang="zh-CN" altLang="en-US" sz="18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  <a:spcBef>
                <a:spcPct val="50000"/>
              </a:spcBef>
            </a:pPr>
            <a:r>
              <a:rPr lang="zh-CN" altLang="en-US" sz="1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⒈ 患者手术后</a:t>
            </a:r>
            <a:r>
              <a:rPr lang="en-US" altLang="zh-CN" sz="1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6</a:t>
            </a:r>
            <a:r>
              <a:rPr lang="zh-CN" altLang="en-US" sz="1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小时内和手术后</a:t>
            </a:r>
            <a:r>
              <a:rPr lang="en-US" altLang="zh-CN" sz="1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12</a:t>
            </a:r>
            <a:r>
              <a:rPr lang="zh-CN" altLang="en-US" sz="1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小时，护士应协助患者分别采取何种体位？为什么？</a:t>
            </a:r>
            <a:endParaRPr lang="zh-CN" altLang="en-US" sz="18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  <a:spcBef>
                <a:spcPct val="50000"/>
              </a:spcBef>
            </a:pPr>
            <a:r>
              <a:rPr lang="zh-CN" altLang="en-US" sz="1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⒉ 护士应如何帮助患者采取这两种正确的卧位？</a:t>
            </a:r>
            <a:endParaRPr lang="zh-CN" altLang="en-US" sz="18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" name="图片 1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54803" y="228917"/>
            <a:ext cx="10564260" cy="5543549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2668905" y="2060575"/>
            <a:ext cx="6583680" cy="23069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第四</a:t>
            </a:r>
            <a:r>
              <a:rPr lang="zh-CN" altLang="en-US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节</a:t>
            </a:r>
            <a:endParaRPr lang="zh-CN" altLang="en-US" sz="7200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altLang="en-US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护士的职业防护</a:t>
            </a:r>
            <a:endParaRPr lang="zh-CN" altLang="en-US" sz="7200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3970" name="文本框 83969"/>
          <p:cNvSpPr txBox="1"/>
          <p:nvPr/>
        </p:nvSpPr>
        <p:spPr>
          <a:xfrm>
            <a:off x="622935" y="2063750"/>
            <a:ext cx="1097470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lnSpc>
                <a:spcPct val="150000"/>
              </a:lnSpc>
              <a:spcBef>
                <a:spcPct val="50000"/>
              </a:spcBef>
            </a:pPr>
            <a:r>
              <a:rPr lang="zh-CN" altLang="en-US" sz="1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1. 职业暴露　职业暴露（occupational exposure）是指从业人员由于职业关系而暴露在有害因素中，从而有可能损害健康或危及生命的一种状态。</a:t>
            </a:r>
            <a:endParaRPr lang="zh-CN" altLang="en-US" sz="18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50000"/>
              </a:lnSpc>
              <a:spcBef>
                <a:spcPct val="50000"/>
              </a:spcBef>
            </a:pPr>
            <a:r>
              <a:rPr lang="zh-CN" altLang="en-US" sz="1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2. 护理职业风险　护理职业风险（nursing occupational risk）是指在护理服务过程中可能发生的一切不安全事件。</a:t>
            </a:r>
            <a:endParaRPr lang="zh-CN" altLang="en-US" sz="18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50000"/>
              </a:lnSpc>
              <a:spcBef>
                <a:spcPct val="50000"/>
              </a:spcBef>
            </a:pPr>
            <a:r>
              <a:rPr lang="zh-CN" altLang="en-US" sz="1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3. 职业防护　职业防护（occupational protection）是针对可能造成机体损伤的各种职业性有害因素，采取有效措施，以避免职业性危害的发生，或将危害降低到最低程度。</a:t>
            </a:r>
            <a:endParaRPr lang="zh-CN" altLang="en-US" sz="18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3972" name="矩形 83971"/>
          <p:cNvSpPr/>
          <p:nvPr/>
        </p:nvSpPr>
        <p:spPr>
          <a:xfrm>
            <a:off x="622935" y="1487805"/>
            <a:ext cx="376682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/>
            <a:r>
              <a:rPr lang="zh-CN" altLang="en-US" sz="20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charset="-122"/>
              </a:rPr>
              <a:t>职业防护的相关概念</a:t>
            </a:r>
            <a:endParaRPr lang="zh-CN" altLang="en-US" sz="20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231407" y="87859"/>
            <a:ext cx="580644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一、职业防护的相关概念及意义</a:t>
            </a:r>
            <a:endParaRPr sz="28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83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1000"/>
                                        <p:tgtEl>
                                          <p:spTgt spid="83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0" grpId="0"/>
      <p:bldP spid="8397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3972" name="矩形 83971"/>
          <p:cNvSpPr/>
          <p:nvPr/>
        </p:nvSpPr>
        <p:spPr>
          <a:xfrm>
            <a:off x="1111250" y="1772285"/>
            <a:ext cx="376682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/>
            <a:r>
              <a:rPr lang="zh-CN" altLang="en-US" sz="20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charset="-122"/>
              </a:rPr>
              <a:t>护理职业防护的意义</a:t>
            </a:r>
            <a:endParaRPr lang="zh-CN" altLang="en-US" sz="20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231407" y="87859"/>
            <a:ext cx="580644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一、职业防护的相关概念及意义</a:t>
            </a:r>
            <a:endParaRPr sz="28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4" name="任意多边形 13"/>
          <p:cNvSpPr/>
          <p:nvPr>
            <p:custDataLst>
              <p:tags r:id="rId2"/>
            </p:custDataLst>
          </p:nvPr>
        </p:nvSpPr>
        <p:spPr>
          <a:xfrm>
            <a:off x="1271298" y="3141376"/>
            <a:ext cx="2821485" cy="1757059"/>
          </a:xfrm>
          <a:custGeom>
            <a:avLst/>
            <a:gdLst>
              <a:gd name="connsiteX0" fmla="*/ 637773 w 3085254"/>
              <a:gd name="connsiteY0" fmla="*/ 1852859 h 1921319"/>
              <a:gd name="connsiteX1" fmla="*/ 637773 w 3085254"/>
              <a:gd name="connsiteY1" fmla="*/ 1856166 h 1921319"/>
              <a:gd name="connsiteX2" fmla="*/ 639447 w 3085254"/>
              <a:gd name="connsiteY2" fmla="*/ 1854513 h 1921319"/>
              <a:gd name="connsiteX3" fmla="*/ 29611 w 3085254"/>
              <a:gd name="connsiteY3" fmla="*/ 35560 h 1921319"/>
              <a:gd name="connsiteX4" fmla="*/ 29611 w 3085254"/>
              <a:gd name="connsiteY4" fmla="*/ 1260091 h 1921319"/>
              <a:gd name="connsiteX5" fmla="*/ 66389 w 3085254"/>
              <a:gd name="connsiteY5" fmla="*/ 1260091 h 1921319"/>
              <a:gd name="connsiteX6" fmla="*/ 66389 w 3085254"/>
              <a:gd name="connsiteY6" fmla="*/ 66554 h 1921319"/>
              <a:gd name="connsiteX7" fmla="*/ 3027183 w 3085254"/>
              <a:gd name="connsiteY7" fmla="*/ 66554 h 1921319"/>
              <a:gd name="connsiteX8" fmla="*/ 3027183 w 3085254"/>
              <a:gd name="connsiteY8" fmla="*/ 1859230 h 1921319"/>
              <a:gd name="connsiteX9" fmla="*/ 637773 w 3085254"/>
              <a:gd name="connsiteY9" fmla="*/ 1859230 h 1921319"/>
              <a:gd name="connsiteX10" fmla="*/ 637773 w 3085254"/>
              <a:gd name="connsiteY10" fmla="*/ 1890225 h 1921319"/>
              <a:gd name="connsiteX11" fmla="*/ 3055643 w 3085254"/>
              <a:gd name="connsiteY11" fmla="*/ 1890225 h 1921319"/>
              <a:gd name="connsiteX12" fmla="*/ 3055643 w 3085254"/>
              <a:gd name="connsiteY12" fmla="*/ 35560 h 1921319"/>
              <a:gd name="connsiteX13" fmla="*/ 0 w 3085254"/>
              <a:gd name="connsiteY13" fmla="*/ 0 h 1921319"/>
              <a:gd name="connsiteX14" fmla="*/ 3085254 w 3085254"/>
              <a:gd name="connsiteY14" fmla="*/ 0 h 1921319"/>
              <a:gd name="connsiteX15" fmla="*/ 3085254 w 3085254"/>
              <a:gd name="connsiteY15" fmla="*/ 1921319 h 1921319"/>
              <a:gd name="connsiteX16" fmla="*/ 592170 w 3085254"/>
              <a:gd name="connsiteY16" fmla="*/ 1921319 h 1921319"/>
              <a:gd name="connsiteX17" fmla="*/ 597146 w 3085254"/>
              <a:gd name="connsiteY17" fmla="*/ 1916263 h 1921319"/>
              <a:gd name="connsiteX18" fmla="*/ 0 w 3085254"/>
              <a:gd name="connsiteY18" fmla="*/ 1309531 h 1921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085254" h="1921319">
                <a:moveTo>
                  <a:pt x="637773" y="1852859"/>
                </a:moveTo>
                <a:lnTo>
                  <a:pt x="637773" y="1856166"/>
                </a:lnTo>
                <a:lnTo>
                  <a:pt x="639447" y="1854513"/>
                </a:lnTo>
                <a:close/>
                <a:moveTo>
                  <a:pt x="29611" y="35560"/>
                </a:moveTo>
                <a:lnTo>
                  <a:pt x="29611" y="1260091"/>
                </a:lnTo>
                <a:lnTo>
                  <a:pt x="66389" y="1260091"/>
                </a:lnTo>
                <a:lnTo>
                  <a:pt x="66389" y="66554"/>
                </a:lnTo>
                <a:lnTo>
                  <a:pt x="3027183" y="66554"/>
                </a:lnTo>
                <a:lnTo>
                  <a:pt x="3027183" y="1859230"/>
                </a:lnTo>
                <a:lnTo>
                  <a:pt x="637773" y="1859230"/>
                </a:lnTo>
                <a:lnTo>
                  <a:pt x="637773" y="1890225"/>
                </a:lnTo>
                <a:lnTo>
                  <a:pt x="3055643" y="1890225"/>
                </a:lnTo>
                <a:lnTo>
                  <a:pt x="3055643" y="35560"/>
                </a:lnTo>
                <a:close/>
                <a:moveTo>
                  <a:pt x="0" y="0"/>
                </a:moveTo>
                <a:lnTo>
                  <a:pt x="3085254" y="0"/>
                </a:lnTo>
                <a:lnTo>
                  <a:pt x="3085254" y="1921319"/>
                </a:lnTo>
                <a:lnTo>
                  <a:pt x="592170" y="1921319"/>
                </a:lnTo>
                <a:lnTo>
                  <a:pt x="597146" y="1916263"/>
                </a:lnTo>
                <a:lnTo>
                  <a:pt x="0" y="1309531"/>
                </a:lnTo>
                <a:close/>
              </a:path>
            </a:pathLst>
          </a:custGeom>
          <a:ln>
            <a:noFill/>
          </a:ln>
        </p:spPr>
        <p:style>
          <a:lnRef idx="2">
            <a:srgbClr val="F99F7B">
              <a:shade val="50000"/>
            </a:srgbClr>
          </a:lnRef>
          <a:fillRef idx="1">
            <a:srgbClr val="F99F7B"/>
          </a:fillRef>
          <a:effectRef idx="0">
            <a:srgbClr val="F99F7B"/>
          </a:effectRef>
          <a:fontRef idx="minor">
            <a:srgbClr val="FFFFFF"/>
          </a:fontRef>
        </p:style>
        <p:txBody>
          <a:bodyPr lIns="180000" bIns="180000" rtlCol="0" anchor="ctr">
            <a:normAutofit/>
          </a:bodyPr>
          <a:lstStyle/>
          <a:p>
            <a:pPr algn="ctr">
              <a:lnSpc>
                <a:spcPct val="150000"/>
              </a:lnSpc>
            </a:pPr>
            <a:endParaRPr lang="zh-CN" altLang="en-US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16" name="直接连接符 15"/>
          <p:cNvCxnSpPr/>
          <p:nvPr>
            <p:custDataLst>
              <p:tags r:id="rId3"/>
            </p:custDataLst>
          </p:nvPr>
        </p:nvCxnSpPr>
        <p:spPr>
          <a:xfrm>
            <a:off x="1111021" y="4507336"/>
            <a:ext cx="549739" cy="562129"/>
          </a:xfrm>
          <a:prstGeom prst="line">
            <a:avLst/>
          </a:prstGeom>
        </p:spPr>
        <p:style>
          <a:lnRef idx="1">
            <a:srgbClr val="F99F7B"/>
          </a:lnRef>
          <a:fillRef idx="0">
            <a:srgbClr val="F99F7B"/>
          </a:fillRef>
          <a:effectRef idx="0">
            <a:srgbClr val="F99F7B"/>
          </a:effectRef>
          <a:fontRef idx="minor">
            <a:srgbClr val="3F4143"/>
          </a:fontRef>
        </p:style>
      </p:cxn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917368" y="4142786"/>
            <a:ext cx="1098400" cy="1097709"/>
          </a:xfrm>
          <a:prstGeom prst="rect">
            <a:avLst/>
          </a:prstGeom>
          <a:noFill/>
        </p:spPr>
        <p:txBody>
          <a:bodyPr wrap="square" rtlCol="0" anchor="ctr">
            <a:normAutofit fontScale="80000"/>
          </a:bodyPr>
          <a:lstStyle/>
          <a:p>
            <a:pPr algn="ctr"/>
            <a:r>
              <a:rPr lang="en-US" altLang="zh-CN" sz="7200" b="1" dirty="0">
                <a:ln w="6600">
                  <a:solidFill>
                    <a:srgbClr val="F5CA73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F5CA73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lang="zh-CN" altLang="en-US" sz="7200" b="1" dirty="0">
              <a:ln w="6600">
                <a:solidFill>
                  <a:srgbClr val="F5CA73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rgbClr val="F5CA73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任意多边形 20"/>
          <p:cNvSpPr/>
          <p:nvPr>
            <p:custDataLst>
              <p:tags r:id="rId5"/>
            </p:custDataLst>
          </p:nvPr>
        </p:nvSpPr>
        <p:spPr>
          <a:xfrm>
            <a:off x="4843173" y="3141376"/>
            <a:ext cx="2821485" cy="1757059"/>
          </a:xfrm>
          <a:custGeom>
            <a:avLst/>
            <a:gdLst>
              <a:gd name="connsiteX0" fmla="*/ 637773 w 3085254"/>
              <a:gd name="connsiteY0" fmla="*/ 1852859 h 1921319"/>
              <a:gd name="connsiteX1" fmla="*/ 637773 w 3085254"/>
              <a:gd name="connsiteY1" fmla="*/ 1856166 h 1921319"/>
              <a:gd name="connsiteX2" fmla="*/ 639447 w 3085254"/>
              <a:gd name="connsiteY2" fmla="*/ 1854513 h 1921319"/>
              <a:gd name="connsiteX3" fmla="*/ 29611 w 3085254"/>
              <a:gd name="connsiteY3" fmla="*/ 35560 h 1921319"/>
              <a:gd name="connsiteX4" fmla="*/ 29611 w 3085254"/>
              <a:gd name="connsiteY4" fmla="*/ 1260091 h 1921319"/>
              <a:gd name="connsiteX5" fmla="*/ 66389 w 3085254"/>
              <a:gd name="connsiteY5" fmla="*/ 1260091 h 1921319"/>
              <a:gd name="connsiteX6" fmla="*/ 66389 w 3085254"/>
              <a:gd name="connsiteY6" fmla="*/ 66554 h 1921319"/>
              <a:gd name="connsiteX7" fmla="*/ 3027183 w 3085254"/>
              <a:gd name="connsiteY7" fmla="*/ 66554 h 1921319"/>
              <a:gd name="connsiteX8" fmla="*/ 3027183 w 3085254"/>
              <a:gd name="connsiteY8" fmla="*/ 1859230 h 1921319"/>
              <a:gd name="connsiteX9" fmla="*/ 637773 w 3085254"/>
              <a:gd name="connsiteY9" fmla="*/ 1859230 h 1921319"/>
              <a:gd name="connsiteX10" fmla="*/ 637773 w 3085254"/>
              <a:gd name="connsiteY10" fmla="*/ 1890225 h 1921319"/>
              <a:gd name="connsiteX11" fmla="*/ 3055643 w 3085254"/>
              <a:gd name="connsiteY11" fmla="*/ 1890225 h 1921319"/>
              <a:gd name="connsiteX12" fmla="*/ 3055643 w 3085254"/>
              <a:gd name="connsiteY12" fmla="*/ 35560 h 1921319"/>
              <a:gd name="connsiteX13" fmla="*/ 0 w 3085254"/>
              <a:gd name="connsiteY13" fmla="*/ 0 h 1921319"/>
              <a:gd name="connsiteX14" fmla="*/ 3085254 w 3085254"/>
              <a:gd name="connsiteY14" fmla="*/ 0 h 1921319"/>
              <a:gd name="connsiteX15" fmla="*/ 3085254 w 3085254"/>
              <a:gd name="connsiteY15" fmla="*/ 1921319 h 1921319"/>
              <a:gd name="connsiteX16" fmla="*/ 592170 w 3085254"/>
              <a:gd name="connsiteY16" fmla="*/ 1921319 h 1921319"/>
              <a:gd name="connsiteX17" fmla="*/ 597146 w 3085254"/>
              <a:gd name="connsiteY17" fmla="*/ 1916263 h 1921319"/>
              <a:gd name="connsiteX18" fmla="*/ 0 w 3085254"/>
              <a:gd name="connsiteY18" fmla="*/ 1309531 h 1921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085254" h="1921319">
                <a:moveTo>
                  <a:pt x="637773" y="1852859"/>
                </a:moveTo>
                <a:lnTo>
                  <a:pt x="637773" y="1856166"/>
                </a:lnTo>
                <a:lnTo>
                  <a:pt x="639447" y="1854513"/>
                </a:lnTo>
                <a:close/>
                <a:moveTo>
                  <a:pt x="29611" y="35560"/>
                </a:moveTo>
                <a:lnTo>
                  <a:pt x="29611" y="1260091"/>
                </a:lnTo>
                <a:lnTo>
                  <a:pt x="66389" y="1260091"/>
                </a:lnTo>
                <a:lnTo>
                  <a:pt x="66389" y="66554"/>
                </a:lnTo>
                <a:lnTo>
                  <a:pt x="3027183" y="66554"/>
                </a:lnTo>
                <a:lnTo>
                  <a:pt x="3027183" y="1859230"/>
                </a:lnTo>
                <a:lnTo>
                  <a:pt x="637773" y="1859230"/>
                </a:lnTo>
                <a:lnTo>
                  <a:pt x="637773" y="1890225"/>
                </a:lnTo>
                <a:lnTo>
                  <a:pt x="3055643" y="1890225"/>
                </a:lnTo>
                <a:lnTo>
                  <a:pt x="3055643" y="35560"/>
                </a:lnTo>
                <a:close/>
                <a:moveTo>
                  <a:pt x="0" y="0"/>
                </a:moveTo>
                <a:lnTo>
                  <a:pt x="3085254" y="0"/>
                </a:lnTo>
                <a:lnTo>
                  <a:pt x="3085254" y="1921319"/>
                </a:lnTo>
                <a:lnTo>
                  <a:pt x="592170" y="1921319"/>
                </a:lnTo>
                <a:lnTo>
                  <a:pt x="597146" y="1916263"/>
                </a:lnTo>
                <a:lnTo>
                  <a:pt x="0" y="1309531"/>
                </a:lnTo>
                <a:close/>
              </a:path>
            </a:pathLst>
          </a:custGeom>
          <a:ln>
            <a:noFill/>
          </a:ln>
        </p:spPr>
        <p:style>
          <a:lnRef idx="2">
            <a:srgbClr val="F99F7B">
              <a:shade val="50000"/>
            </a:srgbClr>
          </a:lnRef>
          <a:fillRef idx="1">
            <a:srgbClr val="F99F7B"/>
          </a:fillRef>
          <a:effectRef idx="0">
            <a:srgbClr val="F99F7B"/>
          </a:effectRef>
          <a:fontRef idx="minor">
            <a:srgbClr val="FFFFFF"/>
          </a:fontRef>
        </p:style>
        <p:txBody>
          <a:bodyPr lIns="180000" bIns="180000" rtlCol="0" anchor="ctr">
            <a:normAutofit/>
          </a:bodyPr>
          <a:lstStyle/>
          <a:p>
            <a:pPr algn="ctr">
              <a:lnSpc>
                <a:spcPct val="150000"/>
              </a:lnSpc>
            </a:pPr>
            <a:endParaRPr lang="zh-CN" altLang="en-US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22" name="直接连接符 21"/>
          <p:cNvCxnSpPr/>
          <p:nvPr>
            <p:custDataLst>
              <p:tags r:id="rId6"/>
            </p:custDataLst>
          </p:nvPr>
        </p:nvCxnSpPr>
        <p:spPr>
          <a:xfrm>
            <a:off x="4682896" y="4507336"/>
            <a:ext cx="549739" cy="562129"/>
          </a:xfrm>
          <a:prstGeom prst="line">
            <a:avLst/>
          </a:prstGeom>
        </p:spPr>
        <p:style>
          <a:lnRef idx="1">
            <a:srgbClr val="F99F7B"/>
          </a:lnRef>
          <a:fillRef idx="0">
            <a:srgbClr val="F99F7B"/>
          </a:fillRef>
          <a:effectRef idx="0">
            <a:srgbClr val="F99F7B"/>
          </a:effectRef>
          <a:fontRef idx="minor">
            <a:srgbClr val="3F4143"/>
          </a:fontRef>
        </p:style>
      </p:cxnSp>
      <p:sp>
        <p:nvSpPr>
          <p:cNvPr id="20" name="文本框 19"/>
          <p:cNvSpPr txBox="1"/>
          <p:nvPr>
            <p:custDataLst>
              <p:tags r:id="rId7"/>
            </p:custDataLst>
          </p:nvPr>
        </p:nvSpPr>
        <p:spPr>
          <a:xfrm>
            <a:off x="4489243" y="4142786"/>
            <a:ext cx="1098400" cy="1097709"/>
          </a:xfrm>
          <a:prstGeom prst="rect">
            <a:avLst/>
          </a:prstGeom>
          <a:noFill/>
        </p:spPr>
        <p:txBody>
          <a:bodyPr wrap="square" rtlCol="0" anchor="ctr">
            <a:normAutofit fontScale="80000"/>
          </a:bodyPr>
          <a:lstStyle/>
          <a:p>
            <a:pPr algn="ctr"/>
            <a:r>
              <a:rPr lang="en-US" altLang="zh-CN" sz="7200" b="1" dirty="0">
                <a:ln w="6600">
                  <a:solidFill>
                    <a:srgbClr val="F5CA73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F5CA73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lang="zh-CN" altLang="en-US" sz="7200" b="1" dirty="0">
              <a:ln w="6600">
                <a:solidFill>
                  <a:srgbClr val="F5CA73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rgbClr val="F5CA73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任意多边形 24"/>
          <p:cNvSpPr/>
          <p:nvPr>
            <p:custDataLst>
              <p:tags r:id="rId8"/>
            </p:custDataLst>
          </p:nvPr>
        </p:nvSpPr>
        <p:spPr>
          <a:xfrm>
            <a:off x="8415048" y="3141376"/>
            <a:ext cx="2821485" cy="1757059"/>
          </a:xfrm>
          <a:custGeom>
            <a:avLst/>
            <a:gdLst>
              <a:gd name="connsiteX0" fmla="*/ 637773 w 3085254"/>
              <a:gd name="connsiteY0" fmla="*/ 1852859 h 1921319"/>
              <a:gd name="connsiteX1" fmla="*/ 637773 w 3085254"/>
              <a:gd name="connsiteY1" fmla="*/ 1856166 h 1921319"/>
              <a:gd name="connsiteX2" fmla="*/ 639447 w 3085254"/>
              <a:gd name="connsiteY2" fmla="*/ 1854513 h 1921319"/>
              <a:gd name="connsiteX3" fmla="*/ 29611 w 3085254"/>
              <a:gd name="connsiteY3" fmla="*/ 35560 h 1921319"/>
              <a:gd name="connsiteX4" fmla="*/ 29611 w 3085254"/>
              <a:gd name="connsiteY4" fmla="*/ 1260091 h 1921319"/>
              <a:gd name="connsiteX5" fmla="*/ 66389 w 3085254"/>
              <a:gd name="connsiteY5" fmla="*/ 1260091 h 1921319"/>
              <a:gd name="connsiteX6" fmla="*/ 66389 w 3085254"/>
              <a:gd name="connsiteY6" fmla="*/ 66554 h 1921319"/>
              <a:gd name="connsiteX7" fmla="*/ 3027183 w 3085254"/>
              <a:gd name="connsiteY7" fmla="*/ 66554 h 1921319"/>
              <a:gd name="connsiteX8" fmla="*/ 3027183 w 3085254"/>
              <a:gd name="connsiteY8" fmla="*/ 1859230 h 1921319"/>
              <a:gd name="connsiteX9" fmla="*/ 637773 w 3085254"/>
              <a:gd name="connsiteY9" fmla="*/ 1859230 h 1921319"/>
              <a:gd name="connsiteX10" fmla="*/ 637773 w 3085254"/>
              <a:gd name="connsiteY10" fmla="*/ 1890225 h 1921319"/>
              <a:gd name="connsiteX11" fmla="*/ 3055643 w 3085254"/>
              <a:gd name="connsiteY11" fmla="*/ 1890225 h 1921319"/>
              <a:gd name="connsiteX12" fmla="*/ 3055643 w 3085254"/>
              <a:gd name="connsiteY12" fmla="*/ 35560 h 1921319"/>
              <a:gd name="connsiteX13" fmla="*/ 0 w 3085254"/>
              <a:gd name="connsiteY13" fmla="*/ 0 h 1921319"/>
              <a:gd name="connsiteX14" fmla="*/ 3085254 w 3085254"/>
              <a:gd name="connsiteY14" fmla="*/ 0 h 1921319"/>
              <a:gd name="connsiteX15" fmla="*/ 3085254 w 3085254"/>
              <a:gd name="connsiteY15" fmla="*/ 1921319 h 1921319"/>
              <a:gd name="connsiteX16" fmla="*/ 592170 w 3085254"/>
              <a:gd name="connsiteY16" fmla="*/ 1921319 h 1921319"/>
              <a:gd name="connsiteX17" fmla="*/ 597146 w 3085254"/>
              <a:gd name="connsiteY17" fmla="*/ 1916263 h 1921319"/>
              <a:gd name="connsiteX18" fmla="*/ 0 w 3085254"/>
              <a:gd name="connsiteY18" fmla="*/ 1309531 h 1921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085254" h="1921319">
                <a:moveTo>
                  <a:pt x="637773" y="1852859"/>
                </a:moveTo>
                <a:lnTo>
                  <a:pt x="637773" y="1856166"/>
                </a:lnTo>
                <a:lnTo>
                  <a:pt x="639447" y="1854513"/>
                </a:lnTo>
                <a:close/>
                <a:moveTo>
                  <a:pt x="29611" y="35560"/>
                </a:moveTo>
                <a:lnTo>
                  <a:pt x="29611" y="1260091"/>
                </a:lnTo>
                <a:lnTo>
                  <a:pt x="66389" y="1260091"/>
                </a:lnTo>
                <a:lnTo>
                  <a:pt x="66389" y="66554"/>
                </a:lnTo>
                <a:lnTo>
                  <a:pt x="3027183" y="66554"/>
                </a:lnTo>
                <a:lnTo>
                  <a:pt x="3027183" y="1859230"/>
                </a:lnTo>
                <a:lnTo>
                  <a:pt x="637773" y="1859230"/>
                </a:lnTo>
                <a:lnTo>
                  <a:pt x="637773" y="1890225"/>
                </a:lnTo>
                <a:lnTo>
                  <a:pt x="3055643" y="1890225"/>
                </a:lnTo>
                <a:lnTo>
                  <a:pt x="3055643" y="35560"/>
                </a:lnTo>
                <a:close/>
                <a:moveTo>
                  <a:pt x="0" y="0"/>
                </a:moveTo>
                <a:lnTo>
                  <a:pt x="3085254" y="0"/>
                </a:lnTo>
                <a:lnTo>
                  <a:pt x="3085254" y="1921319"/>
                </a:lnTo>
                <a:lnTo>
                  <a:pt x="592170" y="1921319"/>
                </a:lnTo>
                <a:lnTo>
                  <a:pt x="597146" y="1916263"/>
                </a:lnTo>
                <a:lnTo>
                  <a:pt x="0" y="1309531"/>
                </a:lnTo>
                <a:close/>
              </a:path>
            </a:pathLst>
          </a:custGeom>
          <a:ln>
            <a:noFill/>
          </a:ln>
        </p:spPr>
        <p:style>
          <a:lnRef idx="2">
            <a:srgbClr val="F99F7B">
              <a:shade val="50000"/>
            </a:srgbClr>
          </a:lnRef>
          <a:fillRef idx="1">
            <a:srgbClr val="F99F7B"/>
          </a:fillRef>
          <a:effectRef idx="0">
            <a:srgbClr val="F99F7B"/>
          </a:effectRef>
          <a:fontRef idx="minor">
            <a:srgbClr val="FFFFFF"/>
          </a:fontRef>
        </p:style>
        <p:txBody>
          <a:bodyPr lIns="180000" bIns="180000" rtlCol="0" anchor="ctr">
            <a:normAutofit/>
          </a:bodyPr>
          <a:lstStyle/>
          <a:p>
            <a:pPr algn="ctr">
              <a:lnSpc>
                <a:spcPct val="150000"/>
              </a:lnSpc>
            </a:pPr>
            <a:endParaRPr lang="zh-CN" altLang="en-US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26" name="直接连接符 25"/>
          <p:cNvCxnSpPr/>
          <p:nvPr>
            <p:custDataLst>
              <p:tags r:id="rId9"/>
            </p:custDataLst>
          </p:nvPr>
        </p:nvCxnSpPr>
        <p:spPr>
          <a:xfrm>
            <a:off x="8254771" y="4507336"/>
            <a:ext cx="549739" cy="562129"/>
          </a:xfrm>
          <a:prstGeom prst="line">
            <a:avLst/>
          </a:prstGeom>
        </p:spPr>
        <p:style>
          <a:lnRef idx="1">
            <a:srgbClr val="F99F7B"/>
          </a:lnRef>
          <a:fillRef idx="0">
            <a:srgbClr val="F99F7B"/>
          </a:fillRef>
          <a:effectRef idx="0">
            <a:srgbClr val="F99F7B"/>
          </a:effectRef>
          <a:fontRef idx="minor">
            <a:srgbClr val="3F4143"/>
          </a:fontRef>
        </p:style>
      </p:cxnSp>
      <p:sp>
        <p:nvSpPr>
          <p:cNvPr id="24" name="文本框 23"/>
          <p:cNvSpPr txBox="1"/>
          <p:nvPr>
            <p:custDataLst>
              <p:tags r:id="rId10"/>
            </p:custDataLst>
          </p:nvPr>
        </p:nvSpPr>
        <p:spPr>
          <a:xfrm>
            <a:off x="8061118" y="4142786"/>
            <a:ext cx="1098400" cy="1097709"/>
          </a:xfrm>
          <a:prstGeom prst="rect">
            <a:avLst/>
          </a:prstGeom>
          <a:noFill/>
        </p:spPr>
        <p:txBody>
          <a:bodyPr wrap="square" rtlCol="0" anchor="ctr">
            <a:normAutofit fontScale="80000"/>
          </a:bodyPr>
          <a:lstStyle/>
          <a:p>
            <a:pPr algn="ctr"/>
            <a:r>
              <a:rPr lang="en-US" altLang="zh-CN" sz="7200" b="1" dirty="0">
                <a:ln w="6600">
                  <a:solidFill>
                    <a:srgbClr val="F5CA73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F5CA73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lang="zh-CN" altLang="en-US" sz="7200" b="1" dirty="0">
              <a:ln w="6600">
                <a:solidFill>
                  <a:srgbClr val="F5CA73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rgbClr val="F5CA73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文本框 27"/>
          <p:cNvSpPr txBox="1"/>
          <p:nvPr>
            <p:custDataLst>
              <p:tags r:id="rId11"/>
            </p:custDataLst>
          </p:nvPr>
        </p:nvSpPr>
        <p:spPr>
          <a:xfrm>
            <a:off x="1370858" y="3815079"/>
            <a:ext cx="2622365" cy="409652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zh-CN" altLang="en-US" sz="1800" spc="15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1. 提高护士执业生命质量</a:t>
            </a:r>
            <a:endParaRPr lang="zh-CN" altLang="en-US" sz="1800" spc="15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文本框 29"/>
          <p:cNvSpPr txBox="1"/>
          <p:nvPr>
            <p:custDataLst>
              <p:tags r:id="rId12"/>
            </p:custDataLst>
          </p:nvPr>
        </p:nvSpPr>
        <p:spPr>
          <a:xfrm>
            <a:off x="4942733" y="3815079"/>
            <a:ext cx="2622365" cy="409652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800" spc="15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2. 规避护理职业风险</a:t>
            </a:r>
            <a:endParaRPr lang="zh-CN" altLang="en-US" sz="1800" spc="15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文本框 33"/>
          <p:cNvSpPr txBox="1"/>
          <p:nvPr>
            <p:custDataLst>
              <p:tags r:id="rId13"/>
            </p:custDataLst>
          </p:nvPr>
        </p:nvSpPr>
        <p:spPr>
          <a:xfrm>
            <a:off x="8514608" y="3815079"/>
            <a:ext cx="2622365" cy="409652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zh-CN" altLang="en-US" sz="1800" spc="15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3. 营造和谐的工作</a:t>
            </a:r>
            <a:endParaRPr lang="zh-CN" altLang="en-US" sz="1800" spc="15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00000"/>
              </a:lnSpc>
            </a:pPr>
            <a:r>
              <a:rPr lang="zh-CN" altLang="en-US" sz="1800" spc="15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氛围　</a:t>
            </a:r>
            <a:endParaRPr lang="zh-CN" altLang="en-US" sz="1800" spc="15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83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3972" name="矩形 83971"/>
          <p:cNvSpPr/>
          <p:nvPr/>
        </p:nvSpPr>
        <p:spPr>
          <a:xfrm>
            <a:off x="876935" y="1412875"/>
            <a:ext cx="376682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/>
            <a:r>
              <a:rPr lang="zh-CN" altLang="en-US" sz="20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charset="-122"/>
              </a:rPr>
              <a:t>生物性因素</a:t>
            </a:r>
            <a:endParaRPr lang="zh-CN" altLang="en-US" sz="20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231407" y="87859"/>
            <a:ext cx="459295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二、职业暴露的有害因素</a:t>
            </a:r>
            <a:endParaRPr sz="28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876935" y="2312035"/>
            <a:ext cx="1064895" cy="110744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rgbClr val="00B0F0">
              <a:shade val="50000"/>
            </a:srgbClr>
          </a:lnRef>
          <a:fillRef idx="1">
            <a:srgbClr val="00B0F0"/>
          </a:fillRef>
          <a:effectRef idx="0">
            <a:srgbClr val="00B0F0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7" name="文本框 16"/>
          <p:cNvSpPr txBox="1"/>
          <p:nvPr>
            <p:custDataLst>
              <p:tags r:id="rId3"/>
            </p:custDataLst>
          </p:nvPr>
        </p:nvSpPr>
        <p:spPr>
          <a:xfrm>
            <a:off x="2094230" y="2461260"/>
            <a:ext cx="9069705" cy="809625"/>
          </a:xfrm>
          <a:prstGeom prst="rect">
            <a:avLst/>
          </a:prstGeom>
        </p:spPr>
        <p:txBody>
          <a:bodyPr wrap="square" lIns="90000" tIns="46800" rIns="90000" bIns="46800" anchor="ctr" anchorCtr="0">
            <a:noAutofit/>
          </a:bodyPr>
          <a:lstStyle>
            <a:defPPr>
              <a:defRPr lang="zh-CN"/>
            </a:defPPr>
            <a:lvl1pPr>
              <a:defRPr sz="1400">
                <a:solidFill>
                  <a:prstClr val="white"/>
                </a:solidFill>
              </a:defRPr>
            </a:lvl1pPr>
          </a:lstStyle>
          <a:p>
            <a:pPr algn="just" fontAlgn="auto">
              <a:lnSpc>
                <a:spcPct val="120000"/>
              </a:lnSpc>
            </a:pPr>
            <a:r>
              <a:rPr lang="zh-CN" altLang="en-US" sz="1800" spc="100" dirty="0">
                <a:solidFill>
                  <a:srgbClr val="000000">
                    <a:lumMod val="85000"/>
                    <a:lumOff val="15000"/>
                  </a:srgbClr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1. 细菌　护理工作环境中常见的致病菌有葡萄球菌、链球菌、肺炎球菌及大肠埃希菌等，其广泛存在于病人的各种分泌物、排泄物及用过的衣物和器具中，会通过呼吸道、消化道、血液及皮肤等途径感染护士。</a:t>
            </a:r>
            <a:endParaRPr lang="zh-CN" altLang="en-US" sz="1800" spc="100" dirty="0">
              <a:solidFill>
                <a:srgbClr val="000000">
                  <a:lumMod val="85000"/>
                  <a:lumOff val="15000"/>
                </a:srgbClr>
              </a:solidFill>
              <a:uFillTx/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876935" y="4110355"/>
            <a:ext cx="1064895" cy="110744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rgbClr val="00B0F0">
              <a:shade val="50000"/>
            </a:srgbClr>
          </a:lnRef>
          <a:fillRef idx="1">
            <a:srgbClr val="00B0F0"/>
          </a:fillRef>
          <a:effectRef idx="0">
            <a:srgbClr val="00B0F0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8" name="文本框 17"/>
          <p:cNvSpPr txBox="1"/>
          <p:nvPr>
            <p:custDataLst>
              <p:tags r:id="rId5"/>
            </p:custDataLst>
          </p:nvPr>
        </p:nvSpPr>
        <p:spPr>
          <a:xfrm>
            <a:off x="2094230" y="4259580"/>
            <a:ext cx="9069705" cy="809625"/>
          </a:xfrm>
          <a:prstGeom prst="rect">
            <a:avLst/>
          </a:prstGeom>
        </p:spPr>
        <p:txBody>
          <a:bodyPr wrap="square" lIns="90000" tIns="46800" rIns="90000" bIns="46800" anchor="ctr" anchorCtr="0">
            <a:noAutofit/>
          </a:bodyPr>
          <a:lstStyle>
            <a:defPPr>
              <a:defRPr lang="zh-CN"/>
            </a:defPPr>
            <a:lvl1pPr>
              <a:defRPr sz="1400">
                <a:solidFill>
                  <a:prstClr val="white"/>
                </a:solidFill>
              </a:defRPr>
            </a:lvl1pPr>
          </a:lstStyle>
          <a:p>
            <a:pPr lvl="0" algn="just" fontAlgn="auto">
              <a:lnSpc>
                <a:spcPct val="120000"/>
              </a:lnSpc>
              <a:buClrTx/>
              <a:buSzTx/>
              <a:buFontTx/>
            </a:pPr>
            <a:r>
              <a:rPr lang="zh-CN" altLang="en-US" sz="1800" spc="100" dirty="0">
                <a:solidFill>
                  <a:srgbClr val="000000">
                    <a:lumMod val="85000"/>
                    <a:lumOff val="15000"/>
                  </a:srgb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微软雅黑" panose="020B0503020204020204" charset="-122"/>
              </a:rPr>
              <a:t>2. 病毒　护理工作环境中常见的病毒有乙型肝炎病毒（HBV）、丙型肝炎病毒（HCV）、人类免疫缺陷病毒（HIV）及冠状病毒等，其传播途径以血液和呼吸道传播较为常见。</a:t>
            </a:r>
            <a:endParaRPr lang="zh-CN" altLang="en-US" sz="1800" spc="100" dirty="0">
              <a:solidFill>
                <a:srgbClr val="000000">
                  <a:lumMod val="85000"/>
                  <a:lumOff val="15000"/>
                </a:srgbClr>
              </a:solidFill>
              <a:uFillTx/>
              <a:latin typeface="Arial" panose="020B0604020202020204" pitchFamily="34" charset="0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1161415" y="2512060"/>
            <a:ext cx="495935" cy="706755"/>
          </a:xfrm>
          <a:prstGeom prst="rect">
            <a:avLst/>
          </a:prstGeom>
          <a:noFill/>
        </p:spPr>
        <p:txBody>
          <a:bodyPr wrap="square" rtlCol="0">
            <a:normAutofit fontScale="90000"/>
          </a:bodyPr>
          <a:lstStyle/>
          <a:p>
            <a:r>
              <a:rPr lang="en-US" altLang="zh-CN" sz="40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lang="en-US" altLang="zh-CN" sz="4000" b="1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7"/>
            </p:custDataLst>
          </p:nvPr>
        </p:nvSpPr>
        <p:spPr>
          <a:xfrm>
            <a:off x="1161415" y="4310380"/>
            <a:ext cx="495935" cy="706755"/>
          </a:xfrm>
          <a:prstGeom prst="rect">
            <a:avLst/>
          </a:prstGeom>
          <a:noFill/>
        </p:spPr>
        <p:txBody>
          <a:bodyPr wrap="square" rtlCol="0">
            <a:normAutofit fontScale="90000"/>
          </a:bodyPr>
          <a:lstStyle/>
          <a:p>
            <a:r>
              <a:rPr lang="en-US" altLang="zh-CN" sz="40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lang="en-US" altLang="zh-CN" sz="40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83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818515" y="1389380"/>
            <a:ext cx="10327005" cy="31381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6600" b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第四章</a:t>
            </a:r>
            <a:endParaRPr lang="zh-CN" altLang="en-US" sz="6600" b="1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6600" b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卧位与安全</a:t>
            </a:r>
            <a:endParaRPr lang="zh-CN" altLang="en-US" sz="6600" b="1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newsflash/>
      </p:transition>
    </mc:Choice>
    <mc:Fallback>
      <p:transition spd="med">
        <p:newsflash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3972" name="矩形 83971"/>
          <p:cNvSpPr/>
          <p:nvPr/>
        </p:nvSpPr>
        <p:spPr>
          <a:xfrm>
            <a:off x="983615" y="1052830"/>
            <a:ext cx="376682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/>
            <a:r>
              <a:rPr lang="zh-CN" altLang="en-US" sz="20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charset="-122"/>
              </a:rPr>
              <a:t>物理性因素</a:t>
            </a:r>
            <a:endParaRPr lang="zh-CN" altLang="en-US" sz="20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231407" y="87859"/>
            <a:ext cx="459295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二、职业暴露的有害因素</a:t>
            </a:r>
            <a:endParaRPr sz="28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" name="任意多边形 6"/>
          <p:cNvSpPr/>
          <p:nvPr>
            <p:custDataLst>
              <p:tags r:id="rId2"/>
            </p:custDataLst>
          </p:nvPr>
        </p:nvSpPr>
        <p:spPr>
          <a:xfrm rot="19743805">
            <a:off x="1051243" y="2040890"/>
            <a:ext cx="225425" cy="730885"/>
          </a:xfrm>
          <a:custGeom>
            <a:avLst/>
            <a:gdLst>
              <a:gd name="connsiteX0" fmla="*/ 128434 w 128434"/>
              <a:gd name="connsiteY0" fmla="*/ 64576 h 416103"/>
              <a:gd name="connsiteX1" fmla="*/ 128434 w 128434"/>
              <a:gd name="connsiteY1" fmla="*/ 416103 h 416103"/>
              <a:gd name="connsiteX2" fmla="*/ 0 w 128434"/>
              <a:gd name="connsiteY2" fmla="*/ 339125 h 416103"/>
              <a:gd name="connsiteX3" fmla="*/ 0 w 128434"/>
              <a:gd name="connsiteY3" fmla="*/ 0 h 416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434" h="416103">
                <a:moveTo>
                  <a:pt x="128434" y="64576"/>
                </a:moveTo>
                <a:lnTo>
                  <a:pt x="128434" y="416103"/>
                </a:lnTo>
                <a:lnTo>
                  <a:pt x="0" y="339125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lumMod val="65000"/>
              <a:lumOff val="35000"/>
            </a:srgbClr>
          </a:solidFill>
          <a:ln>
            <a:noFill/>
          </a:ln>
        </p:spPr>
        <p:style>
          <a:lnRef idx="2">
            <a:srgbClr val="1D6DC2">
              <a:shade val="50000"/>
            </a:srgbClr>
          </a:lnRef>
          <a:fillRef idx="1">
            <a:srgbClr val="1D6DC2"/>
          </a:fillRef>
          <a:effectRef idx="0">
            <a:srgbClr val="1D6DC2"/>
          </a:effectRef>
          <a:fontRef idx="minor">
            <a:srgbClr val="FFFFFF"/>
          </a:fontRef>
        </p:style>
        <p:txBody>
          <a:bodyPr lIns="90000" tIns="46800" rIns="90000" bIns="46800" rtlCol="0" anchor="ctr">
            <a:normAutofit/>
          </a:bodyPr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0" name="任意多边形 9"/>
          <p:cNvSpPr/>
          <p:nvPr>
            <p:custDataLst>
              <p:tags r:id="rId3"/>
            </p:custDataLst>
          </p:nvPr>
        </p:nvSpPr>
        <p:spPr>
          <a:xfrm rot="19743805">
            <a:off x="1407478" y="2040890"/>
            <a:ext cx="225425" cy="730885"/>
          </a:xfrm>
          <a:custGeom>
            <a:avLst/>
            <a:gdLst>
              <a:gd name="connsiteX0" fmla="*/ 128434 w 128434"/>
              <a:gd name="connsiteY0" fmla="*/ 64576 h 416103"/>
              <a:gd name="connsiteX1" fmla="*/ 128434 w 128434"/>
              <a:gd name="connsiteY1" fmla="*/ 416103 h 416103"/>
              <a:gd name="connsiteX2" fmla="*/ 0 w 128434"/>
              <a:gd name="connsiteY2" fmla="*/ 339125 h 416103"/>
              <a:gd name="connsiteX3" fmla="*/ 0 w 128434"/>
              <a:gd name="connsiteY3" fmla="*/ 0 h 416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434" h="416103">
                <a:moveTo>
                  <a:pt x="128434" y="64576"/>
                </a:moveTo>
                <a:lnTo>
                  <a:pt x="128434" y="416103"/>
                </a:lnTo>
                <a:lnTo>
                  <a:pt x="0" y="339125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rgbClr val="1D6DC2">
              <a:shade val="50000"/>
            </a:srgbClr>
          </a:lnRef>
          <a:fillRef idx="1">
            <a:srgbClr val="1D6DC2"/>
          </a:fillRef>
          <a:effectRef idx="0">
            <a:srgbClr val="1D6DC2"/>
          </a:effectRef>
          <a:fontRef idx="minor">
            <a:srgbClr val="FFFFFF"/>
          </a:fontRef>
        </p:style>
        <p:txBody>
          <a:bodyPr lIns="90000" tIns="46800" rIns="90000" bIns="46800" rtlCol="0" anchor="ctr">
            <a:normAutofit/>
          </a:bodyPr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1" name="矩形3"/>
          <p:cNvSpPr/>
          <p:nvPr>
            <p:custDataLst>
              <p:tags r:id="rId4"/>
            </p:custDataLst>
          </p:nvPr>
        </p:nvSpPr>
        <p:spPr>
          <a:xfrm>
            <a:off x="1795780" y="1884045"/>
            <a:ext cx="9676765" cy="765810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79" y="connsiteY0-80"/>
              </a:cxn>
              <a:cxn ang="0">
                <a:pos x="connsiteX1-81" y="connsiteY1-82"/>
              </a:cxn>
              <a:cxn ang="0">
                <a:pos x="connsiteX2-83" y="connsiteY2-84"/>
              </a:cxn>
              <a:cxn ang="0">
                <a:pos x="connsiteX3-85" y="connsiteY3-86"/>
              </a:cxn>
              <a:cxn ang="0">
                <a:pos x="connsiteX4-87" y="connsiteY4-88"/>
              </a:cxn>
              <a:cxn ang="0">
                <a:pos x="connsiteX5-89" y="connsiteY5-90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19050" cap="sq">
            <a:solidFill>
              <a:srgbClr val="1D6DC2"/>
            </a:solidFill>
            <a:bevel/>
          </a:ln>
        </p:spPr>
        <p:style>
          <a:lnRef idx="2">
            <a:srgbClr val="1D6DC2">
              <a:shade val="50000"/>
            </a:srgbClr>
          </a:lnRef>
          <a:fillRef idx="1">
            <a:srgbClr val="1D6DC2"/>
          </a:fillRef>
          <a:effectRef idx="0">
            <a:srgbClr val="1D6DC2"/>
          </a:effectRef>
          <a:fontRef idx="minor">
            <a:srgbClr val="FFFFFF"/>
          </a:fontRef>
        </p:style>
        <p:txBody>
          <a:bodyPr rot="0" spcFirstLastPara="0" vertOverflow="overflow" horzOverflow="overflow" vert="horz" wrap="square" lIns="90000" tIns="46800" rIns="90000" bIns="46800" numCol="1" spcCol="0" rtlCol="0" fromWordArt="0" anchor="b" anchorCtr="0" forceAA="0" compatLnSpc="1">
            <a:normAutofit/>
          </a:bodyPr>
          <a:p>
            <a:pPr algn="just">
              <a:lnSpc>
                <a:spcPct val="120000"/>
              </a:lnSpc>
            </a:pPr>
            <a:r>
              <a:rPr lang="zh-CN" altLang="en-US" sz="1800" spc="15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1. 锐器伤　锐器伤是最常见的职业性有害因素之一，而感染的针刺伤是导致血源性传播疾病的最主要因素，其中最常见、危害性最大的是乙型肝炎、丙型肝炎和艾滋病。</a:t>
            </a:r>
            <a:endParaRPr lang="zh-CN" altLang="en-US" sz="1800" spc="15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2" name="任意多边形 11"/>
          <p:cNvSpPr/>
          <p:nvPr>
            <p:custDataLst>
              <p:tags r:id="rId5"/>
            </p:custDataLst>
          </p:nvPr>
        </p:nvSpPr>
        <p:spPr>
          <a:xfrm rot="19743805">
            <a:off x="1051243" y="3496310"/>
            <a:ext cx="225425" cy="730885"/>
          </a:xfrm>
          <a:custGeom>
            <a:avLst/>
            <a:gdLst>
              <a:gd name="connsiteX0" fmla="*/ 128434 w 128434"/>
              <a:gd name="connsiteY0" fmla="*/ 64576 h 416103"/>
              <a:gd name="connsiteX1" fmla="*/ 128434 w 128434"/>
              <a:gd name="connsiteY1" fmla="*/ 416103 h 416103"/>
              <a:gd name="connsiteX2" fmla="*/ 0 w 128434"/>
              <a:gd name="connsiteY2" fmla="*/ 339125 h 416103"/>
              <a:gd name="connsiteX3" fmla="*/ 0 w 128434"/>
              <a:gd name="connsiteY3" fmla="*/ 0 h 416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434" h="416103">
                <a:moveTo>
                  <a:pt x="128434" y="64576"/>
                </a:moveTo>
                <a:lnTo>
                  <a:pt x="128434" y="416103"/>
                </a:lnTo>
                <a:lnTo>
                  <a:pt x="0" y="339125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lumMod val="65000"/>
              <a:lumOff val="35000"/>
            </a:srgbClr>
          </a:solidFill>
          <a:ln>
            <a:noFill/>
          </a:ln>
        </p:spPr>
        <p:style>
          <a:lnRef idx="2">
            <a:srgbClr val="1D6DC2">
              <a:shade val="50000"/>
            </a:srgbClr>
          </a:lnRef>
          <a:fillRef idx="1">
            <a:srgbClr val="1D6DC2"/>
          </a:fillRef>
          <a:effectRef idx="0">
            <a:srgbClr val="1D6DC2"/>
          </a:effectRef>
          <a:fontRef idx="minor">
            <a:srgbClr val="FFFFFF"/>
          </a:fontRef>
        </p:style>
        <p:txBody>
          <a:bodyPr lIns="90000" tIns="46800" rIns="90000" bIns="46800" rtlCol="0" anchor="ctr">
            <a:normAutofit/>
          </a:bodyPr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3" name="任意多边形 12"/>
          <p:cNvSpPr/>
          <p:nvPr>
            <p:custDataLst>
              <p:tags r:id="rId6"/>
            </p:custDataLst>
          </p:nvPr>
        </p:nvSpPr>
        <p:spPr>
          <a:xfrm rot="19743805">
            <a:off x="1407478" y="3496310"/>
            <a:ext cx="225425" cy="730885"/>
          </a:xfrm>
          <a:custGeom>
            <a:avLst/>
            <a:gdLst>
              <a:gd name="connsiteX0" fmla="*/ 128434 w 128434"/>
              <a:gd name="connsiteY0" fmla="*/ 64576 h 416103"/>
              <a:gd name="connsiteX1" fmla="*/ 128434 w 128434"/>
              <a:gd name="connsiteY1" fmla="*/ 416103 h 416103"/>
              <a:gd name="connsiteX2" fmla="*/ 0 w 128434"/>
              <a:gd name="connsiteY2" fmla="*/ 339125 h 416103"/>
              <a:gd name="connsiteX3" fmla="*/ 0 w 128434"/>
              <a:gd name="connsiteY3" fmla="*/ 0 h 416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434" h="416103">
                <a:moveTo>
                  <a:pt x="128434" y="64576"/>
                </a:moveTo>
                <a:lnTo>
                  <a:pt x="128434" y="416103"/>
                </a:lnTo>
                <a:lnTo>
                  <a:pt x="0" y="339125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rgbClr val="1D6DC2">
              <a:shade val="50000"/>
            </a:srgbClr>
          </a:lnRef>
          <a:fillRef idx="1">
            <a:srgbClr val="1D6DC2"/>
          </a:fillRef>
          <a:effectRef idx="0">
            <a:srgbClr val="1D6DC2"/>
          </a:effectRef>
          <a:fontRef idx="minor">
            <a:srgbClr val="FFFFFF"/>
          </a:fontRef>
        </p:style>
        <p:txBody>
          <a:bodyPr lIns="90000" tIns="46800" rIns="90000" bIns="46800" rtlCol="0" anchor="ctr">
            <a:normAutofit/>
          </a:bodyPr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5" name="矩形2"/>
          <p:cNvSpPr/>
          <p:nvPr>
            <p:custDataLst>
              <p:tags r:id="rId7"/>
            </p:custDataLst>
          </p:nvPr>
        </p:nvSpPr>
        <p:spPr>
          <a:xfrm>
            <a:off x="1795780" y="3339465"/>
            <a:ext cx="9676765" cy="765810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79" y="connsiteY0-80"/>
              </a:cxn>
              <a:cxn ang="0">
                <a:pos x="connsiteX1-81" y="connsiteY1-82"/>
              </a:cxn>
              <a:cxn ang="0">
                <a:pos x="connsiteX2-83" y="connsiteY2-84"/>
              </a:cxn>
              <a:cxn ang="0">
                <a:pos x="connsiteX3-85" y="connsiteY3-86"/>
              </a:cxn>
              <a:cxn ang="0">
                <a:pos x="connsiteX4-87" y="connsiteY4-88"/>
              </a:cxn>
              <a:cxn ang="0">
                <a:pos x="connsiteX5-89" y="connsiteY5-90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19050" cap="sq">
            <a:solidFill>
              <a:srgbClr val="1D6DC2"/>
            </a:solidFill>
            <a:bevel/>
          </a:ln>
        </p:spPr>
        <p:style>
          <a:lnRef idx="2">
            <a:srgbClr val="1D6DC2">
              <a:shade val="50000"/>
            </a:srgbClr>
          </a:lnRef>
          <a:fillRef idx="1">
            <a:srgbClr val="1D6DC2"/>
          </a:fillRef>
          <a:effectRef idx="0">
            <a:srgbClr val="1D6DC2"/>
          </a:effectRef>
          <a:fontRef idx="minor">
            <a:srgbClr val="FFFFFF"/>
          </a:fontRef>
        </p:style>
        <p:txBody>
          <a:bodyPr rot="0" spcFirstLastPara="0" vertOverflow="overflow" horzOverflow="overflow" vert="horz" wrap="square" lIns="90000" tIns="46800" rIns="90000" bIns="46800" numCol="1" spcCol="0" rtlCol="0" fromWordArt="0" anchor="b" anchorCtr="0" forceAA="0" compatLnSpc="1">
            <a:normAutofit/>
          </a:bodyPr>
          <a:p>
            <a:pPr algn="just">
              <a:lnSpc>
                <a:spcPct val="120000"/>
              </a:lnSpc>
            </a:pPr>
            <a:r>
              <a:rPr lang="zh-CN" altLang="en-US" sz="1800" spc="15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2. 放射性危害　在日常工作中，护士常接触到紫外线、激光等放射性物质，如果防护不当，可导致不同程度的皮肤、眼睛损伤等不良反应。</a:t>
            </a:r>
            <a:endParaRPr lang="zh-CN" altLang="en-US" sz="1800" spc="15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9" name="任意多边形 18"/>
          <p:cNvSpPr/>
          <p:nvPr>
            <p:custDataLst>
              <p:tags r:id="rId8"/>
            </p:custDataLst>
          </p:nvPr>
        </p:nvSpPr>
        <p:spPr>
          <a:xfrm rot="19743805">
            <a:off x="1051243" y="4951730"/>
            <a:ext cx="225425" cy="730885"/>
          </a:xfrm>
          <a:custGeom>
            <a:avLst/>
            <a:gdLst>
              <a:gd name="connsiteX0" fmla="*/ 128434 w 128434"/>
              <a:gd name="connsiteY0" fmla="*/ 64576 h 416103"/>
              <a:gd name="connsiteX1" fmla="*/ 128434 w 128434"/>
              <a:gd name="connsiteY1" fmla="*/ 416103 h 416103"/>
              <a:gd name="connsiteX2" fmla="*/ 0 w 128434"/>
              <a:gd name="connsiteY2" fmla="*/ 339125 h 416103"/>
              <a:gd name="connsiteX3" fmla="*/ 0 w 128434"/>
              <a:gd name="connsiteY3" fmla="*/ 0 h 416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434" h="416103">
                <a:moveTo>
                  <a:pt x="128434" y="64576"/>
                </a:moveTo>
                <a:lnTo>
                  <a:pt x="128434" y="416103"/>
                </a:lnTo>
                <a:lnTo>
                  <a:pt x="0" y="339125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lumMod val="65000"/>
              <a:lumOff val="35000"/>
            </a:srgbClr>
          </a:solidFill>
          <a:ln>
            <a:noFill/>
          </a:ln>
        </p:spPr>
        <p:style>
          <a:lnRef idx="2">
            <a:srgbClr val="1D6DC2">
              <a:shade val="50000"/>
            </a:srgbClr>
          </a:lnRef>
          <a:fillRef idx="1">
            <a:srgbClr val="1D6DC2"/>
          </a:fillRef>
          <a:effectRef idx="0">
            <a:srgbClr val="1D6DC2"/>
          </a:effectRef>
          <a:fontRef idx="minor">
            <a:srgbClr val="FFFFFF"/>
          </a:fontRef>
        </p:style>
        <p:txBody>
          <a:bodyPr lIns="90000" tIns="46800" rIns="90000" bIns="46800" rtlCol="0" anchor="ctr">
            <a:normAutofit/>
          </a:bodyPr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7" name="任意多边形 26"/>
          <p:cNvSpPr/>
          <p:nvPr>
            <p:custDataLst>
              <p:tags r:id="rId9"/>
            </p:custDataLst>
          </p:nvPr>
        </p:nvSpPr>
        <p:spPr>
          <a:xfrm rot="19743805">
            <a:off x="1407478" y="4951730"/>
            <a:ext cx="225425" cy="730885"/>
          </a:xfrm>
          <a:custGeom>
            <a:avLst/>
            <a:gdLst>
              <a:gd name="connsiteX0" fmla="*/ 128434 w 128434"/>
              <a:gd name="connsiteY0" fmla="*/ 64576 h 416103"/>
              <a:gd name="connsiteX1" fmla="*/ 128434 w 128434"/>
              <a:gd name="connsiteY1" fmla="*/ 416103 h 416103"/>
              <a:gd name="connsiteX2" fmla="*/ 0 w 128434"/>
              <a:gd name="connsiteY2" fmla="*/ 339125 h 416103"/>
              <a:gd name="connsiteX3" fmla="*/ 0 w 128434"/>
              <a:gd name="connsiteY3" fmla="*/ 0 h 416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434" h="416103">
                <a:moveTo>
                  <a:pt x="128434" y="64576"/>
                </a:moveTo>
                <a:lnTo>
                  <a:pt x="128434" y="416103"/>
                </a:lnTo>
                <a:lnTo>
                  <a:pt x="0" y="339125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rgbClr val="1D6DC2">
              <a:shade val="50000"/>
            </a:srgbClr>
          </a:lnRef>
          <a:fillRef idx="1">
            <a:srgbClr val="1D6DC2"/>
          </a:fillRef>
          <a:effectRef idx="0">
            <a:srgbClr val="1D6DC2"/>
          </a:effectRef>
          <a:fontRef idx="minor">
            <a:srgbClr val="FFFFFF"/>
          </a:fontRef>
        </p:style>
        <p:txBody>
          <a:bodyPr lIns="90000" tIns="46800" rIns="90000" bIns="46800" rtlCol="0" anchor="ctr">
            <a:normAutofit/>
          </a:bodyPr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9" name="矩形1"/>
          <p:cNvSpPr/>
          <p:nvPr>
            <p:custDataLst>
              <p:tags r:id="rId10"/>
            </p:custDataLst>
          </p:nvPr>
        </p:nvSpPr>
        <p:spPr>
          <a:xfrm>
            <a:off x="1795780" y="4794885"/>
            <a:ext cx="9676765" cy="765810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79" y="connsiteY0-80"/>
              </a:cxn>
              <a:cxn ang="0">
                <a:pos x="connsiteX1-81" y="connsiteY1-82"/>
              </a:cxn>
              <a:cxn ang="0">
                <a:pos x="connsiteX2-83" y="connsiteY2-84"/>
              </a:cxn>
              <a:cxn ang="0">
                <a:pos x="connsiteX3-85" y="connsiteY3-86"/>
              </a:cxn>
              <a:cxn ang="0">
                <a:pos x="connsiteX4-87" y="connsiteY4-88"/>
              </a:cxn>
              <a:cxn ang="0">
                <a:pos x="connsiteX5-89" y="connsiteY5-90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19050" cap="sq">
            <a:solidFill>
              <a:srgbClr val="1D6DC2"/>
            </a:solidFill>
            <a:bevel/>
          </a:ln>
        </p:spPr>
        <p:style>
          <a:lnRef idx="2">
            <a:srgbClr val="1D6DC2">
              <a:shade val="50000"/>
            </a:srgbClr>
          </a:lnRef>
          <a:fillRef idx="1">
            <a:srgbClr val="1D6DC2"/>
          </a:fillRef>
          <a:effectRef idx="0">
            <a:srgbClr val="1D6DC2"/>
          </a:effectRef>
          <a:fontRef idx="minor">
            <a:srgbClr val="FFFFFF"/>
          </a:fontRef>
        </p:style>
        <p:txBody>
          <a:bodyPr rot="0" spcFirstLastPara="0" vertOverflow="overflow" horzOverflow="overflow" vert="horz" wrap="square" lIns="90000" tIns="46800" rIns="90000" bIns="46800" numCol="1" spcCol="0" rtlCol="0" fromWordArt="0" anchor="b" anchorCtr="0" forceAA="0" compatLnSpc="1">
            <a:noAutofit/>
          </a:bodyPr>
          <a:p>
            <a:pPr algn="just">
              <a:lnSpc>
                <a:spcPct val="120000"/>
              </a:lnSpc>
            </a:pPr>
            <a:r>
              <a:rPr lang="zh-CN" altLang="en-US" sz="1800" spc="15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3. 温度性危害　常见的温度性危害有热水瓶、热水袋等所致的烫伤；易燃易爆物品如氧气、乙醇等所致的烧伤；各种电器的使用，如红外线烤灯、频谱仪及高频电刀等所致的灼伤等。</a:t>
            </a:r>
            <a:endParaRPr lang="zh-CN" altLang="en-US" sz="1800" spc="15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83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3972" name="矩形 83971"/>
          <p:cNvSpPr/>
          <p:nvPr/>
        </p:nvSpPr>
        <p:spPr>
          <a:xfrm>
            <a:off x="983615" y="1052830"/>
            <a:ext cx="376682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/>
            <a:r>
              <a:rPr lang="zh-CN" altLang="en-US" sz="20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charset="-122"/>
              </a:rPr>
              <a:t>化学性因素</a:t>
            </a:r>
            <a:endParaRPr lang="zh-CN" altLang="en-US" sz="20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231407" y="87859"/>
            <a:ext cx="459295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二、职业暴露的有害因素</a:t>
            </a:r>
            <a:endParaRPr sz="28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2" name="文本框 31"/>
          <p:cNvSpPr txBox="1"/>
          <p:nvPr>
            <p:custDataLst>
              <p:tags r:id="rId2"/>
            </p:custDataLst>
          </p:nvPr>
        </p:nvSpPr>
        <p:spPr>
          <a:xfrm>
            <a:off x="3116678" y="953869"/>
            <a:ext cx="5958644" cy="646331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p>
            <a:pPr algn="ctr">
              <a:lnSpc>
                <a:spcPct val="120000"/>
              </a:lnSpc>
            </a:pPr>
            <a:r>
              <a:rPr lang="zh-CN" altLang="en-US" sz="2000" b="1" spc="300">
                <a:latin typeface="微软雅黑" panose="020B0503020204020204" charset="-122"/>
                <a:ea typeface="微软雅黑" panose="020B0503020204020204" charset="-122"/>
              </a:rPr>
              <a:t>单击此处添加标题</a:t>
            </a:r>
            <a:endParaRPr lang="zh-CN" altLang="en-US" sz="2000" b="1" spc="3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0" name="任意多边形 26"/>
          <p:cNvSpPr/>
          <p:nvPr>
            <p:custDataLst>
              <p:tags r:id="rId3"/>
            </p:custDataLst>
          </p:nvPr>
        </p:nvSpPr>
        <p:spPr>
          <a:xfrm>
            <a:off x="3076575" y="4166235"/>
            <a:ext cx="2821305" cy="1757045"/>
          </a:xfrm>
          <a:custGeom>
            <a:avLst/>
            <a:gdLst>
              <a:gd name="connsiteX0" fmla="*/ 637773 w 3085254"/>
              <a:gd name="connsiteY0" fmla="*/ 1852859 h 1921319"/>
              <a:gd name="connsiteX1" fmla="*/ 637773 w 3085254"/>
              <a:gd name="connsiteY1" fmla="*/ 1856166 h 1921319"/>
              <a:gd name="connsiteX2" fmla="*/ 639447 w 3085254"/>
              <a:gd name="connsiteY2" fmla="*/ 1854513 h 1921319"/>
              <a:gd name="connsiteX3" fmla="*/ 29611 w 3085254"/>
              <a:gd name="connsiteY3" fmla="*/ 35560 h 1921319"/>
              <a:gd name="connsiteX4" fmla="*/ 29611 w 3085254"/>
              <a:gd name="connsiteY4" fmla="*/ 1260091 h 1921319"/>
              <a:gd name="connsiteX5" fmla="*/ 66389 w 3085254"/>
              <a:gd name="connsiteY5" fmla="*/ 1260091 h 1921319"/>
              <a:gd name="connsiteX6" fmla="*/ 66389 w 3085254"/>
              <a:gd name="connsiteY6" fmla="*/ 66554 h 1921319"/>
              <a:gd name="connsiteX7" fmla="*/ 3027183 w 3085254"/>
              <a:gd name="connsiteY7" fmla="*/ 66554 h 1921319"/>
              <a:gd name="connsiteX8" fmla="*/ 3027183 w 3085254"/>
              <a:gd name="connsiteY8" fmla="*/ 1859230 h 1921319"/>
              <a:gd name="connsiteX9" fmla="*/ 637773 w 3085254"/>
              <a:gd name="connsiteY9" fmla="*/ 1859230 h 1921319"/>
              <a:gd name="connsiteX10" fmla="*/ 637773 w 3085254"/>
              <a:gd name="connsiteY10" fmla="*/ 1890225 h 1921319"/>
              <a:gd name="connsiteX11" fmla="*/ 3055643 w 3085254"/>
              <a:gd name="connsiteY11" fmla="*/ 1890225 h 1921319"/>
              <a:gd name="connsiteX12" fmla="*/ 3055643 w 3085254"/>
              <a:gd name="connsiteY12" fmla="*/ 35560 h 1921319"/>
              <a:gd name="connsiteX13" fmla="*/ 0 w 3085254"/>
              <a:gd name="connsiteY13" fmla="*/ 0 h 1921319"/>
              <a:gd name="connsiteX14" fmla="*/ 3085254 w 3085254"/>
              <a:gd name="connsiteY14" fmla="*/ 0 h 1921319"/>
              <a:gd name="connsiteX15" fmla="*/ 3085254 w 3085254"/>
              <a:gd name="connsiteY15" fmla="*/ 1921319 h 1921319"/>
              <a:gd name="connsiteX16" fmla="*/ 592170 w 3085254"/>
              <a:gd name="connsiteY16" fmla="*/ 1921319 h 1921319"/>
              <a:gd name="connsiteX17" fmla="*/ 597146 w 3085254"/>
              <a:gd name="connsiteY17" fmla="*/ 1916263 h 1921319"/>
              <a:gd name="connsiteX18" fmla="*/ 0 w 3085254"/>
              <a:gd name="connsiteY18" fmla="*/ 1309531 h 1921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085254" h="1921319">
                <a:moveTo>
                  <a:pt x="637773" y="1852859"/>
                </a:moveTo>
                <a:lnTo>
                  <a:pt x="637773" y="1856166"/>
                </a:lnTo>
                <a:lnTo>
                  <a:pt x="639447" y="1854513"/>
                </a:lnTo>
                <a:close/>
                <a:moveTo>
                  <a:pt x="29611" y="35560"/>
                </a:moveTo>
                <a:lnTo>
                  <a:pt x="29611" y="1260091"/>
                </a:lnTo>
                <a:lnTo>
                  <a:pt x="66389" y="1260091"/>
                </a:lnTo>
                <a:lnTo>
                  <a:pt x="66389" y="66554"/>
                </a:lnTo>
                <a:lnTo>
                  <a:pt x="3027183" y="66554"/>
                </a:lnTo>
                <a:lnTo>
                  <a:pt x="3027183" y="1859230"/>
                </a:lnTo>
                <a:lnTo>
                  <a:pt x="637773" y="1859230"/>
                </a:lnTo>
                <a:lnTo>
                  <a:pt x="637773" y="1890225"/>
                </a:lnTo>
                <a:lnTo>
                  <a:pt x="3055643" y="1890225"/>
                </a:lnTo>
                <a:lnTo>
                  <a:pt x="3055643" y="35560"/>
                </a:lnTo>
                <a:close/>
                <a:moveTo>
                  <a:pt x="0" y="0"/>
                </a:moveTo>
                <a:lnTo>
                  <a:pt x="3085254" y="0"/>
                </a:lnTo>
                <a:lnTo>
                  <a:pt x="3085254" y="1921319"/>
                </a:lnTo>
                <a:lnTo>
                  <a:pt x="592170" y="1921319"/>
                </a:lnTo>
                <a:lnTo>
                  <a:pt x="597146" y="1916263"/>
                </a:lnTo>
                <a:lnTo>
                  <a:pt x="0" y="1309531"/>
                </a:lnTo>
                <a:close/>
              </a:path>
            </a:pathLst>
          </a:custGeom>
          <a:ln>
            <a:noFill/>
          </a:ln>
        </p:spPr>
        <p:style>
          <a:lnRef idx="2">
            <a:srgbClr val="F99F7B">
              <a:shade val="50000"/>
            </a:srgbClr>
          </a:lnRef>
          <a:fillRef idx="1">
            <a:srgbClr val="F99F7B"/>
          </a:fillRef>
          <a:effectRef idx="0">
            <a:srgbClr val="F99F7B"/>
          </a:effectRef>
          <a:fontRef idx="minor">
            <a:srgbClr val="FFFFFF"/>
          </a:fontRef>
        </p:style>
        <p:txBody>
          <a:bodyPr lIns="180000" bIns="180000" rtlCol="0" anchor="ctr">
            <a:normAutofit/>
          </a:bodyPr>
          <a:lstStyle/>
          <a:p>
            <a:pPr algn="ctr">
              <a:lnSpc>
                <a:spcPct val="150000"/>
              </a:lnSpc>
            </a:pPr>
            <a:endParaRPr lang="zh-CN" altLang="en-US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51" name="直接连接符 50"/>
          <p:cNvCxnSpPr/>
          <p:nvPr>
            <p:custDataLst>
              <p:tags r:id="rId4"/>
            </p:custDataLst>
          </p:nvPr>
        </p:nvCxnSpPr>
        <p:spPr>
          <a:xfrm>
            <a:off x="2915920" y="5532120"/>
            <a:ext cx="549910" cy="561975"/>
          </a:xfrm>
          <a:prstGeom prst="line">
            <a:avLst/>
          </a:prstGeom>
        </p:spPr>
        <p:style>
          <a:lnRef idx="1">
            <a:srgbClr val="F99F7B"/>
          </a:lnRef>
          <a:fillRef idx="0">
            <a:srgbClr val="F99F7B"/>
          </a:fillRef>
          <a:effectRef idx="0">
            <a:srgbClr val="F99F7B"/>
          </a:effectRef>
          <a:fontRef idx="minor">
            <a:srgbClr val="3F4143"/>
          </a:fontRef>
        </p:style>
      </p:cxnSp>
      <p:sp>
        <p:nvSpPr>
          <p:cNvPr id="52" name="文本框 51"/>
          <p:cNvSpPr txBox="1"/>
          <p:nvPr>
            <p:custDataLst>
              <p:tags r:id="rId5"/>
            </p:custDataLst>
          </p:nvPr>
        </p:nvSpPr>
        <p:spPr>
          <a:xfrm>
            <a:off x="2722245" y="5116195"/>
            <a:ext cx="1098550" cy="1200150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 algn="ctr"/>
            <a:r>
              <a:rPr lang="en-US" altLang="zh-CN" sz="7200" b="1" dirty="0">
                <a:ln w="6600">
                  <a:solidFill>
                    <a:srgbClr val="F5CA73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F5CA73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lang="zh-CN" altLang="en-US" sz="7200" b="1" dirty="0">
              <a:ln w="6600">
                <a:solidFill>
                  <a:srgbClr val="F5CA73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rgbClr val="F5CA73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0" name="文本框 69"/>
          <p:cNvSpPr txBox="1"/>
          <p:nvPr>
            <p:custDataLst>
              <p:tags r:id="rId6"/>
            </p:custDataLst>
          </p:nvPr>
        </p:nvSpPr>
        <p:spPr>
          <a:xfrm>
            <a:off x="3175635" y="4839970"/>
            <a:ext cx="2622550" cy="409575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800" spc="15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3. 消毒剂</a:t>
            </a:r>
            <a:endParaRPr lang="zh-CN" altLang="en-US" sz="1800" spc="15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3" name="任意多边形 31"/>
          <p:cNvSpPr/>
          <p:nvPr>
            <p:custDataLst>
              <p:tags r:id="rId7"/>
            </p:custDataLst>
          </p:nvPr>
        </p:nvSpPr>
        <p:spPr>
          <a:xfrm>
            <a:off x="6648450" y="4166235"/>
            <a:ext cx="2821305" cy="1757045"/>
          </a:xfrm>
          <a:custGeom>
            <a:avLst/>
            <a:gdLst>
              <a:gd name="connsiteX0" fmla="*/ 637773 w 3085254"/>
              <a:gd name="connsiteY0" fmla="*/ 1852859 h 1921319"/>
              <a:gd name="connsiteX1" fmla="*/ 637773 w 3085254"/>
              <a:gd name="connsiteY1" fmla="*/ 1856166 h 1921319"/>
              <a:gd name="connsiteX2" fmla="*/ 639447 w 3085254"/>
              <a:gd name="connsiteY2" fmla="*/ 1854513 h 1921319"/>
              <a:gd name="connsiteX3" fmla="*/ 29611 w 3085254"/>
              <a:gd name="connsiteY3" fmla="*/ 35560 h 1921319"/>
              <a:gd name="connsiteX4" fmla="*/ 29611 w 3085254"/>
              <a:gd name="connsiteY4" fmla="*/ 1260091 h 1921319"/>
              <a:gd name="connsiteX5" fmla="*/ 66389 w 3085254"/>
              <a:gd name="connsiteY5" fmla="*/ 1260091 h 1921319"/>
              <a:gd name="connsiteX6" fmla="*/ 66389 w 3085254"/>
              <a:gd name="connsiteY6" fmla="*/ 66554 h 1921319"/>
              <a:gd name="connsiteX7" fmla="*/ 3027183 w 3085254"/>
              <a:gd name="connsiteY7" fmla="*/ 66554 h 1921319"/>
              <a:gd name="connsiteX8" fmla="*/ 3027183 w 3085254"/>
              <a:gd name="connsiteY8" fmla="*/ 1859230 h 1921319"/>
              <a:gd name="connsiteX9" fmla="*/ 637773 w 3085254"/>
              <a:gd name="connsiteY9" fmla="*/ 1859230 h 1921319"/>
              <a:gd name="connsiteX10" fmla="*/ 637773 w 3085254"/>
              <a:gd name="connsiteY10" fmla="*/ 1890225 h 1921319"/>
              <a:gd name="connsiteX11" fmla="*/ 3055643 w 3085254"/>
              <a:gd name="connsiteY11" fmla="*/ 1890225 h 1921319"/>
              <a:gd name="connsiteX12" fmla="*/ 3055643 w 3085254"/>
              <a:gd name="connsiteY12" fmla="*/ 35560 h 1921319"/>
              <a:gd name="connsiteX13" fmla="*/ 0 w 3085254"/>
              <a:gd name="connsiteY13" fmla="*/ 0 h 1921319"/>
              <a:gd name="connsiteX14" fmla="*/ 3085254 w 3085254"/>
              <a:gd name="connsiteY14" fmla="*/ 0 h 1921319"/>
              <a:gd name="connsiteX15" fmla="*/ 3085254 w 3085254"/>
              <a:gd name="connsiteY15" fmla="*/ 1921319 h 1921319"/>
              <a:gd name="connsiteX16" fmla="*/ 592170 w 3085254"/>
              <a:gd name="connsiteY16" fmla="*/ 1921319 h 1921319"/>
              <a:gd name="connsiteX17" fmla="*/ 597146 w 3085254"/>
              <a:gd name="connsiteY17" fmla="*/ 1916263 h 1921319"/>
              <a:gd name="connsiteX18" fmla="*/ 0 w 3085254"/>
              <a:gd name="connsiteY18" fmla="*/ 1309531 h 1921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085254" h="1921319">
                <a:moveTo>
                  <a:pt x="637773" y="1852859"/>
                </a:moveTo>
                <a:lnTo>
                  <a:pt x="637773" y="1856166"/>
                </a:lnTo>
                <a:lnTo>
                  <a:pt x="639447" y="1854513"/>
                </a:lnTo>
                <a:close/>
                <a:moveTo>
                  <a:pt x="29611" y="35560"/>
                </a:moveTo>
                <a:lnTo>
                  <a:pt x="29611" y="1260091"/>
                </a:lnTo>
                <a:lnTo>
                  <a:pt x="66389" y="1260091"/>
                </a:lnTo>
                <a:lnTo>
                  <a:pt x="66389" y="66554"/>
                </a:lnTo>
                <a:lnTo>
                  <a:pt x="3027183" y="66554"/>
                </a:lnTo>
                <a:lnTo>
                  <a:pt x="3027183" y="1859230"/>
                </a:lnTo>
                <a:lnTo>
                  <a:pt x="637773" y="1859230"/>
                </a:lnTo>
                <a:lnTo>
                  <a:pt x="637773" y="1890225"/>
                </a:lnTo>
                <a:lnTo>
                  <a:pt x="3055643" y="1890225"/>
                </a:lnTo>
                <a:lnTo>
                  <a:pt x="3055643" y="35560"/>
                </a:lnTo>
                <a:close/>
                <a:moveTo>
                  <a:pt x="0" y="0"/>
                </a:moveTo>
                <a:lnTo>
                  <a:pt x="3085254" y="0"/>
                </a:lnTo>
                <a:lnTo>
                  <a:pt x="3085254" y="1921319"/>
                </a:lnTo>
                <a:lnTo>
                  <a:pt x="592170" y="1921319"/>
                </a:lnTo>
                <a:lnTo>
                  <a:pt x="597146" y="1916263"/>
                </a:lnTo>
                <a:lnTo>
                  <a:pt x="0" y="1309531"/>
                </a:lnTo>
                <a:close/>
              </a:path>
            </a:pathLst>
          </a:custGeom>
          <a:ln>
            <a:noFill/>
          </a:ln>
        </p:spPr>
        <p:style>
          <a:lnRef idx="2">
            <a:srgbClr val="F99F7B">
              <a:shade val="50000"/>
            </a:srgbClr>
          </a:lnRef>
          <a:fillRef idx="1">
            <a:srgbClr val="F99F7B"/>
          </a:fillRef>
          <a:effectRef idx="0">
            <a:srgbClr val="F99F7B"/>
          </a:effectRef>
          <a:fontRef idx="minor">
            <a:srgbClr val="FFFFFF"/>
          </a:fontRef>
        </p:style>
        <p:txBody>
          <a:bodyPr lIns="180000" bIns="180000" rtlCol="0" anchor="ctr">
            <a:normAutofit/>
          </a:bodyPr>
          <a:lstStyle/>
          <a:p>
            <a:pPr algn="ctr">
              <a:lnSpc>
                <a:spcPct val="150000"/>
              </a:lnSpc>
            </a:pPr>
            <a:endParaRPr lang="zh-CN" altLang="en-US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54" name="直接连接符 53"/>
          <p:cNvCxnSpPr/>
          <p:nvPr>
            <p:custDataLst>
              <p:tags r:id="rId8"/>
            </p:custDataLst>
          </p:nvPr>
        </p:nvCxnSpPr>
        <p:spPr>
          <a:xfrm>
            <a:off x="6487795" y="5532120"/>
            <a:ext cx="549910" cy="561975"/>
          </a:xfrm>
          <a:prstGeom prst="line">
            <a:avLst/>
          </a:prstGeom>
        </p:spPr>
        <p:style>
          <a:lnRef idx="1">
            <a:srgbClr val="F99F7B"/>
          </a:lnRef>
          <a:fillRef idx="0">
            <a:srgbClr val="F99F7B"/>
          </a:fillRef>
          <a:effectRef idx="0">
            <a:srgbClr val="F99F7B"/>
          </a:effectRef>
          <a:fontRef idx="minor">
            <a:srgbClr val="3F4143"/>
          </a:fontRef>
        </p:style>
      </p:cxnSp>
      <p:sp>
        <p:nvSpPr>
          <p:cNvPr id="55" name="文本框 54"/>
          <p:cNvSpPr txBox="1"/>
          <p:nvPr>
            <p:custDataLst>
              <p:tags r:id="rId9"/>
            </p:custDataLst>
          </p:nvPr>
        </p:nvSpPr>
        <p:spPr>
          <a:xfrm>
            <a:off x="6294120" y="5116195"/>
            <a:ext cx="1098550" cy="1200150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 algn="ctr"/>
            <a:r>
              <a:rPr lang="en-US" altLang="zh-CN" sz="7200" b="1" dirty="0">
                <a:ln w="6600">
                  <a:solidFill>
                    <a:srgbClr val="F5CA73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F5CA73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4</a:t>
            </a:r>
            <a:endParaRPr lang="zh-CN" altLang="en-US" sz="7200" b="1" dirty="0">
              <a:ln w="6600">
                <a:solidFill>
                  <a:srgbClr val="F5CA73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rgbClr val="F5CA73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1" name="文本框 70"/>
          <p:cNvSpPr txBox="1"/>
          <p:nvPr>
            <p:custDataLst>
              <p:tags r:id="rId10"/>
            </p:custDataLst>
          </p:nvPr>
        </p:nvSpPr>
        <p:spPr>
          <a:xfrm>
            <a:off x="6747510" y="4839970"/>
            <a:ext cx="2622550" cy="409575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800" spc="15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4. 麻醉废气</a:t>
            </a:r>
            <a:endParaRPr lang="zh-CN" altLang="en-US" sz="1800" spc="15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任意多边形 32"/>
          <p:cNvSpPr/>
          <p:nvPr>
            <p:custDataLst>
              <p:tags r:id="rId11"/>
            </p:custDataLst>
          </p:nvPr>
        </p:nvSpPr>
        <p:spPr>
          <a:xfrm>
            <a:off x="3076395" y="1890974"/>
            <a:ext cx="2821485" cy="1757059"/>
          </a:xfrm>
          <a:custGeom>
            <a:avLst/>
            <a:gdLst>
              <a:gd name="connsiteX0" fmla="*/ 637773 w 3085254"/>
              <a:gd name="connsiteY0" fmla="*/ 1852859 h 1921319"/>
              <a:gd name="connsiteX1" fmla="*/ 637773 w 3085254"/>
              <a:gd name="connsiteY1" fmla="*/ 1856166 h 1921319"/>
              <a:gd name="connsiteX2" fmla="*/ 639447 w 3085254"/>
              <a:gd name="connsiteY2" fmla="*/ 1854513 h 1921319"/>
              <a:gd name="connsiteX3" fmla="*/ 29611 w 3085254"/>
              <a:gd name="connsiteY3" fmla="*/ 35560 h 1921319"/>
              <a:gd name="connsiteX4" fmla="*/ 29611 w 3085254"/>
              <a:gd name="connsiteY4" fmla="*/ 1260091 h 1921319"/>
              <a:gd name="connsiteX5" fmla="*/ 66389 w 3085254"/>
              <a:gd name="connsiteY5" fmla="*/ 1260091 h 1921319"/>
              <a:gd name="connsiteX6" fmla="*/ 66389 w 3085254"/>
              <a:gd name="connsiteY6" fmla="*/ 66554 h 1921319"/>
              <a:gd name="connsiteX7" fmla="*/ 3027183 w 3085254"/>
              <a:gd name="connsiteY7" fmla="*/ 66554 h 1921319"/>
              <a:gd name="connsiteX8" fmla="*/ 3027183 w 3085254"/>
              <a:gd name="connsiteY8" fmla="*/ 1859230 h 1921319"/>
              <a:gd name="connsiteX9" fmla="*/ 637773 w 3085254"/>
              <a:gd name="connsiteY9" fmla="*/ 1859230 h 1921319"/>
              <a:gd name="connsiteX10" fmla="*/ 637773 w 3085254"/>
              <a:gd name="connsiteY10" fmla="*/ 1890225 h 1921319"/>
              <a:gd name="connsiteX11" fmla="*/ 3055643 w 3085254"/>
              <a:gd name="connsiteY11" fmla="*/ 1890225 h 1921319"/>
              <a:gd name="connsiteX12" fmla="*/ 3055643 w 3085254"/>
              <a:gd name="connsiteY12" fmla="*/ 35560 h 1921319"/>
              <a:gd name="connsiteX13" fmla="*/ 0 w 3085254"/>
              <a:gd name="connsiteY13" fmla="*/ 0 h 1921319"/>
              <a:gd name="connsiteX14" fmla="*/ 3085254 w 3085254"/>
              <a:gd name="connsiteY14" fmla="*/ 0 h 1921319"/>
              <a:gd name="connsiteX15" fmla="*/ 3085254 w 3085254"/>
              <a:gd name="connsiteY15" fmla="*/ 1921319 h 1921319"/>
              <a:gd name="connsiteX16" fmla="*/ 592170 w 3085254"/>
              <a:gd name="connsiteY16" fmla="*/ 1921319 h 1921319"/>
              <a:gd name="connsiteX17" fmla="*/ 597146 w 3085254"/>
              <a:gd name="connsiteY17" fmla="*/ 1916263 h 1921319"/>
              <a:gd name="connsiteX18" fmla="*/ 0 w 3085254"/>
              <a:gd name="connsiteY18" fmla="*/ 1309531 h 1921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085254" h="1921319">
                <a:moveTo>
                  <a:pt x="637773" y="1852859"/>
                </a:moveTo>
                <a:lnTo>
                  <a:pt x="637773" y="1856166"/>
                </a:lnTo>
                <a:lnTo>
                  <a:pt x="639447" y="1854513"/>
                </a:lnTo>
                <a:close/>
                <a:moveTo>
                  <a:pt x="29611" y="35560"/>
                </a:moveTo>
                <a:lnTo>
                  <a:pt x="29611" y="1260091"/>
                </a:lnTo>
                <a:lnTo>
                  <a:pt x="66389" y="1260091"/>
                </a:lnTo>
                <a:lnTo>
                  <a:pt x="66389" y="66554"/>
                </a:lnTo>
                <a:lnTo>
                  <a:pt x="3027183" y="66554"/>
                </a:lnTo>
                <a:lnTo>
                  <a:pt x="3027183" y="1859230"/>
                </a:lnTo>
                <a:lnTo>
                  <a:pt x="637773" y="1859230"/>
                </a:lnTo>
                <a:lnTo>
                  <a:pt x="637773" y="1890225"/>
                </a:lnTo>
                <a:lnTo>
                  <a:pt x="3055643" y="1890225"/>
                </a:lnTo>
                <a:lnTo>
                  <a:pt x="3055643" y="35560"/>
                </a:lnTo>
                <a:close/>
                <a:moveTo>
                  <a:pt x="0" y="0"/>
                </a:moveTo>
                <a:lnTo>
                  <a:pt x="3085254" y="0"/>
                </a:lnTo>
                <a:lnTo>
                  <a:pt x="3085254" y="1921319"/>
                </a:lnTo>
                <a:lnTo>
                  <a:pt x="592170" y="1921319"/>
                </a:lnTo>
                <a:lnTo>
                  <a:pt x="597146" y="1916263"/>
                </a:lnTo>
                <a:lnTo>
                  <a:pt x="0" y="1309531"/>
                </a:lnTo>
                <a:close/>
              </a:path>
            </a:pathLst>
          </a:custGeom>
          <a:ln>
            <a:noFill/>
          </a:ln>
        </p:spPr>
        <p:style>
          <a:lnRef idx="2">
            <a:srgbClr val="F99F7B">
              <a:shade val="50000"/>
            </a:srgbClr>
          </a:lnRef>
          <a:fillRef idx="1">
            <a:srgbClr val="F99F7B"/>
          </a:fillRef>
          <a:effectRef idx="0">
            <a:srgbClr val="F99F7B"/>
          </a:effectRef>
          <a:fontRef idx="minor">
            <a:srgbClr val="FFFFFF"/>
          </a:fontRef>
        </p:style>
        <p:txBody>
          <a:bodyPr lIns="180000" bIns="180000" rtlCol="0" anchor="ctr">
            <a:normAutofit/>
          </a:bodyPr>
          <a:lstStyle/>
          <a:p>
            <a:pPr algn="ctr">
              <a:lnSpc>
                <a:spcPct val="150000"/>
              </a:lnSpc>
            </a:pPr>
            <a:endParaRPr lang="zh-CN" altLang="en-US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34" name="直接连接符 33"/>
          <p:cNvCxnSpPr/>
          <p:nvPr>
            <p:custDataLst>
              <p:tags r:id="rId12"/>
            </p:custDataLst>
          </p:nvPr>
        </p:nvCxnSpPr>
        <p:spPr>
          <a:xfrm>
            <a:off x="2916118" y="3256934"/>
            <a:ext cx="549739" cy="562129"/>
          </a:xfrm>
          <a:prstGeom prst="line">
            <a:avLst/>
          </a:prstGeom>
        </p:spPr>
        <p:style>
          <a:lnRef idx="1">
            <a:srgbClr val="F99F7B"/>
          </a:lnRef>
          <a:fillRef idx="0">
            <a:srgbClr val="F99F7B"/>
          </a:fillRef>
          <a:effectRef idx="0">
            <a:srgbClr val="F99F7B"/>
          </a:effectRef>
          <a:fontRef idx="minor">
            <a:srgbClr val="3F4143"/>
          </a:fontRef>
        </p:style>
      </p:cxnSp>
      <p:sp>
        <p:nvSpPr>
          <p:cNvPr id="35" name="文本框 34"/>
          <p:cNvSpPr txBox="1"/>
          <p:nvPr>
            <p:custDataLst>
              <p:tags r:id="rId13"/>
            </p:custDataLst>
          </p:nvPr>
        </p:nvSpPr>
        <p:spPr>
          <a:xfrm>
            <a:off x="2722465" y="2892384"/>
            <a:ext cx="1098400" cy="1097709"/>
          </a:xfrm>
          <a:prstGeom prst="rect">
            <a:avLst/>
          </a:prstGeom>
          <a:noFill/>
        </p:spPr>
        <p:txBody>
          <a:bodyPr wrap="square" rtlCol="0" anchor="ctr">
            <a:normAutofit lnSpcReduction="10000"/>
          </a:bodyPr>
          <a:lstStyle/>
          <a:p>
            <a:pPr algn="ctr"/>
            <a:r>
              <a:rPr lang="en-US" altLang="zh-CN" sz="7200" b="1" dirty="0">
                <a:ln w="6600">
                  <a:solidFill>
                    <a:srgbClr val="F5CA73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F5CA73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lang="zh-CN" altLang="en-US" sz="7200" b="1" dirty="0">
              <a:ln w="6600">
                <a:solidFill>
                  <a:srgbClr val="F5CA73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rgbClr val="F5CA73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任意多边形 35"/>
          <p:cNvSpPr/>
          <p:nvPr>
            <p:custDataLst>
              <p:tags r:id="rId14"/>
            </p:custDataLst>
          </p:nvPr>
        </p:nvSpPr>
        <p:spPr>
          <a:xfrm>
            <a:off x="6648270" y="1890974"/>
            <a:ext cx="2821485" cy="1757059"/>
          </a:xfrm>
          <a:custGeom>
            <a:avLst/>
            <a:gdLst>
              <a:gd name="connsiteX0" fmla="*/ 637773 w 3085254"/>
              <a:gd name="connsiteY0" fmla="*/ 1852859 h 1921319"/>
              <a:gd name="connsiteX1" fmla="*/ 637773 w 3085254"/>
              <a:gd name="connsiteY1" fmla="*/ 1856166 h 1921319"/>
              <a:gd name="connsiteX2" fmla="*/ 639447 w 3085254"/>
              <a:gd name="connsiteY2" fmla="*/ 1854513 h 1921319"/>
              <a:gd name="connsiteX3" fmla="*/ 29611 w 3085254"/>
              <a:gd name="connsiteY3" fmla="*/ 35560 h 1921319"/>
              <a:gd name="connsiteX4" fmla="*/ 29611 w 3085254"/>
              <a:gd name="connsiteY4" fmla="*/ 1260091 h 1921319"/>
              <a:gd name="connsiteX5" fmla="*/ 66389 w 3085254"/>
              <a:gd name="connsiteY5" fmla="*/ 1260091 h 1921319"/>
              <a:gd name="connsiteX6" fmla="*/ 66389 w 3085254"/>
              <a:gd name="connsiteY6" fmla="*/ 66554 h 1921319"/>
              <a:gd name="connsiteX7" fmla="*/ 3027183 w 3085254"/>
              <a:gd name="connsiteY7" fmla="*/ 66554 h 1921319"/>
              <a:gd name="connsiteX8" fmla="*/ 3027183 w 3085254"/>
              <a:gd name="connsiteY8" fmla="*/ 1859230 h 1921319"/>
              <a:gd name="connsiteX9" fmla="*/ 637773 w 3085254"/>
              <a:gd name="connsiteY9" fmla="*/ 1859230 h 1921319"/>
              <a:gd name="connsiteX10" fmla="*/ 637773 w 3085254"/>
              <a:gd name="connsiteY10" fmla="*/ 1890225 h 1921319"/>
              <a:gd name="connsiteX11" fmla="*/ 3055643 w 3085254"/>
              <a:gd name="connsiteY11" fmla="*/ 1890225 h 1921319"/>
              <a:gd name="connsiteX12" fmla="*/ 3055643 w 3085254"/>
              <a:gd name="connsiteY12" fmla="*/ 35560 h 1921319"/>
              <a:gd name="connsiteX13" fmla="*/ 0 w 3085254"/>
              <a:gd name="connsiteY13" fmla="*/ 0 h 1921319"/>
              <a:gd name="connsiteX14" fmla="*/ 3085254 w 3085254"/>
              <a:gd name="connsiteY14" fmla="*/ 0 h 1921319"/>
              <a:gd name="connsiteX15" fmla="*/ 3085254 w 3085254"/>
              <a:gd name="connsiteY15" fmla="*/ 1921319 h 1921319"/>
              <a:gd name="connsiteX16" fmla="*/ 592170 w 3085254"/>
              <a:gd name="connsiteY16" fmla="*/ 1921319 h 1921319"/>
              <a:gd name="connsiteX17" fmla="*/ 597146 w 3085254"/>
              <a:gd name="connsiteY17" fmla="*/ 1916263 h 1921319"/>
              <a:gd name="connsiteX18" fmla="*/ 0 w 3085254"/>
              <a:gd name="connsiteY18" fmla="*/ 1309531 h 1921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085254" h="1921319">
                <a:moveTo>
                  <a:pt x="637773" y="1852859"/>
                </a:moveTo>
                <a:lnTo>
                  <a:pt x="637773" y="1856166"/>
                </a:lnTo>
                <a:lnTo>
                  <a:pt x="639447" y="1854513"/>
                </a:lnTo>
                <a:close/>
                <a:moveTo>
                  <a:pt x="29611" y="35560"/>
                </a:moveTo>
                <a:lnTo>
                  <a:pt x="29611" y="1260091"/>
                </a:lnTo>
                <a:lnTo>
                  <a:pt x="66389" y="1260091"/>
                </a:lnTo>
                <a:lnTo>
                  <a:pt x="66389" y="66554"/>
                </a:lnTo>
                <a:lnTo>
                  <a:pt x="3027183" y="66554"/>
                </a:lnTo>
                <a:lnTo>
                  <a:pt x="3027183" y="1859230"/>
                </a:lnTo>
                <a:lnTo>
                  <a:pt x="637773" y="1859230"/>
                </a:lnTo>
                <a:lnTo>
                  <a:pt x="637773" y="1890225"/>
                </a:lnTo>
                <a:lnTo>
                  <a:pt x="3055643" y="1890225"/>
                </a:lnTo>
                <a:lnTo>
                  <a:pt x="3055643" y="35560"/>
                </a:lnTo>
                <a:close/>
                <a:moveTo>
                  <a:pt x="0" y="0"/>
                </a:moveTo>
                <a:lnTo>
                  <a:pt x="3085254" y="0"/>
                </a:lnTo>
                <a:lnTo>
                  <a:pt x="3085254" y="1921319"/>
                </a:lnTo>
                <a:lnTo>
                  <a:pt x="592170" y="1921319"/>
                </a:lnTo>
                <a:lnTo>
                  <a:pt x="597146" y="1916263"/>
                </a:lnTo>
                <a:lnTo>
                  <a:pt x="0" y="1309531"/>
                </a:lnTo>
                <a:close/>
              </a:path>
            </a:pathLst>
          </a:custGeom>
          <a:ln>
            <a:noFill/>
          </a:ln>
        </p:spPr>
        <p:style>
          <a:lnRef idx="2">
            <a:srgbClr val="F99F7B">
              <a:shade val="50000"/>
            </a:srgbClr>
          </a:lnRef>
          <a:fillRef idx="1">
            <a:srgbClr val="F99F7B"/>
          </a:fillRef>
          <a:effectRef idx="0">
            <a:srgbClr val="F99F7B"/>
          </a:effectRef>
          <a:fontRef idx="minor">
            <a:srgbClr val="FFFFFF"/>
          </a:fontRef>
        </p:style>
        <p:txBody>
          <a:bodyPr lIns="180000" bIns="180000" rtlCol="0" anchor="ctr">
            <a:normAutofit/>
          </a:bodyPr>
          <a:lstStyle/>
          <a:p>
            <a:pPr algn="ctr">
              <a:lnSpc>
                <a:spcPct val="150000"/>
              </a:lnSpc>
            </a:pPr>
            <a:endParaRPr lang="zh-CN" altLang="en-US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37" name="直接连接符 36"/>
          <p:cNvCxnSpPr/>
          <p:nvPr>
            <p:custDataLst>
              <p:tags r:id="rId15"/>
            </p:custDataLst>
          </p:nvPr>
        </p:nvCxnSpPr>
        <p:spPr>
          <a:xfrm>
            <a:off x="6487993" y="3256934"/>
            <a:ext cx="549739" cy="562129"/>
          </a:xfrm>
          <a:prstGeom prst="line">
            <a:avLst/>
          </a:prstGeom>
        </p:spPr>
        <p:style>
          <a:lnRef idx="1">
            <a:srgbClr val="F99F7B"/>
          </a:lnRef>
          <a:fillRef idx="0">
            <a:srgbClr val="F99F7B"/>
          </a:fillRef>
          <a:effectRef idx="0">
            <a:srgbClr val="F99F7B"/>
          </a:effectRef>
          <a:fontRef idx="minor">
            <a:srgbClr val="3F4143"/>
          </a:fontRef>
        </p:style>
      </p:cxnSp>
      <p:sp>
        <p:nvSpPr>
          <p:cNvPr id="39" name="文本框 38"/>
          <p:cNvSpPr txBox="1"/>
          <p:nvPr>
            <p:custDataLst>
              <p:tags r:id="rId16"/>
            </p:custDataLst>
          </p:nvPr>
        </p:nvSpPr>
        <p:spPr>
          <a:xfrm>
            <a:off x="6294340" y="2892384"/>
            <a:ext cx="1098400" cy="1097709"/>
          </a:xfrm>
          <a:prstGeom prst="rect">
            <a:avLst/>
          </a:prstGeom>
          <a:noFill/>
        </p:spPr>
        <p:txBody>
          <a:bodyPr wrap="square" rtlCol="0" anchor="ctr">
            <a:normAutofit lnSpcReduction="10000"/>
          </a:bodyPr>
          <a:lstStyle/>
          <a:p>
            <a:pPr algn="ctr"/>
            <a:r>
              <a:rPr lang="en-US" altLang="zh-CN" sz="7200" b="1" dirty="0">
                <a:ln w="6600">
                  <a:solidFill>
                    <a:srgbClr val="F5CA73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F5CA73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lang="zh-CN" altLang="en-US" sz="7200" b="1" dirty="0">
              <a:ln w="6600">
                <a:solidFill>
                  <a:srgbClr val="F5CA73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rgbClr val="F5CA73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7" name="文本框 66"/>
          <p:cNvSpPr txBox="1"/>
          <p:nvPr>
            <p:custDataLst>
              <p:tags r:id="rId17"/>
            </p:custDataLst>
          </p:nvPr>
        </p:nvSpPr>
        <p:spPr>
          <a:xfrm>
            <a:off x="3175955" y="2564677"/>
            <a:ext cx="2622365" cy="409652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800" spc="15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1. 化疗药物　</a:t>
            </a:r>
            <a:endParaRPr lang="zh-CN" altLang="en-US" sz="1800" spc="15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8" name="文本框 67"/>
          <p:cNvSpPr txBox="1"/>
          <p:nvPr>
            <p:custDataLst>
              <p:tags r:id="rId18"/>
            </p:custDataLst>
          </p:nvPr>
        </p:nvSpPr>
        <p:spPr>
          <a:xfrm>
            <a:off x="6747830" y="2564677"/>
            <a:ext cx="2622365" cy="409652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800" spc="15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2. 汞</a:t>
            </a:r>
            <a:endParaRPr lang="zh-CN" altLang="en-US" sz="1800" spc="15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83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3972" name="矩形 83971"/>
          <p:cNvSpPr/>
          <p:nvPr/>
        </p:nvSpPr>
        <p:spPr>
          <a:xfrm>
            <a:off x="876935" y="1412875"/>
            <a:ext cx="376682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/>
            <a:r>
              <a:rPr lang="zh-CN" altLang="en-US" sz="20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charset="-122"/>
              </a:rPr>
              <a:t>其他因素</a:t>
            </a:r>
            <a:endParaRPr lang="zh-CN" altLang="en-US" sz="20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231407" y="87859"/>
            <a:ext cx="459295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二、职业暴露的有害因素</a:t>
            </a:r>
            <a:endParaRPr sz="28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911860" y="1981835"/>
            <a:ext cx="5384800" cy="3575685"/>
          </a:xfrm>
          <a:prstGeom prst="rect">
            <a:avLst/>
          </a:prstGeom>
        </p:spPr>
        <p:txBody>
          <a:bodyPr wrap="square" lIns="90000" tIns="46800" rIns="90000" bIns="46800" anchor="ctr" anchorCtr="0">
            <a:noAutofit/>
          </a:bodyPr>
          <a:lstStyle>
            <a:defPPr>
              <a:defRPr lang="zh-CN"/>
            </a:defPPr>
            <a:lvl1pPr>
              <a:defRPr sz="1400">
                <a:solidFill>
                  <a:prstClr val="white"/>
                </a:solidFill>
              </a:defRPr>
            </a:lvl1pPr>
          </a:lstStyle>
          <a:p>
            <a:pPr algn="just" fontAlgn="auto">
              <a:lnSpc>
                <a:spcPct val="150000"/>
              </a:lnSpc>
            </a:pPr>
            <a:r>
              <a:rPr lang="zh-CN" altLang="en-US" sz="1800" spc="100" dirty="0">
                <a:solidFill>
                  <a:srgbClr val="000000">
                    <a:lumMod val="85000"/>
                    <a:lumOff val="15000"/>
                  </a:srgbClr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随着医学模式和健康观念的转变，护理工作不是单纯地执行医嘱，同时，由于人们观念的差异性，使某些病人及其家属对护理工作存在偏见，致使护患关系紧张。护士在处理护患矛盾时，会产生紧张情绪。长期超负荷工作以及紧张的工作气氛，使护士容易发生机体疲劳性疾病，并容易产生心理疲惫，引发一系列心理健康问题。</a:t>
            </a:r>
            <a:endParaRPr lang="zh-CN" altLang="en-US" sz="1800" spc="100" dirty="0">
              <a:solidFill>
                <a:srgbClr val="000000">
                  <a:lumMod val="85000"/>
                  <a:lumOff val="15000"/>
                </a:srgbClr>
              </a:solidFill>
              <a:uFillTx/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102" name="图片 101"/>
          <p:cNvPicPr/>
          <p:nvPr/>
        </p:nvPicPr>
        <p:blipFill>
          <a:blip r:embed="rId3"/>
          <a:stretch>
            <a:fillRect/>
          </a:stretch>
        </p:blipFill>
        <p:spPr>
          <a:xfrm>
            <a:off x="7319010" y="1701165"/>
            <a:ext cx="4158615" cy="372872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83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3972" name="矩形 83971"/>
          <p:cNvSpPr/>
          <p:nvPr/>
        </p:nvSpPr>
        <p:spPr>
          <a:xfrm>
            <a:off x="876935" y="982345"/>
            <a:ext cx="376682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/>
            <a:r>
              <a:rPr lang="zh-CN" altLang="en-US" sz="20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charset="-122"/>
              </a:rPr>
              <a:t>血源性病原体职业暴露</a:t>
            </a:r>
            <a:endParaRPr lang="zh-CN" altLang="en-US" sz="20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231407" y="87859"/>
            <a:ext cx="621093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三、常见护理职业暴露及预防措施</a:t>
            </a:r>
            <a:endParaRPr sz="28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876935" y="1551305"/>
            <a:ext cx="10340340" cy="3575685"/>
          </a:xfrm>
          <a:prstGeom prst="rect">
            <a:avLst/>
          </a:prstGeom>
        </p:spPr>
        <p:txBody>
          <a:bodyPr wrap="square" lIns="90000" tIns="46800" rIns="90000" bIns="46800" anchor="ctr" anchorCtr="0">
            <a:noAutofit/>
          </a:bodyPr>
          <a:lstStyle>
            <a:defPPr>
              <a:defRPr lang="zh-CN"/>
            </a:defPPr>
            <a:lvl1pPr>
              <a:defRPr sz="1400">
                <a:solidFill>
                  <a:prstClr val="white"/>
                </a:solidFill>
              </a:defRPr>
            </a:lvl1pPr>
          </a:lstStyle>
          <a:p>
            <a:pPr algn="just" fontAlgn="auto">
              <a:lnSpc>
                <a:spcPct val="150000"/>
              </a:lnSpc>
            </a:pPr>
            <a:r>
              <a:rPr lang="zh-CN" altLang="en-US" sz="1800" spc="100" dirty="0">
                <a:solidFill>
                  <a:srgbClr val="000000">
                    <a:lumMod val="85000"/>
                    <a:lumOff val="15000"/>
                  </a:srgbClr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1. 血源性病原体职业暴露的原因</a:t>
            </a:r>
            <a:endParaRPr lang="zh-CN" altLang="en-US" sz="1800" spc="100" dirty="0">
              <a:solidFill>
                <a:srgbClr val="000000">
                  <a:lumMod val="85000"/>
                  <a:lumOff val="15000"/>
                </a:srgbClr>
              </a:solidFill>
              <a:uFillTx/>
              <a:latin typeface="Arial" panose="020B0604020202020204" pitchFamily="34" charset="0"/>
              <a:ea typeface="微软雅黑" panose="020B0503020204020204" charset="-122"/>
            </a:endParaRPr>
          </a:p>
          <a:p>
            <a:pPr algn="just" fontAlgn="auto">
              <a:lnSpc>
                <a:spcPct val="150000"/>
              </a:lnSpc>
            </a:pPr>
            <a:r>
              <a:rPr lang="zh-CN" altLang="en-US" sz="1800" spc="100" dirty="0">
                <a:solidFill>
                  <a:srgbClr val="000000">
                    <a:lumMod val="85000"/>
                    <a:lumOff val="15000"/>
                  </a:srgbClr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（1）接触血液与体液的操作：①在进行接触血液、体液的操作时未戴手套。②手部皮肤发生破损，在可能接触病人的血液或体液时，未戴双层手套；或发生意外，如病人的血液、分泌物溅入护士的眼睛、鼻腔或口腔中。③在为病人实施心肺复苏时，徒手清理病人口腔内的分泌物及血液、口对口人工呼吸。</a:t>
            </a:r>
            <a:endParaRPr lang="zh-CN" altLang="en-US" sz="1800" spc="100" dirty="0">
              <a:solidFill>
                <a:srgbClr val="000000">
                  <a:lumMod val="85000"/>
                  <a:lumOff val="15000"/>
                </a:srgbClr>
              </a:solidFill>
              <a:uFillTx/>
              <a:latin typeface="Arial" panose="020B0604020202020204" pitchFamily="34" charset="0"/>
              <a:ea typeface="微软雅黑" panose="020B0503020204020204" charset="-122"/>
            </a:endParaRPr>
          </a:p>
          <a:p>
            <a:pPr algn="just" fontAlgn="auto">
              <a:lnSpc>
                <a:spcPct val="150000"/>
              </a:lnSpc>
            </a:pPr>
            <a:r>
              <a:rPr lang="zh-CN" altLang="en-US" sz="1800" spc="100" dirty="0">
                <a:solidFill>
                  <a:srgbClr val="000000">
                    <a:lumMod val="85000"/>
                    <a:lumOff val="15000"/>
                  </a:srgbClr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（2）与针刺伤有关的操作：导致护士职业暴露的主要原因是污染的针头刺伤或其他锐器伤，针刺伤最容易发生在针头使用后的丢弃环节。</a:t>
            </a:r>
            <a:endParaRPr lang="zh-CN" altLang="en-US" sz="1800" spc="100" dirty="0">
              <a:solidFill>
                <a:srgbClr val="000000">
                  <a:lumMod val="85000"/>
                  <a:lumOff val="15000"/>
                </a:srgbClr>
              </a:solidFill>
              <a:uFillTx/>
              <a:latin typeface="Arial" panose="020B0604020202020204" pitchFamily="34" charset="0"/>
              <a:ea typeface="微软雅黑" panose="020B0503020204020204" charset="-122"/>
            </a:endParaRPr>
          </a:p>
          <a:p>
            <a:pPr algn="just" fontAlgn="auto">
              <a:lnSpc>
                <a:spcPct val="150000"/>
              </a:lnSpc>
            </a:pPr>
            <a:r>
              <a:rPr lang="zh-CN" altLang="en-US" sz="1800" spc="100" dirty="0">
                <a:solidFill>
                  <a:srgbClr val="000000">
                    <a:lumMod val="85000"/>
                    <a:lumOff val="15000"/>
                  </a:srgbClr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2. 预防措施</a:t>
            </a:r>
            <a:endParaRPr lang="zh-CN" altLang="en-US" sz="1800" spc="100" dirty="0">
              <a:solidFill>
                <a:srgbClr val="000000">
                  <a:lumMod val="85000"/>
                  <a:lumOff val="15000"/>
                </a:srgbClr>
              </a:solidFill>
              <a:uFillTx/>
              <a:latin typeface="Arial" panose="020B0604020202020204" pitchFamily="34" charset="0"/>
              <a:ea typeface="微软雅黑" panose="020B0503020204020204" charset="-122"/>
            </a:endParaRPr>
          </a:p>
          <a:p>
            <a:pPr algn="just" fontAlgn="auto">
              <a:lnSpc>
                <a:spcPct val="150000"/>
              </a:lnSpc>
            </a:pPr>
            <a:endParaRPr lang="zh-CN" altLang="en-US" sz="1800" spc="100" dirty="0">
              <a:solidFill>
                <a:srgbClr val="000000">
                  <a:lumMod val="85000"/>
                  <a:lumOff val="15000"/>
                </a:srgbClr>
              </a:solidFill>
              <a:uFillTx/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" name="缺角矩形 1"/>
          <p:cNvSpPr/>
          <p:nvPr/>
        </p:nvSpPr>
        <p:spPr>
          <a:xfrm>
            <a:off x="1271270" y="5301615"/>
            <a:ext cx="1224280" cy="1008380"/>
          </a:xfrm>
          <a:prstGeom prst="plaqu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缺角矩形 2"/>
          <p:cNvSpPr/>
          <p:nvPr>
            <p:custDataLst>
              <p:tags r:id="rId3"/>
            </p:custDataLst>
          </p:nvPr>
        </p:nvSpPr>
        <p:spPr>
          <a:xfrm>
            <a:off x="3771900" y="5301615"/>
            <a:ext cx="1224280" cy="1008380"/>
          </a:xfrm>
          <a:prstGeom prst="plaqu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缺角矩形 3"/>
          <p:cNvSpPr/>
          <p:nvPr>
            <p:custDataLst>
              <p:tags r:id="rId4"/>
            </p:custDataLst>
          </p:nvPr>
        </p:nvSpPr>
        <p:spPr>
          <a:xfrm>
            <a:off x="5951855" y="5301615"/>
            <a:ext cx="1224280" cy="1008380"/>
          </a:xfrm>
          <a:prstGeom prst="plaqu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缺角矩形 5"/>
          <p:cNvSpPr/>
          <p:nvPr>
            <p:custDataLst>
              <p:tags r:id="rId5"/>
            </p:custDataLst>
          </p:nvPr>
        </p:nvSpPr>
        <p:spPr>
          <a:xfrm>
            <a:off x="8184515" y="5301615"/>
            <a:ext cx="1224280" cy="1008380"/>
          </a:xfrm>
          <a:prstGeom prst="plaqu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484630" y="5603240"/>
            <a:ext cx="72326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</a:rPr>
              <a:t>洗手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3950970" y="5531485"/>
            <a:ext cx="9201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sym typeface="+mn-ea"/>
              </a:rPr>
              <a:t>做好个人防护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7"/>
            </p:custDataLst>
          </p:nvPr>
        </p:nvSpPr>
        <p:spPr>
          <a:xfrm>
            <a:off x="6228715" y="5531485"/>
            <a:ext cx="7232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</a:rPr>
              <a:t>安全注射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>
            <a:off x="8238490" y="5531485"/>
            <a:ext cx="10947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</a:rPr>
              <a:t>医疗废物的处理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83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2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3972" name="矩形 83971"/>
          <p:cNvSpPr/>
          <p:nvPr/>
        </p:nvSpPr>
        <p:spPr>
          <a:xfrm>
            <a:off x="876935" y="1197610"/>
            <a:ext cx="376682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/>
            <a:r>
              <a:rPr lang="zh-CN" altLang="en-US" sz="20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charset="-122"/>
              </a:rPr>
              <a:t>锐器伤</a:t>
            </a:r>
            <a:endParaRPr lang="zh-CN" altLang="en-US" sz="20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231407" y="87859"/>
            <a:ext cx="621093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三、常见护理职业暴露及预防措施</a:t>
            </a:r>
            <a:endParaRPr sz="28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876935" y="1694815"/>
            <a:ext cx="10340340" cy="594360"/>
          </a:xfrm>
          <a:prstGeom prst="rect">
            <a:avLst/>
          </a:prstGeom>
        </p:spPr>
        <p:txBody>
          <a:bodyPr wrap="square" lIns="90000" tIns="46800" rIns="90000" bIns="46800" anchor="ctr" anchorCtr="0">
            <a:noAutofit/>
          </a:bodyPr>
          <a:lstStyle>
            <a:defPPr>
              <a:defRPr lang="zh-CN"/>
            </a:defPPr>
            <a:lvl1pPr>
              <a:defRPr sz="1400">
                <a:solidFill>
                  <a:prstClr val="white"/>
                </a:solidFill>
              </a:defRPr>
            </a:lvl1pPr>
          </a:lstStyle>
          <a:p>
            <a:pPr algn="just" fontAlgn="auto">
              <a:lnSpc>
                <a:spcPct val="150000"/>
              </a:lnSpc>
            </a:pPr>
            <a:r>
              <a:rPr lang="zh-CN" altLang="en-US" sz="1800" spc="100" dirty="0">
                <a:solidFill>
                  <a:srgbClr val="000000">
                    <a:lumMod val="85000"/>
                    <a:lumOff val="15000"/>
                  </a:srgbClr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1. 锐器伤的原因</a:t>
            </a:r>
            <a:endParaRPr lang="zh-CN" altLang="en-US" sz="1800" spc="100" dirty="0">
              <a:solidFill>
                <a:srgbClr val="000000">
                  <a:lumMod val="85000"/>
                  <a:lumOff val="15000"/>
                </a:srgbClr>
              </a:solidFill>
              <a:uFillTx/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2" name="八角星 11"/>
          <p:cNvSpPr/>
          <p:nvPr/>
        </p:nvSpPr>
        <p:spPr>
          <a:xfrm>
            <a:off x="1846580" y="2636520"/>
            <a:ext cx="1296035" cy="1152525"/>
          </a:xfrm>
          <a:prstGeom prst="star8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（1）医院管理因素</a:t>
            </a:r>
            <a:endParaRPr lang="zh-CN" altLang="en-US"/>
          </a:p>
        </p:txBody>
      </p:sp>
      <p:sp>
        <p:nvSpPr>
          <p:cNvPr id="14" name="八角星 13"/>
          <p:cNvSpPr/>
          <p:nvPr/>
        </p:nvSpPr>
        <p:spPr>
          <a:xfrm>
            <a:off x="4438650" y="2636520"/>
            <a:ext cx="1296035" cy="1152525"/>
          </a:xfrm>
          <a:prstGeom prst="star8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（2）护士因素</a:t>
            </a:r>
            <a:endParaRPr lang="zh-CN" altLang="en-US"/>
          </a:p>
        </p:txBody>
      </p:sp>
      <p:sp>
        <p:nvSpPr>
          <p:cNvPr id="15" name="八角星 14"/>
          <p:cNvSpPr/>
          <p:nvPr/>
        </p:nvSpPr>
        <p:spPr>
          <a:xfrm>
            <a:off x="7679055" y="2708910"/>
            <a:ext cx="1296035" cy="1152525"/>
          </a:xfrm>
          <a:prstGeom prst="star8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（3）病人因素</a:t>
            </a:r>
            <a:endParaRPr lang="zh-CN" altLang="en-US"/>
          </a:p>
        </p:txBody>
      </p:sp>
      <p:sp>
        <p:nvSpPr>
          <p:cNvPr id="16" name="文本框 15"/>
          <p:cNvSpPr txBox="1"/>
          <p:nvPr>
            <p:custDataLst>
              <p:tags r:id="rId3"/>
            </p:custDataLst>
          </p:nvPr>
        </p:nvSpPr>
        <p:spPr>
          <a:xfrm>
            <a:off x="839470" y="4004945"/>
            <a:ext cx="10340340" cy="2019300"/>
          </a:xfrm>
          <a:prstGeom prst="rect">
            <a:avLst/>
          </a:prstGeom>
        </p:spPr>
        <p:txBody>
          <a:bodyPr wrap="square" lIns="90000" tIns="46800" rIns="90000" bIns="46800" anchor="ctr" anchorCtr="0">
            <a:noAutofit/>
          </a:bodyPr>
          <a:lstStyle>
            <a:defPPr>
              <a:defRPr lang="zh-CN"/>
            </a:defPPr>
            <a:lvl1pPr>
              <a:defRPr sz="1400">
                <a:solidFill>
                  <a:prstClr val="white"/>
                </a:solidFill>
              </a:defRPr>
            </a:lvl1pPr>
          </a:lstStyle>
          <a:p>
            <a:pPr algn="just" fontAlgn="auto">
              <a:lnSpc>
                <a:spcPct val="150000"/>
              </a:lnSpc>
            </a:pPr>
            <a:r>
              <a:rPr lang="zh-CN" altLang="en-US" sz="1800" spc="100" dirty="0">
                <a:solidFill>
                  <a:srgbClr val="000000">
                    <a:lumMod val="85000"/>
                    <a:lumOff val="15000"/>
                  </a:srgbClr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2. 锐器伤的预防措施</a:t>
            </a:r>
            <a:endParaRPr lang="zh-CN" altLang="en-US" sz="1800" spc="100" dirty="0">
              <a:solidFill>
                <a:srgbClr val="000000">
                  <a:lumMod val="85000"/>
                  <a:lumOff val="15000"/>
                </a:srgbClr>
              </a:solidFill>
              <a:uFillTx/>
              <a:latin typeface="Arial" panose="020B0604020202020204" pitchFamily="34" charset="0"/>
              <a:ea typeface="微软雅黑" panose="020B0503020204020204" charset="-122"/>
            </a:endParaRPr>
          </a:p>
          <a:p>
            <a:pPr algn="just" fontAlgn="auto">
              <a:lnSpc>
                <a:spcPct val="150000"/>
              </a:lnSpc>
            </a:pPr>
            <a:r>
              <a:rPr lang="zh-CN" altLang="en-US" sz="1800" spc="100" dirty="0">
                <a:solidFill>
                  <a:srgbClr val="000000">
                    <a:lumMod val="85000"/>
                    <a:lumOff val="15000"/>
                  </a:srgbClr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（1）加强培训，提高安全意识</a:t>
            </a:r>
            <a:r>
              <a:rPr lang="en-US" altLang="zh-CN" sz="1800" spc="100" dirty="0">
                <a:solidFill>
                  <a:srgbClr val="000000">
                    <a:lumMod val="85000"/>
                    <a:lumOff val="15000"/>
                  </a:srgbClr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；（2）配备足量的具有安全装置的护理用品；（3）建立锐器伤防护制度，规范个人行为；（4）规范锐器使用时的防护；（5）纠正易引起锐器伤的危险行为；（6）正确处理使用后的锐器；（7）与病人沟通；（8）加强护士的健康管理</a:t>
            </a:r>
            <a:r>
              <a:rPr lang="zh-CN" altLang="en-US" sz="1800" spc="100" dirty="0">
                <a:solidFill>
                  <a:srgbClr val="000000">
                    <a:lumMod val="85000"/>
                    <a:lumOff val="15000"/>
                  </a:srgbClr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。</a:t>
            </a:r>
            <a:endParaRPr lang="zh-CN" altLang="en-US" sz="1800" spc="100" dirty="0">
              <a:solidFill>
                <a:srgbClr val="000000">
                  <a:lumMod val="85000"/>
                  <a:lumOff val="15000"/>
                </a:srgbClr>
              </a:solidFill>
              <a:uFillTx/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83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231407" y="87859"/>
            <a:ext cx="621093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三、常见护理职业暴露及预防措施</a:t>
            </a:r>
            <a:endParaRPr sz="28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6" name="文本框 15"/>
          <p:cNvSpPr txBox="1"/>
          <p:nvPr>
            <p:custDataLst>
              <p:tags r:id="rId2"/>
            </p:custDataLst>
          </p:nvPr>
        </p:nvSpPr>
        <p:spPr>
          <a:xfrm>
            <a:off x="623570" y="1196975"/>
            <a:ext cx="10340340" cy="714375"/>
          </a:xfrm>
          <a:prstGeom prst="rect">
            <a:avLst/>
          </a:prstGeom>
        </p:spPr>
        <p:txBody>
          <a:bodyPr wrap="square" lIns="90000" tIns="46800" rIns="90000" bIns="46800" anchor="ctr" anchorCtr="0">
            <a:noAutofit/>
          </a:bodyPr>
          <a:lstStyle>
            <a:defPPr>
              <a:defRPr lang="zh-CN"/>
            </a:defPPr>
            <a:lvl1pPr>
              <a:defRPr sz="1400">
                <a:solidFill>
                  <a:prstClr val="white"/>
                </a:solidFill>
              </a:defRPr>
            </a:lvl1pPr>
          </a:lstStyle>
          <a:p>
            <a:pPr algn="just" fontAlgn="auto">
              <a:lnSpc>
                <a:spcPct val="150000"/>
              </a:lnSpc>
            </a:pPr>
            <a:r>
              <a:rPr lang="zh-CN" altLang="en-US" sz="1800" spc="100" dirty="0">
                <a:solidFill>
                  <a:srgbClr val="000000">
                    <a:lumMod val="85000"/>
                    <a:lumOff val="15000"/>
                  </a:srgbClr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3. 锐器伤的应急处理流程</a:t>
            </a:r>
            <a:endParaRPr lang="zh-CN" altLang="en-US" sz="1800" spc="100" dirty="0">
              <a:solidFill>
                <a:srgbClr val="000000">
                  <a:lumMod val="85000"/>
                  <a:lumOff val="15000"/>
                </a:srgbClr>
              </a:solidFill>
              <a:uFillTx/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grpSp>
        <p:nvGrpSpPr>
          <p:cNvPr id="18" name="组合 17"/>
          <p:cNvGrpSpPr/>
          <p:nvPr>
            <p:custDataLst>
              <p:tags r:id="rId3"/>
            </p:custDataLst>
          </p:nvPr>
        </p:nvGrpSpPr>
        <p:grpSpPr>
          <a:xfrm>
            <a:off x="1538488" y="2295526"/>
            <a:ext cx="2543409" cy="1676400"/>
            <a:chOff x="1304924" y="3171825"/>
            <a:chExt cx="2647951" cy="1745305"/>
          </a:xfrm>
        </p:grpSpPr>
        <p:cxnSp>
          <p:nvCxnSpPr>
            <p:cNvPr id="9" name="直接连接符 8"/>
            <p:cNvCxnSpPr/>
            <p:nvPr>
              <p:custDataLst>
                <p:tags r:id="rId4"/>
              </p:custDataLst>
            </p:nvPr>
          </p:nvCxnSpPr>
          <p:spPr>
            <a:xfrm>
              <a:off x="1390650" y="4791075"/>
              <a:ext cx="1866900" cy="0"/>
            </a:xfrm>
            <a:prstGeom prst="line">
              <a:avLst/>
            </a:prstGeom>
            <a:ln>
              <a:solidFill>
                <a:srgbClr val="52C2A5"/>
              </a:solidFill>
            </a:ln>
          </p:spPr>
          <p:style>
            <a:lnRef idx="1">
              <a:srgbClr val="70CFE2"/>
            </a:lnRef>
            <a:fillRef idx="0">
              <a:srgbClr val="70CFE2"/>
            </a:fillRef>
            <a:effectRef idx="0">
              <a:srgbClr val="70CFE2"/>
            </a:effectRef>
            <a:fontRef idx="minor">
              <a:srgbClr val="5F5F5F"/>
            </a:fontRef>
          </p:style>
        </p:cxnSp>
        <p:cxnSp>
          <p:nvCxnSpPr>
            <p:cNvPr id="10" name="直接连接符 9"/>
            <p:cNvCxnSpPr/>
            <p:nvPr>
              <p:custDataLst>
                <p:tags r:id="rId5"/>
              </p:custDataLst>
            </p:nvPr>
          </p:nvCxnSpPr>
          <p:spPr>
            <a:xfrm>
              <a:off x="1304924" y="4907605"/>
              <a:ext cx="2505076" cy="0"/>
            </a:xfrm>
            <a:prstGeom prst="line">
              <a:avLst/>
            </a:prstGeom>
            <a:ln>
              <a:solidFill>
                <a:srgbClr val="52C2A5"/>
              </a:solidFill>
              <a:tailEnd type="oval"/>
            </a:ln>
          </p:spPr>
          <p:style>
            <a:lnRef idx="1">
              <a:srgbClr val="70CFE2"/>
            </a:lnRef>
            <a:fillRef idx="0">
              <a:srgbClr val="70CFE2"/>
            </a:fillRef>
            <a:effectRef idx="0">
              <a:srgbClr val="70CFE2"/>
            </a:effectRef>
            <a:fontRef idx="minor">
              <a:srgbClr val="5F5F5F"/>
            </a:fontRef>
          </p:style>
        </p:cxnSp>
        <p:sp>
          <p:nvSpPr>
            <p:cNvPr id="7" name="任意多边形 6"/>
            <p:cNvSpPr/>
            <p:nvPr>
              <p:custDataLst>
                <p:tags r:id="rId6"/>
              </p:custDataLst>
            </p:nvPr>
          </p:nvSpPr>
          <p:spPr>
            <a:xfrm>
              <a:off x="1304924" y="3171825"/>
              <a:ext cx="2647951" cy="1745305"/>
            </a:xfrm>
            <a:custGeom>
              <a:avLst/>
              <a:gdLst>
                <a:gd name="connsiteX0" fmla="*/ 1 w 2647951"/>
                <a:gd name="connsiteY0" fmla="*/ 0 h 1743075"/>
                <a:gd name="connsiteX1" fmla="*/ 2647951 w 2647951"/>
                <a:gd name="connsiteY1" fmla="*/ 0 h 1743075"/>
                <a:gd name="connsiteX2" fmla="*/ 2647951 w 2647951"/>
                <a:gd name="connsiteY2" fmla="*/ 1266825 h 1743075"/>
                <a:gd name="connsiteX3" fmla="*/ 297057 w 2647951"/>
                <a:gd name="connsiteY3" fmla="*/ 1266825 h 1743075"/>
                <a:gd name="connsiteX4" fmla="*/ 233437 w 2647951"/>
                <a:gd name="connsiteY4" fmla="*/ 1329240 h 1743075"/>
                <a:gd name="connsiteX5" fmla="*/ 0 w 2647951"/>
                <a:gd name="connsiteY5" fmla="*/ 1743075 h 1743075"/>
                <a:gd name="connsiteX6" fmla="*/ 0 w 2647951"/>
                <a:gd name="connsiteY6" fmla="*/ 1114425 h 1743075"/>
                <a:gd name="connsiteX7" fmla="*/ 1 w 2647951"/>
                <a:gd name="connsiteY7" fmla="*/ 1114425 h 1743075"/>
                <a:gd name="connsiteX0-1" fmla="*/ 1 w 2647951"/>
                <a:gd name="connsiteY0-2" fmla="*/ 0 h 1743075"/>
                <a:gd name="connsiteX1-3" fmla="*/ 2647951 w 2647951"/>
                <a:gd name="connsiteY1-4" fmla="*/ 0 h 1743075"/>
                <a:gd name="connsiteX2-5" fmla="*/ 2647951 w 2647951"/>
                <a:gd name="connsiteY2-6" fmla="*/ 1266825 h 1743075"/>
                <a:gd name="connsiteX3-7" fmla="*/ 297057 w 2647951"/>
                <a:gd name="connsiteY3-8" fmla="*/ 1266825 h 1743075"/>
                <a:gd name="connsiteX4-9" fmla="*/ 233437 w 2647951"/>
                <a:gd name="connsiteY4-10" fmla="*/ 1329240 h 1743075"/>
                <a:gd name="connsiteX5-11" fmla="*/ 0 w 2647951"/>
                <a:gd name="connsiteY5-12" fmla="*/ 1743075 h 1743075"/>
                <a:gd name="connsiteX6-13" fmla="*/ 0 w 2647951"/>
                <a:gd name="connsiteY6-14" fmla="*/ 1114425 h 1743075"/>
                <a:gd name="connsiteX7-15" fmla="*/ 1 w 2647951"/>
                <a:gd name="connsiteY7-16" fmla="*/ 1114425 h 1743075"/>
                <a:gd name="connsiteX8" fmla="*/ 1 w 2647951"/>
                <a:gd name="connsiteY8" fmla="*/ 0 h 1743075"/>
                <a:gd name="connsiteX0-17" fmla="*/ 1 w 2647951"/>
                <a:gd name="connsiteY0-18" fmla="*/ 0 h 1743075"/>
                <a:gd name="connsiteX1-19" fmla="*/ 2647951 w 2647951"/>
                <a:gd name="connsiteY1-20" fmla="*/ 0 h 1743075"/>
                <a:gd name="connsiteX2-21" fmla="*/ 2647951 w 2647951"/>
                <a:gd name="connsiteY2-22" fmla="*/ 1266825 h 1743075"/>
                <a:gd name="connsiteX3-23" fmla="*/ 516132 w 2647951"/>
                <a:gd name="connsiteY3-24" fmla="*/ 1323975 h 1743075"/>
                <a:gd name="connsiteX4-25" fmla="*/ 233437 w 2647951"/>
                <a:gd name="connsiteY4-26" fmla="*/ 1329240 h 1743075"/>
                <a:gd name="connsiteX5-27" fmla="*/ 0 w 2647951"/>
                <a:gd name="connsiteY5-28" fmla="*/ 1743075 h 1743075"/>
                <a:gd name="connsiteX6-29" fmla="*/ 0 w 2647951"/>
                <a:gd name="connsiteY6-30" fmla="*/ 1114425 h 1743075"/>
                <a:gd name="connsiteX7-31" fmla="*/ 1 w 2647951"/>
                <a:gd name="connsiteY7-32" fmla="*/ 1114425 h 1743075"/>
                <a:gd name="connsiteX8-33" fmla="*/ 1 w 2647951"/>
                <a:gd name="connsiteY8-34" fmla="*/ 0 h 1743075"/>
                <a:gd name="connsiteX0-35" fmla="*/ 1 w 2647951"/>
                <a:gd name="connsiteY0-36" fmla="*/ 0 h 1743075"/>
                <a:gd name="connsiteX1-37" fmla="*/ 2647951 w 2647951"/>
                <a:gd name="connsiteY1-38" fmla="*/ 0 h 1743075"/>
                <a:gd name="connsiteX2-39" fmla="*/ 2647951 w 2647951"/>
                <a:gd name="connsiteY2-40" fmla="*/ 1266825 h 1743075"/>
                <a:gd name="connsiteX3-41" fmla="*/ 516132 w 2647951"/>
                <a:gd name="connsiteY3-42" fmla="*/ 1323975 h 1743075"/>
                <a:gd name="connsiteX4-43" fmla="*/ 233437 w 2647951"/>
                <a:gd name="connsiteY4-44" fmla="*/ 1329240 h 1743075"/>
                <a:gd name="connsiteX5-45" fmla="*/ 0 w 2647951"/>
                <a:gd name="connsiteY5-46" fmla="*/ 1743075 h 1743075"/>
                <a:gd name="connsiteX6-47" fmla="*/ 0 w 2647951"/>
                <a:gd name="connsiteY6-48" fmla="*/ 1114425 h 1743075"/>
                <a:gd name="connsiteX7-49" fmla="*/ 1 w 2647951"/>
                <a:gd name="connsiteY7-50" fmla="*/ 1114425 h 1743075"/>
                <a:gd name="connsiteX8-51" fmla="*/ 1 w 2647951"/>
                <a:gd name="connsiteY8-52" fmla="*/ 0 h 1743075"/>
                <a:gd name="connsiteX0-53" fmla="*/ 1 w 2647951"/>
                <a:gd name="connsiteY0-54" fmla="*/ 0 h 1745366"/>
                <a:gd name="connsiteX1-55" fmla="*/ 2647951 w 2647951"/>
                <a:gd name="connsiteY1-56" fmla="*/ 0 h 1745366"/>
                <a:gd name="connsiteX2-57" fmla="*/ 2647951 w 2647951"/>
                <a:gd name="connsiteY2-58" fmla="*/ 1266825 h 1745366"/>
                <a:gd name="connsiteX3-59" fmla="*/ 516132 w 2647951"/>
                <a:gd name="connsiteY3-60" fmla="*/ 1323975 h 1745366"/>
                <a:gd name="connsiteX4-61" fmla="*/ 0 w 2647951"/>
                <a:gd name="connsiteY4-62" fmla="*/ 1743075 h 1745366"/>
                <a:gd name="connsiteX5-63" fmla="*/ 0 w 2647951"/>
                <a:gd name="connsiteY5-64" fmla="*/ 1114425 h 1745366"/>
                <a:gd name="connsiteX6-65" fmla="*/ 1 w 2647951"/>
                <a:gd name="connsiteY6-66" fmla="*/ 1114425 h 1745366"/>
                <a:gd name="connsiteX7-67" fmla="*/ 1 w 2647951"/>
                <a:gd name="connsiteY7-68" fmla="*/ 0 h 1745366"/>
                <a:gd name="connsiteX0-69" fmla="*/ 1 w 2647951"/>
                <a:gd name="connsiteY0-70" fmla="*/ 0 h 1745305"/>
                <a:gd name="connsiteX1-71" fmla="*/ 2647951 w 2647951"/>
                <a:gd name="connsiteY1-72" fmla="*/ 0 h 1745305"/>
                <a:gd name="connsiteX2-73" fmla="*/ 2638426 w 2647951"/>
                <a:gd name="connsiteY2-74" fmla="*/ 1333500 h 1745305"/>
                <a:gd name="connsiteX3-75" fmla="*/ 516132 w 2647951"/>
                <a:gd name="connsiteY3-76" fmla="*/ 1323975 h 1745305"/>
                <a:gd name="connsiteX4-77" fmla="*/ 0 w 2647951"/>
                <a:gd name="connsiteY4-78" fmla="*/ 1743075 h 1745305"/>
                <a:gd name="connsiteX5-79" fmla="*/ 0 w 2647951"/>
                <a:gd name="connsiteY5-80" fmla="*/ 1114425 h 1745305"/>
                <a:gd name="connsiteX6-81" fmla="*/ 1 w 2647951"/>
                <a:gd name="connsiteY6-82" fmla="*/ 1114425 h 1745305"/>
                <a:gd name="connsiteX7-83" fmla="*/ 1 w 2647951"/>
                <a:gd name="connsiteY7-84" fmla="*/ 0 h 1745305"/>
              </a:gdLst>
              <a:ahLst/>
              <a:cxnLst>
                <a:cxn ang="0">
                  <a:pos x="connsiteX0-69" y="connsiteY0-70"/>
                </a:cxn>
                <a:cxn ang="0">
                  <a:pos x="connsiteX1-71" y="connsiteY1-72"/>
                </a:cxn>
                <a:cxn ang="0">
                  <a:pos x="connsiteX2-73" y="connsiteY2-74"/>
                </a:cxn>
                <a:cxn ang="0">
                  <a:pos x="connsiteX3-75" y="connsiteY3-76"/>
                </a:cxn>
                <a:cxn ang="0">
                  <a:pos x="connsiteX4-77" y="connsiteY4-78"/>
                </a:cxn>
                <a:cxn ang="0">
                  <a:pos x="connsiteX5-79" y="connsiteY5-80"/>
                </a:cxn>
                <a:cxn ang="0">
                  <a:pos x="connsiteX6-81" y="connsiteY6-82"/>
                </a:cxn>
                <a:cxn ang="0">
                  <a:pos x="connsiteX7-83" y="connsiteY7-84"/>
                </a:cxn>
              </a:cxnLst>
              <a:rect l="l" t="t" r="r" b="b"/>
              <a:pathLst>
                <a:path w="2647951" h="1745305">
                  <a:moveTo>
                    <a:pt x="1" y="0"/>
                  </a:moveTo>
                  <a:lnTo>
                    <a:pt x="2647951" y="0"/>
                  </a:lnTo>
                  <a:lnTo>
                    <a:pt x="2638426" y="1333500"/>
                  </a:lnTo>
                  <a:cubicBezTo>
                    <a:pt x="2246610" y="1544638"/>
                    <a:pt x="955870" y="1255713"/>
                    <a:pt x="516132" y="1323975"/>
                  </a:cubicBezTo>
                  <a:cubicBezTo>
                    <a:pt x="76394" y="1392237"/>
                    <a:pt x="86022" y="1778000"/>
                    <a:pt x="0" y="1743075"/>
                  </a:cubicBezTo>
                  <a:lnTo>
                    <a:pt x="0" y="1114425"/>
                  </a:lnTo>
                  <a:lnTo>
                    <a:pt x="1" y="1114425"/>
                  </a:lnTo>
                  <a:lnTo>
                    <a:pt x="1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rgbClr val="70CFE2">
                <a:shade val="50000"/>
              </a:srgbClr>
            </a:lnRef>
            <a:fillRef idx="1">
              <a:srgbClr val="70CFE2"/>
            </a:fillRef>
            <a:effectRef idx="0">
              <a:srgbClr val="70CFE2"/>
            </a:effectRef>
            <a:fontRef idx="minor">
              <a:srgbClr val="FFFFFF"/>
            </a:fontRef>
          </p:style>
          <p:txBody>
            <a:bodyPr bIns="504000" rtlCol="0" anchor="ctr">
              <a:normAutofit/>
            </a:bodyPr>
            <a:p>
              <a:pPr algn="ctr" fontAlgn="auto">
                <a:lnSpc>
                  <a:spcPct val="120000"/>
                </a:lnSpc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2" name="文本框 1"/>
            <p:cNvSpPr txBox="1"/>
            <p:nvPr>
              <p:custDataLst>
                <p:tags r:id="rId7"/>
              </p:custDataLst>
            </p:nvPr>
          </p:nvSpPr>
          <p:spPr>
            <a:xfrm>
              <a:off x="3295650" y="4539734"/>
              <a:ext cx="476250" cy="369332"/>
            </a:xfrm>
            <a:prstGeom prst="rect">
              <a:avLst/>
            </a:prstGeom>
            <a:noFill/>
          </p:spPr>
          <p:txBody>
            <a:bodyPr wrap="square" rtlCol="0" anchor="ctr">
              <a:normAutofit fontScale="90000" lnSpcReduction="10000"/>
            </a:bodyPr>
            <a:p>
              <a:pPr algn="ctr" fontAlgn="auto">
                <a:lnSpc>
                  <a:spcPct val="120000"/>
                </a:lnSpc>
              </a:pPr>
              <a:r>
                <a:rPr lang="en-US" altLang="zh-CN" dirty="0"/>
                <a:t>A</a:t>
              </a:r>
              <a:endParaRPr lang="zh-CN" altLang="en-US" dirty="0"/>
            </a:p>
          </p:txBody>
        </p:sp>
      </p:grpSp>
      <p:grpSp>
        <p:nvGrpSpPr>
          <p:cNvPr id="19" name="组合 18"/>
          <p:cNvGrpSpPr/>
          <p:nvPr>
            <p:custDataLst>
              <p:tags r:id="rId8"/>
            </p:custDataLst>
          </p:nvPr>
        </p:nvGrpSpPr>
        <p:grpSpPr>
          <a:xfrm>
            <a:off x="4824295" y="2295526"/>
            <a:ext cx="2543409" cy="1676400"/>
            <a:chOff x="1304924" y="3171825"/>
            <a:chExt cx="2647951" cy="1745305"/>
          </a:xfrm>
        </p:grpSpPr>
        <p:cxnSp>
          <p:nvCxnSpPr>
            <p:cNvPr id="20" name="直接连接符 19"/>
            <p:cNvCxnSpPr/>
            <p:nvPr>
              <p:custDataLst>
                <p:tags r:id="rId9"/>
              </p:custDataLst>
            </p:nvPr>
          </p:nvCxnSpPr>
          <p:spPr>
            <a:xfrm>
              <a:off x="1390650" y="4791075"/>
              <a:ext cx="1866900" cy="0"/>
            </a:xfrm>
            <a:prstGeom prst="line">
              <a:avLst/>
            </a:prstGeom>
            <a:ln>
              <a:solidFill>
                <a:srgbClr val="52C2A5"/>
              </a:solidFill>
            </a:ln>
          </p:spPr>
          <p:style>
            <a:lnRef idx="1">
              <a:srgbClr val="70CFE2"/>
            </a:lnRef>
            <a:fillRef idx="0">
              <a:srgbClr val="70CFE2"/>
            </a:fillRef>
            <a:effectRef idx="0">
              <a:srgbClr val="70CFE2"/>
            </a:effectRef>
            <a:fontRef idx="minor">
              <a:srgbClr val="5F5F5F"/>
            </a:fontRef>
          </p:style>
        </p:cxnSp>
        <p:cxnSp>
          <p:nvCxnSpPr>
            <p:cNvPr id="21" name="直接连接符 20"/>
            <p:cNvCxnSpPr/>
            <p:nvPr>
              <p:custDataLst>
                <p:tags r:id="rId10"/>
              </p:custDataLst>
            </p:nvPr>
          </p:nvCxnSpPr>
          <p:spPr>
            <a:xfrm>
              <a:off x="1304924" y="4907605"/>
              <a:ext cx="2505076" cy="0"/>
            </a:xfrm>
            <a:prstGeom prst="line">
              <a:avLst/>
            </a:prstGeom>
            <a:ln>
              <a:solidFill>
                <a:srgbClr val="52C2A5"/>
              </a:solidFill>
              <a:tailEnd type="oval"/>
            </a:ln>
          </p:spPr>
          <p:style>
            <a:lnRef idx="1">
              <a:srgbClr val="70CFE2"/>
            </a:lnRef>
            <a:fillRef idx="0">
              <a:srgbClr val="70CFE2"/>
            </a:fillRef>
            <a:effectRef idx="0">
              <a:srgbClr val="70CFE2"/>
            </a:effectRef>
            <a:fontRef idx="minor">
              <a:srgbClr val="5F5F5F"/>
            </a:fontRef>
          </p:style>
        </p:cxnSp>
        <p:sp>
          <p:nvSpPr>
            <p:cNvPr id="22" name="任意多边形 21"/>
            <p:cNvSpPr/>
            <p:nvPr>
              <p:custDataLst>
                <p:tags r:id="rId11"/>
              </p:custDataLst>
            </p:nvPr>
          </p:nvSpPr>
          <p:spPr>
            <a:xfrm>
              <a:off x="1304924" y="3171825"/>
              <a:ext cx="2647951" cy="1745305"/>
            </a:xfrm>
            <a:custGeom>
              <a:avLst/>
              <a:gdLst>
                <a:gd name="connsiteX0" fmla="*/ 1 w 2647951"/>
                <a:gd name="connsiteY0" fmla="*/ 0 h 1743075"/>
                <a:gd name="connsiteX1" fmla="*/ 2647951 w 2647951"/>
                <a:gd name="connsiteY1" fmla="*/ 0 h 1743075"/>
                <a:gd name="connsiteX2" fmla="*/ 2647951 w 2647951"/>
                <a:gd name="connsiteY2" fmla="*/ 1266825 h 1743075"/>
                <a:gd name="connsiteX3" fmla="*/ 297057 w 2647951"/>
                <a:gd name="connsiteY3" fmla="*/ 1266825 h 1743075"/>
                <a:gd name="connsiteX4" fmla="*/ 233437 w 2647951"/>
                <a:gd name="connsiteY4" fmla="*/ 1329240 h 1743075"/>
                <a:gd name="connsiteX5" fmla="*/ 0 w 2647951"/>
                <a:gd name="connsiteY5" fmla="*/ 1743075 h 1743075"/>
                <a:gd name="connsiteX6" fmla="*/ 0 w 2647951"/>
                <a:gd name="connsiteY6" fmla="*/ 1114425 h 1743075"/>
                <a:gd name="connsiteX7" fmla="*/ 1 w 2647951"/>
                <a:gd name="connsiteY7" fmla="*/ 1114425 h 1743075"/>
                <a:gd name="connsiteX0-1" fmla="*/ 1 w 2647951"/>
                <a:gd name="connsiteY0-2" fmla="*/ 0 h 1743075"/>
                <a:gd name="connsiteX1-3" fmla="*/ 2647951 w 2647951"/>
                <a:gd name="connsiteY1-4" fmla="*/ 0 h 1743075"/>
                <a:gd name="connsiteX2-5" fmla="*/ 2647951 w 2647951"/>
                <a:gd name="connsiteY2-6" fmla="*/ 1266825 h 1743075"/>
                <a:gd name="connsiteX3-7" fmla="*/ 297057 w 2647951"/>
                <a:gd name="connsiteY3-8" fmla="*/ 1266825 h 1743075"/>
                <a:gd name="connsiteX4-9" fmla="*/ 233437 w 2647951"/>
                <a:gd name="connsiteY4-10" fmla="*/ 1329240 h 1743075"/>
                <a:gd name="connsiteX5-11" fmla="*/ 0 w 2647951"/>
                <a:gd name="connsiteY5-12" fmla="*/ 1743075 h 1743075"/>
                <a:gd name="connsiteX6-13" fmla="*/ 0 w 2647951"/>
                <a:gd name="connsiteY6-14" fmla="*/ 1114425 h 1743075"/>
                <a:gd name="connsiteX7-15" fmla="*/ 1 w 2647951"/>
                <a:gd name="connsiteY7-16" fmla="*/ 1114425 h 1743075"/>
                <a:gd name="connsiteX8" fmla="*/ 1 w 2647951"/>
                <a:gd name="connsiteY8" fmla="*/ 0 h 1743075"/>
                <a:gd name="connsiteX0-17" fmla="*/ 1 w 2647951"/>
                <a:gd name="connsiteY0-18" fmla="*/ 0 h 1743075"/>
                <a:gd name="connsiteX1-19" fmla="*/ 2647951 w 2647951"/>
                <a:gd name="connsiteY1-20" fmla="*/ 0 h 1743075"/>
                <a:gd name="connsiteX2-21" fmla="*/ 2647951 w 2647951"/>
                <a:gd name="connsiteY2-22" fmla="*/ 1266825 h 1743075"/>
                <a:gd name="connsiteX3-23" fmla="*/ 516132 w 2647951"/>
                <a:gd name="connsiteY3-24" fmla="*/ 1323975 h 1743075"/>
                <a:gd name="connsiteX4-25" fmla="*/ 233437 w 2647951"/>
                <a:gd name="connsiteY4-26" fmla="*/ 1329240 h 1743075"/>
                <a:gd name="connsiteX5-27" fmla="*/ 0 w 2647951"/>
                <a:gd name="connsiteY5-28" fmla="*/ 1743075 h 1743075"/>
                <a:gd name="connsiteX6-29" fmla="*/ 0 w 2647951"/>
                <a:gd name="connsiteY6-30" fmla="*/ 1114425 h 1743075"/>
                <a:gd name="connsiteX7-31" fmla="*/ 1 w 2647951"/>
                <a:gd name="connsiteY7-32" fmla="*/ 1114425 h 1743075"/>
                <a:gd name="connsiteX8-33" fmla="*/ 1 w 2647951"/>
                <a:gd name="connsiteY8-34" fmla="*/ 0 h 1743075"/>
                <a:gd name="connsiteX0-35" fmla="*/ 1 w 2647951"/>
                <a:gd name="connsiteY0-36" fmla="*/ 0 h 1743075"/>
                <a:gd name="connsiteX1-37" fmla="*/ 2647951 w 2647951"/>
                <a:gd name="connsiteY1-38" fmla="*/ 0 h 1743075"/>
                <a:gd name="connsiteX2-39" fmla="*/ 2647951 w 2647951"/>
                <a:gd name="connsiteY2-40" fmla="*/ 1266825 h 1743075"/>
                <a:gd name="connsiteX3-41" fmla="*/ 516132 w 2647951"/>
                <a:gd name="connsiteY3-42" fmla="*/ 1323975 h 1743075"/>
                <a:gd name="connsiteX4-43" fmla="*/ 233437 w 2647951"/>
                <a:gd name="connsiteY4-44" fmla="*/ 1329240 h 1743075"/>
                <a:gd name="connsiteX5-45" fmla="*/ 0 w 2647951"/>
                <a:gd name="connsiteY5-46" fmla="*/ 1743075 h 1743075"/>
                <a:gd name="connsiteX6-47" fmla="*/ 0 w 2647951"/>
                <a:gd name="connsiteY6-48" fmla="*/ 1114425 h 1743075"/>
                <a:gd name="connsiteX7-49" fmla="*/ 1 w 2647951"/>
                <a:gd name="connsiteY7-50" fmla="*/ 1114425 h 1743075"/>
                <a:gd name="connsiteX8-51" fmla="*/ 1 w 2647951"/>
                <a:gd name="connsiteY8-52" fmla="*/ 0 h 1743075"/>
                <a:gd name="connsiteX0-53" fmla="*/ 1 w 2647951"/>
                <a:gd name="connsiteY0-54" fmla="*/ 0 h 1745366"/>
                <a:gd name="connsiteX1-55" fmla="*/ 2647951 w 2647951"/>
                <a:gd name="connsiteY1-56" fmla="*/ 0 h 1745366"/>
                <a:gd name="connsiteX2-57" fmla="*/ 2647951 w 2647951"/>
                <a:gd name="connsiteY2-58" fmla="*/ 1266825 h 1745366"/>
                <a:gd name="connsiteX3-59" fmla="*/ 516132 w 2647951"/>
                <a:gd name="connsiteY3-60" fmla="*/ 1323975 h 1745366"/>
                <a:gd name="connsiteX4-61" fmla="*/ 0 w 2647951"/>
                <a:gd name="connsiteY4-62" fmla="*/ 1743075 h 1745366"/>
                <a:gd name="connsiteX5-63" fmla="*/ 0 w 2647951"/>
                <a:gd name="connsiteY5-64" fmla="*/ 1114425 h 1745366"/>
                <a:gd name="connsiteX6-65" fmla="*/ 1 w 2647951"/>
                <a:gd name="connsiteY6-66" fmla="*/ 1114425 h 1745366"/>
                <a:gd name="connsiteX7-67" fmla="*/ 1 w 2647951"/>
                <a:gd name="connsiteY7-68" fmla="*/ 0 h 1745366"/>
                <a:gd name="connsiteX0-69" fmla="*/ 1 w 2647951"/>
                <a:gd name="connsiteY0-70" fmla="*/ 0 h 1745305"/>
                <a:gd name="connsiteX1-71" fmla="*/ 2647951 w 2647951"/>
                <a:gd name="connsiteY1-72" fmla="*/ 0 h 1745305"/>
                <a:gd name="connsiteX2-73" fmla="*/ 2638426 w 2647951"/>
                <a:gd name="connsiteY2-74" fmla="*/ 1333500 h 1745305"/>
                <a:gd name="connsiteX3-75" fmla="*/ 516132 w 2647951"/>
                <a:gd name="connsiteY3-76" fmla="*/ 1323975 h 1745305"/>
                <a:gd name="connsiteX4-77" fmla="*/ 0 w 2647951"/>
                <a:gd name="connsiteY4-78" fmla="*/ 1743075 h 1745305"/>
                <a:gd name="connsiteX5-79" fmla="*/ 0 w 2647951"/>
                <a:gd name="connsiteY5-80" fmla="*/ 1114425 h 1745305"/>
                <a:gd name="connsiteX6-81" fmla="*/ 1 w 2647951"/>
                <a:gd name="connsiteY6-82" fmla="*/ 1114425 h 1745305"/>
                <a:gd name="connsiteX7-83" fmla="*/ 1 w 2647951"/>
                <a:gd name="connsiteY7-84" fmla="*/ 0 h 1745305"/>
              </a:gdLst>
              <a:ahLst/>
              <a:cxnLst>
                <a:cxn ang="0">
                  <a:pos x="connsiteX0-69" y="connsiteY0-70"/>
                </a:cxn>
                <a:cxn ang="0">
                  <a:pos x="connsiteX1-71" y="connsiteY1-72"/>
                </a:cxn>
                <a:cxn ang="0">
                  <a:pos x="connsiteX2-73" y="connsiteY2-74"/>
                </a:cxn>
                <a:cxn ang="0">
                  <a:pos x="connsiteX3-75" y="connsiteY3-76"/>
                </a:cxn>
                <a:cxn ang="0">
                  <a:pos x="connsiteX4-77" y="connsiteY4-78"/>
                </a:cxn>
                <a:cxn ang="0">
                  <a:pos x="connsiteX5-79" y="connsiteY5-80"/>
                </a:cxn>
                <a:cxn ang="0">
                  <a:pos x="connsiteX6-81" y="connsiteY6-82"/>
                </a:cxn>
                <a:cxn ang="0">
                  <a:pos x="connsiteX7-83" y="connsiteY7-84"/>
                </a:cxn>
              </a:cxnLst>
              <a:rect l="l" t="t" r="r" b="b"/>
              <a:pathLst>
                <a:path w="2647951" h="1745305">
                  <a:moveTo>
                    <a:pt x="1" y="0"/>
                  </a:moveTo>
                  <a:lnTo>
                    <a:pt x="2647951" y="0"/>
                  </a:lnTo>
                  <a:lnTo>
                    <a:pt x="2638426" y="1333500"/>
                  </a:lnTo>
                  <a:cubicBezTo>
                    <a:pt x="2246610" y="1544638"/>
                    <a:pt x="955870" y="1255713"/>
                    <a:pt x="516132" y="1323975"/>
                  </a:cubicBezTo>
                  <a:cubicBezTo>
                    <a:pt x="76394" y="1392237"/>
                    <a:pt x="86022" y="1778000"/>
                    <a:pt x="0" y="1743075"/>
                  </a:cubicBezTo>
                  <a:lnTo>
                    <a:pt x="0" y="1114425"/>
                  </a:lnTo>
                  <a:lnTo>
                    <a:pt x="1" y="1114425"/>
                  </a:lnTo>
                  <a:lnTo>
                    <a:pt x="1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rgbClr val="70CFE2">
                <a:shade val="50000"/>
              </a:srgbClr>
            </a:lnRef>
            <a:fillRef idx="1">
              <a:srgbClr val="70CFE2"/>
            </a:fillRef>
            <a:effectRef idx="0">
              <a:srgbClr val="70CFE2"/>
            </a:effectRef>
            <a:fontRef idx="minor">
              <a:srgbClr val="FFFFFF"/>
            </a:fontRef>
          </p:style>
          <p:txBody>
            <a:bodyPr bIns="504000" rtlCol="0" anchor="ctr">
              <a:normAutofit/>
            </a:bodyPr>
            <a:p>
              <a:pPr algn="ctr" fontAlgn="auto">
                <a:lnSpc>
                  <a:spcPct val="120000"/>
                </a:lnSpc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3" name="文本框 2"/>
            <p:cNvSpPr txBox="1"/>
            <p:nvPr>
              <p:custDataLst>
                <p:tags r:id="rId12"/>
              </p:custDataLst>
            </p:nvPr>
          </p:nvSpPr>
          <p:spPr>
            <a:xfrm>
              <a:off x="3295650" y="4539734"/>
              <a:ext cx="476250" cy="369332"/>
            </a:xfrm>
            <a:prstGeom prst="rect">
              <a:avLst/>
            </a:prstGeom>
            <a:noFill/>
          </p:spPr>
          <p:txBody>
            <a:bodyPr wrap="square" rtlCol="0" anchor="ctr">
              <a:normAutofit fontScale="90000" lnSpcReduction="10000"/>
            </a:bodyPr>
            <a:p>
              <a:pPr algn="ctr" fontAlgn="auto">
                <a:lnSpc>
                  <a:spcPct val="120000"/>
                </a:lnSpc>
              </a:pPr>
              <a:r>
                <a:rPr lang="en-US" altLang="zh-CN" dirty="0"/>
                <a:t>B</a:t>
              </a:r>
              <a:endParaRPr lang="zh-CN" altLang="en-US" dirty="0"/>
            </a:p>
          </p:txBody>
        </p:sp>
      </p:grpSp>
      <p:grpSp>
        <p:nvGrpSpPr>
          <p:cNvPr id="36" name="组合 35"/>
          <p:cNvGrpSpPr/>
          <p:nvPr>
            <p:custDataLst>
              <p:tags r:id="rId13"/>
            </p:custDataLst>
          </p:nvPr>
        </p:nvGrpSpPr>
        <p:grpSpPr>
          <a:xfrm>
            <a:off x="3176222" y="4260007"/>
            <a:ext cx="2543409" cy="1676400"/>
            <a:chOff x="1304924" y="3171825"/>
            <a:chExt cx="2647951" cy="1745305"/>
          </a:xfrm>
        </p:grpSpPr>
        <p:cxnSp>
          <p:nvCxnSpPr>
            <p:cNvPr id="42" name="直接连接符 41"/>
            <p:cNvCxnSpPr/>
            <p:nvPr>
              <p:custDataLst>
                <p:tags r:id="rId14"/>
              </p:custDataLst>
            </p:nvPr>
          </p:nvCxnSpPr>
          <p:spPr>
            <a:xfrm>
              <a:off x="1390650" y="4791075"/>
              <a:ext cx="1866900" cy="0"/>
            </a:xfrm>
            <a:prstGeom prst="line">
              <a:avLst/>
            </a:prstGeom>
            <a:ln>
              <a:solidFill>
                <a:srgbClr val="52C2A5"/>
              </a:solidFill>
            </a:ln>
          </p:spPr>
          <p:style>
            <a:lnRef idx="1">
              <a:srgbClr val="70CFE2"/>
            </a:lnRef>
            <a:fillRef idx="0">
              <a:srgbClr val="70CFE2"/>
            </a:fillRef>
            <a:effectRef idx="0">
              <a:srgbClr val="70CFE2"/>
            </a:effectRef>
            <a:fontRef idx="minor">
              <a:srgbClr val="5F5F5F"/>
            </a:fontRef>
          </p:style>
        </p:cxnSp>
        <p:cxnSp>
          <p:nvCxnSpPr>
            <p:cNvPr id="43" name="直接连接符 42"/>
            <p:cNvCxnSpPr/>
            <p:nvPr>
              <p:custDataLst>
                <p:tags r:id="rId15"/>
              </p:custDataLst>
            </p:nvPr>
          </p:nvCxnSpPr>
          <p:spPr>
            <a:xfrm>
              <a:off x="1304924" y="4907605"/>
              <a:ext cx="2505076" cy="0"/>
            </a:xfrm>
            <a:prstGeom prst="line">
              <a:avLst/>
            </a:prstGeom>
            <a:ln>
              <a:solidFill>
                <a:srgbClr val="52C2A5"/>
              </a:solidFill>
              <a:tailEnd type="oval"/>
            </a:ln>
          </p:spPr>
          <p:style>
            <a:lnRef idx="1">
              <a:srgbClr val="70CFE2"/>
            </a:lnRef>
            <a:fillRef idx="0">
              <a:srgbClr val="70CFE2"/>
            </a:fillRef>
            <a:effectRef idx="0">
              <a:srgbClr val="70CFE2"/>
            </a:effectRef>
            <a:fontRef idx="minor">
              <a:srgbClr val="5F5F5F"/>
            </a:fontRef>
          </p:style>
        </p:cxnSp>
        <p:sp>
          <p:nvSpPr>
            <p:cNvPr id="44" name="任意多边形 43"/>
            <p:cNvSpPr/>
            <p:nvPr>
              <p:custDataLst>
                <p:tags r:id="rId16"/>
              </p:custDataLst>
            </p:nvPr>
          </p:nvSpPr>
          <p:spPr>
            <a:xfrm>
              <a:off x="1304924" y="3171825"/>
              <a:ext cx="2647951" cy="1745305"/>
            </a:xfrm>
            <a:custGeom>
              <a:avLst/>
              <a:gdLst>
                <a:gd name="connsiteX0" fmla="*/ 1 w 2647951"/>
                <a:gd name="connsiteY0" fmla="*/ 0 h 1743075"/>
                <a:gd name="connsiteX1" fmla="*/ 2647951 w 2647951"/>
                <a:gd name="connsiteY1" fmla="*/ 0 h 1743075"/>
                <a:gd name="connsiteX2" fmla="*/ 2647951 w 2647951"/>
                <a:gd name="connsiteY2" fmla="*/ 1266825 h 1743075"/>
                <a:gd name="connsiteX3" fmla="*/ 297057 w 2647951"/>
                <a:gd name="connsiteY3" fmla="*/ 1266825 h 1743075"/>
                <a:gd name="connsiteX4" fmla="*/ 233437 w 2647951"/>
                <a:gd name="connsiteY4" fmla="*/ 1329240 h 1743075"/>
                <a:gd name="connsiteX5" fmla="*/ 0 w 2647951"/>
                <a:gd name="connsiteY5" fmla="*/ 1743075 h 1743075"/>
                <a:gd name="connsiteX6" fmla="*/ 0 w 2647951"/>
                <a:gd name="connsiteY6" fmla="*/ 1114425 h 1743075"/>
                <a:gd name="connsiteX7" fmla="*/ 1 w 2647951"/>
                <a:gd name="connsiteY7" fmla="*/ 1114425 h 1743075"/>
                <a:gd name="connsiteX0-1" fmla="*/ 1 w 2647951"/>
                <a:gd name="connsiteY0-2" fmla="*/ 0 h 1743075"/>
                <a:gd name="connsiteX1-3" fmla="*/ 2647951 w 2647951"/>
                <a:gd name="connsiteY1-4" fmla="*/ 0 h 1743075"/>
                <a:gd name="connsiteX2-5" fmla="*/ 2647951 w 2647951"/>
                <a:gd name="connsiteY2-6" fmla="*/ 1266825 h 1743075"/>
                <a:gd name="connsiteX3-7" fmla="*/ 297057 w 2647951"/>
                <a:gd name="connsiteY3-8" fmla="*/ 1266825 h 1743075"/>
                <a:gd name="connsiteX4-9" fmla="*/ 233437 w 2647951"/>
                <a:gd name="connsiteY4-10" fmla="*/ 1329240 h 1743075"/>
                <a:gd name="connsiteX5-11" fmla="*/ 0 w 2647951"/>
                <a:gd name="connsiteY5-12" fmla="*/ 1743075 h 1743075"/>
                <a:gd name="connsiteX6-13" fmla="*/ 0 w 2647951"/>
                <a:gd name="connsiteY6-14" fmla="*/ 1114425 h 1743075"/>
                <a:gd name="connsiteX7-15" fmla="*/ 1 w 2647951"/>
                <a:gd name="connsiteY7-16" fmla="*/ 1114425 h 1743075"/>
                <a:gd name="connsiteX8" fmla="*/ 1 w 2647951"/>
                <a:gd name="connsiteY8" fmla="*/ 0 h 1743075"/>
                <a:gd name="connsiteX0-17" fmla="*/ 1 w 2647951"/>
                <a:gd name="connsiteY0-18" fmla="*/ 0 h 1743075"/>
                <a:gd name="connsiteX1-19" fmla="*/ 2647951 w 2647951"/>
                <a:gd name="connsiteY1-20" fmla="*/ 0 h 1743075"/>
                <a:gd name="connsiteX2-21" fmla="*/ 2647951 w 2647951"/>
                <a:gd name="connsiteY2-22" fmla="*/ 1266825 h 1743075"/>
                <a:gd name="connsiteX3-23" fmla="*/ 516132 w 2647951"/>
                <a:gd name="connsiteY3-24" fmla="*/ 1323975 h 1743075"/>
                <a:gd name="connsiteX4-25" fmla="*/ 233437 w 2647951"/>
                <a:gd name="connsiteY4-26" fmla="*/ 1329240 h 1743075"/>
                <a:gd name="connsiteX5-27" fmla="*/ 0 w 2647951"/>
                <a:gd name="connsiteY5-28" fmla="*/ 1743075 h 1743075"/>
                <a:gd name="connsiteX6-29" fmla="*/ 0 w 2647951"/>
                <a:gd name="connsiteY6-30" fmla="*/ 1114425 h 1743075"/>
                <a:gd name="connsiteX7-31" fmla="*/ 1 w 2647951"/>
                <a:gd name="connsiteY7-32" fmla="*/ 1114425 h 1743075"/>
                <a:gd name="connsiteX8-33" fmla="*/ 1 w 2647951"/>
                <a:gd name="connsiteY8-34" fmla="*/ 0 h 1743075"/>
                <a:gd name="connsiteX0-35" fmla="*/ 1 w 2647951"/>
                <a:gd name="connsiteY0-36" fmla="*/ 0 h 1743075"/>
                <a:gd name="connsiteX1-37" fmla="*/ 2647951 w 2647951"/>
                <a:gd name="connsiteY1-38" fmla="*/ 0 h 1743075"/>
                <a:gd name="connsiteX2-39" fmla="*/ 2647951 w 2647951"/>
                <a:gd name="connsiteY2-40" fmla="*/ 1266825 h 1743075"/>
                <a:gd name="connsiteX3-41" fmla="*/ 516132 w 2647951"/>
                <a:gd name="connsiteY3-42" fmla="*/ 1323975 h 1743075"/>
                <a:gd name="connsiteX4-43" fmla="*/ 233437 w 2647951"/>
                <a:gd name="connsiteY4-44" fmla="*/ 1329240 h 1743075"/>
                <a:gd name="connsiteX5-45" fmla="*/ 0 w 2647951"/>
                <a:gd name="connsiteY5-46" fmla="*/ 1743075 h 1743075"/>
                <a:gd name="connsiteX6-47" fmla="*/ 0 w 2647951"/>
                <a:gd name="connsiteY6-48" fmla="*/ 1114425 h 1743075"/>
                <a:gd name="connsiteX7-49" fmla="*/ 1 w 2647951"/>
                <a:gd name="connsiteY7-50" fmla="*/ 1114425 h 1743075"/>
                <a:gd name="connsiteX8-51" fmla="*/ 1 w 2647951"/>
                <a:gd name="connsiteY8-52" fmla="*/ 0 h 1743075"/>
                <a:gd name="connsiteX0-53" fmla="*/ 1 w 2647951"/>
                <a:gd name="connsiteY0-54" fmla="*/ 0 h 1745366"/>
                <a:gd name="connsiteX1-55" fmla="*/ 2647951 w 2647951"/>
                <a:gd name="connsiteY1-56" fmla="*/ 0 h 1745366"/>
                <a:gd name="connsiteX2-57" fmla="*/ 2647951 w 2647951"/>
                <a:gd name="connsiteY2-58" fmla="*/ 1266825 h 1745366"/>
                <a:gd name="connsiteX3-59" fmla="*/ 516132 w 2647951"/>
                <a:gd name="connsiteY3-60" fmla="*/ 1323975 h 1745366"/>
                <a:gd name="connsiteX4-61" fmla="*/ 0 w 2647951"/>
                <a:gd name="connsiteY4-62" fmla="*/ 1743075 h 1745366"/>
                <a:gd name="connsiteX5-63" fmla="*/ 0 w 2647951"/>
                <a:gd name="connsiteY5-64" fmla="*/ 1114425 h 1745366"/>
                <a:gd name="connsiteX6-65" fmla="*/ 1 w 2647951"/>
                <a:gd name="connsiteY6-66" fmla="*/ 1114425 h 1745366"/>
                <a:gd name="connsiteX7-67" fmla="*/ 1 w 2647951"/>
                <a:gd name="connsiteY7-68" fmla="*/ 0 h 1745366"/>
                <a:gd name="connsiteX0-69" fmla="*/ 1 w 2647951"/>
                <a:gd name="connsiteY0-70" fmla="*/ 0 h 1745305"/>
                <a:gd name="connsiteX1-71" fmla="*/ 2647951 w 2647951"/>
                <a:gd name="connsiteY1-72" fmla="*/ 0 h 1745305"/>
                <a:gd name="connsiteX2-73" fmla="*/ 2638426 w 2647951"/>
                <a:gd name="connsiteY2-74" fmla="*/ 1333500 h 1745305"/>
                <a:gd name="connsiteX3-75" fmla="*/ 516132 w 2647951"/>
                <a:gd name="connsiteY3-76" fmla="*/ 1323975 h 1745305"/>
                <a:gd name="connsiteX4-77" fmla="*/ 0 w 2647951"/>
                <a:gd name="connsiteY4-78" fmla="*/ 1743075 h 1745305"/>
                <a:gd name="connsiteX5-79" fmla="*/ 0 w 2647951"/>
                <a:gd name="connsiteY5-80" fmla="*/ 1114425 h 1745305"/>
                <a:gd name="connsiteX6-81" fmla="*/ 1 w 2647951"/>
                <a:gd name="connsiteY6-82" fmla="*/ 1114425 h 1745305"/>
                <a:gd name="connsiteX7-83" fmla="*/ 1 w 2647951"/>
                <a:gd name="connsiteY7-84" fmla="*/ 0 h 1745305"/>
              </a:gdLst>
              <a:ahLst/>
              <a:cxnLst>
                <a:cxn ang="0">
                  <a:pos x="connsiteX0-69" y="connsiteY0-70"/>
                </a:cxn>
                <a:cxn ang="0">
                  <a:pos x="connsiteX1-71" y="connsiteY1-72"/>
                </a:cxn>
                <a:cxn ang="0">
                  <a:pos x="connsiteX2-73" y="connsiteY2-74"/>
                </a:cxn>
                <a:cxn ang="0">
                  <a:pos x="connsiteX3-75" y="connsiteY3-76"/>
                </a:cxn>
                <a:cxn ang="0">
                  <a:pos x="connsiteX4-77" y="connsiteY4-78"/>
                </a:cxn>
                <a:cxn ang="0">
                  <a:pos x="connsiteX5-79" y="connsiteY5-80"/>
                </a:cxn>
                <a:cxn ang="0">
                  <a:pos x="connsiteX6-81" y="connsiteY6-82"/>
                </a:cxn>
                <a:cxn ang="0">
                  <a:pos x="connsiteX7-83" y="connsiteY7-84"/>
                </a:cxn>
              </a:cxnLst>
              <a:rect l="l" t="t" r="r" b="b"/>
              <a:pathLst>
                <a:path w="2647951" h="1745305">
                  <a:moveTo>
                    <a:pt x="1" y="0"/>
                  </a:moveTo>
                  <a:lnTo>
                    <a:pt x="2647951" y="0"/>
                  </a:lnTo>
                  <a:lnTo>
                    <a:pt x="2638426" y="1333500"/>
                  </a:lnTo>
                  <a:cubicBezTo>
                    <a:pt x="2246610" y="1544638"/>
                    <a:pt x="955870" y="1255713"/>
                    <a:pt x="516132" y="1323975"/>
                  </a:cubicBezTo>
                  <a:cubicBezTo>
                    <a:pt x="76394" y="1392237"/>
                    <a:pt x="86022" y="1778000"/>
                    <a:pt x="0" y="1743075"/>
                  </a:cubicBezTo>
                  <a:lnTo>
                    <a:pt x="0" y="1114425"/>
                  </a:lnTo>
                  <a:lnTo>
                    <a:pt x="1" y="1114425"/>
                  </a:lnTo>
                  <a:lnTo>
                    <a:pt x="1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rgbClr val="70CFE2">
                <a:shade val="50000"/>
              </a:srgbClr>
            </a:lnRef>
            <a:fillRef idx="1">
              <a:srgbClr val="70CFE2"/>
            </a:fillRef>
            <a:effectRef idx="0">
              <a:srgbClr val="70CFE2"/>
            </a:effectRef>
            <a:fontRef idx="minor">
              <a:srgbClr val="FFFFFF"/>
            </a:fontRef>
          </p:style>
          <p:txBody>
            <a:bodyPr bIns="504000" rtlCol="0" anchor="ctr">
              <a:normAutofit/>
            </a:bodyPr>
            <a:p>
              <a:pPr algn="ctr" fontAlgn="auto">
                <a:lnSpc>
                  <a:spcPct val="120000"/>
                </a:lnSpc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45" name="文本框 44"/>
            <p:cNvSpPr txBox="1"/>
            <p:nvPr>
              <p:custDataLst>
                <p:tags r:id="rId17"/>
              </p:custDataLst>
            </p:nvPr>
          </p:nvSpPr>
          <p:spPr>
            <a:xfrm>
              <a:off x="3295650" y="4532145"/>
              <a:ext cx="476249" cy="384513"/>
            </a:xfrm>
            <a:prstGeom prst="rect">
              <a:avLst/>
            </a:prstGeom>
            <a:noFill/>
          </p:spPr>
          <p:txBody>
            <a:bodyPr wrap="square" rtlCol="0" anchor="ctr">
              <a:normAutofit fontScale="92500" lnSpcReduction="10000"/>
            </a:bodyPr>
            <a:p>
              <a:pPr algn="ctr" fontAlgn="auto">
                <a:lnSpc>
                  <a:spcPct val="120000"/>
                </a:lnSpc>
              </a:pPr>
              <a:r>
                <a:rPr lang="en-US" altLang="zh-CN" dirty="0"/>
                <a:t>D</a:t>
              </a:r>
              <a:endParaRPr lang="zh-CN" altLang="en-US" dirty="0"/>
            </a:p>
          </p:txBody>
        </p:sp>
      </p:grpSp>
      <p:grpSp>
        <p:nvGrpSpPr>
          <p:cNvPr id="37" name="组合 36"/>
          <p:cNvGrpSpPr/>
          <p:nvPr>
            <p:custDataLst>
              <p:tags r:id="rId18"/>
            </p:custDataLst>
          </p:nvPr>
        </p:nvGrpSpPr>
        <p:grpSpPr>
          <a:xfrm>
            <a:off x="6462029" y="4260007"/>
            <a:ext cx="2543409" cy="1676400"/>
            <a:chOff x="1304924" y="3171825"/>
            <a:chExt cx="2647951" cy="1745305"/>
          </a:xfrm>
        </p:grpSpPr>
        <p:cxnSp>
          <p:nvCxnSpPr>
            <p:cNvPr id="38" name="直接连接符 37"/>
            <p:cNvCxnSpPr/>
            <p:nvPr>
              <p:custDataLst>
                <p:tags r:id="rId19"/>
              </p:custDataLst>
            </p:nvPr>
          </p:nvCxnSpPr>
          <p:spPr>
            <a:xfrm>
              <a:off x="1390650" y="4791075"/>
              <a:ext cx="1866900" cy="0"/>
            </a:xfrm>
            <a:prstGeom prst="line">
              <a:avLst/>
            </a:prstGeom>
            <a:ln>
              <a:solidFill>
                <a:srgbClr val="52C2A5"/>
              </a:solidFill>
            </a:ln>
          </p:spPr>
          <p:style>
            <a:lnRef idx="1">
              <a:srgbClr val="70CFE2"/>
            </a:lnRef>
            <a:fillRef idx="0">
              <a:srgbClr val="70CFE2"/>
            </a:fillRef>
            <a:effectRef idx="0">
              <a:srgbClr val="70CFE2"/>
            </a:effectRef>
            <a:fontRef idx="minor">
              <a:srgbClr val="5F5F5F"/>
            </a:fontRef>
          </p:style>
        </p:cxnSp>
        <p:cxnSp>
          <p:nvCxnSpPr>
            <p:cNvPr id="39" name="直接连接符 38"/>
            <p:cNvCxnSpPr/>
            <p:nvPr>
              <p:custDataLst>
                <p:tags r:id="rId20"/>
              </p:custDataLst>
            </p:nvPr>
          </p:nvCxnSpPr>
          <p:spPr>
            <a:xfrm>
              <a:off x="1304924" y="4907605"/>
              <a:ext cx="2505076" cy="0"/>
            </a:xfrm>
            <a:prstGeom prst="line">
              <a:avLst/>
            </a:prstGeom>
            <a:ln>
              <a:solidFill>
                <a:srgbClr val="52C2A5"/>
              </a:solidFill>
              <a:tailEnd type="oval"/>
            </a:ln>
          </p:spPr>
          <p:style>
            <a:lnRef idx="1">
              <a:srgbClr val="70CFE2"/>
            </a:lnRef>
            <a:fillRef idx="0">
              <a:srgbClr val="70CFE2"/>
            </a:fillRef>
            <a:effectRef idx="0">
              <a:srgbClr val="70CFE2"/>
            </a:effectRef>
            <a:fontRef idx="minor">
              <a:srgbClr val="5F5F5F"/>
            </a:fontRef>
          </p:style>
        </p:cxnSp>
        <p:sp>
          <p:nvSpPr>
            <p:cNvPr id="40" name="任意多边形 39"/>
            <p:cNvSpPr/>
            <p:nvPr>
              <p:custDataLst>
                <p:tags r:id="rId21"/>
              </p:custDataLst>
            </p:nvPr>
          </p:nvSpPr>
          <p:spPr>
            <a:xfrm>
              <a:off x="1304924" y="3171825"/>
              <a:ext cx="2647951" cy="1745305"/>
            </a:xfrm>
            <a:custGeom>
              <a:avLst/>
              <a:gdLst>
                <a:gd name="connsiteX0" fmla="*/ 1 w 2647951"/>
                <a:gd name="connsiteY0" fmla="*/ 0 h 1743075"/>
                <a:gd name="connsiteX1" fmla="*/ 2647951 w 2647951"/>
                <a:gd name="connsiteY1" fmla="*/ 0 h 1743075"/>
                <a:gd name="connsiteX2" fmla="*/ 2647951 w 2647951"/>
                <a:gd name="connsiteY2" fmla="*/ 1266825 h 1743075"/>
                <a:gd name="connsiteX3" fmla="*/ 297057 w 2647951"/>
                <a:gd name="connsiteY3" fmla="*/ 1266825 h 1743075"/>
                <a:gd name="connsiteX4" fmla="*/ 233437 w 2647951"/>
                <a:gd name="connsiteY4" fmla="*/ 1329240 h 1743075"/>
                <a:gd name="connsiteX5" fmla="*/ 0 w 2647951"/>
                <a:gd name="connsiteY5" fmla="*/ 1743075 h 1743075"/>
                <a:gd name="connsiteX6" fmla="*/ 0 w 2647951"/>
                <a:gd name="connsiteY6" fmla="*/ 1114425 h 1743075"/>
                <a:gd name="connsiteX7" fmla="*/ 1 w 2647951"/>
                <a:gd name="connsiteY7" fmla="*/ 1114425 h 1743075"/>
                <a:gd name="connsiteX0-1" fmla="*/ 1 w 2647951"/>
                <a:gd name="connsiteY0-2" fmla="*/ 0 h 1743075"/>
                <a:gd name="connsiteX1-3" fmla="*/ 2647951 w 2647951"/>
                <a:gd name="connsiteY1-4" fmla="*/ 0 h 1743075"/>
                <a:gd name="connsiteX2-5" fmla="*/ 2647951 w 2647951"/>
                <a:gd name="connsiteY2-6" fmla="*/ 1266825 h 1743075"/>
                <a:gd name="connsiteX3-7" fmla="*/ 297057 w 2647951"/>
                <a:gd name="connsiteY3-8" fmla="*/ 1266825 h 1743075"/>
                <a:gd name="connsiteX4-9" fmla="*/ 233437 w 2647951"/>
                <a:gd name="connsiteY4-10" fmla="*/ 1329240 h 1743075"/>
                <a:gd name="connsiteX5-11" fmla="*/ 0 w 2647951"/>
                <a:gd name="connsiteY5-12" fmla="*/ 1743075 h 1743075"/>
                <a:gd name="connsiteX6-13" fmla="*/ 0 w 2647951"/>
                <a:gd name="connsiteY6-14" fmla="*/ 1114425 h 1743075"/>
                <a:gd name="connsiteX7-15" fmla="*/ 1 w 2647951"/>
                <a:gd name="connsiteY7-16" fmla="*/ 1114425 h 1743075"/>
                <a:gd name="connsiteX8" fmla="*/ 1 w 2647951"/>
                <a:gd name="connsiteY8" fmla="*/ 0 h 1743075"/>
                <a:gd name="connsiteX0-17" fmla="*/ 1 w 2647951"/>
                <a:gd name="connsiteY0-18" fmla="*/ 0 h 1743075"/>
                <a:gd name="connsiteX1-19" fmla="*/ 2647951 w 2647951"/>
                <a:gd name="connsiteY1-20" fmla="*/ 0 h 1743075"/>
                <a:gd name="connsiteX2-21" fmla="*/ 2647951 w 2647951"/>
                <a:gd name="connsiteY2-22" fmla="*/ 1266825 h 1743075"/>
                <a:gd name="connsiteX3-23" fmla="*/ 516132 w 2647951"/>
                <a:gd name="connsiteY3-24" fmla="*/ 1323975 h 1743075"/>
                <a:gd name="connsiteX4-25" fmla="*/ 233437 w 2647951"/>
                <a:gd name="connsiteY4-26" fmla="*/ 1329240 h 1743075"/>
                <a:gd name="connsiteX5-27" fmla="*/ 0 w 2647951"/>
                <a:gd name="connsiteY5-28" fmla="*/ 1743075 h 1743075"/>
                <a:gd name="connsiteX6-29" fmla="*/ 0 w 2647951"/>
                <a:gd name="connsiteY6-30" fmla="*/ 1114425 h 1743075"/>
                <a:gd name="connsiteX7-31" fmla="*/ 1 w 2647951"/>
                <a:gd name="connsiteY7-32" fmla="*/ 1114425 h 1743075"/>
                <a:gd name="connsiteX8-33" fmla="*/ 1 w 2647951"/>
                <a:gd name="connsiteY8-34" fmla="*/ 0 h 1743075"/>
                <a:gd name="connsiteX0-35" fmla="*/ 1 w 2647951"/>
                <a:gd name="connsiteY0-36" fmla="*/ 0 h 1743075"/>
                <a:gd name="connsiteX1-37" fmla="*/ 2647951 w 2647951"/>
                <a:gd name="connsiteY1-38" fmla="*/ 0 h 1743075"/>
                <a:gd name="connsiteX2-39" fmla="*/ 2647951 w 2647951"/>
                <a:gd name="connsiteY2-40" fmla="*/ 1266825 h 1743075"/>
                <a:gd name="connsiteX3-41" fmla="*/ 516132 w 2647951"/>
                <a:gd name="connsiteY3-42" fmla="*/ 1323975 h 1743075"/>
                <a:gd name="connsiteX4-43" fmla="*/ 233437 w 2647951"/>
                <a:gd name="connsiteY4-44" fmla="*/ 1329240 h 1743075"/>
                <a:gd name="connsiteX5-45" fmla="*/ 0 w 2647951"/>
                <a:gd name="connsiteY5-46" fmla="*/ 1743075 h 1743075"/>
                <a:gd name="connsiteX6-47" fmla="*/ 0 w 2647951"/>
                <a:gd name="connsiteY6-48" fmla="*/ 1114425 h 1743075"/>
                <a:gd name="connsiteX7-49" fmla="*/ 1 w 2647951"/>
                <a:gd name="connsiteY7-50" fmla="*/ 1114425 h 1743075"/>
                <a:gd name="connsiteX8-51" fmla="*/ 1 w 2647951"/>
                <a:gd name="connsiteY8-52" fmla="*/ 0 h 1743075"/>
                <a:gd name="connsiteX0-53" fmla="*/ 1 w 2647951"/>
                <a:gd name="connsiteY0-54" fmla="*/ 0 h 1745366"/>
                <a:gd name="connsiteX1-55" fmla="*/ 2647951 w 2647951"/>
                <a:gd name="connsiteY1-56" fmla="*/ 0 h 1745366"/>
                <a:gd name="connsiteX2-57" fmla="*/ 2647951 w 2647951"/>
                <a:gd name="connsiteY2-58" fmla="*/ 1266825 h 1745366"/>
                <a:gd name="connsiteX3-59" fmla="*/ 516132 w 2647951"/>
                <a:gd name="connsiteY3-60" fmla="*/ 1323975 h 1745366"/>
                <a:gd name="connsiteX4-61" fmla="*/ 0 w 2647951"/>
                <a:gd name="connsiteY4-62" fmla="*/ 1743075 h 1745366"/>
                <a:gd name="connsiteX5-63" fmla="*/ 0 w 2647951"/>
                <a:gd name="connsiteY5-64" fmla="*/ 1114425 h 1745366"/>
                <a:gd name="connsiteX6-65" fmla="*/ 1 w 2647951"/>
                <a:gd name="connsiteY6-66" fmla="*/ 1114425 h 1745366"/>
                <a:gd name="connsiteX7-67" fmla="*/ 1 w 2647951"/>
                <a:gd name="connsiteY7-68" fmla="*/ 0 h 1745366"/>
                <a:gd name="connsiteX0-69" fmla="*/ 1 w 2647951"/>
                <a:gd name="connsiteY0-70" fmla="*/ 0 h 1745305"/>
                <a:gd name="connsiteX1-71" fmla="*/ 2647951 w 2647951"/>
                <a:gd name="connsiteY1-72" fmla="*/ 0 h 1745305"/>
                <a:gd name="connsiteX2-73" fmla="*/ 2638426 w 2647951"/>
                <a:gd name="connsiteY2-74" fmla="*/ 1333500 h 1745305"/>
                <a:gd name="connsiteX3-75" fmla="*/ 516132 w 2647951"/>
                <a:gd name="connsiteY3-76" fmla="*/ 1323975 h 1745305"/>
                <a:gd name="connsiteX4-77" fmla="*/ 0 w 2647951"/>
                <a:gd name="connsiteY4-78" fmla="*/ 1743075 h 1745305"/>
                <a:gd name="connsiteX5-79" fmla="*/ 0 w 2647951"/>
                <a:gd name="connsiteY5-80" fmla="*/ 1114425 h 1745305"/>
                <a:gd name="connsiteX6-81" fmla="*/ 1 w 2647951"/>
                <a:gd name="connsiteY6-82" fmla="*/ 1114425 h 1745305"/>
                <a:gd name="connsiteX7-83" fmla="*/ 1 w 2647951"/>
                <a:gd name="connsiteY7-84" fmla="*/ 0 h 1745305"/>
              </a:gdLst>
              <a:ahLst/>
              <a:cxnLst>
                <a:cxn ang="0">
                  <a:pos x="connsiteX0-69" y="connsiteY0-70"/>
                </a:cxn>
                <a:cxn ang="0">
                  <a:pos x="connsiteX1-71" y="connsiteY1-72"/>
                </a:cxn>
                <a:cxn ang="0">
                  <a:pos x="connsiteX2-73" y="connsiteY2-74"/>
                </a:cxn>
                <a:cxn ang="0">
                  <a:pos x="connsiteX3-75" y="connsiteY3-76"/>
                </a:cxn>
                <a:cxn ang="0">
                  <a:pos x="connsiteX4-77" y="connsiteY4-78"/>
                </a:cxn>
                <a:cxn ang="0">
                  <a:pos x="connsiteX5-79" y="connsiteY5-80"/>
                </a:cxn>
                <a:cxn ang="0">
                  <a:pos x="connsiteX6-81" y="connsiteY6-82"/>
                </a:cxn>
                <a:cxn ang="0">
                  <a:pos x="connsiteX7-83" y="connsiteY7-84"/>
                </a:cxn>
              </a:cxnLst>
              <a:rect l="l" t="t" r="r" b="b"/>
              <a:pathLst>
                <a:path w="2647951" h="1745305">
                  <a:moveTo>
                    <a:pt x="1" y="0"/>
                  </a:moveTo>
                  <a:lnTo>
                    <a:pt x="2647951" y="0"/>
                  </a:lnTo>
                  <a:lnTo>
                    <a:pt x="2638426" y="1333500"/>
                  </a:lnTo>
                  <a:cubicBezTo>
                    <a:pt x="2246610" y="1544638"/>
                    <a:pt x="955870" y="1255713"/>
                    <a:pt x="516132" y="1323975"/>
                  </a:cubicBezTo>
                  <a:cubicBezTo>
                    <a:pt x="76394" y="1392237"/>
                    <a:pt x="86022" y="1778000"/>
                    <a:pt x="0" y="1743075"/>
                  </a:cubicBezTo>
                  <a:lnTo>
                    <a:pt x="0" y="1114425"/>
                  </a:lnTo>
                  <a:lnTo>
                    <a:pt x="1" y="1114425"/>
                  </a:lnTo>
                  <a:lnTo>
                    <a:pt x="1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rgbClr val="70CFE2">
                <a:shade val="50000"/>
              </a:srgbClr>
            </a:lnRef>
            <a:fillRef idx="1">
              <a:srgbClr val="70CFE2"/>
            </a:fillRef>
            <a:effectRef idx="0">
              <a:srgbClr val="70CFE2"/>
            </a:effectRef>
            <a:fontRef idx="minor">
              <a:srgbClr val="FFFFFF"/>
            </a:fontRef>
          </p:style>
          <p:txBody>
            <a:bodyPr bIns="504000" rtlCol="0" anchor="ctr">
              <a:normAutofit/>
            </a:bodyPr>
            <a:p>
              <a:pPr algn="ctr" fontAlgn="auto">
                <a:lnSpc>
                  <a:spcPct val="120000"/>
                </a:lnSpc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41" name="文本框 40"/>
            <p:cNvSpPr txBox="1"/>
            <p:nvPr>
              <p:custDataLst>
                <p:tags r:id="rId22"/>
              </p:custDataLst>
            </p:nvPr>
          </p:nvSpPr>
          <p:spPr>
            <a:xfrm>
              <a:off x="3295650" y="4532145"/>
              <a:ext cx="476249" cy="384513"/>
            </a:xfrm>
            <a:prstGeom prst="rect">
              <a:avLst/>
            </a:prstGeom>
            <a:noFill/>
          </p:spPr>
          <p:txBody>
            <a:bodyPr wrap="square" rtlCol="0" anchor="ctr">
              <a:normAutofit fontScale="92500" lnSpcReduction="10000"/>
            </a:bodyPr>
            <a:p>
              <a:pPr algn="ctr" fontAlgn="auto">
                <a:lnSpc>
                  <a:spcPct val="120000"/>
                </a:lnSpc>
              </a:pPr>
              <a:r>
                <a:rPr lang="en-US" altLang="zh-CN" dirty="0"/>
                <a:t>E</a:t>
              </a:r>
              <a:endParaRPr lang="zh-CN" altLang="en-US" dirty="0"/>
            </a:p>
          </p:txBody>
        </p:sp>
      </p:grpSp>
      <p:grpSp>
        <p:nvGrpSpPr>
          <p:cNvPr id="24" name="组合 23"/>
          <p:cNvGrpSpPr/>
          <p:nvPr>
            <p:custDataLst>
              <p:tags r:id="rId23"/>
            </p:custDataLst>
          </p:nvPr>
        </p:nvGrpSpPr>
        <p:grpSpPr>
          <a:xfrm>
            <a:off x="8108198" y="2295526"/>
            <a:ext cx="2543409" cy="1676400"/>
            <a:chOff x="1304924" y="3171825"/>
            <a:chExt cx="2647951" cy="1745305"/>
          </a:xfrm>
        </p:grpSpPr>
        <p:cxnSp>
          <p:nvCxnSpPr>
            <p:cNvPr id="25" name="直接连接符 24"/>
            <p:cNvCxnSpPr/>
            <p:nvPr>
              <p:custDataLst>
                <p:tags r:id="rId24"/>
              </p:custDataLst>
            </p:nvPr>
          </p:nvCxnSpPr>
          <p:spPr>
            <a:xfrm>
              <a:off x="1390650" y="4791075"/>
              <a:ext cx="1866900" cy="0"/>
            </a:xfrm>
            <a:prstGeom prst="line">
              <a:avLst/>
            </a:prstGeom>
            <a:ln>
              <a:solidFill>
                <a:srgbClr val="52C2A5"/>
              </a:solidFill>
            </a:ln>
          </p:spPr>
          <p:style>
            <a:lnRef idx="1">
              <a:srgbClr val="70CFE2"/>
            </a:lnRef>
            <a:fillRef idx="0">
              <a:srgbClr val="70CFE2"/>
            </a:fillRef>
            <a:effectRef idx="0">
              <a:srgbClr val="70CFE2"/>
            </a:effectRef>
            <a:fontRef idx="minor">
              <a:srgbClr val="5F5F5F"/>
            </a:fontRef>
          </p:style>
        </p:cxnSp>
        <p:cxnSp>
          <p:nvCxnSpPr>
            <p:cNvPr id="26" name="直接连接符 25"/>
            <p:cNvCxnSpPr/>
            <p:nvPr>
              <p:custDataLst>
                <p:tags r:id="rId25"/>
              </p:custDataLst>
            </p:nvPr>
          </p:nvCxnSpPr>
          <p:spPr>
            <a:xfrm>
              <a:off x="1304924" y="4907605"/>
              <a:ext cx="2505076" cy="0"/>
            </a:xfrm>
            <a:prstGeom prst="line">
              <a:avLst/>
            </a:prstGeom>
            <a:ln>
              <a:solidFill>
                <a:srgbClr val="52C2A5"/>
              </a:solidFill>
              <a:tailEnd type="oval"/>
            </a:ln>
          </p:spPr>
          <p:style>
            <a:lnRef idx="1">
              <a:srgbClr val="70CFE2"/>
            </a:lnRef>
            <a:fillRef idx="0">
              <a:srgbClr val="70CFE2"/>
            </a:fillRef>
            <a:effectRef idx="0">
              <a:srgbClr val="70CFE2"/>
            </a:effectRef>
            <a:fontRef idx="minor">
              <a:srgbClr val="5F5F5F"/>
            </a:fontRef>
          </p:style>
        </p:cxnSp>
        <p:sp>
          <p:nvSpPr>
            <p:cNvPr id="27" name="任意多边形 26"/>
            <p:cNvSpPr/>
            <p:nvPr>
              <p:custDataLst>
                <p:tags r:id="rId26"/>
              </p:custDataLst>
            </p:nvPr>
          </p:nvSpPr>
          <p:spPr>
            <a:xfrm>
              <a:off x="1304924" y="3171825"/>
              <a:ext cx="2647951" cy="1745305"/>
            </a:xfrm>
            <a:custGeom>
              <a:avLst/>
              <a:gdLst>
                <a:gd name="connsiteX0" fmla="*/ 1 w 2647951"/>
                <a:gd name="connsiteY0" fmla="*/ 0 h 1743075"/>
                <a:gd name="connsiteX1" fmla="*/ 2647951 w 2647951"/>
                <a:gd name="connsiteY1" fmla="*/ 0 h 1743075"/>
                <a:gd name="connsiteX2" fmla="*/ 2647951 w 2647951"/>
                <a:gd name="connsiteY2" fmla="*/ 1266825 h 1743075"/>
                <a:gd name="connsiteX3" fmla="*/ 297057 w 2647951"/>
                <a:gd name="connsiteY3" fmla="*/ 1266825 h 1743075"/>
                <a:gd name="connsiteX4" fmla="*/ 233437 w 2647951"/>
                <a:gd name="connsiteY4" fmla="*/ 1329240 h 1743075"/>
                <a:gd name="connsiteX5" fmla="*/ 0 w 2647951"/>
                <a:gd name="connsiteY5" fmla="*/ 1743075 h 1743075"/>
                <a:gd name="connsiteX6" fmla="*/ 0 w 2647951"/>
                <a:gd name="connsiteY6" fmla="*/ 1114425 h 1743075"/>
                <a:gd name="connsiteX7" fmla="*/ 1 w 2647951"/>
                <a:gd name="connsiteY7" fmla="*/ 1114425 h 1743075"/>
                <a:gd name="connsiteX0-1" fmla="*/ 1 w 2647951"/>
                <a:gd name="connsiteY0-2" fmla="*/ 0 h 1743075"/>
                <a:gd name="connsiteX1-3" fmla="*/ 2647951 w 2647951"/>
                <a:gd name="connsiteY1-4" fmla="*/ 0 h 1743075"/>
                <a:gd name="connsiteX2-5" fmla="*/ 2647951 w 2647951"/>
                <a:gd name="connsiteY2-6" fmla="*/ 1266825 h 1743075"/>
                <a:gd name="connsiteX3-7" fmla="*/ 297057 w 2647951"/>
                <a:gd name="connsiteY3-8" fmla="*/ 1266825 h 1743075"/>
                <a:gd name="connsiteX4-9" fmla="*/ 233437 w 2647951"/>
                <a:gd name="connsiteY4-10" fmla="*/ 1329240 h 1743075"/>
                <a:gd name="connsiteX5-11" fmla="*/ 0 w 2647951"/>
                <a:gd name="connsiteY5-12" fmla="*/ 1743075 h 1743075"/>
                <a:gd name="connsiteX6-13" fmla="*/ 0 w 2647951"/>
                <a:gd name="connsiteY6-14" fmla="*/ 1114425 h 1743075"/>
                <a:gd name="connsiteX7-15" fmla="*/ 1 w 2647951"/>
                <a:gd name="connsiteY7-16" fmla="*/ 1114425 h 1743075"/>
                <a:gd name="connsiteX8" fmla="*/ 1 w 2647951"/>
                <a:gd name="connsiteY8" fmla="*/ 0 h 1743075"/>
                <a:gd name="connsiteX0-17" fmla="*/ 1 w 2647951"/>
                <a:gd name="connsiteY0-18" fmla="*/ 0 h 1743075"/>
                <a:gd name="connsiteX1-19" fmla="*/ 2647951 w 2647951"/>
                <a:gd name="connsiteY1-20" fmla="*/ 0 h 1743075"/>
                <a:gd name="connsiteX2-21" fmla="*/ 2647951 w 2647951"/>
                <a:gd name="connsiteY2-22" fmla="*/ 1266825 h 1743075"/>
                <a:gd name="connsiteX3-23" fmla="*/ 516132 w 2647951"/>
                <a:gd name="connsiteY3-24" fmla="*/ 1323975 h 1743075"/>
                <a:gd name="connsiteX4-25" fmla="*/ 233437 w 2647951"/>
                <a:gd name="connsiteY4-26" fmla="*/ 1329240 h 1743075"/>
                <a:gd name="connsiteX5-27" fmla="*/ 0 w 2647951"/>
                <a:gd name="connsiteY5-28" fmla="*/ 1743075 h 1743075"/>
                <a:gd name="connsiteX6-29" fmla="*/ 0 w 2647951"/>
                <a:gd name="connsiteY6-30" fmla="*/ 1114425 h 1743075"/>
                <a:gd name="connsiteX7-31" fmla="*/ 1 w 2647951"/>
                <a:gd name="connsiteY7-32" fmla="*/ 1114425 h 1743075"/>
                <a:gd name="connsiteX8-33" fmla="*/ 1 w 2647951"/>
                <a:gd name="connsiteY8-34" fmla="*/ 0 h 1743075"/>
                <a:gd name="connsiteX0-35" fmla="*/ 1 w 2647951"/>
                <a:gd name="connsiteY0-36" fmla="*/ 0 h 1743075"/>
                <a:gd name="connsiteX1-37" fmla="*/ 2647951 w 2647951"/>
                <a:gd name="connsiteY1-38" fmla="*/ 0 h 1743075"/>
                <a:gd name="connsiteX2-39" fmla="*/ 2647951 w 2647951"/>
                <a:gd name="connsiteY2-40" fmla="*/ 1266825 h 1743075"/>
                <a:gd name="connsiteX3-41" fmla="*/ 516132 w 2647951"/>
                <a:gd name="connsiteY3-42" fmla="*/ 1323975 h 1743075"/>
                <a:gd name="connsiteX4-43" fmla="*/ 233437 w 2647951"/>
                <a:gd name="connsiteY4-44" fmla="*/ 1329240 h 1743075"/>
                <a:gd name="connsiteX5-45" fmla="*/ 0 w 2647951"/>
                <a:gd name="connsiteY5-46" fmla="*/ 1743075 h 1743075"/>
                <a:gd name="connsiteX6-47" fmla="*/ 0 w 2647951"/>
                <a:gd name="connsiteY6-48" fmla="*/ 1114425 h 1743075"/>
                <a:gd name="connsiteX7-49" fmla="*/ 1 w 2647951"/>
                <a:gd name="connsiteY7-50" fmla="*/ 1114425 h 1743075"/>
                <a:gd name="connsiteX8-51" fmla="*/ 1 w 2647951"/>
                <a:gd name="connsiteY8-52" fmla="*/ 0 h 1743075"/>
                <a:gd name="connsiteX0-53" fmla="*/ 1 w 2647951"/>
                <a:gd name="connsiteY0-54" fmla="*/ 0 h 1745366"/>
                <a:gd name="connsiteX1-55" fmla="*/ 2647951 w 2647951"/>
                <a:gd name="connsiteY1-56" fmla="*/ 0 h 1745366"/>
                <a:gd name="connsiteX2-57" fmla="*/ 2647951 w 2647951"/>
                <a:gd name="connsiteY2-58" fmla="*/ 1266825 h 1745366"/>
                <a:gd name="connsiteX3-59" fmla="*/ 516132 w 2647951"/>
                <a:gd name="connsiteY3-60" fmla="*/ 1323975 h 1745366"/>
                <a:gd name="connsiteX4-61" fmla="*/ 0 w 2647951"/>
                <a:gd name="connsiteY4-62" fmla="*/ 1743075 h 1745366"/>
                <a:gd name="connsiteX5-63" fmla="*/ 0 w 2647951"/>
                <a:gd name="connsiteY5-64" fmla="*/ 1114425 h 1745366"/>
                <a:gd name="connsiteX6-65" fmla="*/ 1 w 2647951"/>
                <a:gd name="connsiteY6-66" fmla="*/ 1114425 h 1745366"/>
                <a:gd name="connsiteX7-67" fmla="*/ 1 w 2647951"/>
                <a:gd name="connsiteY7-68" fmla="*/ 0 h 1745366"/>
                <a:gd name="connsiteX0-69" fmla="*/ 1 w 2647951"/>
                <a:gd name="connsiteY0-70" fmla="*/ 0 h 1745305"/>
                <a:gd name="connsiteX1-71" fmla="*/ 2647951 w 2647951"/>
                <a:gd name="connsiteY1-72" fmla="*/ 0 h 1745305"/>
                <a:gd name="connsiteX2-73" fmla="*/ 2638426 w 2647951"/>
                <a:gd name="connsiteY2-74" fmla="*/ 1333500 h 1745305"/>
                <a:gd name="connsiteX3-75" fmla="*/ 516132 w 2647951"/>
                <a:gd name="connsiteY3-76" fmla="*/ 1323975 h 1745305"/>
                <a:gd name="connsiteX4-77" fmla="*/ 0 w 2647951"/>
                <a:gd name="connsiteY4-78" fmla="*/ 1743075 h 1745305"/>
                <a:gd name="connsiteX5-79" fmla="*/ 0 w 2647951"/>
                <a:gd name="connsiteY5-80" fmla="*/ 1114425 h 1745305"/>
                <a:gd name="connsiteX6-81" fmla="*/ 1 w 2647951"/>
                <a:gd name="connsiteY6-82" fmla="*/ 1114425 h 1745305"/>
                <a:gd name="connsiteX7-83" fmla="*/ 1 w 2647951"/>
                <a:gd name="connsiteY7-84" fmla="*/ 0 h 1745305"/>
              </a:gdLst>
              <a:ahLst/>
              <a:cxnLst>
                <a:cxn ang="0">
                  <a:pos x="connsiteX0-69" y="connsiteY0-70"/>
                </a:cxn>
                <a:cxn ang="0">
                  <a:pos x="connsiteX1-71" y="connsiteY1-72"/>
                </a:cxn>
                <a:cxn ang="0">
                  <a:pos x="connsiteX2-73" y="connsiteY2-74"/>
                </a:cxn>
                <a:cxn ang="0">
                  <a:pos x="connsiteX3-75" y="connsiteY3-76"/>
                </a:cxn>
                <a:cxn ang="0">
                  <a:pos x="connsiteX4-77" y="connsiteY4-78"/>
                </a:cxn>
                <a:cxn ang="0">
                  <a:pos x="connsiteX5-79" y="connsiteY5-80"/>
                </a:cxn>
                <a:cxn ang="0">
                  <a:pos x="connsiteX6-81" y="connsiteY6-82"/>
                </a:cxn>
                <a:cxn ang="0">
                  <a:pos x="connsiteX7-83" y="connsiteY7-84"/>
                </a:cxn>
              </a:cxnLst>
              <a:rect l="l" t="t" r="r" b="b"/>
              <a:pathLst>
                <a:path w="2647951" h="1745305">
                  <a:moveTo>
                    <a:pt x="1" y="0"/>
                  </a:moveTo>
                  <a:lnTo>
                    <a:pt x="2647951" y="0"/>
                  </a:lnTo>
                  <a:lnTo>
                    <a:pt x="2638426" y="1333500"/>
                  </a:lnTo>
                  <a:cubicBezTo>
                    <a:pt x="2246610" y="1544638"/>
                    <a:pt x="955870" y="1255713"/>
                    <a:pt x="516132" y="1323975"/>
                  </a:cubicBezTo>
                  <a:cubicBezTo>
                    <a:pt x="76394" y="1392237"/>
                    <a:pt x="86022" y="1778000"/>
                    <a:pt x="0" y="1743075"/>
                  </a:cubicBezTo>
                  <a:lnTo>
                    <a:pt x="0" y="1114425"/>
                  </a:lnTo>
                  <a:lnTo>
                    <a:pt x="1" y="1114425"/>
                  </a:lnTo>
                  <a:lnTo>
                    <a:pt x="1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rgbClr val="70CFE2">
                <a:shade val="50000"/>
              </a:srgbClr>
            </a:lnRef>
            <a:fillRef idx="1">
              <a:srgbClr val="70CFE2"/>
            </a:fillRef>
            <a:effectRef idx="0">
              <a:srgbClr val="70CFE2"/>
            </a:effectRef>
            <a:fontRef idx="minor">
              <a:srgbClr val="FFFFFF"/>
            </a:fontRef>
          </p:style>
          <p:txBody>
            <a:bodyPr bIns="504000" rtlCol="0" anchor="ctr">
              <a:normAutofit/>
            </a:bodyPr>
            <a:p>
              <a:pPr algn="ctr" fontAlgn="auto">
                <a:lnSpc>
                  <a:spcPct val="120000"/>
                </a:lnSpc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28" name="文本框 27"/>
            <p:cNvSpPr txBox="1"/>
            <p:nvPr>
              <p:custDataLst>
                <p:tags r:id="rId27"/>
              </p:custDataLst>
            </p:nvPr>
          </p:nvSpPr>
          <p:spPr>
            <a:xfrm>
              <a:off x="3295650" y="4532145"/>
              <a:ext cx="476249" cy="384513"/>
            </a:xfrm>
            <a:prstGeom prst="rect">
              <a:avLst/>
            </a:prstGeom>
            <a:noFill/>
          </p:spPr>
          <p:txBody>
            <a:bodyPr wrap="square" rtlCol="0" anchor="ctr">
              <a:normAutofit fontScale="92500" lnSpcReduction="10000"/>
            </a:bodyPr>
            <a:p>
              <a:pPr algn="ctr" fontAlgn="auto">
                <a:lnSpc>
                  <a:spcPct val="120000"/>
                </a:lnSpc>
              </a:pPr>
              <a:r>
                <a:rPr lang="en-US" altLang="zh-CN" dirty="0"/>
                <a:t>C</a:t>
              </a:r>
              <a:endParaRPr lang="zh-CN" altLang="en-US" dirty="0"/>
            </a:p>
          </p:txBody>
        </p:sp>
      </p:grpSp>
      <p:sp>
        <p:nvSpPr>
          <p:cNvPr id="35" name="文本框 34"/>
          <p:cNvSpPr txBox="1"/>
          <p:nvPr>
            <p:custDataLst>
              <p:tags r:id="rId28"/>
            </p:custDataLst>
          </p:nvPr>
        </p:nvSpPr>
        <p:spPr>
          <a:xfrm>
            <a:off x="1538488" y="2302301"/>
            <a:ext cx="2543409" cy="1276859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p>
            <a:pPr algn="ctr" fontAlgn="auto">
              <a:lnSpc>
                <a:spcPct val="120000"/>
              </a:lnSpc>
            </a:pPr>
            <a:r>
              <a:rPr lang="zh-CN" altLang="en-US" sz="1400" spc="1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（1）保持镇静</a:t>
            </a:r>
            <a:endParaRPr lang="zh-CN" altLang="en-US" sz="1400" spc="15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6" name="文本框 45"/>
          <p:cNvSpPr txBox="1"/>
          <p:nvPr>
            <p:custDataLst>
              <p:tags r:id="rId29"/>
            </p:custDataLst>
          </p:nvPr>
        </p:nvSpPr>
        <p:spPr>
          <a:xfrm>
            <a:off x="4847932" y="2302301"/>
            <a:ext cx="2543409" cy="1276859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p>
            <a:pPr algn="ctr" fontAlgn="auto">
              <a:lnSpc>
                <a:spcPct val="120000"/>
              </a:lnSpc>
            </a:pPr>
            <a:r>
              <a:rPr lang="zh-CN" altLang="en-US" sz="1400" spc="1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（2）处理伤口</a:t>
            </a:r>
            <a:endParaRPr lang="zh-CN" altLang="en-US" sz="1400" spc="15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7" name="文本框 46"/>
          <p:cNvSpPr txBox="1"/>
          <p:nvPr>
            <p:custDataLst>
              <p:tags r:id="rId30"/>
            </p:custDataLst>
          </p:nvPr>
        </p:nvSpPr>
        <p:spPr>
          <a:xfrm>
            <a:off x="8108198" y="2302301"/>
            <a:ext cx="2543409" cy="1276859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p>
            <a:pPr algn="ctr" fontAlgn="auto">
              <a:lnSpc>
                <a:spcPct val="120000"/>
              </a:lnSpc>
            </a:pPr>
            <a:r>
              <a:rPr lang="zh-CN" altLang="en-US" sz="1400" spc="1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（3）评估源病人（source individual）和受伤护士</a:t>
            </a:r>
            <a:endParaRPr lang="zh-CN" altLang="en-US" sz="1400" spc="15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8" name="文本框 47"/>
          <p:cNvSpPr txBox="1"/>
          <p:nvPr>
            <p:custDataLst>
              <p:tags r:id="rId31"/>
            </p:custDataLst>
          </p:nvPr>
        </p:nvSpPr>
        <p:spPr>
          <a:xfrm>
            <a:off x="3186218" y="4257983"/>
            <a:ext cx="2533414" cy="1276859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p>
            <a:pPr algn="ctr" fontAlgn="auto">
              <a:lnSpc>
                <a:spcPct val="120000"/>
              </a:lnSpc>
            </a:pPr>
            <a:r>
              <a:rPr lang="zh-CN" altLang="en-US" sz="1400" spc="1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（4）进行血清学检测</a:t>
            </a:r>
            <a:endParaRPr lang="zh-CN" altLang="en-US" sz="1400" spc="15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9" name="文本框 48"/>
          <p:cNvSpPr txBox="1"/>
          <p:nvPr>
            <p:custDataLst>
              <p:tags r:id="rId32"/>
            </p:custDataLst>
          </p:nvPr>
        </p:nvSpPr>
        <p:spPr>
          <a:xfrm>
            <a:off x="6460125" y="4257983"/>
            <a:ext cx="2545313" cy="1276859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p>
            <a:pPr algn="ctr" fontAlgn="auto">
              <a:lnSpc>
                <a:spcPct val="120000"/>
              </a:lnSpc>
            </a:pPr>
            <a:r>
              <a:rPr lang="zh-CN" altLang="en-US" sz="1400" spc="1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（5）及时上报</a:t>
            </a:r>
            <a:endParaRPr lang="zh-CN" altLang="en-US" sz="1400" spc="15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文本框 33"/>
          <p:cNvSpPr txBox="1"/>
          <p:nvPr>
            <p:custDataLst>
              <p:tags r:id="rId33"/>
            </p:custDataLst>
          </p:nvPr>
        </p:nvSpPr>
        <p:spPr>
          <a:xfrm>
            <a:off x="2714824" y="815569"/>
            <a:ext cx="6762352" cy="646331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p>
            <a:pPr algn="ctr" fontAlgn="auto">
              <a:lnSpc>
                <a:spcPct val="120000"/>
              </a:lnSpc>
            </a:pPr>
            <a:r>
              <a:rPr lang="zh-CN" altLang="en-US" sz="2000" b="1" spc="300">
                <a:latin typeface="微软雅黑" panose="020B0503020204020204" charset="-122"/>
                <a:ea typeface="微软雅黑" panose="020B0503020204020204" charset="-122"/>
              </a:rPr>
              <a:t>单击此处添加标题</a:t>
            </a:r>
            <a:endParaRPr lang="zh-CN" altLang="en-US" sz="2000" b="1" spc="3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3972" name="矩形 83971"/>
          <p:cNvSpPr/>
          <p:nvPr/>
        </p:nvSpPr>
        <p:spPr>
          <a:xfrm>
            <a:off x="876935" y="1197610"/>
            <a:ext cx="376682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/>
            <a:r>
              <a:rPr lang="zh-CN" altLang="en-US" sz="20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charset="-122"/>
              </a:rPr>
              <a:t>化疗药物职业暴露</a:t>
            </a:r>
            <a:endParaRPr lang="zh-CN" altLang="en-US" sz="20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231407" y="87859"/>
            <a:ext cx="621093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三、常见护理职业暴露及预防措施</a:t>
            </a:r>
            <a:endParaRPr sz="28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876935" y="1694815"/>
            <a:ext cx="10340340" cy="594360"/>
          </a:xfrm>
          <a:prstGeom prst="rect">
            <a:avLst/>
          </a:prstGeom>
        </p:spPr>
        <p:txBody>
          <a:bodyPr wrap="square" lIns="90000" tIns="46800" rIns="90000" bIns="46800" anchor="ctr" anchorCtr="0">
            <a:noAutofit/>
          </a:bodyPr>
          <a:lstStyle>
            <a:defPPr>
              <a:defRPr lang="zh-CN"/>
            </a:defPPr>
            <a:lvl1pPr>
              <a:defRPr sz="1400">
                <a:solidFill>
                  <a:prstClr val="white"/>
                </a:solidFill>
              </a:defRPr>
            </a:lvl1pPr>
          </a:lstStyle>
          <a:p>
            <a:pPr algn="just" fontAlgn="auto">
              <a:lnSpc>
                <a:spcPct val="150000"/>
              </a:lnSpc>
            </a:pPr>
            <a:r>
              <a:rPr lang="zh-CN" altLang="en-US" sz="1800" spc="100" dirty="0">
                <a:solidFill>
                  <a:srgbClr val="000000">
                    <a:lumMod val="85000"/>
                    <a:lumOff val="15000"/>
                  </a:srgbClr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1. 化疗药物职业暴露的原因</a:t>
            </a:r>
            <a:endParaRPr lang="zh-CN" altLang="en-US" sz="1800" spc="100" dirty="0">
              <a:solidFill>
                <a:srgbClr val="000000">
                  <a:lumMod val="85000"/>
                  <a:lumOff val="15000"/>
                </a:srgbClr>
              </a:solidFill>
              <a:uFillTx/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6" name="任意多边形 5"/>
          <p:cNvSpPr/>
          <p:nvPr>
            <p:custDataLst>
              <p:tags r:id="rId3"/>
            </p:custDataLst>
          </p:nvPr>
        </p:nvSpPr>
        <p:spPr>
          <a:xfrm rot="19743805">
            <a:off x="6575743" y="3135630"/>
            <a:ext cx="225425" cy="730885"/>
          </a:xfrm>
          <a:custGeom>
            <a:avLst/>
            <a:gdLst>
              <a:gd name="connsiteX0" fmla="*/ 128434 w 128434"/>
              <a:gd name="connsiteY0" fmla="*/ 64576 h 416103"/>
              <a:gd name="connsiteX1" fmla="*/ 128434 w 128434"/>
              <a:gd name="connsiteY1" fmla="*/ 416103 h 416103"/>
              <a:gd name="connsiteX2" fmla="*/ 0 w 128434"/>
              <a:gd name="connsiteY2" fmla="*/ 339125 h 416103"/>
              <a:gd name="connsiteX3" fmla="*/ 0 w 128434"/>
              <a:gd name="connsiteY3" fmla="*/ 0 h 416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434" h="416103">
                <a:moveTo>
                  <a:pt x="128434" y="64576"/>
                </a:moveTo>
                <a:lnTo>
                  <a:pt x="128434" y="416103"/>
                </a:lnTo>
                <a:lnTo>
                  <a:pt x="0" y="339125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lumMod val="65000"/>
              <a:lumOff val="35000"/>
            </a:srgbClr>
          </a:solidFill>
          <a:ln>
            <a:noFill/>
          </a:ln>
        </p:spPr>
        <p:style>
          <a:lnRef idx="2">
            <a:srgbClr val="1D6DC2">
              <a:shade val="50000"/>
            </a:srgbClr>
          </a:lnRef>
          <a:fillRef idx="1">
            <a:srgbClr val="1D6DC2"/>
          </a:fillRef>
          <a:effectRef idx="0">
            <a:srgbClr val="1D6DC2"/>
          </a:effectRef>
          <a:fontRef idx="minor">
            <a:srgbClr val="FFFFFF"/>
          </a:fontRef>
        </p:style>
        <p:txBody>
          <a:bodyPr lIns="90000" tIns="46800" rIns="90000" bIns="46800" rtlCol="0" anchor="ctr">
            <a:normAutofit/>
          </a:bodyPr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9" name="任意多边形 8"/>
          <p:cNvSpPr/>
          <p:nvPr>
            <p:custDataLst>
              <p:tags r:id="rId4"/>
            </p:custDataLst>
          </p:nvPr>
        </p:nvSpPr>
        <p:spPr>
          <a:xfrm rot="19743805">
            <a:off x="6931978" y="3135630"/>
            <a:ext cx="225425" cy="730885"/>
          </a:xfrm>
          <a:custGeom>
            <a:avLst/>
            <a:gdLst>
              <a:gd name="connsiteX0" fmla="*/ 128434 w 128434"/>
              <a:gd name="connsiteY0" fmla="*/ 64576 h 416103"/>
              <a:gd name="connsiteX1" fmla="*/ 128434 w 128434"/>
              <a:gd name="connsiteY1" fmla="*/ 416103 h 416103"/>
              <a:gd name="connsiteX2" fmla="*/ 0 w 128434"/>
              <a:gd name="connsiteY2" fmla="*/ 339125 h 416103"/>
              <a:gd name="connsiteX3" fmla="*/ 0 w 128434"/>
              <a:gd name="connsiteY3" fmla="*/ 0 h 416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434" h="416103">
                <a:moveTo>
                  <a:pt x="128434" y="64576"/>
                </a:moveTo>
                <a:lnTo>
                  <a:pt x="128434" y="416103"/>
                </a:lnTo>
                <a:lnTo>
                  <a:pt x="0" y="339125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rgbClr val="1D6DC2">
              <a:shade val="50000"/>
            </a:srgbClr>
          </a:lnRef>
          <a:fillRef idx="1">
            <a:srgbClr val="1D6DC2"/>
          </a:fillRef>
          <a:effectRef idx="0">
            <a:srgbClr val="1D6DC2"/>
          </a:effectRef>
          <a:fontRef idx="minor">
            <a:srgbClr val="FFFFFF"/>
          </a:fontRef>
        </p:style>
        <p:txBody>
          <a:bodyPr lIns="90000" tIns="46800" rIns="90000" bIns="46800" rtlCol="0" anchor="ctr">
            <a:normAutofit/>
          </a:bodyPr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0" name="矩形6"/>
          <p:cNvSpPr/>
          <p:nvPr>
            <p:custDataLst>
              <p:tags r:id="rId5"/>
            </p:custDataLst>
          </p:nvPr>
        </p:nvSpPr>
        <p:spPr>
          <a:xfrm>
            <a:off x="7319963" y="2978785"/>
            <a:ext cx="3974465" cy="765810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79" y="connsiteY0-80"/>
              </a:cxn>
              <a:cxn ang="0">
                <a:pos x="connsiteX1-81" y="connsiteY1-82"/>
              </a:cxn>
              <a:cxn ang="0">
                <a:pos x="connsiteX2-83" y="connsiteY2-84"/>
              </a:cxn>
              <a:cxn ang="0">
                <a:pos x="connsiteX3-85" y="connsiteY3-86"/>
              </a:cxn>
              <a:cxn ang="0">
                <a:pos x="connsiteX4-87" y="connsiteY4-88"/>
              </a:cxn>
              <a:cxn ang="0">
                <a:pos x="connsiteX5-89" y="connsiteY5-90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19050" cap="sq">
            <a:solidFill>
              <a:srgbClr val="1D6DC2"/>
            </a:solidFill>
            <a:bevel/>
          </a:ln>
        </p:spPr>
        <p:style>
          <a:lnRef idx="2">
            <a:srgbClr val="1D6DC2">
              <a:shade val="50000"/>
            </a:srgbClr>
          </a:lnRef>
          <a:fillRef idx="1">
            <a:srgbClr val="1D6DC2"/>
          </a:fillRef>
          <a:effectRef idx="0">
            <a:srgbClr val="1D6DC2"/>
          </a:effectRef>
          <a:fontRef idx="minor">
            <a:srgbClr val="FFFFFF"/>
          </a:fontRef>
        </p:style>
        <p:txBody>
          <a:bodyPr rot="0" spcFirstLastPara="0" vertOverflow="overflow" horzOverflow="overflow" vert="horz" wrap="square" lIns="90000" tIns="46800" rIns="90000" bIns="46800" numCol="1" spcCol="0" rtlCol="0" fromWordArt="0" anchor="b" anchorCtr="0" forceAA="0" compatLnSpc="1">
            <a:normAutofit/>
          </a:bodyPr>
          <a:p>
            <a:pPr>
              <a:lnSpc>
                <a:spcPct val="120000"/>
              </a:lnSpc>
            </a:pPr>
            <a:r>
              <a:rPr lang="zh-CN" altLang="en-US" sz="1600" spc="15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（2）在注射操作过程中可能发生的药物接触</a:t>
            </a:r>
            <a:endParaRPr lang="zh-CN" altLang="en-US" sz="1600" spc="15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" name="任意多边形 6"/>
          <p:cNvSpPr/>
          <p:nvPr>
            <p:custDataLst>
              <p:tags r:id="rId6"/>
            </p:custDataLst>
          </p:nvPr>
        </p:nvSpPr>
        <p:spPr>
          <a:xfrm rot="19743805">
            <a:off x="6575743" y="4606290"/>
            <a:ext cx="225425" cy="730885"/>
          </a:xfrm>
          <a:custGeom>
            <a:avLst/>
            <a:gdLst>
              <a:gd name="connsiteX0" fmla="*/ 128434 w 128434"/>
              <a:gd name="connsiteY0" fmla="*/ 64576 h 416103"/>
              <a:gd name="connsiteX1" fmla="*/ 128434 w 128434"/>
              <a:gd name="connsiteY1" fmla="*/ 416103 h 416103"/>
              <a:gd name="connsiteX2" fmla="*/ 0 w 128434"/>
              <a:gd name="connsiteY2" fmla="*/ 339125 h 416103"/>
              <a:gd name="connsiteX3" fmla="*/ 0 w 128434"/>
              <a:gd name="connsiteY3" fmla="*/ 0 h 416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434" h="416103">
                <a:moveTo>
                  <a:pt x="128434" y="64576"/>
                </a:moveTo>
                <a:lnTo>
                  <a:pt x="128434" y="416103"/>
                </a:lnTo>
                <a:lnTo>
                  <a:pt x="0" y="339125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lumMod val="65000"/>
              <a:lumOff val="35000"/>
            </a:srgbClr>
          </a:solidFill>
          <a:ln>
            <a:noFill/>
          </a:ln>
        </p:spPr>
        <p:style>
          <a:lnRef idx="2">
            <a:srgbClr val="1D6DC2">
              <a:shade val="50000"/>
            </a:srgbClr>
          </a:lnRef>
          <a:fillRef idx="1">
            <a:srgbClr val="1D6DC2"/>
          </a:fillRef>
          <a:effectRef idx="0">
            <a:srgbClr val="1D6DC2"/>
          </a:effectRef>
          <a:fontRef idx="minor">
            <a:srgbClr val="FFFFFF"/>
          </a:fontRef>
        </p:style>
        <p:txBody>
          <a:bodyPr lIns="90000" tIns="46800" rIns="90000" bIns="46800" rtlCol="0" anchor="ctr">
            <a:normAutofit/>
          </a:bodyPr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3" name="任意多边形 12"/>
          <p:cNvSpPr/>
          <p:nvPr>
            <p:custDataLst>
              <p:tags r:id="rId7"/>
            </p:custDataLst>
          </p:nvPr>
        </p:nvSpPr>
        <p:spPr>
          <a:xfrm rot="19743805">
            <a:off x="6931978" y="4606290"/>
            <a:ext cx="225425" cy="730885"/>
          </a:xfrm>
          <a:custGeom>
            <a:avLst/>
            <a:gdLst>
              <a:gd name="connsiteX0" fmla="*/ 128434 w 128434"/>
              <a:gd name="connsiteY0" fmla="*/ 64576 h 416103"/>
              <a:gd name="connsiteX1" fmla="*/ 128434 w 128434"/>
              <a:gd name="connsiteY1" fmla="*/ 416103 h 416103"/>
              <a:gd name="connsiteX2" fmla="*/ 0 w 128434"/>
              <a:gd name="connsiteY2" fmla="*/ 339125 h 416103"/>
              <a:gd name="connsiteX3" fmla="*/ 0 w 128434"/>
              <a:gd name="connsiteY3" fmla="*/ 0 h 416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434" h="416103">
                <a:moveTo>
                  <a:pt x="128434" y="64576"/>
                </a:moveTo>
                <a:lnTo>
                  <a:pt x="128434" y="416103"/>
                </a:lnTo>
                <a:lnTo>
                  <a:pt x="0" y="339125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rgbClr val="1D6DC2">
              <a:shade val="50000"/>
            </a:srgbClr>
          </a:lnRef>
          <a:fillRef idx="1">
            <a:srgbClr val="1D6DC2"/>
          </a:fillRef>
          <a:effectRef idx="0">
            <a:srgbClr val="1D6DC2"/>
          </a:effectRef>
          <a:fontRef idx="minor">
            <a:srgbClr val="FFFFFF"/>
          </a:fontRef>
        </p:style>
        <p:txBody>
          <a:bodyPr lIns="90000" tIns="46800" rIns="90000" bIns="46800" rtlCol="0" anchor="ctr">
            <a:normAutofit/>
          </a:bodyPr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1" name="矩形5"/>
          <p:cNvSpPr/>
          <p:nvPr>
            <p:custDataLst>
              <p:tags r:id="rId8"/>
            </p:custDataLst>
          </p:nvPr>
        </p:nvSpPr>
        <p:spPr>
          <a:xfrm>
            <a:off x="7319963" y="4449445"/>
            <a:ext cx="3974465" cy="765810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79" y="connsiteY0-80"/>
              </a:cxn>
              <a:cxn ang="0">
                <a:pos x="connsiteX1-81" y="connsiteY1-82"/>
              </a:cxn>
              <a:cxn ang="0">
                <a:pos x="connsiteX2-83" y="connsiteY2-84"/>
              </a:cxn>
              <a:cxn ang="0">
                <a:pos x="connsiteX3-85" y="connsiteY3-86"/>
              </a:cxn>
              <a:cxn ang="0">
                <a:pos x="connsiteX4-87" y="connsiteY4-88"/>
              </a:cxn>
              <a:cxn ang="0">
                <a:pos x="connsiteX5-89" y="connsiteY5-90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19050" cap="sq">
            <a:solidFill>
              <a:srgbClr val="1D6DC2"/>
            </a:solidFill>
            <a:bevel/>
          </a:ln>
        </p:spPr>
        <p:style>
          <a:lnRef idx="2">
            <a:srgbClr val="1D6DC2">
              <a:shade val="50000"/>
            </a:srgbClr>
          </a:lnRef>
          <a:fillRef idx="1">
            <a:srgbClr val="1D6DC2"/>
          </a:fillRef>
          <a:effectRef idx="0">
            <a:srgbClr val="1D6DC2"/>
          </a:effectRef>
          <a:fontRef idx="minor">
            <a:srgbClr val="FFFFFF"/>
          </a:fontRef>
        </p:style>
        <p:txBody>
          <a:bodyPr rot="0" spcFirstLastPara="0" vertOverflow="overflow" horzOverflow="overflow" vert="horz" wrap="square" lIns="90000" tIns="46800" rIns="90000" bIns="46800" numCol="1" spcCol="0" rtlCol="0" fromWordArt="0" anchor="b" anchorCtr="0" forceAA="0" compatLnSpc="1">
            <a:normAutofit/>
          </a:bodyPr>
          <a:p>
            <a:pPr>
              <a:lnSpc>
                <a:spcPct val="120000"/>
              </a:lnSpc>
            </a:pPr>
            <a:r>
              <a:rPr lang="zh-CN" altLang="en-US" sz="1600" spc="15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（4）直接接触化疗病人的排泄物、分泌物或其他污染物</a:t>
            </a:r>
            <a:endParaRPr lang="zh-CN" altLang="en-US" sz="1600" spc="15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7" name="任意多边形 16"/>
          <p:cNvSpPr/>
          <p:nvPr>
            <p:custDataLst>
              <p:tags r:id="rId9"/>
            </p:custDataLst>
          </p:nvPr>
        </p:nvSpPr>
        <p:spPr>
          <a:xfrm rot="19743805">
            <a:off x="1051243" y="3135630"/>
            <a:ext cx="225425" cy="730885"/>
          </a:xfrm>
          <a:custGeom>
            <a:avLst/>
            <a:gdLst>
              <a:gd name="connsiteX0" fmla="*/ 128434 w 128434"/>
              <a:gd name="connsiteY0" fmla="*/ 64576 h 416103"/>
              <a:gd name="connsiteX1" fmla="*/ 128434 w 128434"/>
              <a:gd name="connsiteY1" fmla="*/ 416103 h 416103"/>
              <a:gd name="connsiteX2" fmla="*/ 0 w 128434"/>
              <a:gd name="connsiteY2" fmla="*/ 339125 h 416103"/>
              <a:gd name="connsiteX3" fmla="*/ 0 w 128434"/>
              <a:gd name="connsiteY3" fmla="*/ 0 h 416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434" h="416103">
                <a:moveTo>
                  <a:pt x="128434" y="64576"/>
                </a:moveTo>
                <a:lnTo>
                  <a:pt x="128434" y="416103"/>
                </a:lnTo>
                <a:lnTo>
                  <a:pt x="0" y="339125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lumMod val="65000"/>
              <a:lumOff val="35000"/>
            </a:srgbClr>
          </a:solidFill>
          <a:ln>
            <a:noFill/>
          </a:ln>
        </p:spPr>
        <p:style>
          <a:lnRef idx="2">
            <a:srgbClr val="1D6DC2">
              <a:shade val="50000"/>
            </a:srgbClr>
          </a:lnRef>
          <a:fillRef idx="1">
            <a:srgbClr val="1D6DC2"/>
          </a:fillRef>
          <a:effectRef idx="0">
            <a:srgbClr val="1D6DC2"/>
          </a:effectRef>
          <a:fontRef idx="minor">
            <a:srgbClr val="FFFFFF"/>
          </a:fontRef>
        </p:style>
        <p:txBody>
          <a:bodyPr lIns="90000" tIns="46800" rIns="90000" bIns="46800" rtlCol="0" anchor="ctr">
            <a:normAutofit/>
          </a:bodyPr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8" name="任意多边形 17"/>
          <p:cNvSpPr/>
          <p:nvPr>
            <p:custDataLst>
              <p:tags r:id="rId10"/>
            </p:custDataLst>
          </p:nvPr>
        </p:nvSpPr>
        <p:spPr>
          <a:xfrm rot="19743805">
            <a:off x="1407478" y="3135630"/>
            <a:ext cx="225425" cy="730885"/>
          </a:xfrm>
          <a:custGeom>
            <a:avLst/>
            <a:gdLst>
              <a:gd name="connsiteX0" fmla="*/ 128434 w 128434"/>
              <a:gd name="connsiteY0" fmla="*/ 64576 h 416103"/>
              <a:gd name="connsiteX1" fmla="*/ 128434 w 128434"/>
              <a:gd name="connsiteY1" fmla="*/ 416103 h 416103"/>
              <a:gd name="connsiteX2" fmla="*/ 0 w 128434"/>
              <a:gd name="connsiteY2" fmla="*/ 339125 h 416103"/>
              <a:gd name="connsiteX3" fmla="*/ 0 w 128434"/>
              <a:gd name="connsiteY3" fmla="*/ 0 h 416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434" h="416103">
                <a:moveTo>
                  <a:pt x="128434" y="64576"/>
                </a:moveTo>
                <a:lnTo>
                  <a:pt x="128434" y="416103"/>
                </a:lnTo>
                <a:lnTo>
                  <a:pt x="0" y="339125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rgbClr val="1D6DC2">
              <a:shade val="50000"/>
            </a:srgbClr>
          </a:lnRef>
          <a:fillRef idx="1">
            <a:srgbClr val="1D6DC2"/>
          </a:fillRef>
          <a:effectRef idx="0">
            <a:srgbClr val="1D6DC2"/>
          </a:effectRef>
          <a:fontRef idx="minor">
            <a:srgbClr val="FFFFFF"/>
          </a:fontRef>
        </p:style>
        <p:txBody>
          <a:bodyPr lIns="90000" tIns="46800" rIns="90000" bIns="46800" rtlCol="0" anchor="ctr">
            <a:normAutofit/>
          </a:bodyPr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9" name="矩形 8"/>
          <p:cNvSpPr/>
          <p:nvPr>
            <p:custDataLst>
              <p:tags r:id="rId11"/>
            </p:custDataLst>
          </p:nvPr>
        </p:nvSpPr>
        <p:spPr>
          <a:xfrm>
            <a:off x="1795463" y="2978785"/>
            <a:ext cx="3974465" cy="765810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79" y="connsiteY0-80"/>
              </a:cxn>
              <a:cxn ang="0">
                <a:pos x="connsiteX1-81" y="connsiteY1-82"/>
              </a:cxn>
              <a:cxn ang="0">
                <a:pos x="connsiteX2-83" y="connsiteY2-84"/>
              </a:cxn>
              <a:cxn ang="0">
                <a:pos x="connsiteX3-85" y="connsiteY3-86"/>
              </a:cxn>
              <a:cxn ang="0">
                <a:pos x="connsiteX4-87" y="connsiteY4-88"/>
              </a:cxn>
              <a:cxn ang="0">
                <a:pos x="connsiteX5-89" y="connsiteY5-90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19050" cap="sq">
            <a:solidFill>
              <a:srgbClr val="1D6DC2"/>
            </a:solidFill>
            <a:bevel/>
          </a:ln>
        </p:spPr>
        <p:style>
          <a:lnRef idx="2">
            <a:srgbClr val="1D6DC2">
              <a:shade val="50000"/>
            </a:srgbClr>
          </a:lnRef>
          <a:fillRef idx="1">
            <a:srgbClr val="1D6DC2"/>
          </a:fillRef>
          <a:effectRef idx="0">
            <a:srgbClr val="1D6DC2"/>
          </a:effectRef>
          <a:fontRef idx="minor">
            <a:srgbClr val="FFFFFF"/>
          </a:fontRef>
        </p:style>
        <p:txBody>
          <a:bodyPr rot="0" spcFirstLastPara="0" vertOverflow="overflow" horzOverflow="overflow" vert="horz" wrap="square" lIns="90000" tIns="46800" rIns="90000" bIns="46800" numCol="1" spcCol="0" rtlCol="0" fromWordArt="0" anchor="b" anchorCtr="0" forceAA="0" compatLnSpc="1">
            <a:normAutofit/>
          </a:bodyPr>
          <a:p>
            <a:pPr>
              <a:lnSpc>
                <a:spcPct val="120000"/>
              </a:lnSpc>
            </a:pPr>
            <a:r>
              <a:rPr lang="zh-CN" altLang="en-US" sz="1600" spc="15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（1）准备化疗药物过程中可能发生的药物接触</a:t>
            </a:r>
            <a:endParaRPr lang="zh-CN" altLang="en-US" sz="1600" spc="15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0" name="任意多边形 19"/>
          <p:cNvSpPr/>
          <p:nvPr>
            <p:custDataLst>
              <p:tags r:id="rId12"/>
            </p:custDataLst>
          </p:nvPr>
        </p:nvSpPr>
        <p:spPr>
          <a:xfrm rot="19743805">
            <a:off x="1051243" y="4606290"/>
            <a:ext cx="225425" cy="730885"/>
          </a:xfrm>
          <a:custGeom>
            <a:avLst/>
            <a:gdLst>
              <a:gd name="connsiteX0" fmla="*/ 128434 w 128434"/>
              <a:gd name="connsiteY0" fmla="*/ 64576 h 416103"/>
              <a:gd name="connsiteX1" fmla="*/ 128434 w 128434"/>
              <a:gd name="connsiteY1" fmla="*/ 416103 h 416103"/>
              <a:gd name="connsiteX2" fmla="*/ 0 w 128434"/>
              <a:gd name="connsiteY2" fmla="*/ 339125 h 416103"/>
              <a:gd name="connsiteX3" fmla="*/ 0 w 128434"/>
              <a:gd name="connsiteY3" fmla="*/ 0 h 416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434" h="416103">
                <a:moveTo>
                  <a:pt x="128434" y="64576"/>
                </a:moveTo>
                <a:lnTo>
                  <a:pt x="128434" y="416103"/>
                </a:lnTo>
                <a:lnTo>
                  <a:pt x="0" y="339125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lumMod val="65000"/>
              <a:lumOff val="35000"/>
            </a:srgbClr>
          </a:solidFill>
          <a:ln>
            <a:noFill/>
          </a:ln>
        </p:spPr>
        <p:style>
          <a:lnRef idx="2">
            <a:srgbClr val="1D6DC2">
              <a:shade val="50000"/>
            </a:srgbClr>
          </a:lnRef>
          <a:fillRef idx="1">
            <a:srgbClr val="1D6DC2"/>
          </a:fillRef>
          <a:effectRef idx="0">
            <a:srgbClr val="1D6DC2"/>
          </a:effectRef>
          <a:fontRef idx="minor">
            <a:srgbClr val="FFFFFF"/>
          </a:fontRef>
        </p:style>
        <p:txBody>
          <a:bodyPr lIns="90000" tIns="46800" rIns="90000" bIns="46800" rtlCol="0" anchor="ctr">
            <a:normAutofit/>
          </a:bodyPr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1" name="任意多边形 20"/>
          <p:cNvSpPr/>
          <p:nvPr>
            <p:custDataLst>
              <p:tags r:id="rId13"/>
            </p:custDataLst>
          </p:nvPr>
        </p:nvSpPr>
        <p:spPr>
          <a:xfrm rot="19743805">
            <a:off x="1407478" y="4606290"/>
            <a:ext cx="225425" cy="730885"/>
          </a:xfrm>
          <a:custGeom>
            <a:avLst/>
            <a:gdLst>
              <a:gd name="connsiteX0" fmla="*/ 128434 w 128434"/>
              <a:gd name="connsiteY0" fmla="*/ 64576 h 416103"/>
              <a:gd name="connsiteX1" fmla="*/ 128434 w 128434"/>
              <a:gd name="connsiteY1" fmla="*/ 416103 h 416103"/>
              <a:gd name="connsiteX2" fmla="*/ 0 w 128434"/>
              <a:gd name="connsiteY2" fmla="*/ 339125 h 416103"/>
              <a:gd name="connsiteX3" fmla="*/ 0 w 128434"/>
              <a:gd name="connsiteY3" fmla="*/ 0 h 416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434" h="416103">
                <a:moveTo>
                  <a:pt x="128434" y="64576"/>
                </a:moveTo>
                <a:lnTo>
                  <a:pt x="128434" y="416103"/>
                </a:lnTo>
                <a:lnTo>
                  <a:pt x="0" y="339125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rgbClr val="1D6DC2">
              <a:shade val="50000"/>
            </a:srgbClr>
          </a:lnRef>
          <a:fillRef idx="1">
            <a:srgbClr val="1D6DC2"/>
          </a:fillRef>
          <a:effectRef idx="0">
            <a:srgbClr val="1D6DC2"/>
          </a:effectRef>
          <a:fontRef idx="minor">
            <a:srgbClr val="FFFFFF"/>
          </a:fontRef>
        </p:style>
        <p:txBody>
          <a:bodyPr lIns="90000" tIns="46800" rIns="90000" bIns="46800" rtlCol="0" anchor="ctr">
            <a:normAutofit/>
          </a:bodyPr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2" name="矩形7"/>
          <p:cNvSpPr/>
          <p:nvPr>
            <p:custDataLst>
              <p:tags r:id="rId14"/>
            </p:custDataLst>
          </p:nvPr>
        </p:nvSpPr>
        <p:spPr>
          <a:xfrm>
            <a:off x="1795463" y="4449445"/>
            <a:ext cx="3974465" cy="765810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79" y="connsiteY0-80"/>
              </a:cxn>
              <a:cxn ang="0">
                <a:pos x="connsiteX1-81" y="connsiteY1-82"/>
              </a:cxn>
              <a:cxn ang="0">
                <a:pos x="connsiteX2-83" y="connsiteY2-84"/>
              </a:cxn>
              <a:cxn ang="0">
                <a:pos x="connsiteX3-85" y="connsiteY3-86"/>
              </a:cxn>
              <a:cxn ang="0">
                <a:pos x="connsiteX4-87" y="connsiteY4-88"/>
              </a:cxn>
              <a:cxn ang="0">
                <a:pos x="connsiteX5-89" y="connsiteY5-90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19050" cap="sq">
            <a:solidFill>
              <a:srgbClr val="1D6DC2"/>
            </a:solidFill>
            <a:bevel/>
          </a:ln>
        </p:spPr>
        <p:style>
          <a:lnRef idx="2">
            <a:srgbClr val="1D6DC2">
              <a:shade val="50000"/>
            </a:srgbClr>
          </a:lnRef>
          <a:fillRef idx="1">
            <a:srgbClr val="1D6DC2"/>
          </a:fillRef>
          <a:effectRef idx="0">
            <a:srgbClr val="1D6DC2"/>
          </a:effectRef>
          <a:fontRef idx="minor">
            <a:srgbClr val="FFFFFF"/>
          </a:fontRef>
        </p:style>
        <p:txBody>
          <a:bodyPr rot="0" spcFirstLastPara="0" vertOverflow="overflow" horzOverflow="overflow" vert="horz" wrap="square" lIns="90000" tIns="46800" rIns="90000" bIns="46800" numCol="1" spcCol="0" rtlCol="0" fromWordArt="0" anchor="b" anchorCtr="0" forceAA="0" compatLnSpc="1">
            <a:normAutofit/>
          </a:bodyPr>
          <a:p>
            <a:pPr>
              <a:lnSpc>
                <a:spcPct val="120000"/>
              </a:lnSpc>
            </a:pPr>
            <a:r>
              <a:rPr lang="zh-CN" altLang="en-US" sz="1600" spc="15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（3）在处理化疗药物使用后的过程中可能发生的药物接触</a:t>
            </a:r>
            <a:endParaRPr lang="zh-CN" altLang="en-US" sz="1600" spc="15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83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2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231407" y="87859"/>
            <a:ext cx="621093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三、常见护理职业暴露及预防措施</a:t>
            </a:r>
            <a:endParaRPr sz="28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876935" y="955040"/>
            <a:ext cx="10340340" cy="594360"/>
          </a:xfrm>
          <a:prstGeom prst="rect">
            <a:avLst/>
          </a:prstGeom>
        </p:spPr>
        <p:txBody>
          <a:bodyPr wrap="square" lIns="90000" tIns="46800" rIns="90000" bIns="46800" anchor="ctr" anchorCtr="0">
            <a:noAutofit/>
          </a:bodyPr>
          <a:lstStyle>
            <a:defPPr>
              <a:defRPr lang="zh-CN"/>
            </a:defPPr>
            <a:lvl1pPr>
              <a:defRPr sz="1400">
                <a:solidFill>
                  <a:prstClr val="white"/>
                </a:solidFill>
              </a:defRPr>
            </a:lvl1pPr>
          </a:lstStyle>
          <a:p>
            <a:pPr algn="just" fontAlgn="auto">
              <a:lnSpc>
                <a:spcPct val="150000"/>
              </a:lnSpc>
            </a:pPr>
            <a:r>
              <a:rPr lang="zh-CN" altLang="en-US" sz="1800" spc="100" dirty="0">
                <a:solidFill>
                  <a:srgbClr val="000000">
                    <a:lumMod val="85000"/>
                    <a:lumOff val="15000"/>
                  </a:srgbClr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3. 化疗药物暴露后的处理流程</a:t>
            </a:r>
            <a:endParaRPr lang="zh-CN" altLang="en-US" sz="1800" spc="100" dirty="0">
              <a:solidFill>
                <a:srgbClr val="000000">
                  <a:lumMod val="85000"/>
                  <a:lumOff val="15000"/>
                </a:srgbClr>
              </a:solidFill>
              <a:uFillTx/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30" name="文本框 29"/>
          <p:cNvSpPr txBox="1"/>
          <p:nvPr>
            <p:custDataLst>
              <p:tags r:id="rId3"/>
            </p:custDataLst>
          </p:nvPr>
        </p:nvSpPr>
        <p:spPr>
          <a:xfrm>
            <a:off x="2714824" y="815569"/>
            <a:ext cx="6762352" cy="646331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p>
            <a:pPr algn="ctr" fontAlgn="auto">
              <a:lnSpc>
                <a:spcPct val="120000"/>
              </a:lnSpc>
            </a:pPr>
            <a:r>
              <a:rPr lang="zh-CN" altLang="en-US" sz="2000" b="1" spc="300">
                <a:latin typeface="微软雅黑" panose="020B0503020204020204" charset="-122"/>
                <a:ea typeface="微软雅黑" panose="020B0503020204020204" charset="-122"/>
              </a:rPr>
              <a:t>单击此处添加标题</a:t>
            </a:r>
            <a:endParaRPr lang="zh-CN" altLang="en-US" sz="2000" b="1" spc="3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4" name="矩形: 剪去单角 45"/>
          <p:cNvSpPr/>
          <p:nvPr>
            <p:custDataLst>
              <p:tags r:id="rId4"/>
            </p:custDataLst>
          </p:nvPr>
        </p:nvSpPr>
        <p:spPr>
          <a:xfrm flipV="1">
            <a:off x="6585924" y="2082623"/>
            <a:ext cx="3979634" cy="1932748"/>
          </a:xfrm>
          <a:prstGeom prst="snip1Rect">
            <a:avLst>
              <a:gd name="adj" fmla="val 17020"/>
            </a:avLst>
          </a:prstGeom>
          <a:solidFill>
            <a:srgbClr val="8EAADC"/>
          </a:solidFill>
          <a:ln>
            <a:noFill/>
          </a:ln>
        </p:spPr>
        <p:style>
          <a:lnRef idx="2">
            <a:srgbClr val="8590CA">
              <a:shade val="50000"/>
            </a:srgbClr>
          </a:lnRef>
          <a:fillRef idx="1">
            <a:srgbClr val="8590CA"/>
          </a:fillRef>
          <a:effectRef idx="0">
            <a:srgbClr val="8590CA"/>
          </a:effectRef>
          <a:fontRef idx="minor">
            <a:sysClr val="window" lastClr="FFFFFF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15" name="等腰三角形 114"/>
          <p:cNvSpPr/>
          <p:nvPr>
            <p:custDataLst>
              <p:tags r:id="rId5"/>
            </p:custDataLst>
          </p:nvPr>
        </p:nvSpPr>
        <p:spPr>
          <a:xfrm rot="5400000">
            <a:off x="10240851" y="3690664"/>
            <a:ext cx="324556" cy="324857"/>
          </a:xfrm>
          <a:prstGeom prst="triangle">
            <a:avLst>
              <a:gd name="adj" fmla="val 0"/>
            </a:avLst>
          </a:prstGeom>
          <a:solidFill>
            <a:srgbClr val="8EAADC">
              <a:lumMod val="20000"/>
              <a:lumOff val="80000"/>
            </a:srgbClr>
          </a:solidFill>
          <a:ln>
            <a:noFill/>
          </a:ln>
        </p:spPr>
        <p:style>
          <a:lnRef idx="2">
            <a:srgbClr val="8590CA">
              <a:shade val="50000"/>
            </a:srgbClr>
          </a:lnRef>
          <a:fillRef idx="1">
            <a:srgbClr val="8590CA"/>
          </a:fillRef>
          <a:effectRef idx="0">
            <a:srgbClr val="8590CA"/>
          </a:effectRef>
          <a:fontRef idx="minor">
            <a:sysClr val="window" lastClr="FFFFFF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16" name="椭圆 115"/>
          <p:cNvSpPr/>
          <p:nvPr>
            <p:custDataLst>
              <p:tags r:id="rId6"/>
            </p:custDataLst>
          </p:nvPr>
        </p:nvSpPr>
        <p:spPr>
          <a:xfrm>
            <a:off x="6423644" y="1940630"/>
            <a:ext cx="465786" cy="465786"/>
          </a:xfrm>
          <a:prstGeom prst="ellipse">
            <a:avLst/>
          </a:prstGeom>
          <a:solidFill>
            <a:srgbClr val="8EAADC">
              <a:lumMod val="20000"/>
              <a:lumOff val="80000"/>
            </a:srgbClr>
          </a:solidFill>
          <a:ln w="3175">
            <a:noFill/>
          </a:ln>
        </p:spPr>
        <p:style>
          <a:lnRef idx="2">
            <a:srgbClr val="8590CA">
              <a:shade val="50000"/>
            </a:srgbClr>
          </a:lnRef>
          <a:fillRef idx="1">
            <a:srgbClr val="8590CA"/>
          </a:fillRef>
          <a:effectRef idx="0">
            <a:srgbClr val="8590CA"/>
          </a:effectRef>
          <a:fontRef idx="minor">
            <a:sysClr val="window" lastClr="FFFFFF"/>
          </a:fontRef>
        </p:style>
        <p:txBody>
          <a:bodyPr rtlCol="0" anchor="ctr">
            <a:normAutofit fontScale="85000"/>
          </a:bodyPr>
          <a:p>
            <a:pPr algn="ctr">
              <a:lnSpc>
                <a:spcPct val="130000"/>
              </a:lnSpc>
            </a:pPr>
            <a:endParaRPr lang="zh-CN" altLang="en-US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17" name="椭圆 116"/>
          <p:cNvSpPr/>
          <p:nvPr>
            <p:custDataLst>
              <p:tags r:id="rId7"/>
            </p:custDataLst>
          </p:nvPr>
        </p:nvSpPr>
        <p:spPr>
          <a:xfrm>
            <a:off x="6471998" y="1988984"/>
            <a:ext cx="369078" cy="369078"/>
          </a:xfrm>
          <a:prstGeom prst="ellipse">
            <a:avLst/>
          </a:prstGeom>
          <a:solidFill>
            <a:srgbClr val="8EAADC"/>
          </a:solidFill>
          <a:ln>
            <a:noFill/>
          </a:ln>
        </p:spPr>
        <p:style>
          <a:lnRef idx="2">
            <a:srgbClr val="8590CA">
              <a:shade val="50000"/>
            </a:srgbClr>
          </a:lnRef>
          <a:fillRef idx="1">
            <a:srgbClr val="8590CA"/>
          </a:fillRef>
          <a:effectRef idx="0">
            <a:srgbClr val="8590CA"/>
          </a:effectRef>
          <a:fontRef idx="minor">
            <a:sysClr val="window" lastClr="FFFFFF"/>
          </a:fontRef>
        </p:style>
        <p:txBody>
          <a:bodyPr rtlCol="0" anchor="ctr">
            <a:noAutofit/>
          </a:bodyPr>
          <a:p>
            <a:pPr algn="ctr">
              <a:lnSpc>
                <a:spcPct val="120000"/>
              </a:lnSpc>
            </a:pPr>
            <a:endParaRPr lang="zh-CN" altLang="en-US" sz="1400" b="1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18" name="矩形 117"/>
          <p:cNvSpPr/>
          <p:nvPr>
            <p:custDataLst>
              <p:tags r:id="rId8"/>
            </p:custDataLst>
          </p:nvPr>
        </p:nvSpPr>
        <p:spPr>
          <a:xfrm>
            <a:off x="6818966" y="2733794"/>
            <a:ext cx="3351271" cy="630407"/>
          </a:xfrm>
          <a:prstGeom prst="rect">
            <a:avLst/>
          </a:prstGeom>
        </p:spPr>
        <p:txBody>
          <a:bodyPr wrap="square">
            <a:normAutofit lnSpcReduction="10000"/>
          </a:bodyPr>
          <a:p>
            <a:pPr>
              <a:lnSpc>
                <a:spcPct val="120000"/>
              </a:lnSpc>
            </a:pPr>
            <a:r>
              <a:rPr lang="zh-CN" altLang="en-US" sz="16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②立即用肥皂水和清水清洗污染部位的皮肤；</a:t>
            </a:r>
            <a:endParaRPr lang="zh-CN" altLang="en-US" sz="1600" spc="15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19" name="矩形 118"/>
          <p:cNvSpPr/>
          <p:nvPr>
            <p:custDataLst>
              <p:tags r:id="rId9"/>
            </p:custDataLst>
          </p:nvPr>
        </p:nvSpPr>
        <p:spPr>
          <a:xfrm>
            <a:off x="6505832" y="2008160"/>
            <a:ext cx="301408" cy="313452"/>
          </a:xfrm>
          <a:prstGeom prst="rect">
            <a:avLst/>
          </a:prstGeom>
        </p:spPr>
        <p:txBody>
          <a:bodyPr wrap="square" anchor="ctr">
            <a:normAutofit fontScale="90000" lnSpcReduction="10000"/>
          </a:bodyPr>
          <a:p>
            <a:pPr algn="ctr">
              <a:lnSpc>
                <a:spcPct val="120000"/>
              </a:lnSpc>
            </a:pPr>
            <a:r>
              <a:rPr lang="en-US" altLang="zh-CN" sz="1400" b="1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B</a:t>
            </a:r>
            <a:endParaRPr lang="zh-CN" altLang="en-US" sz="1400" b="1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20" name="矩形: 剪去单角 37"/>
          <p:cNvSpPr/>
          <p:nvPr>
            <p:custDataLst>
              <p:tags r:id="rId10"/>
            </p:custDataLst>
          </p:nvPr>
        </p:nvSpPr>
        <p:spPr>
          <a:xfrm flipV="1">
            <a:off x="1904292" y="2082623"/>
            <a:ext cx="3979634" cy="1932748"/>
          </a:xfrm>
          <a:prstGeom prst="snip1Rect">
            <a:avLst>
              <a:gd name="adj" fmla="val 17020"/>
            </a:avLst>
          </a:prstGeom>
          <a:ln>
            <a:noFill/>
          </a:ln>
        </p:spPr>
        <p:style>
          <a:lnRef idx="2">
            <a:srgbClr val="8590CA">
              <a:shade val="50000"/>
            </a:srgbClr>
          </a:lnRef>
          <a:fillRef idx="1">
            <a:srgbClr val="8590CA"/>
          </a:fillRef>
          <a:effectRef idx="0">
            <a:srgbClr val="8590CA"/>
          </a:effectRef>
          <a:fontRef idx="minor">
            <a:sysClr val="window" lastClr="FFFFFF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21" name="等腰三角形 120"/>
          <p:cNvSpPr/>
          <p:nvPr>
            <p:custDataLst>
              <p:tags r:id="rId11"/>
            </p:custDataLst>
          </p:nvPr>
        </p:nvSpPr>
        <p:spPr>
          <a:xfrm rot="5400000">
            <a:off x="5559219" y="3690664"/>
            <a:ext cx="324556" cy="324857"/>
          </a:xfrm>
          <a:prstGeom prst="triangle">
            <a:avLst>
              <a:gd name="adj" fmla="val 0"/>
            </a:avLst>
          </a:prstGeom>
          <a:solidFill>
            <a:srgbClr val="8590CA">
              <a:lumMod val="60000"/>
              <a:lumOff val="40000"/>
            </a:srgbClr>
          </a:solidFill>
          <a:ln>
            <a:noFill/>
          </a:ln>
        </p:spPr>
        <p:style>
          <a:lnRef idx="2">
            <a:srgbClr val="8590CA">
              <a:shade val="50000"/>
            </a:srgbClr>
          </a:lnRef>
          <a:fillRef idx="1">
            <a:srgbClr val="8590CA"/>
          </a:fillRef>
          <a:effectRef idx="0">
            <a:srgbClr val="8590CA"/>
          </a:effectRef>
          <a:fontRef idx="minor">
            <a:sysClr val="window" lastClr="FFFFFF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22" name="椭圆 121"/>
          <p:cNvSpPr/>
          <p:nvPr>
            <p:custDataLst>
              <p:tags r:id="rId12"/>
            </p:custDataLst>
          </p:nvPr>
        </p:nvSpPr>
        <p:spPr>
          <a:xfrm>
            <a:off x="1742012" y="1940630"/>
            <a:ext cx="465786" cy="465786"/>
          </a:xfrm>
          <a:prstGeom prst="ellipse">
            <a:avLst/>
          </a:prstGeom>
          <a:solidFill>
            <a:srgbClr val="8590CA">
              <a:lumMod val="20000"/>
              <a:lumOff val="80000"/>
            </a:srgbClr>
          </a:solidFill>
          <a:ln w="3175">
            <a:noFill/>
          </a:ln>
        </p:spPr>
        <p:style>
          <a:lnRef idx="2">
            <a:srgbClr val="8590CA">
              <a:shade val="50000"/>
            </a:srgbClr>
          </a:lnRef>
          <a:fillRef idx="1">
            <a:srgbClr val="8590CA"/>
          </a:fillRef>
          <a:effectRef idx="0">
            <a:srgbClr val="8590CA"/>
          </a:effectRef>
          <a:fontRef idx="minor">
            <a:sysClr val="window" lastClr="FFFFFF"/>
          </a:fontRef>
        </p:style>
        <p:txBody>
          <a:bodyPr rtlCol="0" anchor="ctr">
            <a:normAutofit fontScale="85000"/>
          </a:bodyPr>
          <a:p>
            <a:pPr algn="ctr">
              <a:lnSpc>
                <a:spcPct val="130000"/>
              </a:lnSpc>
            </a:pPr>
            <a:endParaRPr lang="zh-CN" altLang="en-US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23" name="椭圆 122"/>
          <p:cNvSpPr/>
          <p:nvPr>
            <p:custDataLst>
              <p:tags r:id="rId13"/>
            </p:custDataLst>
          </p:nvPr>
        </p:nvSpPr>
        <p:spPr>
          <a:xfrm>
            <a:off x="1790366" y="1988984"/>
            <a:ext cx="369078" cy="369078"/>
          </a:xfrm>
          <a:prstGeom prst="ellipse">
            <a:avLst/>
          </a:prstGeom>
          <a:solidFill>
            <a:srgbClr val="8590CA"/>
          </a:solidFill>
          <a:ln>
            <a:noFill/>
          </a:ln>
        </p:spPr>
        <p:style>
          <a:lnRef idx="2">
            <a:srgbClr val="8590CA">
              <a:shade val="50000"/>
            </a:srgbClr>
          </a:lnRef>
          <a:fillRef idx="1">
            <a:srgbClr val="8590CA"/>
          </a:fillRef>
          <a:effectRef idx="0">
            <a:srgbClr val="8590CA"/>
          </a:effectRef>
          <a:fontRef idx="minor">
            <a:sysClr val="window" lastClr="FFFFFF"/>
          </a:fontRef>
        </p:style>
        <p:txBody>
          <a:bodyPr rtlCol="0" anchor="ctr">
            <a:noAutofit/>
          </a:bodyPr>
          <a:p>
            <a:pPr algn="ctr">
              <a:lnSpc>
                <a:spcPct val="120000"/>
              </a:lnSpc>
            </a:pPr>
            <a:endParaRPr lang="zh-CN" altLang="en-US" sz="1400" b="1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24" name="矩形 123"/>
          <p:cNvSpPr/>
          <p:nvPr>
            <p:custDataLst>
              <p:tags r:id="rId14"/>
            </p:custDataLst>
          </p:nvPr>
        </p:nvSpPr>
        <p:spPr>
          <a:xfrm>
            <a:off x="2137334" y="2733794"/>
            <a:ext cx="3351271" cy="630407"/>
          </a:xfrm>
          <a:prstGeom prst="rect">
            <a:avLst/>
          </a:prstGeom>
        </p:spPr>
        <p:txBody>
          <a:bodyPr wrap="square">
            <a:normAutofit lnSpcReduction="10000"/>
          </a:bodyPr>
          <a:p>
            <a:pPr>
              <a:lnSpc>
                <a:spcPct val="120000"/>
              </a:lnSpc>
            </a:pPr>
            <a:r>
              <a:rPr lang="zh-CN" altLang="en-US" sz="16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①迅速脱去手套或隔离衣；</a:t>
            </a:r>
            <a:endParaRPr lang="zh-CN" altLang="en-US" sz="1600" spc="15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25" name="矩形 124"/>
          <p:cNvSpPr/>
          <p:nvPr>
            <p:custDataLst>
              <p:tags r:id="rId15"/>
            </p:custDataLst>
          </p:nvPr>
        </p:nvSpPr>
        <p:spPr>
          <a:xfrm>
            <a:off x="1824200" y="2008160"/>
            <a:ext cx="301408" cy="313452"/>
          </a:xfrm>
          <a:prstGeom prst="rect">
            <a:avLst/>
          </a:prstGeom>
        </p:spPr>
        <p:txBody>
          <a:bodyPr wrap="square" anchor="ctr">
            <a:normAutofit fontScale="90000" lnSpcReduction="10000"/>
          </a:bodyPr>
          <a:p>
            <a:pPr algn="ctr">
              <a:lnSpc>
                <a:spcPct val="120000"/>
              </a:lnSpc>
            </a:pPr>
            <a:r>
              <a:rPr lang="en-US" altLang="zh-CN" sz="1400" b="1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A</a:t>
            </a:r>
            <a:endParaRPr lang="zh-CN" altLang="en-US" sz="1400" b="1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26" name="矩形: 剪去单角 53"/>
          <p:cNvSpPr/>
          <p:nvPr>
            <p:custDataLst>
              <p:tags r:id="rId16"/>
            </p:custDataLst>
          </p:nvPr>
        </p:nvSpPr>
        <p:spPr>
          <a:xfrm flipV="1">
            <a:off x="1904292" y="4362649"/>
            <a:ext cx="3979634" cy="1932748"/>
          </a:xfrm>
          <a:prstGeom prst="snip1Rect">
            <a:avLst>
              <a:gd name="adj" fmla="val 17020"/>
            </a:avLst>
          </a:prstGeom>
          <a:solidFill>
            <a:srgbClr val="79B6D3"/>
          </a:solidFill>
          <a:ln>
            <a:noFill/>
          </a:ln>
        </p:spPr>
        <p:style>
          <a:lnRef idx="2">
            <a:srgbClr val="8590CA">
              <a:shade val="50000"/>
            </a:srgbClr>
          </a:lnRef>
          <a:fillRef idx="1">
            <a:srgbClr val="8590CA"/>
          </a:fillRef>
          <a:effectRef idx="0">
            <a:srgbClr val="8590CA"/>
          </a:effectRef>
          <a:fontRef idx="minor">
            <a:sysClr val="window" lastClr="FFFFFF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27" name="等腰三角形 126"/>
          <p:cNvSpPr/>
          <p:nvPr>
            <p:custDataLst>
              <p:tags r:id="rId17"/>
            </p:custDataLst>
          </p:nvPr>
        </p:nvSpPr>
        <p:spPr>
          <a:xfrm rot="5400000">
            <a:off x="5559219" y="5970690"/>
            <a:ext cx="324556" cy="324857"/>
          </a:xfrm>
          <a:prstGeom prst="triangle">
            <a:avLst>
              <a:gd name="adj" fmla="val 0"/>
            </a:avLst>
          </a:prstGeom>
          <a:solidFill>
            <a:srgbClr val="79B6D3">
              <a:lumMod val="20000"/>
              <a:lumOff val="80000"/>
            </a:srgbClr>
          </a:solidFill>
          <a:ln>
            <a:noFill/>
          </a:ln>
        </p:spPr>
        <p:style>
          <a:lnRef idx="2">
            <a:srgbClr val="8590CA">
              <a:shade val="50000"/>
            </a:srgbClr>
          </a:lnRef>
          <a:fillRef idx="1">
            <a:srgbClr val="8590CA"/>
          </a:fillRef>
          <a:effectRef idx="0">
            <a:srgbClr val="8590CA"/>
          </a:effectRef>
          <a:fontRef idx="minor">
            <a:sysClr val="window" lastClr="FFFFFF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28" name="椭圆 127"/>
          <p:cNvSpPr/>
          <p:nvPr>
            <p:custDataLst>
              <p:tags r:id="rId18"/>
            </p:custDataLst>
          </p:nvPr>
        </p:nvSpPr>
        <p:spPr>
          <a:xfrm>
            <a:off x="1742012" y="4220655"/>
            <a:ext cx="465786" cy="465786"/>
          </a:xfrm>
          <a:prstGeom prst="ellipse">
            <a:avLst/>
          </a:prstGeom>
          <a:solidFill>
            <a:srgbClr val="79B6D3">
              <a:lumMod val="20000"/>
              <a:lumOff val="80000"/>
            </a:srgbClr>
          </a:solidFill>
          <a:ln w="3175">
            <a:noFill/>
          </a:ln>
        </p:spPr>
        <p:style>
          <a:lnRef idx="2">
            <a:srgbClr val="8590CA">
              <a:shade val="50000"/>
            </a:srgbClr>
          </a:lnRef>
          <a:fillRef idx="1">
            <a:srgbClr val="8590CA"/>
          </a:fillRef>
          <a:effectRef idx="0">
            <a:srgbClr val="8590CA"/>
          </a:effectRef>
          <a:fontRef idx="minor">
            <a:sysClr val="window" lastClr="FFFFFF"/>
          </a:fontRef>
        </p:style>
        <p:txBody>
          <a:bodyPr rtlCol="0" anchor="ctr">
            <a:normAutofit fontScale="85000"/>
          </a:bodyPr>
          <a:p>
            <a:pPr algn="ctr">
              <a:lnSpc>
                <a:spcPct val="130000"/>
              </a:lnSpc>
            </a:pPr>
            <a:endParaRPr lang="zh-CN" altLang="en-US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29" name="椭圆 128"/>
          <p:cNvSpPr/>
          <p:nvPr>
            <p:custDataLst>
              <p:tags r:id="rId19"/>
            </p:custDataLst>
          </p:nvPr>
        </p:nvSpPr>
        <p:spPr>
          <a:xfrm>
            <a:off x="1790366" y="4269009"/>
            <a:ext cx="369078" cy="369078"/>
          </a:xfrm>
          <a:prstGeom prst="ellipse">
            <a:avLst/>
          </a:prstGeom>
          <a:solidFill>
            <a:srgbClr val="79B6D3"/>
          </a:solidFill>
          <a:ln>
            <a:noFill/>
          </a:ln>
        </p:spPr>
        <p:style>
          <a:lnRef idx="2">
            <a:srgbClr val="8590CA">
              <a:shade val="50000"/>
            </a:srgbClr>
          </a:lnRef>
          <a:fillRef idx="1">
            <a:srgbClr val="8590CA"/>
          </a:fillRef>
          <a:effectRef idx="0">
            <a:srgbClr val="8590CA"/>
          </a:effectRef>
          <a:fontRef idx="minor">
            <a:sysClr val="window" lastClr="FFFFFF"/>
          </a:fontRef>
        </p:style>
        <p:txBody>
          <a:bodyPr rtlCol="0" anchor="ctr">
            <a:noAutofit/>
          </a:bodyPr>
          <a:p>
            <a:pPr algn="ctr">
              <a:lnSpc>
                <a:spcPct val="120000"/>
              </a:lnSpc>
            </a:pPr>
            <a:endParaRPr lang="zh-CN" altLang="en-US" sz="1400" b="1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30" name="矩形 129"/>
          <p:cNvSpPr/>
          <p:nvPr>
            <p:custDataLst>
              <p:tags r:id="rId20"/>
            </p:custDataLst>
          </p:nvPr>
        </p:nvSpPr>
        <p:spPr>
          <a:xfrm>
            <a:off x="2137334" y="5013820"/>
            <a:ext cx="3351271" cy="630407"/>
          </a:xfrm>
          <a:prstGeom prst="rect">
            <a:avLst/>
          </a:prstGeom>
        </p:spPr>
        <p:txBody>
          <a:bodyPr wrap="square">
            <a:normAutofit fontScale="90000"/>
          </a:bodyPr>
          <a:p>
            <a:pPr>
              <a:lnSpc>
                <a:spcPct val="120000"/>
              </a:lnSpc>
            </a:pPr>
            <a:r>
              <a:rPr lang="zh-CN" altLang="en-US" sz="16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③眼睛被污染时，应迅速用清水或等渗洁颜液冲洗眼睛；</a:t>
            </a:r>
            <a:endParaRPr lang="zh-CN" altLang="en-US" sz="1600" spc="15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31" name="矩形 130"/>
          <p:cNvSpPr/>
          <p:nvPr>
            <p:custDataLst>
              <p:tags r:id="rId21"/>
            </p:custDataLst>
          </p:nvPr>
        </p:nvSpPr>
        <p:spPr>
          <a:xfrm>
            <a:off x="1824200" y="4288186"/>
            <a:ext cx="301408" cy="313452"/>
          </a:xfrm>
          <a:prstGeom prst="rect">
            <a:avLst/>
          </a:prstGeom>
        </p:spPr>
        <p:txBody>
          <a:bodyPr wrap="square" anchor="ctr">
            <a:normAutofit fontScale="90000" lnSpcReduction="10000"/>
          </a:bodyPr>
          <a:p>
            <a:pPr algn="ctr">
              <a:lnSpc>
                <a:spcPct val="120000"/>
              </a:lnSpc>
            </a:pPr>
            <a:r>
              <a:rPr lang="en-US" altLang="zh-CN" sz="1400" b="1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</a:t>
            </a:r>
            <a:endParaRPr lang="zh-CN" altLang="en-US" sz="1400" b="1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32" name="矩形: 剪去单角 61"/>
          <p:cNvSpPr/>
          <p:nvPr>
            <p:custDataLst>
              <p:tags r:id="rId22"/>
            </p:custDataLst>
          </p:nvPr>
        </p:nvSpPr>
        <p:spPr>
          <a:xfrm flipV="1">
            <a:off x="6585924" y="4362649"/>
            <a:ext cx="3979634" cy="1932748"/>
          </a:xfrm>
          <a:prstGeom prst="snip1Rect">
            <a:avLst>
              <a:gd name="adj" fmla="val 17020"/>
            </a:avLst>
          </a:prstGeom>
          <a:solidFill>
            <a:srgbClr val="7AC2C7"/>
          </a:solidFill>
          <a:ln>
            <a:noFill/>
          </a:ln>
        </p:spPr>
        <p:style>
          <a:lnRef idx="2">
            <a:srgbClr val="8590CA">
              <a:shade val="50000"/>
            </a:srgbClr>
          </a:lnRef>
          <a:fillRef idx="1">
            <a:srgbClr val="8590CA"/>
          </a:fillRef>
          <a:effectRef idx="0">
            <a:srgbClr val="8590CA"/>
          </a:effectRef>
          <a:fontRef idx="minor">
            <a:sysClr val="window" lastClr="FFFFFF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33" name="等腰三角形 132"/>
          <p:cNvSpPr/>
          <p:nvPr>
            <p:custDataLst>
              <p:tags r:id="rId23"/>
            </p:custDataLst>
          </p:nvPr>
        </p:nvSpPr>
        <p:spPr>
          <a:xfrm rot="5400000">
            <a:off x="10240851" y="5970690"/>
            <a:ext cx="324556" cy="324857"/>
          </a:xfrm>
          <a:prstGeom prst="triangle">
            <a:avLst>
              <a:gd name="adj" fmla="val 0"/>
            </a:avLst>
          </a:prstGeom>
          <a:solidFill>
            <a:srgbClr val="7AC2C7">
              <a:lumMod val="20000"/>
              <a:lumOff val="80000"/>
            </a:srgbClr>
          </a:solidFill>
          <a:ln>
            <a:noFill/>
          </a:ln>
        </p:spPr>
        <p:style>
          <a:lnRef idx="2">
            <a:srgbClr val="8590CA">
              <a:shade val="50000"/>
            </a:srgbClr>
          </a:lnRef>
          <a:fillRef idx="1">
            <a:srgbClr val="8590CA"/>
          </a:fillRef>
          <a:effectRef idx="0">
            <a:srgbClr val="8590CA"/>
          </a:effectRef>
          <a:fontRef idx="minor">
            <a:sysClr val="window" lastClr="FFFFFF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34" name="椭圆 133"/>
          <p:cNvSpPr/>
          <p:nvPr>
            <p:custDataLst>
              <p:tags r:id="rId24"/>
            </p:custDataLst>
          </p:nvPr>
        </p:nvSpPr>
        <p:spPr>
          <a:xfrm>
            <a:off x="6423644" y="4220655"/>
            <a:ext cx="465786" cy="465786"/>
          </a:xfrm>
          <a:prstGeom prst="ellipse">
            <a:avLst/>
          </a:prstGeom>
          <a:solidFill>
            <a:srgbClr val="7AC2C7">
              <a:lumMod val="20000"/>
              <a:lumOff val="80000"/>
            </a:srgbClr>
          </a:solidFill>
          <a:ln w="3175">
            <a:noFill/>
          </a:ln>
        </p:spPr>
        <p:style>
          <a:lnRef idx="2">
            <a:srgbClr val="8590CA">
              <a:shade val="50000"/>
            </a:srgbClr>
          </a:lnRef>
          <a:fillRef idx="1">
            <a:srgbClr val="8590CA"/>
          </a:fillRef>
          <a:effectRef idx="0">
            <a:srgbClr val="8590CA"/>
          </a:effectRef>
          <a:fontRef idx="minor">
            <a:sysClr val="window" lastClr="FFFFFF"/>
          </a:fontRef>
        </p:style>
        <p:txBody>
          <a:bodyPr rtlCol="0" anchor="ctr">
            <a:normAutofit fontScale="85000"/>
          </a:bodyPr>
          <a:p>
            <a:pPr algn="ctr">
              <a:lnSpc>
                <a:spcPct val="130000"/>
              </a:lnSpc>
            </a:pPr>
            <a:endParaRPr lang="zh-CN" altLang="en-US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35" name="椭圆 134"/>
          <p:cNvSpPr/>
          <p:nvPr>
            <p:custDataLst>
              <p:tags r:id="rId25"/>
            </p:custDataLst>
          </p:nvPr>
        </p:nvSpPr>
        <p:spPr>
          <a:xfrm>
            <a:off x="6471998" y="4269009"/>
            <a:ext cx="369078" cy="369078"/>
          </a:xfrm>
          <a:prstGeom prst="ellipse">
            <a:avLst/>
          </a:prstGeom>
          <a:solidFill>
            <a:srgbClr val="7AC2C7"/>
          </a:solidFill>
          <a:ln>
            <a:noFill/>
          </a:ln>
        </p:spPr>
        <p:style>
          <a:lnRef idx="2">
            <a:srgbClr val="8590CA">
              <a:shade val="50000"/>
            </a:srgbClr>
          </a:lnRef>
          <a:fillRef idx="1">
            <a:srgbClr val="8590CA"/>
          </a:fillRef>
          <a:effectRef idx="0">
            <a:srgbClr val="8590CA"/>
          </a:effectRef>
          <a:fontRef idx="minor">
            <a:sysClr val="window" lastClr="FFFFFF"/>
          </a:fontRef>
        </p:style>
        <p:txBody>
          <a:bodyPr rtlCol="0" anchor="ctr">
            <a:noAutofit/>
          </a:bodyPr>
          <a:p>
            <a:pPr algn="ctr">
              <a:lnSpc>
                <a:spcPct val="120000"/>
              </a:lnSpc>
            </a:pPr>
            <a:endParaRPr lang="zh-CN" altLang="en-US" sz="1400" b="1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36" name="矩形 135"/>
          <p:cNvSpPr/>
          <p:nvPr>
            <p:custDataLst>
              <p:tags r:id="rId26"/>
            </p:custDataLst>
          </p:nvPr>
        </p:nvSpPr>
        <p:spPr>
          <a:xfrm>
            <a:off x="6819265" y="5013960"/>
            <a:ext cx="3566160" cy="630555"/>
          </a:xfrm>
          <a:prstGeom prst="rect">
            <a:avLst/>
          </a:prstGeom>
        </p:spPr>
        <p:txBody>
          <a:bodyPr wrap="square">
            <a:normAutofit lnSpcReduction="10000"/>
          </a:bodyPr>
          <a:p>
            <a:pPr>
              <a:lnSpc>
                <a:spcPct val="120000"/>
              </a:lnSpc>
            </a:pPr>
            <a:r>
              <a:rPr lang="zh-CN" altLang="en-US" sz="16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④记录接触情况，必要时就医治疗</a:t>
            </a:r>
            <a:endParaRPr lang="zh-CN" altLang="en-US" sz="1600" spc="15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37" name="矩形 136"/>
          <p:cNvSpPr/>
          <p:nvPr>
            <p:custDataLst>
              <p:tags r:id="rId27"/>
            </p:custDataLst>
          </p:nvPr>
        </p:nvSpPr>
        <p:spPr>
          <a:xfrm>
            <a:off x="6505832" y="4288186"/>
            <a:ext cx="301408" cy="313452"/>
          </a:xfrm>
          <a:prstGeom prst="rect">
            <a:avLst/>
          </a:prstGeom>
        </p:spPr>
        <p:txBody>
          <a:bodyPr wrap="square" anchor="ctr">
            <a:normAutofit fontScale="90000" lnSpcReduction="10000"/>
          </a:bodyPr>
          <a:p>
            <a:pPr algn="ctr">
              <a:lnSpc>
                <a:spcPct val="120000"/>
              </a:lnSpc>
            </a:pPr>
            <a:r>
              <a:rPr lang="en-US" altLang="zh-CN" sz="1400" b="1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D</a:t>
            </a:r>
            <a:endParaRPr lang="zh-CN" altLang="en-US" sz="1400" b="1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3972" name="矩形 83971"/>
          <p:cNvSpPr/>
          <p:nvPr/>
        </p:nvSpPr>
        <p:spPr>
          <a:xfrm>
            <a:off x="876935" y="982345"/>
            <a:ext cx="376682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/>
            <a:r>
              <a:rPr lang="zh-CN" altLang="en-US" sz="20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charset="-122"/>
              </a:rPr>
              <a:t>汞泄漏职业暴露</a:t>
            </a:r>
            <a:endParaRPr lang="zh-CN" altLang="en-US" sz="20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231407" y="87859"/>
            <a:ext cx="621093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三、常见护理职业暴露及预防措施</a:t>
            </a:r>
            <a:endParaRPr sz="28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839470" y="1701165"/>
            <a:ext cx="10340340" cy="622935"/>
          </a:xfrm>
          <a:prstGeom prst="rect">
            <a:avLst/>
          </a:prstGeom>
        </p:spPr>
        <p:txBody>
          <a:bodyPr wrap="square" lIns="90000" tIns="46800" rIns="90000" bIns="46800" anchor="ctr" anchorCtr="0">
            <a:noAutofit/>
          </a:bodyPr>
          <a:lstStyle>
            <a:defPPr>
              <a:defRPr lang="zh-CN"/>
            </a:defPPr>
            <a:lvl1pPr>
              <a:defRPr sz="1400">
                <a:solidFill>
                  <a:prstClr val="white"/>
                </a:solidFill>
              </a:defRPr>
            </a:lvl1pPr>
          </a:lstStyle>
          <a:p>
            <a:pPr algn="just" fontAlgn="auto">
              <a:lnSpc>
                <a:spcPct val="150000"/>
              </a:lnSpc>
            </a:pPr>
            <a:r>
              <a:rPr lang="zh-CN" altLang="en-US" sz="1800" spc="100" dirty="0">
                <a:solidFill>
                  <a:srgbClr val="000000">
                    <a:lumMod val="85000"/>
                    <a:lumOff val="15000"/>
                  </a:srgbClr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1. 汞泄漏的原因</a:t>
            </a:r>
            <a:endParaRPr lang="zh-CN" altLang="en-US" sz="1800" spc="100" dirty="0">
              <a:solidFill>
                <a:srgbClr val="000000">
                  <a:lumMod val="85000"/>
                  <a:lumOff val="15000"/>
                </a:srgbClr>
              </a:solidFill>
              <a:uFillTx/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84630" y="5603240"/>
            <a:ext cx="72326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</a:rPr>
              <a:t>洗手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3"/>
            </p:custDataLst>
          </p:nvPr>
        </p:nvSpPr>
        <p:spPr>
          <a:xfrm>
            <a:off x="3950970" y="5531485"/>
            <a:ext cx="9201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sym typeface="+mn-ea"/>
              </a:rPr>
              <a:t>做好个人防护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4"/>
            </p:custDataLst>
          </p:nvPr>
        </p:nvSpPr>
        <p:spPr>
          <a:xfrm>
            <a:off x="6228715" y="5531485"/>
            <a:ext cx="7232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</a:rPr>
              <a:t>安全注射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5"/>
            </p:custDataLst>
          </p:nvPr>
        </p:nvSpPr>
        <p:spPr>
          <a:xfrm>
            <a:off x="8238490" y="5531485"/>
            <a:ext cx="10947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</a:rPr>
              <a:t>医疗废物的处理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KSO_Shape"/>
          <p:cNvSpPr/>
          <p:nvPr>
            <p:custDataLst>
              <p:tags r:id="rId6"/>
            </p:custDataLst>
          </p:nvPr>
        </p:nvSpPr>
        <p:spPr bwMode="auto">
          <a:xfrm>
            <a:off x="956054" y="2816041"/>
            <a:ext cx="510362" cy="445716"/>
          </a:xfrm>
          <a:custGeom>
            <a:avLst/>
            <a:gdLst>
              <a:gd name="T0" fmla="*/ 979217 w 2433638"/>
              <a:gd name="T1" fmla="*/ 1098870 h 2124076"/>
              <a:gd name="T2" fmla="*/ 173881 w 2433638"/>
              <a:gd name="T3" fmla="*/ 432901 h 2124076"/>
              <a:gd name="T4" fmla="*/ 155458 w 2433638"/>
              <a:gd name="T5" fmla="*/ 437460 h 2124076"/>
              <a:gd name="T6" fmla="*/ 139312 w 2433638"/>
              <a:gd name="T7" fmla="*/ 446991 h 2124076"/>
              <a:gd name="T8" fmla="*/ 126684 w 2433638"/>
              <a:gd name="T9" fmla="*/ 460667 h 2124076"/>
              <a:gd name="T10" fmla="*/ 118611 w 2433638"/>
              <a:gd name="T11" fmla="*/ 477036 h 2124076"/>
              <a:gd name="T12" fmla="*/ 115713 w 2433638"/>
              <a:gd name="T13" fmla="*/ 496099 h 2124076"/>
              <a:gd name="T14" fmla="*/ 117576 w 2433638"/>
              <a:gd name="T15" fmla="*/ 1502909 h 2124076"/>
              <a:gd name="T16" fmla="*/ 125029 w 2433638"/>
              <a:gd name="T17" fmla="*/ 1520107 h 2124076"/>
              <a:gd name="T18" fmla="*/ 137035 w 2433638"/>
              <a:gd name="T19" fmla="*/ 1534197 h 2124076"/>
              <a:gd name="T20" fmla="*/ 152560 w 2433638"/>
              <a:gd name="T21" fmla="*/ 1544350 h 2124076"/>
              <a:gd name="T22" fmla="*/ 170776 w 2433638"/>
              <a:gd name="T23" fmla="*/ 1549944 h 2124076"/>
              <a:gd name="T24" fmla="*/ 1002920 w 2433638"/>
              <a:gd name="T25" fmla="*/ 1550566 h 2124076"/>
              <a:gd name="T26" fmla="*/ 1021550 w 2433638"/>
              <a:gd name="T27" fmla="*/ 1545800 h 2124076"/>
              <a:gd name="T28" fmla="*/ 1037696 w 2433638"/>
              <a:gd name="T29" fmla="*/ 1536269 h 2124076"/>
              <a:gd name="T30" fmla="*/ 1050116 w 2433638"/>
              <a:gd name="T31" fmla="*/ 1522800 h 2124076"/>
              <a:gd name="T32" fmla="*/ 1058396 w 2433638"/>
              <a:gd name="T33" fmla="*/ 1506017 h 2124076"/>
              <a:gd name="T34" fmla="*/ 1061294 w 2433638"/>
              <a:gd name="T35" fmla="*/ 1487161 h 2124076"/>
              <a:gd name="T36" fmla="*/ 1061087 w 2433638"/>
              <a:gd name="T37" fmla="*/ 492784 h 2124076"/>
              <a:gd name="T38" fmla="*/ 1057361 w 2433638"/>
              <a:gd name="T39" fmla="*/ 474342 h 2124076"/>
              <a:gd name="T40" fmla="*/ 1048253 w 2433638"/>
              <a:gd name="T41" fmla="*/ 457973 h 2124076"/>
              <a:gd name="T42" fmla="*/ 1035212 w 2433638"/>
              <a:gd name="T43" fmla="*/ 445126 h 2124076"/>
              <a:gd name="T44" fmla="*/ 1018859 w 2433638"/>
              <a:gd name="T45" fmla="*/ 436424 h 2124076"/>
              <a:gd name="T46" fmla="*/ 999608 w 2433638"/>
              <a:gd name="T47" fmla="*/ 432694 h 2124076"/>
              <a:gd name="T48" fmla="*/ 1176801 w 2433638"/>
              <a:gd name="T49" fmla="*/ 1487161 h 2124076"/>
              <a:gd name="T50" fmla="*/ 1168728 w 2433638"/>
              <a:gd name="T51" fmla="*/ 1539792 h 2124076"/>
              <a:gd name="T52" fmla="*/ 1145957 w 2433638"/>
              <a:gd name="T53" fmla="*/ 1585998 h 2124076"/>
              <a:gd name="T54" fmla="*/ 1111182 w 2433638"/>
              <a:gd name="T55" fmla="*/ 1623502 h 2124076"/>
              <a:gd name="T56" fmla="*/ 1066469 w 2433638"/>
              <a:gd name="T57" fmla="*/ 1649818 h 2124076"/>
              <a:gd name="T58" fmla="*/ 1014719 w 2433638"/>
              <a:gd name="T59" fmla="*/ 1662871 h 2124076"/>
              <a:gd name="T60" fmla="*/ 153180 w 2433638"/>
              <a:gd name="T61" fmla="*/ 1661628 h 2124076"/>
              <a:gd name="T62" fmla="*/ 102466 w 2433638"/>
              <a:gd name="T63" fmla="*/ 1646295 h 2124076"/>
              <a:gd name="T64" fmla="*/ 59409 w 2433638"/>
              <a:gd name="T65" fmla="*/ 1617908 h 2124076"/>
              <a:gd name="T66" fmla="*/ 26289 w 2433638"/>
              <a:gd name="T67" fmla="*/ 1578746 h 2124076"/>
              <a:gd name="T68" fmla="*/ 6003 w 2433638"/>
              <a:gd name="T69" fmla="*/ 1531296 h 2124076"/>
              <a:gd name="T70" fmla="*/ 0 w 2433638"/>
              <a:gd name="T71" fmla="*/ 496099 h 2124076"/>
              <a:gd name="T72" fmla="*/ 8280 w 2433638"/>
              <a:gd name="T73" fmla="*/ 443676 h 2124076"/>
              <a:gd name="T74" fmla="*/ 31050 w 2433638"/>
              <a:gd name="T75" fmla="*/ 397469 h 2124076"/>
              <a:gd name="T76" fmla="*/ 66033 w 2433638"/>
              <a:gd name="T77" fmla="*/ 359965 h 2124076"/>
              <a:gd name="T78" fmla="*/ 110331 w 2433638"/>
              <a:gd name="T79" fmla="*/ 333442 h 2124076"/>
              <a:gd name="T80" fmla="*/ 162081 w 2433638"/>
              <a:gd name="T81" fmla="*/ 320596 h 2124076"/>
              <a:gd name="T82" fmla="*/ 1023827 w 2433638"/>
              <a:gd name="T83" fmla="*/ 321425 h 2124076"/>
              <a:gd name="T84" fmla="*/ 1074749 w 2433638"/>
              <a:gd name="T85" fmla="*/ 336966 h 2124076"/>
              <a:gd name="T86" fmla="*/ 1117806 w 2433638"/>
              <a:gd name="T87" fmla="*/ 365352 h 2124076"/>
              <a:gd name="T88" fmla="*/ 1150512 w 2433638"/>
              <a:gd name="T89" fmla="*/ 404514 h 2124076"/>
              <a:gd name="T90" fmla="*/ 1171005 w 2433638"/>
              <a:gd name="T91" fmla="*/ 451964 h 2124076"/>
              <a:gd name="T92" fmla="*/ 1176801 w 2433638"/>
              <a:gd name="T93" fmla="*/ 497443 h 2124076"/>
              <a:gd name="T94" fmla="*/ 1779124 w 2433638"/>
              <a:gd name="T95" fmla="*/ 2694 h 2124076"/>
              <a:gd name="T96" fmla="*/ 1821773 w 2433638"/>
              <a:gd name="T97" fmla="*/ 17411 h 2124076"/>
              <a:gd name="T98" fmla="*/ 1859246 w 2433638"/>
              <a:gd name="T99" fmla="*/ 44565 h 2124076"/>
              <a:gd name="T100" fmla="*/ 1887196 w 2433638"/>
              <a:gd name="T101" fmla="*/ 81253 h 2124076"/>
              <a:gd name="T102" fmla="*/ 1902101 w 2433638"/>
              <a:gd name="T103" fmla="*/ 122915 h 2124076"/>
              <a:gd name="T104" fmla="*/ 1904172 w 2433638"/>
              <a:gd name="T105" fmla="*/ 166444 h 2124076"/>
              <a:gd name="T106" fmla="*/ 1893406 w 2433638"/>
              <a:gd name="T107" fmla="*/ 209142 h 2124076"/>
              <a:gd name="T108" fmla="*/ 1870011 w 2433638"/>
              <a:gd name="T109" fmla="*/ 247696 h 2124076"/>
              <a:gd name="T110" fmla="*/ 1645796 w 2433638"/>
              <a:gd name="T111" fmla="*/ 39175 h 2124076"/>
              <a:gd name="T112" fmla="*/ 1684511 w 2433638"/>
              <a:gd name="T113" fmla="*/ 14302 h 2124076"/>
              <a:gd name="T114" fmla="*/ 1727160 w 2433638"/>
              <a:gd name="T115" fmla="*/ 1658 h 212407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2433638" h="2124076">
                <a:moveTo>
                  <a:pt x="713371" y="1577975"/>
                </a:moveTo>
                <a:lnTo>
                  <a:pt x="804863" y="1667192"/>
                </a:lnTo>
                <a:lnTo>
                  <a:pt x="574675" y="1801813"/>
                </a:lnTo>
                <a:lnTo>
                  <a:pt x="713371" y="1577975"/>
                </a:lnTo>
                <a:close/>
                <a:moveTo>
                  <a:pt x="994071" y="1152525"/>
                </a:moveTo>
                <a:lnTo>
                  <a:pt x="1250950" y="1402947"/>
                </a:lnTo>
                <a:lnTo>
                  <a:pt x="852445" y="1631950"/>
                </a:lnTo>
                <a:lnTo>
                  <a:pt x="757237" y="1538868"/>
                </a:lnTo>
                <a:lnTo>
                  <a:pt x="994071" y="1152525"/>
                </a:lnTo>
                <a:close/>
                <a:moveTo>
                  <a:pt x="230859" y="552164"/>
                </a:moveTo>
                <a:lnTo>
                  <a:pt x="226364" y="552428"/>
                </a:lnTo>
                <a:lnTo>
                  <a:pt x="222133" y="552693"/>
                </a:lnTo>
                <a:lnTo>
                  <a:pt x="218166" y="553222"/>
                </a:lnTo>
                <a:lnTo>
                  <a:pt x="213935" y="553751"/>
                </a:lnTo>
                <a:lnTo>
                  <a:pt x="209968" y="554809"/>
                </a:lnTo>
                <a:lnTo>
                  <a:pt x="206266" y="555867"/>
                </a:lnTo>
                <a:lnTo>
                  <a:pt x="202299" y="557190"/>
                </a:lnTo>
                <a:lnTo>
                  <a:pt x="198597" y="558513"/>
                </a:lnTo>
                <a:lnTo>
                  <a:pt x="194895" y="560100"/>
                </a:lnTo>
                <a:lnTo>
                  <a:pt x="191457" y="561952"/>
                </a:lnTo>
                <a:lnTo>
                  <a:pt x="187755" y="564068"/>
                </a:lnTo>
                <a:lnTo>
                  <a:pt x="184582" y="565920"/>
                </a:lnTo>
                <a:lnTo>
                  <a:pt x="181144" y="568301"/>
                </a:lnTo>
                <a:lnTo>
                  <a:pt x="177971" y="570682"/>
                </a:lnTo>
                <a:lnTo>
                  <a:pt x="175062" y="573063"/>
                </a:lnTo>
                <a:lnTo>
                  <a:pt x="171888" y="575708"/>
                </a:lnTo>
                <a:lnTo>
                  <a:pt x="169244" y="578883"/>
                </a:lnTo>
                <a:lnTo>
                  <a:pt x="166599" y="581793"/>
                </a:lnTo>
                <a:lnTo>
                  <a:pt x="164219" y="584703"/>
                </a:lnTo>
                <a:lnTo>
                  <a:pt x="161839" y="588142"/>
                </a:lnTo>
                <a:lnTo>
                  <a:pt x="159724" y="591316"/>
                </a:lnTo>
                <a:lnTo>
                  <a:pt x="157608" y="594491"/>
                </a:lnTo>
                <a:lnTo>
                  <a:pt x="156022" y="598194"/>
                </a:lnTo>
                <a:lnTo>
                  <a:pt x="154435" y="601633"/>
                </a:lnTo>
                <a:lnTo>
                  <a:pt x="152848" y="605601"/>
                </a:lnTo>
                <a:lnTo>
                  <a:pt x="151526" y="609041"/>
                </a:lnTo>
                <a:lnTo>
                  <a:pt x="150204" y="613009"/>
                </a:lnTo>
                <a:lnTo>
                  <a:pt x="149411" y="616977"/>
                </a:lnTo>
                <a:lnTo>
                  <a:pt x="148882" y="620945"/>
                </a:lnTo>
                <a:lnTo>
                  <a:pt x="148088" y="624913"/>
                </a:lnTo>
                <a:lnTo>
                  <a:pt x="147824" y="629146"/>
                </a:lnTo>
                <a:lnTo>
                  <a:pt x="147824" y="633378"/>
                </a:lnTo>
                <a:lnTo>
                  <a:pt x="147824" y="1898686"/>
                </a:lnTo>
                <a:lnTo>
                  <a:pt x="147824" y="1902918"/>
                </a:lnTo>
                <a:lnTo>
                  <a:pt x="148088" y="1906887"/>
                </a:lnTo>
                <a:lnTo>
                  <a:pt x="148882" y="1911119"/>
                </a:lnTo>
                <a:lnTo>
                  <a:pt x="149411" y="1915087"/>
                </a:lnTo>
                <a:lnTo>
                  <a:pt x="150204" y="1918791"/>
                </a:lnTo>
                <a:lnTo>
                  <a:pt x="151526" y="1922759"/>
                </a:lnTo>
                <a:lnTo>
                  <a:pt x="152848" y="1926463"/>
                </a:lnTo>
                <a:lnTo>
                  <a:pt x="154435" y="1930166"/>
                </a:lnTo>
                <a:lnTo>
                  <a:pt x="156022" y="1933605"/>
                </a:lnTo>
                <a:lnTo>
                  <a:pt x="157608" y="1937309"/>
                </a:lnTo>
                <a:lnTo>
                  <a:pt x="159724" y="1940748"/>
                </a:lnTo>
                <a:lnTo>
                  <a:pt x="161839" y="1944187"/>
                </a:lnTo>
                <a:lnTo>
                  <a:pt x="164219" y="1947097"/>
                </a:lnTo>
                <a:lnTo>
                  <a:pt x="166599" y="1950272"/>
                </a:lnTo>
                <a:lnTo>
                  <a:pt x="169244" y="1953446"/>
                </a:lnTo>
                <a:lnTo>
                  <a:pt x="171888" y="1956091"/>
                </a:lnTo>
                <a:lnTo>
                  <a:pt x="175062" y="1958737"/>
                </a:lnTo>
                <a:lnTo>
                  <a:pt x="177971" y="1961382"/>
                </a:lnTo>
                <a:lnTo>
                  <a:pt x="181144" y="1963763"/>
                </a:lnTo>
                <a:lnTo>
                  <a:pt x="184582" y="1965880"/>
                </a:lnTo>
                <a:lnTo>
                  <a:pt x="187755" y="1967996"/>
                </a:lnTo>
                <a:lnTo>
                  <a:pt x="191457" y="1970112"/>
                </a:lnTo>
                <a:lnTo>
                  <a:pt x="194895" y="1971700"/>
                </a:lnTo>
                <a:lnTo>
                  <a:pt x="198597" y="1973551"/>
                </a:lnTo>
                <a:lnTo>
                  <a:pt x="202299" y="1974874"/>
                </a:lnTo>
                <a:lnTo>
                  <a:pt x="206266" y="1976197"/>
                </a:lnTo>
                <a:lnTo>
                  <a:pt x="209968" y="1977255"/>
                </a:lnTo>
                <a:lnTo>
                  <a:pt x="213935" y="1978049"/>
                </a:lnTo>
                <a:lnTo>
                  <a:pt x="218166" y="1978842"/>
                </a:lnTo>
                <a:lnTo>
                  <a:pt x="222133" y="1979636"/>
                </a:lnTo>
                <a:lnTo>
                  <a:pt x="226364" y="1979900"/>
                </a:lnTo>
                <a:lnTo>
                  <a:pt x="230859" y="1979900"/>
                </a:lnTo>
                <a:lnTo>
                  <a:pt x="1273033" y="1979900"/>
                </a:lnTo>
                <a:lnTo>
                  <a:pt x="1276999" y="1979900"/>
                </a:lnTo>
                <a:lnTo>
                  <a:pt x="1281230" y="1979636"/>
                </a:lnTo>
                <a:lnTo>
                  <a:pt x="1285461" y="1978842"/>
                </a:lnTo>
                <a:lnTo>
                  <a:pt x="1289693" y="1978049"/>
                </a:lnTo>
                <a:lnTo>
                  <a:pt x="1293395" y="1977255"/>
                </a:lnTo>
                <a:lnTo>
                  <a:pt x="1297626" y="1976197"/>
                </a:lnTo>
                <a:lnTo>
                  <a:pt x="1301593" y="1974874"/>
                </a:lnTo>
                <a:lnTo>
                  <a:pt x="1305030" y="1973551"/>
                </a:lnTo>
                <a:lnTo>
                  <a:pt x="1308997" y="1971700"/>
                </a:lnTo>
                <a:lnTo>
                  <a:pt x="1312435" y="1970112"/>
                </a:lnTo>
                <a:lnTo>
                  <a:pt x="1315873" y="1967996"/>
                </a:lnTo>
                <a:lnTo>
                  <a:pt x="1319310" y="1965880"/>
                </a:lnTo>
                <a:lnTo>
                  <a:pt x="1322484" y="1963763"/>
                </a:lnTo>
                <a:lnTo>
                  <a:pt x="1325657" y="1961382"/>
                </a:lnTo>
                <a:lnTo>
                  <a:pt x="1328566" y="1958737"/>
                </a:lnTo>
                <a:lnTo>
                  <a:pt x="1331475" y="1956091"/>
                </a:lnTo>
                <a:lnTo>
                  <a:pt x="1334119" y="1953446"/>
                </a:lnTo>
                <a:lnTo>
                  <a:pt x="1336764" y="1950272"/>
                </a:lnTo>
                <a:lnTo>
                  <a:pt x="1339144" y="1947097"/>
                </a:lnTo>
                <a:lnTo>
                  <a:pt x="1341524" y="1944187"/>
                </a:lnTo>
                <a:lnTo>
                  <a:pt x="1343639" y="1940748"/>
                </a:lnTo>
                <a:lnTo>
                  <a:pt x="1345755" y="1937309"/>
                </a:lnTo>
                <a:lnTo>
                  <a:pt x="1347606" y="1933605"/>
                </a:lnTo>
                <a:lnTo>
                  <a:pt x="1349457" y="1930166"/>
                </a:lnTo>
                <a:lnTo>
                  <a:pt x="1350779" y="1926463"/>
                </a:lnTo>
                <a:lnTo>
                  <a:pt x="1352101" y="1922759"/>
                </a:lnTo>
                <a:lnTo>
                  <a:pt x="1353159" y="1918791"/>
                </a:lnTo>
                <a:lnTo>
                  <a:pt x="1354217" y="1915087"/>
                </a:lnTo>
                <a:lnTo>
                  <a:pt x="1354746" y="1911119"/>
                </a:lnTo>
                <a:lnTo>
                  <a:pt x="1355275" y="1906887"/>
                </a:lnTo>
                <a:lnTo>
                  <a:pt x="1355539" y="1902918"/>
                </a:lnTo>
                <a:lnTo>
                  <a:pt x="1355804" y="1898686"/>
                </a:lnTo>
                <a:lnTo>
                  <a:pt x="1355804" y="1327749"/>
                </a:lnTo>
                <a:lnTo>
                  <a:pt x="1312492" y="1370013"/>
                </a:lnTo>
                <a:lnTo>
                  <a:pt x="1031875" y="1095852"/>
                </a:lnTo>
                <a:lnTo>
                  <a:pt x="1355804" y="779295"/>
                </a:lnTo>
                <a:lnTo>
                  <a:pt x="1355804" y="633378"/>
                </a:lnTo>
                <a:lnTo>
                  <a:pt x="1355539" y="629146"/>
                </a:lnTo>
                <a:lnTo>
                  <a:pt x="1355275" y="624913"/>
                </a:lnTo>
                <a:lnTo>
                  <a:pt x="1354746" y="620945"/>
                </a:lnTo>
                <a:lnTo>
                  <a:pt x="1354217" y="616977"/>
                </a:lnTo>
                <a:lnTo>
                  <a:pt x="1353159" y="613009"/>
                </a:lnTo>
                <a:lnTo>
                  <a:pt x="1352101" y="609041"/>
                </a:lnTo>
                <a:lnTo>
                  <a:pt x="1350779" y="605601"/>
                </a:lnTo>
                <a:lnTo>
                  <a:pt x="1349457" y="601633"/>
                </a:lnTo>
                <a:lnTo>
                  <a:pt x="1347606" y="598194"/>
                </a:lnTo>
                <a:lnTo>
                  <a:pt x="1345755" y="594491"/>
                </a:lnTo>
                <a:lnTo>
                  <a:pt x="1343639" y="591316"/>
                </a:lnTo>
                <a:lnTo>
                  <a:pt x="1341524" y="588142"/>
                </a:lnTo>
                <a:lnTo>
                  <a:pt x="1339144" y="584703"/>
                </a:lnTo>
                <a:lnTo>
                  <a:pt x="1336764" y="581793"/>
                </a:lnTo>
                <a:lnTo>
                  <a:pt x="1334119" y="578883"/>
                </a:lnTo>
                <a:lnTo>
                  <a:pt x="1331475" y="575708"/>
                </a:lnTo>
                <a:lnTo>
                  <a:pt x="1328566" y="573063"/>
                </a:lnTo>
                <a:lnTo>
                  <a:pt x="1325657" y="570682"/>
                </a:lnTo>
                <a:lnTo>
                  <a:pt x="1322484" y="568301"/>
                </a:lnTo>
                <a:lnTo>
                  <a:pt x="1319310" y="565920"/>
                </a:lnTo>
                <a:lnTo>
                  <a:pt x="1315873" y="564068"/>
                </a:lnTo>
                <a:lnTo>
                  <a:pt x="1312435" y="561952"/>
                </a:lnTo>
                <a:lnTo>
                  <a:pt x="1308997" y="560100"/>
                </a:lnTo>
                <a:lnTo>
                  <a:pt x="1305030" y="558513"/>
                </a:lnTo>
                <a:lnTo>
                  <a:pt x="1301593" y="557190"/>
                </a:lnTo>
                <a:lnTo>
                  <a:pt x="1297626" y="555867"/>
                </a:lnTo>
                <a:lnTo>
                  <a:pt x="1293395" y="554809"/>
                </a:lnTo>
                <a:lnTo>
                  <a:pt x="1289693" y="553751"/>
                </a:lnTo>
                <a:lnTo>
                  <a:pt x="1285461" y="553222"/>
                </a:lnTo>
                <a:lnTo>
                  <a:pt x="1281230" y="552693"/>
                </a:lnTo>
                <a:lnTo>
                  <a:pt x="1276999" y="552428"/>
                </a:lnTo>
                <a:lnTo>
                  <a:pt x="1273033" y="552164"/>
                </a:lnTo>
                <a:lnTo>
                  <a:pt x="230859" y="552164"/>
                </a:lnTo>
                <a:close/>
                <a:moveTo>
                  <a:pt x="1950691" y="197947"/>
                </a:moveTo>
                <a:lnTo>
                  <a:pt x="2231837" y="472902"/>
                </a:lnTo>
                <a:lnTo>
                  <a:pt x="1503363" y="1183758"/>
                </a:lnTo>
                <a:lnTo>
                  <a:pt x="1503363" y="1898686"/>
                </a:lnTo>
                <a:lnTo>
                  <a:pt x="1503099" y="1910326"/>
                </a:lnTo>
                <a:lnTo>
                  <a:pt x="1502305" y="1921701"/>
                </a:lnTo>
                <a:lnTo>
                  <a:pt x="1500719" y="1933076"/>
                </a:lnTo>
                <a:lnTo>
                  <a:pt x="1498603" y="1944187"/>
                </a:lnTo>
                <a:lnTo>
                  <a:pt x="1495959" y="1955033"/>
                </a:lnTo>
                <a:lnTo>
                  <a:pt x="1493050" y="1965880"/>
                </a:lnTo>
                <a:lnTo>
                  <a:pt x="1489348" y="1976197"/>
                </a:lnTo>
                <a:lnTo>
                  <a:pt x="1485381" y="1986249"/>
                </a:lnTo>
                <a:lnTo>
                  <a:pt x="1480621" y="1996567"/>
                </a:lnTo>
                <a:lnTo>
                  <a:pt x="1475332" y="2006090"/>
                </a:lnTo>
                <a:lnTo>
                  <a:pt x="1469779" y="2015614"/>
                </a:lnTo>
                <a:lnTo>
                  <a:pt x="1463961" y="2024873"/>
                </a:lnTo>
                <a:lnTo>
                  <a:pt x="1457614" y="2033338"/>
                </a:lnTo>
                <a:lnTo>
                  <a:pt x="1450739" y="2042068"/>
                </a:lnTo>
                <a:lnTo>
                  <a:pt x="1443334" y="2050004"/>
                </a:lnTo>
                <a:lnTo>
                  <a:pt x="1435930" y="2057940"/>
                </a:lnTo>
                <a:lnTo>
                  <a:pt x="1427997" y="2065612"/>
                </a:lnTo>
                <a:lnTo>
                  <a:pt x="1419535" y="2072755"/>
                </a:lnTo>
                <a:lnTo>
                  <a:pt x="1410543" y="2079104"/>
                </a:lnTo>
                <a:lnTo>
                  <a:pt x="1401817" y="2085453"/>
                </a:lnTo>
                <a:lnTo>
                  <a:pt x="1392561" y="2091273"/>
                </a:lnTo>
                <a:lnTo>
                  <a:pt x="1382777" y="2096828"/>
                </a:lnTo>
                <a:lnTo>
                  <a:pt x="1372992" y="2101855"/>
                </a:lnTo>
                <a:lnTo>
                  <a:pt x="1362415" y="2106352"/>
                </a:lnTo>
                <a:lnTo>
                  <a:pt x="1352101" y="2110320"/>
                </a:lnTo>
                <a:lnTo>
                  <a:pt x="1341259" y="2114024"/>
                </a:lnTo>
                <a:lnTo>
                  <a:pt x="1330417" y="2116934"/>
                </a:lnTo>
                <a:lnTo>
                  <a:pt x="1319310" y="2119314"/>
                </a:lnTo>
                <a:lnTo>
                  <a:pt x="1307939" y="2121431"/>
                </a:lnTo>
                <a:lnTo>
                  <a:pt x="1296304" y="2123018"/>
                </a:lnTo>
                <a:lnTo>
                  <a:pt x="1284933" y="2123812"/>
                </a:lnTo>
                <a:lnTo>
                  <a:pt x="1273033" y="2124076"/>
                </a:lnTo>
                <a:lnTo>
                  <a:pt x="230859" y="2124076"/>
                </a:lnTo>
                <a:lnTo>
                  <a:pt x="218959" y="2123812"/>
                </a:lnTo>
                <a:lnTo>
                  <a:pt x="207059" y="2123018"/>
                </a:lnTo>
                <a:lnTo>
                  <a:pt x="195688" y="2121431"/>
                </a:lnTo>
                <a:lnTo>
                  <a:pt x="184582" y="2119314"/>
                </a:lnTo>
                <a:lnTo>
                  <a:pt x="173211" y="2116934"/>
                </a:lnTo>
                <a:lnTo>
                  <a:pt x="162104" y="2114024"/>
                </a:lnTo>
                <a:lnTo>
                  <a:pt x="151526" y="2110320"/>
                </a:lnTo>
                <a:lnTo>
                  <a:pt x="140948" y="2106352"/>
                </a:lnTo>
                <a:lnTo>
                  <a:pt x="130900" y="2101855"/>
                </a:lnTo>
                <a:lnTo>
                  <a:pt x="120851" y="2096828"/>
                </a:lnTo>
                <a:lnTo>
                  <a:pt x="111331" y="2091273"/>
                </a:lnTo>
                <a:lnTo>
                  <a:pt x="101811" y="2085453"/>
                </a:lnTo>
                <a:lnTo>
                  <a:pt x="92820" y="2079104"/>
                </a:lnTo>
                <a:lnTo>
                  <a:pt x="84357" y="2072755"/>
                </a:lnTo>
                <a:lnTo>
                  <a:pt x="75895" y="2065612"/>
                </a:lnTo>
                <a:lnTo>
                  <a:pt x="67962" y="2057940"/>
                </a:lnTo>
                <a:lnTo>
                  <a:pt x="60293" y="2050004"/>
                </a:lnTo>
                <a:lnTo>
                  <a:pt x="53153" y="2042068"/>
                </a:lnTo>
                <a:lnTo>
                  <a:pt x="46278" y="2033338"/>
                </a:lnTo>
                <a:lnTo>
                  <a:pt x="39666" y="2024873"/>
                </a:lnTo>
                <a:lnTo>
                  <a:pt x="33584" y="2015614"/>
                </a:lnTo>
                <a:lnTo>
                  <a:pt x="28031" y="2006090"/>
                </a:lnTo>
                <a:lnTo>
                  <a:pt x="23006" y="1996567"/>
                </a:lnTo>
                <a:lnTo>
                  <a:pt x="18511" y="1986249"/>
                </a:lnTo>
                <a:lnTo>
                  <a:pt x="14280" y="1976197"/>
                </a:lnTo>
                <a:lnTo>
                  <a:pt x="10578" y="1965880"/>
                </a:lnTo>
                <a:lnTo>
                  <a:pt x="7669" y="1955033"/>
                </a:lnTo>
                <a:lnTo>
                  <a:pt x="4760" y="1944187"/>
                </a:lnTo>
                <a:lnTo>
                  <a:pt x="2909" y="1933076"/>
                </a:lnTo>
                <a:lnTo>
                  <a:pt x="1322" y="1921701"/>
                </a:lnTo>
                <a:lnTo>
                  <a:pt x="529" y="1910326"/>
                </a:lnTo>
                <a:lnTo>
                  <a:pt x="0" y="1898686"/>
                </a:lnTo>
                <a:lnTo>
                  <a:pt x="0" y="633378"/>
                </a:lnTo>
                <a:lnTo>
                  <a:pt x="529" y="621739"/>
                </a:lnTo>
                <a:lnTo>
                  <a:pt x="1322" y="610363"/>
                </a:lnTo>
                <a:lnTo>
                  <a:pt x="2909" y="598988"/>
                </a:lnTo>
                <a:lnTo>
                  <a:pt x="4760" y="587613"/>
                </a:lnTo>
                <a:lnTo>
                  <a:pt x="7669" y="577031"/>
                </a:lnTo>
                <a:lnTo>
                  <a:pt x="10578" y="566449"/>
                </a:lnTo>
                <a:lnTo>
                  <a:pt x="14280" y="555867"/>
                </a:lnTo>
                <a:lnTo>
                  <a:pt x="18511" y="545550"/>
                </a:lnTo>
                <a:lnTo>
                  <a:pt x="23006" y="535762"/>
                </a:lnTo>
                <a:lnTo>
                  <a:pt x="28031" y="525974"/>
                </a:lnTo>
                <a:lnTo>
                  <a:pt x="33584" y="516451"/>
                </a:lnTo>
                <a:lnTo>
                  <a:pt x="39666" y="507456"/>
                </a:lnTo>
                <a:lnTo>
                  <a:pt x="46278" y="498462"/>
                </a:lnTo>
                <a:lnTo>
                  <a:pt x="53153" y="489996"/>
                </a:lnTo>
                <a:lnTo>
                  <a:pt x="60293" y="481795"/>
                </a:lnTo>
                <a:lnTo>
                  <a:pt x="67962" y="474124"/>
                </a:lnTo>
                <a:lnTo>
                  <a:pt x="75895" y="466717"/>
                </a:lnTo>
                <a:lnTo>
                  <a:pt x="84357" y="459574"/>
                </a:lnTo>
                <a:lnTo>
                  <a:pt x="92820" y="452696"/>
                </a:lnTo>
                <a:lnTo>
                  <a:pt x="101811" y="446347"/>
                </a:lnTo>
                <a:lnTo>
                  <a:pt x="111331" y="440527"/>
                </a:lnTo>
                <a:lnTo>
                  <a:pt x="120851" y="435236"/>
                </a:lnTo>
                <a:lnTo>
                  <a:pt x="130900" y="430474"/>
                </a:lnTo>
                <a:lnTo>
                  <a:pt x="140948" y="425712"/>
                </a:lnTo>
                <a:lnTo>
                  <a:pt x="151526" y="421744"/>
                </a:lnTo>
                <a:lnTo>
                  <a:pt x="162104" y="418305"/>
                </a:lnTo>
                <a:lnTo>
                  <a:pt x="173211" y="415131"/>
                </a:lnTo>
                <a:lnTo>
                  <a:pt x="184582" y="412485"/>
                </a:lnTo>
                <a:lnTo>
                  <a:pt x="195688" y="410634"/>
                </a:lnTo>
                <a:lnTo>
                  <a:pt x="207059" y="409311"/>
                </a:lnTo>
                <a:lnTo>
                  <a:pt x="218959" y="408253"/>
                </a:lnTo>
                <a:lnTo>
                  <a:pt x="230859" y="407988"/>
                </a:lnTo>
                <a:lnTo>
                  <a:pt x="1273033" y="407988"/>
                </a:lnTo>
                <a:lnTo>
                  <a:pt x="1284933" y="408253"/>
                </a:lnTo>
                <a:lnTo>
                  <a:pt x="1296304" y="409311"/>
                </a:lnTo>
                <a:lnTo>
                  <a:pt x="1307939" y="410369"/>
                </a:lnTo>
                <a:lnTo>
                  <a:pt x="1319310" y="412485"/>
                </a:lnTo>
                <a:lnTo>
                  <a:pt x="1330417" y="415131"/>
                </a:lnTo>
                <a:lnTo>
                  <a:pt x="1341259" y="418305"/>
                </a:lnTo>
                <a:lnTo>
                  <a:pt x="1352101" y="421744"/>
                </a:lnTo>
                <a:lnTo>
                  <a:pt x="1362415" y="425712"/>
                </a:lnTo>
                <a:lnTo>
                  <a:pt x="1372992" y="430210"/>
                </a:lnTo>
                <a:lnTo>
                  <a:pt x="1382777" y="435236"/>
                </a:lnTo>
                <a:lnTo>
                  <a:pt x="1392561" y="440527"/>
                </a:lnTo>
                <a:lnTo>
                  <a:pt x="1401817" y="446347"/>
                </a:lnTo>
                <a:lnTo>
                  <a:pt x="1410543" y="452696"/>
                </a:lnTo>
                <a:lnTo>
                  <a:pt x="1419535" y="459574"/>
                </a:lnTo>
                <a:lnTo>
                  <a:pt x="1427997" y="466452"/>
                </a:lnTo>
                <a:lnTo>
                  <a:pt x="1435930" y="473859"/>
                </a:lnTo>
                <a:lnTo>
                  <a:pt x="1443334" y="481795"/>
                </a:lnTo>
                <a:lnTo>
                  <a:pt x="1450739" y="489996"/>
                </a:lnTo>
                <a:lnTo>
                  <a:pt x="1457614" y="498462"/>
                </a:lnTo>
                <a:lnTo>
                  <a:pt x="1463961" y="507456"/>
                </a:lnTo>
                <a:lnTo>
                  <a:pt x="1469779" y="516451"/>
                </a:lnTo>
                <a:lnTo>
                  <a:pt x="1475332" y="525974"/>
                </a:lnTo>
                <a:lnTo>
                  <a:pt x="1480621" y="535762"/>
                </a:lnTo>
                <a:lnTo>
                  <a:pt x="1485381" y="545550"/>
                </a:lnTo>
                <a:lnTo>
                  <a:pt x="1489348" y="555867"/>
                </a:lnTo>
                <a:lnTo>
                  <a:pt x="1493050" y="566449"/>
                </a:lnTo>
                <a:lnTo>
                  <a:pt x="1495959" y="577031"/>
                </a:lnTo>
                <a:lnTo>
                  <a:pt x="1498603" y="587613"/>
                </a:lnTo>
                <a:lnTo>
                  <a:pt x="1500719" y="598988"/>
                </a:lnTo>
                <a:lnTo>
                  <a:pt x="1502305" y="610363"/>
                </a:lnTo>
                <a:lnTo>
                  <a:pt x="1503099" y="621739"/>
                </a:lnTo>
                <a:lnTo>
                  <a:pt x="1503363" y="633378"/>
                </a:lnTo>
                <a:lnTo>
                  <a:pt x="1503363" y="635094"/>
                </a:lnTo>
                <a:lnTo>
                  <a:pt x="1950691" y="197947"/>
                </a:lnTo>
                <a:close/>
                <a:moveTo>
                  <a:pt x="2235011" y="0"/>
                </a:moveTo>
                <a:lnTo>
                  <a:pt x="2244532" y="265"/>
                </a:lnTo>
                <a:lnTo>
                  <a:pt x="2254054" y="794"/>
                </a:lnTo>
                <a:lnTo>
                  <a:pt x="2263575" y="2117"/>
                </a:lnTo>
                <a:lnTo>
                  <a:pt x="2272832" y="3440"/>
                </a:lnTo>
                <a:lnTo>
                  <a:pt x="2282354" y="5557"/>
                </a:lnTo>
                <a:lnTo>
                  <a:pt x="2291611" y="7939"/>
                </a:lnTo>
                <a:lnTo>
                  <a:pt x="2300867" y="11115"/>
                </a:lnTo>
                <a:lnTo>
                  <a:pt x="2309860" y="14290"/>
                </a:lnTo>
                <a:lnTo>
                  <a:pt x="2318588" y="18260"/>
                </a:lnTo>
                <a:lnTo>
                  <a:pt x="2327316" y="22229"/>
                </a:lnTo>
                <a:lnTo>
                  <a:pt x="2336044" y="26728"/>
                </a:lnTo>
                <a:lnTo>
                  <a:pt x="2344243" y="32021"/>
                </a:lnTo>
                <a:lnTo>
                  <a:pt x="2352442" y="37578"/>
                </a:lnTo>
                <a:lnTo>
                  <a:pt x="2360376" y="43400"/>
                </a:lnTo>
                <a:lnTo>
                  <a:pt x="2368046" y="50016"/>
                </a:lnTo>
                <a:lnTo>
                  <a:pt x="2375187" y="56897"/>
                </a:lnTo>
                <a:lnTo>
                  <a:pt x="2382328" y="64042"/>
                </a:lnTo>
                <a:lnTo>
                  <a:pt x="2388940" y="71451"/>
                </a:lnTo>
                <a:lnTo>
                  <a:pt x="2395024" y="79126"/>
                </a:lnTo>
                <a:lnTo>
                  <a:pt x="2400842" y="87065"/>
                </a:lnTo>
                <a:lnTo>
                  <a:pt x="2406132" y="95533"/>
                </a:lnTo>
                <a:lnTo>
                  <a:pt x="2410893" y="103737"/>
                </a:lnTo>
                <a:lnTo>
                  <a:pt x="2415124" y="112205"/>
                </a:lnTo>
                <a:lnTo>
                  <a:pt x="2418827" y="120938"/>
                </a:lnTo>
                <a:lnTo>
                  <a:pt x="2422265" y="129671"/>
                </a:lnTo>
                <a:lnTo>
                  <a:pt x="2425175" y="138669"/>
                </a:lnTo>
                <a:lnTo>
                  <a:pt x="2427820" y="147666"/>
                </a:lnTo>
                <a:lnTo>
                  <a:pt x="2429935" y="156928"/>
                </a:lnTo>
                <a:lnTo>
                  <a:pt x="2431522" y="165926"/>
                </a:lnTo>
                <a:lnTo>
                  <a:pt x="2432580" y="175188"/>
                </a:lnTo>
                <a:lnTo>
                  <a:pt x="2433109" y="184450"/>
                </a:lnTo>
                <a:lnTo>
                  <a:pt x="2433638" y="193713"/>
                </a:lnTo>
                <a:lnTo>
                  <a:pt x="2433109" y="203239"/>
                </a:lnTo>
                <a:lnTo>
                  <a:pt x="2432580" y="212502"/>
                </a:lnTo>
                <a:lnTo>
                  <a:pt x="2431522" y="221764"/>
                </a:lnTo>
                <a:lnTo>
                  <a:pt x="2429935" y="231026"/>
                </a:lnTo>
                <a:lnTo>
                  <a:pt x="2427820" y="240024"/>
                </a:lnTo>
                <a:lnTo>
                  <a:pt x="2425175" y="249021"/>
                </a:lnTo>
                <a:lnTo>
                  <a:pt x="2422265" y="258019"/>
                </a:lnTo>
                <a:lnTo>
                  <a:pt x="2418827" y="267016"/>
                </a:lnTo>
                <a:lnTo>
                  <a:pt x="2415124" y="275485"/>
                </a:lnTo>
                <a:lnTo>
                  <a:pt x="2410893" y="283953"/>
                </a:lnTo>
                <a:lnTo>
                  <a:pt x="2406132" y="292157"/>
                </a:lnTo>
                <a:lnTo>
                  <a:pt x="2400842" y="300625"/>
                </a:lnTo>
                <a:lnTo>
                  <a:pt x="2395024" y="308564"/>
                </a:lnTo>
                <a:lnTo>
                  <a:pt x="2388940" y="316238"/>
                </a:lnTo>
                <a:lnTo>
                  <a:pt x="2382328" y="323648"/>
                </a:lnTo>
                <a:lnTo>
                  <a:pt x="2375187" y="330793"/>
                </a:lnTo>
                <a:lnTo>
                  <a:pt x="2295842" y="408596"/>
                </a:lnTo>
                <a:lnTo>
                  <a:pt x="2015490" y="134434"/>
                </a:lnTo>
                <a:lnTo>
                  <a:pt x="2095099" y="56897"/>
                </a:lnTo>
                <a:lnTo>
                  <a:pt x="2102505" y="50016"/>
                </a:lnTo>
                <a:lnTo>
                  <a:pt x="2110175" y="43400"/>
                </a:lnTo>
                <a:lnTo>
                  <a:pt x="2117845" y="37578"/>
                </a:lnTo>
                <a:lnTo>
                  <a:pt x="2126044" y="32021"/>
                </a:lnTo>
                <a:lnTo>
                  <a:pt x="2134507" y="26728"/>
                </a:lnTo>
                <a:lnTo>
                  <a:pt x="2142971" y="22229"/>
                </a:lnTo>
                <a:lnTo>
                  <a:pt x="2151963" y="18260"/>
                </a:lnTo>
                <a:lnTo>
                  <a:pt x="2160427" y="14290"/>
                </a:lnTo>
                <a:lnTo>
                  <a:pt x="2169684" y="11115"/>
                </a:lnTo>
                <a:lnTo>
                  <a:pt x="2178676" y="7939"/>
                </a:lnTo>
                <a:lnTo>
                  <a:pt x="2187933" y="5557"/>
                </a:lnTo>
                <a:lnTo>
                  <a:pt x="2197454" y="3440"/>
                </a:lnTo>
                <a:lnTo>
                  <a:pt x="2206447" y="2117"/>
                </a:lnTo>
                <a:lnTo>
                  <a:pt x="2215968" y="794"/>
                </a:lnTo>
                <a:lnTo>
                  <a:pt x="2225490" y="265"/>
                </a:lnTo>
                <a:lnTo>
                  <a:pt x="2235011" y="0"/>
                </a:lnTo>
                <a:close/>
              </a:path>
            </a:pathLst>
          </a:custGeom>
          <a:solidFill>
            <a:srgbClr val="1F74AD"/>
          </a:solidFill>
          <a:ln>
            <a:noFill/>
          </a:ln>
        </p:spPr>
        <p:txBody>
          <a:bodyPr anchor="ctr">
            <a:normAutofit/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p>
            <a:pPr algn="ctr"/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12" name="TextBox 20"/>
          <p:cNvSpPr txBox="1"/>
          <p:nvPr>
            <p:custDataLst>
              <p:tags r:id="rId7"/>
            </p:custDataLst>
          </p:nvPr>
        </p:nvSpPr>
        <p:spPr>
          <a:xfrm>
            <a:off x="1661160" y="2411730"/>
            <a:ext cx="2899410" cy="1254125"/>
          </a:xfrm>
          <a:prstGeom prst="rect">
            <a:avLst/>
          </a:prstGeom>
          <a:noFill/>
          <a:effectLst/>
        </p:spPr>
        <p:txBody>
          <a:bodyPr wrap="square" rtlCol="0" anchor="ctr">
            <a:normAutofit/>
          </a:bodyPr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800" spc="15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（1）血压计使用不规范</a:t>
            </a:r>
            <a:endParaRPr lang="zh-CN" altLang="en-US" sz="1800" spc="150">
              <a:solidFill>
                <a:srgbClr val="000000">
                  <a:lumMod val="75000"/>
                  <a:lumOff val="2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3" name="KSO_Shape"/>
          <p:cNvSpPr/>
          <p:nvPr>
            <p:custDataLst>
              <p:tags r:id="rId8"/>
            </p:custDataLst>
          </p:nvPr>
        </p:nvSpPr>
        <p:spPr bwMode="auto">
          <a:xfrm>
            <a:off x="5462649" y="2815829"/>
            <a:ext cx="510362" cy="445716"/>
          </a:xfrm>
          <a:custGeom>
            <a:avLst/>
            <a:gdLst>
              <a:gd name="T0" fmla="*/ 979217 w 2433638"/>
              <a:gd name="T1" fmla="*/ 1098870 h 2124076"/>
              <a:gd name="T2" fmla="*/ 173881 w 2433638"/>
              <a:gd name="T3" fmla="*/ 432901 h 2124076"/>
              <a:gd name="T4" fmla="*/ 155458 w 2433638"/>
              <a:gd name="T5" fmla="*/ 437460 h 2124076"/>
              <a:gd name="T6" fmla="*/ 139312 w 2433638"/>
              <a:gd name="T7" fmla="*/ 446991 h 2124076"/>
              <a:gd name="T8" fmla="*/ 126684 w 2433638"/>
              <a:gd name="T9" fmla="*/ 460667 h 2124076"/>
              <a:gd name="T10" fmla="*/ 118611 w 2433638"/>
              <a:gd name="T11" fmla="*/ 477036 h 2124076"/>
              <a:gd name="T12" fmla="*/ 115713 w 2433638"/>
              <a:gd name="T13" fmla="*/ 496099 h 2124076"/>
              <a:gd name="T14" fmla="*/ 117576 w 2433638"/>
              <a:gd name="T15" fmla="*/ 1502909 h 2124076"/>
              <a:gd name="T16" fmla="*/ 125029 w 2433638"/>
              <a:gd name="T17" fmla="*/ 1520107 h 2124076"/>
              <a:gd name="T18" fmla="*/ 137035 w 2433638"/>
              <a:gd name="T19" fmla="*/ 1534197 h 2124076"/>
              <a:gd name="T20" fmla="*/ 152560 w 2433638"/>
              <a:gd name="T21" fmla="*/ 1544350 h 2124076"/>
              <a:gd name="T22" fmla="*/ 170776 w 2433638"/>
              <a:gd name="T23" fmla="*/ 1549944 h 2124076"/>
              <a:gd name="T24" fmla="*/ 1002920 w 2433638"/>
              <a:gd name="T25" fmla="*/ 1550566 h 2124076"/>
              <a:gd name="T26" fmla="*/ 1021550 w 2433638"/>
              <a:gd name="T27" fmla="*/ 1545800 h 2124076"/>
              <a:gd name="T28" fmla="*/ 1037696 w 2433638"/>
              <a:gd name="T29" fmla="*/ 1536269 h 2124076"/>
              <a:gd name="T30" fmla="*/ 1050116 w 2433638"/>
              <a:gd name="T31" fmla="*/ 1522800 h 2124076"/>
              <a:gd name="T32" fmla="*/ 1058396 w 2433638"/>
              <a:gd name="T33" fmla="*/ 1506017 h 2124076"/>
              <a:gd name="T34" fmla="*/ 1061294 w 2433638"/>
              <a:gd name="T35" fmla="*/ 1487161 h 2124076"/>
              <a:gd name="T36" fmla="*/ 1061087 w 2433638"/>
              <a:gd name="T37" fmla="*/ 492784 h 2124076"/>
              <a:gd name="T38" fmla="*/ 1057361 w 2433638"/>
              <a:gd name="T39" fmla="*/ 474342 h 2124076"/>
              <a:gd name="T40" fmla="*/ 1048253 w 2433638"/>
              <a:gd name="T41" fmla="*/ 457973 h 2124076"/>
              <a:gd name="T42" fmla="*/ 1035212 w 2433638"/>
              <a:gd name="T43" fmla="*/ 445126 h 2124076"/>
              <a:gd name="T44" fmla="*/ 1018859 w 2433638"/>
              <a:gd name="T45" fmla="*/ 436424 h 2124076"/>
              <a:gd name="T46" fmla="*/ 999608 w 2433638"/>
              <a:gd name="T47" fmla="*/ 432694 h 2124076"/>
              <a:gd name="T48" fmla="*/ 1176801 w 2433638"/>
              <a:gd name="T49" fmla="*/ 1487161 h 2124076"/>
              <a:gd name="T50" fmla="*/ 1168728 w 2433638"/>
              <a:gd name="T51" fmla="*/ 1539792 h 2124076"/>
              <a:gd name="T52" fmla="*/ 1145957 w 2433638"/>
              <a:gd name="T53" fmla="*/ 1585998 h 2124076"/>
              <a:gd name="T54" fmla="*/ 1111182 w 2433638"/>
              <a:gd name="T55" fmla="*/ 1623502 h 2124076"/>
              <a:gd name="T56" fmla="*/ 1066469 w 2433638"/>
              <a:gd name="T57" fmla="*/ 1649818 h 2124076"/>
              <a:gd name="T58" fmla="*/ 1014719 w 2433638"/>
              <a:gd name="T59" fmla="*/ 1662871 h 2124076"/>
              <a:gd name="T60" fmla="*/ 153180 w 2433638"/>
              <a:gd name="T61" fmla="*/ 1661628 h 2124076"/>
              <a:gd name="T62" fmla="*/ 102466 w 2433638"/>
              <a:gd name="T63" fmla="*/ 1646295 h 2124076"/>
              <a:gd name="T64" fmla="*/ 59409 w 2433638"/>
              <a:gd name="T65" fmla="*/ 1617908 h 2124076"/>
              <a:gd name="T66" fmla="*/ 26289 w 2433638"/>
              <a:gd name="T67" fmla="*/ 1578746 h 2124076"/>
              <a:gd name="T68" fmla="*/ 6003 w 2433638"/>
              <a:gd name="T69" fmla="*/ 1531296 h 2124076"/>
              <a:gd name="T70" fmla="*/ 0 w 2433638"/>
              <a:gd name="T71" fmla="*/ 496099 h 2124076"/>
              <a:gd name="T72" fmla="*/ 8280 w 2433638"/>
              <a:gd name="T73" fmla="*/ 443676 h 2124076"/>
              <a:gd name="T74" fmla="*/ 31050 w 2433638"/>
              <a:gd name="T75" fmla="*/ 397469 h 2124076"/>
              <a:gd name="T76" fmla="*/ 66033 w 2433638"/>
              <a:gd name="T77" fmla="*/ 359965 h 2124076"/>
              <a:gd name="T78" fmla="*/ 110331 w 2433638"/>
              <a:gd name="T79" fmla="*/ 333442 h 2124076"/>
              <a:gd name="T80" fmla="*/ 162081 w 2433638"/>
              <a:gd name="T81" fmla="*/ 320596 h 2124076"/>
              <a:gd name="T82" fmla="*/ 1023827 w 2433638"/>
              <a:gd name="T83" fmla="*/ 321425 h 2124076"/>
              <a:gd name="T84" fmla="*/ 1074749 w 2433638"/>
              <a:gd name="T85" fmla="*/ 336966 h 2124076"/>
              <a:gd name="T86" fmla="*/ 1117806 w 2433638"/>
              <a:gd name="T87" fmla="*/ 365352 h 2124076"/>
              <a:gd name="T88" fmla="*/ 1150512 w 2433638"/>
              <a:gd name="T89" fmla="*/ 404514 h 2124076"/>
              <a:gd name="T90" fmla="*/ 1171005 w 2433638"/>
              <a:gd name="T91" fmla="*/ 451964 h 2124076"/>
              <a:gd name="T92" fmla="*/ 1176801 w 2433638"/>
              <a:gd name="T93" fmla="*/ 497443 h 2124076"/>
              <a:gd name="T94" fmla="*/ 1779124 w 2433638"/>
              <a:gd name="T95" fmla="*/ 2694 h 2124076"/>
              <a:gd name="T96" fmla="*/ 1821773 w 2433638"/>
              <a:gd name="T97" fmla="*/ 17411 h 2124076"/>
              <a:gd name="T98" fmla="*/ 1859246 w 2433638"/>
              <a:gd name="T99" fmla="*/ 44565 h 2124076"/>
              <a:gd name="T100" fmla="*/ 1887196 w 2433638"/>
              <a:gd name="T101" fmla="*/ 81253 h 2124076"/>
              <a:gd name="T102" fmla="*/ 1902101 w 2433638"/>
              <a:gd name="T103" fmla="*/ 122915 h 2124076"/>
              <a:gd name="T104" fmla="*/ 1904172 w 2433638"/>
              <a:gd name="T105" fmla="*/ 166444 h 2124076"/>
              <a:gd name="T106" fmla="*/ 1893406 w 2433638"/>
              <a:gd name="T107" fmla="*/ 209142 h 2124076"/>
              <a:gd name="T108" fmla="*/ 1870011 w 2433638"/>
              <a:gd name="T109" fmla="*/ 247696 h 2124076"/>
              <a:gd name="T110" fmla="*/ 1645796 w 2433638"/>
              <a:gd name="T111" fmla="*/ 39175 h 2124076"/>
              <a:gd name="T112" fmla="*/ 1684511 w 2433638"/>
              <a:gd name="T113" fmla="*/ 14302 h 2124076"/>
              <a:gd name="T114" fmla="*/ 1727160 w 2433638"/>
              <a:gd name="T115" fmla="*/ 1658 h 212407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2433638" h="2124076">
                <a:moveTo>
                  <a:pt x="713371" y="1577975"/>
                </a:moveTo>
                <a:lnTo>
                  <a:pt x="804863" y="1667192"/>
                </a:lnTo>
                <a:lnTo>
                  <a:pt x="574675" y="1801813"/>
                </a:lnTo>
                <a:lnTo>
                  <a:pt x="713371" y="1577975"/>
                </a:lnTo>
                <a:close/>
                <a:moveTo>
                  <a:pt x="994071" y="1152525"/>
                </a:moveTo>
                <a:lnTo>
                  <a:pt x="1250950" y="1402947"/>
                </a:lnTo>
                <a:lnTo>
                  <a:pt x="852445" y="1631950"/>
                </a:lnTo>
                <a:lnTo>
                  <a:pt x="757237" y="1538868"/>
                </a:lnTo>
                <a:lnTo>
                  <a:pt x="994071" y="1152525"/>
                </a:lnTo>
                <a:close/>
                <a:moveTo>
                  <a:pt x="230859" y="552164"/>
                </a:moveTo>
                <a:lnTo>
                  <a:pt x="226364" y="552428"/>
                </a:lnTo>
                <a:lnTo>
                  <a:pt x="222133" y="552693"/>
                </a:lnTo>
                <a:lnTo>
                  <a:pt x="218166" y="553222"/>
                </a:lnTo>
                <a:lnTo>
                  <a:pt x="213935" y="553751"/>
                </a:lnTo>
                <a:lnTo>
                  <a:pt x="209968" y="554809"/>
                </a:lnTo>
                <a:lnTo>
                  <a:pt x="206266" y="555867"/>
                </a:lnTo>
                <a:lnTo>
                  <a:pt x="202299" y="557190"/>
                </a:lnTo>
                <a:lnTo>
                  <a:pt x="198597" y="558513"/>
                </a:lnTo>
                <a:lnTo>
                  <a:pt x="194895" y="560100"/>
                </a:lnTo>
                <a:lnTo>
                  <a:pt x="191457" y="561952"/>
                </a:lnTo>
                <a:lnTo>
                  <a:pt x="187755" y="564068"/>
                </a:lnTo>
                <a:lnTo>
                  <a:pt x="184582" y="565920"/>
                </a:lnTo>
                <a:lnTo>
                  <a:pt x="181144" y="568301"/>
                </a:lnTo>
                <a:lnTo>
                  <a:pt x="177971" y="570682"/>
                </a:lnTo>
                <a:lnTo>
                  <a:pt x="175062" y="573063"/>
                </a:lnTo>
                <a:lnTo>
                  <a:pt x="171888" y="575708"/>
                </a:lnTo>
                <a:lnTo>
                  <a:pt x="169244" y="578883"/>
                </a:lnTo>
                <a:lnTo>
                  <a:pt x="166599" y="581793"/>
                </a:lnTo>
                <a:lnTo>
                  <a:pt x="164219" y="584703"/>
                </a:lnTo>
                <a:lnTo>
                  <a:pt x="161839" y="588142"/>
                </a:lnTo>
                <a:lnTo>
                  <a:pt x="159724" y="591316"/>
                </a:lnTo>
                <a:lnTo>
                  <a:pt x="157608" y="594491"/>
                </a:lnTo>
                <a:lnTo>
                  <a:pt x="156022" y="598194"/>
                </a:lnTo>
                <a:lnTo>
                  <a:pt x="154435" y="601633"/>
                </a:lnTo>
                <a:lnTo>
                  <a:pt x="152848" y="605601"/>
                </a:lnTo>
                <a:lnTo>
                  <a:pt x="151526" y="609041"/>
                </a:lnTo>
                <a:lnTo>
                  <a:pt x="150204" y="613009"/>
                </a:lnTo>
                <a:lnTo>
                  <a:pt x="149411" y="616977"/>
                </a:lnTo>
                <a:lnTo>
                  <a:pt x="148882" y="620945"/>
                </a:lnTo>
                <a:lnTo>
                  <a:pt x="148088" y="624913"/>
                </a:lnTo>
                <a:lnTo>
                  <a:pt x="147824" y="629146"/>
                </a:lnTo>
                <a:lnTo>
                  <a:pt x="147824" y="633378"/>
                </a:lnTo>
                <a:lnTo>
                  <a:pt x="147824" y="1898686"/>
                </a:lnTo>
                <a:lnTo>
                  <a:pt x="147824" y="1902918"/>
                </a:lnTo>
                <a:lnTo>
                  <a:pt x="148088" y="1906887"/>
                </a:lnTo>
                <a:lnTo>
                  <a:pt x="148882" y="1911119"/>
                </a:lnTo>
                <a:lnTo>
                  <a:pt x="149411" y="1915087"/>
                </a:lnTo>
                <a:lnTo>
                  <a:pt x="150204" y="1918791"/>
                </a:lnTo>
                <a:lnTo>
                  <a:pt x="151526" y="1922759"/>
                </a:lnTo>
                <a:lnTo>
                  <a:pt x="152848" y="1926463"/>
                </a:lnTo>
                <a:lnTo>
                  <a:pt x="154435" y="1930166"/>
                </a:lnTo>
                <a:lnTo>
                  <a:pt x="156022" y="1933605"/>
                </a:lnTo>
                <a:lnTo>
                  <a:pt x="157608" y="1937309"/>
                </a:lnTo>
                <a:lnTo>
                  <a:pt x="159724" y="1940748"/>
                </a:lnTo>
                <a:lnTo>
                  <a:pt x="161839" y="1944187"/>
                </a:lnTo>
                <a:lnTo>
                  <a:pt x="164219" y="1947097"/>
                </a:lnTo>
                <a:lnTo>
                  <a:pt x="166599" y="1950272"/>
                </a:lnTo>
                <a:lnTo>
                  <a:pt x="169244" y="1953446"/>
                </a:lnTo>
                <a:lnTo>
                  <a:pt x="171888" y="1956091"/>
                </a:lnTo>
                <a:lnTo>
                  <a:pt x="175062" y="1958737"/>
                </a:lnTo>
                <a:lnTo>
                  <a:pt x="177971" y="1961382"/>
                </a:lnTo>
                <a:lnTo>
                  <a:pt x="181144" y="1963763"/>
                </a:lnTo>
                <a:lnTo>
                  <a:pt x="184582" y="1965880"/>
                </a:lnTo>
                <a:lnTo>
                  <a:pt x="187755" y="1967996"/>
                </a:lnTo>
                <a:lnTo>
                  <a:pt x="191457" y="1970112"/>
                </a:lnTo>
                <a:lnTo>
                  <a:pt x="194895" y="1971700"/>
                </a:lnTo>
                <a:lnTo>
                  <a:pt x="198597" y="1973551"/>
                </a:lnTo>
                <a:lnTo>
                  <a:pt x="202299" y="1974874"/>
                </a:lnTo>
                <a:lnTo>
                  <a:pt x="206266" y="1976197"/>
                </a:lnTo>
                <a:lnTo>
                  <a:pt x="209968" y="1977255"/>
                </a:lnTo>
                <a:lnTo>
                  <a:pt x="213935" y="1978049"/>
                </a:lnTo>
                <a:lnTo>
                  <a:pt x="218166" y="1978842"/>
                </a:lnTo>
                <a:lnTo>
                  <a:pt x="222133" y="1979636"/>
                </a:lnTo>
                <a:lnTo>
                  <a:pt x="226364" y="1979900"/>
                </a:lnTo>
                <a:lnTo>
                  <a:pt x="230859" y="1979900"/>
                </a:lnTo>
                <a:lnTo>
                  <a:pt x="1273033" y="1979900"/>
                </a:lnTo>
                <a:lnTo>
                  <a:pt x="1276999" y="1979900"/>
                </a:lnTo>
                <a:lnTo>
                  <a:pt x="1281230" y="1979636"/>
                </a:lnTo>
                <a:lnTo>
                  <a:pt x="1285461" y="1978842"/>
                </a:lnTo>
                <a:lnTo>
                  <a:pt x="1289693" y="1978049"/>
                </a:lnTo>
                <a:lnTo>
                  <a:pt x="1293395" y="1977255"/>
                </a:lnTo>
                <a:lnTo>
                  <a:pt x="1297626" y="1976197"/>
                </a:lnTo>
                <a:lnTo>
                  <a:pt x="1301593" y="1974874"/>
                </a:lnTo>
                <a:lnTo>
                  <a:pt x="1305030" y="1973551"/>
                </a:lnTo>
                <a:lnTo>
                  <a:pt x="1308997" y="1971700"/>
                </a:lnTo>
                <a:lnTo>
                  <a:pt x="1312435" y="1970112"/>
                </a:lnTo>
                <a:lnTo>
                  <a:pt x="1315873" y="1967996"/>
                </a:lnTo>
                <a:lnTo>
                  <a:pt x="1319310" y="1965880"/>
                </a:lnTo>
                <a:lnTo>
                  <a:pt x="1322484" y="1963763"/>
                </a:lnTo>
                <a:lnTo>
                  <a:pt x="1325657" y="1961382"/>
                </a:lnTo>
                <a:lnTo>
                  <a:pt x="1328566" y="1958737"/>
                </a:lnTo>
                <a:lnTo>
                  <a:pt x="1331475" y="1956091"/>
                </a:lnTo>
                <a:lnTo>
                  <a:pt x="1334119" y="1953446"/>
                </a:lnTo>
                <a:lnTo>
                  <a:pt x="1336764" y="1950272"/>
                </a:lnTo>
                <a:lnTo>
                  <a:pt x="1339144" y="1947097"/>
                </a:lnTo>
                <a:lnTo>
                  <a:pt x="1341524" y="1944187"/>
                </a:lnTo>
                <a:lnTo>
                  <a:pt x="1343639" y="1940748"/>
                </a:lnTo>
                <a:lnTo>
                  <a:pt x="1345755" y="1937309"/>
                </a:lnTo>
                <a:lnTo>
                  <a:pt x="1347606" y="1933605"/>
                </a:lnTo>
                <a:lnTo>
                  <a:pt x="1349457" y="1930166"/>
                </a:lnTo>
                <a:lnTo>
                  <a:pt x="1350779" y="1926463"/>
                </a:lnTo>
                <a:lnTo>
                  <a:pt x="1352101" y="1922759"/>
                </a:lnTo>
                <a:lnTo>
                  <a:pt x="1353159" y="1918791"/>
                </a:lnTo>
                <a:lnTo>
                  <a:pt x="1354217" y="1915087"/>
                </a:lnTo>
                <a:lnTo>
                  <a:pt x="1354746" y="1911119"/>
                </a:lnTo>
                <a:lnTo>
                  <a:pt x="1355275" y="1906887"/>
                </a:lnTo>
                <a:lnTo>
                  <a:pt x="1355539" y="1902918"/>
                </a:lnTo>
                <a:lnTo>
                  <a:pt x="1355804" y="1898686"/>
                </a:lnTo>
                <a:lnTo>
                  <a:pt x="1355804" y="1327749"/>
                </a:lnTo>
                <a:lnTo>
                  <a:pt x="1312492" y="1370013"/>
                </a:lnTo>
                <a:lnTo>
                  <a:pt x="1031875" y="1095852"/>
                </a:lnTo>
                <a:lnTo>
                  <a:pt x="1355804" y="779295"/>
                </a:lnTo>
                <a:lnTo>
                  <a:pt x="1355804" y="633378"/>
                </a:lnTo>
                <a:lnTo>
                  <a:pt x="1355539" y="629146"/>
                </a:lnTo>
                <a:lnTo>
                  <a:pt x="1355275" y="624913"/>
                </a:lnTo>
                <a:lnTo>
                  <a:pt x="1354746" y="620945"/>
                </a:lnTo>
                <a:lnTo>
                  <a:pt x="1354217" y="616977"/>
                </a:lnTo>
                <a:lnTo>
                  <a:pt x="1353159" y="613009"/>
                </a:lnTo>
                <a:lnTo>
                  <a:pt x="1352101" y="609041"/>
                </a:lnTo>
                <a:lnTo>
                  <a:pt x="1350779" y="605601"/>
                </a:lnTo>
                <a:lnTo>
                  <a:pt x="1349457" y="601633"/>
                </a:lnTo>
                <a:lnTo>
                  <a:pt x="1347606" y="598194"/>
                </a:lnTo>
                <a:lnTo>
                  <a:pt x="1345755" y="594491"/>
                </a:lnTo>
                <a:lnTo>
                  <a:pt x="1343639" y="591316"/>
                </a:lnTo>
                <a:lnTo>
                  <a:pt x="1341524" y="588142"/>
                </a:lnTo>
                <a:lnTo>
                  <a:pt x="1339144" y="584703"/>
                </a:lnTo>
                <a:lnTo>
                  <a:pt x="1336764" y="581793"/>
                </a:lnTo>
                <a:lnTo>
                  <a:pt x="1334119" y="578883"/>
                </a:lnTo>
                <a:lnTo>
                  <a:pt x="1331475" y="575708"/>
                </a:lnTo>
                <a:lnTo>
                  <a:pt x="1328566" y="573063"/>
                </a:lnTo>
                <a:lnTo>
                  <a:pt x="1325657" y="570682"/>
                </a:lnTo>
                <a:lnTo>
                  <a:pt x="1322484" y="568301"/>
                </a:lnTo>
                <a:lnTo>
                  <a:pt x="1319310" y="565920"/>
                </a:lnTo>
                <a:lnTo>
                  <a:pt x="1315873" y="564068"/>
                </a:lnTo>
                <a:lnTo>
                  <a:pt x="1312435" y="561952"/>
                </a:lnTo>
                <a:lnTo>
                  <a:pt x="1308997" y="560100"/>
                </a:lnTo>
                <a:lnTo>
                  <a:pt x="1305030" y="558513"/>
                </a:lnTo>
                <a:lnTo>
                  <a:pt x="1301593" y="557190"/>
                </a:lnTo>
                <a:lnTo>
                  <a:pt x="1297626" y="555867"/>
                </a:lnTo>
                <a:lnTo>
                  <a:pt x="1293395" y="554809"/>
                </a:lnTo>
                <a:lnTo>
                  <a:pt x="1289693" y="553751"/>
                </a:lnTo>
                <a:lnTo>
                  <a:pt x="1285461" y="553222"/>
                </a:lnTo>
                <a:lnTo>
                  <a:pt x="1281230" y="552693"/>
                </a:lnTo>
                <a:lnTo>
                  <a:pt x="1276999" y="552428"/>
                </a:lnTo>
                <a:lnTo>
                  <a:pt x="1273033" y="552164"/>
                </a:lnTo>
                <a:lnTo>
                  <a:pt x="230859" y="552164"/>
                </a:lnTo>
                <a:close/>
                <a:moveTo>
                  <a:pt x="1950691" y="197947"/>
                </a:moveTo>
                <a:lnTo>
                  <a:pt x="2231837" y="472902"/>
                </a:lnTo>
                <a:lnTo>
                  <a:pt x="1503363" y="1183758"/>
                </a:lnTo>
                <a:lnTo>
                  <a:pt x="1503363" y="1898686"/>
                </a:lnTo>
                <a:lnTo>
                  <a:pt x="1503099" y="1910326"/>
                </a:lnTo>
                <a:lnTo>
                  <a:pt x="1502305" y="1921701"/>
                </a:lnTo>
                <a:lnTo>
                  <a:pt x="1500719" y="1933076"/>
                </a:lnTo>
                <a:lnTo>
                  <a:pt x="1498603" y="1944187"/>
                </a:lnTo>
                <a:lnTo>
                  <a:pt x="1495959" y="1955033"/>
                </a:lnTo>
                <a:lnTo>
                  <a:pt x="1493050" y="1965880"/>
                </a:lnTo>
                <a:lnTo>
                  <a:pt x="1489348" y="1976197"/>
                </a:lnTo>
                <a:lnTo>
                  <a:pt x="1485381" y="1986249"/>
                </a:lnTo>
                <a:lnTo>
                  <a:pt x="1480621" y="1996567"/>
                </a:lnTo>
                <a:lnTo>
                  <a:pt x="1475332" y="2006090"/>
                </a:lnTo>
                <a:lnTo>
                  <a:pt x="1469779" y="2015614"/>
                </a:lnTo>
                <a:lnTo>
                  <a:pt x="1463961" y="2024873"/>
                </a:lnTo>
                <a:lnTo>
                  <a:pt x="1457614" y="2033338"/>
                </a:lnTo>
                <a:lnTo>
                  <a:pt x="1450739" y="2042068"/>
                </a:lnTo>
                <a:lnTo>
                  <a:pt x="1443334" y="2050004"/>
                </a:lnTo>
                <a:lnTo>
                  <a:pt x="1435930" y="2057940"/>
                </a:lnTo>
                <a:lnTo>
                  <a:pt x="1427997" y="2065612"/>
                </a:lnTo>
                <a:lnTo>
                  <a:pt x="1419535" y="2072755"/>
                </a:lnTo>
                <a:lnTo>
                  <a:pt x="1410543" y="2079104"/>
                </a:lnTo>
                <a:lnTo>
                  <a:pt x="1401817" y="2085453"/>
                </a:lnTo>
                <a:lnTo>
                  <a:pt x="1392561" y="2091273"/>
                </a:lnTo>
                <a:lnTo>
                  <a:pt x="1382777" y="2096828"/>
                </a:lnTo>
                <a:lnTo>
                  <a:pt x="1372992" y="2101855"/>
                </a:lnTo>
                <a:lnTo>
                  <a:pt x="1362415" y="2106352"/>
                </a:lnTo>
                <a:lnTo>
                  <a:pt x="1352101" y="2110320"/>
                </a:lnTo>
                <a:lnTo>
                  <a:pt x="1341259" y="2114024"/>
                </a:lnTo>
                <a:lnTo>
                  <a:pt x="1330417" y="2116934"/>
                </a:lnTo>
                <a:lnTo>
                  <a:pt x="1319310" y="2119314"/>
                </a:lnTo>
                <a:lnTo>
                  <a:pt x="1307939" y="2121431"/>
                </a:lnTo>
                <a:lnTo>
                  <a:pt x="1296304" y="2123018"/>
                </a:lnTo>
                <a:lnTo>
                  <a:pt x="1284933" y="2123812"/>
                </a:lnTo>
                <a:lnTo>
                  <a:pt x="1273033" y="2124076"/>
                </a:lnTo>
                <a:lnTo>
                  <a:pt x="230859" y="2124076"/>
                </a:lnTo>
                <a:lnTo>
                  <a:pt x="218959" y="2123812"/>
                </a:lnTo>
                <a:lnTo>
                  <a:pt x="207059" y="2123018"/>
                </a:lnTo>
                <a:lnTo>
                  <a:pt x="195688" y="2121431"/>
                </a:lnTo>
                <a:lnTo>
                  <a:pt x="184582" y="2119314"/>
                </a:lnTo>
                <a:lnTo>
                  <a:pt x="173211" y="2116934"/>
                </a:lnTo>
                <a:lnTo>
                  <a:pt x="162104" y="2114024"/>
                </a:lnTo>
                <a:lnTo>
                  <a:pt x="151526" y="2110320"/>
                </a:lnTo>
                <a:lnTo>
                  <a:pt x="140948" y="2106352"/>
                </a:lnTo>
                <a:lnTo>
                  <a:pt x="130900" y="2101855"/>
                </a:lnTo>
                <a:lnTo>
                  <a:pt x="120851" y="2096828"/>
                </a:lnTo>
                <a:lnTo>
                  <a:pt x="111331" y="2091273"/>
                </a:lnTo>
                <a:lnTo>
                  <a:pt x="101811" y="2085453"/>
                </a:lnTo>
                <a:lnTo>
                  <a:pt x="92820" y="2079104"/>
                </a:lnTo>
                <a:lnTo>
                  <a:pt x="84357" y="2072755"/>
                </a:lnTo>
                <a:lnTo>
                  <a:pt x="75895" y="2065612"/>
                </a:lnTo>
                <a:lnTo>
                  <a:pt x="67962" y="2057940"/>
                </a:lnTo>
                <a:lnTo>
                  <a:pt x="60293" y="2050004"/>
                </a:lnTo>
                <a:lnTo>
                  <a:pt x="53153" y="2042068"/>
                </a:lnTo>
                <a:lnTo>
                  <a:pt x="46278" y="2033338"/>
                </a:lnTo>
                <a:lnTo>
                  <a:pt x="39666" y="2024873"/>
                </a:lnTo>
                <a:lnTo>
                  <a:pt x="33584" y="2015614"/>
                </a:lnTo>
                <a:lnTo>
                  <a:pt x="28031" y="2006090"/>
                </a:lnTo>
                <a:lnTo>
                  <a:pt x="23006" y="1996567"/>
                </a:lnTo>
                <a:lnTo>
                  <a:pt x="18511" y="1986249"/>
                </a:lnTo>
                <a:lnTo>
                  <a:pt x="14280" y="1976197"/>
                </a:lnTo>
                <a:lnTo>
                  <a:pt x="10578" y="1965880"/>
                </a:lnTo>
                <a:lnTo>
                  <a:pt x="7669" y="1955033"/>
                </a:lnTo>
                <a:lnTo>
                  <a:pt x="4760" y="1944187"/>
                </a:lnTo>
                <a:lnTo>
                  <a:pt x="2909" y="1933076"/>
                </a:lnTo>
                <a:lnTo>
                  <a:pt x="1322" y="1921701"/>
                </a:lnTo>
                <a:lnTo>
                  <a:pt x="529" y="1910326"/>
                </a:lnTo>
                <a:lnTo>
                  <a:pt x="0" y="1898686"/>
                </a:lnTo>
                <a:lnTo>
                  <a:pt x="0" y="633378"/>
                </a:lnTo>
                <a:lnTo>
                  <a:pt x="529" y="621739"/>
                </a:lnTo>
                <a:lnTo>
                  <a:pt x="1322" y="610363"/>
                </a:lnTo>
                <a:lnTo>
                  <a:pt x="2909" y="598988"/>
                </a:lnTo>
                <a:lnTo>
                  <a:pt x="4760" y="587613"/>
                </a:lnTo>
                <a:lnTo>
                  <a:pt x="7669" y="577031"/>
                </a:lnTo>
                <a:lnTo>
                  <a:pt x="10578" y="566449"/>
                </a:lnTo>
                <a:lnTo>
                  <a:pt x="14280" y="555867"/>
                </a:lnTo>
                <a:lnTo>
                  <a:pt x="18511" y="545550"/>
                </a:lnTo>
                <a:lnTo>
                  <a:pt x="23006" y="535762"/>
                </a:lnTo>
                <a:lnTo>
                  <a:pt x="28031" y="525974"/>
                </a:lnTo>
                <a:lnTo>
                  <a:pt x="33584" y="516451"/>
                </a:lnTo>
                <a:lnTo>
                  <a:pt x="39666" y="507456"/>
                </a:lnTo>
                <a:lnTo>
                  <a:pt x="46278" y="498462"/>
                </a:lnTo>
                <a:lnTo>
                  <a:pt x="53153" y="489996"/>
                </a:lnTo>
                <a:lnTo>
                  <a:pt x="60293" y="481795"/>
                </a:lnTo>
                <a:lnTo>
                  <a:pt x="67962" y="474124"/>
                </a:lnTo>
                <a:lnTo>
                  <a:pt x="75895" y="466717"/>
                </a:lnTo>
                <a:lnTo>
                  <a:pt x="84357" y="459574"/>
                </a:lnTo>
                <a:lnTo>
                  <a:pt x="92820" y="452696"/>
                </a:lnTo>
                <a:lnTo>
                  <a:pt x="101811" y="446347"/>
                </a:lnTo>
                <a:lnTo>
                  <a:pt x="111331" y="440527"/>
                </a:lnTo>
                <a:lnTo>
                  <a:pt x="120851" y="435236"/>
                </a:lnTo>
                <a:lnTo>
                  <a:pt x="130900" y="430474"/>
                </a:lnTo>
                <a:lnTo>
                  <a:pt x="140948" y="425712"/>
                </a:lnTo>
                <a:lnTo>
                  <a:pt x="151526" y="421744"/>
                </a:lnTo>
                <a:lnTo>
                  <a:pt x="162104" y="418305"/>
                </a:lnTo>
                <a:lnTo>
                  <a:pt x="173211" y="415131"/>
                </a:lnTo>
                <a:lnTo>
                  <a:pt x="184582" y="412485"/>
                </a:lnTo>
                <a:lnTo>
                  <a:pt x="195688" y="410634"/>
                </a:lnTo>
                <a:lnTo>
                  <a:pt x="207059" y="409311"/>
                </a:lnTo>
                <a:lnTo>
                  <a:pt x="218959" y="408253"/>
                </a:lnTo>
                <a:lnTo>
                  <a:pt x="230859" y="407988"/>
                </a:lnTo>
                <a:lnTo>
                  <a:pt x="1273033" y="407988"/>
                </a:lnTo>
                <a:lnTo>
                  <a:pt x="1284933" y="408253"/>
                </a:lnTo>
                <a:lnTo>
                  <a:pt x="1296304" y="409311"/>
                </a:lnTo>
                <a:lnTo>
                  <a:pt x="1307939" y="410369"/>
                </a:lnTo>
                <a:lnTo>
                  <a:pt x="1319310" y="412485"/>
                </a:lnTo>
                <a:lnTo>
                  <a:pt x="1330417" y="415131"/>
                </a:lnTo>
                <a:lnTo>
                  <a:pt x="1341259" y="418305"/>
                </a:lnTo>
                <a:lnTo>
                  <a:pt x="1352101" y="421744"/>
                </a:lnTo>
                <a:lnTo>
                  <a:pt x="1362415" y="425712"/>
                </a:lnTo>
                <a:lnTo>
                  <a:pt x="1372992" y="430210"/>
                </a:lnTo>
                <a:lnTo>
                  <a:pt x="1382777" y="435236"/>
                </a:lnTo>
                <a:lnTo>
                  <a:pt x="1392561" y="440527"/>
                </a:lnTo>
                <a:lnTo>
                  <a:pt x="1401817" y="446347"/>
                </a:lnTo>
                <a:lnTo>
                  <a:pt x="1410543" y="452696"/>
                </a:lnTo>
                <a:lnTo>
                  <a:pt x="1419535" y="459574"/>
                </a:lnTo>
                <a:lnTo>
                  <a:pt x="1427997" y="466452"/>
                </a:lnTo>
                <a:lnTo>
                  <a:pt x="1435930" y="473859"/>
                </a:lnTo>
                <a:lnTo>
                  <a:pt x="1443334" y="481795"/>
                </a:lnTo>
                <a:lnTo>
                  <a:pt x="1450739" y="489996"/>
                </a:lnTo>
                <a:lnTo>
                  <a:pt x="1457614" y="498462"/>
                </a:lnTo>
                <a:lnTo>
                  <a:pt x="1463961" y="507456"/>
                </a:lnTo>
                <a:lnTo>
                  <a:pt x="1469779" y="516451"/>
                </a:lnTo>
                <a:lnTo>
                  <a:pt x="1475332" y="525974"/>
                </a:lnTo>
                <a:lnTo>
                  <a:pt x="1480621" y="535762"/>
                </a:lnTo>
                <a:lnTo>
                  <a:pt x="1485381" y="545550"/>
                </a:lnTo>
                <a:lnTo>
                  <a:pt x="1489348" y="555867"/>
                </a:lnTo>
                <a:lnTo>
                  <a:pt x="1493050" y="566449"/>
                </a:lnTo>
                <a:lnTo>
                  <a:pt x="1495959" y="577031"/>
                </a:lnTo>
                <a:lnTo>
                  <a:pt x="1498603" y="587613"/>
                </a:lnTo>
                <a:lnTo>
                  <a:pt x="1500719" y="598988"/>
                </a:lnTo>
                <a:lnTo>
                  <a:pt x="1502305" y="610363"/>
                </a:lnTo>
                <a:lnTo>
                  <a:pt x="1503099" y="621739"/>
                </a:lnTo>
                <a:lnTo>
                  <a:pt x="1503363" y="633378"/>
                </a:lnTo>
                <a:lnTo>
                  <a:pt x="1503363" y="635094"/>
                </a:lnTo>
                <a:lnTo>
                  <a:pt x="1950691" y="197947"/>
                </a:lnTo>
                <a:close/>
                <a:moveTo>
                  <a:pt x="2235011" y="0"/>
                </a:moveTo>
                <a:lnTo>
                  <a:pt x="2244532" y="265"/>
                </a:lnTo>
                <a:lnTo>
                  <a:pt x="2254054" y="794"/>
                </a:lnTo>
                <a:lnTo>
                  <a:pt x="2263575" y="2117"/>
                </a:lnTo>
                <a:lnTo>
                  <a:pt x="2272832" y="3440"/>
                </a:lnTo>
                <a:lnTo>
                  <a:pt x="2282354" y="5557"/>
                </a:lnTo>
                <a:lnTo>
                  <a:pt x="2291611" y="7939"/>
                </a:lnTo>
                <a:lnTo>
                  <a:pt x="2300867" y="11115"/>
                </a:lnTo>
                <a:lnTo>
                  <a:pt x="2309860" y="14290"/>
                </a:lnTo>
                <a:lnTo>
                  <a:pt x="2318588" y="18260"/>
                </a:lnTo>
                <a:lnTo>
                  <a:pt x="2327316" y="22229"/>
                </a:lnTo>
                <a:lnTo>
                  <a:pt x="2336044" y="26728"/>
                </a:lnTo>
                <a:lnTo>
                  <a:pt x="2344243" y="32021"/>
                </a:lnTo>
                <a:lnTo>
                  <a:pt x="2352442" y="37578"/>
                </a:lnTo>
                <a:lnTo>
                  <a:pt x="2360376" y="43400"/>
                </a:lnTo>
                <a:lnTo>
                  <a:pt x="2368046" y="50016"/>
                </a:lnTo>
                <a:lnTo>
                  <a:pt x="2375187" y="56897"/>
                </a:lnTo>
                <a:lnTo>
                  <a:pt x="2382328" y="64042"/>
                </a:lnTo>
                <a:lnTo>
                  <a:pt x="2388940" y="71451"/>
                </a:lnTo>
                <a:lnTo>
                  <a:pt x="2395024" y="79126"/>
                </a:lnTo>
                <a:lnTo>
                  <a:pt x="2400842" y="87065"/>
                </a:lnTo>
                <a:lnTo>
                  <a:pt x="2406132" y="95533"/>
                </a:lnTo>
                <a:lnTo>
                  <a:pt x="2410893" y="103737"/>
                </a:lnTo>
                <a:lnTo>
                  <a:pt x="2415124" y="112205"/>
                </a:lnTo>
                <a:lnTo>
                  <a:pt x="2418827" y="120938"/>
                </a:lnTo>
                <a:lnTo>
                  <a:pt x="2422265" y="129671"/>
                </a:lnTo>
                <a:lnTo>
                  <a:pt x="2425175" y="138669"/>
                </a:lnTo>
                <a:lnTo>
                  <a:pt x="2427820" y="147666"/>
                </a:lnTo>
                <a:lnTo>
                  <a:pt x="2429935" y="156928"/>
                </a:lnTo>
                <a:lnTo>
                  <a:pt x="2431522" y="165926"/>
                </a:lnTo>
                <a:lnTo>
                  <a:pt x="2432580" y="175188"/>
                </a:lnTo>
                <a:lnTo>
                  <a:pt x="2433109" y="184450"/>
                </a:lnTo>
                <a:lnTo>
                  <a:pt x="2433638" y="193713"/>
                </a:lnTo>
                <a:lnTo>
                  <a:pt x="2433109" y="203239"/>
                </a:lnTo>
                <a:lnTo>
                  <a:pt x="2432580" y="212502"/>
                </a:lnTo>
                <a:lnTo>
                  <a:pt x="2431522" y="221764"/>
                </a:lnTo>
                <a:lnTo>
                  <a:pt x="2429935" y="231026"/>
                </a:lnTo>
                <a:lnTo>
                  <a:pt x="2427820" y="240024"/>
                </a:lnTo>
                <a:lnTo>
                  <a:pt x="2425175" y="249021"/>
                </a:lnTo>
                <a:lnTo>
                  <a:pt x="2422265" y="258019"/>
                </a:lnTo>
                <a:lnTo>
                  <a:pt x="2418827" y="267016"/>
                </a:lnTo>
                <a:lnTo>
                  <a:pt x="2415124" y="275485"/>
                </a:lnTo>
                <a:lnTo>
                  <a:pt x="2410893" y="283953"/>
                </a:lnTo>
                <a:lnTo>
                  <a:pt x="2406132" y="292157"/>
                </a:lnTo>
                <a:lnTo>
                  <a:pt x="2400842" y="300625"/>
                </a:lnTo>
                <a:lnTo>
                  <a:pt x="2395024" y="308564"/>
                </a:lnTo>
                <a:lnTo>
                  <a:pt x="2388940" y="316238"/>
                </a:lnTo>
                <a:lnTo>
                  <a:pt x="2382328" y="323648"/>
                </a:lnTo>
                <a:lnTo>
                  <a:pt x="2375187" y="330793"/>
                </a:lnTo>
                <a:lnTo>
                  <a:pt x="2295842" y="408596"/>
                </a:lnTo>
                <a:lnTo>
                  <a:pt x="2015490" y="134434"/>
                </a:lnTo>
                <a:lnTo>
                  <a:pt x="2095099" y="56897"/>
                </a:lnTo>
                <a:lnTo>
                  <a:pt x="2102505" y="50016"/>
                </a:lnTo>
                <a:lnTo>
                  <a:pt x="2110175" y="43400"/>
                </a:lnTo>
                <a:lnTo>
                  <a:pt x="2117845" y="37578"/>
                </a:lnTo>
                <a:lnTo>
                  <a:pt x="2126044" y="32021"/>
                </a:lnTo>
                <a:lnTo>
                  <a:pt x="2134507" y="26728"/>
                </a:lnTo>
                <a:lnTo>
                  <a:pt x="2142971" y="22229"/>
                </a:lnTo>
                <a:lnTo>
                  <a:pt x="2151963" y="18260"/>
                </a:lnTo>
                <a:lnTo>
                  <a:pt x="2160427" y="14290"/>
                </a:lnTo>
                <a:lnTo>
                  <a:pt x="2169684" y="11115"/>
                </a:lnTo>
                <a:lnTo>
                  <a:pt x="2178676" y="7939"/>
                </a:lnTo>
                <a:lnTo>
                  <a:pt x="2187933" y="5557"/>
                </a:lnTo>
                <a:lnTo>
                  <a:pt x="2197454" y="3440"/>
                </a:lnTo>
                <a:lnTo>
                  <a:pt x="2206447" y="2117"/>
                </a:lnTo>
                <a:lnTo>
                  <a:pt x="2215968" y="794"/>
                </a:lnTo>
                <a:lnTo>
                  <a:pt x="2225490" y="265"/>
                </a:lnTo>
                <a:lnTo>
                  <a:pt x="2235011" y="0"/>
                </a:lnTo>
                <a:close/>
              </a:path>
            </a:pathLst>
          </a:custGeom>
          <a:solidFill>
            <a:srgbClr val="3498DB"/>
          </a:solidFill>
          <a:ln>
            <a:noFill/>
          </a:ln>
        </p:spPr>
        <p:txBody>
          <a:bodyPr anchor="ctr">
            <a:normAutofit/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p>
            <a:pPr algn="ctr"/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14" name="TextBox 20"/>
          <p:cNvSpPr txBox="1"/>
          <p:nvPr>
            <p:custDataLst>
              <p:tags r:id="rId9"/>
            </p:custDataLst>
          </p:nvPr>
        </p:nvSpPr>
        <p:spPr>
          <a:xfrm>
            <a:off x="6167755" y="2411730"/>
            <a:ext cx="4434840" cy="1254125"/>
          </a:xfrm>
          <a:prstGeom prst="rect">
            <a:avLst/>
          </a:prstGeom>
          <a:noFill/>
          <a:effectLst/>
        </p:spPr>
        <p:txBody>
          <a:bodyPr wrap="square" rtlCol="0" anchor="ctr">
            <a:normAutofit/>
          </a:bodyPr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800" spc="15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（2）体温计使用不规范</a:t>
            </a:r>
            <a:endParaRPr lang="zh-CN" altLang="en-US" sz="1800" spc="150">
              <a:solidFill>
                <a:srgbClr val="000000">
                  <a:lumMod val="75000"/>
                  <a:lumOff val="2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>
            <p:custDataLst>
              <p:tags r:id="rId10"/>
            </p:custDataLst>
          </p:nvPr>
        </p:nvSpPr>
        <p:spPr>
          <a:xfrm>
            <a:off x="876935" y="3716655"/>
            <a:ext cx="10340340" cy="622935"/>
          </a:xfrm>
          <a:prstGeom prst="rect">
            <a:avLst/>
          </a:prstGeom>
        </p:spPr>
        <p:txBody>
          <a:bodyPr wrap="square" lIns="90000" tIns="46800" rIns="90000" bIns="46800" anchor="ctr" anchorCtr="0">
            <a:noAutofit/>
          </a:bodyPr>
          <a:lstStyle>
            <a:defPPr>
              <a:defRPr lang="zh-CN"/>
            </a:defPPr>
            <a:lvl1pPr>
              <a:defRPr sz="1400">
                <a:solidFill>
                  <a:prstClr val="white"/>
                </a:solidFill>
              </a:defRPr>
            </a:lvl1pPr>
          </a:lstStyle>
          <a:p>
            <a:pPr algn="just" fontAlgn="auto">
              <a:lnSpc>
                <a:spcPct val="150000"/>
              </a:lnSpc>
            </a:pPr>
            <a:r>
              <a:rPr lang="zh-CN" altLang="en-US" sz="1800" spc="100" dirty="0">
                <a:solidFill>
                  <a:srgbClr val="000000">
                    <a:lumMod val="85000"/>
                    <a:lumOff val="15000"/>
                  </a:srgbClr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2. 汞泄漏的预防措施</a:t>
            </a:r>
            <a:endParaRPr lang="zh-CN" altLang="en-US" sz="1800" spc="100" dirty="0">
              <a:solidFill>
                <a:srgbClr val="000000">
                  <a:lumMod val="85000"/>
                  <a:lumOff val="15000"/>
                </a:srgbClr>
              </a:solidFill>
              <a:uFillTx/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cxnSp>
        <p:nvCxnSpPr>
          <p:cNvPr id="22" name="直接连接符 21"/>
          <p:cNvCxnSpPr/>
          <p:nvPr>
            <p:custDataLst>
              <p:tags r:id="rId11"/>
            </p:custDataLst>
          </p:nvPr>
        </p:nvCxnSpPr>
        <p:spPr>
          <a:xfrm>
            <a:off x="1226820" y="6238240"/>
            <a:ext cx="1866900" cy="0"/>
          </a:xfrm>
          <a:prstGeom prst="line">
            <a:avLst/>
          </a:prstGeom>
          <a:ln>
            <a:solidFill>
              <a:srgbClr val="52C2A5"/>
            </a:solidFill>
          </a:ln>
        </p:spPr>
        <p:style>
          <a:lnRef idx="1">
            <a:srgbClr val="70CFE2"/>
          </a:lnRef>
          <a:fillRef idx="0">
            <a:srgbClr val="70CFE2"/>
          </a:fillRef>
          <a:effectRef idx="0">
            <a:srgbClr val="70CFE2"/>
          </a:effectRef>
          <a:fontRef idx="minor">
            <a:srgbClr val="5F5F5F"/>
          </a:fontRef>
        </p:style>
      </p:cxnSp>
      <p:cxnSp>
        <p:nvCxnSpPr>
          <p:cNvPr id="24" name="直接连接符 23"/>
          <p:cNvCxnSpPr/>
          <p:nvPr>
            <p:custDataLst>
              <p:tags r:id="rId12"/>
            </p:custDataLst>
          </p:nvPr>
        </p:nvCxnSpPr>
        <p:spPr>
          <a:xfrm>
            <a:off x="1141095" y="6355080"/>
            <a:ext cx="2505075" cy="0"/>
          </a:xfrm>
          <a:prstGeom prst="line">
            <a:avLst/>
          </a:prstGeom>
          <a:ln>
            <a:solidFill>
              <a:srgbClr val="52C2A5"/>
            </a:solidFill>
            <a:tailEnd type="oval"/>
          </a:ln>
        </p:spPr>
        <p:style>
          <a:lnRef idx="1">
            <a:srgbClr val="70CFE2"/>
          </a:lnRef>
          <a:fillRef idx="0">
            <a:srgbClr val="70CFE2"/>
          </a:fillRef>
          <a:effectRef idx="0">
            <a:srgbClr val="70CFE2"/>
          </a:effectRef>
          <a:fontRef idx="minor">
            <a:srgbClr val="5F5F5F"/>
          </a:fontRef>
        </p:style>
      </p:cxnSp>
      <p:sp>
        <p:nvSpPr>
          <p:cNvPr id="25" name="任意多边形 24"/>
          <p:cNvSpPr/>
          <p:nvPr>
            <p:custDataLst>
              <p:tags r:id="rId13"/>
            </p:custDataLst>
          </p:nvPr>
        </p:nvSpPr>
        <p:spPr>
          <a:xfrm>
            <a:off x="1141095" y="4618990"/>
            <a:ext cx="2647950" cy="1745615"/>
          </a:xfrm>
          <a:custGeom>
            <a:avLst/>
            <a:gdLst>
              <a:gd name="connsiteX0" fmla="*/ 1 w 2647951"/>
              <a:gd name="connsiteY0" fmla="*/ 0 h 1743075"/>
              <a:gd name="connsiteX1" fmla="*/ 2647951 w 2647951"/>
              <a:gd name="connsiteY1" fmla="*/ 0 h 1743075"/>
              <a:gd name="connsiteX2" fmla="*/ 2647951 w 2647951"/>
              <a:gd name="connsiteY2" fmla="*/ 1266825 h 1743075"/>
              <a:gd name="connsiteX3" fmla="*/ 297057 w 2647951"/>
              <a:gd name="connsiteY3" fmla="*/ 1266825 h 1743075"/>
              <a:gd name="connsiteX4" fmla="*/ 233437 w 2647951"/>
              <a:gd name="connsiteY4" fmla="*/ 1329240 h 1743075"/>
              <a:gd name="connsiteX5" fmla="*/ 0 w 2647951"/>
              <a:gd name="connsiteY5" fmla="*/ 1743075 h 1743075"/>
              <a:gd name="connsiteX6" fmla="*/ 0 w 2647951"/>
              <a:gd name="connsiteY6" fmla="*/ 1114425 h 1743075"/>
              <a:gd name="connsiteX7" fmla="*/ 1 w 2647951"/>
              <a:gd name="connsiteY7" fmla="*/ 1114425 h 1743075"/>
              <a:gd name="connsiteX0-1" fmla="*/ 1 w 2647951"/>
              <a:gd name="connsiteY0-2" fmla="*/ 0 h 1743075"/>
              <a:gd name="connsiteX1-3" fmla="*/ 2647951 w 2647951"/>
              <a:gd name="connsiteY1-4" fmla="*/ 0 h 1743075"/>
              <a:gd name="connsiteX2-5" fmla="*/ 2647951 w 2647951"/>
              <a:gd name="connsiteY2-6" fmla="*/ 1266825 h 1743075"/>
              <a:gd name="connsiteX3-7" fmla="*/ 297057 w 2647951"/>
              <a:gd name="connsiteY3-8" fmla="*/ 1266825 h 1743075"/>
              <a:gd name="connsiteX4-9" fmla="*/ 233437 w 2647951"/>
              <a:gd name="connsiteY4-10" fmla="*/ 1329240 h 1743075"/>
              <a:gd name="connsiteX5-11" fmla="*/ 0 w 2647951"/>
              <a:gd name="connsiteY5-12" fmla="*/ 1743075 h 1743075"/>
              <a:gd name="connsiteX6-13" fmla="*/ 0 w 2647951"/>
              <a:gd name="connsiteY6-14" fmla="*/ 1114425 h 1743075"/>
              <a:gd name="connsiteX7-15" fmla="*/ 1 w 2647951"/>
              <a:gd name="connsiteY7-16" fmla="*/ 1114425 h 1743075"/>
              <a:gd name="connsiteX8" fmla="*/ 1 w 2647951"/>
              <a:gd name="connsiteY8" fmla="*/ 0 h 1743075"/>
              <a:gd name="connsiteX0-17" fmla="*/ 1 w 2647951"/>
              <a:gd name="connsiteY0-18" fmla="*/ 0 h 1743075"/>
              <a:gd name="connsiteX1-19" fmla="*/ 2647951 w 2647951"/>
              <a:gd name="connsiteY1-20" fmla="*/ 0 h 1743075"/>
              <a:gd name="connsiteX2-21" fmla="*/ 2647951 w 2647951"/>
              <a:gd name="connsiteY2-22" fmla="*/ 1266825 h 1743075"/>
              <a:gd name="connsiteX3-23" fmla="*/ 516132 w 2647951"/>
              <a:gd name="connsiteY3-24" fmla="*/ 1323975 h 1743075"/>
              <a:gd name="connsiteX4-25" fmla="*/ 233437 w 2647951"/>
              <a:gd name="connsiteY4-26" fmla="*/ 1329240 h 1743075"/>
              <a:gd name="connsiteX5-27" fmla="*/ 0 w 2647951"/>
              <a:gd name="connsiteY5-28" fmla="*/ 1743075 h 1743075"/>
              <a:gd name="connsiteX6-29" fmla="*/ 0 w 2647951"/>
              <a:gd name="connsiteY6-30" fmla="*/ 1114425 h 1743075"/>
              <a:gd name="connsiteX7-31" fmla="*/ 1 w 2647951"/>
              <a:gd name="connsiteY7-32" fmla="*/ 1114425 h 1743075"/>
              <a:gd name="connsiteX8-33" fmla="*/ 1 w 2647951"/>
              <a:gd name="connsiteY8-34" fmla="*/ 0 h 1743075"/>
              <a:gd name="connsiteX0-35" fmla="*/ 1 w 2647951"/>
              <a:gd name="connsiteY0-36" fmla="*/ 0 h 1743075"/>
              <a:gd name="connsiteX1-37" fmla="*/ 2647951 w 2647951"/>
              <a:gd name="connsiteY1-38" fmla="*/ 0 h 1743075"/>
              <a:gd name="connsiteX2-39" fmla="*/ 2647951 w 2647951"/>
              <a:gd name="connsiteY2-40" fmla="*/ 1266825 h 1743075"/>
              <a:gd name="connsiteX3-41" fmla="*/ 516132 w 2647951"/>
              <a:gd name="connsiteY3-42" fmla="*/ 1323975 h 1743075"/>
              <a:gd name="connsiteX4-43" fmla="*/ 233437 w 2647951"/>
              <a:gd name="connsiteY4-44" fmla="*/ 1329240 h 1743075"/>
              <a:gd name="connsiteX5-45" fmla="*/ 0 w 2647951"/>
              <a:gd name="connsiteY5-46" fmla="*/ 1743075 h 1743075"/>
              <a:gd name="connsiteX6-47" fmla="*/ 0 w 2647951"/>
              <a:gd name="connsiteY6-48" fmla="*/ 1114425 h 1743075"/>
              <a:gd name="connsiteX7-49" fmla="*/ 1 w 2647951"/>
              <a:gd name="connsiteY7-50" fmla="*/ 1114425 h 1743075"/>
              <a:gd name="connsiteX8-51" fmla="*/ 1 w 2647951"/>
              <a:gd name="connsiteY8-52" fmla="*/ 0 h 1743075"/>
              <a:gd name="connsiteX0-53" fmla="*/ 1 w 2647951"/>
              <a:gd name="connsiteY0-54" fmla="*/ 0 h 1745366"/>
              <a:gd name="connsiteX1-55" fmla="*/ 2647951 w 2647951"/>
              <a:gd name="connsiteY1-56" fmla="*/ 0 h 1745366"/>
              <a:gd name="connsiteX2-57" fmla="*/ 2647951 w 2647951"/>
              <a:gd name="connsiteY2-58" fmla="*/ 1266825 h 1745366"/>
              <a:gd name="connsiteX3-59" fmla="*/ 516132 w 2647951"/>
              <a:gd name="connsiteY3-60" fmla="*/ 1323975 h 1745366"/>
              <a:gd name="connsiteX4-61" fmla="*/ 0 w 2647951"/>
              <a:gd name="connsiteY4-62" fmla="*/ 1743075 h 1745366"/>
              <a:gd name="connsiteX5-63" fmla="*/ 0 w 2647951"/>
              <a:gd name="connsiteY5-64" fmla="*/ 1114425 h 1745366"/>
              <a:gd name="connsiteX6-65" fmla="*/ 1 w 2647951"/>
              <a:gd name="connsiteY6-66" fmla="*/ 1114425 h 1745366"/>
              <a:gd name="connsiteX7-67" fmla="*/ 1 w 2647951"/>
              <a:gd name="connsiteY7-68" fmla="*/ 0 h 1745366"/>
              <a:gd name="connsiteX0-69" fmla="*/ 1 w 2647951"/>
              <a:gd name="connsiteY0-70" fmla="*/ 0 h 1745305"/>
              <a:gd name="connsiteX1-71" fmla="*/ 2647951 w 2647951"/>
              <a:gd name="connsiteY1-72" fmla="*/ 0 h 1745305"/>
              <a:gd name="connsiteX2-73" fmla="*/ 2638426 w 2647951"/>
              <a:gd name="connsiteY2-74" fmla="*/ 1333500 h 1745305"/>
              <a:gd name="connsiteX3-75" fmla="*/ 516132 w 2647951"/>
              <a:gd name="connsiteY3-76" fmla="*/ 1323975 h 1745305"/>
              <a:gd name="connsiteX4-77" fmla="*/ 0 w 2647951"/>
              <a:gd name="connsiteY4-78" fmla="*/ 1743075 h 1745305"/>
              <a:gd name="connsiteX5-79" fmla="*/ 0 w 2647951"/>
              <a:gd name="connsiteY5-80" fmla="*/ 1114425 h 1745305"/>
              <a:gd name="connsiteX6-81" fmla="*/ 1 w 2647951"/>
              <a:gd name="connsiteY6-82" fmla="*/ 1114425 h 1745305"/>
              <a:gd name="connsiteX7-83" fmla="*/ 1 w 2647951"/>
              <a:gd name="connsiteY7-84" fmla="*/ 0 h 1745305"/>
            </a:gdLst>
            <a:ahLst/>
            <a:cxnLst>
              <a:cxn ang="0">
                <a:pos x="connsiteX0-69" y="connsiteY0-70"/>
              </a:cxn>
              <a:cxn ang="0">
                <a:pos x="connsiteX1-71" y="connsiteY1-72"/>
              </a:cxn>
              <a:cxn ang="0">
                <a:pos x="connsiteX2-73" y="connsiteY2-74"/>
              </a:cxn>
              <a:cxn ang="0">
                <a:pos x="connsiteX3-75" y="connsiteY3-76"/>
              </a:cxn>
              <a:cxn ang="0">
                <a:pos x="connsiteX4-77" y="connsiteY4-78"/>
              </a:cxn>
              <a:cxn ang="0">
                <a:pos x="connsiteX5-79" y="connsiteY5-80"/>
              </a:cxn>
              <a:cxn ang="0">
                <a:pos x="connsiteX6-81" y="connsiteY6-82"/>
              </a:cxn>
              <a:cxn ang="0">
                <a:pos x="connsiteX7-83" y="connsiteY7-84"/>
              </a:cxn>
            </a:cxnLst>
            <a:rect l="l" t="t" r="r" b="b"/>
            <a:pathLst>
              <a:path w="2647951" h="1745305">
                <a:moveTo>
                  <a:pt x="1" y="0"/>
                </a:moveTo>
                <a:lnTo>
                  <a:pt x="2647951" y="0"/>
                </a:lnTo>
                <a:lnTo>
                  <a:pt x="2638426" y="1333500"/>
                </a:lnTo>
                <a:cubicBezTo>
                  <a:pt x="2246610" y="1544638"/>
                  <a:pt x="955870" y="1255713"/>
                  <a:pt x="516132" y="1323975"/>
                </a:cubicBezTo>
                <a:cubicBezTo>
                  <a:pt x="76394" y="1392237"/>
                  <a:pt x="86022" y="1778000"/>
                  <a:pt x="0" y="1743075"/>
                </a:cubicBezTo>
                <a:lnTo>
                  <a:pt x="0" y="1114425"/>
                </a:lnTo>
                <a:lnTo>
                  <a:pt x="1" y="1114425"/>
                </a:lnTo>
                <a:lnTo>
                  <a:pt x="1" y="0"/>
                </a:lnTo>
                <a:close/>
              </a:path>
            </a:pathLst>
          </a:custGeom>
          <a:ln>
            <a:noFill/>
          </a:ln>
        </p:spPr>
        <p:style>
          <a:lnRef idx="2">
            <a:srgbClr val="70CFE2">
              <a:shade val="50000"/>
            </a:srgbClr>
          </a:lnRef>
          <a:fillRef idx="1">
            <a:srgbClr val="70CFE2"/>
          </a:fillRef>
          <a:effectRef idx="0">
            <a:srgbClr val="70CFE2"/>
          </a:effectRef>
          <a:fontRef idx="minor">
            <a:srgbClr val="FFFFFF"/>
          </a:fontRef>
        </p:style>
        <p:txBody>
          <a:bodyPr bIns="504000" rtlCol="0" anchor="ctr">
            <a:normAutofit/>
          </a:bodyPr>
          <a:p>
            <a:pPr algn="ctr" fontAlgn="auto">
              <a:lnSpc>
                <a:spcPct val="120000"/>
              </a:lnSpc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26" name="文本框 25"/>
          <p:cNvSpPr txBox="1"/>
          <p:nvPr>
            <p:custDataLst>
              <p:tags r:id="rId14"/>
            </p:custDataLst>
          </p:nvPr>
        </p:nvSpPr>
        <p:spPr>
          <a:xfrm>
            <a:off x="3131820" y="5986780"/>
            <a:ext cx="476250" cy="369570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p>
            <a:pPr algn="ctr" fontAlgn="auto">
              <a:lnSpc>
                <a:spcPct val="120000"/>
              </a:lnSpc>
            </a:pPr>
            <a:r>
              <a:rPr lang="en-US" altLang="zh-CN" dirty="0"/>
              <a:t>A</a:t>
            </a:r>
            <a:endParaRPr lang="zh-CN" altLang="en-US" dirty="0"/>
          </a:p>
        </p:txBody>
      </p:sp>
      <p:sp>
        <p:nvSpPr>
          <p:cNvPr id="29" name="文本框 28"/>
          <p:cNvSpPr txBox="1"/>
          <p:nvPr>
            <p:custDataLst>
              <p:tags r:id="rId15"/>
            </p:custDataLst>
          </p:nvPr>
        </p:nvSpPr>
        <p:spPr>
          <a:xfrm>
            <a:off x="1141095" y="4649866"/>
            <a:ext cx="2647950" cy="1276985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p>
            <a:pPr algn="ctr" fontAlgn="auto">
              <a:lnSpc>
                <a:spcPct val="120000"/>
              </a:lnSpc>
            </a:pPr>
            <a:r>
              <a:rPr lang="zh-CN" altLang="en-US" sz="1400" spc="1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加强管理，完善应对体系</a:t>
            </a:r>
            <a:endParaRPr lang="zh-CN" altLang="en-US" sz="1400" spc="15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27" name="直接连接符 26"/>
          <p:cNvCxnSpPr/>
          <p:nvPr>
            <p:custDataLst>
              <p:tags r:id="rId16"/>
            </p:custDataLst>
          </p:nvPr>
        </p:nvCxnSpPr>
        <p:spPr>
          <a:xfrm>
            <a:off x="4560570" y="6238240"/>
            <a:ext cx="1866900" cy="0"/>
          </a:xfrm>
          <a:prstGeom prst="line">
            <a:avLst/>
          </a:prstGeom>
          <a:ln>
            <a:solidFill>
              <a:srgbClr val="52C2A5"/>
            </a:solidFill>
          </a:ln>
        </p:spPr>
        <p:style>
          <a:lnRef idx="1">
            <a:srgbClr val="70CFE2"/>
          </a:lnRef>
          <a:fillRef idx="0">
            <a:srgbClr val="70CFE2"/>
          </a:fillRef>
          <a:effectRef idx="0">
            <a:srgbClr val="70CFE2"/>
          </a:effectRef>
          <a:fontRef idx="minor">
            <a:srgbClr val="5F5F5F"/>
          </a:fontRef>
        </p:style>
      </p:cxnSp>
      <p:cxnSp>
        <p:nvCxnSpPr>
          <p:cNvPr id="28" name="直接连接符 27"/>
          <p:cNvCxnSpPr/>
          <p:nvPr>
            <p:custDataLst>
              <p:tags r:id="rId17"/>
            </p:custDataLst>
          </p:nvPr>
        </p:nvCxnSpPr>
        <p:spPr>
          <a:xfrm>
            <a:off x="4474845" y="6355080"/>
            <a:ext cx="2505075" cy="0"/>
          </a:xfrm>
          <a:prstGeom prst="line">
            <a:avLst/>
          </a:prstGeom>
          <a:ln>
            <a:solidFill>
              <a:srgbClr val="52C2A5"/>
            </a:solidFill>
            <a:tailEnd type="oval"/>
          </a:ln>
        </p:spPr>
        <p:style>
          <a:lnRef idx="1">
            <a:srgbClr val="70CFE2"/>
          </a:lnRef>
          <a:fillRef idx="0">
            <a:srgbClr val="70CFE2"/>
          </a:fillRef>
          <a:effectRef idx="0">
            <a:srgbClr val="70CFE2"/>
          </a:effectRef>
          <a:fontRef idx="minor">
            <a:srgbClr val="5F5F5F"/>
          </a:fontRef>
        </p:style>
      </p:cxnSp>
      <p:sp>
        <p:nvSpPr>
          <p:cNvPr id="31" name="任意多边形 30"/>
          <p:cNvSpPr/>
          <p:nvPr>
            <p:custDataLst>
              <p:tags r:id="rId18"/>
            </p:custDataLst>
          </p:nvPr>
        </p:nvSpPr>
        <p:spPr>
          <a:xfrm>
            <a:off x="4474845" y="4618990"/>
            <a:ext cx="2647950" cy="1745615"/>
          </a:xfrm>
          <a:custGeom>
            <a:avLst/>
            <a:gdLst>
              <a:gd name="connsiteX0" fmla="*/ 1 w 2647951"/>
              <a:gd name="connsiteY0" fmla="*/ 0 h 1743075"/>
              <a:gd name="connsiteX1" fmla="*/ 2647951 w 2647951"/>
              <a:gd name="connsiteY1" fmla="*/ 0 h 1743075"/>
              <a:gd name="connsiteX2" fmla="*/ 2647951 w 2647951"/>
              <a:gd name="connsiteY2" fmla="*/ 1266825 h 1743075"/>
              <a:gd name="connsiteX3" fmla="*/ 297057 w 2647951"/>
              <a:gd name="connsiteY3" fmla="*/ 1266825 h 1743075"/>
              <a:gd name="connsiteX4" fmla="*/ 233437 w 2647951"/>
              <a:gd name="connsiteY4" fmla="*/ 1329240 h 1743075"/>
              <a:gd name="connsiteX5" fmla="*/ 0 w 2647951"/>
              <a:gd name="connsiteY5" fmla="*/ 1743075 h 1743075"/>
              <a:gd name="connsiteX6" fmla="*/ 0 w 2647951"/>
              <a:gd name="connsiteY6" fmla="*/ 1114425 h 1743075"/>
              <a:gd name="connsiteX7" fmla="*/ 1 w 2647951"/>
              <a:gd name="connsiteY7" fmla="*/ 1114425 h 1743075"/>
              <a:gd name="connsiteX0-1" fmla="*/ 1 w 2647951"/>
              <a:gd name="connsiteY0-2" fmla="*/ 0 h 1743075"/>
              <a:gd name="connsiteX1-3" fmla="*/ 2647951 w 2647951"/>
              <a:gd name="connsiteY1-4" fmla="*/ 0 h 1743075"/>
              <a:gd name="connsiteX2-5" fmla="*/ 2647951 w 2647951"/>
              <a:gd name="connsiteY2-6" fmla="*/ 1266825 h 1743075"/>
              <a:gd name="connsiteX3-7" fmla="*/ 297057 w 2647951"/>
              <a:gd name="connsiteY3-8" fmla="*/ 1266825 h 1743075"/>
              <a:gd name="connsiteX4-9" fmla="*/ 233437 w 2647951"/>
              <a:gd name="connsiteY4-10" fmla="*/ 1329240 h 1743075"/>
              <a:gd name="connsiteX5-11" fmla="*/ 0 w 2647951"/>
              <a:gd name="connsiteY5-12" fmla="*/ 1743075 h 1743075"/>
              <a:gd name="connsiteX6-13" fmla="*/ 0 w 2647951"/>
              <a:gd name="connsiteY6-14" fmla="*/ 1114425 h 1743075"/>
              <a:gd name="connsiteX7-15" fmla="*/ 1 w 2647951"/>
              <a:gd name="connsiteY7-16" fmla="*/ 1114425 h 1743075"/>
              <a:gd name="connsiteX8" fmla="*/ 1 w 2647951"/>
              <a:gd name="connsiteY8" fmla="*/ 0 h 1743075"/>
              <a:gd name="connsiteX0-17" fmla="*/ 1 w 2647951"/>
              <a:gd name="connsiteY0-18" fmla="*/ 0 h 1743075"/>
              <a:gd name="connsiteX1-19" fmla="*/ 2647951 w 2647951"/>
              <a:gd name="connsiteY1-20" fmla="*/ 0 h 1743075"/>
              <a:gd name="connsiteX2-21" fmla="*/ 2647951 w 2647951"/>
              <a:gd name="connsiteY2-22" fmla="*/ 1266825 h 1743075"/>
              <a:gd name="connsiteX3-23" fmla="*/ 516132 w 2647951"/>
              <a:gd name="connsiteY3-24" fmla="*/ 1323975 h 1743075"/>
              <a:gd name="connsiteX4-25" fmla="*/ 233437 w 2647951"/>
              <a:gd name="connsiteY4-26" fmla="*/ 1329240 h 1743075"/>
              <a:gd name="connsiteX5-27" fmla="*/ 0 w 2647951"/>
              <a:gd name="connsiteY5-28" fmla="*/ 1743075 h 1743075"/>
              <a:gd name="connsiteX6-29" fmla="*/ 0 w 2647951"/>
              <a:gd name="connsiteY6-30" fmla="*/ 1114425 h 1743075"/>
              <a:gd name="connsiteX7-31" fmla="*/ 1 w 2647951"/>
              <a:gd name="connsiteY7-32" fmla="*/ 1114425 h 1743075"/>
              <a:gd name="connsiteX8-33" fmla="*/ 1 w 2647951"/>
              <a:gd name="connsiteY8-34" fmla="*/ 0 h 1743075"/>
              <a:gd name="connsiteX0-35" fmla="*/ 1 w 2647951"/>
              <a:gd name="connsiteY0-36" fmla="*/ 0 h 1743075"/>
              <a:gd name="connsiteX1-37" fmla="*/ 2647951 w 2647951"/>
              <a:gd name="connsiteY1-38" fmla="*/ 0 h 1743075"/>
              <a:gd name="connsiteX2-39" fmla="*/ 2647951 w 2647951"/>
              <a:gd name="connsiteY2-40" fmla="*/ 1266825 h 1743075"/>
              <a:gd name="connsiteX3-41" fmla="*/ 516132 w 2647951"/>
              <a:gd name="connsiteY3-42" fmla="*/ 1323975 h 1743075"/>
              <a:gd name="connsiteX4-43" fmla="*/ 233437 w 2647951"/>
              <a:gd name="connsiteY4-44" fmla="*/ 1329240 h 1743075"/>
              <a:gd name="connsiteX5-45" fmla="*/ 0 w 2647951"/>
              <a:gd name="connsiteY5-46" fmla="*/ 1743075 h 1743075"/>
              <a:gd name="connsiteX6-47" fmla="*/ 0 w 2647951"/>
              <a:gd name="connsiteY6-48" fmla="*/ 1114425 h 1743075"/>
              <a:gd name="connsiteX7-49" fmla="*/ 1 w 2647951"/>
              <a:gd name="connsiteY7-50" fmla="*/ 1114425 h 1743075"/>
              <a:gd name="connsiteX8-51" fmla="*/ 1 w 2647951"/>
              <a:gd name="connsiteY8-52" fmla="*/ 0 h 1743075"/>
              <a:gd name="connsiteX0-53" fmla="*/ 1 w 2647951"/>
              <a:gd name="connsiteY0-54" fmla="*/ 0 h 1745366"/>
              <a:gd name="connsiteX1-55" fmla="*/ 2647951 w 2647951"/>
              <a:gd name="connsiteY1-56" fmla="*/ 0 h 1745366"/>
              <a:gd name="connsiteX2-57" fmla="*/ 2647951 w 2647951"/>
              <a:gd name="connsiteY2-58" fmla="*/ 1266825 h 1745366"/>
              <a:gd name="connsiteX3-59" fmla="*/ 516132 w 2647951"/>
              <a:gd name="connsiteY3-60" fmla="*/ 1323975 h 1745366"/>
              <a:gd name="connsiteX4-61" fmla="*/ 0 w 2647951"/>
              <a:gd name="connsiteY4-62" fmla="*/ 1743075 h 1745366"/>
              <a:gd name="connsiteX5-63" fmla="*/ 0 w 2647951"/>
              <a:gd name="connsiteY5-64" fmla="*/ 1114425 h 1745366"/>
              <a:gd name="connsiteX6-65" fmla="*/ 1 w 2647951"/>
              <a:gd name="connsiteY6-66" fmla="*/ 1114425 h 1745366"/>
              <a:gd name="connsiteX7-67" fmla="*/ 1 w 2647951"/>
              <a:gd name="connsiteY7-68" fmla="*/ 0 h 1745366"/>
              <a:gd name="connsiteX0-69" fmla="*/ 1 w 2647951"/>
              <a:gd name="connsiteY0-70" fmla="*/ 0 h 1745305"/>
              <a:gd name="connsiteX1-71" fmla="*/ 2647951 w 2647951"/>
              <a:gd name="connsiteY1-72" fmla="*/ 0 h 1745305"/>
              <a:gd name="connsiteX2-73" fmla="*/ 2638426 w 2647951"/>
              <a:gd name="connsiteY2-74" fmla="*/ 1333500 h 1745305"/>
              <a:gd name="connsiteX3-75" fmla="*/ 516132 w 2647951"/>
              <a:gd name="connsiteY3-76" fmla="*/ 1323975 h 1745305"/>
              <a:gd name="connsiteX4-77" fmla="*/ 0 w 2647951"/>
              <a:gd name="connsiteY4-78" fmla="*/ 1743075 h 1745305"/>
              <a:gd name="connsiteX5-79" fmla="*/ 0 w 2647951"/>
              <a:gd name="connsiteY5-80" fmla="*/ 1114425 h 1745305"/>
              <a:gd name="connsiteX6-81" fmla="*/ 1 w 2647951"/>
              <a:gd name="connsiteY6-82" fmla="*/ 1114425 h 1745305"/>
              <a:gd name="connsiteX7-83" fmla="*/ 1 w 2647951"/>
              <a:gd name="connsiteY7-84" fmla="*/ 0 h 1745305"/>
            </a:gdLst>
            <a:ahLst/>
            <a:cxnLst>
              <a:cxn ang="0">
                <a:pos x="connsiteX0-69" y="connsiteY0-70"/>
              </a:cxn>
              <a:cxn ang="0">
                <a:pos x="connsiteX1-71" y="connsiteY1-72"/>
              </a:cxn>
              <a:cxn ang="0">
                <a:pos x="connsiteX2-73" y="connsiteY2-74"/>
              </a:cxn>
              <a:cxn ang="0">
                <a:pos x="connsiteX3-75" y="connsiteY3-76"/>
              </a:cxn>
              <a:cxn ang="0">
                <a:pos x="connsiteX4-77" y="connsiteY4-78"/>
              </a:cxn>
              <a:cxn ang="0">
                <a:pos x="connsiteX5-79" y="connsiteY5-80"/>
              </a:cxn>
              <a:cxn ang="0">
                <a:pos x="connsiteX6-81" y="connsiteY6-82"/>
              </a:cxn>
              <a:cxn ang="0">
                <a:pos x="connsiteX7-83" y="connsiteY7-84"/>
              </a:cxn>
            </a:cxnLst>
            <a:rect l="l" t="t" r="r" b="b"/>
            <a:pathLst>
              <a:path w="2647951" h="1745305">
                <a:moveTo>
                  <a:pt x="1" y="0"/>
                </a:moveTo>
                <a:lnTo>
                  <a:pt x="2647951" y="0"/>
                </a:lnTo>
                <a:lnTo>
                  <a:pt x="2638426" y="1333500"/>
                </a:lnTo>
                <a:cubicBezTo>
                  <a:pt x="2246610" y="1544638"/>
                  <a:pt x="955870" y="1255713"/>
                  <a:pt x="516132" y="1323975"/>
                </a:cubicBezTo>
                <a:cubicBezTo>
                  <a:pt x="76394" y="1392237"/>
                  <a:pt x="86022" y="1778000"/>
                  <a:pt x="0" y="1743075"/>
                </a:cubicBezTo>
                <a:lnTo>
                  <a:pt x="0" y="1114425"/>
                </a:lnTo>
                <a:lnTo>
                  <a:pt x="1" y="1114425"/>
                </a:lnTo>
                <a:lnTo>
                  <a:pt x="1" y="0"/>
                </a:lnTo>
                <a:close/>
              </a:path>
            </a:pathLst>
          </a:custGeom>
          <a:ln>
            <a:noFill/>
          </a:ln>
        </p:spPr>
        <p:style>
          <a:lnRef idx="2">
            <a:srgbClr val="70CFE2">
              <a:shade val="50000"/>
            </a:srgbClr>
          </a:lnRef>
          <a:fillRef idx="1">
            <a:srgbClr val="70CFE2"/>
          </a:fillRef>
          <a:effectRef idx="0">
            <a:srgbClr val="70CFE2"/>
          </a:effectRef>
          <a:fontRef idx="minor">
            <a:srgbClr val="FFFFFF"/>
          </a:fontRef>
        </p:style>
        <p:txBody>
          <a:bodyPr bIns="504000" rtlCol="0" anchor="ctr">
            <a:normAutofit/>
          </a:bodyPr>
          <a:p>
            <a:pPr algn="ctr" fontAlgn="auto">
              <a:lnSpc>
                <a:spcPct val="120000"/>
              </a:lnSpc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32" name="文本框 31"/>
          <p:cNvSpPr txBox="1"/>
          <p:nvPr>
            <p:custDataLst>
              <p:tags r:id="rId19"/>
            </p:custDataLst>
          </p:nvPr>
        </p:nvSpPr>
        <p:spPr>
          <a:xfrm>
            <a:off x="6465570" y="5986780"/>
            <a:ext cx="476250" cy="369570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p>
            <a:pPr algn="ctr" fontAlgn="auto">
              <a:lnSpc>
                <a:spcPct val="120000"/>
              </a:lnSpc>
            </a:pPr>
            <a:r>
              <a:rPr lang="en-US" altLang="zh-CN" dirty="0"/>
              <a:t>B</a:t>
            </a:r>
            <a:endParaRPr lang="zh-CN" altLang="en-US" dirty="0"/>
          </a:p>
        </p:txBody>
      </p:sp>
      <p:sp>
        <p:nvSpPr>
          <p:cNvPr id="33" name="文本框 32"/>
          <p:cNvSpPr txBox="1"/>
          <p:nvPr>
            <p:custDataLst>
              <p:tags r:id="rId20"/>
            </p:custDataLst>
          </p:nvPr>
        </p:nvSpPr>
        <p:spPr>
          <a:xfrm>
            <a:off x="4474845" y="4649866"/>
            <a:ext cx="2647950" cy="1276985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p>
            <a:pPr algn="ctr" fontAlgn="auto">
              <a:lnSpc>
                <a:spcPct val="120000"/>
              </a:lnSpc>
            </a:pPr>
            <a:r>
              <a:rPr lang="zh-CN" altLang="en-US" sz="1400" spc="1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提高护士对汞泄漏危害的</a:t>
            </a:r>
            <a:endParaRPr lang="zh-CN" altLang="en-US" sz="1400" spc="15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 fontAlgn="auto">
              <a:lnSpc>
                <a:spcPct val="120000"/>
              </a:lnSpc>
            </a:pPr>
            <a:r>
              <a:rPr lang="zh-CN" altLang="en-US" sz="1400" spc="1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认识</a:t>
            </a:r>
            <a:endParaRPr lang="zh-CN" altLang="en-US" sz="1400" spc="15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34" name="直接连接符 33"/>
          <p:cNvCxnSpPr/>
          <p:nvPr>
            <p:custDataLst>
              <p:tags r:id="rId21"/>
            </p:custDataLst>
          </p:nvPr>
        </p:nvCxnSpPr>
        <p:spPr>
          <a:xfrm>
            <a:off x="7894320" y="6238240"/>
            <a:ext cx="1866900" cy="0"/>
          </a:xfrm>
          <a:prstGeom prst="line">
            <a:avLst/>
          </a:prstGeom>
          <a:ln>
            <a:solidFill>
              <a:srgbClr val="52C2A5"/>
            </a:solidFill>
          </a:ln>
        </p:spPr>
        <p:style>
          <a:lnRef idx="1">
            <a:srgbClr val="70CFE2"/>
          </a:lnRef>
          <a:fillRef idx="0">
            <a:srgbClr val="70CFE2"/>
          </a:fillRef>
          <a:effectRef idx="0">
            <a:srgbClr val="70CFE2"/>
          </a:effectRef>
          <a:fontRef idx="minor">
            <a:srgbClr val="5F5F5F"/>
          </a:fontRef>
        </p:style>
      </p:cxnSp>
      <p:cxnSp>
        <p:nvCxnSpPr>
          <p:cNvPr id="35" name="直接连接符 34"/>
          <p:cNvCxnSpPr/>
          <p:nvPr>
            <p:custDataLst>
              <p:tags r:id="rId22"/>
            </p:custDataLst>
          </p:nvPr>
        </p:nvCxnSpPr>
        <p:spPr>
          <a:xfrm>
            <a:off x="7808595" y="6355080"/>
            <a:ext cx="2505075" cy="0"/>
          </a:xfrm>
          <a:prstGeom prst="line">
            <a:avLst/>
          </a:prstGeom>
          <a:ln>
            <a:solidFill>
              <a:srgbClr val="52C2A5"/>
            </a:solidFill>
            <a:tailEnd type="oval"/>
          </a:ln>
        </p:spPr>
        <p:style>
          <a:lnRef idx="1">
            <a:srgbClr val="70CFE2"/>
          </a:lnRef>
          <a:fillRef idx="0">
            <a:srgbClr val="70CFE2"/>
          </a:fillRef>
          <a:effectRef idx="0">
            <a:srgbClr val="70CFE2"/>
          </a:effectRef>
          <a:fontRef idx="minor">
            <a:srgbClr val="5F5F5F"/>
          </a:fontRef>
        </p:style>
      </p:cxnSp>
      <p:sp>
        <p:nvSpPr>
          <p:cNvPr id="36" name="任意多边形 35"/>
          <p:cNvSpPr/>
          <p:nvPr>
            <p:custDataLst>
              <p:tags r:id="rId23"/>
            </p:custDataLst>
          </p:nvPr>
        </p:nvSpPr>
        <p:spPr>
          <a:xfrm>
            <a:off x="7808595" y="4618990"/>
            <a:ext cx="2647950" cy="1745615"/>
          </a:xfrm>
          <a:custGeom>
            <a:avLst/>
            <a:gdLst>
              <a:gd name="connsiteX0" fmla="*/ 1 w 2647951"/>
              <a:gd name="connsiteY0" fmla="*/ 0 h 1743075"/>
              <a:gd name="connsiteX1" fmla="*/ 2647951 w 2647951"/>
              <a:gd name="connsiteY1" fmla="*/ 0 h 1743075"/>
              <a:gd name="connsiteX2" fmla="*/ 2647951 w 2647951"/>
              <a:gd name="connsiteY2" fmla="*/ 1266825 h 1743075"/>
              <a:gd name="connsiteX3" fmla="*/ 297057 w 2647951"/>
              <a:gd name="connsiteY3" fmla="*/ 1266825 h 1743075"/>
              <a:gd name="connsiteX4" fmla="*/ 233437 w 2647951"/>
              <a:gd name="connsiteY4" fmla="*/ 1329240 h 1743075"/>
              <a:gd name="connsiteX5" fmla="*/ 0 w 2647951"/>
              <a:gd name="connsiteY5" fmla="*/ 1743075 h 1743075"/>
              <a:gd name="connsiteX6" fmla="*/ 0 w 2647951"/>
              <a:gd name="connsiteY6" fmla="*/ 1114425 h 1743075"/>
              <a:gd name="connsiteX7" fmla="*/ 1 w 2647951"/>
              <a:gd name="connsiteY7" fmla="*/ 1114425 h 1743075"/>
              <a:gd name="connsiteX0-1" fmla="*/ 1 w 2647951"/>
              <a:gd name="connsiteY0-2" fmla="*/ 0 h 1743075"/>
              <a:gd name="connsiteX1-3" fmla="*/ 2647951 w 2647951"/>
              <a:gd name="connsiteY1-4" fmla="*/ 0 h 1743075"/>
              <a:gd name="connsiteX2-5" fmla="*/ 2647951 w 2647951"/>
              <a:gd name="connsiteY2-6" fmla="*/ 1266825 h 1743075"/>
              <a:gd name="connsiteX3-7" fmla="*/ 297057 w 2647951"/>
              <a:gd name="connsiteY3-8" fmla="*/ 1266825 h 1743075"/>
              <a:gd name="connsiteX4-9" fmla="*/ 233437 w 2647951"/>
              <a:gd name="connsiteY4-10" fmla="*/ 1329240 h 1743075"/>
              <a:gd name="connsiteX5-11" fmla="*/ 0 w 2647951"/>
              <a:gd name="connsiteY5-12" fmla="*/ 1743075 h 1743075"/>
              <a:gd name="connsiteX6-13" fmla="*/ 0 w 2647951"/>
              <a:gd name="connsiteY6-14" fmla="*/ 1114425 h 1743075"/>
              <a:gd name="connsiteX7-15" fmla="*/ 1 w 2647951"/>
              <a:gd name="connsiteY7-16" fmla="*/ 1114425 h 1743075"/>
              <a:gd name="connsiteX8" fmla="*/ 1 w 2647951"/>
              <a:gd name="connsiteY8" fmla="*/ 0 h 1743075"/>
              <a:gd name="connsiteX0-17" fmla="*/ 1 w 2647951"/>
              <a:gd name="connsiteY0-18" fmla="*/ 0 h 1743075"/>
              <a:gd name="connsiteX1-19" fmla="*/ 2647951 w 2647951"/>
              <a:gd name="connsiteY1-20" fmla="*/ 0 h 1743075"/>
              <a:gd name="connsiteX2-21" fmla="*/ 2647951 w 2647951"/>
              <a:gd name="connsiteY2-22" fmla="*/ 1266825 h 1743075"/>
              <a:gd name="connsiteX3-23" fmla="*/ 516132 w 2647951"/>
              <a:gd name="connsiteY3-24" fmla="*/ 1323975 h 1743075"/>
              <a:gd name="connsiteX4-25" fmla="*/ 233437 w 2647951"/>
              <a:gd name="connsiteY4-26" fmla="*/ 1329240 h 1743075"/>
              <a:gd name="connsiteX5-27" fmla="*/ 0 w 2647951"/>
              <a:gd name="connsiteY5-28" fmla="*/ 1743075 h 1743075"/>
              <a:gd name="connsiteX6-29" fmla="*/ 0 w 2647951"/>
              <a:gd name="connsiteY6-30" fmla="*/ 1114425 h 1743075"/>
              <a:gd name="connsiteX7-31" fmla="*/ 1 w 2647951"/>
              <a:gd name="connsiteY7-32" fmla="*/ 1114425 h 1743075"/>
              <a:gd name="connsiteX8-33" fmla="*/ 1 w 2647951"/>
              <a:gd name="connsiteY8-34" fmla="*/ 0 h 1743075"/>
              <a:gd name="connsiteX0-35" fmla="*/ 1 w 2647951"/>
              <a:gd name="connsiteY0-36" fmla="*/ 0 h 1743075"/>
              <a:gd name="connsiteX1-37" fmla="*/ 2647951 w 2647951"/>
              <a:gd name="connsiteY1-38" fmla="*/ 0 h 1743075"/>
              <a:gd name="connsiteX2-39" fmla="*/ 2647951 w 2647951"/>
              <a:gd name="connsiteY2-40" fmla="*/ 1266825 h 1743075"/>
              <a:gd name="connsiteX3-41" fmla="*/ 516132 w 2647951"/>
              <a:gd name="connsiteY3-42" fmla="*/ 1323975 h 1743075"/>
              <a:gd name="connsiteX4-43" fmla="*/ 233437 w 2647951"/>
              <a:gd name="connsiteY4-44" fmla="*/ 1329240 h 1743075"/>
              <a:gd name="connsiteX5-45" fmla="*/ 0 w 2647951"/>
              <a:gd name="connsiteY5-46" fmla="*/ 1743075 h 1743075"/>
              <a:gd name="connsiteX6-47" fmla="*/ 0 w 2647951"/>
              <a:gd name="connsiteY6-48" fmla="*/ 1114425 h 1743075"/>
              <a:gd name="connsiteX7-49" fmla="*/ 1 w 2647951"/>
              <a:gd name="connsiteY7-50" fmla="*/ 1114425 h 1743075"/>
              <a:gd name="connsiteX8-51" fmla="*/ 1 w 2647951"/>
              <a:gd name="connsiteY8-52" fmla="*/ 0 h 1743075"/>
              <a:gd name="connsiteX0-53" fmla="*/ 1 w 2647951"/>
              <a:gd name="connsiteY0-54" fmla="*/ 0 h 1745366"/>
              <a:gd name="connsiteX1-55" fmla="*/ 2647951 w 2647951"/>
              <a:gd name="connsiteY1-56" fmla="*/ 0 h 1745366"/>
              <a:gd name="connsiteX2-57" fmla="*/ 2647951 w 2647951"/>
              <a:gd name="connsiteY2-58" fmla="*/ 1266825 h 1745366"/>
              <a:gd name="connsiteX3-59" fmla="*/ 516132 w 2647951"/>
              <a:gd name="connsiteY3-60" fmla="*/ 1323975 h 1745366"/>
              <a:gd name="connsiteX4-61" fmla="*/ 0 w 2647951"/>
              <a:gd name="connsiteY4-62" fmla="*/ 1743075 h 1745366"/>
              <a:gd name="connsiteX5-63" fmla="*/ 0 w 2647951"/>
              <a:gd name="connsiteY5-64" fmla="*/ 1114425 h 1745366"/>
              <a:gd name="connsiteX6-65" fmla="*/ 1 w 2647951"/>
              <a:gd name="connsiteY6-66" fmla="*/ 1114425 h 1745366"/>
              <a:gd name="connsiteX7-67" fmla="*/ 1 w 2647951"/>
              <a:gd name="connsiteY7-68" fmla="*/ 0 h 1745366"/>
              <a:gd name="connsiteX0-69" fmla="*/ 1 w 2647951"/>
              <a:gd name="connsiteY0-70" fmla="*/ 0 h 1745305"/>
              <a:gd name="connsiteX1-71" fmla="*/ 2647951 w 2647951"/>
              <a:gd name="connsiteY1-72" fmla="*/ 0 h 1745305"/>
              <a:gd name="connsiteX2-73" fmla="*/ 2638426 w 2647951"/>
              <a:gd name="connsiteY2-74" fmla="*/ 1333500 h 1745305"/>
              <a:gd name="connsiteX3-75" fmla="*/ 516132 w 2647951"/>
              <a:gd name="connsiteY3-76" fmla="*/ 1323975 h 1745305"/>
              <a:gd name="connsiteX4-77" fmla="*/ 0 w 2647951"/>
              <a:gd name="connsiteY4-78" fmla="*/ 1743075 h 1745305"/>
              <a:gd name="connsiteX5-79" fmla="*/ 0 w 2647951"/>
              <a:gd name="connsiteY5-80" fmla="*/ 1114425 h 1745305"/>
              <a:gd name="connsiteX6-81" fmla="*/ 1 w 2647951"/>
              <a:gd name="connsiteY6-82" fmla="*/ 1114425 h 1745305"/>
              <a:gd name="connsiteX7-83" fmla="*/ 1 w 2647951"/>
              <a:gd name="connsiteY7-84" fmla="*/ 0 h 1745305"/>
            </a:gdLst>
            <a:ahLst/>
            <a:cxnLst>
              <a:cxn ang="0">
                <a:pos x="connsiteX0-69" y="connsiteY0-70"/>
              </a:cxn>
              <a:cxn ang="0">
                <a:pos x="connsiteX1-71" y="connsiteY1-72"/>
              </a:cxn>
              <a:cxn ang="0">
                <a:pos x="connsiteX2-73" y="connsiteY2-74"/>
              </a:cxn>
              <a:cxn ang="0">
                <a:pos x="connsiteX3-75" y="connsiteY3-76"/>
              </a:cxn>
              <a:cxn ang="0">
                <a:pos x="connsiteX4-77" y="connsiteY4-78"/>
              </a:cxn>
              <a:cxn ang="0">
                <a:pos x="connsiteX5-79" y="connsiteY5-80"/>
              </a:cxn>
              <a:cxn ang="0">
                <a:pos x="connsiteX6-81" y="connsiteY6-82"/>
              </a:cxn>
              <a:cxn ang="0">
                <a:pos x="connsiteX7-83" y="connsiteY7-84"/>
              </a:cxn>
            </a:cxnLst>
            <a:rect l="l" t="t" r="r" b="b"/>
            <a:pathLst>
              <a:path w="2647951" h="1745305">
                <a:moveTo>
                  <a:pt x="1" y="0"/>
                </a:moveTo>
                <a:lnTo>
                  <a:pt x="2647951" y="0"/>
                </a:lnTo>
                <a:lnTo>
                  <a:pt x="2638426" y="1333500"/>
                </a:lnTo>
                <a:cubicBezTo>
                  <a:pt x="2246610" y="1544638"/>
                  <a:pt x="955870" y="1255713"/>
                  <a:pt x="516132" y="1323975"/>
                </a:cubicBezTo>
                <a:cubicBezTo>
                  <a:pt x="76394" y="1392237"/>
                  <a:pt x="86022" y="1778000"/>
                  <a:pt x="0" y="1743075"/>
                </a:cubicBezTo>
                <a:lnTo>
                  <a:pt x="0" y="1114425"/>
                </a:lnTo>
                <a:lnTo>
                  <a:pt x="1" y="1114425"/>
                </a:lnTo>
                <a:lnTo>
                  <a:pt x="1" y="0"/>
                </a:lnTo>
                <a:close/>
              </a:path>
            </a:pathLst>
          </a:custGeom>
          <a:ln>
            <a:noFill/>
          </a:ln>
        </p:spPr>
        <p:style>
          <a:lnRef idx="2">
            <a:srgbClr val="70CFE2">
              <a:shade val="50000"/>
            </a:srgbClr>
          </a:lnRef>
          <a:fillRef idx="1">
            <a:srgbClr val="70CFE2"/>
          </a:fillRef>
          <a:effectRef idx="0">
            <a:srgbClr val="70CFE2"/>
          </a:effectRef>
          <a:fontRef idx="minor">
            <a:srgbClr val="FFFFFF"/>
          </a:fontRef>
        </p:style>
        <p:txBody>
          <a:bodyPr bIns="504000" rtlCol="0" anchor="ctr">
            <a:normAutofit/>
          </a:bodyPr>
          <a:p>
            <a:pPr algn="ctr" fontAlgn="auto">
              <a:lnSpc>
                <a:spcPct val="120000"/>
              </a:lnSpc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37" name="文本框 36"/>
          <p:cNvSpPr txBox="1"/>
          <p:nvPr>
            <p:custDataLst>
              <p:tags r:id="rId24"/>
            </p:custDataLst>
          </p:nvPr>
        </p:nvSpPr>
        <p:spPr>
          <a:xfrm>
            <a:off x="9799320" y="5986780"/>
            <a:ext cx="476250" cy="369570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p>
            <a:pPr algn="ctr" fontAlgn="auto">
              <a:lnSpc>
                <a:spcPct val="120000"/>
              </a:lnSpc>
            </a:pPr>
            <a:r>
              <a:rPr lang="en-US" altLang="zh-CN" dirty="0"/>
              <a:t>C</a:t>
            </a:r>
            <a:endParaRPr lang="zh-CN" altLang="en-US" dirty="0"/>
          </a:p>
        </p:txBody>
      </p:sp>
      <p:sp>
        <p:nvSpPr>
          <p:cNvPr id="41" name="文本框 40"/>
          <p:cNvSpPr txBox="1"/>
          <p:nvPr>
            <p:custDataLst>
              <p:tags r:id="rId25"/>
            </p:custDataLst>
          </p:nvPr>
        </p:nvSpPr>
        <p:spPr>
          <a:xfrm>
            <a:off x="7808595" y="4649866"/>
            <a:ext cx="2647950" cy="1276985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p>
            <a:pPr algn="ctr" fontAlgn="auto">
              <a:lnSpc>
                <a:spcPct val="120000"/>
              </a:lnSpc>
            </a:pPr>
            <a:r>
              <a:rPr lang="zh-CN" altLang="en-US" sz="1400" spc="1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规范血压计和体温计的使用</a:t>
            </a:r>
            <a:endParaRPr lang="zh-CN" altLang="en-US" sz="1400" spc="15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2" name="文本框 41"/>
          <p:cNvSpPr txBox="1"/>
          <p:nvPr>
            <p:custDataLst>
              <p:tags r:id="rId26"/>
            </p:custDataLst>
          </p:nvPr>
        </p:nvSpPr>
        <p:spPr>
          <a:xfrm>
            <a:off x="2714824" y="815569"/>
            <a:ext cx="6762352" cy="646331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p>
            <a:pPr algn="ctr" fontAlgn="auto">
              <a:lnSpc>
                <a:spcPct val="120000"/>
              </a:lnSpc>
            </a:pPr>
            <a:r>
              <a:rPr lang="zh-CN" altLang="en-US" sz="2000" b="1" spc="300">
                <a:latin typeface="微软雅黑" panose="020B0503020204020204" charset="-122"/>
                <a:ea typeface="微软雅黑" panose="020B0503020204020204" charset="-122"/>
              </a:rPr>
              <a:t>单击此处添加标题</a:t>
            </a:r>
            <a:endParaRPr lang="zh-CN" altLang="en-US" sz="2000" b="1" spc="3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83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2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231407" y="87859"/>
            <a:ext cx="621093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三、常见护理职业暴露及预防措施</a:t>
            </a:r>
            <a:endParaRPr sz="28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839470" y="1270635"/>
            <a:ext cx="10340340" cy="622935"/>
          </a:xfrm>
          <a:prstGeom prst="rect">
            <a:avLst/>
          </a:prstGeom>
        </p:spPr>
        <p:txBody>
          <a:bodyPr wrap="square" lIns="90000" tIns="46800" rIns="90000" bIns="46800" anchor="ctr" anchorCtr="0">
            <a:noAutofit/>
          </a:bodyPr>
          <a:lstStyle>
            <a:defPPr>
              <a:defRPr lang="zh-CN"/>
            </a:defPPr>
            <a:lvl1pPr>
              <a:defRPr sz="1400">
                <a:solidFill>
                  <a:prstClr val="white"/>
                </a:solidFill>
              </a:defRPr>
            </a:lvl1pPr>
          </a:lstStyle>
          <a:p>
            <a:pPr algn="just" fontAlgn="auto">
              <a:lnSpc>
                <a:spcPct val="150000"/>
              </a:lnSpc>
            </a:pPr>
            <a:r>
              <a:rPr lang="zh-CN" altLang="en-US" sz="1800" spc="100" dirty="0">
                <a:solidFill>
                  <a:srgbClr val="000000">
                    <a:lumMod val="85000"/>
                    <a:lumOff val="15000"/>
                  </a:srgbClr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3. 汞泄漏的应急处理</a:t>
            </a:r>
            <a:endParaRPr lang="zh-CN" altLang="en-US" sz="1800" spc="100" dirty="0">
              <a:solidFill>
                <a:srgbClr val="000000">
                  <a:lumMod val="85000"/>
                  <a:lumOff val="15000"/>
                </a:srgbClr>
              </a:solidFill>
              <a:uFillTx/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84630" y="5603240"/>
            <a:ext cx="72326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</a:rPr>
              <a:t>洗手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3"/>
            </p:custDataLst>
          </p:nvPr>
        </p:nvSpPr>
        <p:spPr>
          <a:xfrm>
            <a:off x="3950970" y="5531485"/>
            <a:ext cx="9201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sym typeface="+mn-ea"/>
              </a:rPr>
              <a:t>做好个人防护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4"/>
            </p:custDataLst>
          </p:nvPr>
        </p:nvSpPr>
        <p:spPr>
          <a:xfrm>
            <a:off x="6228715" y="5531485"/>
            <a:ext cx="7232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</a:rPr>
              <a:t>安全注射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5"/>
            </p:custDataLst>
          </p:nvPr>
        </p:nvSpPr>
        <p:spPr>
          <a:xfrm>
            <a:off x="8238490" y="5531485"/>
            <a:ext cx="10947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</a:rPr>
              <a:t>医疗废物的处理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0" name="矩形 79"/>
          <p:cNvSpPr/>
          <p:nvPr>
            <p:custDataLst>
              <p:tags r:id="rId6"/>
            </p:custDataLst>
          </p:nvPr>
        </p:nvSpPr>
        <p:spPr>
          <a:xfrm>
            <a:off x="1944000" y="4940630"/>
            <a:ext cx="1470480" cy="701346"/>
          </a:xfrm>
          <a:prstGeom prst="rect">
            <a:avLst/>
          </a:prstGeom>
        </p:spPr>
        <p:txBody>
          <a:bodyPr wrap="square" anchor="ctr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spc="15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（1）暴露人员管理</a:t>
            </a:r>
            <a:endParaRPr lang="zh-CN" altLang="en-US" sz="1400" spc="15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7" name="矩形 96"/>
          <p:cNvSpPr/>
          <p:nvPr>
            <p:custDataLst>
              <p:tags r:id="rId7"/>
            </p:custDataLst>
          </p:nvPr>
        </p:nvSpPr>
        <p:spPr>
          <a:xfrm>
            <a:off x="6210452" y="4940630"/>
            <a:ext cx="1470480" cy="701346"/>
          </a:xfrm>
          <a:prstGeom prst="rect">
            <a:avLst/>
          </a:prstGeom>
        </p:spPr>
        <p:txBody>
          <a:bodyPr wrap="square" anchor="ctr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spc="15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（3）处理散落的汞滴</a:t>
            </a:r>
            <a:endParaRPr lang="zh-CN" altLang="en-US" sz="1400" spc="15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9" name="矩形 98"/>
          <p:cNvSpPr/>
          <p:nvPr>
            <p:custDataLst>
              <p:tags r:id="rId8"/>
            </p:custDataLst>
          </p:nvPr>
        </p:nvSpPr>
        <p:spPr>
          <a:xfrm>
            <a:off x="4115771" y="2691764"/>
            <a:ext cx="1470480" cy="701346"/>
          </a:xfrm>
          <a:prstGeom prst="rect">
            <a:avLst/>
          </a:prstGeom>
        </p:spPr>
        <p:txBody>
          <a:bodyPr wrap="square" anchor="ctr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spc="15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（2）收集汞滴</a:t>
            </a:r>
            <a:endParaRPr lang="zh-CN" altLang="en-US" sz="1400" spc="15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0" name="矩形 99"/>
          <p:cNvSpPr/>
          <p:nvPr>
            <p:custDataLst>
              <p:tags r:id="rId9"/>
            </p:custDataLst>
          </p:nvPr>
        </p:nvSpPr>
        <p:spPr>
          <a:xfrm>
            <a:off x="8314231" y="2691764"/>
            <a:ext cx="1470480" cy="701346"/>
          </a:xfrm>
          <a:prstGeom prst="rect">
            <a:avLst/>
          </a:prstGeom>
        </p:spPr>
        <p:txBody>
          <a:bodyPr wrap="square" anchor="ctr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spc="15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（4）处理汞污染的房间</a:t>
            </a:r>
            <a:endParaRPr lang="zh-CN" altLang="en-US" sz="1400" spc="15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81" name="直接连接符 80"/>
          <p:cNvCxnSpPr/>
          <p:nvPr>
            <p:custDataLst>
              <p:tags r:id="rId10"/>
            </p:custDataLst>
          </p:nvPr>
        </p:nvCxnSpPr>
        <p:spPr>
          <a:xfrm>
            <a:off x="9951764" y="4173378"/>
            <a:ext cx="584186" cy="0"/>
          </a:xfrm>
          <a:prstGeom prst="line">
            <a:avLst/>
          </a:prstGeom>
          <a:ln w="25400">
            <a:solidFill>
              <a:srgbClr val="D3ECB9"/>
            </a:solidFill>
            <a:headEnd type="none"/>
            <a:tailEnd type="oval"/>
          </a:ln>
        </p:spPr>
        <p:style>
          <a:lnRef idx="1">
            <a:srgbClr val="92D050"/>
          </a:lnRef>
          <a:fillRef idx="0">
            <a:srgbClr val="92D050"/>
          </a:fillRef>
          <a:effectRef idx="0">
            <a:srgbClr val="92D050"/>
          </a:effectRef>
          <a:fontRef idx="minor">
            <a:srgbClr val="5F5F5F"/>
          </a:fontRef>
        </p:style>
      </p:cxnSp>
      <p:cxnSp>
        <p:nvCxnSpPr>
          <p:cNvPr id="82" name="直接连接符 81"/>
          <p:cNvCxnSpPr/>
          <p:nvPr>
            <p:custDataLst>
              <p:tags r:id="rId11"/>
            </p:custDataLst>
          </p:nvPr>
        </p:nvCxnSpPr>
        <p:spPr>
          <a:xfrm>
            <a:off x="1407131" y="4181317"/>
            <a:ext cx="584367" cy="0"/>
          </a:xfrm>
          <a:prstGeom prst="line">
            <a:avLst/>
          </a:prstGeom>
          <a:ln w="25400">
            <a:solidFill>
              <a:srgbClr val="92D050">
                <a:lumMod val="40000"/>
                <a:lumOff val="60000"/>
              </a:srgbClr>
            </a:solidFill>
            <a:headEnd type="oval"/>
          </a:ln>
        </p:spPr>
        <p:style>
          <a:lnRef idx="1">
            <a:srgbClr val="92D050"/>
          </a:lnRef>
          <a:fillRef idx="0">
            <a:srgbClr val="92D050"/>
          </a:fillRef>
          <a:effectRef idx="0">
            <a:srgbClr val="92D050"/>
          </a:effectRef>
          <a:fontRef idx="minor">
            <a:srgbClr val="5F5F5F"/>
          </a:fontRef>
        </p:style>
      </p:cxnSp>
      <p:sp>
        <p:nvSpPr>
          <p:cNvPr id="83" name="椭圆 82"/>
          <p:cNvSpPr/>
          <p:nvPr>
            <p:custDataLst>
              <p:tags r:id="rId12"/>
            </p:custDataLst>
          </p:nvPr>
        </p:nvSpPr>
        <p:spPr>
          <a:xfrm>
            <a:off x="2176951" y="3664143"/>
            <a:ext cx="1064290" cy="1034343"/>
          </a:xfrm>
          <a:prstGeom prst="ellipse">
            <a:avLst/>
          </a:prstGeom>
          <a:solidFill>
            <a:srgbClr val="92D050"/>
          </a:solidFill>
        </p:spPr>
        <p:txBody>
          <a:bodyPr rot="0" spcFirstLastPara="0" vert="horz" wrap="square" lIns="0" tIns="0" rIns="0" bIns="0" numCol="1" spcCol="0" rtlCol="0" fromWordArt="0" anchor="ctr" anchorCtr="0" forceAA="0" compatLnSpc="1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 algn="ctr"/>
            <a:endParaRPr lang="en-US" altLang="zh-CN" sz="140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cs typeface="+mn-ea"/>
            </a:endParaRPr>
          </a:p>
        </p:txBody>
      </p:sp>
      <p:sp>
        <p:nvSpPr>
          <p:cNvPr id="84" name="空心弧 3"/>
          <p:cNvSpPr/>
          <p:nvPr>
            <p:custDataLst>
              <p:tags r:id="rId13"/>
            </p:custDataLst>
          </p:nvPr>
        </p:nvSpPr>
        <p:spPr>
          <a:xfrm flipH="1">
            <a:off x="2709097" y="3480303"/>
            <a:ext cx="732671" cy="701013"/>
          </a:xfrm>
          <a:custGeom>
            <a:avLst/>
            <a:gdLst>
              <a:gd name="connsiteX0" fmla="*/ 0 w 1422400"/>
              <a:gd name="connsiteY0" fmla="*/ 711200 h 1422400"/>
              <a:gd name="connsiteX1" fmla="*/ 212282 w 1422400"/>
              <a:gd name="connsiteY1" fmla="*/ 204361 h 1422400"/>
              <a:gd name="connsiteX2" fmla="*/ 722402 w 1422400"/>
              <a:gd name="connsiteY2" fmla="*/ 89 h 1422400"/>
              <a:gd name="connsiteX3" fmla="*/ 714376 w 1422400"/>
              <a:gd name="connsiteY3" fmla="*/ 509586 h 1422400"/>
              <a:gd name="connsiteX4" fmla="*/ 569747 w 1422400"/>
              <a:gd name="connsiteY4" fmla="*/ 567501 h 1422400"/>
              <a:gd name="connsiteX5" fmla="*/ 509561 w 1422400"/>
              <a:gd name="connsiteY5" fmla="*/ 711200 h 1422400"/>
              <a:gd name="connsiteX6" fmla="*/ 0 w 1422400"/>
              <a:gd name="connsiteY6" fmla="*/ 711200 h 1422400"/>
              <a:gd name="connsiteX0-1" fmla="*/ 569747 w 722402"/>
              <a:gd name="connsiteY0-2" fmla="*/ 567501 h 711200"/>
              <a:gd name="connsiteX1-3" fmla="*/ 509561 w 722402"/>
              <a:gd name="connsiteY1-4" fmla="*/ 711200 h 711200"/>
              <a:gd name="connsiteX2-5" fmla="*/ 0 w 722402"/>
              <a:gd name="connsiteY2-6" fmla="*/ 711200 h 711200"/>
              <a:gd name="connsiteX3-7" fmla="*/ 212282 w 722402"/>
              <a:gd name="connsiteY3-8" fmla="*/ 204361 h 711200"/>
              <a:gd name="connsiteX4-9" fmla="*/ 722402 w 722402"/>
              <a:gd name="connsiteY4-10" fmla="*/ 89 h 711200"/>
              <a:gd name="connsiteX5-11" fmla="*/ 714376 w 722402"/>
              <a:gd name="connsiteY5-12" fmla="*/ 509586 h 711200"/>
              <a:gd name="connsiteX6-13" fmla="*/ 661187 w 722402"/>
              <a:gd name="connsiteY6-14" fmla="*/ 658941 h 711200"/>
              <a:gd name="connsiteX0-15" fmla="*/ 569747 w 722402"/>
              <a:gd name="connsiteY0-16" fmla="*/ 567501 h 711200"/>
              <a:gd name="connsiteX1-17" fmla="*/ 509561 w 722402"/>
              <a:gd name="connsiteY1-18" fmla="*/ 711200 h 711200"/>
              <a:gd name="connsiteX2-19" fmla="*/ 0 w 722402"/>
              <a:gd name="connsiteY2-20" fmla="*/ 711200 h 711200"/>
              <a:gd name="connsiteX3-21" fmla="*/ 212282 w 722402"/>
              <a:gd name="connsiteY3-22" fmla="*/ 204361 h 711200"/>
              <a:gd name="connsiteX4-23" fmla="*/ 722402 w 722402"/>
              <a:gd name="connsiteY4-24" fmla="*/ 89 h 711200"/>
              <a:gd name="connsiteX5-25" fmla="*/ 714376 w 722402"/>
              <a:gd name="connsiteY5-26" fmla="*/ 509586 h 711200"/>
              <a:gd name="connsiteX0-27" fmla="*/ 509561 w 722402"/>
              <a:gd name="connsiteY0-28" fmla="*/ 711200 h 711200"/>
              <a:gd name="connsiteX1-29" fmla="*/ 0 w 722402"/>
              <a:gd name="connsiteY1-30" fmla="*/ 711200 h 711200"/>
              <a:gd name="connsiteX2-31" fmla="*/ 212282 w 722402"/>
              <a:gd name="connsiteY2-32" fmla="*/ 204361 h 711200"/>
              <a:gd name="connsiteX3-33" fmla="*/ 722402 w 722402"/>
              <a:gd name="connsiteY3-34" fmla="*/ 89 h 711200"/>
              <a:gd name="connsiteX4-35" fmla="*/ 714376 w 722402"/>
              <a:gd name="connsiteY4-36" fmla="*/ 509586 h 711200"/>
              <a:gd name="connsiteX0-37" fmla="*/ 0 w 722402"/>
              <a:gd name="connsiteY0-38" fmla="*/ 711200 h 711200"/>
              <a:gd name="connsiteX1-39" fmla="*/ 212282 w 722402"/>
              <a:gd name="connsiteY1-40" fmla="*/ 204361 h 711200"/>
              <a:gd name="connsiteX2-41" fmla="*/ 722402 w 722402"/>
              <a:gd name="connsiteY2-42" fmla="*/ 89 h 711200"/>
              <a:gd name="connsiteX3-43" fmla="*/ 714376 w 722402"/>
              <a:gd name="connsiteY3-44" fmla="*/ 509586 h 711200"/>
              <a:gd name="connsiteX0-45" fmla="*/ 0 w 722402"/>
              <a:gd name="connsiteY0-46" fmla="*/ 711200 h 711200"/>
              <a:gd name="connsiteX1-47" fmla="*/ 212282 w 722402"/>
              <a:gd name="connsiteY1-48" fmla="*/ 204361 h 711200"/>
              <a:gd name="connsiteX2-49" fmla="*/ 722402 w 722402"/>
              <a:gd name="connsiteY2-50" fmla="*/ 89 h 711200"/>
            </a:gdLst>
            <a:ahLst/>
            <a:cxnLst>
              <a:cxn ang="0">
                <a:pos x="connsiteX0-45" y="connsiteY0-46"/>
              </a:cxn>
              <a:cxn ang="0">
                <a:pos x="connsiteX1-47" y="connsiteY1-48"/>
              </a:cxn>
              <a:cxn ang="0">
                <a:pos x="connsiteX2-49" y="connsiteY2-50"/>
              </a:cxn>
            </a:cxnLst>
            <a:rect l="l" t="t" r="r" b="b"/>
            <a:pathLst>
              <a:path w="722402" h="711200">
                <a:moveTo>
                  <a:pt x="0" y="711200"/>
                </a:moveTo>
                <a:cubicBezTo>
                  <a:pt x="0" y="520636"/>
                  <a:pt x="76476" y="338044"/>
                  <a:pt x="212282" y="204361"/>
                </a:cubicBezTo>
                <a:cubicBezTo>
                  <a:pt x="348088" y="70678"/>
                  <a:pt x="531862" y="-2913"/>
                  <a:pt x="722402" y="89"/>
                </a:cubicBezTo>
              </a:path>
            </a:pathLst>
          </a:custGeom>
          <a:noFill/>
          <a:ln w="25400">
            <a:solidFill>
              <a:srgbClr val="92D050">
                <a:lumMod val="40000"/>
                <a:lumOff val="60000"/>
              </a:srgbClr>
            </a:solidFill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 algn="just">
              <a:lnSpc>
                <a:spcPct val="130000"/>
              </a:lnSpc>
            </a:pPr>
            <a:endParaRPr lang="zh-CN" altLang="en-US" dirty="0" err="1">
              <a:solidFill>
                <a:srgbClr val="FFFFFF"/>
              </a:solidFill>
            </a:endParaRPr>
          </a:p>
        </p:txBody>
      </p:sp>
      <p:sp>
        <p:nvSpPr>
          <p:cNvPr id="85" name="空心弧 3"/>
          <p:cNvSpPr/>
          <p:nvPr>
            <p:custDataLst>
              <p:tags r:id="rId14"/>
            </p:custDataLst>
          </p:nvPr>
        </p:nvSpPr>
        <p:spPr>
          <a:xfrm flipV="1">
            <a:off x="1976426" y="4181316"/>
            <a:ext cx="732671" cy="701013"/>
          </a:xfrm>
          <a:custGeom>
            <a:avLst/>
            <a:gdLst>
              <a:gd name="connsiteX0" fmla="*/ 0 w 1422400"/>
              <a:gd name="connsiteY0" fmla="*/ 711200 h 1422400"/>
              <a:gd name="connsiteX1" fmla="*/ 212282 w 1422400"/>
              <a:gd name="connsiteY1" fmla="*/ 204361 h 1422400"/>
              <a:gd name="connsiteX2" fmla="*/ 722402 w 1422400"/>
              <a:gd name="connsiteY2" fmla="*/ 89 h 1422400"/>
              <a:gd name="connsiteX3" fmla="*/ 714376 w 1422400"/>
              <a:gd name="connsiteY3" fmla="*/ 509586 h 1422400"/>
              <a:gd name="connsiteX4" fmla="*/ 569747 w 1422400"/>
              <a:gd name="connsiteY4" fmla="*/ 567501 h 1422400"/>
              <a:gd name="connsiteX5" fmla="*/ 509561 w 1422400"/>
              <a:gd name="connsiteY5" fmla="*/ 711200 h 1422400"/>
              <a:gd name="connsiteX6" fmla="*/ 0 w 1422400"/>
              <a:gd name="connsiteY6" fmla="*/ 711200 h 1422400"/>
              <a:gd name="connsiteX0-1" fmla="*/ 569747 w 722402"/>
              <a:gd name="connsiteY0-2" fmla="*/ 567501 h 711200"/>
              <a:gd name="connsiteX1-3" fmla="*/ 509561 w 722402"/>
              <a:gd name="connsiteY1-4" fmla="*/ 711200 h 711200"/>
              <a:gd name="connsiteX2-5" fmla="*/ 0 w 722402"/>
              <a:gd name="connsiteY2-6" fmla="*/ 711200 h 711200"/>
              <a:gd name="connsiteX3-7" fmla="*/ 212282 w 722402"/>
              <a:gd name="connsiteY3-8" fmla="*/ 204361 h 711200"/>
              <a:gd name="connsiteX4-9" fmla="*/ 722402 w 722402"/>
              <a:gd name="connsiteY4-10" fmla="*/ 89 h 711200"/>
              <a:gd name="connsiteX5-11" fmla="*/ 714376 w 722402"/>
              <a:gd name="connsiteY5-12" fmla="*/ 509586 h 711200"/>
              <a:gd name="connsiteX6-13" fmla="*/ 661187 w 722402"/>
              <a:gd name="connsiteY6-14" fmla="*/ 658941 h 711200"/>
              <a:gd name="connsiteX0-15" fmla="*/ 569747 w 722402"/>
              <a:gd name="connsiteY0-16" fmla="*/ 567501 h 711200"/>
              <a:gd name="connsiteX1-17" fmla="*/ 509561 w 722402"/>
              <a:gd name="connsiteY1-18" fmla="*/ 711200 h 711200"/>
              <a:gd name="connsiteX2-19" fmla="*/ 0 w 722402"/>
              <a:gd name="connsiteY2-20" fmla="*/ 711200 h 711200"/>
              <a:gd name="connsiteX3-21" fmla="*/ 212282 w 722402"/>
              <a:gd name="connsiteY3-22" fmla="*/ 204361 h 711200"/>
              <a:gd name="connsiteX4-23" fmla="*/ 722402 w 722402"/>
              <a:gd name="connsiteY4-24" fmla="*/ 89 h 711200"/>
              <a:gd name="connsiteX5-25" fmla="*/ 714376 w 722402"/>
              <a:gd name="connsiteY5-26" fmla="*/ 509586 h 711200"/>
              <a:gd name="connsiteX0-27" fmla="*/ 509561 w 722402"/>
              <a:gd name="connsiteY0-28" fmla="*/ 711200 h 711200"/>
              <a:gd name="connsiteX1-29" fmla="*/ 0 w 722402"/>
              <a:gd name="connsiteY1-30" fmla="*/ 711200 h 711200"/>
              <a:gd name="connsiteX2-31" fmla="*/ 212282 w 722402"/>
              <a:gd name="connsiteY2-32" fmla="*/ 204361 h 711200"/>
              <a:gd name="connsiteX3-33" fmla="*/ 722402 w 722402"/>
              <a:gd name="connsiteY3-34" fmla="*/ 89 h 711200"/>
              <a:gd name="connsiteX4-35" fmla="*/ 714376 w 722402"/>
              <a:gd name="connsiteY4-36" fmla="*/ 509586 h 711200"/>
              <a:gd name="connsiteX0-37" fmla="*/ 0 w 722402"/>
              <a:gd name="connsiteY0-38" fmla="*/ 711200 h 711200"/>
              <a:gd name="connsiteX1-39" fmla="*/ 212282 w 722402"/>
              <a:gd name="connsiteY1-40" fmla="*/ 204361 h 711200"/>
              <a:gd name="connsiteX2-41" fmla="*/ 722402 w 722402"/>
              <a:gd name="connsiteY2-42" fmla="*/ 89 h 711200"/>
              <a:gd name="connsiteX3-43" fmla="*/ 714376 w 722402"/>
              <a:gd name="connsiteY3-44" fmla="*/ 509586 h 711200"/>
              <a:gd name="connsiteX0-45" fmla="*/ 0 w 722402"/>
              <a:gd name="connsiteY0-46" fmla="*/ 711200 h 711200"/>
              <a:gd name="connsiteX1-47" fmla="*/ 212282 w 722402"/>
              <a:gd name="connsiteY1-48" fmla="*/ 204361 h 711200"/>
              <a:gd name="connsiteX2-49" fmla="*/ 722402 w 722402"/>
              <a:gd name="connsiteY2-50" fmla="*/ 89 h 711200"/>
            </a:gdLst>
            <a:ahLst/>
            <a:cxnLst>
              <a:cxn ang="0">
                <a:pos x="connsiteX0-45" y="connsiteY0-46"/>
              </a:cxn>
              <a:cxn ang="0">
                <a:pos x="connsiteX1-47" y="connsiteY1-48"/>
              </a:cxn>
              <a:cxn ang="0">
                <a:pos x="connsiteX2-49" y="connsiteY2-50"/>
              </a:cxn>
            </a:cxnLst>
            <a:rect l="l" t="t" r="r" b="b"/>
            <a:pathLst>
              <a:path w="722402" h="711200">
                <a:moveTo>
                  <a:pt x="0" y="711200"/>
                </a:moveTo>
                <a:cubicBezTo>
                  <a:pt x="0" y="520636"/>
                  <a:pt x="76476" y="338044"/>
                  <a:pt x="212282" y="204361"/>
                </a:cubicBezTo>
                <a:cubicBezTo>
                  <a:pt x="348088" y="70678"/>
                  <a:pt x="531862" y="-2913"/>
                  <a:pt x="722402" y="89"/>
                </a:cubicBezTo>
              </a:path>
            </a:pathLst>
          </a:custGeom>
          <a:noFill/>
          <a:ln w="25400">
            <a:solidFill>
              <a:srgbClr val="92D050">
                <a:lumMod val="40000"/>
                <a:lumOff val="60000"/>
              </a:srgbClr>
            </a:solidFill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 algn="just">
              <a:lnSpc>
                <a:spcPct val="130000"/>
              </a:lnSpc>
            </a:pPr>
            <a:endParaRPr lang="zh-CN" altLang="en-US" dirty="0" err="1">
              <a:solidFill>
                <a:srgbClr val="FFFFFF"/>
              </a:solidFill>
            </a:endParaRPr>
          </a:p>
        </p:txBody>
      </p:sp>
      <p:cxnSp>
        <p:nvCxnSpPr>
          <p:cNvPr id="86" name="直接连接符 85"/>
          <p:cNvCxnSpPr/>
          <p:nvPr>
            <p:custDataLst>
              <p:tags r:id="rId15"/>
            </p:custDataLst>
          </p:nvPr>
        </p:nvCxnSpPr>
        <p:spPr>
          <a:xfrm>
            <a:off x="3426694" y="4181317"/>
            <a:ext cx="739701" cy="0"/>
          </a:xfrm>
          <a:prstGeom prst="line">
            <a:avLst/>
          </a:prstGeom>
          <a:ln w="25400">
            <a:solidFill>
              <a:srgbClr val="63A537">
                <a:lumMod val="40000"/>
                <a:lumOff val="60000"/>
              </a:srgbClr>
            </a:solidFill>
            <a:headEnd type="none"/>
          </a:ln>
        </p:spPr>
        <p:style>
          <a:lnRef idx="1">
            <a:srgbClr val="92D050"/>
          </a:lnRef>
          <a:fillRef idx="0">
            <a:srgbClr val="92D050"/>
          </a:fillRef>
          <a:effectRef idx="0">
            <a:srgbClr val="92D050"/>
          </a:effectRef>
          <a:fontRef idx="minor">
            <a:srgbClr val="5F5F5F"/>
          </a:fontRef>
        </p:style>
      </p:cxnSp>
      <p:sp>
        <p:nvSpPr>
          <p:cNvPr id="87" name="椭圆 86"/>
          <p:cNvSpPr/>
          <p:nvPr>
            <p:custDataLst>
              <p:tags r:id="rId16"/>
            </p:custDataLst>
          </p:nvPr>
        </p:nvSpPr>
        <p:spPr>
          <a:xfrm>
            <a:off x="4349210" y="3664143"/>
            <a:ext cx="1064290" cy="1034343"/>
          </a:xfrm>
          <a:prstGeom prst="ellipse">
            <a:avLst/>
          </a:prstGeom>
          <a:solidFill>
            <a:srgbClr val="63A537"/>
          </a:solidFill>
        </p:spPr>
        <p:txBody>
          <a:bodyPr rot="0" spcFirstLastPara="0" vert="horz" wrap="square" lIns="0" tIns="0" rIns="0" bIns="0" numCol="1" spcCol="0" rtlCol="0" fromWordArt="0" anchor="ctr" anchorCtr="0" forceAA="0" compatLnSpc="1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 algn="ctr"/>
            <a:endParaRPr lang="en-US" altLang="zh-CN" sz="140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cs typeface="+mn-ea"/>
            </a:endParaRPr>
          </a:p>
        </p:txBody>
      </p:sp>
      <p:sp>
        <p:nvSpPr>
          <p:cNvPr id="88" name="空心弧 3"/>
          <p:cNvSpPr/>
          <p:nvPr>
            <p:custDataLst>
              <p:tags r:id="rId17"/>
            </p:custDataLst>
          </p:nvPr>
        </p:nvSpPr>
        <p:spPr>
          <a:xfrm flipH="1">
            <a:off x="4881357" y="3480303"/>
            <a:ext cx="732671" cy="701013"/>
          </a:xfrm>
          <a:custGeom>
            <a:avLst/>
            <a:gdLst>
              <a:gd name="connsiteX0" fmla="*/ 0 w 1422400"/>
              <a:gd name="connsiteY0" fmla="*/ 711200 h 1422400"/>
              <a:gd name="connsiteX1" fmla="*/ 212282 w 1422400"/>
              <a:gd name="connsiteY1" fmla="*/ 204361 h 1422400"/>
              <a:gd name="connsiteX2" fmla="*/ 722402 w 1422400"/>
              <a:gd name="connsiteY2" fmla="*/ 89 h 1422400"/>
              <a:gd name="connsiteX3" fmla="*/ 714376 w 1422400"/>
              <a:gd name="connsiteY3" fmla="*/ 509586 h 1422400"/>
              <a:gd name="connsiteX4" fmla="*/ 569747 w 1422400"/>
              <a:gd name="connsiteY4" fmla="*/ 567501 h 1422400"/>
              <a:gd name="connsiteX5" fmla="*/ 509561 w 1422400"/>
              <a:gd name="connsiteY5" fmla="*/ 711200 h 1422400"/>
              <a:gd name="connsiteX6" fmla="*/ 0 w 1422400"/>
              <a:gd name="connsiteY6" fmla="*/ 711200 h 1422400"/>
              <a:gd name="connsiteX0-1" fmla="*/ 569747 w 722402"/>
              <a:gd name="connsiteY0-2" fmla="*/ 567501 h 711200"/>
              <a:gd name="connsiteX1-3" fmla="*/ 509561 w 722402"/>
              <a:gd name="connsiteY1-4" fmla="*/ 711200 h 711200"/>
              <a:gd name="connsiteX2-5" fmla="*/ 0 w 722402"/>
              <a:gd name="connsiteY2-6" fmla="*/ 711200 h 711200"/>
              <a:gd name="connsiteX3-7" fmla="*/ 212282 w 722402"/>
              <a:gd name="connsiteY3-8" fmla="*/ 204361 h 711200"/>
              <a:gd name="connsiteX4-9" fmla="*/ 722402 w 722402"/>
              <a:gd name="connsiteY4-10" fmla="*/ 89 h 711200"/>
              <a:gd name="connsiteX5-11" fmla="*/ 714376 w 722402"/>
              <a:gd name="connsiteY5-12" fmla="*/ 509586 h 711200"/>
              <a:gd name="connsiteX6-13" fmla="*/ 661187 w 722402"/>
              <a:gd name="connsiteY6-14" fmla="*/ 658941 h 711200"/>
              <a:gd name="connsiteX0-15" fmla="*/ 569747 w 722402"/>
              <a:gd name="connsiteY0-16" fmla="*/ 567501 h 711200"/>
              <a:gd name="connsiteX1-17" fmla="*/ 509561 w 722402"/>
              <a:gd name="connsiteY1-18" fmla="*/ 711200 h 711200"/>
              <a:gd name="connsiteX2-19" fmla="*/ 0 w 722402"/>
              <a:gd name="connsiteY2-20" fmla="*/ 711200 h 711200"/>
              <a:gd name="connsiteX3-21" fmla="*/ 212282 w 722402"/>
              <a:gd name="connsiteY3-22" fmla="*/ 204361 h 711200"/>
              <a:gd name="connsiteX4-23" fmla="*/ 722402 w 722402"/>
              <a:gd name="connsiteY4-24" fmla="*/ 89 h 711200"/>
              <a:gd name="connsiteX5-25" fmla="*/ 714376 w 722402"/>
              <a:gd name="connsiteY5-26" fmla="*/ 509586 h 711200"/>
              <a:gd name="connsiteX0-27" fmla="*/ 509561 w 722402"/>
              <a:gd name="connsiteY0-28" fmla="*/ 711200 h 711200"/>
              <a:gd name="connsiteX1-29" fmla="*/ 0 w 722402"/>
              <a:gd name="connsiteY1-30" fmla="*/ 711200 h 711200"/>
              <a:gd name="connsiteX2-31" fmla="*/ 212282 w 722402"/>
              <a:gd name="connsiteY2-32" fmla="*/ 204361 h 711200"/>
              <a:gd name="connsiteX3-33" fmla="*/ 722402 w 722402"/>
              <a:gd name="connsiteY3-34" fmla="*/ 89 h 711200"/>
              <a:gd name="connsiteX4-35" fmla="*/ 714376 w 722402"/>
              <a:gd name="connsiteY4-36" fmla="*/ 509586 h 711200"/>
              <a:gd name="connsiteX0-37" fmla="*/ 0 w 722402"/>
              <a:gd name="connsiteY0-38" fmla="*/ 711200 h 711200"/>
              <a:gd name="connsiteX1-39" fmla="*/ 212282 w 722402"/>
              <a:gd name="connsiteY1-40" fmla="*/ 204361 h 711200"/>
              <a:gd name="connsiteX2-41" fmla="*/ 722402 w 722402"/>
              <a:gd name="connsiteY2-42" fmla="*/ 89 h 711200"/>
              <a:gd name="connsiteX3-43" fmla="*/ 714376 w 722402"/>
              <a:gd name="connsiteY3-44" fmla="*/ 509586 h 711200"/>
              <a:gd name="connsiteX0-45" fmla="*/ 0 w 722402"/>
              <a:gd name="connsiteY0-46" fmla="*/ 711200 h 711200"/>
              <a:gd name="connsiteX1-47" fmla="*/ 212282 w 722402"/>
              <a:gd name="connsiteY1-48" fmla="*/ 204361 h 711200"/>
              <a:gd name="connsiteX2-49" fmla="*/ 722402 w 722402"/>
              <a:gd name="connsiteY2-50" fmla="*/ 89 h 711200"/>
            </a:gdLst>
            <a:ahLst/>
            <a:cxnLst>
              <a:cxn ang="0">
                <a:pos x="connsiteX0-45" y="connsiteY0-46"/>
              </a:cxn>
              <a:cxn ang="0">
                <a:pos x="connsiteX1-47" y="connsiteY1-48"/>
              </a:cxn>
              <a:cxn ang="0">
                <a:pos x="connsiteX2-49" y="connsiteY2-50"/>
              </a:cxn>
            </a:cxnLst>
            <a:rect l="l" t="t" r="r" b="b"/>
            <a:pathLst>
              <a:path w="722402" h="711200">
                <a:moveTo>
                  <a:pt x="0" y="711200"/>
                </a:moveTo>
                <a:cubicBezTo>
                  <a:pt x="0" y="520636"/>
                  <a:pt x="76476" y="338044"/>
                  <a:pt x="212282" y="204361"/>
                </a:cubicBezTo>
                <a:cubicBezTo>
                  <a:pt x="348088" y="70678"/>
                  <a:pt x="531862" y="-2913"/>
                  <a:pt x="722402" y="89"/>
                </a:cubicBezTo>
              </a:path>
            </a:pathLst>
          </a:custGeom>
          <a:noFill/>
          <a:ln w="25400">
            <a:solidFill>
              <a:srgbClr val="63A537">
                <a:lumMod val="40000"/>
                <a:lumOff val="60000"/>
              </a:srgbClr>
            </a:solidFill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 algn="just">
              <a:lnSpc>
                <a:spcPct val="130000"/>
              </a:lnSpc>
            </a:pPr>
            <a:endParaRPr lang="zh-CN" altLang="en-US" dirty="0" err="1">
              <a:solidFill>
                <a:srgbClr val="FFFFFF"/>
              </a:solidFill>
            </a:endParaRPr>
          </a:p>
        </p:txBody>
      </p:sp>
      <p:sp>
        <p:nvSpPr>
          <p:cNvPr id="89" name="空心弧 3"/>
          <p:cNvSpPr/>
          <p:nvPr>
            <p:custDataLst>
              <p:tags r:id="rId18"/>
            </p:custDataLst>
          </p:nvPr>
        </p:nvSpPr>
        <p:spPr>
          <a:xfrm flipV="1">
            <a:off x="4148686" y="4181316"/>
            <a:ext cx="732671" cy="701013"/>
          </a:xfrm>
          <a:custGeom>
            <a:avLst/>
            <a:gdLst>
              <a:gd name="connsiteX0" fmla="*/ 0 w 1422400"/>
              <a:gd name="connsiteY0" fmla="*/ 711200 h 1422400"/>
              <a:gd name="connsiteX1" fmla="*/ 212282 w 1422400"/>
              <a:gd name="connsiteY1" fmla="*/ 204361 h 1422400"/>
              <a:gd name="connsiteX2" fmla="*/ 722402 w 1422400"/>
              <a:gd name="connsiteY2" fmla="*/ 89 h 1422400"/>
              <a:gd name="connsiteX3" fmla="*/ 714376 w 1422400"/>
              <a:gd name="connsiteY3" fmla="*/ 509586 h 1422400"/>
              <a:gd name="connsiteX4" fmla="*/ 569747 w 1422400"/>
              <a:gd name="connsiteY4" fmla="*/ 567501 h 1422400"/>
              <a:gd name="connsiteX5" fmla="*/ 509561 w 1422400"/>
              <a:gd name="connsiteY5" fmla="*/ 711200 h 1422400"/>
              <a:gd name="connsiteX6" fmla="*/ 0 w 1422400"/>
              <a:gd name="connsiteY6" fmla="*/ 711200 h 1422400"/>
              <a:gd name="connsiteX0-1" fmla="*/ 569747 w 722402"/>
              <a:gd name="connsiteY0-2" fmla="*/ 567501 h 711200"/>
              <a:gd name="connsiteX1-3" fmla="*/ 509561 w 722402"/>
              <a:gd name="connsiteY1-4" fmla="*/ 711200 h 711200"/>
              <a:gd name="connsiteX2-5" fmla="*/ 0 w 722402"/>
              <a:gd name="connsiteY2-6" fmla="*/ 711200 h 711200"/>
              <a:gd name="connsiteX3-7" fmla="*/ 212282 w 722402"/>
              <a:gd name="connsiteY3-8" fmla="*/ 204361 h 711200"/>
              <a:gd name="connsiteX4-9" fmla="*/ 722402 w 722402"/>
              <a:gd name="connsiteY4-10" fmla="*/ 89 h 711200"/>
              <a:gd name="connsiteX5-11" fmla="*/ 714376 w 722402"/>
              <a:gd name="connsiteY5-12" fmla="*/ 509586 h 711200"/>
              <a:gd name="connsiteX6-13" fmla="*/ 661187 w 722402"/>
              <a:gd name="connsiteY6-14" fmla="*/ 658941 h 711200"/>
              <a:gd name="connsiteX0-15" fmla="*/ 569747 w 722402"/>
              <a:gd name="connsiteY0-16" fmla="*/ 567501 h 711200"/>
              <a:gd name="connsiteX1-17" fmla="*/ 509561 w 722402"/>
              <a:gd name="connsiteY1-18" fmla="*/ 711200 h 711200"/>
              <a:gd name="connsiteX2-19" fmla="*/ 0 w 722402"/>
              <a:gd name="connsiteY2-20" fmla="*/ 711200 h 711200"/>
              <a:gd name="connsiteX3-21" fmla="*/ 212282 w 722402"/>
              <a:gd name="connsiteY3-22" fmla="*/ 204361 h 711200"/>
              <a:gd name="connsiteX4-23" fmla="*/ 722402 w 722402"/>
              <a:gd name="connsiteY4-24" fmla="*/ 89 h 711200"/>
              <a:gd name="connsiteX5-25" fmla="*/ 714376 w 722402"/>
              <a:gd name="connsiteY5-26" fmla="*/ 509586 h 711200"/>
              <a:gd name="connsiteX0-27" fmla="*/ 509561 w 722402"/>
              <a:gd name="connsiteY0-28" fmla="*/ 711200 h 711200"/>
              <a:gd name="connsiteX1-29" fmla="*/ 0 w 722402"/>
              <a:gd name="connsiteY1-30" fmla="*/ 711200 h 711200"/>
              <a:gd name="connsiteX2-31" fmla="*/ 212282 w 722402"/>
              <a:gd name="connsiteY2-32" fmla="*/ 204361 h 711200"/>
              <a:gd name="connsiteX3-33" fmla="*/ 722402 w 722402"/>
              <a:gd name="connsiteY3-34" fmla="*/ 89 h 711200"/>
              <a:gd name="connsiteX4-35" fmla="*/ 714376 w 722402"/>
              <a:gd name="connsiteY4-36" fmla="*/ 509586 h 711200"/>
              <a:gd name="connsiteX0-37" fmla="*/ 0 w 722402"/>
              <a:gd name="connsiteY0-38" fmla="*/ 711200 h 711200"/>
              <a:gd name="connsiteX1-39" fmla="*/ 212282 w 722402"/>
              <a:gd name="connsiteY1-40" fmla="*/ 204361 h 711200"/>
              <a:gd name="connsiteX2-41" fmla="*/ 722402 w 722402"/>
              <a:gd name="connsiteY2-42" fmla="*/ 89 h 711200"/>
              <a:gd name="connsiteX3-43" fmla="*/ 714376 w 722402"/>
              <a:gd name="connsiteY3-44" fmla="*/ 509586 h 711200"/>
              <a:gd name="connsiteX0-45" fmla="*/ 0 w 722402"/>
              <a:gd name="connsiteY0-46" fmla="*/ 711200 h 711200"/>
              <a:gd name="connsiteX1-47" fmla="*/ 212282 w 722402"/>
              <a:gd name="connsiteY1-48" fmla="*/ 204361 h 711200"/>
              <a:gd name="connsiteX2-49" fmla="*/ 722402 w 722402"/>
              <a:gd name="connsiteY2-50" fmla="*/ 89 h 711200"/>
            </a:gdLst>
            <a:ahLst/>
            <a:cxnLst>
              <a:cxn ang="0">
                <a:pos x="connsiteX0-45" y="connsiteY0-46"/>
              </a:cxn>
              <a:cxn ang="0">
                <a:pos x="connsiteX1-47" y="connsiteY1-48"/>
              </a:cxn>
              <a:cxn ang="0">
                <a:pos x="connsiteX2-49" y="connsiteY2-50"/>
              </a:cxn>
            </a:cxnLst>
            <a:rect l="l" t="t" r="r" b="b"/>
            <a:pathLst>
              <a:path w="722402" h="711200">
                <a:moveTo>
                  <a:pt x="0" y="711200"/>
                </a:moveTo>
                <a:cubicBezTo>
                  <a:pt x="0" y="520636"/>
                  <a:pt x="76476" y="338044"/>
                  <a:pt x="212282" y="204361"/>
                </a:cubicBezTo>
                <a:cubicBezTo>
                  <a:pt x="348088" y="70678"/>
                  <a:pt x="531862" y="-2913"/>
                  <a:pt x="722402" y="89"/>
                </a:cubicBezTo>
              </a:path>
            </a:pathLst>
          </a:custGeom>
          <a:noFill/>
          <a:ln w="25400">
            <a:solidFill>
              <a:srgbClr val="63A537">
                <a:lumMod val="40000"/>
                <a:lumOff val="60000"/>
              </a:srgbClr>
            </a:solidFill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 algn="just">
              <a:lnSpc>
                <a:spcPct val="130000"/>
              </a:lnSpc>
            </a:pPr>
            <a:endParaRPr lang="zh-CN" altLang="en-US" dirty="0" err="1">
              <a:solidFill>
                <a:srgbClr val="FFFFFF"/>
              </a:solidFill>
            </a:endParaRPr>
          </a:p>
        </p:txBody>
      </p:sp>
      <p:cxnSp>
        <p:nvCxnSpPr>
          <p:cNvPr id="90" name="直接连接符 89"/>
          <p:cNvCxnSpPr/>
          <p:nvPr>
            <p:custDataLst>
              <p:tags r:id="rId19"/>
            </p:custDataLst>
          </p:nvPr>
        </p:nvCxnSpPr>
        <p:spPr>
          <a:xfrm>
            <a:off x="5593957" y="4181317"/>
            <a:ext cx="739701" cy="0"/>
          </a:xfrm>
          <a:prstGeom prst="line">
            <a:avLst/>
          </a:prstGeom>
          <a:ln w="25400">
            <a:solidFill>
              <a:srgbClr val="37A76F">
                <a:lumMod val="40000"/>
                <a:lumOff val="60000"/>
              </a:srgbClr>
            </a:solidFill>
            <a:headEnd type="none"/>
          </a:ln>
        </p:spPr>
        <p:style>
          <a:lnRef idx="1">
            <a:srgbClr val="92D050"/>
          </a:lnRef>
          <a:fillRef idx="0">
            <a:srgbClr val="92D050"/>
          </a:fillRef>
          <a:effectRef idx="0">
            <a:srgbClr val="92D050"/>
          </a:effectRef>
          <a:fontRef idx="minor">
            <a:srgbClr val="5F5F5F"/>
          </a:fontRef>
        </p:style>
      </p:cxnSp>
      <p:sp>
        <p:nvSpPr>
          <p:cNvPr id="91" name="椭圆 90"/>
          <p:cNvSpPr/>
          <p:nvPr>
            <p:custDataLst>
              <p:tags r:id="rId20"/>
            </p:custDataLst>
          </p:nvPr>
        </p:nvSpPr>
        <p:spPr>
          <a:xfrm>
            <a:off x="6518082" y="3664143"/>
            <a:ext cx="1064290" cy="1034343"/>
          </a:xfrm>
          <a:prstGeom prst="ellipse">
            <a:avLst/>
          </a:prstGeom>
          <a:solidFill>
            <a:srgbClr val="37A76F"/>
          </a:solidFill>
        </p:spPr>
        <p:txBody>
          <a:bodyPr rot="0" spcFirstLastPara="0" vert="horz" wrap="square" lIns="0" tIns="0" rIns="0" bIns="0" numCol="1" spcCol="0" rtlCol="0" fromWordArt="0" anchor="ctr" anchorCtr="0" forceAA="0" compatLnSpc="1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 algn="ctr"/>
            <a:endParaRPr lang="en-US" altLang="zh-CN" sz="140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cs typeface="+mn-ea"/>
            </a:endParaRPr>
          </a:p>
        </p:txBody>
      </p:sp>
      <p:sp>
        <p:nvSpPr>
          <p:cNvPr id="92" name="空心弧 3"/>
          <p:cNvSpPr/>
          <p:nvPr>
            <p:custDataLst>
              <p:tags r:id="rId21"/>
            </p:custDataLst>
          </p:nvPr>
        </p:nvSpPr>
        <p:spPr>
          <a:xfrm flipH="1">
            <a:off x="7050228" y="3480303"/>
            <a:ext cx="732671" cy="701013"/>
          </a:xfrm>
          <a:custGeom>
            <a:avLst/>
            <a:gdLst>
              <a:gd name="connsiteX0" fmla="*/ 0 w 1422400"/>
              <a:gd name="connsiteY0" fmla="*/ 711200 h 1422400"/>
              <a:gd name="connsiteX1" fmla="*/ 212282 w 1422400"/>
              <a:gd name="connsiteY1" fmla="*/ 204361 h 1422400"/>
              <a:gd name="connsiteX2" fmla="*/ 722402 w 1422400"/>
              <a:gd name="connsiteY2" fmla="*/ 89 h 1422400"/>
              <a:gd name="connsiteX3" fmla="*/ 714376 w 1422400"/>
              <a:gd name="connsiteY3" fmla="*/ 509586 h 1422400"/>
              <a:gd name="connsiteX4" fmla="*/ 569747 w 1422400"/>
              <a:gd name="connsiteY4" fmla="*/ 567501 h 1422400"/>
              <a:gd name="connsiteX5" fmla="*/ 509561 w 1422400"/>
              <a:gd name="connsiteY5" fmla="*/ 711200 h 1422400"/>
              <a:gd name="connsiteX6" fmla="*/ 0 w 1422400"/>
              <a:gd name="connsiteY6" fmla="*/ 711200 h 1422400"/>
              <a:gd name="connsiteX0-1" fmla="*/ 569747 w 722402"/>
              <a:gd name="connsiteY0-2" fmla="*/ 567501 h 711200"/>
              <a:gd name="connsiteX1-3" fmla="*/ 509561 w 722402"/>
              <a:gd name="connsiteY1-4" fmla="*/ 711200 h 711200"/>
              <a:gd name="connsiteX2-5" fmla="*/ 0 w 722402"/>
              <a:gd name="connsiteY2-6" fmla="*/ 711200 h 711200"/>
              <a:gd name="connsiteX3-7" fmla="*/ 212282 w 722402"/>
              <a:gd name="connsiteY3-8" fmla="*/ 204361 h 711200"/>
              <a:gd name="connsiteX4-9" fmla="*/ 722402 w 722402"/>
              <a:gd name="connsiteY4-10" fmla="*/ 89 h 711200"/>
              <a:gd name="connsiteX5-11" fmla="*/ 714376 w 722402"/>
              <a:gd name="connsiteY5-12" fmla="*/ 509586 h 711200"/>
              <a:gd name="connsiteX6-13" fmla="*/ 661187 w 722402"/>
              <a:gd name="connsiteY6-14" fmla="*/ 658941 h 711200"/>
              <a:gd name="connsiteX0-15" fmla="*/ 569747 w 722402"/>
              <a:gd name="connsiteY0-16" fmla="*/ 567501 h 711200"/>
              <a:gd name="connsiteX1-17" fmla="*/ 509561 w 722402"/>
              <a:gd name="connsiteY1-18" fmla="*/ 711200 h 711200"/>
              <a:gd name="connsiteX2-19" fmla="*/ 0 w 722402"/>
              <a:gd name="connsiteY2-20" fmla="*/ 711200 h 711200"/>
              <a:gd name="connsiteX3-21" fmla="*/ 212282 w 722402"/>
              <a:gd name="connsiteY3-22" fmla="*/ 204361 h 711200"/>
              <a:gd name="connsiteX4-23" fmla="*/ 722402 w 722402"/>
              <a:gd name="connsiteY4-24" fmla="*/ 89 h 711200"/>
              <a:gd name="connsiteX5-25" fmla="*/ 714376 w 722402"/>
              <a:gd name="connsiteY5-26" fmla="*/ 509586 h 711200"/>
              <a:gd name="connsiteX0-27" fmla="*/ 509561 w 722402"/>
              <a:gd name="connsiteY0-28" fmla="*/ 711200 h 711200"/>
              <a:gd name="connsiteX1-29" fmla="*/ 0 w 722402"/>
              <a:gd name="connsiteY1-30" fmla="*/ 711200 h 711200"/>
              <a:gd name="connsiteX2-31" fmla="*/ 212282 w 722402"/>
              <a:gd name="connsiteY2-32" fmla="*/ 204361 h 711200"/>
              <a:gd name="connsiteX3-33" fmla="*/ 722402 w 722402"/>
              <a:gd name="connsiteY3-34" fmla="*/ 89 h 711200"/>
              <a:gd name="connsiteX4-35" fmla="*/ 714376 w 722402"/>
              <a:gd name="connsiteY4-36" fmla="*/ 509586 h 711200"/>
              <a:gd name="connsiteX0-37" fmla="*/ 0 w 722402"/>
              <a:gd name="connsiteY0-38" fmla="*/ 711200 h 711200"/>
              <a:gd name="connsiteX1-39" fmla="*/ 212282 w 722402"/>
              <a:gd name="connsiteY1-40" fmla="*/ 204361 h 711200"/>
              <a:gd name="connsiteX2-41" fmla="*/ 722402 w 722402"/>
              <a:gd name="connsiteY2-42" fmla="*/ 89 h 711200"/>
              <a:gd name="connsiteX3-43" fmla="*/ 714376 w 722402"/>
              <a:gd name="connsiteY3-44" fmla="*/ 509586 h 711200"/>
              <a:gd name="connsiteX0-45" fmla="*/ 0 w 722402"/>
              <a:gd name="connsiteY0-46" fmla="*/ 711200 h 711200"/>
              <a:gd name="connsiteX1-47" fmla="*/ 212282 w 722402"/>
              <a:gd name="connsiteY1-48" fmla="*/ 204361 h 711200"/>
              <a:gd name="connsiteX2-49" fmla="*/ 722402 w 722402"/>
              <a:gd name="connsiteY2-50" fmla="*/ 89 h 711200"/>
            </a:gdLst>
            <a:ahLst/>
            <a:cxnLst>
              <a:cxn ang="0">
                <a:pos x="connsiteX0-45" y="connsiteY0-46"/>
              </a:cxn>
              <a:cxn ang="0">
                <a:pos x="connsiteX1-47" y="connsiteY1-48"/>
              </a:cxn>
              <a:cxn ang="0">
                <a:pos x="connsiteX2-49" y="connsiteY2-50"/>
              </a:cxn>
            </a:cxnLst>
            <a:rect l="l" t="t" r="r" b="b"/>
            <a:pathLst>
              <a:path w="722402" h="711200">
                <a:moveTo>
                  <a:pt x="0" y="711200"/>
                </a:moveTo>
                <a:cubicBezTo>
                  <a:pt x="0" y="520636"/>
                  <a:pt x="76476" y="338044"/>
                  <a:pt x="212282" y="204361"/>
                </a:cubicBezTo>
                <a:cubicBezTo>
                  <a:pt x="348088" y="70678"/>
                  <a:pt x="531862" y="-2913"/>
                  <a:pt x="722402" y="89"/>
                </a:cubicBezTo>
              </a:path>
            </a:pathLst>
          </a:custGeom>
          <a:noFill/>
          <a:ln w="25400">
            <a:solidFill>
              <a:srgbClr val="37A76F">
                <a:lumMod val="40000"/>
                <a:lumOff val="60000"/>
              </a:srgbClr>
            </a:solidFill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 algn="just">
              <a:lnSpc>
                <a:spcPct val="130000"/>
              </a:lnSpc>
            </a:pPr>
            <a:endParaRPr lang="zh-CN" altLang="en-US" dirty="0" err="1">
              <a:solidFill>
                <a:srgbClr val="FFFFFF"/>
              </a:solidFill>
            </a:endParaRPr>
          </a:p>
        </p:txBody>
      </p:sp>
      <p:sp>
        <p:nvSpPr>
          <p:cNvPr id="93" name="空心弧 3"/>
          <p:cNvSpPr/>
          <p:nvPr>
            <p:custDataLst>
              <p:tags r:id="rId22"/>
            </p:custDataLst>
          </p:nvPr>
        </p:nvSpPr>
        <p:spPr>
          <a:xfrm flipV="1">
            <a:off x="6317557" y="4181316"/>
            <a:ext cx="732671" cy="701013"/>
          </a:xfrm>
          <a:custGeom>
            <a:avLst/>
            <a:gdLst>
              <a:gd name="connsiteX0" fmla="*/ 0 w 1422400"/>
              <a:gd name="connsiteY0" fmla="*/ 711200 h 1422400"/>
              <a:gd name="connsiteX1" fmla="*/ 212282 w 1422400"/>
              <a:gd name="connsiteY1" fmla="*/ 204361 h 1422400"/>
              <a:gd name="connsiteX2" fmla="*/ 722402 w 1422400"/>
              <a:gd name="connsiteY2" fmla="*/ 89 h 1422400"/>
              <a:gd name="connsiteX3" fmla="*/ 714376 w 1422400"/>
              <a:gd name="connsiteY3" fmla="*/ 509586 h 1422400"/>
              <a:gd name="connsiteX4" fmla="*/ 569747 w 1422400"/>
              <a:gd name="connsiteY4" fmla="*/ 567501 h 1422400"/>
              <a:gd name="connsiteX5" fmla="*/ 509561 w 1422400"/>
              <a:gd name="connsiteY5" fmla="*/ 711200 h 1422400"/>
              <a:gd name="connsiteX6" fmla="*/ 0 w 1422400"/>
              <a:gd name="connsiteY6" fmla="*/ 711200 h 1422400"/>
              <a:gd name="connsiteX0-1" fmla="*/ 569747 w 722402"/>
              <a:gd name="connsiteY0-2" fmla="*/ 567501 h 711200"/>
              <a:gd name="connsiteX1-3" fmla="*/ 509561 w 722402"/>
              <a:gd name="connsiteY1-4" fmla="*/ 711200 h 711200"/>
              <a:gd name="connsiteX2-5" fmla="*/ 0 w 722402"/>
              <a:gd name="connsiteY2-6" fmla="*/ 711200 h 711200"/>
              <a:gd name="connsiteX3-7" fmla="*/ 212282 w 722402"/>
              <a:gd name="connsiteY3-8" fmla="*/ 204361 h 711200"/>
              <a:gd name="connsiteX4-9" fmla="*/ 722402 w 722402"/>
              <a:gd name="connsiteY4-10" fmla="*/ 89 h 711200"/>
              <a:gd name="connsiteX5-11" fmla="*/ 714376 w 722402"/>
              <a:gd name="connsiteY5-12" fmla="*/ 509586 h 711200"/>
              <a:gd name="connsiteX6-13" fmla="*/ 661187 w 722402"/>
              <a:gd name="connsiteY6-14" fmla="*/ 658941 h 711200"/>
              <a:gd name="connsiteX0-15" fmla="*/ 569747 w 722402"/>
              <a:gd name="connsiteY0-16" fmla="*/ 567501 h 711200"/>
              <a:gd name="connsiteX1-17" fmla="*/ 509561 w 722402"/>
              <a:gd name="connsiteY1-18" fmla="*/ 711200 h 711200"/>
              <a:gd name="connsiteX2-19" fmla="*/ 0 w 722402"/>
              <a:gd name="connsiteY2-20" fmla="*/ 711200 h 711200"/>
              <a:gd name="connsiteX3-21" fmla="*/ 212282 w 722402"/>
              <a:gd name="connsiteY3-22" fmla="*/ 204361 h 711200"/>
              <a:gd name="connsiteX4-23" fmla="*/ 722402 w 722402"/>
              <a:gd name="connsiteY4-24" fmla="*/ 89 h 711200"/>
              <a:gd name="connsiteX5-25" fmla="*/ 714376 w 722402"/>
              <a:gd name="connsiteY5-26" fmla="*/ 509586 h 711200"/>
              <a:gd name="connsiteX0-27" fmla="*/ 509561 w 722402"/>
              <a:gd name="connsiteY0-28" fmla="*/ 711200 h 711200"/>
              <a:gd name="connsiteX1-29" fmla="*/ 0 w 722402"/>
              <a:gd name="connsiteY1-30" fmla="*/ 711200 h 711200"/>
              <a:gd name="connsiteX2-31" fmla="*/ 212282 w 722402"/>
              <a:gd name="connsiteY2-32" fmla="*/ 204361 h 711200"/>
              <a:gd name="connsiteX3-33" fmla="*/ 722402 w 722402"/>
              <a:gd name="connsiteY3-34" fmla="*/ 89 h 711200"/>
              <a:gd name="connsiteX4-35" fmla="*/ 714376 w 722402"/>
              <a:gd name="connsiteY4-36" fmla="*/ 509586 h 711200"/>
              <a:gd name="connsiteX0-37" fmla="*/ 0 w 722402"/>
              <a:gd name="connsiteY0-38" fmla="*/ 711200 h 711200"/>
              <a:gd name="connsiteX1-39" fmla="*/ 212282 w 722402"/>
              <a:gd name="connsiteY1-40" fmla="*/ 204361 h 711200"/>
              <a:gd name="connsiteX2-41" fmla="*/ 722402 w 722402"/>
              <a:gd name="connsiteY2-42" fmla="*/ 89 h 711200"/>
              <a:gd name="connsiteX3-43" fmla="*/ 714376 w 722402"/>
              <a:gd name="connsiteY3-44" fmla="*/ 509586 h 711200"/>
              <a:gd name="connsiteX0-45" fmla="*/ 0 w 722402"/>
              <a:gd name="connsiteY0-46" fmla="*/ 711200 h 711200"/>
              <a:gd name="connsiteX1-47" fmla="*/ 212282 w 722402"/>
              <a:gd name="connsiteY1-48" fmla="*/ 204361 h 711200"/>
              <a:gd name="connsiteX2-49" fmla="*/ 722402 w 722402"/>
              <a:gd name="connsiteY2-50" fmla="*/ 89 h 711200"/>
            </a:gdLst>
            <a:ahLst/>
            <a:cxnLst>
              <a:cxn ang="0">
                <a:pos x="connsiteX0-45" y="connsiteY0-46"/>
              </a:cxn>
              <a:cxn ang="0">
                <a:pos x="connsiteX1-47" y="connsiteY1-48"/>
              </a:cxn>
              <a:cxn ang="0">
                <a:pos x="connsiteX2-49" y="connsiteY2-50"/>
              </a:cxn>
            </a:cxnLst>
            <a:rect l="l" t="t" r="r" b="b"/>
            <a:pathLst>
              <a:path w="722402" h="711200">
                <a:moveTo>
                  <a:pt x="0" y="711200"/>
                </a:moveTo>
                <a:cubicBezTo>
                  <a:pt x="0" y="520636"/>
                  <a:pt x="76476" y="338044"/>
                  <a:pt x="212282" y="204361"/>
                </a:cubicBezTo>
                <a:cubicBezTo>
                  <a:pt x="348088" y="70678"/>
                  <a:pt x="531862" y="-2913"/>
                  <a:pt x="722402" y="89"/>
                </a:cubicBezTo>
              </a:path>
            </a:pathLst>
          </a:custGeom>
          <a:noFill/>
          <a:ln w="25400">
            <a:solidFill>
              <a:srgbClr val="37A76F">
                <a:lumMod val="40000"/>
                <a:lumOff val="60000"/>
              </a:srgbClr>
            </a:solidFill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 algn="just">
              <a:lnSpc>
                <a:spcPct val="130000"/>
              </a:lnSpc>
            </a:pPr>
            <a:endParaRPr lang="zh-CN" altLang="en-US" dirty="0" err="1">
              <a:solidFill>
                <a:srgbClr val="FFFFFF"/>
              </a:solidFill>
            </a:endParaRPr>
          </a:p>
        </p:txBody>
      </p:sp>
      <p:cxnSp>
        <p:nvCxnSpPr>
          <p:cNvPr id="94" name="直接连接符 93"/>
          <p:cNvCxnSpPr/>
          <p:nvPr>
            <p:custDataLst>
              <p:tags r:id="rId23"/>
            </p:custDataLst>
          </p:nvPr>
        </p:nvCxnSpPr>
        <p:spPr>
          <a:xfrm>
            <a:off x="7762830" y="4181317"/>
            <a:ext cx="739701" cy="0"/>
          </a:xfrm>
          <a:prstGeom prst="line">
            <a:avLst/>
          </a:prstGeom>
          <a:ln w="25400">
            <a:solidFill>
              <a:srgbClr val="92D050">
                <a:lumMod val="40000"/>
                <a:lumOff val="60000"/>
              </a:srgbClr>
            </a:solidFill>
            <a:headEnd type="none"/>
          </a:ln>
        </p:spPr>
        <p:style>
          <a:lnRef idx="1">
            <a:srgbClr val="92D050"/>
          </a:lnRef>
          <a:fillRef idx="0">
            <a:srgbClr val="92D050"/>
          </a:fillRef>
          <a:effectRef idx="0">
            <a:srgbClr val="92D050"/>
          </a:effectRef>
          <a:fontRef idx="minor">
            <a:srgbClr val="5F5F5F"/>
          </a:fontRef>
        </p:style>
      </p:cxnSp>
      <p:sp>
        <p:nvSpPr>
          <p:cNvPr id="95" name="椭圆 94"/>
          <p:cNvSpPr/>
          <p:nvPr>
            <p:custDataLst>
              <p:tags r:id="rId24"/>
            </p:custDataLst>
          </p:nvPr>
        </p:nvSpPr>
        <p:spPr>
          <a:xfrm>
            <a:off x="8686946" y="3664143"/>
            <a:ext cx="1064290" cy="1034343"/>
          </a:xfrm>
          <a:prstGeom prst="ellipse">
            <a:avLst/>
          </a:prstGeom>
          <a:solidFill>
            <a:srgbClr val="92D050"/>
          </a:solidFill>
        </p:spPr>
        <p:txBody>
          <a:bodyPr rot="0" spcFirstLastPara="0" vert="horz" wrap="square" lIns="0" tIns="0" rIns="0" bIns="0" numCol="1" spcCol="0" rtlCol="0" fromWordArt="0" anchor="ctr" anchorCtr="0" forceAA="0" compatLnSpc="1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 algn="ctr"/>
            <a:endParaRPr lang="en-US" altLang="zh-CN" sz="140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cs typeface="+mn-ea"/>
            </a:endParaRPr>
          </a:p>
        </p:txBody>
      </p:sp>
      <p:sp>
        <p:nvSpPr>
          <p:cNvPr id="96" name="空心弧 3"/>
          <p:cNvSpPr/>
          <p:nvPr>
            <p:custDataLst>
              <p:tags r:id="rId25"/>
            </p:custDataLst>
          </p:nvPr>
        </p:nvSpPr>
        <p:spPr>
          <a:xfrm flipH="1">
            <a:off x="9219095" y="3480303"/>
            <a:ext cx="732671" cy="701013"/>
          </a:xfrm>
          <a:custGeom>
            <a:avLst/>
            <a:gdLst>
              <a:gd name="connsiteX0" fmla="*/ 0 w 1422400"/>
              <a:gd name="connsiteY0" fmla="*/ 711200 h 1422400"/>
              <a:gd name="connsiteX1" fmla="*/ 212282 w 1422400"/>
              <a:gd name="connsiteY1" fmla="*/ 204361 h 1422400"/>
              <a:gd name="connsiteX2" fmla="*/ 722402 w 1422400"/>
              <a:gd name="connsiteY2" fmla="*/ 89 h 1422400"/>
              <a:gd name="connsiteX3" fmla="*/ 714376 w 1422400"/>
              <a:gd name="connsiteY3" fmla="*/ 509586 h 1422400"/>
              <a:gd name="connsiteX4" fmla="*/ 569747 w 1422400"/>
              <a:gd name="connsiteY4" fmla="*/ 567501 h 1422400"/>
              <a:gd name="connsiteX5" fmla="*/ 509561 w 1422400"/>
              <a:gd name="connsiteY5" fmla="*/ 711200 h 1422400"/>
              <a:gd name="connsiteX6" fmla="*/ 0 w 1422400"/>
              <a:gd name="connsiteY6" fmla="*/ 711200 h 1422400"/>
              <a:gd name="connsiteX0-1" fmla="*/ 569747 w 722402"/>
              <a:gd name="connsiteY0-2" fmla="*/ 567501 h 711200"/>
              <a:gd name="connsiteX1-3" fmla="*/ 509561 w 722402"/>
              <a:gd name="connsiteY1-4" fmla="*/ 711200 h 711200"/>
              <a:gd name="connsiteX2-5" fmla="*/ 0 w 722402"/>
              <a:gd name="connsiteY2-6" fmla="*/ 711200 h 711200"/>
              <a:gd name="connsiteX3-7" fmla="*/ 212282 w 722402"/>
              <a:gd name="connsiteY3-8" fmla="*/ 204361 h 711200"/>
              <a:gd name="connsiteX4-9" fmla="*/ 722402 w 722402"/>
              <a:gd name="connsiteY4-10" fmla="*/ 89 h 711200"/>
              <a:gd name="connsiteX5-11" fmla="*/ 714376 w 722402"/>
              <a:gd name="connsiteY5-12" fmla="*/ 509586 h 711200"/>
              <a:gd name="connsiteX6-13" fmla="*/ 661187 w 722402"/>
              <a:gd name="connsiteY6-14" fmla="*/ 658941 h 711200"/>
              <a:gd name="connsiteX0-15" fmla="*/ 569747 w 722402"/>
              <a:gd name="connsiteY0-16" fmla="*/ 567501 h 711200"/>
              <a:gd name="connsiteX1-17" fmla="*/ 509561 w 722402"/>
              <a:gd name="connsiteY1-18" fmla="*/ 711200 h 711200"/>
              <a:gd name="connsiteX2-19" fmla="*/ 0 w 722402"/>
              <a:gd name="connsiteY2-20" fmla="*/ 711200 h 711200"/>
              <a:gd name="connsiteX3-21" fmla="*/ 212282 w 722402"/>
              <a:gd name="connsiteY3-22" fmla="*/ 204361 h 711200"/>
              <a:gd name="connsiteX4-23" fmla="*/ 722402 w 722402"/>
              <a:gd name="connsiteY4-24" fmla="*/ 89 h 711200"/>
              <a:gd name="connsiteX5-25" fmla="*/ 714376 w 722402"/>
              <a:gd name="connsiteY5-26" fmla="*/ 509586 h 711200"/>
              <a:gd name="connsiteX0-27" fmla="*/ 509561 w 722402"/>
              <a:gd name="connsiteY0-28" fmla="*/ 711200 h 711200"/>
              <a:gd name="connsiteX1-29" fmla="*/ 0 w 722402"/>
              <a:gd name="connsiteY1-30" fmla="*/ 711200 h 711200"/>
              <a:gd name="connsiteX2-31" fmla="*/ 212282 w 722402"/>
              <a:gd name="connsiteY2-32" fmla="*/ 204361 h 711200"/>
              <a:gd name="connsiteX3-33" fmla="*/ 722402 w 722402"/>
              <a:gd name="connsiteY3-34" fmla="*/ 89 h 711200"/>
              <a:gd name="connsiteX4-35" fmla="*/ 714376 w 722402"/>
              <a:gd name="connsiteY4-36" fmla="*/ 509586 h 711200"/>
              <a:gd name="connsiteX0-37" fmla="*/ 0 w 722402"/>
              <a:gd name="connsiteY0-38" fmla="*/ 711200 h 711200"/>
              <a:gd name="connsiteX1-39" fmla="*/ 212282 w 722402"/>
              <a:gd name="connsiteY1-40" fmla="*/ 204361 h 711200"/>
              <a:gd name="connsiteX2-41" fmla="*/ 722402 w 722402"/>
              <a:gd name="connsiteY2-42" fmla="*/ 89 h 711200"/>
              <a:gd name="connsiteX3-43" fmla="*/ 714376 w 722402"/>
              <a:gd name="connsiteY3-44" fmla="*/ 509586 h 711200"/>
              <a:gd name="connsiteX0-45" fmla="*/ 0 w 722402"/>
              <a:gd name="connsiteY0-46" fmla="*/ 711200 h 711200"/>
              <a:gd name="connsiteX1-47" fmla="*/ 212282 w 722402"/>
              <a:gd name="connsiteY1-48" fmla="*/ 204361 h 711200"/>
              <a:gd name="connsiteX2-49" fmla="*/ 722402 w 722402"/>
              <a:gd name="connsiteY2-50" fmla="*/ 89 h 711200"/>
            </a:gdLst>
            <a:ahLst/>
            <a:cxnLst>
              <a:cxn ang="0">
                <a:pos x="connsiteX0-45" y="connsiteY0-46"/>
              </a:cxn>
              <a:cxn ang="0">
                <a:pos x="connsiteX1-47" y="connsiteY1-48"/>
              </a:cxn>
              <a:cxn ang="0">
                <a:pos x="connsiteX2-49" y="connsiteY2-50"/>
              </a:cxn>
            </a:cxnLst>
            <a:rect l="l" t="t" r="r" b="b"/>
            <a:pathLst>
              <a:path w="722402" h="711200">
                <a:moveTo>
                  <a:pt x="0" y="711200"/>
                </a:moveTo>
                <a:cubicBezTo>
                  <a:pt x="0" y="520636"/>
                  <a:pt x="76476" y="338044"/>
                  <a:pt x="212282" y="204361"/>
                </a:cubicBezTo>
                <a:cubicBezTo>
                  <a:pt x="348088" y="70678"/>
                  <a:pt x="531862" y="-2913"/>
                  <a:pt x="722402" y="89"/>
                </a:cubicBezTo>
              </a:path>
            </a:pathLst>
          </a:custGeom>
          <a:noFill/>
          <a:ln w="25400">
            <a:solidFill>
              <a:srgbClr val="92D050">
                <a:lumMod val="40000"/>
                <a:lumOff val="60000"/>
              </a:srgbClr>
            </a:solidFill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 algn="just">
              <a:lnSpc>
                <a:spcPct val="130000"/>
              </a:lnSpc>
            </a:pPr>
            <a:endParaRPr lang="zh-CN" altLang="en-US" dirty="0" err="1">
              <a:solidFill>
                <a:srgbClr val="FFFFFF"/>
              </a:solidFill>
            </a:endParaRPr>
          </a:p>
        </p:txBody>
      </p:sp>
      <p:sp>
        <p:nvSpPr>
          <p:cNvPr id="98" name="空心弧 3"/>
          <p:cNvSpPr/>
          <p:nvPr>
            <p:custDataLst>
              <p:tags r:id="rId26"/>
            </p:custDataLst>
          </p:nvPr>
        </p:nvSpPr>
        <p:spPr>
          <a:xfrm flipV="1">
            <a:off x="8486424" y="4181316"/>
            <a:ext cx="732671" cy="701013"/>
          </a:xfrm>
          <a:custGeom>
            <a:avLst/>
            <a:gdLst>
              <a:gd name="connsiteX0" fmla="*/ 0 w 1422400"/>
              <a:gd name="connsiteY0" fmla="*/ 711200 h 1422400"/>
              <a:gd name="connsiteX1" fmla="*/ 212282 w 1422400"/>
              <a:gd name="connsiteY1" fmla="*/ 204361 h 1422400"/>
              <a:gd name="connsiteX2" fmla="*/ 722402 w 1422400"/>
              <a:gd name="connsiteY2" fmla="*/ 89 h 1422400"/>
              <a:gd name="connsiteX3" fmla="*/ 714376 w 1422400"/>
              <a:gd name="connsiteY3" fmla="*/ 509586 h 1422400"/>
              <a:gd name="connsiteX4" fmla="*/ 569747 w 1422400"/>
              <a:gd name="connsiteY4" fmla="*/ 567501 h 1422400"/>
              <a:gd name="connsiteX5" fmla="*/ 509561 w 1422400"/>
              <a:gd name="connsiteY5" fmla="*/ 711200 h 1422400"/>
              <a:gd name="connsiteX6" fmla="*/ 0 w 1422400"/>
              <a:gd name="connsiteY6" fmla="*/ 711200 h 1422400"/>
              <a:gd name="connsiteX0-1" fmla="*/ 569747 w 722402"/>
              <a:gd name="connsiteY0-2" fmla="*/ 567501 h 711200"/>
              <a:gd name="connsiteX1-3" fmla="*/ 509561 w 722402"/>
              <a:gd name="connsiteY1-4" fmla="*/ 711200 h 711200"/>
              <a:gd name="connsiteX2-5" fmla="*/ 0 w 722402"/>
              <a:gd name="connsiteY2-6" fmla="*/ 711200 h 711200"/>
              <a:gd name="connsiteX3-7" fmla="*/ 212282 w 722402"/>
              <a:gd name="connsiteY3-8" fmla="*/ 204361 h 711200"/>
              <a:gd name="connsiteX4-9" fmla="*/ 722402 w 722402"/>
              <a:gd name="connsiteY4-10" fmla="*/ 89 h 711200"/>
              <a:gd name="connsiteX5-11" fmla="*/ 714376 w 722402"/>
              <a:gd name="connsiteY5-12" fmla="*/ 509586 h 711200"/>
              <a:gd name="connsiteX6-13" fmla="*/ 661187 w 722402"/>
              <a:gd name="connsiteY6-14" fmla="*/ 658941 h 711200"/>
              <a:gd name="connsiteX0-15" fmla="*/ 569747 w 722402"/>
              <a:gd name="connsiteY0-16" fmla="*/ 567501 h 711200"/>
              <a:gd name="connsiteX1-17" fmla="*/ 509561 w 722402"/>
              <a:gd name="connsiteY1-18" fmla="*/ 711200 h 711200"/>
              <a:gd name="connsiteX2-19" fmla="*/ 0 w 722402"/>
              <a:gd name="connsiteY2-20" fmla="*/ 711200 h 711200"/>
              <a:gd name="connsiteX3-21" fmla="*/ 212282 w 722402"/>
              <a:gd name="connsiteY3-22" fmla="*/ 204361 h 711200"/>
              <a:gd name="connsiteX4-23" fmla="*/ 722402 w 722402"/>
              <a:gd name="connsiteY4-24" fmla="*/ 89 h 711200"/>
              <a:gd name="connsiteX5-25" fmla="*/ 714376 w 722402"/>
              <a:gd name="connsiteY5-26" fmla="*/ 509586 h 711200"/>
              <a:gd name="connsiteX0-27" fmla="*/ 509561 w 722402"/>
              <a:gd name="connsiteY0-28" fmla="*/ 711200 h 711200"/>
              <a:gd name="connsiteX1-29" fmla="*/ 0 w 722402"/>
              <a:gd name="connsiteY1-30" fmla="*/ 711200 h 711200"/>
              <a:gd name="connsiteX2-31" fmla="*/ 212282 w 722402"/>
              <a:gd name="connsiteY2-32" fmla="*/ 204361 h 711200"/>
              <a:gd name="connsiteX3-33" fmla="*/ 722402 w 722402"/>
              <a:gd name="connsiteY3-34" fmla="*/ 89 h 711200"/>
              <a:gd name="connsiteX4-35" fmla="*/ 714376 w 722402"/>
              <a:gd name="connsiteY4-36" fmla="*/ 509586 h 711200"/>
              <a:gd name="connsiteX0-37" fmla="*/ 0 w 722402"/>
              <a:gd name="connsiteY0-38" fmla="*/ 711200 h 711200"/>
              <a:gd name="connsiteX1-39" fmla="*/ 212282 w 722402"/>
              <a:gd name="connsiteY1-40" fmla="*/ 204361 h 711200"/>
              <a:gd name="connsiteX2-41" fmla="*/ 722402 w 722402"/>
              <a:gd name="connsiteY2-42" fmla="*/ 89 h 711200"/>
              <a:gd name="connsiteX3-43" fmla="*/ 714376 w 722402"/>
              <a:gd name="connsiteY3-44" fmla="*/ 509586 h 711200"/>
              <a:gd name="connsiteX0-45" fmla="*/ 0 w 722402"/>
              <a:gd name="connsiteY0-46" fmla="*/ 711200 h 711200"/>
              <a:gd name="connsiteX1-47" fmla="*/ 212282 w 722402"/>
              <a:gd name="connsiteY1-48" fmla="*/ 204361 h 711200"/>
              <a:gd name="connsiteX2-49" fmla="*/ 722402 w 722402"/>
              <a:gd name="connsiteY2-50" fmla="*/ 89 h 711200"/>
            </a:gdLst>
            <a:ahLst/>
            <a:cxnLst>
              <a:cxn ang="0">
                <a:pos x="connsiteX0-45" y="connsiteY0-46"/>
              </a:cxn>
              <a:cxn ang="0">
                <a:pos x="connsiteX1-47" y="connsiteY1-48"/>
              </a:cxn>
              <a:cxn ang="0">
                <a:pos x="connsiteX2-49" y="connsiteY2-50"/>
              </a:cxn>
            </a:cxnLst>
            <a:rect l="l" t="t" r="r" b="b"/>
            <a:pathLst>
              <a:path w="722402" h="711200">
                <a:moveTo>
                  <a:pt x="0" y="711200"/>
                </a:moveTo>
                <a:cubicBezTo>
                  <a:pt x="0" y="520636"/>
                  <a:pt x="76476" y="338044"/>
                  <a:pt x="212282" y="204361"/>
                </a:cubicBezTo>
                <a:cubicBezTo>
                  <a:pt x="348088" y="70678"/>
                  <a:pt x="531862" y="-2913"/>
                  <a:pt x="722402" y="89"/>
                </a:cubicBezTo>
              </a:path>
            </a:pathLst>
          </a:custGeom>
          <a:noFill/>
          <a:ln w="25400">
            <a:solidFill>
              <a:srgbClr val="92D050">
                <a:lumMod val="40000"/>
                <a:lumOff val="60000"/>
              </a:srgbClr>
            </a:solidFill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 algn="just">
              <a:lnSpc>
                <a:spcPct val="130000"/>
              </a:lnSpc>
            </a:pPr>
            <a:endParaRPr lang="zh-CN" altLang="en-US" dirty="0" err="1">
              <a:solidFill>
                <a:srgbClr val="FFFFFF"/>
              </a:solidFill>
            </a:endParaRPr>
          </a:p>
        </p:txBody>
      </p:sp>
      <p:sp>
        <p:nvSpPr>
          <p:cNvPr id="101" name="文本框 2"/>
          <p:cNvSpPr txBox="1"/>
          <p:nvPr>
            <p:custDataLst>
              <p:tags r:id="rId27"/>
            </p:custDataLst>
          </p:nvPr>
        </p:nvSpPr>
        <p:spPr>
          <a:xfrm>
            <a:off x="2437815" y="3951692"/>
            <a:ext cx="527710" cy="46166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r>
              <a:rPr lang="en-US" altLang="zh-CN" sz="2400" b="1" dirty="0">
                <a:solidFill>
                  <a:sysClr val="window" lastClr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01</a:t>
            </a:r>
            <a:endParaRPr lang="zh-CN" altLang="en-US" sz="2400" b="1" dirty="0">
              <a:solidFill>
                <a:sysClr val="window" lastClr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2" name="文本框 90"/>
          <p:cNvSpPr txBox="1"/>
          <p:nvPr>
            <p:custDataLst>
              <p:tags r:id="rId28"/>
            </p:custDataLst>
          </p:nvPr>
        </p:nvSpPr>
        <p:spPr>
          <a:xfrm>
            <a:off x="4620753" y="3951692"/>
            <a:ext cx="527710" cy="46166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r>
              <a:rPr lang="en-US" altLang="zh-CN" sz="2400" b="1" dirty="0">
                <a:solidFill>
                  <a:sysClr val="window" lastClr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02</a:t>
            </a:r>
            <a:endParaRPr lang="zh-CN" altLang="en-US" sz="2400" b="1" dirty="0">
              <a:solidFill>
                <a:sysClr val="window" lastClr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3" name="文本框 91"/>
          <p:cNvSpPr txBox="1"/>
          <p:nvPr>
            <p:custDataLst>
              <p:tags r:id="rId29"/>
            </p:custDataLst>
          </p:nvPr>
        </p:nvSpPr>
        <p:spPr>
          <a:xfrm>
            <a:off x="6784006" y="3951692"/>
            <a:ext cx="527710" cy="46166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r>
              <a:rPr lang="en-US" altLang="zh-CN" sz="2400" b="1" dirty="0">
                <a:solidFill>
                  <a:sysClr val="window" lastClr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03</a:t>
            </a:r>
            <a:endParaRPr lang="zh-CN" altLang="en-US" sz="2400" b="1" dirty="0">
              <a:solidFill>
                <a:sysClr val="window" lastClr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4" name="文本框 92"/>
          <p:cNvSpPr txBox="1"/>
          <p:nvPr>
            <p:custDataLst>
              <p:tags r:id="rId30"/>
            </p:custDataLst>
          </p:nvPr>
        </p:nvSpPr>
        <p:spPr>
          <a:xfrm>
            <a:off x="8959322" y="3951692"/>
            <a:ext cx="527708" cy="46166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r>
              <a:rPr lang="en-US" altLang="zh-CN" sz="2400" b="1" dirty="0">
                <a:solidFill>
                  <a:sysClr val="window" lastClr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04</a:t>
            </a:r>
            <a:endParaRPr lang="zh-CN" altLang="en-US" sz="2400" b="1" dirty="0">
              <a:solidFill>
                <a:sysClr val="window" lastClr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" name="Freeform 9"/>
          <p:cNvSpPr/>
          <p:nvPr/>
        </p:nvSpPr>
        <p:spPr bwMode="auto">
          <a:xfrm>
            <a:off x="301837" y="1193801"/>
            <a:ext cx="11654367" cy="736600"/>
          </a:xfrm>
          <a:custGeom>
            <a:avLst/>
            <a:gdLst>
              <a:gd name="T0" fmla="*/ 2 w 4909"/>
              <a:gd name="T1" fmla="*/ 0 h 310"/>
              <a:gd name="T2" fmla="*/ 609 w 4909"/>
              <a:gd name="T3" fmla="*/ 115 h 310"/>
              <a:gd name="T4" fmla="*/ 1222 w 4909"/>
              <a:gd name="T5" fmla="*/ 195 h 310"/>
              <a:gd name="T6" fmla="*/ 1838 w 4909"/>
              <a:gd name="T7" fmla="*/ 245 h 310"/>
              <a:gd name="T8" fmla="*/ 2456 w 4909"/>
              <a:gd name="T9" fmla="*/ 264 h 310"/>
              <a:gd name="T10" fmla="*/ 3073 w 4909"/>
              <a:gd name="T11" fmla="*/ 252 h 310"/>
              <a:gd name="T12" fmla="*/ 3382 w 4909"/>
              <a:gd name="T13" fmla="*/ 233 h 310"/>
              <a:gd name="T14" fmla="*/ 3535 w 4909"/>
              <a:gd name="T15" fmla="*/ 220 h 310"/>
              <a:gd name="T16" fmla="*/ 3689 w 4909"/>
              <a:gd name="T17" fmla="*/ 205 h 310"/>
              <a:gd name="T18" fmla="*/ 3996 w 4909"/>
              <a:gd name="T19" fmla="*/ 168 h 310"/>
              <a:gd name="T20" fmla="*/ 4302 w 4909"/>
              <a:gd name="T21" fmla="*/ 122 h 310"/>
              <a:gd name="T22" fmla="*/ 4606 w 4909"/>
              <a:gd name="T23" fmla="*/ 66 h 310"/>
              <a:gd name="T24" fmla="*/ 4757 w 4909"/>
              <a:gd name="T25" fmla="*/ 34 h 310"/>
              <a:gd name="T26" fmla="*/ 4908 w 4909"/>
              <a:gd name="T27" fmla="*/ 0 h 310"/>
              <a:gd name="T28" fmla="*/ 4909 w 4909"/>
              <a:gd name="T29" fmla="*/ 6 h 310"/>
              <a:gd name="T30" fmla="*/ 4760 w 4909"/>
              <a:gd name="T31" fmla="*/ 46 h 310"/>
              <a:gd name="T32" fmla="*/ 4609 w 4909"/>
              <a:gd name="T33" fmla="*/ 82 h 310"/>
              <a:gd name="T34" fmla="*/ 4306 w 4909"/>
              <a:gd name="T35" fmla="*/ 146 h 310"/>
              <a:gd name="T36" fmla="*/ 4001 w 4909"/>
              <a:gd name="T37" fmla="*/ 199 h 310"/>
              <a:gd name="T38" fmla="*/ 3693 w 4909"/>
              <a:gd name="T39" fmla="*/ 241 h 310"/>
              <a:gd name="T40" fmla="*/ 3075 w 4909"/>
              <a:gd name="T41" fmla="*/ 294 h 310"/>
              <a:gd name="T42" fmla="*/ 2455 w 4909"/>
              <a:gd name="T43" fmla="*/ 309 h 310"/>
              <a:gd name="T44" fmla="*/ 1836 w 4909"/>
              <a:gd name="T45" fmla="*/ 288 h 310"/>
              <a:gd name="T46" fmla="*/ 1218 w 4909"/>
              <a:gd name="T47" fmla="*/ 231 h 310"/>
              <a:gd name="T48" fmla="*/ 605 w 4909"/>
              <a:gd name="T49" fmla="*/ 140 h 310"/>
              <a:gd name="T50" fmla="*/ 301 w 4909"/>
              <a:gd name="T51" fmla="*/ 79 h 310"/>
              <a:gd name="T52" fmla="*/ 150 w 4909"/>
              <a:gd name="T53" fmla="*/ 45 h 310"/>
              <a:gd name="T54" fmla="*/ 0 w 4909"/>
              <a:gd name="T55" fmla="*/ 6 h 310"/>
              <a:gd name="T56" fmla="*/ 2 w 4909"/>
              <a:gd name="T57" fmla="*/ 0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909" h="310">
                <a:moveTo>
                  <a:pt x="2" y="0"/>
                </a:moveTo>
                <a:cubicBezTo>
                  <a:pt x="203" y="46"/>
                  <a:pt x="406" y="83"/>
                  <a:pt x="609" y="115"/>
                </a:cubicBezTo>
                <a:cubicBezTo>
                  <a:pt x="813" y="147"/>
                  <a:pt x="1017" y="173"/>
                  <a:pt x="1222" y="195"/>
                </a:cubicBezTo>
                <a:cubicBezTo>
                  <a:pt x="1427" y="217"/>
                  <a:pt x="1633" y="234"/>
                  <a:pt x="1838" y="245"/>
                </a:cubicBezTo>
                <a:cubicBezTo>
                  <a:pt x="2044" y="257"/>
                  <a:pt x="2250" y="264"/>
                  <a:pt x="2456" y="264"/>
                </a:cubicBezTo>
                <a:cubicBezTo>
                  <a:pt x="2662" y="266"/>
                  <a:pt x="2868" y="262"/>
                  <a:pt x="3073" y="252"/>
                </a:cubicBezTo>
                <a:cubicBezTo>
                  <a:pt x="3176" y="247"/>
                  <a:pt x="3279" y="241"/>
                  <a:pt x="3382" y="233"/>
                </a:cubicBezTo>
                <a:cubicBezTo>
                  <a:pt x="3433" y="229"/>
                  <a:pt x="3484" y="225"/>
                  <a:pt x="3535" y="220"/>
                </a:cubicBezTo>
                <a:cubicBezTo>
                  <a:pt x="3587" y="215"/>
                  <a:pt x="3638" y="210"/>
                  <a:pt x="3689" y="205"/>
                </a:cubicBezTo>
                <a:cubicBezTo>
                  <a:pt x="3792" y="194"/>
                  <a:pt x="3894" y="182"/>
                  <a:pt x="3996" y="168"/>
                </a:cubicBezTo>
                <a:cubicBezTo>
                  <a:pt x="4098" y="154"/>
                  <a:pt x="4200" y="139"/>
                  <a:pt x="4302" y="122"/>
                </a:cubicBezTo>
                <a:cubicBezTo>
                  <a:pt x="4403" y="105"/>
                  <a:pt x="4505" y="86"/>
                  <a:pt x="4606" y="66"/>
                </a:cubicBezTo>
                <a:cubicBezTo>
                  <a:pt x="4656" y="56"/>
                  <a:pt x="4707" y="45"/>
                  <a:pt x="4757" y="34"/>
                </a:cubicBezTo>
                <a:cubicBezTo>
                  <a:pt x="4807" y="23"/>
                  <a:pt x="4858" y="12"/>
                  <a:pt x="4908" y="0"/>
                </a:cubicBezTo>
                <a:cubicBezTo>
                  <a:pt x="4909" y="6"/>
                  <a:pt x="4909" y="6"/>
                  <a:pt x="4909" y="6"/>
                </a:cubicBezTo>
                <a:cubicBezTo>
                  <a:pt x="4860" y="20"/>
                  <a:pt x="4810" y="33"/>
                  <a:pt x="4760" y="46"/>
                </a:cubicBezTo>
                <a:cubicBezTo>
                  <a:pt x="4710" y="58"/>
                  <a:pt x="4659" y="70"/>
                  <a:pt x="4609" y="82"/>
                </a:cubicBezTo>
                <a:cubicBezTo>
                  <a:pt x="4508" y="105"/>
                  <a:pt x="4407" y="127"/>
                  <a:pt x="4306" y="146"/>
                </a:cubicBezTo>
                <a:cubicBezTo>
                  <a:pt x="4204" y="166"/>
                  <a:pt x="4103" y="183"/>
                  <a:pt x="4001" y="199"/>
                </a:cubicBezTo>
                <a:cubicBezTo>
                  <a:pt x="3898" y="215"/>
                  <a:pt x="3796" y="229"/>
                  <a:pt x="3693" y="241"/>
                </a:cubicBezTo>
                <a:cubicBezTo>
                  <a:pt x="3488" y="266"/>
                  <a:pt x="3282" y="283"/>
                  <a:pt x="3075" y="294"/>
                </a:cubicBezTo>
                <a:cubicBezTo>
                  <a:pt x="2869" y="305"/>
                  <a:pt x="2662" y="310"/>
                  <a:pt x="2455" y="309"/>
                </a:cubicBezTo>
                <a:cubicBezTo>
                  <a:pt x="2249" y="308"/>
                  <a:pt x="2042" y="301"/>
                  <a:pt x="1836" y="288"/>
                </a:cubicBezTo>
                <a:cubicBezTo>
                  <a:pt x="1629" y="274"/>
                  <a:pt x="1423" y="256"/>
                  <a:pt x="1218" y="231"/>
                </a:cubicBezTo>
                <a:cubicBezTo>
                  <a:pt x="1013" y="207"/>
                  <a:pt x="809" y="176"/>
                  <a:pt x="605" y="140"/>
                </a:cubicBezTo>
                <a:cubicBezTo>
                  <a:pt x="504" y="121"/>
                  <a:pt x="402" y="101"/>
                  <a:pt x="301" y="79"/>
                </a:cubicBezTo>
                <a:cubicBezTo>
                  <a:pt x="251" y="68"/>
                  <a:pt x="200" y="57"/>
                  <a:pt x="150" y="45"/>
                </a:cubicBezTo>
                <a:cubicBezTo>
                  <a:pt x="100" y="33"/>
                  <a:pt x="50" y="20"/>
                  <a:pt x="0" y="6"/>
                </a:cubicBezTo>
                <a:lnTo>
                  <a:pt x="2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156460" y="1392555"/>
            <a:ext cx="1652905" cy="2454910"/>
            <a:chOff x="3345" y="2143"/>
            <a:chExt cx="2603" cy="3866"/>
          </a:xfrm>
        </p:grpSpPr>
        <p:sp>
          <p:nvSpPr>
            <p:cNvPr id="15" name="Freeform 7"/>
            <p:cNvSpPr>
              <a:spLocks noEditPoints="1"/>
            </p:cNvSpPr>
            <p:nvPr/>
          </p:nvSpPr>
          <p:spPr bwMode="auto">
            <a:xfrm>
              <a:off x="3345" y="3029"/>
              <a:ext cx="2603" cy="2980"/>
            </a:xfrm>
            <a:custGeom>
              <a:avLst/>
              <a:gdLst>
                <a:gd name="T0" fmla="*/ 123 w 696"/>
                <a:gd name="T1" fmla="*/ 224 h 796"/>
                <a:gd name="T2" fmla="*/ 123 w 696"/>
                <a:gd name="T3" fmla="*/ 673 h 796"/>
                <a:gd name="T4" fmla="*/ 572 w 696"/>
                <a:gd name="T5" fmla="*/ 673 h 796"/>
                <a:gd name="T6" fmla="*/ 572 w 696"/>
                <a:gd name="T7" fmla="*/ 224 h 796"/>
                <a:gd name="T8" fmla="*/ 348 w 696"/>
                <a:gd name="T9" fmla="*/ 0 h 796"/>
                <a:gd name="T10" fmla="*/ 123 w 696"/>
                <a:gd name="T11" fmla="*/ 224 h 796"/>
                <a:gd name="T12" fmla="*/ 361 w 696"/>
                <a:gd name="T13" fmla="*/ 101 h 796"/>
                <a:gd name="T14" fmla="*/ 328 w 696"/>
                <a:gd name="T15" fmla="*/ 101 h 796"/>
                <a:gd name="T16" fmla="*/ 328 w 696"/>
                <a:gd name="T17" fmla="*/ 67 h 796"/>
                <a:gd name="T18" fmla="*/ 361 w 696"/>
                <a:gd name="T19" fmla="*/ 67 h 796"/>
                <a:gd name="T20" fmla="*/ 361 w 696"/>
                <a:gd name="T21" fmla="*/ 101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6">
                  <a:moveTo>
                    <a:pt x="123" y="224"/>
                  </a:moveTo>
                  <a:cubicBezTo>
                    <a:pt x="0" y="348"/>
                    <a:pt x="0" y="549"/>
                    <a:pt x="123" y="673"/>
                  </a:cubicBezTo>
                  <a:cubicBezTo>
                    <a:pt x="247" y="796"/>
                    <a:pt x="448" y="796"/>
                    <a:pt x="572" y="673"/>
                  </a:cubicBezTo>
                  <a:cubicBezTo>
                    <a:pt x="696" y="549"/>
                    <a:pt x="696" y="348"/>
                    <a:pt x="572" y="224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123" y="224"/>
                  </a:lnTo>
                  <a:close/>
                  <a:moveTo>
                    <a:pt x="361" y="101"/>
                  </a:moveTo>
                  <a:cubicBezTo>
                    <a:pt x="352" y="110"/>
                    <a:pt x="337" y="110"/>
                    <a:pt x="328" y="101"/>
                  </a:cubicBezTo>
                  <a:cubicBezTo>
                    <a:pt x="318" y="92"/>
                    <a:pt x="318" y="76"/>
                    <a:pt x="328" y="67"/>
                  </a:cubicBezTo>
                  <a:cubicBezTo>
                    <a:pt x="337" y="58"/>
                    <a:pt x="352" y="58"/>
                    <a:pt x="361" y="67"/>
                  </a:cubicBezTo>
                  <a:cubicBezTo>
                    <a:pt x="371" y="76"/>
                    <a:pt x="371" y="92"/>
                    <a:pt x="361" y="101"/>
                  </a:cubicBezTo>
                  <a:close/>
                </a:path>
              </a:pathLst>
            </a:custGeom>
            <a:solidFill>
              <a:srgbClr val="5A84A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16" name="Freeform 10"/>
            <p:cNvSpPr/>
            <p:nvPr/>
          </p:nvSpPr>
          <p:spPr bwMode="auto">
            <a:xfrm>
              <a:off x="4295" y="2143"/>
              <a:ext cx="703" cy="1313"/>
            </a:xfrm>
            <a:custGeom>
              <a:avLst/>
              <a:gdLst>
                <a:gd name="T0" fmla="*/ 107 w 188"/>
                <a:gd name="T1" fmla="*/ 336 h 351"/>
                <a:gd name="T2" fmla="*/ 179 w 188"/>
                <a:gd name="T3" fmla="*/ 161 h 351"/>
                <a:gd name="T4" fmla="*/ 129 w 188"/>
                <a:gd name="T5" fmla="*/ 20 h 351"/>
                <a:gd name="T6" fmla="*/ 10 w 188"/>
                <a:gd name="T7" fmla="*/ 91 h 351"/>
                <a:gd name="T8" fmla="*/ 61 w 188"/>
                <a:gd name="T9" fmla="*/ 279 h 351"/>
                <a:gd name="T10" fmla="*/ 85 w 188"/>
                <a:gd name="T11" fmla="*/ 260 h 351"/>
                <a:gd name="T12" fmla="*/ 34 w 188"/>
                <a:gd name="T13" fmla="*/ 120 h 351"/>
                <a:gd name="T14" fmla="*/ 51 w 188"/>
                <a:gd name="T15" fmla="*/ 54 h 351"/>
                <a:gd name="T16" fmla="*/ 123 w 188"/>
                <a:gd name="T17" fmla="*/ 51 h 351"/>
                <a:gd name="T18" fmla="*/ 150 w 188"/>
                <a:gd name="T19" fmla="*/ 185 h 351"/>
                <a:gd name="T20" fmla="*/ 90 w 188"/>
                <a:gd name="T21" fmla="*/ 322 h 351"/>
                <a:gd name="T22" fmla="*/ 107 w 188"/>
                <a:gd name="T23" fmla="*/ 336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8" h="351">
                  <a:moveTo>
                    <a:pt x="107" y="336"/>
                  </a:moveTo>
                  <a:cubicBezTo>
                    <a:pt x="146" y="287"/>
                    <a:pt x="168" y="223"/>
                    <a:pt x="179" y="161"/>
                  </a:cubicBezTo>
                  <a:cubicBezTo>
                    <a:pt x="188" y="110"/>
                    <a:pt x="186" y="41"/>
                    <a:pt x="129" y="20"/>
                  </a:cubicBezTo>
                  <a:cubicBezTo>
                    <a:pt x="74" y="0"/>
                    <a:pt x="20" y="36"/>
                    <a:pt x="10" y="91"/>
                  </a:cubicBezTo>
                  <a:cubicBezTo>
                    <a:pt x="0" y="151"/>
                    <a:pt x="26" y="230"/>
                    <a:pt x="61" y="279"/>
                  </a:cubicBezTo>
                  <a:cubicBezTo>
                    <a:pt x="70" y="292"/>
                    <a:pt x="93" y="271"/>
                    <a:pt x="85" y="260"/>
                  </a:cubicBezTo>
                  <a:cubicBezTo>
                    <a:pt x="58" y="222"/>
                    <a:pt x="38" y="166"/>
                    <a:pt x="34" y="120"/>
                  </a:cubicBezTo>
                  <a:cubicBezTo>
                    <a:pt x="32" y="98"/>
                    <a:pt x="34" y="70"/>
                    <a:pt x="51" y="54"/>
                  </a:cubicBezTo>
                  <a:cubicBezTo>
                    <a:pt x="70" y="37"/>
                    <a:pt x="103" y="41"/>
                    <a:pt x="123" y="51"/>
                  </a:cubicBezTo>
                  <a:cubicBezTo>
                    <a:pt x="169" y="71"/>
                    <a:pt x="158" y="146"/>
                    <a:pt x="150" y="185"/>
                  </a:cubicBezTo>
                  <a:cubicBezTo>
                    <a:pt x="140" y="232"/>
                    <a:pt x="121" y="283"/>
                    <a:pt x="90" y="322"/>
                  </a:cubicBezTo>
                  <a:cubicBezTo>
                    <a:pt x="78" y="337"/>
                    <a:pt x="95" y="351"/>
                    <a:pt x="107" y="336"/>
                  </a:cubicBezTo>
                  <a:close/>
                </a:path>
              </a:pathLst>
            </a:custGeom>
            <a:solidFill>
              <a:srgbClr val="5A84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3574" y="4253"/>
              <a:ext cx="2144" cy="580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dirty="0">
                  <a:ln>
                    <a:noFill/>
                    <a:prstDash val="solid"/>
                  </a:ln>
                  <a:solidFill>
                    <a:schemeClr val="bg1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知识目标</a:t>
              </a:r>
              <a:endParaRPr lang="zh-CN" altLang="en-US" sz="1800" dirty="0">
                <a:ln>
                  <a:noFill/>
                  <a:prstDash val="solid"/>
                </a:ln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302250" y="1588770"/>
            <a:ext cx="1652905" cy="2499995"/>
            <a:chOff x="8299" y="2452"/>
            <a:chExt cx="2603" cy="3937"/>
          </a:xfrm>
          <a:solidFill>
            <a:srgbClr val="2E75B6"/>
          </a:solidFill>
        </p:grpSpPr>
        <p:sp>
          <p:nvSpPr>
            <p:cNvPr id="29" name="Freeform 8"/>
            <p:cNvSpPr>
              <a:spLocks noEditPoints="1"/>
            </p:cNvSpPr>
            <p:nvPr/>
          </p:nvSpPr>
          <p:spPr bwMode="auto">
            <a:xfrm>
              <a:off x="8299" y="3406"/>
              <a:ext cx="2603" cy="2983"/>
            </a:xfrm>
            <a:custGeom>
              <a:avLst/>
              <a:gdLst>
                <a:gd name="T0" fmla="*/ 572 w 696"/>
                <a:gd name="T1" fmla="*/ 225 h 797"/>
                <a:gd name="T2" fmla="*/ 572 w 696"/>
                <a:gd name="T3" fmla="*/ 673 h 797"/>
                <a:gd name="T4" fmla="*/ 123 w 696"/>
                <a:gd name="T5" fmla="*/ 673 h 797"/>
                <a:gd name="T6" fmla="*/ 123 w 696"/>
                <a:gd name="T7" fmla="*/ 225 h 797"/>
                <a:gd name="T8" fmla="*/ 348 w 696"/>
                <a:gd name="T9" fmla="*/ 0 h 797"/>
                <a:gd name="T10" fmla="*/ 572 w 696"/>
                <a:gd name="T11" fmla="*/ 225 h 797"/>
                <a:gd name="T12" fmla="*/ 334 w 696"/>
                <a:gd name="T13" fmla="*/ 101 h 797"/>
                <a:gd name="T14" fmla="*/ 368 w 696"/>
                <a:gd name="T15" fmla="*/ 101 h 797"/>
                <a:gd name="T16" fmla="*/ 368 w 696"/>
                <a:gd name="T17" fmla="*/ 68 h 797"/>
                <a:gd name="T18" fmla="*/ 334 w 696"/>
                <a:gd name="T19" fmla="*/ 68 h 797"/>
                <a:gd name="T20" fmla="*/ 334 w 696"/>
                <a:gd name="T21" fmla="*/ 101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7">
                  <a:moveTo>
                    <a:pt x="572" y="225"/>
                  </a:moveTo>
                  <a:cubicBezTo>
                    <a:pt x="696" y="348"/>
                    <a:pt x="696" y="549"/>
                    <a:pt x="572" y="673"/>
                  </a:cubicBezTo>
                  <a:cubicBezTo>
                    <a:pt x="448" y="797"/>
                    <a:pt x="247" y="797"/>
                    <a:pt x="123" y="673"/>
                  </a:cubicBezTo>
                  <a:cubicBezTo>
                    <a:pt x="0" y="549"/>
                    <a:pt x="0" y="348"/>
                    <a:pt x="123" y="225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572" y="225"/>
                  </a:lnTo>
                  <a:close/>
                  <a:moveTo>
                    <a:pt x="334" y="101"/>
                  </a:moveTo>
                  <a:cubicBezTo>
                    <a:pt x="343" y="111"/>
                    <a:pt x="358" y="111"/>
                    <a:pt x="368" y="101"/>
                  </a:cubicBezTo>
                  <a:cubicBezTo>
                    <a:pt x="377" y="92"/>
                    <a:pt x="377" y="77"/>
                    <a:pt x="368" y="68"/>
                  </a:cubicBezTo>
                  <a:cubicBezTo>
                    <a:pt x="359" y="58"/>
                    <a:pt x="343" y="58"/>
                    <a:pt x="334" y="68"/>
                  </a:cubicBezTo>
                  <a:cubicBezTo>
                    <a:pt x="325" y="77"/>
                    <a:pt x="325" y="92"/>
                    <a:pt x="334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30" name="Freeform 12"/>
            <p:cNvSpPr/>
            <p:nvPr/>
          </p:nvSpPr>
          <p:spPr bwMode="auto">
            <a:xfrm>
              <a:off x="9233" y="2452"/>
              <a:ext cx="707" cy="1317"/>
            </a:xfrm>
            <a:custGeom>
              <a:avLst/>
              <a:gdLst>
                <a:gd name="T0" fmla="*/ 108 w 189"/>
                <a:gd name="T1" fmla="*/ 335 h 351"/>
                <a:gd name="T2" fmla="*/ 180 w 189"/>
                <a:gd name="T3" fmla="*/ 161 h 351"/>
                <a:gd name="T4" fmla="*/ 129 w 189"/>
                <a:gd name="T5" fmla="*/ 19 h 351"/>
                <a:gd name="T6" fmla="*/ 11 w 189"/>
                <a:gd name="T7" fmla="*/ 90 h 351"/>
                <a:gd name="T8" fmla="*/ 56 w 189"/>
                <a:gd name="T9" fmla="*/ 269 h 351"/>
                <a:gd name="T10" fmla="*/ 80 w 189"/>
                <a:gd name="T11" fmla="*/ 250 h 351"/>
                <a:gd name="T12" fmla="*/ 35 w 189"/>
                <a:gd name="T13" fmla="*/ 119 h 351"/>
                <a:gd name="T14" fmla="*/ 52 w 189"/>
                <a:gd name="T15" fmla="*/ 54 h 351"/>
                <a:gd name="T16" fmla="*/ 124 w 189"/>
                <a:gd name="T17" fmla="*/ 50 h 351"/>
                <a:gd name="T18" fmla="*/ 151 w 189"/>
                <a:gd name="T19" fmla="*/ 184 h 351"/>
                <a:gd name="T20" fmla="*/ 91 w 189"/>
                <a:gd name="T21" fmla="*/ 321 h 351"/>
                <a:gd name="T22" fmla="*/ 108 w 189"/>
                <a:gd name="T23" fmla="*/ 335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9" h="351">
                  <a:moveTo>
                    <a:pt x="108" y="335"/>
                  </a:moveTo>
                  <a:cubicBezTo>
                    <a:pt x="147" y="286"/>
                    <a:pt x="169" y="222"/>
                    <a:pt x="180" y="161"/>
                  </a:cubicBezTo>
                  <a:cubicBezTo>
                    <a:pt x="189" y="110"/>
                    <a:pt x="187" y="40"/>
                    <a:pt x="129" y="19"/>
                  </a:cubicBezTo>
                  <a:cubicBezTo>
                    <a:pt x="75" y="0"/>
                    <a:pt x="21" y="35"/>
                    <a:pt x="11" y="90"/>
                  </a:cubicBezTo>
                  <a:cubicBezTo>
                    <a:pt x="0" y="150"/>
                    <a:pt x="22" y="220"/>
                    <a:pt x="56" y="269"/>
                  </a:cubicBezTo>
                  <a:cubicBezTo>
                    <a:pt x="66" y="283"/>
                    <a:pt x="90" y="266"/>
                    <a:pt x="80" y="250"/>
                  </a:cubicBezTo>
                  <a:cubicBezTo>
                    <a:pt x="56" y="210"/>
                    <a:pt x="38" y="165"/>
                    <a:pt x="35" y="119"/>
                  </a:cubicBezTo>
                  <a:cubicBezTo>
                    <a:pt x="33" y="97"/>
                    <a:pt x="35" y="69"/>
                    <a:pt x="52" y="54"/>
                  </a:cubicBezTo>
                  <a:cubicBezTo>
                    <a:pt x="70" y="37"/>
                    <a:pt x="103" y="41"/>
                    <a:pt x="124" y="50"/>
                  </a:cubicBezTo>
                  <a:cubicBezTo>
                    <a:pt x="170" y="71"/>
                    <a:pt x="159" y="146"/>
                    <a:pt x="151" y="184"/>
                  </a:cubicBezTo>
                  <a:cubicBezTo>
                    <a:pt x="140" y="232"/>
                    <a:pt x="122" y="283"/>
                    <a:pt x="91" y="321"/>
                  </a:cubicBezTo>
                  <a:cubicBezTo>
                    <a:pt x="79" y="336"/>
                    <a:pt x="96" y="351"/>
                    <a:pt x="108" y="3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8528" y="4623"/>
              <a:ext cx="2082" cy="58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dirty="0">
                  <a:ln>
                    <a:noFill/>
                    <a:prstDash val="solid"/>
                  </a:ln>
                  <a:solidFill>
                    <a:schemeClr val="bg1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能力目标</a:t>
              </a:r>
              <a:endParaRPr lang="zh-CN" altLang="en-US" sz="1800" dirty="0">
                <a:ln>
                  <a:noFill/>
                  <a:prstDash val="solid"/>
                </a:ln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250555" y="1443990"/>
            <a:ext cx="1652905" cy="2454910"/>
            <a:chOff x="12942" y="2224"/>
            <a:chExt cx="2603" cy="3866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3" name="Freeform 7"/>
            <p:cNvSpPr>
              <a:spLocks noEditPoints="1"/>
            </p:cNvSpPr>
            <p:nvPr/>
          </p:nvSpPr>
          <p:spPr bwMode="auto">
            <a:xfrm>
              <a:off x="12942" y="3110"/>
              <a:ext cx="2603" cy="2980"/>
            </a:xfrm>
            <a:custGeom>
              <a:avLst/>
              <a:gdLst>
                <a:gd name="T0" fmla="*/ 123 w 696"/>
                <a:gd name="T1" fmla="*/ 224 h 796"/>
                <a:gd name="T2" fmla="*/ 123 w 696"/>
                <a:gd name="T3" fmla="*/ 673 h 796"/>
                <a:gd name="T4" fmla="*/ 572 w 696"/>
                <a:gd name="T5" fmla="*/ 673 h 796"/>
                <a:gd name="T6" fmla="*/ 572 w 696"/>
                <a:gd name="T7" fmla="*/ 224 h 796"/>
                <a:gd name="T8" fmla="*/ 348 w 696"/>
                <a:gd name="T9" fmla="*/ 0 h 796"/>
                <a:gd name="T10" fmla="*/ 123 w 696"/>
                <a:gd name="T11" fmla="*/ 224 h 796"/>
                <a:gd name="T12" fmla="*/ 361 w 696"/>
                <a:gd name="T13" fmla="*/ 101 h 796"/>
                <a:gd name="T14" fmla="*/ 328 w 696"/>
                <a:gd name="T15" fmla="*/ 101 h 796"/>
                <a:gd name="T16" fmla="*/ 328 w 696"/>
                <a:gd name="T17" fmla="*/ 67 h 796"/>
                <a:gd name="T18" fmla="*/ 361 w 696"/>
                <a:gd name="T19" fmla="*/ 67 h 796"/>
                <a:gd name="T20" fmla="*/ 361 w 696"/>
                <a:gd name="T21" fmla="*/ 101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6">
                  <a:moveTo>
                    <a:pt x="123" y="224"/>
                  </a:moveTo>
                  <a:cubicBezTo>
                    <a:pt x="0" y="348"/>
                    <a:pt x="0" y="549"/>
                    <a:pt x="123" y="673"/>
                  </a:cubicBezTo>
                  <a:cubicBezTo>
                    <a:pt x="247" y="796"/>
                    <a:pt x="448" y="796"/>
                    <a:pt x="572" y="673"/>
                  </a:cubicBezTo>
                  <a:cubicBezTo>
                    <a:pt x="696" y="549"/>
                    <a:pt x="696" y="348"/>
                    <a:pt x="572" y="224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123" y="224"/>
                  </a:lnTo>
                  <a:close/>
                  <a:moveTo>
                    <a:pt x="361" y="101"/>
                  </a:moveTo>
                  <a:cubicBezTo>
                    <a:pt x="352" y="110"/>
                    <a:pt x="337" y="110"/>
                    <a:pt x="328" y="101"/>
                  </a:cubicBezTo>
                  <a:cubicBezTo>
                    <a:pt x="318" y="92"/>
                    <a:pt x="318" y="76"/>
                    <a:pt x="328" y="67"/>
                  </a:cubicBezTo>
                  <a:cubicBezTo>
                    <a:pt x="337" y="58"/>
                    <a:pt x="352" y="58"/>
                    <a:pt x="361" y="67"/>
                  </a:cubicBezTo>
                  <a:cubicBezTo>
                    <a:pt x="371" y="76"/>
                    <a:pt x="371" y="92"/>
                    <a:pt x="361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4" name="Freeform 10"/>
            <p:cNvSpPr/>
            <p:nvPr/>
          </p:nvSpPr>
          <p:spPr bwMode="auto">
            <a:xfrm>
              <a:off x="13892" y="2224"/>
              <a:ext cx="703" cy="1313"/>
            </a:xfrm>
            <a:custGeom>
              <a:avLst/>
              <a:gdLst>
                <a:gd name="T0" fmla="*/ 107 w 188"/>
                <a:gd name="T1" fmla="*/ 336 h 351"/>
                <a:gd name="T2" fmla="*/ 179 w 188"/>
                <a:gd name="T3" fmla="*/ 161 h 351"/>
                <a:gd name="T4" fmla="*/ 129 w 188"/>
                <a:gd name="T5" fmla="*/ 20 h 351"/>
                <a:gd name="T6" fmla="*/ 10 w 188"/>
                <a:gd name="T7" fmla="*/ 91 h 351"/>
                <a:gd name="T8" fmla="*/ 61 w 188"/>
                <a:gd name="T9" fmla="*/ 279 h 351"/>
                <a:gd name="T10" fmla="*/ 85 w 188"/>
                <a:gd name="T11" fmla="*/ 260 h 351"/>
                <a:gd name="T12" fmla="*/ 34 w 188"/>
                <a:gd name="T13" fmla="*/ 120 h 351"/>
                <a:gd name="T14" fmla="*/ 51 w 188"/>
                <a:gd name="T15" fmla="*/ 54 h 351"/>
                <a:gd name="T16" fmla="*/ 123 w 188"/>
                <a:gd name="T17" fmla="*/ 51 h 351"/>
                <a:gd name="T18" fmla="*/ 150 w 188"/>
                <a:gd name="T19" fmla="*/ 185 h 351"/>
                <a:gd name="T20" fmla="*/ 90 w 188"/>
                <a:gd name="T21" fmla="*/ 322 h 351"/>
                <a:gd name="T22" fmla="*/ 107 w 188"/>
                <a:gd name="T23" fmla="*/ 336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8" h="351">
                  <a:moveTo>
                    <a:pt x="107" y="336"/>
                  </a:moveTo>
                  <a:cubicBezTo>
                    <a:pt x="146" y="287"/>
                    <a:pt x="168" y="223"/>
                    <a:pt x="179" y="161"/>
                  </a:cubicBezTo>
                  <a:cubicBezTo>
                    <a:pt x="188" y="110"/>
                    <a:pt x="186" y="41"/>
                    <a:pt x="129" y="20"/>
                  </a:cubicBezTo>
                  <a:cubicBezTo>
                    <a:pt x="74" y="0"/>
                    <a:pt x="20" y="36"/>
                    <a:pt x="10" y="91"/>
                  </a:cubicBezTo>
                  <a:cubicBezTo>
                    <a:pt x="0" y="151"/>
                    <a:pt x="26" y="230"/>
                    <a:pt x="61" y="279"/>
                  </a:cubicBezTo>
                  <a:cubicBezTo>
                    <a:pt x="70" y="292"/>
                    <a:pt x="93" y="271"/>
                    <a:pt x="85" y="260"/>
                  </a:cubicBezTo>
                  <a:cubicBezTo>
                    <a:pt x="58" y="222"/>
                    <a:pt x="38" y="166"/>
                    <a:pt x="34" y="120"/>
                  </a:cubicBezTo>
                  <a:cubicBezTo>
                    <a:pt x="32" y="98"/>
                    <a:pt x="34" y="70"/>
                    <a:pt x="51" y="54"/>
                  </a:cubicBezTo>
                  <a:cubicBezTo>
                    <a:pt x="70" y="37"/>
                    <a:pt x="103" y="41"/>
                    <a:pt x="123" y="51"/>
                  </a:cubicBezTo>
                  <a:cubicBezTo>
                    <a:pt x="169" y="71"/>
                    <a:pt x="158" y="146"/>
                    <a:pt x="150" y="185"/>
                  </a:cubicBezTo>
                  <a:cubicBezTo>
                    <a:pt x="140" y="232"/>
                    <a:pt x="121" y="283"/>
                    <a:pt x="90" y="322"/>
                  </a:cubicBezTo>
                  <a:cubicBezTo>
                    <a:pt x="78" y="337"/>
                    <a:pt x="95" y="351"/>
                    <a:pt x="107" y="3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3238" y="4471"/>
              <a:ext cx="2144" cy="58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dirty="0">
                  <a:ln>
                    <a:noFill/>
                    <a:prstDash val="solid"/>
                  </a:ln>
                  <a:solidFill>
                    <a:schemeClr val="bg1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素质目标</a:t>
              </a:r>
              <a:endParaRPr lang="zh-CN" altLang="en-US" sz="1800" dirty="0">
                <a:ln>
                  <a:noFill/>
                  <a:prstDash val="solid"/>
                </a:ln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186309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学习</a:t>
            </a:r>
            <a:r>
              <a:rPr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目标</a:t>
            </a:r>
            <a:endParaRPr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1" name="文本框 22"/>
          <p:cNvSpPr txBox="1"/>
          <p:nvPr/>
        </p:nvSpPr>
        <p:spPr>
          <a:xfrm flipH="1">
            <a:off x="1183005" y="4007485"/>
            <a:ext cx="2635250" cy="170688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</a:t>
            </a:r>
            <a:r>
              <a: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了解医院常见的不安全因素。</a:t>
            </a:r>
            <a:endParaRPr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</a:t>
            </a:r>
            <a:r>
              <a: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掌握卧位的性质、各种常用卧位的适用范围及卧姿要求。</a:t>
            </a:r>
            <a:endParaRPr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</a:t>
            </a:r>
            <a:r>
              <a: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熟练安置常用卧位，确保患者的安全与舒适。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文本框 22"/>
          <p:cNvSpPr txBox="1"/>
          <p:nvPr/>
        </p:nvSpPr>
        <p:spPr>
          <a:xfrm flipH="1">
            <a:off x="4954270" y="4088765"/>
            <a:ext cx="2655570" cy="138366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</a:t>
            </a:r>
            <a:r>
              <a: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能够正确协助患者更换卧位，操作过程中尊重、关爱患者。</a:t>
            </a:r>
            <a:endParaRPr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2.</a:t>
            </a:r>
            <a:r>
              <a: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能够根据患者的情况选择合适的保护措施并正确应用。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文本框 22"/>
          <p:cNvSpPr txBox="1"/>
          <p:nvPr/>
        </p:nvSpPr>
        <p:spPr>
          <a:xfrm flipH="1">
            <a:off x="8314690" y="4088765"/>
            <a:ext cx="2618105" cy="106045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在协助患者采取舒适卧位的过程中，培养沟通交流、与人合作、共情和批判性思维</a:t>
            </a:r>
            <a:r>
              <a:rPr lang="zh-CN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。</a:t>
            </a:r>
            <a:endParaRPr sz="14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华文中宋" panose="02010600040101010101" pitchFamily="2" charset="-122"/>
              <a:sym typeface="+mn-ea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flipV="1">
            <a:off x="4191635" y="4194810"/>
            <a:ext cx="9525" cy="2097405"/>
          </a:xfrm>
          <a:prstGeom prst="line">
            <a:avLst/>
          </a:prstGeom>
          <a:ln w="28575" cmpd="sng">
            <a:solidFill>
              <a:srgbClr val="ED796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7957820" y="4194810"/>
            <a:ext cx="9525" cy="2097405"/>
          </a:xfrm>
          <a:prstGeom prst="line">
            <a:avLst/>
          </a:prstGeom>
          <a:ln w="28575" cmpd="sng">
            <a:solidFill>
              <a:srgbClr val="ED796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1" grpId="0" bldLvl="0" animBg="1"/>
      <p:bldP spid="5" grpId="0" bldLvl="0" animBg="1"/>
      <p:bldP spid="6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/>
        </p:nvSpPr>
        <p:spPr>
          <a:xfrm>
            <a:off x="2386013" y="2120900"/>
            <a:ext cx="6278563" cy="1752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7200" b="1" noProof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谢谢观看</a:t>
            </a:r>
            <a:endParaRPr lang="zh-CN" altLang="en-US" sz="7200" b="1" noProof="1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78851" name="组合 17"/>
          <p:cNvGrpSpPr/>
          <p:nvPr/>
        </p:nvGrpSpPr>
        <p:grpSpPr>
          <a:xfrm>
            <a:off x="3987800" y="4098925"/>
            <a:ext cx="2689225" cy="566738"/>
            <a:chOff x="8046" y="6890"/>
            <a:chExt cx="3107" cy="892"/>
          </a:xfrm>
        </p:grpSpPr>
        <p:sp>
          <p:nvSpPr>
            <p:cNvPr id="4" name="圆角矩形 3"/>
            <p:cNvSpPr/>
            <p:nvPr/>
          </p:nvSpPr>
          <p:spPr>
            <a:xfrm>
              <a:off x="8046" y="6890"/>
              <a:ext cx="3107" cy="892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base"/>
              <a:endParaRPr lang="zh-CN" altLang="en-US" sz="1800" strike="noStrike" noProof="1">
                <a:cs typeface="黑体" panose="02010609060101010101" charset="-122"/>
              </a:endParaRPr>
            </a:p>
          </p:txBody>
        </p:sp>
        <p:sp>
          <p:nvSpPr>
            <p:cNvPr id="78853" name="文本框 16"/>
            <p:cNvSpPr txBox="1"/>
            <p:nvPr/>
          </p:nvSpPr>
          <p:spPr>
            <a:xfrm>
              <a:off x="8124" y="7004"/>
              <a:ext cx="2951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北京出版社</a:t>
              </a:r>
              <a:endPara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p:transition spd="slow">
    <p:cover dir="d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2292985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知识技能点</a:t>
            </a:r>
            <a:endParaRPr lang="zh-CN" altLang="en-US"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1" name="矩形: 剪去单角 50"/>
          <p:cNvSpPr/>
          <p:nvPr>
            <p:custDataLst>
              <p:tags r:id="rId2"/>
            </p:custDataLst>
          </p:nvPr>
        </p:nvSpPr>
        <p:spPr>
          <a:xfrm flipV="1">
            <a:off x="4554288" y="2494703"/>
            <a:ext cx="3252758" cy="2016760"/>
          </a:xfrm>
          <a:prstGeom prst="snip1Rect">
            <a:avLst>
              <a:gd name="adj" fmla="val 17020"/>
            </a:avLst>
          </a:prstGeom>
          <a:solidFill>
            <a:srgbClr val="8EAADC"/>
          </a:solidFill>
          <a:ln>
            <a:noFill/>
          </a:ln>
        </p:spPr>
        <p:style>
          <a:lnRef idx="2">
            <a:srgbClr val="8590CA">
              <a:shade val="50000"/>
            </a:srgbClr>
          </a:lnRef>
          <a:fillRef idx="1">
            <a:srgbClr val="8590CA"/>
          </a:fillRef>
          <a:effectRef idx="0">
            <a:srgbClr val="8590CA"/>
          </a:effectRef>
          <a:fontRef idx="minor">
            <a:sysClr val="window" lastClr="FFFFFF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0" name="等腰三角形 29"/>
          <p:cNvSpPr/>
          <p:nvPr>
            <p:custDataLst>
              <p:tags r:id="rId3"/>
            </p:custDataLst>
          </p:nvPr>
        </p:nvSpPr>
        <p:spPr>
          <a:xfrm rot="5400000">
            <a:off x="7468225" y="4172642"/>
            <a:ext cx="338664" cy="338978"/>
          </a:xfrm>
          <a:prstGeom prst="triangle">
            <a:avLst>
              <a:gd name="adj" fmla="val 0"/>
            </a:avLst>
          </a:prstGeom>
          <a:solidFill>
            <a:srgbClr val="8EAADC">
              <a:lumMod val="20000"/>
              <a:lumOff val="80000"/>
            </a:srgbClr>
          </a:solidFill>
          <a:ln>
            <a:noFill/>
          </a:ln>
        </p:spPr>
        <p:style>
          <a:lnRef idx="2">
            <a:srgbClr val="8590CA">
              <a:shade val="50000"/>
            </a:srgbClr>
          </a:lnRef>
          <a:fillRef idx="1">
            <a:srgbClr val="8590CA"/>
          </a:fillRef>
          <a:effectRef idx="0">
            <a:srgbClr val="8590CA"/>
          </a:effectRef>
          <a:fontRef idx="minor">
            <a:sysClr val="window" lastClr="FFFFFF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 dirty="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9" name="椭圆 48"/>
          <p:cNvSpPr/>
          <p:nvPr>
            <p:custDataLst>
              <p:tags r:id="rId4"/>
            </p:custDataLst>
          </p:nvPr>
        </p:nvSpPr>
        <p:spPr>
          <a:xfrm>
            <a:off x="4384954" y="2346537"/>
            <a:ext cx="486033" cy="486033"/>
          </a:xfrm>
          <a:prstGeom prst="ellipse">
            <a:avLst/>
          </a:prstGeom>
          <a:solidFill>
            <a:srgbClr val="8EAADC">
              <a:lumMod val="20000"/>
              <a:lumOff val="80000"/>
            </a:srgbClr>
          </a:solidFill>
          <a:ln w="3175">
            <a:noFill/>
          </a:ln>
        </p:spPr>
        <p:style>
          <a:lnRef idx="2">
            <a:srgbClr val="8590CA">
              <a:shade val="50000"/>
            </a:srgbClr>
          </a:lnRef>
          <a:fillRef idx="1">
            <a:srgbClr val="8590CA"/>
          </a:fillRef>
          <a:effectRef idx="0">
            <a:srgbClr val="8590CA"/>
          </a:effectRef>
          <a:fontRef idx="minor">
            <a:sysClr val="window" lastClr="FFFFFF"/>
          </a:fontRef>
        </p:style>
        <p:txBody>
          <a:bodyPr rtlCol="0" anchor="ctr">
            <a:normAutofit fontScale="85000" lnSpcReduction="10000"/>
          </a:bodyPr>
          <a:p>
            <a:pPr algn="ctr">
              <a:lnSpc>
                <a:spcPct val="130000"/>
              </a:lnSpc>
            </a:pPr>
            <a:endParaRPr lang="zh-CN" altLang="en-US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0" name="椭圆 49"/>
          <p:cNvSpPr/>
          <p:nvPr>
            <p:custDataLst>
              <p:tags r:id="rId5"/>
            </p:custDataLst>
          </p:nvPr>
        </p:nvSpPr>
        <p:spPr>
          <a:xfrm>
            <a:off x="4435410" y="2396993"/>
            <a:ext cx="385121" cy="385121"/>
          </a:xfrm>
          <a:prstGeom prst="ellipse">
            <a:avLst/>
          </a:prstGeom>
          <a:solidFill>
            <a:srgbClr val="8EAADC"/>
          </a:solidFill>
          <a:ln>
            <a:noFill/>
          </a:ln>
        </p:spPr>
        <p:style>
          <a:lnRef idx="2">
            <a:srgbClr val="8590CA">
              <a:shade val="50000"/>
            </a:srgbClr>
          </a:lnRef>
          <a:fillRef idx="1">
            <a:srgbClr val="8590CA"/>
          </a:fillRef>
          <a:effectRef idx="0">
            <a:srgbClr val="8590CA"/>
          </a:effectRef>
          <a:fontRef idx="minor">
            <a:sysClr val="window" lastClr="FFFFFF"/>
          </a:fontRef>
        </p:style>
        <p:txBody>
          <a:bodyPr rtlCol="0" anchor="ctr">
            <a:noAutofit/>
          </a:bodyPr>
          <a:p>
            <a:pPr algn="ctr">
              <a:lnSpc>
                <a:spcPct val="120000"/>
              </a:lnSpc>
            </a:pPr>
            <a:endParaRPr lang="zh-CN" altLang="en-US" sz="1400" b="1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6" name="矩形 45"/>
          <p:cNvSpPr/>
          <p:nvPr>
            <p:custDataLst>
              <p:tags r:id="rId6"/>
            </p:custDataLst>
          </p:nvPr>
        </p:nvSpPr>
        <p:spPr>
          <a:xfrm>
            <a:off x="4799064" y="2564553"/>
            <a:ext cx="2847026" cy="1130643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20000"/>
              </a:lnSpc>
            </a:pPr>
            <a:r>
              <a:rPr lang="zh-CN" altLang="en-US" sz="16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2. 能根据病情和治疗需要，运用解剖学、生理学及人体力学原理，为模拟患者安置卧位并能辅助其变换卧位，做到方法正确、动作轻柔，患者安全、舒适。</a:t>
            </a:r>
            <a:endParaRPr lang="zh-CN" altLang="en-US" sz="1600" spc="15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2" name="矩形 41"/>
          <p:cNvSpPr/>
          <p:nvPr>
            <p:custDataLst>
              <p:tags r:id="rId7"/>
            </p:custDataLst>
          </p:nvPr>
        </p:nvSpPr>
        <p:spPr>
          <a:xfrm>
            <a:off x="4470715" y="2407672"/>
            <a:ext cx="314510" cy="327077"/>
          </a:xfrm>
          <a:prstGeom prst="rect">
            <a:avLst/>
          </a:prstGeom>
        </p:spPr>
        <p:txBody>
          <a:bodyPr wrap="square" anchor="ctr">
            <a:normAutofit/>
          </a:bodyPr>
          <a:p>
            <a:pPr algn="ctr">
              <a:lnSpc>
                <a:spcPct val="120000"/>
              </a:lnSpc>
            </a:pPr>
            <a:r>
              <a:rPr lang="en-US" altLang="zh-CN" sz="1400" b="1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B</a:t>
            </a:r>
            <a:endParaRPr lang="zh-CN" altLang="en-US" sz="1400" b="1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0" name="矩形: 剪去单角 59"/>
          <p:cNvSpPr/>
          <p:nvPr>
            <p:custDataLst>
              <p:tags r:id="rId8"/>
            </p:custDataLst>
          </p:nvPr>
        </p:nvSpPr>
        <p:spPr>
          <a:xfrm flipV="1">
            <a:off x="8122988" y="2494703"/>
            <a:ext cx="3252758" cy="2016760"/>
          </a:xfrm>
          <a:prstGeom prst="snip1Rect">
            <a:avLst>
              <a:gd name="adj" fmla="val 17020"/>
            </a:avLst>
          </a:prstGeom>
          <a:solidFill>
            <a:srgbClr val="79B6D3"/>
          </a:solidFill>
          <a:ln>
            <a:noFill/>
          </a:ln>
        </p:spPr>
        <p:style>
          <a:lnRef idx="2">
            <a:srgbClr val="8590CA">
              <a:shade val="50000"/>
            </a:srgbClr>
          </a:lnRef>
          <a:fillRef idx="1">
            <a:srgbClr val="8590CA"/>
          </a:fillRef>
          <a:effectRef idx="0">
            <a:srgbClr val="8590CA"/>
          </a:effectRef>
          <a:fontRef idx="minor">
            <a:sysClr val="window" lastClr="FFFFFF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1" name="等腰三角形 60"/>
          <p:cNvSpPr/>
          <p:nvPr>
            <p:custDataLst>
              <p:tags r:id="rId9"/>
            </p:custDataLst>
          </p:nvPr>
        </p:nvSpPr>
        <p:spPr>
          <a:xfrm rot="5400000">
            <a:off x="11036925" y="4172642"/>
            <a:ext cx="338664" cy="338978"/>
          </a:xfrm>
          <a:prstGeom prst="triangle">
            <a:avLst>
              <a:gd name="adj" fmla="val 0"/>
            </a:avLst>
          </a:prstGeom>
          <a:solidFill>
            <a:srgbClr val="79B6D3">
              <a:lumMod val="20000"/>
              <a:lumOff val="80000"/>
            </a:srgbClr>
          </a:solidFill>
          <a:ln>
            <a:noFill/>
          </a:ln>
        </p:spPr>
        <p:style>
          <a:lnRef idx="2">
            <a:srgbClr val="8590CA">
              <a:shade val="50000"/>
            </a:srgbClr>
          </a:lnRef>
          <a:fillRef idx="1">
            <a:srgbClr val="8590CA"/>
          </a:fillRef>
          <a:effectRef idx="0">
            <a:srgbClr val="8590CA"/>
          </a:effectRef>
          <a:fontRef idx="minor">
            <a:sysClr val="window" lastClr="FFFFFF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 dirty="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8" name="椭圆 57"/>
          <p:cNvSpPr/>
          <p:nvPr>
            <p:custDataLst>
              <p:tags r:id="rId10"/>
            </p:custDataLst>
          </p:nvPr>
        </p:nvSpPr>
        <p:spPr>
          <a:xfrm>
            <a:off x="7953654" y="2346537"/>
            <a:ext cx="486033" cy="486033"/>
          </a:xfrm>
          <a:prstGeom prst="ellipse">
            <a:avLst/>
          </a:prstGeom>
          <a:solidFill>
            <a:srgbClr val="79B6D3">
              <a:lumMod val="20000"/>
              <a:lumOff val="80000"/>
            </a:srgbClr>
          </a:solidFill>
          <a:ln w="3175">
            <a:noFill/>
          </a:ln>
        </p:spPr>
        <p:style>
          <a:lnRef idx="2">
            <a:srgbClr val="8590CA">
              <a:shade val="50000"/>
            </a:srgbClr>
          </a:lnRef>
          <a:fillRef idx="1">
            <a:srgbClr val="8590CA"/>
          </a:fillRef>
          <a:effectRef idx="0">
            <a:srgbClr val="8590CA"/>
          </a:effectRef>
          <a:fontRef idx="minor">
            <a:sysClr val="window" lastClr="FFFFFF"/>
          </a:fontRef>
        </p:style>
        <p:txBody>
          <a:bodyPr rtlCol="0" anchor="ctr">
            <a:normAutofit fontScale="85000" lnSpcReduction="10000"/>
          </a:bodyPr>
          <a:p>
            <a:pPr algn="ctr">
              <a:lnSpc>
                <a:spcPct val="130000"/>
              </a:lnSpc>
            </a:pPr>
            <a:endParaRPr lang="zh-CN" altLang="en-US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9" name="椭圆 58"/>
          <p:cNvSpPr/>
          <p:nvPr>
            <p:custDataLst>
              <p:tags r:id="rId11"/>
            </p:custDataLst>
          </p:nvPr>
        </p:nvSpPr>
        <p:spPr>
          <a:xfrm>
            <a:off x="8004110" y="2396993"/>
            <a:ext cx="385121" cy="385121"/>
          </a:xfrm>
          <a:prstGeom prst="ellipse">
            <a:avLst/>
          </a:prstGeom>
          <a:solidFill>
            <a:srgbClr val="79B6D3"/>
          </a:solidFill>
          <a:ln>
            <a:noFill/>
          </a:ln>
        </p:spPr>
        <p:style>
          <a:lnRef idx="2">
            <a:srgbClr val="8590CA">
              <a:shade val="50000"/>
            </a:srgbClr>
          </a:lnRef>
          <a:fillRef idx="1">
            <a:srgbClr val="8590CA"/>
          </a:fillRef>
          <a:effectRef idx="0">
            <a:srgbClr val="8590CA"/>
          </a:effectRef>
          <a:fontRef idx="minor">
            <a:sysClr val="window" lastClr="FFFFFF"/>
          </a:fontRef>
        </p:style>
        <p:txBody>
          <a:bodyPr rtlCol="0" anchor="ctr">
            <a:noAutofit/>
          </a:bodyPr>
          <a:p>
            <a:pPr algn="ctr">
              <a:lnSpc>
                <a:spcPct val="120000"/>
              </a:lnSpc>
            </a:pPr>
            <a:endParaRPr lang="zh-CN" altLang="en-US" sz="1400" b="1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5" name="矩形 54"/>
          <p:cNvSpPr/>
          <p:nvPr>
            <p:custDataLst>
              <p:tags r:id="rId12"/>
            </p:custDataLst>
          </p:nvPr>
        </p:nvSpPr>
        <p:spPr>
          <a:xfrm>
            <a:off x="8325854" y="2923963"/>
            <a:ext cx="2847026" cy="1130643"/>
          </a:xfrm>
          <a:prstGeom prst="rect">
            <a:avLst/>
          </a:prstGeom>
        </p:spPr>
        <p:txBody>
          <a:bodyPr wrap="square">
            <a:normAutofit/>
          </a:bodyPr>
          <a:p>
            <a:pPr>
              <a:lnSpc>
                <a:spcPct val="120000"/>
              </a:lnSpc>
            </a:pPr>
            <a:r>
              <a:rPr lang="zh-CN" altLang="en-US" sz="16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3. 能正确陈述保护具的适用范围和使用原则。</a:t>
            </a:r>
            <a:endParaRPr lang="zh-CN" altLang="en-US" sz="1600" spc="15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3" name="矩形 42"/>
          <p:cNvSpPr/>
          <p:nvPr>
            <p:custDataLst>
              <p:tags r:id="rId13"/>
            </p:custDataLst>
          </p:nvPr>
        </p:nvSpPr>
        <p:spPr>
          <a:xfrm>
            <a:off x="8039415" y="2407672"/>
            <a:ext cx="314510" cy="327077"/>
          </a:xfrm>
          <a:prstGeom prst="rect">
            <a:avLst/>
          </a:prstGeom>
        </p:spPr>
        <p:txBody>
          <a:bodyPr wrap="square" anchor="ctr">
            <a:normAutofit/>
          </a:bodyPr>
          <a:p>
            <a:pPr algn="ctr">
              <a:lnSpc>
                <a:spcPct val="120000"/>
              </a:lnSpc>
            </a:pPr>
            <a:r>
              <a:rPr lang="en-US" altLang="zh-CN" sz="1400" b="1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</a:t>
            </a:r>
            <a:endParaRPr lang="zh-CN" altLang="en-US" sz="1400" b="1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4" name="矩形: 剪去单角 32"/>
          <p:cNvSpPr/>
          <p:nvPr>
            <p:custDataLst>
              <p:tags r:id="rId14"/>
            </p:custDataLst>
          </p:nvPr>
        </p:nvSpPr>
        <p:spPr>
          <a:xfrm flipV="1">
            <a:off x="985588" y="2494703"/>
            <a:ext cx="3252758" cy="2016760"/>
          </a:xfrm>
          <a:prstGeom prst="snip1Rect">
            <a:avLst>
              <a:gd name="adj" fmla="val 17020"/>
            </a:avLst>
          </a:prstGeom>
          <a:ln>
            <a:noFill/>
          </a:ln>
        </p:spPr>
        <p:style>
          <a:lnRef idx="2">
            <a:srgbClr val="8590CA">
              <a:shade val="50000"/>
            </a:srgbClr>
          </a:lnRef>
          <a:fillRef idx="1">
            <a:srgbClr val="8590CA"/>
          </a:fillRef>
          <a:effectRef idx="0">
            <a:srgbClr val="8590CA"/>
          </a:effectRef>
          <a:fontRef idx="minor">
            <a:sysClr val="window" lastClr="FFFFFF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5" name="等腰三角形 44"/>
          <p:cNvSpPr/>
          <p:nvPr>
            <p:custDataLst>
              <p:tags r:id="rId15"/>
            </p:custDataLst>
          </p:nvPr>
        </p:nvSpPr>
        <p:spPr>
          <a:xfrm rot="5400000">
            <a:off x="3899525" y="4172642"/>
            <a:ext cx="338664" cy="338978"/>
          </a:xfrm>
          <a:prstGeom prst="triangle">
            <a:avLst>
              <a:gd name="adj" fmla="val 0"/>
            </a:avLst>
          </a:prstGeom>
          <a:solidFill>
            <a:srgbClr val="8590CA">
              <a:lumMod val="60000"/>
              <a:lumOff val="40000"/>
            </a:srgbClr>
          </a:solidFill>
          <a:ln>
            <a:noFill/>
          </a:ln>
        </p:spPr>
        <p:style>
          <a:lnRef idx="2">
            <a:srgbClr val="8590CA">
              <a:shade val="50000"/>
            </a:srgbClr>
          </a:lnRef>
          <a:fillRef idx="1">
            <a:srgbClr val="8590CA"/>
          </a:fillRef>
          <a:effectRef idx="0">
            <a:srgbClr val="8590CA"/>
          </a:effectRef>
          <a:fontRef idx="minor">
            <a:sysClr val="window" lastClr="FFFFFF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 dirty="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7" name="椭圆 46"/>
          <p:cNvSpPr/>
          <p:nvPr>
            <p:custDataLst>
              <p:tags r:id="rId16"/>
            </p:custDataLst>
          </p:nvPr>
        </p:nvSpPr>
        <p:spPr>
          <a:xfrm>
            <a:off x="816254" y="2346537"/>
            <a:ext cx="486033" cy="486033"/>
          </a:xfrm>
          <a:prstGeom prst="ellipse">
            <a:avLst/>
          </a:prstGeom>
          <a:solidFill>
            <a:srgbClr val="8590CA">
              <a:lumMod val="20000"/>
              <a:lumOff val="80000"/>
            </a:srgbClr>
          </a:solidFill>
          <a:ln w="3175">
            <a:noFill/>
          </a:ln>
        </p:spPr>
        <p:style>
          <a:lnRef idx="2">
            <a:srgbClr val="8590CA">
              <a:shade val="50000"/>
            </a:srgbClr>
          </a:lnRef>
          <a:fillRef idx="1">
            <a:srgbClr val="8590CA"/>
          </a:fillRef>
          <a:effectRef idx="0">
            <a:srgbClr val="8590CA"/>
          </a:effectRef>
          <a:fontRef idx="minor">
            <a:sysClr val="window" lastClr="FFFFFF"/>
          </a:fontRef>
        </p:style>
        <p:txBody>
          <a:bodyPr rtlCol="0" anchor="ctr">
            <a:normAutofit fontScale="85000" lnSpcReduction="10000"/>
          </a:bodyPr>
          <a:p>
            <a:pPr algn="ctr">
              <a:lnSpc>
                <a:spcPct val="130000"/>
              </a:lnSpc>
            </a:pPr>
            <a:endParaRPr lang="zh-CN" altLang="en-US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8" name="椭圆 47"/>
          <p:cNvSpPr/>
          <p:nvPr>
            <p:custDataLst>
              <p:tags r:id="rId17"/>
            </p:custDataLst>
          </p:nvPr>
        </p:nvSpPr>
        <p:spPr>
          <a:xfrm>
            <a:off x="866710" y="2396993"/>
            <a:ext cx="385121" cy="385121"/>
          </a:xfrm>
          <a:prstGeom prst="ellipse">
            <a:avLst/>
          </a:prstGeom>
          <a:solidFill>
            <a:srgbClr val="8590CA"/>
          </a:solidFill>
          <a:ln>
            <a:noFill/>
          </a:ln>
        </p:spPr>
        <p:style>
          <a:lnRef idx="2">
            <a:srgbClr val="8590CA">
              <a:shade val="50000"/>
            </a:srgbClr>
          </a:lnRef>
          <a:fillRef idx="1">
            <a:srgbClr val="8590CA"/>
          </a:fillRef>
          <a:effectRef idx="0">
            <a:srgbClr val="8590CA"/>
          </a:effectRef>
          <a:fontRef idx="minor">
            <a:sysClr val="window" lastClr="FFFFFF"/>
          </a:fontRef>
        </p:style>
        <p:txBody>
          <a:bodyPr rtlCol="0" anchor="ctr">
            <a:noAutofit/>
          </a:bodyPr>
          <a:p>
            <a:pPr algn="ctr">
              <a:lnSpc>
                <a:spcPct val="120000"/>
              </a:lnSpc>
            </a:pPr>
            <a:endParaRPr lang="zh-CN" altLang="en-US" sz="1400" b="1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3" name="矩形 52"/>
          <p:cNvSpPr/>
          <p:nvPr>
            <p:custDataLst>
              <p:tags r:id="rId18"/>
            </p:custDataLst>
          </p:nvPr>
        </p:nvSpPr>
        <p:spPr>
          <a:xfrm>
            <a:off x="1188454" y="2923963"/>
            <a:ext cx="2847026" cy="1130643"/>
          </a:xfrm>
          <a:prstGeom prst="rect">
            <a:avLst/>
          </a:prstGeom>
        </p:spPr>
        <p:txBody>
          <a:bodyPr wrap="square">
            <a:normAutofit/>
          </a:bodyPr>
          <a:p>
            <a:pPr>
              <a:lnSpc>
                <a:spcPct val="120000"/>
              </a:lnSpc>
            </a:pPr>
            <a:r>
              <a:rPr lang="zh-CN" altLang="en-US" sz="16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1. 准确陈述各种卧位的适用范围及临床意义。</a:t>
            </a:r>
            <a:endParaRPr lang="zh-CN" altLang="en-US" sz="1600" spc="15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4" name="矩形 53"/>
          <p:cNvSpPr/>
          <p:nvPr>
            <p:custDataLst>
              <p:tags r:id="rId19"/>
            </p:custDataLst>
          </p:nvPr>
        </p:nvSpPr>
        <p:spPr>
          <a:xfrm>
            <a:off x="902015" y="2407672"/>
            <a:ext cx="314510" cy="327077"/>
          </a:xfrm>
          <a:prstGeom prst="rect">
            <a:avLst/>
          </a:prstGeom>
        </p:spPr>
        <p:txBody>
          <a:bodyPr wrap="square" anchor="ctr">
            <a:normAutofit/>
          </a:bodyPr>
          <a:p>
            <a:pPr algn="ctr">
              <a:lnSpc>
                <a:spcPct val="120000"/>
              </a:lnSpc>
            </a:pPr>
            <a:r>
              <a:rPr lang="en-US" altLang="zh-CN" sz="1400" b="1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A</a:t>
            </a:r>
            <a:endParaRPr lang="zh-CN" altLang="en-US" sz="1400" b="1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186309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护理情境</a:t>
            </a:r>
            <a:endParaRPr lang="zh-CN" altLang="en-US"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92" name="矩形 91"/>
          <p:cNvSpPr/>
          <p:nvPr>
            <p:custDataLst>
              <p:tags r:id="rId2"/>
            </p:custDataLst>
          </p:nvPr>
        </p:nvSpPr>
        <p:spPr>
          <a:xfrm>
            <a:off x="336550" y="1732915"/>
            <a:ext cx="11518900" cy="4060825"/>
          </a:xfrm>
          <a:prstGeom prst="rect">
            <a:avLst/>
          </a:prstGeom>
          <a:noFill/>
          <a:ln w="28575">
            <a:solidFill>
              <a:srgbClr val="62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60000"/>
                    <a:lumOff val="40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67080" y="2470785"/>
            <a:ext cx="9994265" cy="24453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50000"/>
              </a:lnSpc>
            </a:pPr>
            <a:r>
              <a:rPr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李某，男性，62 岁，因哮喘发作入院治疗，目前患者呼吸极度困难，不能平卧，烦躁不安。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00000"/>
              </a:lnSpc>
            </a:pP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 b="1">
                <a:solidFill>
                  <a:srgbClr val="0099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情境思考</a:t>
            </a:r>
            <a:endParaRPr lang="zh-CN" altLang="en-US" sz="1800" b="1">
              <a:solidFill>
                <a:srgbClr val="0099CC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  <a:buClrTx/>
              <a:buSzTx/>
              <a:buNone/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 为减轻患者症状，应为其安置哪种卧位？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50000"/>
              </a:lnSpc>
              <a:buClrTx/>
              <a:buSzTx/>
              <a:buNone/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 为什么采取此种卧位？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  <a:buClrTx/>
              <a:buSzTx/>
              <a:buNone/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 如何为该患者安置卧位？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803" y="228917"/>
            <a:ext cx="10564260" cy="5543549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4497705" y="2142490"/>
            <a:ext cx="2926080" cy="23069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第一节</a:t>
            </a:r>
            <a:endParaRPr lang="zh-CN" altLang="en-US" sz="7200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altLang="en-US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卧</a:t>
            </a:r>
            <a:r>
              <a:rPr lang="en-US" altLang="zh-CN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位</a:t>
            </a:r>
            <a:endParaRPr lang="zh-CN" altLang="en-US" sz="7200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5" name="流程图: 可选过程 10244"/>
          <p:cNvSpPr/>
          <p:nvPr/>
        </p:nvSpPr>
        <p:spPr>
          <a:xfrm>
            <a:off x="1776095" y="1891453"/>
            <a:ext cx="2592705" cy="554990"/>
          </a:xfrm>
          <a:prstGeom prst="flowChartAlternateProcess">
            <a:avLst/>
          </a:prstGeom>
          <a:solidFill>
            <a:srgbClr val="99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主动卧位 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246" name="流程图: 可选过程 10245"/>
          <p:cNvSpPr/>
          <p:nvPr/>
        </p:nvSpPr>
        <p:spPr>
          <a:xfrm>
            <a:off x="1776095" y="3399155"/>
            <a:ext cx="2592705" cy="554400"/>
          </a:xfrm>
          <a:prstGeom prst="flowChartAlternateProcess">
            <a:avLst/>
          </a:prstGeom>
          <a:solidFill>
            <a:srgbClr val="99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被动卧位 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247" name="流程图: 可选过程 10246"/>
          <p:cNvSpPr/>
          <p:nvPr/>
        </p:nvSpPr>
        <p:spPr>
          <a:xfrm>
            <a:off x="1775884" y="4651375"/>
            <a:ext cx="2592916" cy="554400"/>
          </a:xfrm>
          <a:prstGeom prst="flowChartAlternateProcess">
            <a:avLst/>
          </a:prstGeom>
          <a:solidFill>
            <a:srgbClr val="99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被迫卧位 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248" name="流程图: 可选过程 10247"/>
          <p:cNvSpPr/>
          <p:nvPr/>
        </p:nvSpPr>
        <p:spPr>
          <a:xfrm>
            <a:off x="697865" y="1891453"/>
            <a:ext cx="789940" cy="3334385"/>
          </a:xfrm>
          <a:prstGeom prst="flowChartAlternateProcess">
            <a:avLst/>
          </a:prstGeom>
          <a:solidFill>
            <a:srgbClr val="99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20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卧</a:t>
            </a:r>
            <a:br>
              <a:rPr lang="zh-CN" altLang="en-US" sz="20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r>
              <a:rPr lang="zh-CN" altLang="en-US" sz="20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位</a:t>
            </a:r>
            <a:br>
              <a:rPr lang="zh-CN" altLang="en-US" sz="20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r>
              <a:rPr lang="zh-CN" altLang="en-US" sz="20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</a:t>
            </a:r>
            <a:br>
              <a:rPr lang="zh-CN" altLang="en-US" sz="20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r>
              <a:rPr lang="zh-CN" altLang="en-US" sz="20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性</a:t>
            </a:r>
            <a:br>
              <a:rPr lang="zh-CN" altLang="en-US" sz="20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r>
              <a:rPr lang="zh-CN" altLang="en-US" sz="20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质</a:t>
            </a:r>
            <a:endParaRPr lang="zh-CN" altLang="en-US" sz="2000" b="1" dirty="0">
              <a:solidFill>
                <a:srgbClr val="FF33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249" name="流程图: 可选过程 10248"/>
          <p:cNvSpPr/>
          <p:nvPr/>
        </p:nvSpPr>
        <p:spPr>
          <a:xfrm>
            <a:off x="4559300" y="1891453"/>
            <a:ext cx="7103533" cy="554400"/>
          </a:xfrm>
          <a:prstGeom prst="flowChartAlternateProcess">
            <a:avLst/>
          </a:prstGeom>
          <a:solidFill>
            <a:srgbClr val="99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1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是指患者自主采取的卧位 </a:t>
            </a:r>
            <a:endParaRPr lang="zh-CN" altLang="en-US" sz="18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250" name="流程图: 可选过程 10249"/>
          <p:cNvSpPr/>
          <p:nvPr/>
        </p:nvSpPr>
        <p:spPr>
          <a:xfrm>
            <a:off x="4559300" y="3356187"/>
            <a:ext cx="7200900" cy="554400"/>
          </a:xfrm>
          <a:prstGeom prst="flowChartAlternateProcess">
            <a:avLst/>
          </a:prstGeom>
          <a:solidFill>
            <a:srgbClr val="99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1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是指患者无变换卧位能力，卧于他人安置的卧位</a:t>
            </a:r>
            <a:endParaRPr lang="zh-CN" altLang="en-US" sz="18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251" name="流程图: 可选过程 10250"/>
          <p:cNvSpPr/>
          <p:nvPr/>
        </p:nvSpPr>
        <p:spPr>
          <a:xfrm>
            <a:off x="4559300" y="4651375"/>
            <a:ext cx="7298267" cy="554400"/>
          </a:xfrm>
          <a:prstGeom prst="flowChartAlternateProcess">
            <a:avLst/>
          </a:prstGeom>
          <a:solidFill>
            <a:srgbClr val="99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r>
              <a:rPr lang="zh-CN" altLang="en-US" sz="1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是指患者为了减轻疾病所致的痛苦或因治疗所需而被迫采取的卧位</a:t>
            </a:r>
            <a:endParaRPr lang="zh-CN" altLang="en-US" sz="18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231407" y="87859"/>
            <a:ext cx="176149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一、概述</a:t>
            </a:r>
            <a:endParaRPr sz="28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1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10.xml><?xml version="1.0" encoding="utf-8"?>
<p:tagLst xmlns:p="http://schemas.openxmlformats.org/presentationml/2006/main">
  <p:tag name="KSO_WM_UNIT_SUBTYPE" val="a"/>
  <p:tag name="KSO_WM_UNIT_PRESET_TEXT" val="单击此处添加文本具体内容，简明扼要的阐述您的观点。"/>
  <p:tag name="KSO_WM_UNIT_NOCLEAR" val="0"/>
  <p:tag name="KSO_WM_UNIT_VALUE" val="5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731_2*l_h_f*1_2_1"/>
  <p:tag name="KSO_WM_TEMPLATE_CATEGORY" val="diagram"/>
  <p:tag name="KSO_WM_TEMPLATE_INDEX" val="731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710_5*l_h_i*1_2_3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4"/>
  <p:tag name="KSO_WM_UNIT_ID" val="diagram710_5*l_h_i*1_2_4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3"/>
  <p:tag name="KSO_WM_UNIT_ID" val="diagram710_5*i*3"/>
  <p:tag name="KSO_WM_TEMPLATE_CATEGORY" val="diagram"/>
  <p:tag name="KSO_WM_TEMPLATE_INDEX" val="710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710_5*l_h_i*1_4_1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LINE_FORE_SCHEMECOLOR_INDEX" val="6"/>
  <p:tag name="KSO_WM_UNIT_LINE_FILL_TYPE" val="2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ID" val="diagram710_5*l_h_i*1_4_2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LINE_FORE_SCHEMECOLOR_INDEX" val="6"/>
  <p:tag name="KSO_WM_UNIT_LINE_FILL_TYPE" val="2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3"/>
  <p:tag name="KSO_WM_UNIT_ID" val="diagram710_5*l_h_i*1_4_3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4"/>
  <p:tag name="KSO_WM_UNIT_ID" val="diagram710_5*l_h_i*1_4_4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4"/>
  <p:tag name="KSO_WM_UNIT_ID" val="diagram710_5*i*4"/>
  <p:tag name="KSO_WM_TEMPLATE_CATEGORY" val="diagram"/>
  <p:tag name="KSO_WM_TEMPLATE_INDEX" val="710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1"/>
  <p:tag name="KSO_WM_UNIT_ID" val="diagram710_5*l_h_i*1_5_1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LINE_FORE_SCHEMECOLOR_INDEX" val="6"/>
  <p:tag name="KSO_WM_UNIT_LINE_FILL_TYPE" val="2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2"/>
  <p:tag name="KSO_WM_UNIT_ID" val="diagram710_5*l_h_i*1_5_2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LINE_FORE_SCHEMECOLOR_INDEX" val="6"/>
  <p:tag name="KSO_WM_UNIT_LINE_FILL_TYPE" val="2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5"/>
  <p:tag name="KSO_WM_UNIT_ID" val="diagram731_2*l_h_i*1_2_5"/>
  <p:tag name="KSO_WM_TEMPLATE_CATEGORY" val="diagram"/>
  <p:tag name="KSO_WM_TEMPLATE_INDEX" val="731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3"/>
  <p:tag name="KSO_WM_UNIT_ID" val="diagram710_5*l_h_i*1_5_3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4"/>
  <p:tag name="KSO_WM_UNIT_ID" val="diagram710_5*l_h_i*1_5_4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5"/>
  <p:tag name="KSO_WM_UNIT_ID" val="diagram710_5*i*5"/>
  <p:tag name="KSO_WM_TEMPLATE_CATEGORY" val="diagram"/>
  <p:tag name="KSO_WM_TEMPLATE_INDEX" val="710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710_5*l_h_i*1_3_1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LINE_FORE_SCHEMECOLOR_INDEX" val="6"/>
  <p:tag name="KSO_WM_UNIT_LINE_FILL_TYPE" val="2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710_5*l_h_i*1_3_2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LINE_FORE_SCHEMECOLOR_INDEX" val="6"/>
  <p:tag name="KSO_WM_UNIT_LINE_FILL_TYPE" val="2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diagram710_5*l_h_i*1_3_3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4"/>
  <p:tag name="KSO_WM_UNIT_ID" val="diagram710_5*l_h_i*1_3_4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117.xml><?xml version="1.0" encoding="utf-8"?>
<p:tagLst xmlns:p="http://schemas.openxmlformats.org/presentationml/2006/main">
  <p:tag name="KSO_WM_UNIT_NOCLEAR" val="0"/>
  <p:tag name="KSO_WM_UNIT_VALUE" val="5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710_5*l_h_f*1_1_1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PRESET_TEXT" val="单击此处添加&#13;文本具体内容"/>
  <p:tag name="KSO_WM_UNIT_TEXT_FILL_FORE_SCHEMECOLOR_INDEX" val="14"/>
  <p:tag name="KSO_WM_UNIT_TEXT_FILL_TYPE" val="1"/>
</p:tagLst>
</file>

<file path=ppt/tags/tag118.xml><?xml version="1.0" encoding="utf-8"?>
<p:tagLst xmlns:p="http://schemas.openxmlformats.org/presentationml/2006/main">
  <p:tag name="KSO_WM_UNIT_NOCLEAR" val="0"/>
  <p:tag name="KSO_WM_UNIT_VALUE" val="5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710_5*l_h_f*1_2_1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PRESET_TEXT" val="单击此处添加&#13;文本具体内容"/>
  <p:tag name="KSO_WM_UNIT_TEXT_FILL_FORE_SCHEMECOLOR_INDEX" val="14"/>
  <p:tag name="KSO_WM_UNIT_TEXT_FILL_TYPE" val="1"/>
</p:tagLst>
</file>

<file path=ppt/tags/tag119.xml><?xml version="1.0" encoding="utf-8"?>
<p:tagLst xmlns:p="http://schemas.openxmlformats.org/presentationml/2006/main">
  <p:tag name="KSO_WM_UNIT_NOCLEAR" val="0"/>
  <p:tag name="KSO_WM_UNIT_VALUE" val="5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710_5*l_h_f*1_3_1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PRESET_TEXT" val="单击此处添加&#13;文本具体内容"/>
  <p:tag name="KSO_WM_UNIT_TEXT_FILL_FORE_SCHEMECOLOR_INDEX" val="14"/>
  <p:tag name="KSO_WM_UNIT_TEXT_FILL_TYPE" val="1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731_2*l_h_i*1_3_1"/>
  <p:tag name="KSO_WM_TEMPLATE_CATEGORY" val="diagram"/>
  <p:tag name="KSO_WM_TEMPLATE_INDEX" val="731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120.xml><?xml version="1.0" encoding="utf-8"?>
<p:tagLst xmlns:p="http://schemas.openxmlformats.org/presentationml/2006/main">
  <p:tag name="KSO_WM_UNIT_NOCLEAR" val="0"/>
  <p:tag name="KSO_WM_UNIT_VALUE" val="5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710_5*l_h_f*1_4_1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PRESET_TEXT" val="单击此处添加&#13;文本具体内容"/>
  <p:tag name="KSO_WM_UNIT_TEXT_FILL_FORE_SCHEMECOLOR_INDEX" val="14"/>
  <p:tag name="KSO_WM_UNIT_TEXT_FILL_TYPE" val="1"/>
</p:tagLst>
</file>

<file path=ppt/tags/tag121.xml><?xml version="1.0" encoding="utf-8"?>
<p:tagLst xmlns:p="http://schemas.openxmlformats.org/presentationml/2006/main">
  <p:tag name="KSO_WM_UNIT_NOCLEAR" val="0"/>
  <p:tag name="KSO_WM_UNIT_VALUE" val="5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5_1"/>
  <p:tag name="KSO_WM_UNIT_ID" val="diagram710_5*l_h_f*1_5_1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PRESET_TEXT" val="单击此处添加&#13;文本具体内容"/>
  <p:tag name="KSO_WM_UNIT_TEXT_FILL_FORE_SCHEMECOLOR_INDEX" val="14"/>
  <p:tag name="KSO_WM_UNIT_TEXT_FILL_TYPE" val="1"/>
</p:tagLst>
</file>

<file path=ppt/tags/tag122.xml><?xml version="1.0" encoding="utf-8"?>
<p:tagLst xmlns:p="http://schemas.openxmlformats.org/presentationml/2006/main">
  <p:tag name="KSO_WM_BEAUTIFY_FLAG" val=""/>
  <p:tag name="KSO_WM_UNIT_PLACING_PICTURE_USER_VIEWPORT" val="{&quot;height&quot;:4176,&quot;width&quot;:5562}"/>
</p:tagLst>
</file>

<file path=ppt/tags/tag123.xml><?xml version="1.0" encoding="utf-8"?>
<p:tagLst xmlns:p="http://schemas.openxmlformats.org/presentationml/2006/main">
  <p:tag name="KSO_WM_BEAUTIFY_FLAG" val=""/>
  <p:tag name="KSO_WM_UNIT_PLACING_PICTURE_USER_VIEWPORT" val="{&quot;height&quot;:4173,&quot;width&quot;:5561}"/>
</p:tagLst>
</file>

<file path=ppt/tags/tag12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25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2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27.xml><?xml version="1.0" encoding="utf-8"?>
<p:tagLst xmlns:p="http://schemas.openxmlformats.org/presentationml/2006/main">
  <p:tag name="KSO_WM_BEAUTIFY_FLAG" val=""/>
</p:tagLst>
</file>

<file path=ppt/tags/tag12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29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diagram731_2*l_h_i*1_3_3"/>
  <p:tag name="KSO_WM_TEMPLATE_CATEGORY" val="diagram"/>
  <p:tag name="KSO_WM_TEMPLATE_INDEX" val="731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13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31.xml><?xml version="1.0" encoding="utf-8"?>
<p:tagLst xmlns:p="http://schemas.openxmlformats.org/presentationml/2006/main">
  <p:tag name="KSO_WM_BEAUTIFY_FLAG" val=""/>
</p:tagLst>
</file>

<file path=ppt/tags/tag13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33.xml><?xml version="1.0" encoding="utf-8"?>
<p:tagLst xmlns:p="http://schemas.openxmlformats.org/presentationml/2006/main">
  <p:tag name="KSO_WM_BEAUTIFY_FLAG" val=""/>
</p:tagLst>
</file>

<file path=ppt/tags/tag134.xml><?xml version="1.0" encoding="utf-8"?>
<p:tagLst xmlns:p="http://schemas.openxmlformats.org/presentationml/2006/main">
  <p:tag name="KSO_WM_UNIT_PLACING_PICTURE_USER_VIEWPORT" val="{&quot;height&quot;:8729.99842519685,&quot;width&quot;:16636.629921259842}"/>
</p:tagLst>
</file>

<file path=ppt/tags/tag135.xml><?xml version="1.0" encoding="utf-8"?>
<p:tagLst xmlns:p="http://schemas.openxmlformats.org/presentationml/2006/main">
  <p:tag name="KSO_WM_UNIT_PLACING_PICTURE_USER_VIEWPORT" val="{&quot;height&quot;:3633,&quot;width&quot;:10410}"/>
</p:tagLst>
</file>

<file path=ppt/tags/tag13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37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3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47"/>
  <p:tag name="KSO_WM_UNIT_TYPE" val="m_h_i"/>
  <p:tag name="KSO_WM_UNIT_INDEX" val="1_1_3"/>
  <p:tag name="KSO_WM_UNIT_ID" val="diagram747_3*m_h_i*1_1_3"/>
  <p:tag name="KSO_WM_UNIT_LAYERLEVEL" val="1_1_1"/>
  <p:tag name="KSO_WM_UNIT_HIGHLIGHT" val="0"/>
  <p:tag name="KSO_WM_UNIT_COMPATIBLE" val="0"/>
  <p:tag name="KSO_WM_DIAGRAM_GROUP_CODE" val="m1-1"/>
  <p:tag name="KSO_WM_UNIT_NOCLEAR" val="0"/>
  <p:tag name="KSO_WM_UNIT_DIAGRAM_ISNUMVISUAL" val="0"/>
  <p:tag name="KSO_WM_UNIT_DIAGRAM_ISREFERUNIT" val="0"/>
  <p:tag name="KSO_WM_UNIT_DIAGRAM_IS_NEED_ADD_PATH_ANIM" val="0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13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47"/>
  <p:tag name="KSO_WM_UNIT_TYPE" val="m_h_i"/>
  <p:tag name="KSO_WM_UNIT_INDEX" val="1_1_1"/>
  <p:tag name="KSO_WM_UNIT_ID" val="diagram747_3*m_h_i*1_1_1"/>
  <p:tag name="KSO_WM_UNIT_LAYERLEVEL" val="1_1_1"/>
  <p:tag name="KSO_WM_DIAGRAM_GROUP_CODE" val="m1-1"/>
  <p:tag name="KSO_WM_UNIT_HIGHLIGHT" val="0"/>
  <p:tag name="KSO_WM_UNIT_COMPATIBLE" val="0"/>
  <p:tag name="KSO_WM_UNIT_DIAGRAM_ISNUMVISUAL" val="0"/>
  <p:tag name="KSO_WM_UNIT_DIAGRAM_ISREFERUNIT" val="0"/>
  <p:tag name="KSO_WM_UNIT_DIAGRAM_IS_NEED_ADD_PATH_ANIM" val="0"/>
  <p:tag name="KSO_WM_UNIT_LINE_FORE_SCHEMECOLOR_INDEX" val="5"/>
  <p:tag name="KSO_WM_UNIT_LINE_FILL_TYPE" val="2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4"/>
  <p:tag name="KSO_WM_UNIT_ID" val="diagram731_2*l_h_i*1_3_4"/>
  <p:tag name="KSO_WM_TEMPLATE_CATEGORY" val="diagram"/>
  <p:tag name="KSO_WM_TEMPLATE_INDEX" val="731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14"/>
  <p:tag name="KSO_WM_UNIT_TEXT_FILL_TYPE" val="1"/>
</p:tagLst>
</file>

<file path=ppt/tags/tag14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47"/>
  <p:tag name="KSO_WM_UNIT_TYPE" val="m_h_i"/>
  <p:tag name="KSO_WM_UNIT_INDEX" val="1_1_2"/>
  <p:tag name="KSO_WM_UNIT_ID" val="diagram747_3*m_h_i*1_1_2"/>
  <p:tag name="KSO_WM_UNIT_LAYERLEVEL" val="1_1_1"/>
  <p:tag name="KSO_WM_DIAGRAM_GROUP_CODE" val="m1-1"/>
  <p:tag name="KSO_WM_UNIT_HIGHLIGHT" val="0"/>
  <p:tag name="KSO_WM_UNIT_COMPATIBLE" val="0"/>
  <p:tag name="KSO_WM_UNIT_DIAGRAM_ISNUMVISUAL" val="0"/>
  <p:tag name="KSO_WM_UNIT_DIAGRAM_ISREFERUNIT" val="0"/>
  <p:tag name="KSO_WM_UNIT_DIAGRAM_IS_NEED_ADD_PATH_ANIM" val="0"/>
  <p:tag name="KSO_WM_UNIT_TEXT_FILL_FORE_SCHEMECOLOR_INDEX" val="14"/>
  <p:tag name="KSO_WM_UNIT_TEXT_FILL_TYPE" val="1"/>
  <p:tag name="KSO_WM_UNIT_TEXT_FORE_SCHEMECOLOR_INDEX" val="6"/>
  <p:tag name="KSO_WM_UNIT_TEXT_LINE_FILL_TYPE" val="2"/>
  <p:tag name="KSO_WM_UNIT_TEXT_SHADOW_SCHEMECOLOR_INDEX" val="6"/>
</p:tagLst>
</file>

<file path=ppt/tags/tag14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47"/>
  <p:tag name="KSO_WM_UNIT_TYPE" val="m_h_i"/>
  <p:tag name="KSO_WM_UNIT_INDEX" val="1_2_3"/>
  <p:tag name="KSO_WM_UNIT_ID" val="diagram747_3*m_h_i*1_2_3"/>
  <p:tag name="KSO_WM_UNIT_LAYERLEVEL" val="1_1_1"/>
  <p:tag name="KSO_WM_UNIT_HIGHLIGHT" val="0"/>
  <p:tag name="KSO_WM_UNIT_COMPATIBLE" val="0"/>
  <p:tag name="KSO_WM_DIAGRAM_GROUP_CODE" val="m1-1"/>
  <p:tag name="KSO_WM_UNIT_NOCLEAR" val="0"/>
  <p:tag name="KSO_WM_UNIT_DIAGRAM_ISNUMVISUAL" val="0"/>
  <p:tag name="KSO_WM_UNIT_DIAGRAM_ISREFERUNIT" val="0"/>
  <p:tag name="KSO_WM_UNIT_DIAGRAM_IS_NEED_ADD_PATH_ANIM" val="0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14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47"/>
  <p:tag name="KSO_WM_UNIT_TYPE" val="m_h_i"/>
  <p:tag name="KSO_WM_UNIT_INDEX" val="1_2_1"/>
  <p:tag name="KSO_WM_UNIT_ID" val="diagram747_3*m_h_i*1_2_1"/>
  <p:tag name="KSO_WM_UNIT_LAYERLEVEL" val="1_1_1"/>
  <p:tag name="KSO_WM_DIAGRAM_GROUP_CODE" val="m1-1"/>
  <p:tag name="KSO_WM_UNIT_HIGHLIGHT" val="0"/>
  <p:tag name="KSO_WM_UNIT_COMPATIBLE" val="0"/>
  <p:tag name="KSO_WM_UNIT_DIAGRAM_ISNUMVISUAL" val="0"/>
  <p:tag name="KSO_WM_UNIT_DIAGRAM_ISREFERUNIT" val="0"/>
  <p:tag name="KSO_WM_UNIT_DIAGRAM_IS_NEED_ADD_PATH_ANIM" val="0"/>
  <p:tag name="KSO_WM_UNIT_LINE_FORE_SCHEMECOLOR_INDEX" val="5"/>
  <p:tag name="KSO_WM_UNIT_LINE_FILL_TYPE" val="2"/>
</p:tagLst>
</file>

<file path=ppt/tags/tag14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47"/>
  <p:tag name="KSO_WM_UNIT_TYPE" val="m_h_i"/>
  <p:tag name="KSO_WM_UNIT_INDEX" val="1_2_2"/>
  <p:tag name="KSO_WM_UNIT_ID" val="diagram747_3*m_h_i*1_2_2"/>
  <p:tag name="KSO_WM_UNIT_LAYERLEVEL" val="1_1_1"/>
  <p:tag name="KSO_WM_DIAGRAM_GROUP_CODE" val="m1-1"/>
  <p:tag name="KSO_WM_UNIT_HIGHLIGHT" val="0"/>
  <p:tag name="KSO_WM_UNIT_COMPATIBLE" val="0"/>
  <p:tag name="KSO_WM_UNIT_DIAGRAM_ISNUMVISUAL" val="0"/>
  <p:tag name="KSO_WM_UNIT_DIAGRAM_ISREFERUNIT" val="0"/>
  <p:tag name="KSO_WM_UNIT_DIAGRAM_IS_NEED_ADD_PATH_ANIM" val="0"/>
  <p:tag name="KSO_WM_UNIT_TEXT_FILL_FORE_SCHEMECOLOR_INDEX" val="14"/>
  <p:tag name="KSO_WM_UNIT_TEXT_FILL_TYPE" val="1"/>
  <p:tag name="KSO_WM_UNIT_TEXT_FORE_SCHEMECOLOR_INDEX" val="6"/>
  <p:tag name="KSO_WM_UNIT_TEXT_LINE_FILL_TYPE" val="2"/>
  <p:tag name="KSO_WM_UNIT_TEXT_SHADOW_SCHEMECOLOR_INDEX" val="6"/>
</p:tagLst>
</file>

<file path=ppt/tags/tag14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47"/>
  <p:tag name="KSO_WM_UNIT_TYPE" val="m_h_i"/>
  <p:tag name="KSO_WM_UNIT_INDEX" val="1_3_3"/>
  <p:tag name="KSO_WM_UNIT_ID" val="diagram747_3*m_h_i*1_3_3"/>
  <p:tag name="KSO_WM_UNIT_LAYERLEVEL" val="1_1_1"/>
  <p:tag name="KSO_WM_UNIT_HIGHLIGHT" val="0"/>
  <p:tag name="KSO_WM_UNIT_COMPATIBLE" val="0"/>
  <p:tag name="KSO_WM_DIAGRAM_GROUP_CODE" val="m1-1"/>
  <p:tag name="KSO_WM_UNIT_NOCLEAR" val="0"/>
  <p:tag name="KSO_WM_UNIT_DIAGRAM_ISNUMVISUAL" val="0"/>
  <p:tag name="KSO_WM_UNIT_DIAGRAM_ISREFERUNIT" val="0"/>
  <p:tag name="KSO_WM_UNIT_DIAGRAM_IS_NEED_ADD_PATH_ANIM" val="0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14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47"/>
  <p:tag name="KSO_WM_UNIT_TYPE" val="m_h_i"/>
  <p:tag name="KSO_WM_UNIT_INDEX" val="1_3_2"/>
  <p:tag name="KSO_WM_UNIT_ID" val="diagram747_3*m_h_i*1_3_2"/>
  <p:tag name="KSO_WM_UNIT_LAYERLEVEL" val="1_1_1"/>
  <p:tag name="KSO_WM_DIAGRAM_GROUP_CODE" val="m1-1"/>
  <p:tag name="KSO_WM_UNIT_HIGHLIGHT" val="0"/>
  <p:tag name="KSO_WM_UNIT_COMPATIBLE" val="0"/>
  <p:tag name="KSO_WM_UNIT_DIAGRAM_ISNUMVISUAL" val="0"/>
  <p:tag name="KSO_WM_UNIT_DIAGRAM_ISREFERUNIT" val="0"/>
  <p:tag name="KSO_WM_UNIT_DIAGRAM_IS_NEED_ADD_PATH_ANIM" val="0"/>
  <p:tag name="KSO_WM_UNIT_LINE_FORE_SCHEMECOLOR_INDEX" val="5"/>
  <p:tag name="KSO_WM_UNIT_LINE_FILL_TYPE" val="2"/>
</p:tagLst>
</file>

<file path=ppt/tags/tag14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47"/>
  <p:tag name="KSO_WM_UNIT_TYPE" val="m_h_i"/>
  <p:tag name="KSO_WM_UNIT_INDEX" val="1_3_1"/>
  <p:tag name="KSO_WM_UNIT_ID" val="diagram747_3*m_h_i*1_3_1"/>
  <p:tag name="KSO_WM_UNIT_LAYERLEVEL" val="1_1_1"/>
  <p:tag name="KSO_WM_DIAGRAM_GROUP_CODE" val="m1-1"/>
  <p:tag name="KSO_WM_UNIT_HIGHLIGHT" val="0"/>
  <p:tag name="KSO_WM_UNIT_COMPATIBLE" val="0"/>
  <p:tag name="KSO_WM_UNIT_DIAGRAM_ISNUMVISUAL" val="0"/>
  <p:tag name="KSO_WM_UNIT_DIAGRAM_ISREFERUNIT" val="0"/>
  <p:tag name="KSO_WM_UNIT_DIAGRAM_IS_NEED_ADD_PATH_ANIM" val="0"/>
  <p:tag name="KSO_WM_UNIT_TEXT_FILL_FORE_SCHEMECOLOR_INDEX" val="14"/>
  <p:tag name="KSO_WM_UNIT_TEXT_FILL_TYPE" val="1"/>
  <p:tag name="KSO_WM_UNIT_TEXT_FORE_SCHEMECOLOR_INDEX" val="6"/>
  <p:tag name="KSO_WM_UNIT_TEXT_LINE_FILL_TYPE" val="2"/>
  <p:tag name="KSO_WM_UNIT_TEXT_SHADOW_SCHEMECOLOR_INDEX" val="6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747_3*m_h_f*1_1_2"/>
  <p:tag name="KSO_WM_TEMPLATE_CATEGORY" val="diagram"/>
  <p:tag name="KSO_WM_TEMPLATE_INDEX" val="747"/>
  <p:tag name="KSO_WM_UNIT_LAYERLEVEL" val="1_1_1"/>
  <p:tag name="KSO_WM_TAG_VERSION" val="1.0"/>
  <p:tag name="KSO_WM_BEAUTIFY_FLAG" val="#wm#"/>
  <p:tag name="KSO_WM_UNIT_NOCLEAR" val="0"/>
  <p:tag name="KSO_WM_UNIT_VALUE" val="13"/>
  <p:tag name="KSO_WM_UNIT_TYPE" val="m_h_f"/>
  <p:tag name="KSO_WM_UNIT_INDEX" val="1_1_2"/>
  <p:tag name="KSO_WM_UNIT_PRESET_TEXT" val="单击此处添加文本具体内容"/>
  <p:tag name="KSO_WM_UNIT_DIAGRAM_IS_NEED_ADD_PATH_ANIM" val="0"/>
  <p:tag name="KSO_WM_UNIT_TEXT_FILL_FORE_SCHEMECOLOR_INDEX" val="14"/>
  <p:tag name="KSO_WM_UNIT_TEXT_FILL_TYPE" val="1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747_3*m_h_f*1_2_2"/>
  <p:tag name="KSO_WM_TEMPLATE_CATEGORY" val="diagram"/>
  <p:tag name="KSO_WM_TEMPLATE_INDEX" val="747"/>
  <p:tag name="KSO_WM_UNIT_LAYERLEVEL" val="1_1_1"/>
  <p:tag name="KSO_WM_TAG_VERSION" val="1.0"/>
  <p:tag name="KSO_WM_BEAUTIFY_FLAG" val="#wm#"/>
  <p:tag name="KSO_WM_UNIT_NOCLEAR" val="0"/>
  <p:tag name="KSO_WM_UNIT_VALUE" val="13"/>
  <p:tag name="KSO_WM_UNIT_TYPE" val="m_h_f"/>
  <p:tag name="KSO_WM_UNIT_INDEX" val="1_2_2"/>
  <p:tag name="KSO_WM_UNIT_PRESET_TEXT" val="单击此处添加文本具体内容"/>
  <p:tag name="KSO_WM_UNIT_DIAGRAM_IS_NEED_ADD_PATH_ANIM" val="0"/>
  <p:tag name="KSO_WM_UNIT_TEXT_FILL_FORE_SCHEMECOLOR_INDEX" val="14"/>
  <p:tag name="KSO_WM_UNIT_TEXT_FILL_TYPE" val="1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747_3*m_h_f*1_3_2"/>
  <p:tag name="KSO_WM_TEMPLATE_CATEGORY" val="diagram"/>
  <p:tag name="KSO_WM_TEMPLATE_INDEX" val="747"/>
  <p:tag name="KSO_WM_UNIT_LAYERLEVEL" val="1_1_1"/>
  <p:tag name="KSO_WM_TAG_VERSION" val="1.0"/>
  <p:tag name="KSO_WM_BEAUTIFY_FLAG" val="#wm#"/>
  <p:tag name="KSO_WM_UNIT_NOCLEAR" val="0"/>
  <p:tag name="KSO_WM_UNIT_VALUE" val="13"/>
  <p:tag name="KSO_WM_UNIT_TYPE" val="m_h_f"/>
  <p:tag name="KSO_WM_UNIT_INDEX" val="1_3_2"/>
  <p:tag name="KSO_WM_UNIT_PRESET_TEXT" val="单击此处添加文本具体内容"/>
  <p:tag name="KSO_WM_UNIT_DIAGRAM_IS_NEED_ADD_PATH_ANIM" val="0"/>
  <p:tag name="KSO_WM_UNIT_TEXT_FILL_FORE_SCHEMECOLOR_INDEX" val="14"/>
  <p:tag name="KSO_WM_UNIT_TEXT_FILL_TYPE" val="1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731_2*l_h_i*1_3_2"/>
  <p:tag name="KSO_WM_TEMPLATE_CATEGORY" val="diagram"/>
  <p:tag name="KSO_WM_TEMPLATE_INDEX" val="731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14"/>
  <p:tag name="KSO_WM_UNIT_TEXT_FILL_TYPE" val="1"/>
</p:tagLst>
</file>

<file path=ppt/tags/tag15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170849_1*l_h_i*1_1_1"/>
  <p:tag name="KSO_WM_TEMPLATE_CATEGORY" val="diagram"/>
  <p:tag name="KSO_WM_TEMPLATE_INDEX" val="20170849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152.xml><?xml version="1.0" encoding="utf-8"?>
<p:tagLst xmlns:p="http://schemas.openxmlformats.org/presentationml/2006/main">
  <p:tag name="KSO_WM_UNIT_SUBTYPE" val="a"/>
  <p:tag name="KSO_WM_UNIT_PRESET_TEXT" val="点击此处添加正文，文字是您思想的提炼，为了演示发布的良好效果，请言简意赅的阐述您的观点。"/>
  <p:tag name="KSO_WM_UNIT_NOCLEAR" val="0"/>
  <p:tag name="KSO_WM_UNIT_VALUE" val="7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170849_1*l_h_f*1_1_1"/>
  <p:tag name="KSO_WM_TEMPLATE_CATEGORY" val="diagram"/>
  <p:tag name="KSO_WM_TEMPLATE_INDEX" val="20170849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170849_1*l_h_i*1_2_1"/>
  <p:tag name="KSO_WM_TEMPLATE_CATEGORY" val="diagram"/>
  <p:tag name="KSO_WM_TEMPLATE_INDEX" val="20170849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13"/>
  <p:tag name="KSO_WM_UNIT_TEXT_FILL_TYPE" val="1"/>
</p:tagLst>
</file>

<file path=ppt/tags/tag154.xml><?xml version="1.0" encoding="utf-8"?>
<p:tagLst xmlns:p="http://schemas.openxmlformats.org/presentationml/2006/main">
  <p:tag name="KSO_WM_UNIT_SUBTYPE" val="a"/>
  <p:tag name="KSO_WM_UNIT_PRESET_TEXT" val="点击此处添加正文，文字是您思想的提炼，为了演示发布的良好效果，请言简意赅的阐述您的观点。"/>
  <p:tag name="KSO_WM_UNIT_NOCLEAR" val="0"/>
  <p:tag name="KSO_WM_UNIT_VALUE" val="7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170849_1*l_h_f*1_2_1"/>
  <p:tag name="KSO_WM_TEMPLATE_CATEGORY" val="diagram"/>
  <p:tag name="KSO_WM_TEMPLATE_INDEX" val="20170849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3"/>
  <p:tag name="KSO_WM_UNIT_ID" val="diagram20170849_1*l_h_i*1_1_3"/>
  <p:tag name="KSO_WM_TEMPLATE_CATEGORY" val="diagram"/>
  <p:tag name="KSO_WM_TEMPLATE_INDEX" val="20170849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3"/>
  <p:tag name="KSO_WM_UNIT_ID" val="diagram20170849_1*l_h_i*1_2_3"/>
  <p:tag name="KSO_WM_TEMPLATE_CATEGORY" val="diagram"/>
  <p:tag name="KSO_WM_TEMPLATE_INDEX" val="20170849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157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160126_3*l_h_i*1_1_1"/>
  <p:tag name="KSO_WM_TEMPLATE_CATEGORY" val="diagram"/>
  <p:tag name="KSO_WM_TEMPLATE_INDEX" val="160126"/>
  <p:tag name="KSO_WM_UNIT_LAYERLEVEL" val="1_1_1"/>
  <p:tag name="KSO_WM_TAG_VERSION" val="1.0"/>
  <p:tag name="KSO_WM_BEAUTIFY_FLAG" val="#wm#"/>
  <p:tag name="KSO_WM_UNIT_FILL_FORE_SCHEMECOLOR_INDEX" val="13"/>
  <p:tag name="KSO_WM_UNIT_FILL_TYPE" val="1"/>
  <p:tag name="KSO_WM_UNIT_TEXT_FILL_FORE_SCHEMECOLOR_INDEX" val="2"/>
  <p:tag name="KSO_WM_UNIT_TEXT_FILL_TYPE" val="1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160126_3*l_h_i*1_1_2"/>
  <p:tag name="KSO_WM_TEMPLATE_CATEGORY" val="diagram"/>
  <p:tag name="KSO_WM_TEMPLATE_INDEX" val="160126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16.xml><?xml version="1.0" encoding="utf-8"?>
<p:tagLst xmlns:p="http://schemas.openxmlformats.org/presentationml/2006/main">
  <p:tag name="KSO_WM_UNIT_SUBTYPE" val="a"/>
  <p:tag name="KSO_WM_UNIT_PRESET_TEXT" val="单击此处添加文本具体内容，简明扼要的阐述您的观点。"/>
  <p:tag name="KSO_WM_UNIT_NOCLEAR" val="0"/>
  <p:tag name="KSO_WM_UNIT_VALUE" val="5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731_2*l_h_f*1_3_1"/>
  <p:tag name="KSO_WM_TEMPLATE_CATEGORY" val="diagram"/>
  <p:tag name="KSO_WM_TEMPLATE_INDEX" val="731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160.xml><?xml version="1.0" encoding="utf-8"?>
<p:tagLst xmlns:p="http://schemas.openxmlformats.org/presentationml/2006/main">
  <p:tag name="KSO_WM_UNIT_SUBTYPE" val="a"/>
  <p:tag name="KSO_WM_UNIT_PRESET_TEXT" val="点击此处添加正文，文字是您思想的提炼，为了演示发布的良好效果，请言简意赅的阐述您的观点。"/>
  <p:tag name="KSO_WM_UNIT_NOCLEAR" val="0"/>
  <p:tag name="KSO_WM_UNIT_VALUE" val="5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160126_3*l_h_f*1_1_1"/>
  <p:tag name="KSO_WM_TEMPLATE_CATEGORY" val="diagram"/>
  <p:tag name="KSO_WM_TEMPLATE_INDEX" val="160126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13"/>
  <p:tag name="KSO_WM_UNIT_TEXT_FILL_TYPE" val="1"/>
</p:tagLst>
</file>

<file path=ppt/tags/tag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160126_3*l_h_i*1_2_1"/>
  <p:tag name="KSO_WM_TEMPLATE_CATEGORY" val="diagram"/>
  <p:tag name="KSO_WM_TEMPLATE_INDEX" val="160126"/>
  <p:tag name="KSO_WM_UNIT_LAYERLEVEL" val="1_1_1"/>
  <p:tag name="KSO_WM_TAG_VERSION" val="1.0"/>
  <p:tag name="KSO_WM_BEAUTIFY_FLAG" val="#wm#"/>
  <p:tag name="KSO_WM_UNIT_FILL_FORE_SCHEMECOLOR_INDEX" val="13"/>
  <p:tag name="KSO_WM_UNIT_FILL_TYPE" val="1"/>
  <p:tag name="KSO_WM_UNIT_TEXT_FILL_FORE_SCHEMECOLOR_INDEX" val="2"/>
  <p:tag name="KSO_WM_UNIT_TEXT_FILL_TYPE" val="1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160126_3*l_h_i*1_2_2"/>
  <p:tag name="KSO_WM_TEMPLATE_CATEGORY" val="diagram"/>
  <p:tag name="KSO_WM_TEMPLATE_INDEX" val="160126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163.xml><?xml version="1.0" encoding="utf-8"?>
<p:tagLst xmlns:p="http://schemas.openxmlformats.org/presentationml/2006/main">
  <p:tag name="KSO_WM_UNIT_SUBTYPE" val="a"/>
  <p:tag name="KSO_WM_UNIT_PRESET_TEXT" val="点击此处添加正文，文字是您思想的提炼，为了演示发布的良好效果，请言简意赅的阐述您的观点。"/>
  <p:tag name="KSO_WM_UNIT_NOCLEAR" val="0"/>
  <p:tag name="KSO_WM_UNIT_VALUE" val="5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160126_3*l_h_f*1_2_1"/>
  <p:tag name="KSO_WM_TEMPLATE_CATEGORY" val="diagram"/>
  <p:tag name="KSO_WM_TEMPLATE_INDEX" val="160126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13"/>
  <p:tag name="KSO_WM_UNIT_TEXT_FILL_TYPE" val="1"/>
</p:tagLst>
</file>

<file path=ppt/tags/tag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160126_3*l_h_i*1_3_1"/>
  <p:tag name="KSO_WM_TEMPLATE_CATEGORY" val="diagram"/>
  <p:tag name="KSO_WM_TEMPLATE_INDEX" val="160126"/>
  <p:tag name="KSO_WM_UNIT_LAYERLEVEL" val="1_1_1"/>
  <p:tag name="KSO_WM_TAG_VERSION" val="1.0"/>
  <p:tag name="KSO_WM_BEAUTIFY_FLAG" val="#wm#"/>
  <p:tag name="KSO_WM_UNIT_FILL_FORE_SCHEMECOLOR_INDEX" val="13"/>
  <p:tag name="KSO_WM_UNIT_FILL_TYPE" val="1"/>
  <p:tag name="KSO_WM_UNIT_TEXT_FILL_FORE_SCHEMECOLOR_INDEX" val="2"/>
  <p:tag name="KSO_WM_UNIT_TEXT_FILL_TYPE" val="1"/>
</p:tagLst>
</file>

<file path=ppt/tags/tag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160126_3*l_h_i*1_3_2"/>
  <p:tag name="KSO_WM_TEMPLATE_CATEGORY" val="diagram"/>
  <p:tag name="KSO_WM_TEMPLATE_INDEX" val="160126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166.xml><?xml version="1.0" encoding="utf-8"?>
<p:tagLst xmlns:p="http://schemas.openxmlformats.org/presentationml/2006/main">
  <p:tag name="KSO_WM_UNIT_SUBTYPE" val="a"/>
  <p:tag name="KSO_WM_UNIT_PRESET_TEXT" val="点击此处添加正文，文字是您思想的提炼，为了演示发布的良好效果，请言简意赅的阐述您的观点。"/>
  <p:tag name="KSO_WM_UNIT_NOCLEAR" val="0"/>
  <p:tag name="KSO_WM_UNIT_VALUE" val="5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160126_3*l_h_f*1_3_1"/>
  <p:tag name="KSO_WM_TEMPLATE_CATEGORY" val="diagram"/>
  <p:tag name="KSO_WM_TEMPLATE_INDEX" val="160126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13"/>
  <p:tag name="KSO_WM_UNIT_TEXT_FILL_TYPE" val="1"/>
</p:tagLst>
</file>

<file path=ppt/tags/tag167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6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5"/>
  <p:tag name="KSO_WM_UNIT_TYPE" val="a"/>
  <p:tag name="KSO_WM_UNIT_INDEX" val="1"/>
  <p:tag name="KSO_WM_UNIT_ID" val="diagram715_6*a*1"/>
  <p:tag name="KSO_WM_UNIT_LAYERLEVEL" val="1"/>
  <p:tag name="KSO_WM_UNIT_VALUE" val="16"/>
  <p:tag name="KSO_WM_UNIT_HIGHLIGHT" val="0"/>
  <p:tag name="KSO_WM_UNIT_COMPATIBLE" val="0"/>
  <p:tag name="KSO_WM_UNIT_RELATE_UNITID" val="diagram715_6*l*1"/>
  <p:tag name="KSO_WM_UNIT_NOCLEAR" val="0"/>
  <p:tag name="KSO_WM_UNIT_DIAGRAM_ISNUMVISUAL" val="0"/>
  <p:tag name="KSO_WM_UNIT_DIAGRAM_ISREFERUNIT" val="0"/>
  <p:tag name="KSO_WM_DIAGRAM_GROUP_CODE" val="l1-1"/>
  <p:tag name="KSO_WM_UNIT_ISCONTENTSTITLE" val="0"/>
  <p:tag name="KSO_WM_UNIT_PRESET_TEXT" val="单击此处添加标题"/>
  <p:tag name="KSO_WM_UNIT_TEXT_FILL_FORE_SCHEMECOLOR_INDEX" val="13"/>
  <p:tag name="KSO_WM_UNIT_TEXT_FILL_TYPE" val="1"/>
</p:tagLst>
</file>

<file path=ppt/tags/tag16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47"/>
  <p:tag name="KSO_WM_UNIT_TYPE" val="m_h_i"/>
  <p:tag name="KSO_WM_UNIT_INDEX" val="1_3_3"/>
  <p:tag name="KSO_WM_UNIT_ID" val="diagram747_4*m_h_i*1_3_3"/>
  <p:tag name="KSO_WM_UNIT_LAYERLEVEL" val="1_1_1"/>
  <p:tag name="KSO_WM_UNIT_HIGHLIGHT" val="0"/>
  <p:tag name="KSO_WM_UNIT_COMPATIBLE" val="0"/>
  <p:tag name="KSO_WM_DIAGRAM_GROUP_CODE" val="m1-1"/>
  <p:tag name="KSO_WM_UNIT_NOCLEAR" val="0"/>
  <p:tag name="KSO_WM_UNIT_DIAGRAM_ISNUMVISUAL" val="0"/>
  <p:tag name="KSO_WM_UNIT_DIAGRAM_ISREFERUNIT" val="0"/>
  <p:tag name="KSO_WM_UNIT_DIAGRAM_IS_NEED_ADD_PATH_ANIM" val="0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5"/>
  <p:tag name="KSO_WM_UNIT_ID" val="diagram731_2*l_h_i*1_3_5"/>
  <p:tag name="KSO_WM_TEMPLATE_CATEGORY" val="diagram"/>
  <p:tag name="KSO_WM_TEMPLATE_INDEX" val="731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17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47"/>
  <p:tag name="KSO_WM_UNIT_TYPE" val="m_h_i"/>
  <p:tag name="KSO_WM_UNIT_INDEX" val="1_3_2"/>
  <p:tag name="KSO_WM_UNIT_ID" val="diagram747_4*m_h_i*1_3_2"/>
  <p:tag name="KSO_WM_UNIT_LAYERLEVEL" val="1_1_1"/>
  <p:tag name="KSO_WM_DIAGRAM_GROUP_CODE" val="m1-1"/>
  <p:tag name="KSO_WM_UNIT_HIGHLIGHT" val="0"/>
  <p:tag name="KSO_WM_UNIT_COMPATIBLE" val="0"/>
  <p:tag name="KSO_WM_UNIT_DIAGRAM_ISNUMVISUAL" val="0"/>
  <p:tag name="KSO_WM_UNIT_DIAGRAM_ISREFERUNIT" val="0"/>
  <p:tag name="KSO_WM_UNIT_DIAGRAM_IS_NEED_ADD_PATH_ANIM" val="0"/>
  <p:tag name="KSO_WM_UNIT_LINE_FORE_SCHEMECOLOR_INDEX" val="5"/>
  <p:tag name="KSO_WM_UNIT_LINE_FILL_TYPE" val="2"/>
</p:tagLst>
</file>

<file path=ppt/tags/tag17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47"/>
  <p:tag name="KSO_WM_UNIT_TYPE" val="m_h_i"/>
  <p:tag name="KSO_WM_UNIT_INDEX" val="1_3_1"/>
  <p:tag name="KSO_WM_UNIT_ID" val="diagram747_4*m_h_i*1_3_1"/>
  <p:tag name="KSO_WM_UNIT_LAYERLEVEL" val="1_1_1"/>
  <p:tag name="KSO_WM_DIAGRAM_GROUP_CODE" val="m1-1"/>
  <p:tag name="KSO_WM_UNIT_HIGHLIGHT" val="0"/>
  <p:tag name="KSO_WM_UNIT_COMPATIBLE" val="0"/>
  <p:tag name="KSO_WM_UNIT_DIAGRAM_ISNUMVISUAL" val="0"/>
  <p:tag name="KSO_WM_UNIT_DIAGRAM_ISREFERUNIT" val="0"/>
  <p:tag name="KSO_WM_UNIT_DIAGRAM_IS_NEED_ADD_PATH_ANIM" val="0"/>
  <p:tag name="KSO_WM_UNIT_TEXT_FILL_FORE_SCHEMECOLOR_INDEX" val="14"/>
  <p:tag name="KSO_WM_UNIT_TEXT_FILL_TYPE" val="1"/>
  <p:tag name="KSO_WM_UNIT_TEXT_FORE_SCHEMECOLOR_INDEX" val="6"/>
  <p:tag name="KSO_WM_UNIT_TEXT_LINE_FILL_TYPE" val="2"/>
  <p:tag name="KSO_WM_UNIT_TEXT_SHADOW_SCHEMECOLOR_INDEX" val="6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747_4*m_h_f*1_3_1"/>
  <p:tag name="KSO_WM_TEMPLATE_CATEGORY" val="diagram"/>
  <p:tag name="KSO_WM_TEMPLATE_INDEX" val="747"/>
  <p:tag name="KSO_WM_UNIT_LAYERLEVEL" val="1_1_1"/>
  <p:tag name="KSO_WM_TAG_VERSION" val="1.0"/>
  <p:tag name="KSO_WM_BEAUTIFY_FLAG" val="#wm#"/>
  <p:tag name="KSO_WM_UNIT_NOCLEAR" val="0"/>
  <p:tag name="KSO_WM_UNIT_TYPE" val="m_h_f"/>
  <p:tag name="KSO_WM_UNIT_INDEX" val="1_3_1"/>
  <p:tag name="KSO_WM_UNIT_PRESET_TEXT" val="单击此处添加文本具体内容"/>
  <p:tag name="KSO_WM_UNIT_DIAGRAM_IS_NEED_ADD_PATH_ANIM" val="0"/>
  <p:tag name="KSO_WM_UNIT_TEXT_FILL_FORE_SCHEMECOLOR_INDEX" val="14"/>
  <p:tag name="KSO_WM_UNIT_TEXT_FILL_TYPE" val="1"/>
</p:tagLst>
</file>

<file path=ppt/tags/tag17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47"/>
  <p:tag name="KSO_WM_UNIT_TYPE" val="m_h_i"/>
  <p:tag name="KSO_WM_UNIT_INDEX" val="1_4_1"/>
  <p:tag name="KSO_WM_UNIT_ID" val="diagram747_4*m_h_i*1_4_1"/>
  <p:tag name="KSO_WM_UNIT_LAYERLEVEL" val="1_1_1"/>
  <p:tag name="KSO_WM_UNIT_HIGHLIGHT" val="0"/>
  <p:tag name="KSO_WM_UNIT_COMPATIBLE" val="0"/>
  <p:tag name="KSO_WM_DIAGRAM_GROUP_CODE" val="m1-1"/>
  <p:tag name="KSO_WM_UNIT_NOCLEAR" val="0"/>
  <p:tag name="KSO_WM_UNIT_DIAGRAM_ISNUMVISUAL" val="0"/>
  <p:tag name="KSO_WM_UNIT_DIAGRAM_ISREFERUNIT" val="0"/>
  <p:tag name="KSO_WM_UNIT_DIAGRAM_IS_NEED_ADD_PATH_ANIM" val="0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17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47"/>
  <p:tag name="KSO_WM_UNIT_TYPE" val="m_h_i"/>
  <p:tag name="KSO_WM_UNIT_INDEX" val="1_4_3"/>
  <p:tag name="KSO_WM_UNIT_ID" val="diagram747_4*m_h_i*1_4_3"/>
  <p:tag name="KSO_WM_UNIT_LAYERLEVEL" val="1_1_1"/>
  <p:tag name="KSO_WM_DIAGRAM_GROUP_CODE" val="m1-1"/>
  <p:tag name="KSO_WM_UNIT_HIGHLIGHT" val="0"/>
  <p:tag name="KSO_WM_UNIT_COMPATIBLE" val="0"/>
  <p:tag name="KSO_WM_UNIT_DIAGRAM_ISNUMVISUAL" val="0"/>
  <p:tag name="KSO_WM_UNIT_DIAGRAM_ISREFERUNIT" val="0"/>
  <p:tag name="KSO_WM_UNIT_DIAGRAM_IS_NEED_ADD_PATH_ANIM" val="0"/>
  <p:tag name="KSO_WM_UNIT_LINE_FORE_SCHEMECOLOR_INDEX" val="5"/>
  <p:tag name="KSO_WM_UNIT_LINE_FILL_TYPE" val="2"/>
</p:tagLst>
</file>

<file path=ppt/tags/tag17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47"/>
  <p:tag name="KSO_WM_UNIT_TYPE" val="m_h_i"/>
  <p:tag name="KSO_WM_UNIT_INDEX" val="1_4_2"/>
  <p:tag name="KSO_WM_UNIT_ID" val="diagram747_4*m_h_i*1_4_2"/>
  <p:tag name="KSO_WM_UNIT_LAYERLEVEL" val="1_1_1"/>
  <p:tag name="KSO_WM_DIAGRAM_GROUP_CODE" val="m1-1"/>
  <p:tag name="KSO_WM_UNIT_HIGHLIGHT" val="0"/>
  <p:tag name="KSO_WM_UNIT_COMPATIBLE" val="0"/>
  <p:tag name="KSO_WM_UNIT_DIAGRAM_ISNUMVISUAL" val="0"/>
  <p:tag name="KSO_WM_UNIT_DIAGRAM_ISREFERUNIT" val="0"/>
  <p:tag name="KSO_WM_UNIT_DIAGRAM_IS_NEED_ADD_PATH_ANIM" val="0"/>
  <p:tag name="KSO_WM_UNIT_TEXT_FILL_FORE_SCHEMECOLOR_INDEX" val="14"/>
  <p:tag name="KSO_WM_UNIT_TEXT_FILL_TYPE" val="1"/>
  <p:tag name="KSO_WM_UNIT_TEXT_FORE_SCHEMECOLOR_INDEX" val="6"/>
  <p:tag name="KSO_WM_UNIT_TEXT_LINE_FILL_TYPE" val="2"/>
  <p:tag name="KSO_WM_UNIT_TEXT_SHADOW_SCHEMECOLOR_INDEX" val="6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747_4*m_h_f*1_4_1"/>
  <p:tag name="KSO_WM_TEMPLATE_CATEGORY" val="diagram"/>
  <p:tag name="KSO_WM_TEMPLATE_INDEX" val="747"/>
  <p:tag name="KSO_WM_UNIT_LAYERLEVEL" val="1_1_1"/>
  <p:tag name="KSO_WM_TAG_VERSION" val="1.0"/>
  <p:tag name="KSO_WM_BEAUTIFY_FLAG" val="#wm#"/>
  <p:tag name="KSO_WM_UNIT_NOCLEAR" val="0"/>
  <p:tag name="KSO_WM_UNIT_TYPE" val="m_h_f"/>
  <p:tag name="KSO_WM_UNIT_INDEX" val="1_4_1"/>
  <p:tag name="KSO_WM_UNIT_PRESET_TEXT" val="单击此处添加文本具体内容"/>
  <p:tag name="KSO_WM_UNIT_DIAGRAM_IS_NEED_ADD_PATH_ANIM" val="0"/>
  <p:tag name="KSO_WM_UNIT_TEXT_FILL_FORE_SCHEMECOLOR_INDEX" val="14"/>
  <p:tag name="KSO_WM_UNIT_TEXT_FILL_TYPE" val="1"/>
</p:tagLst>
</file>

<file path=ppt/tags/tag17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47"/>
  <p:tag name="KSO_WM_UNIT_TYPE" val="m_h_i"/>
  <p:tag name="KSO_WM_UNIT_INDEX" val="1_1_3"/>
  <p:tag name="KSO_WM_UNIT_ID" val="diagram747_4*m_h_i*1_1_3"/>
  <p:tag name="KSO_WM_UNIT_LAYERLEVEL" val="1_1_1"/>
  <p:tag name="KSO_WM_UNIT_HIGHLIGHT" val="0"/>
  <p:tag name="KSO_WM_UNIT_COMPATIBLE" val="0"/>
  <p:tag name="KSO_WM_DIAGRAM_GROUP_CODE" val="m1-1"/>
  <p:tag name="KSO_WM_UNIT_NOCLEAR" val="0"/>
  <p:tag name="KSO_WM_UNIT_DIAGRAM_ISNUMVISUAL" val="0"/>
  <p:tag name="KSO_WM_UNIT_DIAGRAM_ISREFERUNIT" val="0"/>
  <p:tag name="KSO_WM_UNIT_DIAGRAM_IS_NEED_ADD_PATH_ANIM" val="0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17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47"/>
  <p:tag name="KSO_WM_UNIT_TYPE" val="m_h_i"/>
  <p:tag name="KSO_WM_UNIT_INDEX" val="1_1_1"/>
  <p:tag name="KSO_WM_UNIT_ID" val="diagram747_4*m_h_i*1_1_1"/>
  <p:tag name="KSO_WM_UNIT_LAYERLEVEL" val="1_1_1"/>
  <p:tag name="KSO_WM_DIAGRAM_GROUP_CODE" val="m1-1"/>
  <p:tag name="KSO_WM_UNIT_HIGHLIGHT" val="0"/>
  <p:tag name="KSO_WM_UNIT_COMPATIBLE" val="0"/>
  <p:tag name="KSO_WM_UNIT_DIAGRAM_ISNUMVISUAL" val="0"/>
  <p:tag name="KSO_WM_UNIT_DIAGRAM_ISREFERUNIT" val="0"/>
  <p:tag name="KSO_WM_UNIT_DIAGRAM_IS_NEED_ADD_PATH_ANIM" val="0"/>
  <p:tag name="KSO_WM_UNIT_LINE_FORE_SCHEMECOLOR_INDEX" val="5"/>
  <p:tag name="KSO_WM_UNIT_LINE_FILL_TYPE" val="2"/>
</p:tagLst>
</file>

<file path=ppt/tags/tag17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47"/>
  <p:tag name="KSO_WM_UNIT_TYPE" val="m_h_i"/>
  <p:tag name="KSO_WM_UNIT_INDEX" val="1_1_2"/>
  <p:tag name="KSO_WM_UNIT_ID" val="diagram747_4*m_h_i*1_1_2"/>
  <p:tag name="KSO_WM_UNIT_LAYERLEVEL" val="1_1_1"/>
  <p:tag name="KSO_WM_DIAGRAM_GROUP_CODE" val="m1-1"/>
  <p:tag name="KSO_WM_UNIT_HIGHLIGHT" val="0"/>
  <p:tag name="KSO_WM_UNIT_COMPATIBLE" val="0"/>
  <p:tag name="KSO_WM_UNIT_DIAGRAM_ISNUMVISUAL" val="0"/>
  <p:tag name="KSO_WM_UNIT_DIAGRAM_ISREFERUNIT" val="0"/>
  <p:tag name="KSO_WM_UNIT_DIAGRAM_IS_NEED_ADD_PATH_ANIM" val="0"/>
  <p:tag name="KSO_WM_UNIT_TEXT_FILL_FORE_SCHEMECOLOR_INDEX" val="14"/>
  <p:tag name="KSO_WM_UNIT_TEXT_FILL_TYPE" val="1"/>
  <p:tag name="KSO_WM_UNIT_TEXT_FORE_SCHEMECOLOR_INDEX" val="6"/>
  <p:tag name="KSO_WM_UNIT_TEXT_LINE_FILL_TYPE" val="2"/>
  <p:tag name="KSO_WM_UNIT_TEXT_SHADOW_SCHEMECOLOR_INDEX" val="6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731_2*l_h_i*1_1_1"/>
  <p:tag name="KSO_WM_TEMPLATE_CATEGORY" val="diagram"/>
  <p:tag name="KSO_WM_TEMPLATE_INDEX" val="731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18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47"/>
  <p:tag name="KSO_WM_UNIT_TYPE" val="m_h_i"/>
  <p:tag name="KSO_WM_UNIT_INDEX" val="1_2_3"/>
  <p:tag name="KSO_WM_UNIT_ID" val="diagram747_4*m_h_i*1_2_3"/>
  <p:tag name="KSO_WM_UNIT_LAYERLEVEL" val="1_1_1"/>
  <p:tag name="KSO_WM_UNIT_HIGHLIGHT" val="0"/>
  <p:tag name="KSO_WM_UNIT_COMPATIBLE" val="0"/>
  <p:tag name="KSO_WM_DIAGRAM_GROUP_CODE" val="m1-1"/>
  <p:tag name="KSO_WM_UNIT_NOCLEAR" val="0"/>
  <p:tag name="KSO_WM_UNIT_DIAGRAM_ISNUMVISUAL" val="0"/>
  <p:tag name="KSO_WM_UNIT_DIAGRAM_ISREFERUNIT" val="0"/>
  <p:tag name="KSO_WM_UNIT_DIAGRAM_IS_NEED_ADD_PATH_ANIM" val="0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18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47"/>
  <p:tag name="KSO_WM_UNIT_TYPE" val="m_h_i"/>
  <p:tag name="KSO_WM_UNIT_INDEX" val="1_2_1"/>
  <p:tag name="KSO_WM_UNIT_ID" val="diagram747_4*m_h_i*1_2_1"/>
  <p:tag name="KSO_WM_UNIT_LAYERLEVEL" val="1_1_1"/>
  <p:tag name="KSO_WM_DIAGRAM_GROUP_CODE" val="m1-1"/>
  <p:tag name="KSO_WM_UNIT_HIGHLIGHT" val="0"/>
  <p:tag name="KSO_WM_UNIT_COMPATIBLE" val="0"/>
  <p:tag name="KSO_WM_UNIT_DIAGRAM_ISNUMVISUAL" val="0"/>
  <p:tag name="KSO_WM_UNIT_DIAGRAM_ISREFERUNIT" val="0"/>
  <p:tag name="KSO_WM_UNIT_DIAGRAM_IS_NEED_ADD_PATH_ANIM" val="0"/>
  <p:tag name="KSO_WM_UNIT_LINE_FORE_SCHEMECOLOR_INDEX" val="5"/>
  <p:tag name="KSO_WM_UNIT_LINE_FILL_TYPE" val="2"/>
</p:tagLst>
</file>

<file path=ppt/tags/tag18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47"/>
  <p:tag name="KSO_WM_UNIT_TYPE" val="m_h_i"/>
  <p:tag name="KSO_WM_UNIT_INDEX" val="1_2_2"/>
  <p:tag name="KSO_WM_UNIT_ID" val="diagram747_4*m_h_i*1_2_2"/>
  <p:tag name="KSO_WM_UNIT_LAYERLEVEL" val="1_1_1"/>
  <p:tag name="KSO_WM_DIAGRAM_GROUP_CODE" val="m1-1"/>
  <p:tag name="KSO_WM_UNIT_HIGHLIGHT" val="0"/>
  <p:tag name="KSO_WM_UNIT_COMPATIBLE" val="0"/>
  <p:tag name="KSO_WM_UNIT_DIAGRAM_ISNUMVISUAL" val="0"/>
  <p:tag name="KSO_WM_UNIT_DIAGRAM_ISREFERUNIT" val="0"/>
  <p:tag name="KSO_WM_UNIT_DIAGRAM_IS_NEED_ADD_PATH_ANIM" val="0"/>
  <p:tag name="KSO_WM_UNIT_TEXT_FILL_FORE_SCHEMECOLOR_INDEX" val="14"/>
  <p:tag name="KSO_WM_UNIT_TEXT_FILL_TYPE" val="1"/>
  <p:tag name="KSO_WM_UNIT_TEXT_FORE_SCHEMECOLOR_INDEX" val="6"/>
  <p:tag name="KSO_WM_UNIT_TEXT_LINE_FILL_TYPE" val="2"/>
  <p:tag name="KSO_WM_UNIT_TEXT_SHADOW_SCHEMECOLOR_INDEX" val="6"/>
</p:tagLst>
</file>

<file path=ppt/tags/tag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747_4*m_h_f*1_1_1"/>
  <p:tag name="KSO_WM_TEMPLATE_CATEGORY" val="diagram"/>
  <p:tag name="KSO_WM_TEMPLATE_INDEX" val="747"/>
  <p:tag name="KSO_WM_UNIT_LAYERLEVEL" val="1_1_1"/>
  <p:tag name="KSO_WM_TAG_VERSION" val="1.0"/>
  <p:tag name="KSO_WM_BEAUTIFY_FLAG" val="#wm#"/>
  <p:tag name="KSO_WM_UNIT_NOCLEAR" val="0"/>
  <p:tag name="KSO_WM_UNIT_TYPE" val="m_h_f"/>
  <p:tag name="KSO_WM_UNIT_INDEX" val="1_1_1"/>
  <p:tag name="KSO_WM_UNIT_PRESET_TEXT" val="单击此处添加文本具体内容"/>
  <p:tag name="KSO_WM_UNIT_DIAGRAM_IS_NEED_ADD_PATH_ANIM" val="0"/>
  <p:tag name="KSO_WM_UNIT_TEXT_FILL_FORE_SCHEMECOLOR_INDEX" val="14"/>
  <p:tag name="KSO_WM_UNIT_TEXT_FILL_TYPE" val="1"/>
</p:tagLst>
</file>

<file path=ppt/tags/tag1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747_4*m_h_f*1_2_1"/>
  <p:tag name="KSO_WM_TEMPLATE_CATEGORY" val="diagram"/>
  <p:tag name="KSO_WM_TEMPLATE_INDEX" val="747"/>
  <p:tag name="KSO_WM_UNIT_LAYERLEVEL" val="1_1_1"/>
  <p:tag name="KSO_WM_TAG_VERSION" val="1.0"/>
  <p:tag name="KSO_WM_BEAUTIFY_FLAG" val="#wm#"/>
  <p:tag name="KSO_WM_UNIT_NOCLEAR" val="0"/>
  <p:tag name="KSO_WM_UNIT_TYPE" val="m_h_f"/>
  <p:tag name="KSO_WM_UNIT_INDEX" val="1_2_1"/>
  <p:tag name="KSO_WM_UNIT_PRESET_TEXT" val="单击此处添加文本具体内容"/>
  <p:tag name="KSO_WM_UNIT_DIAGRAM_IS_NEED_ADD_PATH_ANIM" val="0"/>
  <p:tag name="KSO_WM_UNIT_TEXT_FILL_FORE_SCHEMECOLOR_INDEX" val="14"/>
  <p:tag name="KSO_WM_UNIT_TEXT_FILL_TYPE" val="1"/>
</p:tagLst>
</file>

<file path=ppt/tags/tag185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86.xml><?xml version="1.0" encoding="utf-8"?>
<p:tagLst xmlns:p="http://schemas.openxmlformats.org/presentationml/2006/main">
  <p:tag name="KSO_WM_UNIT_SUBTYPE" val="a"/>
  <p:tag name="KSO_WM_UNIT_PRESET_TEXT" val="点击此处添加正文，文字是您思想的提炼，为了演示发布的良好效果，请言简意赅的阐述您的观点。"/>
  <p:tag name="KSO_WM_UNIT_NOCLEAR" val="0"/>
  <p:tag name="KSO_WM_UNIT_VALUE" val="7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170849_1*l_h_f*1_1_1"/>
  <p:tag name="KSO_WM_TEMPLATE_CATEGORY" val="diagram"/>
  <p:tag name="KSO_WM_TEMPLATE_INDEX" val="20170849"/>
  <p:tag name="KSO_WM_UNIT_LAYERLEVEL" val="1_1_1"/>
  <p:tag name="KSO_WM_TAG_VERSION" val="1.0"/>
  <p:tag name="KSO_WM_BEAUTIFY_FLAG" val=""/>
  <p:tag name="KSO_WM_UNIT_TEXT_FILL_FORE_SCHEMECOLOR_INDEX" val="13"/>
  <p:tag name="KSO_WM_UNIT_TEXT_FILL_TYPE" val="1"/>
</p:tagLst>
</file>

<file path=ppt/tags/tag187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88.xml><?xml version="1.0" encoding="utf-8"?>
<p:tagLst xmlns:p="http://schemas.openxmlformats.org/presentationml/2006/main">
  <p:tag name="KSO_WM_UNIT_SUBTYPE" val="a"/>
  <p:tag name="KSO_WM_UNIT_PRESET_TEXT" val="点击此处添加正文，文字是您思想的提炼，为了演示发布的良好效果，请言简意赅的阐述您的观点。"/>
  <p:tag name="KSO_WM_UNIT_NOCLEAR" val="0"/>
  <p:tag name="KSO_WM_UNIT_VALUE" val="7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170849_1*l_h_f*1_1_1"/>
  <p:tag name="KSO_WM_TEMPLATE_CATEGORY" val="diagram"/>
  <p:tag name="KSO_WM_TEMPLATE_INDEX" val="20170849"/>
  <p:tag name="KSO_WM_UNIT_LAYERLEVEL" val="1_1_1"/>
  <p:tag name="KSO_WM_TAG_VERSION" val="1.0"/>
  <p:tag name="KSO_WM_BEAUTIFY_FLAG" val=""/>
  <p:tag name="KSO_WM_UNIT_TEXT_FILL_FORE_SCHEMECOLOR_INDEX" val="13"/>
  <p:tag name="KSO_WM_UNIT_TEXT_FILL_TYPE" val="1"/>
</p:tagLst>
</file>

<file path=ppt/tags/tag189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731_2*l_h_i*1_1_3"/>
  <p:tag name="KSO_WM_TEMPLATE_CATEGORY" val="diagram"/>
  <p:tag name="KSO_WM_TEMPLATE_INDEX" val="731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190.xml><?xml version="1.0" encoding="utf-8"?>
<p:tagLst xmlns:p="http://schemas.openxmlformats.org/presentationml/2006/main">
  <p:tag name="KSO_WM_BEAUTIFY_FLAG" val=""/>
</p:tagLst>
</file>

<file path=ppt/tags/tag191.xml><?xml version="1.0" encoding="utf-8"?>
<p:tagLst xmlns:p="http://schemas.openxmlformats.org/presentationml/2006/main">
  <p:tag name="KSO_WM_BEAUTIFY_FLAG" val=""/>
</p:tagLst>
</file>

<file path=ppt/tags/tag192.xml><?xml version="1.0" encoding="utf-8"?>
<p:tagLst xmlns:p="http://schemas.openxmlformats.org/presentationml/2006/main">
  <p:tag name="KSO_WM_BEAUTIFY_FLAG" val=""/>
</p:tagLst>
</file>

<file path=ppt/tags/tag193.xml><?xml version="1.0" encoding="utf-8"?>
<p:tagLst xmlns:p="http://schemas.openxmlformats.org/presentationml/2006/main">
  <p:tag name="KSO_WM_BEAUTIFY_FLAG" val=""/>
</p:tagLst>
</file>

<file path=ppt/tags/tag194.xml><?xml version="1.0" encoding="utf-8"?>
<p:tagLst xmlns:p="http://schemas.openxmlformats.org/presentationml/2006/main">
  <p:tag name="KSO_WM_BEAUTIFY_FLAG" val=""/>
</p:tagLst>
</file>

<file path=ppt/tags/tag195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96.xml><?xml version="1.0" encoding="utf-8"?>
<p:tagLst xmlns:p="http://schemas.openxmlformats.org/presentationml/2006/main">
  <p:tag name="KSO_WM_UNIT_SUBTYPE" val="a"/>
  <p:tag name="KSO_WM_UNIT_PRESET_TEXT" val="点击此处添加正文，文字是您思想的提炼，为了演示发布的良好效果，请言简意赅的阐述您的观点。"/>
  <p:tag name="KSO_WM_UNIT_NOCLEAR" val="0"/>
  <p:tag name="KSO_WM_UNIT_VALUE" val="7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170849_1*l_h_f*1_1_1"/>
  <p:tag name="KSO_WM_TEMPLATE_CATEGORY" val="diagram"/>
  <p:tag name="KSO_WM_TEMPLATE_INDEX" val="20170849"/>
  <p:tag name="KSO_WM_UNIT_LAYERLEVEL" val="1_1_1"/>
  <p:tag name="KSO_WM_TAG_VERSION" val="1.0"/>
  <p:tag name="KSO_WM_BEAUTIFY_FLAG" val=""/>
  <p:tag name="KSO_WM_UNIT_TEXT_FILL_FORE_SCHEMECOLOR_INDEX" val="13"/>
  <p:tag name="KSO_WM_UNIT_TEXT_FILL_TYPE" val="1"/>
</p:tagLst>
</file>

<file path=ppt/tags/tag197.xml><?xml version="1.0" encoding="utf-8"?>
<p:tagLst xmlns:p="http://schemas.openxmlformats.org/presentationml/2006/main">
  <p:tag name="KSO_WM_UNIT_SUBTYPE" val="a"/>
  <p:tag name="KSO_WM_UNIT_PRESET_TEXT" val="点击此处添加正文，文字是您思想的提炼，为了演示发布的良好效果，请言简意赅的阐述您的观点。"/>
  <p:tag name="KSO_WM_UNIT_NOCLEAR" val="0"/>
  <p:tag name="KSO_WM_UNIT_VALUE" val="7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170849_1*l_h_f*1_1_1"/>
  <p:tag name="KSO_WM_TEMPLATE_CATEGORY" val="diagram"/>
  <p:tag name="KSO_WM_TEMPLATE_INDEX" val="20170849"/>
  <p:tag name="KSO_WM_UNIT_LAYERLEVEL" val="1_1_1"/>
  <p:tag name="KSO_WM_TAG_VERSION" val="1.0"/>
  <p:tag name="KSO_WM_BEAUTIFY_FLAG" val=""/>
  <p:tag name="KSO_WM_UNIT_TEXT_FILL_FORE_SCHEMECOLOR_INDEX" val="13"/>
  <p:tag name="KSO_WM_UNIT_TEXT_FILL_TYPE" val="1"/>
</p:tagLst>
</file>

<file path=ppt/tags/tag19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99.xml><?xml version="1.0" encoding="utf-8"?>
<p:tagLst xmlns:p="http://schemas.openxmlformats.org/presentationml/2006/main">
  <p:tag name="KSO_WM_UNIT_SUBTYPE" val="a"/>
  <p:tag name="KSO_WM_UNIT_PRESET_TEXT" val="点击此处添加正文，文字是您思想的提炼，为了演示发布的良好效果，请言简意赅的阐述您的观点。"/>
  <p:tag name="KSO_WM_UNIT_NOCLEAR" val="0"/>
  <p:tag name="KSO_WM_UNIT_VALUE" val="7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170849_1*l_h_f*1_1_1"/>
  <p:tag name="KSO_WM_TEMPLATE_CATEGORY" val="diagram"/>
  <p:tag name="KSO_WM_TEMPLATE_INDEX" val="20170849"/>
  <p:tag name="KSO_WM_UNIT_LAYERLEVEL" val="1_1_1"/>
  <p:tag name="KSO_WM_TAG_VERSION" val="1.0"/>
  <p:tag name="KSO_WM_BEAUTIFY_FLAG" val=""/>
  <p:tag name="KSO_WM_UNIT_TEXT_FILL_FORE_SCHEMECOLOR_INDEX" val="13"/>
  <p:tag name="KSO_WM_UNIT_TEXT_FILL_TYPE" val="1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4"/>
  <p:tag name="KSO_WM_UNIT_LAYERLEVEL" val="1"/>
  <p:tag name="KSO_WM_TAG_VERSION" val="1.0"/>
  <p:tag name="KSO_WM_BEAUTIFY_FLAG" val="#wm#"/>
  <p:tag name="KSO_WM_UNIT_TYPE" val="i"/>
  <p:tag name="KSO_WM_UNIT_INDEX" val="4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4"/>
  <p:tag name="KSO_WM_UNIT_ID" val="diagram731_2*l_h_i*1_1_4"/>
  <p:tag name="KSO_WM_TEMPLATE_CATEGORY" val="diagram"/>
  <p:tag name="KSO_WM_TEMPLATE_INDEX" val="731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2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diagram710_5*i*1"/>
  <p:tag name="KSO_WM_TEMPLATE_CATEGORY" val="diagram"/>
  <p:tag name="KSO_WM_TEMPLATE_INDEX" val="710"/>
  <p:tag name="KSO_WM_UNIT_LAYERLEVEL" val="1"/>
  <p:tag name="KSO_WM_TAG_VERSION" val="1.0"/>
  <p:tag name="KSO_WM_BEAUTIFY_FLAG" val="#wm#"/>
</p:tagLst>
</file>

<file path=ppt/tags/tag2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710_5*l_h_i*1_1_1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LINE_FORE_SCHEMECOLOR_INDEX" val="6"/>
  <p:tag name="KSO_WM_UNIT_LINE_FILL_TYPE" val="2"/>
</p:tagLst>
</file>

<file path=ppt/tags/tag2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710_5*l_h_i*1_1_2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LINE_FORE_SCHEMECOLOR_INDEX" val="6"/>
  <p:tag name="KSO_WM_UNIT_LINE_FILL_TYPE" val="2"/>
</p:tagLst>
</file>

<file path=ppt/tags/tag2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710_5*l_h_i*1_1_3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2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4"/>
  <p:tag name="KSO_WM_UNIT_ID" val="diagram710_5*l_h_i*1_1_4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2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2"/>
  <p:tag name="KSO_WM_UNIT_ID" val="diagram710_5*i*2"/>
  <p:tag name="KSO_WM_TEMPLATE_CATEGORY" val="diagram"/>
  <p:tag name="KSO_WM_TEMPLATE_INDEX" val="710"/>
  <p:tag name="KSO_WM_UNIT_LAYERLEVEL" val="1"/>
  <p:tag name="KSO_WM_TAG_VERSION" val="1.0"/>
  <p:tag name="KSO_WM_BEAUTIFY_FLAG" val="#wm#"/>
</p:tagLst>
</file>

<file path=ppt/tags/tag2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710_5*l_h_i*1_2_1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LINE_FORE_SCHEMECOLOR_INDEX" val="6"/>
  <p:tag name="KSO_WM_UNIT_LINE_FILL_TYPE" val="2"/>
</p:tagLst>
</file>

<file path=ppt/tags/tag2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710_5*l_h_i*1_2_2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LINE_FORE_SCHEMECOLOR_INDEX" val="6"/>
  <p:tag name="KSO_WM_UNIT_LINE_FILL_TYPE" val="2"/>
</p:tagLst>
</file>

<file path=ppt/tags/tag2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710_5*l_h_i*1_2_3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2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4"/>
  <p:tag name="KSO_WM_UNIT_ID" val="diagram710_5*l_h_i*1_2_4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731_2*l_h_i*1_1_2"/>
  <p:tag name="KSO_WM_TEMPLATE_CATEGORY" val="diagram"/>
  <p:tag name="KSO_WM_TEMPLATE_INDEX" val="731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2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3"/>
  <p:tag name="KSO_WM_UNIT_ID" val="diagram710_5*i*3"/>
  <p:tag name="KSO_WM_TEMPLATE_CATEGORY" val="diagram"/>
  <p:tag name="KSO_WM_TEMPLATE_INDEX" val="710"/>
  <p:tag name="KSO_WM_UNIT_LAYERLEVEL" val="1"/>
  <p:tag name="KSO_WM_TAG_VERSION" val="1.0"/>
  <p:tag name="KSO_WM_BEAUTIFY_FLAG" val="#wm#"/>
</p:tagLst>
</file>

<file path=ppt/tags/tag2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710_5*l_h_i*1_4_1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LINE_FORE_SCHEMECOLOR_INDEX" val="6"/>
  <p:tag name="KSO_WM_UNIT_LINE_FILL_TYPE" val="2"/>
</p:tagLst>
</file>

<file path=ppt/tags/tag2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ID" val="diagram710_5*l_h_i*1_4_2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LINE_FORE_SCHEMECOLOR_INDEX" val="6"/>
  <p:tag name="KSO_WM_UNIT_LINE_FILL_TYPE" val="2"/>
</p:tagLst>
</file>

<file path=ppt/tags/tag2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3"/>
  <p:tag name="KSO_WM_UNIT_ID" val="diagram710_5*l_h_i*1_4_3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2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4"/>
  <p:tag name="KSO_WM_UNIT_ID" val="diagram710_5*l_h_i*1_4_4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2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4"/>
  <p:tag name="KSO_WM_UNIT_ID" val="diagram710_5*i*4"/>
  <p:tag name="KSO_WM_TEMPLATE_CATEGORY" val="diagram"/>
  <p:tag name="KSO_WM_TEMPLATE_INDEX" val="710"/>
  <p:tag name="KSO_WM_UNIT_LAYERLEVEL" val="1"/>
  <p:tag name="KSO_WM_TAG_VERSION" val="1.0"/>
  <p:tag name="KSO_WM_BEAUTIFY_FLAG" val="#wm#"/>
</p:tagLst>
</file>

<file path=ppt/tags/tag2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1"/>
  <p:tag name="KSO_WM_UNIT_ID" val="diagram710_5*l_h_i*1_5_1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LINE_FORE_SCHEMECOLOR_INDEX" val="6"/>
  <p:tag name="KSO_WM_UNIT_LINE_FILL_TYPE" val="2"/>
</p:tagLst>
</file>

<file path=ppt/tags/tag2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2"/>
  <p:tag name="KSO_WM_UNIT_ID" val="diagram710_5*l_h_i*1_5_2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LINE_FORE_SCHEMECOLOR_INDEX" val="6"/>
  <p:tag name="KSO_WM_UNIT_LINE_FILL_TYPE" val="2"/>
</p:tagLst>
</file>

<file path=ppt/tags/tag2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3"/>
  <p:tag name="KSO_WM_UNIT_ID" val="diagram710_5*l_h_i*1_5_3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2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4"/>
  <p:tag name="KSO_WM_UNIT_ID" val="diagram710_5*l_h_i*1_5_4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22.xml><?xml version="1.0" encoding="utf-8"?>
<p:tagLst xmlns:p="http://schemas.openxmlformats.org/presentationml/2006/main">
  <p:tag name="KSO_WM_UNIT_SUBTYPE" val="a"/>
  <p:tag name="KSO_WM_UNIT_PRESET_TEXT" val="单击此处添加文本具体内容，简明扼要的阐述您的观点。"/>
  <p:tag name="KSO_WM_UNIT_NOCLEAR" val="0"/>
  <p:tag name="KSO_WM_UNIT_VALUE" val="5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731_2*l_h_f*1_1_1"/>
  <p:tag name="KSO_WM_TEMPLATE_CATEGORY" val="diagram"/>
  <p:tag name="KSO_WM_TEMPLATE_INDEX" val="731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2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5"/>
  <p:tag name="KSO_WM_UNIT_ID" val="diagram710_5*i*5"/>
  <p:tag name="KSO_WM_TEMPLATE_CATEGORY" val="diagram"/>
  <p:tag name="KSO_WM_TEMPLATE_INDEX" val="710"/>
  <p:tag name="KSO_WM_UNIT_LAYERLEVEL" val="1"/>
  <p:tag name="KSO_WM_TAG_VERSION" val="1.0"/>
  <p:tag name="KSO_WM_BEAUTIFY_FLAG" val="#wm#"/>
</p:tagLst>
</file>

<file path=ppt/tags/tag2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710_5*l_h_i*1_3_1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LINE_FORE_SCHEMECOLOR_INDEX" val="6"/>
  <p:tag name="KSO_WM_UNIT_LINE_FILL_TYPE" val="2"/>
</p:tagLst>
</file>

<file path=ppt/tags/tag2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710_5*l_h_i*1_3_2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LINE_FORE_SCHEMECOLOR_INDEX" val="6"/>
  <p:tag name="KSO_WM_UNIT_LINE_FILL_TYPE" val="2"/>
</p:tagLst>
</file>

<file path=ppt/tags/tag2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diagram710_5*l_h_i*1_3_3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2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4"/>
  <p:tag name="KSO_WM_UNIT_ID" val="diagram710_5*l_h_i*1_3_4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225.xml><?xml version="1.0" encoding="utf-8"?>
<p:tagLst xmlns:p="http://schemas.openxmlformats.org/presentationml/2006/main">
  <p:tag name="KSO_WM_UNIT_NOCLEAR" val="0"/>
  <p:tag name="KSO_WM_UNIT_VALUE" val="5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710_5*l_h_f*1_1_1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PRESET_TEXT" val="单击此处添加&#13;文本具体内容"/>
  <p:tag name="KSO_WM_UNIT_TEXT_FILL_FORE_SCHEMECOLOR_INDEX" val="14"/>
  <p:tag name="KSO_WM_UNIT_TEXT_FILL_TYPE" val="1"/>
</p:tagLst>
</file>

<file path=ppt/tags/tag226.xml><?xml version="1.0" encoding="utf-8"?>
<p:tagLst xmlns:p="http://schemas.openxmlformats.org/presentationml/2006/main">
  <p:tag name="KSO_WM_UNIT_NOCLEAR" val="0"/>
  <p:tag name="KSO_WM_UNIT_VALUE" val="5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710_5*l_h_f*1_2_1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PRESET_TEXT" val="单击此处添加&#13;文本具体内容"/>
  <p:tag name="KSO_WM_UNIT_TEXT_FILL_FORE_SCHEMECOLOR_INDEX" val="14"/>
  <p:tag name="KSO_WM_UNIT_TEXT_FILL_TYPE" val="1"/>
</p:tagLst>
</file>

<file path=ppt/tags/tag227.xml><?xml version="1.0" encoding="utf-8"?>
<p:tagLst xmlns:p="http://schemas.openxmlformats.org/presentationml/2006/main">
  <p:tag name="KSO_WM_UNIT_NOCLEAR" val="0"/>
  <p:tag name="KSO_WM_UNIT_VALUE" val="5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710_5*l_h_f*1_3_1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PRESET_TEXT" val="单击此处添加&#13;文本具体内容"/>
  <p:tag name="KSO_WM_UNIT_TEXT_FILL_FORE_SCHEMECOLOR_INDEX" val="14"/>
  <p:tag name="KSO_WM_UNIT_TEXT_FILL_TYPE" val="1"/>
</p:tagLst>
</file>

<file path=ppt/tags/tag228.xml><?xml version="1.0" encoding="utf-8"?>
<p:tagLst xmlns:p="http://schemas.openxmlformats.org/presentationml/2006/main">
  <p:tag name="KSO_WM_UNIT_NOCLEAR" val="0"/>
  <p:tag name="KSO_WM_UNIT_VALUE" val="5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710_5*l_h_f*1_4_1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PRESET_TEXT" val="单击此处添加&#13;文本具体内容"/>
  <p:tag name="KSO_WM_UNIT_TEXT_FILL_FORE_SCHEMECOLOR_INDEX" val="14"/>
  <p:tag name="KSO_WM_UNIT_TEXT_FILL_TYPE" val="1"/>
</p:tagLst>
</file>

<file path=ppt/tags/tag229.xml><?xml version="1.0" encoding="utf-8"?>
<p:tagLst xmlns:p="http://schemas.openxmlformats.org/presentationml/2006/main">
  <p:tag name="KSO_WM_UNIT_NOCLEAR" val="0"/>
  <p:tag name="KSO_WM_UNIT_VALUE" val="5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5_1"/>
  <p:tag name="KSO_WM_UNIT_ID" val="diagram710_5*l_h_f*1_5_1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PRESET_TEXT" val="单击此处添加&#13;文本具体内容"/>
  <p:tag name="KSO_WM_UNIT_TEXT_FILL_FORE_SCHEMECOLOR_INDEX" val="14"/>
  <p:tag name="KSO_WM_UNIT_TEXT_FILL_TYPE" val="1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5"/>
  <p:tag name="KSO_WM_UNIT_ID" val="diagram731_2*l_h_i*1_1_5"/>
  <p:tag name="KSO_WM_TEMPLATE_CATEGORY" val="diagram"/>
  <p:tag name="KSO_WM_TEMPLATE_INDEX" val="731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230.xml><?xml version="1.0" encoding="utf-8"?>
<p:tagLst xmlns:p="http://schemas.openxmlformats.org/presentationml/2006/main">
  <p:tag name="KSO_WM_UNIT_RELATE_UNITID" val="diagram710_6*l*1"/>
  <p:tag name="KSO_WM_UNIT_ISCONTENTSTITLE" val="0"/>
  <p:tag name="KSO_WM_UNIT_NOCLEAR" val="0"/>
  <p:tag name="KSO_WM_UNIT_VALUE" val="1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diagram710_6*a*1"/>
  <p:tag name="KSO_WM_TEMPLATE_CATEGORY" val="diagram"/>
  <p:tag name="KSO_WM_TEMPLATE_INDEX" val="710"/>
  <p:tag name="KSO_WM_UNIT_LAYERLEVEL" val="1"/>
  <p:tag name="KSO_WM_TAG_VERSION" val="1.0"/>
  <p:tag name="KSO_WM_BEAUTIFY_FLAG" val="#wm#"/>
  <p:tag name="KSO_WM_UNIT_PRESET_TEXT" val="单击此处添加标题"/>
  <p:tag name="KSO_WM_UNIT_TEXT_FILL_FORE_SCHEMECOLOR_INDEX" val="13"/>
  <p:tag name="KSO_WM_UNIT_TEXT_FILL_TYPE" val="1"/>
</p:tagLst>
</file>

<file path=ppt/tags/tag231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32.xml><?xml version="1.0" encoding="utf-8"?>
<p:tagLst xmlns:p="http://schemas.openxmlformats.org/presentationml/2006/main">
  <p:tag name="KSO_WM_UNIT_SUBTYPE" val="a"/>
  <p:tag name="KSO_WM_UNIT_PRESET_TEXT" val="点击此处添加正文，文字是您思想的提炼，为了演示发布的良好效果，请言简意赅的阐述您的观点。"/>
  <p:tag name="KSO_WM_UNIT_NOCLEAR" val="0"/>
  <p:tag name="KSO_WM_UNIT_VALUE" val="7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170849_1*l_h_f*1_1_1"/>
  <p:tag name="KSO_WM_TEMPLATE_CATEGORY" val="diagram"/>
  <p:tag name="KSO_WM_TEMPLATE_INDEX" val="20170849"/>
  <p:tag name="KSO_WM_UNIT_LAYERLEVEL" val="1_1_1"/>
  <p:tag name="KSO_WM_TAG_VERSION" val="1.0"/>
  <p:tag name="KSO_WM_BEAUTIFY_FLAG" val=""/>
  <p:tag name="KSO_WM_UNIT_TEXT_FILL_FORE_SCHEMECOLOR_INDEX" val="13"/>
  <p:tag name="KSO_WM_UNIT_TEXT_FILL_TYPE" val="1"/>
</p:tagLst>
</file>

<file path=ppt/tags/tag2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160126_4*l_h_i*1_2_1"/>
  <p:tag name="KSO_WM_TEMPLATE_CATEGORY" val="diagram"/>
  <p:tag name="KSO_WM_TEMPLATE_INDEX" val="160126"/>
  <p:tag name="KSO_WM_UNIT_LAYERLEVEL" val="1_1_1"/>
  <p:tag name="KSO_WM_TAG_VERSION" val="1.0"/>
  <p:tag name="KSO_WM_BEAUTIFY_FLAG" val="#wm#"/>
  <p:tag name="KSO_WM_UNIT_FILL_FORE_SCHEMECOLOR_INDEX" val="13"/>
  <p:tag name="KSO_WM_UNIT_FILL_TYPE" val="1"/>
  <p:tag name="KSO_WM_UNIT_TEXT_FILL_FORE_SCHEMECOLOR_INDEX" val="2"/>
  <p:tag name="KSO_WM_UNIT_TEXT_FILL_TYPE" val="1"/>
</p:tagLst>
</file>

<file path=ppt/tags/tag2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160126_4*l_h_i*1_2_2"/>
  <p:tag name="KSO_WM_TEMPLATE_CATEGORY" val="diagram"/>
  <p:tag name="KSO_WM_TEMPLATE_INDEX" val="160126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235.xml><?xml version="1.0" encoding="utf-8"?>
<p:tagLst xmlns:p="http://schemas.openxmlformats.org/presentationml/2006/main">
  <p:tag name="KSO_WM_UNIT_SUBTYPE" val="a"/>
  <p:tag name="KSO_WM_UNIT_PRESET_TEXT" val="点击此处添加正文，文字是您思想的提炼，请言简意赅的阐述您的观点。"/>
  <p:tag name="KSO_WM_UNIT_NOCLEAR" val="0"/>
  <p:tag name="KSO_WM_UNIT_VALUE" val="3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160126_4*l_h_f*1_2_1"/>
  <p:tag name="KSO_WM_TEMPLATE_CATEGORY" val="diagram"/>
  <p:tag name="KSO_WM_TEMPLATE_INDEX" val="160126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13"/>
  <p:tag name="KSO_WM_UNIT_TEXT_FILL_TYPE" val="1"/>
</p:tagLst>
</file>

<file path=ppt/tags/tag2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160126_4*l_h_i*1_4_1"/>
  <p:tag name="KSO_WM_TEMPLATE_CATEGORY" val="diagram"/>
  <p:tag name="KSO_WM_TEMPLATE_INDEX" val="160126"/>
  <p:tag name="KSO_WM_UNIT_LAYERLEVEL" val="1_1_1"/>
  <p:tag name="KSO_WM_TAG_VERSION" val="1.0"/>
  <p:tag name="KSO_WM_BEAUTIFY_FLAG" val="#wm#"/>
  <p:tag name="KSO_WM_UNIT_FILL_FORE_SCHEMECOLOR_INDEX" val="13"/>
  <p:tag name="KSO_WM_UNIT_FILL_TYPE" val="1"/>
  <p:tag name="KSO_WM_UNIT_TEXT_FILL_FORE_SCHEMECOLOR_INDEX" val="2"/>
  <p:tag name="KSO_WM_UNIT_TEXT_FILL_TYPE" val="1"/>
</p:tagLst>
</file>

<file path=ppt/tags/tag2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ID" val="diagram160126_4*l_h_i*1_4_2"/>
  <p:tag name="KSO_WM_TEMPLATE_CATEGORY" val="diagram"/>
  <p:tag name="KSO_WM_TEMPLATE_INDEX" val="160126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238.xml><?xml version="1.0" encoding="utf-8"?>
<p:tagLst xmlns:p="http://schemas.openxmlformats.org/presentationml/2006/main">
  <p:tag name="KSO_WM_UNIT_SUBTYPE" val="a"/>
  <p:tag name="KSO_WM_UNIT_PRESET_TEXT" val="点击此处添加正文，文字是您思想的提炼，请言简意赅的阐述您的观点。"/>
  <p:tag name="KSO_WM_UNIT_NOCLEAR" val="0"/>
  <p:tag name="KSO_WM_UNIT_VALUE" val="3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160126_4*l_h_f*1_4_1"/>
  <p:tag name="KSO_WM_TEMPLATE_CATEGORY" val="diagram"/>
  <p:tag name="KSO_WM_TEMPLATE_INDEX" val="160126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13"/>
  <p:tag name="KSO_WM_UNIT_TEXT_FILL_TYPE" val="1"/>
</p:tagLst>
</file>

<file path=ppt/tags/tag2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160126_4*l_h_i*1_1_1"/>
  <p:tag name="KSO_WM_TEMPLATE_CATEGORY" val="diagram"/>
  <p:tag name="KSO_WM_TEMPLATE_INDEX" val="160126"/>
  <p:tag name="KSO_WM_UNIT_LAYERLEVEL" val="1_1_1"/>
  <p:tag name="KSO_WM_TAG_VERSION" val="1.0"/>
  <p:tag name="KSO_WM_BEAUTIFY_FLAG" val="#wm#"/>
  <p:tag name="KSO_WM_UNIT_FILL_FORE_SCHEMECOLOR_INDEX" val="13"/>
  <p:tag name="KSO_WM_UNIT_FILL_TYPE" val="1"/>
  <p:tag name="KSO_WM_UNIT_TEXT_FILL_FORE_SCHEMECOLOR_INDEX" val="2"/>
  <p:tag name="KSO_WM_UNIT_TEXT_FILL_TYPE" val="1"/>
</p:tagLst>
</file>

<file path=ppt/tags/tag2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160126_4*l_h_i*1_1_2"/>
  <p:tag name="KSO_WM_TEMPLATE_CATEGORY" val="diagram"/>
  <p:tag name="KSO_WM_TEMPLATE_INDEX" val="160126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241.xml><?xml version="1.0" encoding="utf-8"?>
<p:tagLst xmlns:p="http://schemas.openxmlformats.org/presentationml/2006/main">
  <p:tag name="KSO_WM_UNIT_SUBTYPE" val="a"/>
  <p:tag name="KSO_WM_UNIT_PRESET_TEXT" val="点击此处添加正文，文字是您思想的提炼，请言简意赅的阐述您的观点。"/>
  <p:tag name="KSO_WM_UNIT_NOCLEAR" val="0"/>
  <p:tag name="KSO_WM_UNIT_VALUE" val="3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160126_4*l_h_f*1_1_1"/>
  <p:tag name="KSO_WM_TEMPLATE_CATEGORY" val="diagram"/>
  <p:tag name="KSO_WM_TEMPLATE_INDEX" val="160126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13"/>
  <p:tag name="KSO_WM_UNIT_TEXT_FILL_TYPE" val="1"/>
</p:tagLst>
</file>

<file path=ppt/tags/tag2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160126_4*l_h_i*1_3_1"/>
  <p:tag name="KSO_WM_TEMPLATE_CATEGORY" val="diagram"/>
  <p:tag name="KSO_WM_TEMPLATE_INDEX" val="160126"/>
  <p:tag name="KSO_WM_UNIT_LAYERLEVEL" val="1_1_1"/>
  <p:tag name="KSO_WM_TAG_VERSION" val="1.0"/>
  <p:tag name="KSO_WM_BEAUTIFY_FLAG" val="#wm#"/>
  <p:tag name="KSO_WM_UNIT_FILL_FORE_SCHEMECOLOR_INDEX" val="13"/>
  <p:tag name="KSO_WM_UNIT_FILL_TYPE" val="1"/>
  <p:tag name="KSO_WM_UNIT_TEXT_FILL_FORE_SCHEMECOLOR_INDEX" val="2"/>
  <p:tag name="KSO_WM_UNIT_TEXT_FILL_TYPE" val="1"/>
</p:tagLst>
</file>

<file path=ppt/tags/tag2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160126_4*l_h_i*1_3_2"/>
  <p:tag name="KSO_WM_TEMPLATE_CATEGORY" val="diagram"/>
  <p:tag name="KSO_WM_TEMPLATE_INDEX" val="160126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244.xml><?xml version="1.0" encoding="utf-8"?>
<p:tagLst xmlns:p="http://schemas.openxmlformats.org/presentationml/2006/main">
  <p:tag name="KSO_WM_UNIT_SUBTYPE" val="a"/>
  <p:tag name="KSO_WM_UNIT_PRESET_TEXT" val="点击此处添加正文，文字是您思想的提炼，请言简意赅的阐述您的观点。"/>
  <p:tag name="KSO_WM_UNIT_NOCLEAR" val="0"/>
  <p:tag name="KSO_WM_UNIT_VALUE" val="3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160126_4*l_h_f*1_3_1"/>
  <p:tag name="KSO_WM_TEMPLATE_CATEGORY" val="diagram"/>
  <p:tag name="KSO_WM_TEMPLATE_INDEX" val="160126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13"/>
  <p:tag name="KSO_WM_UNIT_TEXT_FILL_TYPE" val="1"/>
</p:tagLst>
</file>

<file path=ppt/tags/tag245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46.xml><?xml version="1.0" encoding="utf-8"?>
<p:tagLst xmlns:p="http://schemas.openxmlformats.org/presentationml/2006/main">
  <p:tag name="KSO_WM_UNIT_SUBTYPE" val="a"/>
  <p:tag name="KSO_WM_UNIT_PRESET_TEXT" val="点击此处添加正文，文字是您思想的提炼，为了演示发布的良好效果，请言简意赅的阐述您的观点。"/>
  <p:tag name="KSO_WM_UNIT_NOCLEAR" val="0"/>
  <p:tag name="KSO_WM_UNIT_VALUE" val="7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170849_1*l_h_f*1_1_1"/>
  <p:tag name="KSO_WM_TEMPLATE_CATEGORY" val="diagram"/>
  <p:tag name="KSO_WM_TEMPLATE_INDEX" val="20170849"/>
  <p:tag name="KSO_WM_UNIT_LAYERLEVEL" val="1_1_1"/>
  <p:tag name="KSO_WM_TAG_VERSION" val="1.0"/>
  <p:tag name="KSO_WM_BEAUTIFY_FLAG" val=""/>
  <p:tag name="KSO_WM_UNIT_TEXT_FILL_FORE_SCHEMECOLOR_INDEX" val="13"/>
  <p:tag name="KSO_WM_UNIT_TEXT_FILL_TYPE" val="1"/>
</p:tagLst>
</file>

<file path=ppt/tags/tag247.xml><?xml version="1.0" encoding="utf-8"?>
<p:tagLst xmlns:p="http://schemas.openxmlformats.org/presentationml/2006/main">
  <p:tag name="KSO_WM_UNIT_RELATE_UNITID" val="diagram710_6*l*1"/>
  <p:tag name="KSO_WM_UNIT_ISCONTENTSTITLE" val="0"/>
  <p:tag name="KSO_WM_UNIT_NOCLEAR" val="0"/>
  <p:tag name="KSO_WM_UNIT_VALUE" val="1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diagram710_6*a*1"/>
  <p:tag name="KSO_WM_TEMPLATE_CATEGORY" val="diagram"/>
  <p:tag name="KSO_WM_TEMPLATE_INDEX" val="710"/>
  <p:tag name="KSO_WM_UNIT_LAYERLEVEL" val="1"/>
  <p:tag name="KSO_WM_TAG_VERSION" val="1.0"/>
  <p:tag name="KSO_WM_BEAUTIFY_FLAG" val="#wm#"/>
  <p:tag name="KSO_WM_UNIT_PRESET_TEXT" val="单击此处添加标题"/>
  <p:tag name="KSO_WM_UNIT_TEXT_FILL_FORE_SCHEMECOLOR_INDEX" val="13"/>
  <p:tag name="KSO_WM_UNIT_TEXT_FILL_TYPE" val="1"/>
</p:tagLst>
</file>

<file path=ppt/tags/tag2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731_3*l_h_i*1_2_1"/>
  <p:tag name="KSO_WM_TEMPLATE_CATEGORY" val="diagram"/>
  <p:tag name="KSO_WM_TEMPLATE_INDEX" val="731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2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731_3*l_h_i*1_2_3"/>
  <p:tag name="KSO_WM_TEMPLATE_CATEGORY" val="diagram"/>
  <p:tag name="KSO_WM_TEMPLATE_INDEX" val="731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25.xml><?xml version="1.0" encoding="utf-8"?>
<p:tagLst xmlns:p="http://schemas.openxmlformats.org/presentationml/2006/main">
  <p:tag name="KSO_WM_UNIT_COLOR_SCHEME_SHAPE_ID" val="92"/>
  <p:tag name="KSO_WM_UNIT_COLOR_SCHEME_PARENT_PAGE" val="0_1"/>
  <p:tag name="KSO_WM_UNIT_FOIL_COLOR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196591_1*i*5"/>
  <p:tag name="KSO_WM_TEMPLATE_CATEGORY" val="diagram"/>
  <p:tag name="KSO_WM_TEMPLATE_INDEX" val="20196591"/>
  <p:tag name="KSO_WM_UNIT_LAYERLEVEL" val="1"/>
  <p:tag name="KSO_WM_TAG_VERSION" val="1.0"/>
  <p:tag name="KSO_WM_BEAUTIFY_FLAG" val="#wm#"/>
  <p:tag name="KSO_WM_UNIT_LINE_FORE_SCHEMECOLOR_INDEX_BRIGHTNESS" val="-0.5"/>
  <p:tag name="KSO_WM_UNIT_LINE_FORE_SCHEMECOLOR_INDEX" val="5"/>
  <p:tag name="KSO_WM_UNIT_LINE_FILL_TYPE" val="2"/>
  <p:tag name="KSO_WM_UNIT_TEXT_FILL_FORE_SCHEMECOLOR_INDEX_BRIGHTNESS" val="0"/>
  <p:tag name="KSO_WM_UNIT_TEXT_FILL_FORE_SCHEMECOLOR_INDEX" val="14"/>
  <p:tag name="KSO_WM_UNIT_TEXT_FILL_TYPE" val="1"/>
</p:tagLst>
</file>

<file path=ppt/tags/tag2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4"/>
  <p:tag name="KSO_WM_UNIT_ID" val="diagram731_3*l_h_i*1_2_4"/>
  <p:tag name="KSO_WM_TEMPLATE_CATEGORY" val="diagram"/>
  <p:tag name="KSO_WM_TEMPLATE_INDEX" val="731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ags/tag2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731_3*l_h_i*1_2_2"/>
  <p:tag name="KSO_WM_TEMPLATE_CATEGORY" val="diagram"/>
  <p:tag name="KSO_WM_TEMPLATE_INDEX" val="731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ags/tag252.xml><?xml version="1.0" encoding="utf-8"?>
<p:tagLst xmlns:p="http://schemas.openxmlformats.org/presentationml/2006/main">
  <p:tag name="KSO_WM_UNIT_SUBTYPE" val="a"/>
  <p:tag name="KSO_WM_UNIT_PRESET_TEXT" val="单击此处添加文本具体内容，简明扼要的阐述您的观点。"/>
  <p:tag name="KSO_WM_UNIT_NOCLEAR" val="0"/>
  <p:tag name="KSO_WM_UNIT_VALUE" val="4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731_3*l_h_f*1_2_1"/>
  <p:tag name="KSO_WM_TEMPLATE_CATEGORY" val="diagram"/>
  <p:tag name="KSO_WM_TEMPLATE_INDEX" val="731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2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5"/>
  <p:tag name="KSO_WM_UNIT_ID" val="diagram731_3*l_h_i*1_2_5"/>
  <p:tag name="KSO_WM_TEMPLATE_CATEGORY" val="diagram"/>
  <p:tag name="KSO_WM_TEMPLATE_INDEX" val="731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2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731_3*l_h_i*1_1_1"/>
  <p:tag name="KSO_WM_TEMPLATE_CATEGORY" val="diagram"/>
  <p:tag name="KSO_WM_TEMPLATE_INDEX" val="731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2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731_3*l_h_i*1_1_3"/>
  <p:tag name="KSO_WM_TEMPLATE_CATEGORY" val="diagram"/>
  <p:tag name="KSO_WM_TEMPLATE_INDEX" val="731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2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4"/>
  <p:tag name="KSO_WM_UNIT_ID" val="diagram731_3*l_h_i*1_1_4"/>
  <p:tag name="KSO_WM_TEMPLATE_CATEGORY" val="diagram"/>
  <p:tag name="KSO_WM_TEMPLATE_INDEX" val="731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2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731_3*l_h_i*1_1_2"/>
  <p:tag name="KSO_WM_TEMPLATE_CATEGORY" val="diagram"/>
  <p:tag name="KSO_WM_TEMPLATE_INDEX" val="731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258.xml><?xml version="1.0" encoding="utf-8"?>
<p:tagLst xmlns:p="http://schemas.openxmlformats.org/presentationml/2006/main">
  <p:tag name="KSO_WM_UNIT_SUBTYPE" val="a"/>
  <p:tag name="KSO_WM_UNIT_PRESET_TEXT" val="单击此处添加文本具体内容，简明扼要的阐述您的观点。"/>
  <p:tag name="KSO_WM_UNIT_NOCLEAR" val="0"/>
  <p:tag name="KSO_WM_UNIT_VALUE" val="4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731_3*l_h_f*1_1_1"/>
  <p:tag name="KSO_WM_TEMPLATE_CATEGORY" val="diagram"/>
  <p:tag name="KSO_WM_TEMPLATE_INDEX" val="731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2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5"/>
  <p:tag name="KSO_WM_UNIT_ID" val="diagram731_3*l_h_i*1_1_5"/>
  <p:tag name="KSO_WM_TEMPLATE_CATEGORY" val="diagram"/>
  <p:tag name="KSO_WM_TEMPLATE_INDEX" val="731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26.xml><?xml version="1.0" encoding="utf-8"?>
<p:tagLst xmlns:p="http://schemas.openxmlformats.org/presentationml/2006/main">
  <p:tag name="KSO_WM_UNIT_PLACING_PICTURE_USER_VIEWPORT" val="{&quot;height&quot;:3633,&quot;width&quot;:10410}"/>
</p:tagLst>
</file>

<file path=ppt/tags/tag2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731_3*l_h_i*1_3_1"/>
  <p:tag name="KSO_WM_TEMPLATE_CATEGORY" val="diagram"/>
  <p:tag name="KSO_WM_TEMPLATE_INDEX" val="731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2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diagram731_3*l_h_i*1_3_3"/>
  <p:tag name="KSO_WM_TEMPLATE_CATEGORY" val="diagram"/>
  <p:tag name="KSO_WM_TEMPLATE_INDEX" val="731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2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4"/>
  <p:tag name="KSO_WM_UNIT_ID" val="diagram731_3*l_h_i*1_3_4"/>
  <p:tag name="KSO_WM_TEMPLATE_CATEGORY" val="diagram"/>
  <p:tag name="KSO_WM_TEMPLATE_INDEX" val="731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14"/>
  <p:tag name="KSO_WM_UNIT_TEXT_FILL_TYPE" val="1"/>
</p:tagLst>
</file>

<file path=ppt/tags/tag2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731_3*l_h_i*1_3_2"/>
  <p:tag name="KSO_WM_TEMPLATE_CATEGORY" val="diagram"/>
  <p:tag name="KSO_WM_TEMPLATE_INDEX" val="731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14"/>
  <p:tag name="KSO_WM_UNIT_TEXT_FILL_TYPE" val="1"/>
</p:tagLst>
</file>

<file path=ppt/tags/tag264.xml><?xml version="1.0" encoding="utf-8"?>
<p:tagLst xmlns:p="http://schemas.openxmlformats.org/presentationml/2006/main">
  <p:tag name="KSO_WM_UNIT_SUBTYPE" val="a"/>
  <p:tag name="KSO_WM_UNIT_PRESET_TEXT" val="单击此处添加文本具体内容，简明扼要的阐述您的观点。"/>
  <p:tag name="KSO_WM_UNIT_NOCLEAR" val="0"/>
  <p:tag name="KSO_WM_UNIT_VALUE" val="4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731_3*l_h_f*1_3_1"/>
  <p:tag name="KSO_WM_TEMPLATE_CATEGORY" val="diagram"/>
  <p:tag name="KSO_WM_TEMPLATE_INDEX" val="731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2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5"/>
  <p:tag name="KSO_WM_UNIT_ID" val="diagram731_3*l_h_i*1_3_5"/>
  <p:tag name="KSO_WM_TEMPLATE_CATEGORY" val="diagram"/>
  <p:tag name="KSO_WM_TEMPLATE_INDEX" val="731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2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731_3*l_h_i*1_4_1"/>
  <p:tag name="KSO_WM_TEMPLATE_CATEGORY" val="diagram"/>
  <p:tag name="KSO_WM_TEMPLATE_INDEX" val="731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2"/>
  <p:tag name="KSO_WM_UNIT_TEXT_FILL_TYPE" val="1"/>
</p:tagLst>
</file>

<file path=ppt/tags/tag2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3"/>
  <p:tag name="KSO_WM_UNIT_ID" val="diagram731_3*l_h_i*1_4_3"/>
  <p:tag name="KSO_WM_TEMPLATE_CATEGORY" val="diagram"/>
  <p:tag name="KSO_WM_TEMPLATE_INDEX" val="731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2"/>
  <p:tag name="KSO_WM_UNIT_TEXT_FILL_TYPE" val="1"/>
</p:tagLst>
</file>

<file path=ppt/tags/tag2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4"/>
  <p:tag name="KSO_WM_UNIT_ID" val="diagram731_3*l_h_i*1_4_4"/>
  <p:tag name="KSO_WM_TEMPLATE_CATEGORY" val="diagram"/>
  <p:tag name="KSO_WM_TEMPLATE_INDEX" val="731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14"/>
  <p:tag name="KSO_WM_UNIT_TEXT_FILL_TYPE" val="1"/>
</p:tagLst>
</file>

<file path=ppt/tags/tag2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ID" val="diagram731_3*l_h_i*1_4_2"/>
  <p:tag name="KSO_WM_TEMPLATE_CATEGORY" val="diagram"/>
  <p:tag name="KSO_WM_TEMPLATE_INDEX" val="731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14"/>
  <p:tag name="KSO_WM_UNIT_TEXT_FILL_TYPE" val="1"/>
</p:tagLst>
</file>

<file path=ppt/tags/tag27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70.xml><?xml version="1.0" encoding="utf-8"?>
<p:tagLst xmlns:p="http://schemas.openxmlformats.org/presentationml/2006/main">
  <p:tag name="KSO_WM_UNIT_SUBTYPE" val="a"/>
  <p:tag name="KSO_WM_UNIT_PRESET_TEXT" val="单击此处添加文本具体内容，简明扼要的阐述您的观点。"/>
  <p:tag name="KSO_WM_UNIT_NOCLEAR" val="0"/>
  <p:tag name="KSO_WM_UNIT_VALUE" val="4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731_3*l_h_f*1_4_1"/>
  <p:tag name="KSO_WM_TEMPLATE_CATEGORY" val="diagram"/>
  <p:tag name="KSO_WM_TEMPLATE_INDEX" val="731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2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5"/>
  <p:tag name="KSO_WM_UNIT_ID" val="diagram731_3*l_h_i*1_4_5"/>
  <p:tag name="KSO_WM_TEMPLATE_CATEGORY" val="diagram"/>
  <p:tag name="KSO_WM_TEMPLATE_INDEX" val="731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27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73.xml><?xml version="1.0" encoding="utf-8"?>
<p:tagLst xmlns:p="http://schemas.openxmlformats.org/presentationml/2006/main">
  <p:tag name="KSO_WM_UNIT_SUBTYPE" val="a"/>
  <p:tag name="KSO_WM_UNIT_PRESET_TEXT" val="点击此处添加正文，文字是您思想的提炼，为了演示发布的良好效果，请言简意赅的阐述您的观点。"/>
  <p:tag name="KSO_WM_UNIT_NOCLEAR" val="0"/>
  <p:tag name="KSO_WM_UNIT_VALUE" val="7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170849_1*l_h_f*1_1_1"/>
  <p:tag name="KSO_WM_TEMPLATE_CATEGORY" val="diagram"/>
  <p:tag name="KSO_WM_TEMPLATE_INDEX" val="20170849"/>
  <p:tag name="KSO_WM_UNIT_LAYERLEVEL" val="1_1_1"/>
  <p:tag name="KSO_WM_TAG_VERSION" val="1.0"/>
  <p:tag name="KSO_WM_BEAUTIFY_FLAG" val=""/>
  <p:tag name="KSO_WM_UNIT_TEXT_FILL_FORE_SCHEMECOLOR_INDEX" val="13"/>
  <p:tag name="KSO_WM_UNIT_TEXT_FILL_TYPE" val="1"/>
</p:tagLst>
</file>

<file path=ppt/tags/tag274.xml><?xml version="1.0" encoding="utf-8"?>
<p:tagLst xmlns:p="http://schemas.openxmlformats.org/presentationml/2006/main">
  <p:tag name="KSO_WM_BEAUTIFY_FLAG" val=""/>
</p:tagLst>
</file>

<file path=ppt/tags/tag275.xml><?xml version="1.0" encoding="utf-8"?>
<p:tagLst xmlns:p="http://schemas.openxmlformats.org/presentationml/2006/main">
  <p:tag name="KSO_WM_BEAUTIFY_FLAG" val=""/>
</p:tagLst>
</file>

<file path=ppt/tags/tag276.xml><?xml version="1.0" encoding="utf-8"?>
<p:tagLst xmlns:p="http://schemas.openxmlformats.org/presentationml/2006/main">
  <p:tag name="KSO_WM_BEAUTIFY_FLAG" val=""/>
</p:tagLst>
</file>

<file path=ppt/tags/tag277.xml><?xml version="1.0" encoding="utf-8"?>
<p:tagLst xmlns:p="http://schemas.openxmlformats.org/presentationml/2006/main">
  <p:tag name="KSO_WM_UNIT_VALUE" val="124*14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1_1"/>
  <p:tag name="KSO_WM_UNIT_ID" val="diagram55_2*l_h_x*1_1_1"/>
  <p:tag name="KSO_WM_TEMPLATE_CATEGORY" val="diagram"/>
  <p:tag name="KSO_WM_TEMPLATE_INDEX" val="55"/>
  <p:tag name="KSO_WM_UNIT_LAYERLEVEL" val="1_1_1"/>
  <p:tag name="KSO_WM_TAG_VERSION" val="1.0"/>
  <p:tag name="KSO_WM_BEAUTIFY_FLAG" val="#wm#"/>
  <p:tag name="KSO_WM_UNIT_FILL_FORE_SCHEMECOLOR_INDEX" val="5"/>
  <p:tag name="KSO_WM_UNIT_FILL_TYPE" val="1"/>
</p:tagLst>
</file>

<file path=ppt/tags/tag278.xml><?xml version="1.0" encoding="utf-8"?>
<p:tagLst xmlns:p="http://schemas.openxmlformats.org/presentationml/2006/main">
  <p:tag name="KSO_WM_UNIT_SUBTYPE" val="a"/>
  <p:tag name="KSO_WM_UNIT_NOCLEAR" val="0"/>
  <p:tag name="KSO_WM_UNIT_VALUE" val="10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55_2*l_h_f*1_1_1"/>
  <p:tag name="KSO_WM_TEMPLATE_CATEGORY" val="diagram"/>
  <p:tag name="KSO_WM_TEMPLATE_INDEX" val="55"/>
  <p:tag name="KSO_WM_UNIT_LAYERLEVEL" val="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279.xml><?xml version="1.0" encoding="utf-8"?>
<p:tagLst xmlns:p="http://schemas.openxmlformats.org/presentationml/2006/main">
  <p:tag name="KSO_WM_UNIT_VALUE" val="124*14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2_1"/>
  <p:tag name="KSO_WM_UNIT_ID" val="diagram55_2*l_h_x*1_2_1"/>
  <p:tag name="KSO_WM_TEMPLATE_CATEGORY" val="diagram"/>
  <p:tag name="KSO_WM_TEMPLATE_INDEX" val="55"/>
  <p:tag name="KSO_WM_UNIT_LAYERLEVEL" val="1_1_1"/>
  <p:tag name="KSO_WM_TAG_VERSION" val="1.0"/>
  <p:tag name="KSO_WM_BEAUTIFY_FLAG" val="#wm#"/>
  <p:tag name="KSO_WM_UNIT_FILL_FORE_SCHEMECOLOR_INDEX" val="6"/>
  <p:tag name="KSO_WM_UNIT_FILL_TYPE" val="1"/>
</p:tagLst>
</file>

<file path=ppt/tags/tag2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80.xml><?xml version="1.0" encoding="utf-8"?>
<p:tagLst xmlns:p="http://schemas.openxmlformats.org/presentationml/2006/main">
  <p:tag name="KSO_WM_UNIT_SUBTYPE" val="a"/>
  <p:tag name="KSO_WM_UNIT_NOCLEAR" val="0"/>
  <p:tag name="KSO_WM_UNIT_VALUE" val="10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55_2*l_h_f*1_2_1"/>
  <p:tag name="KSO_WM_TEMPLATE_CATEGORY" val="diagram"/>
  <p:tag name="KSO_WM_TEMPLATE_INDEX" val="55"/>
  <p:tag name="KSO_WM_UNIT_LAYERLEVEL" val="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281.xml><?xml version="1.0" encoding="utf-8"?>
<p:tagLst xmlns:p="http://schemas.openxmlformats.org/presentationml/2006/main">
  <p:tag name="KSO_WM_UNIT_SUBTYPE" val="a"/>
  <p:tag name="KSO_WM_UNIT_PRESET_TEXT" val="点击此处添加正文，文字是您思想的提炼，为了演示发布的良好效果，请言简意赅的阐述您的观点。"/>
  <p:tag name="KSO_WM_UNIT_NOCLEAR" val="0"/>
  <p:tag name="KSO_WM_UNIT_VALUE" val="7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170849_1*l_h_f*1_1_1"/>
  <p:tag name="KSO_WM_TEMPLATE_CATEGORY" val="diagram"/>
  <p:tag name="KSO_WM_TEMPLATE_INDEX" val="20170849"/>
  <p:tag name="KSO_WM_UNIT_LAYERLEVEL" val="1_1_1"/>
  <p:tag name="KSO_WM_TAG_VERSION" val="1.0"/>
  <p:tag name="KSO_WM_BEAUTIFY_FLAG" val=""/>
  <p:tag name="KSO_WM_UNIT_TEXT_FILL_FORE_SCHEMECOLOR_INDEX" val="13"/>
  <p:tag name="KSO_WM_UNIT_TEXT_FILL_TYPE" val="1"/>
</p:tagLst>
</file>

<file path=ppt/tags/tag2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710_3*l_h_i*1_1_1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LINE_FORE_SCHEMECOLOR_INDEX" val="6"/>
  <p:tag name="KSO_WM_UNIT_LINE_FILL_TYPE" val="2"/>
</p:tagLst>
</file>

<file path=ppt/tags/tag2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710_3*l_h_i*1_1_2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LINE_FORE_SCHEMECOLOR_INDEX" val="6"/>
  <p:tag name="KSO_WM_UNIT_LINE_FILL_TYPE" val="2"/>
</p:tagLst>
</file>

<file path=ppt/tags/tag284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710_3*l_h_i*1_1_3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2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4"/>
  <p:tag name="KSO_WM_UNIT_ID" val="diagram710_3*l_h_i*1_1_4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286.xml><?xml version="1.0" encoding="utf-8"?>
<p:tagLst xmlns:p="http://schemas.openxmlformats.org/presentationml/2006/main">
  <p:tag name="KSO_WM_UNIT_NOCLEAR" val="0"/>
  <p:tag name="KSO_WM_UNIT_VALUE" val="5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710_3*l_h_f*1_1_1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PRESET_TEXT" val="单击此处添加文本具体内容"/>
  <p:tag name="KSO_WM_UNIT_TEXT_FILL_FORE_SCHEMECOLOR_INDEX" val="14"/>
  <p:tag name="KSO_WM_UNIT_TEXT_FILL_TYPE" val="1"/>
</p:tagLst>
</file>

<file path=ppt/tags/tag2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4"/>
  <p:tag name="KSO_WM_UNIT_ID" val="diagram710_3*l_h_i*1_2_4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LINE_FORE_SCHEMECOLOR_INDEX" val="6"/>
  <p:tag name="KSO_WM_UNIT_LINE_FILL_TYPE" val="2"/>
</p:tagLst>
</file>

<file path=ppt/tags/tag2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710_3*l_h_i*1_2_1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LINE_FORE_SCHEMECOLOR_INDEX" val="6"/>
  <p:tag name="KSO_WM_UNIT_LINE_FILL_TYPE" val="2"/>
</p:tagLst>
</file>

<file path=ppt/tags/tag289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710_3*l_h_i*1_2_2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29.xml><?xml version="1.0" encoding="utf-8"?>
<p:tagLst xmlns:p="http://schemas.openxmlformats.org/presentationml/2006/main">
  <p:tag name="KSO_WM_UNIT_PLACING_PICTURE_USER_VIEWPORT" val="{&quot;height&quot;:5443.332283464567,&quot;width&quot;:7410.001574803149}"/>
</p:tagLst>
</file>

<file path=ppt/tags/tag2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710_3*l_h_i*1_2_3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291.xml><?xml version="1.0" encoding="utf-8"?>
<p:tagLst xmlns:p="http://schemas.openxmlformats.org/presentationml/2006/main">
  <p:tag name="KSO_WM_UNIT_NOCLEAR" val="0"/>
  <p:tag name="KSO_WM_UNIT_VALUE" val="5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710_3*l_h_f*1_2_1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PRESET_TEXT" val="单击此处添加文本具体内容"/>
  <p:tag name="KSO_WM_UNIT_TEXT_FILL_FORE_SCHEMECOLOR_INDEX" val="14"/>
  <p:tag name="KSO_WM_UNIT_TEXT_FILL_TYPE" val="1"/>
</p:tagLst>
</file>

<file path=ppt/tags/tag2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710_3*l_h_i*1_3_1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LINE_FORE_SCHEMECOLOR_INDEX" val="6"/>
  <p:tag name="KSO_WM_UNIT_LINE_FILL_TYPE" val="2"/>
</p:tagLst>
</file>

<file path=ppt/tags/tag2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710_3*l_h_i*1_3_2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LINE_FORE_SCHEMECOLOR_INDEX" val="6"/>
  <p:tag name="KSO_WM_UNIT_LINE_FILL_TYPE" val="2"/>
</p:tagLst>
</file>

<file path=ppt/tags/tag294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diagram710_3*l_h_i*1_3_3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2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4"/>
  <p:tag name="KSO_WM_UNIT_ID" val="diagram710_3*l_h_i*1_3_4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296.xml><?xml version="1.0" encoding="utf-8"?>
<p:tagLst xmlns:p="http://schemas.openxmlformats.org/presentationml/2006/main">
  <p:tag name="KSO_WM_UNIT_NOCLEAR" val="0"/>
  <p:tag name="KSO_WM_UNIT_VALUE" val="5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710_3*l_h_f*1_3_1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PRESET_TEXT" val="单击此处添加文本具体内容"/>
  <p:tag name="KSO_WM_UNIT_TEXT_FILL_FORE_SCHEMECOLOR_INDEX" val="14"/>
  <p:tag name="KSO_WM_UNIT_TEXT_FILL_TYPE" val="1"/>
</p:tagLst>
</file>

<file path=ppt/tags/tag297.xml><?xml version="1.0" encoding="utf-8"?>
<p:tagLst xmlns:p="http://schemas.openxmlformats.org/presentationml/2006/main">
  <p:tag name="KSO_WM_UNIT_RELATE_UNITID" val="diagram710_6*l*1"/>
  <p:tag name="KSO_WM_UNIT_ISCONTENTSTITLE" val="0"/>
  <p:tag name="KSO_WM_UNIT_NOCLEAR" val="0"/>
  <p:tag name="KSO_WM_UNIT_VALUE" val="1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diagram710_6*a*1"/>
  <p:tag name="KSO_WM_TEMPLATE_CATEGORY" val="diagram"/>
  <p:tag name="KSO_WM_TEMPLATE_INDEX" val="710"/>
  <p:tag name="KSO_WM_UNIT_LAYERLEVEL" val="1"/>
  <p:tag name="KSO_WM_TAG_VERSION" val="1.0"/>
  <p:tag name="KSO_WM_BEAUTIFY_FLAG" val="#wm#"/>
  <p:tag name="KSO_WM_UNIT_PRESET_TEXT" val="单击此处添加标题"/>
  <p:tag name="KSO_WM_UNIT_TEXT_FILL_FORE_SCHEMECOLOR_INDEX" val="13"/>
  <p:tag name="KSO_WM_UNIT_TEXT_FILL_TYPE" val="1"/>
</p:tagLst>
</file>

<file path=ppt/tags/tag29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99.xml><?xml version="1.0" encoding="utf-8"?>
<p:tagLst xmlns:p="http://schemas.openxmlformats.org/presentationml/2006/main">
  <p:tag name="KSO_WM_UNIT_SUBTYPE" val="a"/>
  <p:tag name="KSO_WM_UNIT_PRESET_TEXT" val="点击此处添加正文，文字是您思想的提炼，为了演示发布的良好效果，请言简意赅的阐述您的观点。"/>
  <p:tag name="KSO_WM_UNIT_NOCLEAR" val="0"/>
  <p:tag name="KSO_WM_UNIT_VALUE" val="7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170849_1*l_h_f*1_1_1"/>
  <p:tag name="KSO_WM_TEMPLATE_CATEGORY" val="diagram"/>
  <p:tag name="KSO_WM_TEMPLATE_INDEX" val="20170849"/>
  <p:tag name="KSO_WM_UNIT_LAYERLEVEL" val="1_1_1"/>
  <p:tag name="KSO_WM_TAG_VERSION" val="1.0"/>
  <p:tag name="KSO_WM_BEAUTIFY_FLAG" val=""/>
  <p:tag name="KSO_WM_UNIT_TEXT_FILL_FORE_SCHEMECOLOR_INDEX" val="13"/>
  <p:tag name="KSO_WM_UNIT_TEXT_FILL_TYPE" val="1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5"/>
  <p:tag name="KSO_WM_UNIT_LAYERLEVEL" val="1"/>
  <p:tag name="KSO_WM_TAG_VERSION" val="1.0"/>
  <p:tag name="KSO_WM_BEAUTIFY_FLAG" val="#wm#"/>
  <p:tag name="KSO_WM_UNIT_TYPE" val="i"/>
  <p:tag name="KSO_WM_UNIT_INDEX" val="5"/>
</p:tagLst>
</file>

<file path=ppt/tags/tag3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300.xml><?xml version="1.0" encoding="utf-8"?>
<p:tagLst xmlns:p="http://schemas.openxmlformats.org/presentationml/2006/main">
  <p:tag name="KSO_WM_BEAUTIFY_FLAG" val=""/>
</p:tagLst>
</file>

<file path=ppt/tags/tag301.xml><?xml version="1.0" encoding="utf-8"?>
<p:tagLst xmlns:p="http://schemas.openxmlformats.org/presentationml/2006/main">
  <p:tag name="KSO_WM_BEAUTIFY_FLAG" val=""/>
</p:tagLst>
</file>

<file path=ppt/tags/tag302.xml><?xml version="1.0" encoding="utf-8"?>
<p:tagLst xmlns:p="http://schemas.openxmlformats.org/presentationml/2006/main">
  <p:tag name="KSO_WM_BEAUTIFY_FLAG" val=""/>
</p:tagLst>
</file>

<file path=ppt/tags/tag303.xml><?xml version="1.0" encoding="utf-8"?>
<p:tagLst xmlns:p="http://schemas.openxmlformats.org/presentationml/2006/main">
  <p:tag name="KSO_WM_UNIT_SUBTYPE" val="a"/>
  <p:tag name="KSO_WM_UNIT_NOCLEAR" val="0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1_1"/>
  <p:tag name="KSO_WM_UNIT_ID" val="diagram449_4*m_h_f*1_1_1"/>
  <p:tag name="KSO_WM_TEMPLATE_CATEGORY" val="diagram"/>
  <p:tag name="KSO_WM_TEMPLATE_INDEX" val="449"/>
  <p:tag name="KSO_WM_UNIT_LAYERLEVEL" val="1_1_1"/>
  <p:tag name="KSO_WM_TAG_VERSION" val="1.0"/>
  <p:tag name="KSO_WM_BEAUTIFY_FLAG" val="#wm#"/>
  <p:tag name="KSO_WM_UNIT_PRESET_TEXT" val="单击此处添加文本具体内容"/>
  <p:tag name="KSO_WM_UNIT_TEXT_FILL_FORE_SCHEMECOLOR_INDEX" val="13"/>
  <p:tag name="KSO_WM_UNIT_TEXT_FILL_TYPE" val="1"/>
</p:tagLst>
</file>

<file path=ppt/tags/tag304.xml><?xml version="1.0" encoding="utf-8"?>
<p:tagLst xmlns:p="http://schemas.openxmlformats.org/presentationml/2006/main">
  <p:tag name="KSO_WM_UNIT_SUBTYPE" val="a"/>
  <p:tag name="KSO_WM_UNIT_NOCLEAR" val="0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3_1"/>
  <p:tag name="KSO_WM_UNIT_ID" val="diagram449_4*m_h_f*1_3_1"/>
  <p:tag name="KSO_WM_TEMPLATE_CATEGORY" val="diagram"/>
  <p:tag name="KSO_WM_TEMPLATE_INDEX" val="449"/>
  <p:tag name="KSO_WM_UNIT_LAYERLEVEL" val="1_1_1"/>
  <p:tag name="KSO_WM_TAG_VERSION" val="1.0"/>
  <p:tag name="KSO_WM_BEAUTIFY_FLAG" val="#wm#"/>
  <p:tag name="KSO_WM_UNIT_PRESET_TEXT" val="单击此处添加文本具体内容"/>
  <p:tag name="KSO_WM_UNIT_TEXT_FILL_FORE_SCHEMECOLOR_INDEX" val="13"/>
  <p:tag name="KSO_WM_UNIT_TEXT_FILL_TYPE" val="1"/>
</p:tagLst>
</file>

<file path=ppt/tags/tag305.xml><?xml version="1.0" encoding="utf-8"?>
<p:tagLst xmlns:p="http://schemas.openxmlformats.org/presentationml/2006/main">
  <p:tag name="KSO_WM_UNIT_SUBTYPE" val="a"/>
  <p:tag name="KSO_WM_UNIT_NOCLEAR" val="0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2_1"/>
  <p:tag name="KSO_WM_UNIT_ID" val="diagram449_4*m_h_f*1_2_1"/>
  <p:tag name="KSO_WM_TEMPLATE_CATEGORY" val="diagram"/>
  <p:tag name="KSO_WM_TEMPLATE_INDEX" val="449"/>
  <p:tag name="KSO_WM_UNIT_LAYERLEVEL" val="1_1_1"/>
  <p:tag name="KSO_WM_TAG_VERSION" val="1.0"/>
  <p:tag name="KSO_WM_BEAUTIFY_FLAG" val="#wm#"/>
  <p:tag name="KSO_WM_UNIT_PRESET_TEXT" val="单击此处添加文本具体内容"/>
  <p:tag name="KSO_WM_UNIT_TEXT_FILL_FORE_SCHEMECOLOR_INDEX" val="13"/>
  <p:tag name="KSO_WM_UNIT_TEXT_FILL_TYPE" val="1"/>
</p:tagLst>
</file>

<file path=ppt/tags/tag306.xml><?xml version="1.0" encoding="utf-8"?>
<p:tagLst xmlns:p="http://schemas.openxmlformats.org/presentationml/2006/main">
  <p:tag name="KSO_WM_UNIT_SUBTYPE" val="a"/>
  <p:tag name="KSO_WM_UNIT_NOCLEAR" val="0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4_1"/>
  <p:tag name="KSO_WM_UNIT_ID" val="diagram449_4*m_h_f*1_4_1"/>
  <p:tag name="KSO_WM_TEMPLATE_CATEGORY" val="diagram"/>
  <p:tag name="KSO_WM_TEMPLATE_INDEX" val="449"/>
  <p:tag name="KSO_WM_UNIT_LAYERLEVEL" val="1_1_1"/>
  <p:tag name="KSO_WM_TAG_VERSION" val="1.0"/>
  <p:tag name="KSO_WM_BEAUTIFY_FLAG" val="#wm#"/>
  <p:tag name="KSO_WM_UNIT_PRESET_TEXT" val="单击此处添加文本具体内容"/>
  <p:tag name="KSO_WM_UNIT_TEXT_FILL_FORE_SCHEMECOLOR_INDEX" val="13"/>
  <p:tag name="KSO_WM_UNIT_TEXT_FILL_TYPE" val="1"/>
</p:tagLst>
</file>

<file path=ppt/tags/tag3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i"/>
  <p:tag name="KSO_WM_UNIT_INDEX" val="1_3"/>
  <p:tag name="KSO_WM_UNIT_ID" val="diagram449_4*m_i*1_3"/>
  <p:tag name="KSO_WM_TEMPLATE_CATEGORY" val="diagram"/>
  <p:tag name="KSO_WM_TEMPLATE_INDEX" val="449"/>
  <p:tag name="KSO_WM_UNIT_LAYERLEVEL" val="1_1"/>
  <p:tag name="KSO_WM_TAG_VERSION" val="1.0"/>
  <p:tag name="KSO_WM_BEAUTIFY_FLAG" val="#wm#"/>
</p:tagLst>
</file>

<file path=ppt/tags/tag3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i"/>
  <p:tag name="KSO_WM_UNIT_INDEX" val="1_4"/>
  <p:tag name="KSO_WM_UNIT_ID" val="diagram449_4*m_i*1_4"/>
  <p:tag name="KSO_WM_TEMPLATE_CATEGORY" val="diagram"/>
  <p:tag name="KSO_WM_TEMPLATE_INDEX" val="449"/>
  <p:tag name="KSO_WM_UNIT_LAYERLEVEL" val="1_1"/>
  <p:tag name="KSO_WM_TAG_VERSION" val="1.0"/>
  <p:tag name="KSO_WM_BEAUTIFY_FLAG" val="#wm#"/>
  <p:tag name="KSO_WM_UNIT_LINE_FORE_SCHEMECOLOR_INDEX" val="5"/>
  <p:tag name="KSO_WM_UNIT_LINE_FILL_TYPE" val="2"/>
</p:tagLst>
</file>

<file path=ppt/tags/tag3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3"/>
  <p:tag name="KSO_WM_UNIT_ID" val="diagram449_4*m_h_i*1_1_3"/>
  <p:tag name="KSO_WM_TEMPLATE_CATEGORY" val="diagram"/>
  <p:tag name="KSO_WM_TEMPLATE_INDEX" val="449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31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19154_11*l_h_f*1_1_1"/>
  <p:tag name="KSO_WM_TEMPLATE_CATEGORY" val="diagram"/>
  <p:tag name="KSO_WM_TEMPLATE_INDEX" val="20219154"/>
  <p:tag name="KSO_WM_UNIT_LAYERLEVEL" val="1_1_1"/>
  <p:tag name="KSO_WM_TAG_VERSION" val="1.0"/>
  <p:tag name="KSO_WM_BEAUTIFY_FLAG" val="#wm#"/>
  <p:tag name="KSO_WM_UNIT_PRESET_TEXT" val="单击在此输入正文"/>
  <p:tag name="KSO_WM_UNIT_VALUE" val="10"/>
  <p:tag name="KSO_WM_CHIP_GROUPID" val="60b9ed85d573a1aeab43c130"/>
  <p:tag name="KSO_WM_CHIP_XID" val="60b9ed85d573a1aeab43c131"/>
  <p:tag name="KSO_WM_ASSEMBLE_CHIP_INDEX" val="b899f9a3f1a746af9cf505bfdd5a4d91"/>
  <p:tag name="KSO_WM_UNIT_TEXT_FILL_FORE_SCHEMECOLOR_INDEX" val="13"/>
  <p:tag name="KSO_WM_UNIT_TEXT_FILL_TYPE" val="1"/>
</p:tagLst>
</file>

<file path=ppt/tags/tag3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2"/>
  <p:tag name="KSO_WM_UNIT_ID" val="diagram449_4*m_h_i*1_1_2"/>
  <p:tag name="KSO_WM_TEMPLATE_CATEGORY" val="diagram"/>
  <p:tag name="KSO_WM_TEMPLATE_INDEX" val="449"/>
  <p:tag name="KSO_WM_UNIT_LAYERLEVEL" val="1_1_1"/>
  <p:tag name="KSO_WM_TAG_VERSION" val="1.0"/>
  <p:tag name="KSO_WM_BEAUTIFY_FLAG" val="#wm#"/>
  <p:tag name="KSO_WM_UNIT_LINE_FORE_SCHEMECOLOR_INDEX" val="5"/>
  <p:tag name="KSO_WM_UNIT_LINE_FILL_TYPE" val="2"/>
</p:tagLst>
</file>

<file path=ppt/tags/tag3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4"/>
  <p:tag name="KSO_WM_UNIT_ID" val="diagram449_4*m_h_i*1_1_4"/>
  <p:tag name="KSO_WM_TEMPLATE_CATEGORY" val="diagram"/>
  <p:tag name="KSO_WM_TEMPLATE_INDEX" val="449"/>
  <p:tag name="KSO_WM_UNIT_LAYERLEVEL" val="1_1_1"/>
  <p:tag name="KSO_WM_TAG_VERSION" val="1.0"/>
  <p:tag name="KSO_WM_BEAUTIFY_FLAG" val="#wm#"/>
  <p:tag name="KSO_WM_UNIT_LINE_FORE_SCHEMECOLOR_INDEX" val="5"/>
  <p:tag name="KSO_WM_UNIT_LINE_FILL_TYPE" val="2"/>
</p:tagLst>
</file>

<file path=ppt/tags/tag3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i"/>
  <p:tag name="KSO_WM_UNIT_INDEX" val="1_5"/>
  <p:tag name="KSO_WM_UNIT_ID" val="diagram449_4*m_i*1_5"/>
  <p:tag name="KSO_WM_TEMPLATE_CATEGORY" val="diagram"/>
  <p:tag name="KSO_WM_TEMPLATE_INDEX" val="449"/>
  <p:tag name="KSO_WM_UNIT_LAYERLEVEL" val="1_1"/>
  <p:tag name="KSO_WM_TAG_VERSION" val="1.0"/>
  <p:tag name="KSO_WM_BEAUTIFY_FLAG" val="#wm#"/>
  <p:tag name="KSO_WM_UNIT_LINE_FORE_SCHEMECOLOR_INDEX" val="6"/>
  <p:tag name="KSO_WM_UNIT_LINE_FILL_TYPE" val="2"/>
</p:tagLst>
</file>

<file path=ppt/tags/tag3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3"/>
  <p:tag name="KSO_WM_UNIT_ID" val="diagram449_4*m_h_i*1_2_3"/>
  <p:tag name="KSO_WM_TEMPLATE_CATEGORY" val="diagram"/>
  <p:tag name="KSO_WM_TEMPLATE_INDEX" val="449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ags/tag3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4"/>
  <p:tag name="KSO_WM_UNIT_ID" val="diagram449_4*m_h_i*1_2_4"/>
  <p:tag name="KSO_WM_TEMPLATE_CATEGORY" val="diagram"/>
  <p:tag name="KSO_WM_TEMPLATE_INDEX" val="449"/>
  <p:tag name="KSO_WM_UNIT_LAYERLEVEL" val="1_1_1"/>
  <p:tag name="KSO_WM_TAG_VERSION" val="1.0"/>
  <p:tag name="KSO_WM_BEAUTIFY_FLAG" val="#wm#"/>
  <p:tag name="KSO_WM_UNIT_LINE_FORE_SCHEMECOLOR_INDEX" val="6"/>
  <p:tag name="KSO_WM_UNIT_LINE_FILL_TYPE" val="2"/>
</p:tagLst>
</file>

<file path=ppt/tags/tag3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2"/>
  <p:tag name="KSO_WM_UNIT_ID" val="diagram449_4*m_h_i*1_2_2"/>
  <p:tag name="KSO_WM_TEMPLATE_CATEGORY" val="diagram"/>
  <p:tag name="KSO_WM_TEMPLATE_INDEX" val="449"/>
  <p:tag name="KSO_WM_UNIT_LAYERLEVEL" val="1_1_1"/>
  <p:tag name="KSO_WM_TAG_VERSION" val="1.0"/>
  <p:tag name="KSO_WM_BEAUTIFY_FLAG" val="#wm#"/>
  <p:tag name="KSO_WM_UNIT_LINE_FORE_SCHEMECOLOR_INDEX" val="6"/>
  <p:tag name="KSO_WM_UNIT_LINE_FILL_TYPE" val="2"/>
</p:tagLst>
</file>

<file path=ppt/tags/tag3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i"/>
  <p:tag name="KSO_WM_UNIT_INDEX" val="1_1"/>
  <p:tag name="KSO_WM_UNIT_ID" val="diagram449_4*m_i*1_1"/>
  <p:tag name="KSO_WM_TEMPLATE_CATEGORY" val="diagram"/>
  <p:tag name="KSO_WM_TEMPLATE_INDEX" val="449"/>
  <p:tag name="KSO_WM_UNIT_LAYERLEVEL" val="1_1"/>
  <p:tag name="KSO_WM_TAG_VERSION" val="1.0"/>
  <p:tag name="KSO_WM_BEAUTIFY_FLAG" val="#wm#"/>
  <p:tag name="KSO_WM_UNIT_LINE_FORE_SCHEMECOLOR_INDEX" val="7"/>
  <p:tag name="KSO_WM_UNIT_LINE_FILL_TYPE" val="2"/>
</p:tagLst>
</file>

<file path=ppt/tags/tag3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1"/>
  <p:tag name="KSO_WM_UNIT_ID" val="diagram449_4*m_h_i*1_3_1"/>
  <p:tag name="KSO_WM_TEMPLATE_CATEGORY" val="diagram"/>
  <p:tag name="KSO_WM_TEMPLATE_INDEX" val="449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14"/>
  <p:tag name="KSO_WM_UNIT_TEXT_FILL_TYPE" val="1"/>
</p:tagLst>
</file>

<file path=ppt/tags/tag3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3"/>
  <p:tag name="KSO_WM_UNIT_ID" val="diagram449_4*m_h_i*1_3_3"/>
  <p:tag name="KSO_WM_TEMPLATE_CATEGORY" val="diagram"/>
  <p:tag name="KSO_WM_TEMPLATE_INDEX" val="449"/>
  <p:tag name="KSO_WM_UNIT_LAYERLEVEL" val="1_1_1"/>
  <p:tag name="KSO_WM_TAG_VERSION" val="1.0"/>
  <p:tag name="KSO_WM_BEAUTIFY_FLAG" val="#wm#"/>
  <p:tag name="KSO_WM_UNIT_LINE_FORE_SCHEMECOLOR_INDEX" val="7"/>
  <p:tag name="KSO_WM_UNIT_LINE_FILL_TYPE" val="2"/>
</p:tagLst>
</file>

<file path=ppt/tags/tag3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2"/>
  <p:tag name="KSO_WM_UNIT_ID" val="diagram449_4*m_h_i*1_3_2"/>
  <p:tag name="KSO_WM_TEMPLATE_CATEGORY" val="diagram"/>
  <p:tag name="KSO_WM_TEMPLATE_INDEX" val="449"/>
  <p:tag name="KSO_WM_UNIT_LAYERLEVEL" val="1_1_1"/>
  <p:tag name="KSO_WM_TAG_VERSION" val="1.0"/>
  <p:tag name="KSO_WM_BEAUTIFY_FLAG" val="#wm#"/>
  <p:tag name="KSO_WM_UNIT_LINE_FORE_SCHEMECOLOR_INDEX" val="7"/>
  <p:tag name="KSO_WM_UNIT_LINE_FILL_TYPE" val="2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19154_11*l_h_i*1_1_1"/>
  <p:tag name="KSO_WM_TEMPLATE_CATEGORY" val="diagram"/>
  <p:tag name="KSO_WM_TEMPLATE_INDEX" val="20219154"/>
  <p:tag name="KSO_WM_UNIT_LAYERLEVEL" val="1_1_1"/>
  <p:tag name="KSO_WM_TAG_VERSION" val="1.0"/>
  <p:tag name="KSO_WM_BEAUTIFY_FLAG" val="#wm#"/>
  <p:tag name="KSO_WM_CHIP_GROUPID" val="60b9ed85d573a1aeab43c130"/>
  <p:tag name="KSO_WM_CHIP_XID" val="60b9ed85d573a1aeab43c131"/>
  <p:tag name="KSO_WM_ASSEMBLE_CHIP_INDEX" val="b899f9a3f1a746af9cf505bfdd5a4d91"/>
  <p:tag name="KSO_WM_UNIT_VALUE" val="6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3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i"/>
  <p:tag name="KSO_WM_UNIT_INDEX" val="1_2"/>
  <p:tag name="KSO_WM_UNIT_ID" val="diagram449_4*m_i*1_2"/>
  <p:tag name="KSO_WM_TEMPLATE_CATEGORY" val="diagram"/>
  <p:tag name="KSO_WM_TEMPLATE_INDEX" val="449"/>
  <p:tag name="KSO_WM_UNIT_LAYERLEVEL" val="1_1"/>
  <p:tag name="KSO_WM_TAG_VERSION" val="1.0"/>
  <p:tag name="KSO_WM_BEAUTIFY_FLAG" val="#wm#"/>
  <p:tag name="KSO_WM_UNIT_LINE_FORE_SCHEMECOLOR_INDEX" val="5"/>
  <p:tag name="KSO_WM_UNIT_LINE_FILL_TYPE" val="2"/>
</p:tagLst>
</file>

<file path=ppt/tags/tag3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4_2"/>
  <p:tag name="KSO_WM_UNIT_ID" val="diagram449_4*m_h_i*1_4_2"/>
  <p:tag name="KSO_WM_TEMPLATE_CATEGORY" val="diagram"/>
  <p:tag name="KSO_WM_TEMPLATE_INDEX" val="449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3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4_1"/>
  <p:tag name="KSO_WM_UNIT_ID" val="diagram449_4*m_h_i*1_4_1"/>
  <p:tag name="KSO_WM_TEMPLATE_CATEGORY" val="diagram"/>
  <p:tag name="KSO_WM_TEMPLATE_INDEX" val="449"/>
  <p:tag name="KSO_WM_UNIT_LAYERLEVEL" val="1_1_1"/>
  <p:tag name="KSO_WM_TAG_VERSION" val="1.0"/>
  <p:tag name="KSO_WM_BEAUTIFY_FLAG" val="#wm#"/>
  <p:tag name="KSO_WM_UNIT_LINE_FORE_SCHEMECOLOR_INDEX" val="5"/>
  <p:tag name="KSO_WM_UNIT_LINE_FILL_TYPE" val="2"/>
</p:tagLst>
</file>

<file path=ppt/tags/tag3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4_3"/>
  <p:tag name="KSO_WM_UNIT_ID" val="diagram449_4*m_h_i*1_4_3"/>
  <p:tag name="KSO_WM_TEMPLATE_CATEGORY" val="diagram"/>
  <p:tag name="KSO_WM_TEMPLATE_INDEX" val="449"/>
  <p:tag name="KSO_WM_UNIT_LAYERLEVEL" val="1_1_1"/>
  <p:tag name="KSO_WM_TAG_VERSION" val="1.0"/>
  <p:tag name="KSO_WM_BEAUTIFY_FLAG" val="#wm#"/>
  <p:tag name="KSO_WM_UNIT_LINE_FORE_SCHEMECOLOR_INDEX" val="5"/>
  <p:tag name="KSO_WM_UNIT_LINE_FILL_TYPE" val="2"/>
</p:tagLst>
</file>

<file path=ppt/tags/tag3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SUBTYPE" val="d"/>
  <p:tag name="KSO_WM_UNIT_TYPE" val="m_h_i"/>
  <p:tag name="KSO_WM_UNIT_INDEX" val="1_1_1"/>
  <p:tag name="KSO_WM_UNIT_ID" val="diagram449_4*m_h_i*1_1_1"/>
  <p:tag name="KSO_WM_TEMPLATE_CATEGORY" val="diagram"/>
  <p:tag name="KSO_WM_TEMPLATE_INDEX" val="449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3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SUBTYPE" val="d"/>
  <p:tag name="KSO_WM_UNIT_TYPE" val="m_h_i"/>
  <p:tag name="KSO_WM_UNIT_INDEX" val="1_2_1"/>
  <p:tag name="KSO_WM_UNIT_ID" val="diagram449_4*m_h_i*1_2_1"/>
  <p:tag name="KSO_WM_TEMPLATE_CATEGORY" val="diagram"/>
  <p:tag name="KSO_WM_TEMPLATE_INDEX" val="449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3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SUBTYPE" val="d"/>
  <p:tag name="KSO_WM_UNIT_TYPE" val="m_h_i"/>
  <p:tag name="KSO_WM_UNIT_INDEX" val="1_3_4"/>
  <p:tag name="KSO_WM_UNIT_ID" val="diagram449_4*m_h_i*1_3_4"/>
  <p:tag name="KSO_WM_TEMPLATE_CATEGORY" val="diagram"/>
  <p:tag name="KSO_WM_TEMPLATE_INDEX" val="449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3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SUBTYPE" val="d"/>
  <p:tag name="KSO_WM_UNIT_TYPE" val="m_h_i"/>
  <p:tag name="KSO_WM_UNIT_INDEX" val="1_4_4"/>
  <p:tag name="KSO_WM_UNIT_ID" val="diagram449_4*m_h_i*1_4_4"/>
  <p:tag name="KSO_WM_TEMPLATE_CATEGORY" val="diagram"/>
  <p:tag name="KSO_WM_TEMPLATE_INDEX" val="449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328.xml><?xml version="1.0" encoding="utf-8"?>
<p:tagLst xmlns:p="http://schemas.openxmlformats.org/presentationml/2006/main">
  <p:tag name="KSO_WPP_MARK_KEY" val="88f7c513-39a0-460b-9c32-35d875da34f3"/>
  <p:tag name="COMMONDATA" val="eyJoZGlkIjoiNzQ3MTk3OTEyZDg4NzA3ZGRmN2U4ZTcxY2Y1ODYwYzQifQ==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19154_11*l_h_i*1_1_3"/>
  <p:tag name="KSO_WM_TEMPLATE_CATEGORY" val="diagram"/>
  <p:tag name="KSO_WM_TEMPLATE_INDEX" val="20219154"/>
  <p:tag name="KSO_WM_UNIT_LAYERLEVEL" val="1_1_1"/>
  <p:tag name="KSO_WM_TAG_VERSION" val="1.0"/>
  <p:tag name="KSO_WM_BEAUTIFY_FLAG" val="#wm#"/>
  <p:tag name="KSO_WM_CHIP_GROUPID" val="60b9ed85d573a1aeab43c130"/>
  <p:tag name="KSO_WM_CHIP_XID" val="60b9ed85d573a1aeab43c131"/>
  <p:tag name="KSO_WM_ASSEMBLE_CHIP_INDEX" val="b899f9a3f1a746af9cf505bfdd5a4d91"/>
  <p:tag name="KSO_WM_UNIT_VALUE" val="1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4"/>
  <p:tag name="KSO_WM_UNIT_ID" val="diagram20219154_11*l_h_i*1_1_4"/>
  <p:tag name="KSO_WM_TEMPLATE_CATEGORY" val="diagram"/>
  <p:tag name="KSO_WM_TEMPLATE_INDEX" val="20219154"/>
  <p:tag name="KSO_WM_UNIT_LAYERLEVEL" val="1_1_1"/>
  <p:tag name="KSO_WM_TAG_VERSION" val="1.0"/>
  <p:tag name="KSO_WM_BEAUTIFY_FLAG" val="#wm#"/>
  <p:tag name="KSO_WM_CHIP_GROUPID" val="60b9ed85d573a1aeab43c130"/>
  <p:tag name="KSO_WM_CHIP_XID" val="60b9ed85d573a1aeab43c131"/>
  <p:tag name="KSO_WM_ASSEMBLE_CHIP_INDEX" val="b899f9a3f1a746af9cf505bfdd5a4d91"/>
  <p:tag name="KSO_WM_UNIT_VALUE" val="1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2"/>
  <p:tag name="KSO_WM_UNIT_ID" val="diagram20219154_11*l_h_i*1_1_2"/>
  <p:tag name="KSO_WM_TEMPLATE_CATEGORY" val="diagram"/>
  <p:tag name="KSO_WM_TEMPLATE_INDEX" val="20219154"/>
  <p:tag name="KSO_WM_UNIT_LAYERLEVEL" val="1_1_1"/>
  <p:tag name="KSO_WM_TAG_VERSION" val="1.0"/>
  <p:tag name="KSO_WM_BEAUTIFY_FLAG" val="#wm#"/>
  <p:tag name="KSO_WM_CHIP_GROUPID" val="60b9ed85d573a1aeab43c130"/>
  <p:tag name="KSO_WM_CHIP_XID" val="60b9ed85d573a1aeab43c131"/>
  <p:tag name="KSO_WM_ASSEMBLE_CHIP_INDEX" val="b899f9a3f1a746af9cf505bfdd5a4d91"/>
  <p:tag name="KSO_WM_UNIT_VALUE" val="1"/>
  <p:tag name="KSO_WM_UNIT_TEXT_FILL_FORE_SCHEMECOLOR_INDEX" val="14"/>
  <p:tag name="KSO_WM_UNIT_TEXT_FILL_TYPE" val="1"/>
</p:tagLst>
</file>

<file path=ppt/tags/tag36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19154_11*l_h_f*1_2_1"/>
  <p:tag name="KSO_WM_TEMPLATE_CATEGORY" val="diagram"/>
  <p:tag name="KSO_WM_TEMPLATE_INDEX" val="20219154"/>
  <p:tag name="KSO_WM_UNIT_LAYERLEVEL" val="1_1_1"/>
  <p:tag name="KSO_WM_TAG_VERSION" val="1.0"/>
  <p:tag name="KSO_WM_BEAUTIFY_FLAG" val="#wm#"/>
  <p:tag name="KSO_WM_UNIT_PRESET_TEXT" val="单击在此输入正文"/>
  <p:tag name="KSO_WM_UNIT_VALUE" val="10"/>
  <p:tag name="KSO_WM_CHIP_GROUPID" val="60b9ed85d573a1aeab43c130"/>
  <p:tag name="KSO_WM_CHIP_XID" val="60b9ed85d573a1aeab43c131"/>
  <p:tag name="KSO_WM_ASSEMBLE_CHIP_INDEX" val="b899f9a3f1a746af9cf505bfdd5a4d91"/>
  <p:tag name="KSO_WM_UNIT_TEXT_FILL_FORE_SCHEMECOLOR_INDEX" val="13"/>
  <p:tag name="KSO_WM_UNIT_TEXT_FILL_TYPE" val="1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19154_11*l_h_i*1_2_1"/>
  <p:tag name="KSO_WM_TEMPLATE_CATEGORY" val="diagram"/>
  <p:tag name="KSO_WM_TEMPLATE_INDEX" val="20219154"/>
  <p:tag name="KSO_WM_UNIT_LAYERLEVEL" val="1_1_1"/>
  <p:tag name="KSO_WM_TAG_VERSION" val="1.0"/>
  <p:tag name="KSO_WM_BEAUTIFY_FLAG" val="#wm#"/>
  <p:tag name="KSO_WM_CHIP_GROUPID" val="60b9ed85d573a1aeab43c130"/>
  <p:tag name="KSO_WM_CHIP_XID" val="60b9ed85d573a1aeab43c131"/>
  <p:tag name="KSO_WM_ASSEMBLE_CHIP_INDEX" val="b899f9a3f1a746af9cf505bfdd5a4d91"/>
  <p:tag name="KSO_WM_UNIT_VALUE" val="6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20219154_11*l_h_i*1_2_3"/>
  <p:tag name="KSO_WM_TEMPLATE_CATEGORY" val="diagram"/>
  <p:tag name="KSO_WM_TEMPLATE_INDEX" val="20219154"/>
  <p:tag name="KSO_WM_UNIT_LAYERLEVEL" val="1_1_1"/>
  <p:tag name="KSO_WM_TAG_VERSION" val="1.0"/>
  <p:tag name="KSO_WM_BEAUTIFY_FLAG" val="#wm#"/>
  <p:tag name="KSO_WM_CHIP_GROUPID" val="60b9ed85d573a1aeab43c130"/>
  <p:tag name="KSO_WM_CHIP_XID" val="60b9ed85d573a1aeab43c131"/>
  <p:tag name="KSO_WM_ASSEMBLE_CHIP_INDEX" val="b899f9a3f1a746af9cf505bfdd5a4d91"/>
  <p:tag name="KSO_WM_UNIT_VALUE" val="1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4"/>
  <p:tag name="KSO_WM_UNIT_ID" val="diagram20219154_11*l_h_i*1_2_4"/>
  <p:tag name="KSO_WM_TEMPLATE_CATEGORY" val="diagram"/>
  <p:tag name="KSO_WM_TEMPLATE_INDEX" val="20219154"/>
  <p:tag name="KSO_WM_UNIT_LAYERLEVEL" val="1_1_1"/>
  <p:tag name="KSO_WM_TAG_VERSION" val="1.0"/>
  <p:tag name="KSO_WM_BEAUTIFY_FLAG" val="#wm#"/>
  <p:tag name="KSO_WM_CHIP_GROUPID" val="60b9ed85d573a1aeab43c130"/>
  <p:tag name="KSO_WM_CHIP_XID" val="60b9ed85d573a1aeab43c131"/>
  <p:tag name="KSO_WM_ASSEMBLE_CHIP_INDEX" val="b899f9a3f1a746af9cf505bfdd5a4d91"/>
  <p:tag name="KSO_WM_UNIT_VALUE" val="1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2"/>
  <p:tag name="KSO_WM_UNIT_ID" val="diagram20219154_11*l_h_i*1_2_2"/>
  <p:tag name="KSO_WM_TEMPLATE_CATEGORY" val="diagram"/>
  <p:tag name="KSO_WM_TEMPLATE_INDEX" val="20219154"/>
  <p:tag name="KSO_WM_UNIT_LAYERLEVEL" val="1_1_1"/>
  <p:tag name="KSO_WM_TAG_VERSION" val="1.0"/>
  <p:tag name="KSO_WM_BEAUTIFY_FLAG" val="#wm#"/>
  <p:tag name="KSO_WM_CHIP_GROUPID" val="60b9ed85d573a1aeab43c130"/>
  <p:tag name="KSO_WM_CHIP_XID" val="60b9ed85d573a1aeab43c131"/>
  <p:tag name="KSO_WM_ASSEMBLE_CHIP_INDEX" val="b899f9a3f1a746af9cf505bfdd5a4d91"/>
  <p:tag name="KSO_WM_UNIT_VALUE" val="1"/>
  <p:tag name="KSO_WM_UNIT_TEXT_FILL_FORE_SCHEMECOLOR_INDEX" val="14"/>
  <p:tag name="KSO_WM_UNIT_TEXT_FILL_TYPE" val="1"/>
</p:tagLst>
</file>

<file path=ppt/tags/tag41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19154_11*l_h_f*1_3_1"/>
  <p:tag name="KSO_WM_TEMPLATE_CATEGORY" val="diagram"/>
  <p:tag name="KSO_WM_TEMPLATE_INDEX" val="20219154"/>
  <p:tag name="KSO_WM_UNIT_LAYERLEVEL" val="1_1_1"/>
  <p:tag name="KSO_WM_TAG_VERSION" val="1.0"/>
  <p:tag name="KSO_WM_BEAUTIFY_FLAG" val="#wm#"/>
  <p:tag name="KSO_WM_UNIT_PRESET_TEXT" val="单击在此输入正文"/>
  <p:tag name="KSO_WM_UNIT_VALUE" val="10"/>
  <p:tag name="KSO_WM_CHIP_GROUPID" val="60b9ed85d573a1aeab43c130"/>
  <p:tag name="KSO_WM_CHIP_XID" val="60b9ed85d573a1aeab43c131"/>
  <p:tag name="KSO_WM_ASSEMBLE_CHIP_INDEX" val="b899f9a3f1a746af9cf505bfdd5a4d91"/>
  <p:tag name="KSO_WM_UNIT_TEXT_FILL_FORE_SCHEMECOLOR_INDEX" val="13"/>
  <p:tag name="KSO_WM_UNIT_TEXT_FILL_TYPE" val="1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19154_11*l_h_i*1_3_1"/>
  <p:tag name="KSO_WM_TEMPLATE_CATEGORY" val="diagram"/>
  <p:tag name="KSO_WM_TEMPLATE_INDEX" val="20219154"/>
  <p:tag name="KSO_WM_UNIT_LAYERLEVEL" val="1_1_1"/>
  <p:tag name="KSO_WM_TAG_VERSION" val="1.0"/>
  <p:tag name="KSO_WM_BEAUTIFY_FLAG" val="#wm#"/>
  <p:tag name="KSO_WM_CHIP_GROUPID" val="60b9ed85d573a1aeab43c130"/>
  <p:tag name="KSO_WM_CHIP_XID" val="60b9ed85d573a1aeab43c131"/>
  <p:tag name="KSO_WM_ASSEMBLE_CHIP_INDEX" val="b899f9a3f1a746af9cf505bfdd5a4d91"/>
  <p:tag name="KSO_WM_UNIT_VALUE" val="6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diagram20219154_11*l_h_i*1_3_3"/>
  <p:tag name="KSO_WM_TEMPLATE_CATEGORY" val="diagram"/>
  <p:tag name="KSO_WM_TEMPLATE_INDEX" val="20219154"/>
  <p:tag name="KSO_WM_UNIT_LAYERLEVEL" val="1_1_1"/>
  <p:tag name="KSO_WM_TAG_VERSION" val="1.0"/>
  <p:tag name="KSO_WM_BEAUTIFY_FLAG" val="#wm#"/>
  <p:tag name="KSO_WM_CHIP_GROUPID" val="60b9ed85d573a1aeab43c130"/>
  <p:tag name="KSO_WM_CHIP_XID" val="60b9ed85d573a1aeab43c131"/>
  <p:tag name="KSO_WM_ASSEMBLE_CHIP_INDEX" val="b899f9a3f1a746af9cf505bfdd5a4d91"/>
  <p:tag name="KSO_WM_UNIT_VALUE" val="1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4"/>
  <p:tag name="KSO_WM_UNIT_ID" val="diagram20219154_11*l_h_i*1_3_4"/>
  <p:tag name="KSO_WM_TEMPLATE_CATEGORY" val="diagram"/>
  <p:tag name="KSO_WM_TEMPLATE_INDEX" val="20219154"/>
  <p:tag name="KSO_WM_UNIT_LAYERLEVEL" val="1_1_1"/>
  <p:tag name="KSO_WM_TAG_VERSION" val="1.0"/>
  <p:tag name="KSO_WM_BEAUTIFY_FLAG" val="#wm#"/>
  <p:tag name="KSO_WM_CHIP_GROUPID" val="60b9ed85d573a1aeab43c130"/>
  <p:tag name="KSO_WM_CHIP_XID" val="60b9ed85d573a1aeab43c131"/>
  <p:tag name="KSO_WM_ASSEMBLE_CHIP_INDEX" val="b899f9a3f1a746af9cf505bfdd5a4d91"/>
  <p:tag name="KSO_WM_UNIT_VALUE" val="1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2"/>
  <p:tag name="KSO_WM_UNIT_ID" val="diagram20219154_11*l_h_i*1_3_2"/>
  <p:tag name="KSO_WM_TEMPLATE_CATEGORY" val="diagram"/>
  <p:tag name="KSO_WM_TEMPLATE_INDEX" val="20219154"/>
  <p:tag name="KSO_WM_UNIT_LAYERLEVEL" val="1_1_1"/>
  <p:tag name="KSO_WM_TAG_VERSION" val="1.0"/>
  <p:tag name="KSO_WM_BEAUTIFY_FLAG" val="#wm#"/>
  <p:tag name="KSO_WM_CHIP_GROUPID" val="60b9ed85d573a1aeab43c130"/>
  <p:tag name="KSO_WM_CHIP_XID" val="60b9ed85d573a1aeab43c131"/>
  <p:tag name="KSO_WM_ASSEMBLE_CHIP_INDEX" val="b899f9a3f1a746af9cf505bfdd5a4d91"/>
  <p:tag name="KSO_WM_UNIT_VALUE" val="1"/>
  <p:tag name="KSO_WM_UNIT_TEXT_FILL_FORE_SCHEMECOLOR_INDEX" val="14"/>
  <p:tag name="KSO_WM_UNIT_TEXT_FILL_TYPE" val="1"/>
</p:tagLst>
</file>

<file path=ppt/tags/tag46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219154_11*l_h_f*1_4_1"/>
  <p:tag name="KSO_WM_TEMPLATE_CATEGORY" val="diagram"/>
  <p:tag name="KSO_WM_TEMPLATE_INDEX" val="20219154"/>
  <p:tag name="KSO_WM_UNIT_LAYERLEVEL" val="1_1_1"/>
  <p:tag name="KSO_WM_TAG_VERSION" val="1.0"/>
  <p:tag name="KSO_WM_BEAUTIFY_FLAG" val="#wm#"/>
  <p:tag name="KSO_WM_UNIT_PRESET_TEXT" val="单击在此输入正文"/>
  <p:tag name="KSO_WM_UNIT_VALUE" val="10"/>
  <p:tag name="KSO_WM_CHIP_GROUPID" val="60b9ed85d573a1aeab43c130"/>
  <p:tag name="KSO_WM_CHIP_XID" val="60b9ed85d573a1aeab43c131"/>
  <p:tag name="KSO_WM_ASSEMBLE_CHIP_INDEX" val="b899f9a3f1a746af9cf505bfdd5a4d91"/>
  <p:tag name="KSO_WM_UNIT_TEXT_FILL_FORE_SCHEMECOLOR_INDEX" val="13"/>
  <p:tag name="KSO_WM_UNIT_TEXT_FILL_TYPE" val="1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20219154_11*l_h_i*1_4_1"/>
  <p:tag name="KSO_WM_TEMPLATE_CATEGORY" val="diagram"/>
  <p:tag name="KSO_WM_TEMPLATE_INDEX" val="20219154"/>
  <p:tag name="KSO_WM_UNIT_LAYERLEVEL" val="1_1_1"/>
  <p:tag name="KSO_WM_TAG_VERSION" val="1.0"/>
  <p:tag name="KSO_WM_BEAUTIFY_FLAG" val="#wm#"/>
  <p:tag name="KSO_WM_CHIP_GROUPID" val="60b9ed85d573a1aeab43c130"/>
  <p:tag name="KSO_WM_CHIP_XID" val="60b9ed85d573a1aeab43c131"/>
  <p:tag name="KSO_WM_ASSEMBLE_CHIP_INDEX" val="b899f9a3f1a746af9cf505bfdd5a4d91"/>
  <p:tag name="KSO_WM_UNIT_VALUE" val="6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3"/>
  <p:tag name="KSO_WM_UNIT_ID" val="diagram20219154_11*l_h_i*1_4_3"/>
  <p:tag name="KSO_WM_TEMPLATE_CATEGORY" val="diagram"/>
  <p:tag name="KSO_WM_TEMPLATE_INDEX" val="20219154"/>
  <p:tag name="KSO_WM_UNIT_LAYERLEVEL" val="1_1_1"/>
  <p:tag name="KSO_WM_TAG_VERSION" val="1.0"/>
  <p:tag name="KSO_WM_BEAUTIFY_FLAG" val="#wm#"/>
  <p:tag name="KSO_WM_CHIP_GROUPID" val="60b9ed85d573a1aeab43c130"/>
  <p:tag name="KSO_WM_CHIP_XID" val="60b9ed85d573a1aeab43c131"/>
  <p:tag name="KSO_WM_ASSEMBLE_CHIP_INDEX" val="b899f9a3f1a746af9cf505bfdd5a4d91"/>
  <p:tag name="KSO_WM_UNIT_VALUE" val="1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4"/>
  <p:tag name="KSO_WM_UNIT_ID" val="diagram20219154_11*l_h_i*1_4_4"/>
  <p:tag name="KSO_WM_TEMPLATE_CATEGORY" val="diagram"/>
  <p:tag name="KSO_WM_TEMPLATE_INDEX" val="20219154"/>
  <p:tag name="KSO_WM_UNIT_LAYERLEVEL" val="1_1_1"/>
  <p:tag name="KSO_WM_TAG_VERSION" val="1.0"/>
  <p:tag name="KSO_WM_BEAUTIFY_FLAG" val="#wm#"/>
  <p:tag name="KSO_WM_CHIP_GROUPID" val="60b9ed85d573a1aeab43c130"/>
  <p:tag name="KSO_WM_CHIP_XID" val="60b9ed85d573a1aeab43c131"/>
  <p:tag name="KSO_WM_ASSEMBLE_CHIP_INDEX" val="b899f9a3f1a746af9cf505bfdd5a4d91"/>
  <p:tag name="KSO_WM_UNIT_VALUE" val="1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5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2"/>
  <p:tag name="KSO_WM_UNIT_ID" val="diagram20219154_11*l_h_i*1_4_2"/>
  <p:tag name="KSO_WM_TEMPLATE_CATEGORY" val="diagram"/>
  <p:tag name="KSO_WM_TEMPLATE_INDEX" val="20219154"/>
  <p:tag name="KSO_WM_UNIT_LAYERLEVEL" val="1_1_1"/>
  <p:tag name="KSO_WM_TAG_VERSION" val="1.0"/>
  <p:tag name="KSO_WM_BEAUTIFY_FLAG" val="#wm#"/>
  <p:tag name="KSO_WM_CHIP_GROUPID" val="60b9ed85d573a1aeab43c130"/>
  <p:tag name="KSO_WM_CHIP_XID" val="60b9ed85d573a1aeab43c131"/>
  <p:tag name="KSO_WM_ASSEMBLE_CHIP_INDEX" val="b899f9a3f1a746af9cf505bfdd5a4d91"/>
  <p:tag name="KSO_WM_UNIT_VALUE" val="1"/>
  <p:tag name="KSO_WM_UNIT_TEXT_FILL_FORE_SCHEMECOLOR_INDEX" val="14"/>
  <p:tag name="KSO_WM_UNIT_TEXT_FILL_TYPE" val="1"/>
</p:tagLst>
</file>

<file path=ppt/tags/tag51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5_1"/>
  <p:tag name="KSO_WM_UNIT_ID" val="diagram20219154_11*l_h_f*1_5_1"/>
  <p:tag name="KSO_WM_TEMPLATE_CATEGORY" val="diagram"/>
  <p:tag name="KSO_WM_TEMPLATE_INDEX" val="20219154"/>
  <p:tag name="KSO_WM_UNIT_LAYERLEVEL" val="1_1_1"/>
  <p:tag name="KSO_WM_TAG_VERSION" val="1.0"/>
  <p:tag name="KSO_WM_BEAUTIFY_FLAG" val="#wm#"/>
  <p:tag name="KSO_WM_UNIT_PRESET_TEXT" val="单击在此输入正文"/>
  <p:tag name="KSO_WM_UNIT_VALUE" val="10"/>
  <p:tag name="KSO_WM_CHIP_GROUPID" val="60b9ed85d573a1aeab43c130"/>
  <p:tag name="KSO_WM_CHIP_XID" val="60b9ed85d573a1aeab43c131"/>
  <p:tag name="KSO_WM_ASSEMBLE_CHIP_INDEX" val="b899f9a3f1a746af9cf505bfdd5a4d91"/>
  <p:tag name="KSO_WM_UNIT_TEXT_FILL_FORE_SCHEMECOLOR_INDEX" val="13"/>
  <p:tag name="KSO_WM_UNIT_TEXT_FILL_TYPE" val="1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1"/>
  <p:tag name="KSO_WM_UNIT_ID" val="diagram20219154_11*l_h_i*1_5_1"/>
  <p:tag name="KSO_WM_TEMPLATE_CATEGORY" val="diagram"/>
  <p:tag name="KSO_WM_TEMPLATE_INDEX" val="20219154"/>
  <p:tag name="KSO_WM_UNIT_LAYERLEVEL" val="1_1_1"/>
  <p:tag name="KSO_WM_TAG_VERSION" val="1.0"/>
  <p:tag name="KSO_WM_BEAUTIFY_FLAG" val="#wm#"/>
  <p:tag name="KSO_WM_CHIP_GROUPID" val="60b9ed85d573a1aeab43c130"/>
  <p:tag name="KSO_WM_CHIP_XID" val="60b9ed85d573a1aeab43c131"/>
  <p:tag name="KSO_WM_ASSEMBLE_CHIP_INDEX" val="b899f9a3f1a746af9cf505bfdd5a4d91"/>
  <p:tag name="KSO_WM_UNIT_VALUE" val="6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3"/>
  <p:tag name="KSO_WM_UNIT_ID" val="diagram20219154_11*l_h_i*1_5_3"/>
  <p:tag name="KSO_WM_TEMPLATE_CATEGORY" val="diagram"/>
  <p:tag name="KSO_WM_TEMPLATE_INDEX" val="20219154"/>
  <p:tag name="KSO_WM_UNIT_LAYERLEVEL" val="1_1_1"/>
  <p:tag name="KSO_WM_TAG_VERSION" val="1.0"/>
  <p:tag name="KSO_WM_BEAUTIFY_FLAG" val="#wm#"/>
  <p:tag name="KSO_WM_CHIP_GROUPID" val="60b9ed85d573a1aeab43c130"/>
  <p:tag name="KSO_WM_CHIP_XID" val="60b9ed85d573a1aeab43c131"/>
  <p:tag name="KSO_WM_ASSEMBLE_CHIP_INDEX" val="b899f9a3f1a746af9cf505bfdd5a4d91"/>
  <p:tag name="KSO_WM_UNIT_VALUE" val="1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4"/>
  <p:tag name="KSO_WM_UNIT_ID" val="diagram20219154_11*l_h_i*1_5_4"/>
  <p:tag name="KSO_WM_TEMPLATE_CATEGORY" val="diagram"/>
  <p:tag name="KSO_WM_TEMPLATE_INDEX" val="20219154"/>
  <p:tag name="KSO_WM_UNIT_LAYERLEVEL" val="1_1_1"/>
  <p:tag name="KSO_WM_TAG_VERSION" val="1.0"/>
  <p:tag name="KSO_WM_BEAUTIFY_FLAG" val="#wm#"/>
  <p:tag name="KSO_WM_CHIP_GROUPID" val="60b9ed85d573a1aeab43c130"/>
  <p:tag name="KSO_WM_CHIP_XID" val="60b9ed85d573a1aeab43c131"/>
  <p:tag name="KSO_WM_ASSEMBLE_CHIP_INDEX" val="b899f9a3f1a746af9cf505bfdd5a4d91"/>
  <p:tag name="KSO_WM_UNIT_VALUE" val="1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5_2"/>
  <p:tag name="KSO_WM_UNIT_ID" val="diagram20219154_11*l_h_i*1_5_2"/>
  <p:tag name="KSO_WM_TEMPLATE_CATEGORY" val="diagram"/>
  <p:tag name="KSO_WM_TEMPLATE_INDEX" val="20219154"/>
  <p:tag name="KSO_WM_UNIT_LAYERLEVEL" val="1_1_1"/>
  <p:tag name="KSO_WM_TAG_VERSION" val="1.0"/>
  <p:tag name="KSO_WM_BEAUTIFY_FLAG" val="#wm#"/>
  <p:tag name="KSO_WM_CHIP_GROUPID" val="60b9ed85d573a1aeab43c130"/>
  <p:tag name="KSO_WM_CHIP_XID" val="60b9ed85d573a1aeab43c131"/>
  <p:tag name="KSO_WM_ASSEMBLE_CHIP_INDEX" val="b899f9a3f1a746af9cf505bfdd5a4d91"/>
  <p:tag name="KSO_WM_UNIT_VALUE" val="1"/>
  <p:tag name="KSO_WM_UNIT_TEXT_FILL_FORE_SCHEMECOLOR_INDEX" val="14"/>
  <p:tag name="KSO_WM_UNIT_TEXT_FILL_TYPE" val="1"/>
</p:tagLst>
</file>

<file path=ppt/tags/tag56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7_1"/>
  <p:tag name="KSO_WM_UNIT_ID" val="diagram20219154_11*l_h_f*1_7_1"/>
  <p:tag name="KSO_WM_TEMPLATE_CATEGORY" val="diagram"/>
  <p:tag name="KSO_WM_TEMPLATE_INDEX" val="20219154"/>
  <p:tag name="KSO_WM_UNIT_LAYERLEVEL" val="1_1_1"/>
  <p:tag name="KSO_WM_TAG_VERSION" val="1.0"/>
  <p:tag name="KSO_WM_BEAUTIFY_FLAG" val="#wm#"/>
  <p:tag name="KSO_WM_UNIT_PRESET_TEXT" val="单击在此输入正文"/>
  <p:tag name="KSO_WM_UNIT_VALUE" val="10"/>
  <p:tag name="KSO_WM_CHIP_GROUPID" val="60b9ed85d573a1aeab43c130"/>
  <p:tag name="KSO_WM_CHIP_XID" val="60b9ed85d573a1aeab43c131"/>
  <p:tag name="KSO_WM_ASSEMBLE_CHIP_INDEX" val="b899f9a3f1a746af9cf505bfdd5a4d91"/>
  <p:tag name="KSO_WM_UNIT_TEXT_FILL_FORE_SCHEMECOLOR_INDEX" val="13"/>
  <p:tag name="KSO_WM_UNIT_TEXT_FILL_TYPE" val="1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7_1"/>
  <p:tag name="KSO_WM_UNIT_ID" val="diagram20219154_11*l_h_i*1_7_1"/>
  <p:tag name="KSO_WM_TEMPLATE_CATEGORY" val="diagram"/>
  <p:tag name="KSO_WM_TEMPLATE_INDEX" val="20219154"/>
  <p:tag name="KSO_WM_UNIT_LAYERLEVEL" val="1_1_1"/>
  <p:tag name="KSO_WM_TAG_VERSION" val="1.0"/>
  <p:tag name="KSO_WM_BEAUTIFY_FLAG" val="#wm#"/>
  <p:tag name="KSO_WM_CHIP_GROUPID" val="60b9ed85d573a1aeab43c130"/>
  <p:tag name="KSO_WM_CHIP_XID" val="60b9ed85d573a1aeab43c131"/>
  <p:tag name="KSO_WM_ASSEMBLE_CHIP_INDEX" val="b899f9a3f1a746af9cf505bfdd5a4d91"/>
  <p:tag name="KSO_WM_UNIT_VALUE" val="6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7_3"/>
  <p:tag name="KSO_WM_UNIT_ID" val="diagram20219154_11*l_h_i*1_7_3"/>
  <p:tag name="KSO_WM_TEMPLATE_CATEGORY" val="diagram"/>
  <p:tag name="KSO_WM_TEMPLATE_INDEX" val="20219154"/>
  <p:tag name="KSO_WM_UNIT_LAYERLEVEL" val="1_1_1"/>
  <p:tag name="KSO_WM_TAG_VERSION" val="1.0"/>
  <p:tag name="KSO_WM_BEAUTIFY_FLAG" val="#wm#"/>
  <p:tag name="KSO_WM_CHIP_GROUPID" val="60b9ed85d573a1aeab43c130"/>
  <p:tag name="KSO_WM_CHIP_XID" val="60b9ed85d573a1aeab43c131"/>
  <p:tag name="KSO_WM_ASSEMBLE_CHIP_INDEX" val="b899f9a3f1a746af9cf505bfdd5a4d91"/>
  <p:tag name="KSO_WM_UNIT_VALUE" val="1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7_4"/>
  <p:tag name="KSO_WM_UNIT_ID" val="diagram20219154_11*l_h_i*1_7_4"/>
  <p:tag name="KSO_WM_TEMPLATE_CATEGORY" val="diagram"/>
  <p:tag name="KSO_WM_TEMPLATE_INDEX" val="20219154"/>
  <p:tag name="KSO_WM_UNIT_LAYERLEVEL" val="1_1_1"/>
  <p:tag name="KSO_WM_TAG_VERSION" val="1.0"/>
  <p:tag name="KSO_WM_BEAUTIFY_FLAG" val="#wm#"/>
  <p:tag name="KSO_WM_CHIP_GROUPID" val="60b9ed85d573a1aeab43c130"/>
  <p:tag name="KSO_WM_CHIP_XID" val="60b9ed85d573a1aeab43c131"/>
  <p:tag name="KSO_WM_ASSEMBLE_CHIP_INDEX" val="b899f9a3f1a746af9cf505bfdd5a4d91"/>
  <p:tag name="KSO_WM_UNIT_VALUE" val="1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731_2*l_h_i*1_2_1"/>
  <p:tag name="KSO_WM_TEMPLATE_CATEGORY" val="diagram"/>
  <p:tag name="KSO_WM_TEMPLATE_INDEX" val="731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7_2"/>
  <p:tag name="KSO_WM_UNIT_ID" val="diagram20219154_11*l_h_i*1_7_2"/>
  <p:tag name="KSO_WM_TEMPLATE_CATEGORY" val="diagram"/>
  <p:tag name="KSO_WM_TEMPLATE_INDEX" val="20219154"/>
  <p:tag name="KSO_WM_UNIT_LAYERLEVEL" val="1_1_1"/>
  <p:tag name="KSO_WM_TAG_VERSION" val="1.0"/>
  <p:tag name="KSO_WM_BEAUTIFY_FLAG" val="#wm#"/>
  <p:tag name="KSO_WM_CHIP_GROUPID" val="60b9ed85d573a1aeab43c130"/>
  <p:tag name="KSO_WM_CHIP_XID" val="60b9ed85d573a1aeab43c131"/>
  <p:tag name="KSO_WM_ASSEMBLE_CHIP_INDEX" val="b899f9a3f1a746af9cf505bfdd5a4d91"/>
  <p:tag name="KSO_WM_UNIT_VALUE" val="1"/>
  <p:tag name="KSO_WM_UNIT_TEXT_FILL_FORE_SCHEMECOLOR_INDEX" val="14"/>
  <p:tag name="KSO_WM_UNIT_TEXT_FILL_TYPE" val="1"/>
</p:tagLst>
</file>

<file path=ppt/tags/tag61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8_1"/>
  <p:tag name="KSO_WM_UNIT_ID" val="diagram20219154_11*l_h_f*1_8_1"/>
  <p:tag name="KSO_WM_TEMPLATE_CATEGORY" val="diagram"/>
  <p:tag name="KSO_WM_TEMPLATE_INDEX" val="20219154"/>
  <p:tag name="KSO_WM_UNIT_LAYERLEVEL" val="1_1_1"/>
  <p:tag name="KSO_WM_TAG_VERSION" val="1.0"/>
  <p:tag name="KSO_WM_BEAUTIFY_FLAG" val="#wm#"/>
  <p:tag name="KSO_WM_UNIT_PRESET_TEXT" val="单击在此输入正文"/>
  <p:tag name="KSO_WM_UNIT_VALUE" val="10"/>
  <p:tag name="KSO_WM_CHIP_GROUPID" val="60b9ed85d573a1aeab43c130"/>
  <p:tag name="KSO_WM_CHIP_XID" val="60b9ed85d573a1aeab43c131"/>
  <p:tag name="KSO_WM_ASSEMBLE_CHIP_INDEX" val="b899f9a3f1a746af9cf505bfdd5a4d91"/>
  <p:tag name="KSO_WM_UNIT_TEXT_FILL_FORE_SCHEMECOLOR_INDEX" val="13"/>
  <p:tag name="KSO_WM_UNIT_TEXT_FILL_TYPE" val="1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8_1"/>
  <p:tag name="KSO_WM_UNIT_ID" val="diagram20219154_11*l_h_i*1_8_1"/>
  <p:tag name="KSO_WM_TEMPLATE_CATEGORY" val="diagram"/>
  <p:tag name="KSO_WM_TEMPLATE_INDEX" val="20219154"/>
  <p:tag name="KSO_WM_UNIT_LAYERLEVEL" val="1_1_1"/>
  <p:tag name="KSO_WM_TAG_VERSION" val="1.0"/>
  <p:tag name="KSO_WM_BEAUTIFY_FLAG" val="#wm#"/>
  <p:tag name="KSO_WM_CHIP_GROUPID" val="60b9ed85d573a1aeab43c130"/>
  <p:tag name="KSO_WM_CHIP_XID" val="60b9ed85d573a1aeab43c131"/>
  <p:tag name="KSO_WM_ASSEMBLE_CHIP_INDEX" val="b899f9a3f1a746af9cf505bfdd5a4d91"/>
  <p:tag name="KSO_WM_UNIT_VALUE" val="6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8_3"/>
  <p:tag name="KSO_WM_UNIT_ID" val="diagram20219154_11*l_h_i*1_8_3"/>
  <p:tag name="KSO_WM_TEMPLATE_CATEGORY" val="diagram"/>
  <p:tag name="KSO_WM_TEMPLATE_INDEX" val="20219154"/>
  <p:tag name="KSO_WM_UNIT_LAYERLEVEL" val="1_1_1"/>
  <p:tag name="KSO_WM_TAG_VERSION" val="1.0"/>
  <p:tag name="KSO_WM_BEAUTIFY_FLAG" val="#wm#"/>
  <p:tag name="KSO_WM_CHIP_GROUPID" val="60b9ed85d573a1aeab43c130"/>
  <p:tag name="KSO_WM_CHIP_XID" val="60b9ed85d573a1aeab43c131"/>
  <p:tag name="KSO_WM_ASSEMBLE_CHIP_INDEX" val="b899f9a3f1a746af9cf505bfdd5a4d91"/>
  <p:tag name="KSO_WM_UNIT_VALUE" val="1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8_4"/>
  <p:tag name="KSO_WM_UNIT_ID" val="diagram20219154_11*l_h_i*1_8_4"/>
  <p:tag name="KSO_WM_TEMPLATE_CATEGORY" val="diagram"/>
  <p:tag name="KSO_WM_TEMPLATE_INDEX" val="20219154"/>
  <p:tag name="KSO_WM_UNIT_LAYERLEVEL" val="1_1_1"/>
  <p:tag name="KSO_WM_TAG_VERSION" val="1.0"/>
  <p:tag name="KSO_WM_BEAUTIFY_FLAG" val="#wm#"/>
  <p:tag name="KSO_WM_CHIP_GROUPID" val="60b9ed85d573a1aeab43c130"/>
  <p:tag name="KSO_WM_CHIP_XID" val="60b9ed85d573a1aeab43c131"/>
  <p:tag name="KSO_WM_ASSEMBLE_CHIP_INDEX" val="b899f9a3f1a746af9cf505bfdd5a4d91"/>
  <p:tag name="KSO_WM_UNIT_VALUE" val="1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8_2"/>
  <p:tag name="KSO_WM_UNIT_ID" val="diagram20219154_11*l_h_i*1_8_2"/>
  <p:tag name="KSO_WM_TEMPLATE_CATEGORY" val="diagram"/>
  <p:tag name="KSO_WM_TEMPLATE_INDEX" val="20219154"/>
  <p:tag name="KSO_WM_UNIT_LAYERLEVEL" val="1_1_1"/>
  <p:tag name="KSO_WM_TAG_VERSION" val="1.0"/>
  <p:tag name="KSO_WM_BEAUTIFY_FLAG" val="#wm#"/>
  <p:tag name="KSO_WM_CHIP_GROUPID" val="60b9ed85d573a1aeab43c130"/>
  <p:tag name="KSO_WM_CHIP_XID" val="60b9ed85d573a1aeab43c131"/>
  <p:tag name="KSO_WM_ASSEMBLE_CHIP_INDEX" val="b899f9a3f1a746af9cf505bfdd5a4d91"/>
  <p:tag name="KSO_WM_UNIT_VALUE" val="1"/>
  <p:tag name="KSO_WM_UNIT_TEXT_FILL_FORE_SCHEMECOLOR_INDEX" val="14"/>
  <p:tag name="KSO_WM_UNIT_TEXT_FILL_TYPE" val="1"/>
</p:tagLst>
</file>

<file path=ppt/tags/tag66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9_1"/>
  <p:tag name="KSO_WM_UNIT_ID" val="diagram20219154_11*l_h_f*1_9_1"/>
  <p:tag name="KSO_WM_TEMPLATE_CATEGORY" val="diagram"/>
  <p:tag name="KSO_WM_TEMPLATE_INDEX" val="20219154"/>
  <p:tag name="KSO_WM_UNIT_LAYERLEVEL" val="1_1_1"/>
  <p:tag name="KSO_WM_TAG_VERSION" val="1.0"/>
  <p:tag name="KSO_WM_BEAUTIFY_FLAG" val="#wm#"/>
  <p:tag name="KSO_WM_UNIT_PRESET_TEXT" val="单击在此输入正文"/>
  <p:tag name="KSO_WM_UNIT_VALUE" val="10"/>
  <p:tag name="KSO_WM_CHIP_GROUPID" val="60b9ed85d573a1aeab43c130"/>
  <p:tag name="KSO_WM_CHIP_XID" val="60b9ed85d573a1aeab43c131"/>
  <p:tag name="KSO_WM_ASSEMBLE_CHIP_INDEX" val="b899f9a3f1a746af9cf505bfdd5a4d91"/>
  <p:tag name="KSO_WM_UNIT_TEXT_FILL_FORE_SCHEMECOLOR_INDEX" val="13"/>
  <p:tag name="KSO_WM_UNIT_TEXT_FILL_TYPE" val="1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9_1"/>
  <p:tag name="KSO_WM_UNIT_ID" val="diagram20219154_11*l_h_i*1_9_1"/>
  <p:tag name="KSO_WM_TEMPLATE_CATEGORY" val="diagram"/>
  <p:tag name="KSO_WM_TEMPLATE_INDEX" val="20219154"/>
  <p:tag name="KSO_WM_UNIT_LAYERLEVEL" val="1_1_1"/>
  <p:tag name="KSO_WM_TAG_VERSION" val="1.0"/>
  <p:tag name="KSO_WM_BEAUTIFY_FLAG" val="#wm#"/>
  <p:tag name="KSO_WM_CHIP_GROUPID" val="60b9ed85d573a1aeab43c130"/>
  <p:tag name="KSO_WM_CHIP_XID" val="60b9ed85d573a1aeab43c131"/>
  <p:tag name="KSO_WM_ASSEMBLE_CHIP_INDEX" val="b899f9a3f1a746af9cf505bfdd5a4d91"/>
  <p:tag name="KSO_WM_UNIT_VALUE" val="6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9_3"/>
  <p:tag name="KSO_WM_UNIT_ID" val="diagram20219154_11*l_h_i*1_9_3"/>
  <p:tag name="KSO_WM_TEMPLATE_CATEGORY" val="diagram"/>
  <p:tag name="KSO_WM_TEMPLATE_INDEX" val="20219154"/>
  <p:tag name="KSO_WM_UNIT_LAYERLEVEL" val="1_1_1"/>
  <p:tag name="KSO_WM_TAG_VERSION" val="1.0"/>
  <p:tag name="KSO_WM_BEAUTIFY_FLAG" val="#wm#"/>
  <p:tag name="KSO_WM_CHIP_GROUPID" val="60b9ed85d573a1aeab43c130"/>
  <p:tag name="KSO_WM_CHIP_XID" val="60b9ed85d573a1aeab43c131"/>
  <p:tag name="KSO_WM_ASSEMBLE_CHIP_INDEX" val="b899f9a3f1a746af9cf505bfdd5a4d91"/>
  <p:tag name="KSO_WM_UNIT_VALUE" val="1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9_4"/>
  <p:tag name="KSO_WM_UNIT_ID" val="diagram20219154_11*l_h_i*1_9_4"/>
  <p:tag name="KSO_WM_TEMPLATE_CATEGORY" val="diagram"/>
  <p:tag name="KSO_WM_TEMPLATE_INDEX" val="20219154"/>
  <p:tag name="KSO_WM_UNIT_LAYERLEVEL" val="1_1_1"/>
  <p:tag name="KSO_WM_TAG_VERSION" val="1.0"/>
  <p:tag name="KSO_WM_BEAUTIFY_FLAG" val="#wm#"/>
  <p:tag name="KSO_WM_CHIP_GROUPID" val="60b9ed85d573a1aeab43c130"/>
  <p:tag name="KSO_WM_CHIP_XID" val="60b9ed85d573a1aeab43c131"/>
  <p:tag name="KSO_WM_ASSEMBLE_CHIP_INDEX" val="b899f9a3f1a746af9cf505bfdd5a4d91"/>
  <p:tag name="KSO_WM_UNIT_VALUE" val="1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731_2*l_h_i*1_2_3"/>
  <p:tag name="KSO_WM_TEMPLATE_CATEGORY" val="diagram"/>
  <p:tag name="KSO_WM_TEMPLATE_INDEX" val="731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9_2"/>
  <p:tag name="KSO_WM_UNIT_ID" val="diagram20219154_11*l_h_i*1_9_2"/>
  <p:tag name="KSO_WM_TEMPLATE_CATEGORY" val="diagram"/>
  <p:tag name="KSO_WM_TEMPLATE_INDEX" val="20219154"/>
  <p:tag name="KSO_WM_UNIT_LAYERLEVEL" val="1_1_1"/>
  <p:tag name="KSO_WM_TAG_VERSION" val="1.0"/>
  <p:tag name="KSO_WM_BEAUTIFY_FLAG" val="#wm#"/>
  <p:tag name="KSO_WM_CHIP_GROUPID" val="60b9ed85d573a1aeab43c130"/>
  <p:tag name="KSO_WM_CHIP_XID" val="60b9ed85d573a1aeab43c131"/>
  <p:tag name="KSO_WM_ASSEMBLE_CHIP_INDEX" val="b899f9a3f1a746af9cf505bfdd5a4d91"/>
  <p:tag name="KSO_WM_UNIT_VALUE" val="1"/>
  <p:tag name="KSO_WM_UNIT_TEXT_FILL_FORE_SCHEMECOLOR_INDEX" val="14"/>
  <p:tag name="KSO_WM_UNIT_TEXT_FILL_TYPE" val="1"/>
</p:tagLst>
</file>

<file path=ppt/tags/tag71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0_1"/>
  <p:tag name="KSO_WM_UNIT_ID" val="diagram20219154_11*l_h_f*1_10_1"/>
  <p:tag name="KSO_WM_TEMPLATE_CATEGORY" val="diagram"/>
  <p:tag name="KSO_WM_TEMPLATE_INDEX" val="20219154"/>
  <p:tag name="KSO_WM_UNIT_LAYERLEVEL" val="1_1_1"/>
  <p:tag name="KSO_WM_TAG_VERSION" val="1.0"/>
  <p:tag name="KSO_WM_BEAUTIFY_FLAG" val="#wm#"/>
  <p:tag name="KSO_WM_UNIT_PRESET_TEXT" val="单击在此输入正文"/>
  <p:tag name="KSO_WM_UNIT_VALUE" val="10"/>
  <p:tag name="KSO_WM_CHIP_GROUPID" val="60b9ed85d573a1aeab43c130"/>
  <p:tag name="KSO_WM_CHIP_XID" val="60b9ed85d573a1aeab43c131"/>
  <p:tag name="KSO_WM_ASSEMBLE_CHIP_INDEX" val="b899f9a3f1a746af9cf505bfdd5a4d91"/>
  <p:tag name="KSO_WM_UNIT_TEXT_FILL_FORE_SCHEMECOLOR_INDEX" val="13"/>
  <p:tag name="KSO_WM_UNIT_TEXT_FILL_TYPE" val="1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0_1"/>
  <p:tag name="KSO_WM_UNIT_ID" val="diagram20219154_11*l_h_i*1_10_1"/>
  <p:tag name="KSO_WM_TEMPLATE_CATEGORY" val="diagram"/>
  <p:tag name="KSO_WM_TEMPLATE_INDEX" val="20219154"/>
  <p:tag name="KSO_WM_UNIT_LAYERLEVEL" val="1_1_1"/>
  <p:tag name="KSO_WM_TAG_VERSION" val="1.0"/>
  <p:tag name="KSO_WM_BEAUTIFY_FLAG" val="#wm#"/>
  <p:tag name="KSO_WM_CHIP_GROUPID" val="60b9ed85d573a1aeab43c130"/>
  <p:tag name="KSO_WM_CHIP_XID" val="60b9ed85d573a1aeab43c131"/>
  <p:tag name="KSO_WM_ASSEMBLE_CHIP_INDEX" val="b899f9a3f1a746af9cf505bfdd5a4d91"/>
  <p:tag name="KSO_WM_UNIT_VALUE" val="6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0_3"/>
  <p:tag name="KSO_WM_UNIT_ID" val="diagram20219154_11*l_h_i*1_10_3"/>
  <p:tag name="KSO_WM_TEMPLATE_CATEGORY" val="diagram"/>
  <p:tag name="KSO_WM_TEMPLATE_INDEX" val="20219154"/>
  <p:tag name="KSO_WM_UNIT_LAYERLEVEL" val="1_1_1"/>
  <p:tag name="KSO_WM_TAG_VERSION" val="1.0"/>
  <p:tag name="KSO_WM_BEAUTIFY_FLAG" val="#wm#"/>
  <p:tag name="KSO_WM_CHIP_GROUPID" val="60b9ed85d573a1aeab43c130"/>
  <p:tag name="KSO_WM_CHIP_XID" val="60b9ed85d573a1aeab43c131"/>
  <p:tag name="KSO_WM_ASSEMBLE_CHIP_INDEX" val="b899f9a3f1a746af9cf505bfdd5a4d91"/>
  <p:tag name="KSO_WM_UNIT_VALUE" val="1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0_4"/>
  <p:tag name="KSO_WM_UNIT_ID" val="diagram20219154_11*l_h_i*1_10_4"/>
  <p:tag name="KSO_WM_TEMPLATE_CATEGORY" val="diagram"/>
  <p:tag name="KSO_WM_TEMPLATE_INDEX" val="20219154"/>
  <p:tag name="KSO_WM_UNIT_LAYERLEVEL" val="1_1_1"/>
  <p:tag name="KSO_WM_TAG_VERSION" val="1.0"/>
  <p:tag name="KSO_WM_BEAUTIFY_FLAG" val="#wm#"/>
  <p:tag name="KSO_WM_CHIP_GROUPID" val="60b9ed85d573a1aeab43c130"/>
  <p:tag name="KSO_WM_CHIP_XID" val="60b9ed85d573a1aeab43c131"/>
  <p:tag name="KSO_WM_ASSEMBLE_CHIP_INDEX" val="b899f9a3f1a746af9cf505bfdd5a4d91"/>
  <p:tag name="KSO_WM_UNIT_VALUE" val="1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0_2"/>
  <p:tag name="KSO_WM_UNIT_ID" val="diagram20219154_11*l_h_i*1_10_2"/>
  <p:tag name="KSO_WM_TEMPLATE_CATEGORY" val="diagram"/>
  <p:tag name="KSO_WM_TEMPLATE_INDEX" val="20219154"/>
  <p:tag name="KSO_WM_UNIT_LAYERLEVEL" val="1_1_1"/>
  <p:tag name="KSO_WM_TAG_VERSION" val="1.0"/>
  <p:tag name="KSO_WM_BEAUTIFY_FLAG" val="#wm#"/>
  <p:tag name="KSO_WM_CHIP_GROUPID" val="60b9ed85d573a1aeab43c130"/>
  <p:tag name="KSO_WM_CHIP_XID" val="60b9ed85d573a1aeab43c131"/>
  <p:tag name="KSO_WM_ASSEMBLE_CHIP_INDEX" val="b899f9a3f1a746af9cf505bfdd5a4d91"/>
  <p:tag name="KSO_WM_UNIT_VALUE" val="1"/>
  <p:tag name="KSO_WM_UNIT_TEXT_FILL_FORE_SCHEMECOLOR_INDEX" val="14"/>
  <p:tag name="KSO_WM_UNIT_TEXT_FILL_TYPE" val="1"/>
</p:tagLst>
</file>

<file path=ppt/tags/tag76.xml><?xml version="1.0" encoding="utf-8"?>
<p:tagLst xmlns:p="http://schemas.openxmlformats.org/presentationml/2006/main">
  <p:tag name="KSO_WM_UNIT_PLACING_PICTURE_USER_VIEWPORT" val="{&quot;height&quot;:2858,&quot;width&quot;:11643.334383202098}"/>
</p:tagLst>
</file>

<file path=ppt/tags/tag77.xml><?xml version="1.0" encoding="utf-8"?>
<p:tagLst xmlns:p="http://schemas.openxmlformats.org/presentationml/2006/main">
  <p:tag name="KSO_WM_UNIT_PLACING_PICTURE_USER_VIEWPORT" val="{&quot;height&quot;:3751,&quot;width&quot;:5962}"/>
</p:tagLst>
</file>

<file path=ppt/tags/tag7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79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4"/>
  <p:tag name="KSO_WM_UNIT_ID" val="diagram731_2*l_h_i*1_2_4"/>
  <p:tag name="KSO_WM_TEMPLATE_CATEGORY" val="diagram"/>
  <p:tag name="KSO_WM_TEMPLATE_INDEX" val="731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ags/tag8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81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8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83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84.xml><?xml version="1.0" encoding="utf-8"?>
<p:tagLst xmlns:p="http://schemas.openxmlformats.org/presentationml/2006/main">
  <p:tag name="KSO_WM_UNIT_PLACING_PICTURE_USER_VIEWPORT" val="{&quot;height&quot;:8729.99842519685,&quot;width&quot;:16636.629921259842}"/>
</p:tagLst>
</file>

<file path=ppt/tags/tag85.xml><?xml version="1.0" encoding="utf-8"?>
<p:tagLst xmlns:p="http://schemas.openxmlformats.org/presentationml/2006/main">
  <p:tag name="KSO_WM_UNIT_PLACING_PICTURE_USER_VIEWPORT" val="{&quot;height&quot;:3633,&quot;width&quot;:10410}"/>
</p:tagLst>
</file>

<file path=ppt/tags/tag8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87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8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89.xml><?xml version="1.0" encoding="utf-8"?>
<p:tagLst xmlns:p="http://schemas.openxmlformats.org/presentationml/2006/main">
  <p:tag name="KSO_WM_UNIT_PLACING_PICTURE_USER_VIEWPORT" val="{&quot;height&quot;:8729.99842519685,&quot;width&quot;:16636.629921259842}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731_2*l_h_i*1_2_2"/>
  <p:tag name="KSO_WM_TEMPLATE_CATEGORY" val="diagram"/>
  <p:tag name="KSO_WM_TEMPLATE_INDEX" val="731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ags/tag90.xml><?xml version="1.0" encoding="utf-8"?>
<p:tagLst xmlns:p="http://schemas.openxmlformats.org/presentationml/2006/main">
  <p:tag name="KSO_WM_UNIT_PLACING_PICTURE_USER_VIEWPORT" val="{&quot;height&quot;:3633,&quot;width&quot;:10410}"/>
</p:tagLst>
</file>

<file path=ppt/tags/tag91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diagram710_5*i*1"/>
  <p:tag name="KSO_WM_TEMPLATE_CATEGORY" val="diagram"/>
  <p:tag name="KSO_WM_TEMPLATE_INDEX" val="710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710_5*l_h_i*1_1_1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LINE_FORE_SCHEMECOLOR_INDEX" val="6"/>
  <p:tag name="KSO_WM_UNIT_LINE_FILL_TYPE" val="2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710_5*l_h_i*1_1_2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LINE_FORE_SCHEMECOLOR_INDEX" val="6"/>
  <p:tag name="KSO_WM_UNIT_LINE_FILL_TYPE" val="2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710_5*l_h_i*1_1_3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4"/>
  <p:tag name="KSO_WM_UNIT_ID" val="diagram710_5*l_h_i*1_1_4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2"/>
  <p:tag name="KSO_WM_UNIT_ID" val="diagram710_5*i*2"/>
  <p:tag name="KSO_WM_TEMPLATE_CATEGORY" val="diagram"/>
  <p:tag name="KSO_WM_TEMPLATE_INDEX" val="710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710_5*l_h_i*1_2_1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LINE_FORE_SCHEMECOLOR_INDEX" val="6"/>
  <p:tag name="KSO_WM_UNIT_LINE_FILL_TYPE" val="2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710_5*l_h_i*1_2_2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LINE_FORE_SCHEMECOLOR_INDEX" val="6"/>
  <p:tag name="KSO_WM_UNIT_LINE_FILL_TYPE" val="2"/>
</p:tagLst>
</file>

<file path=ppt/theme/theme1.xml><?xml version="1.0" encoding="utf-8"?>
<a:theme xmlns:a="http://schemas.openxmlformats.org/drawingml/2006/main" name="医院护理岗位管理">
  <a:themeElements>
    <a:clrScheme name="医疗医药PPT模版 13">
      <a:dk1>
        <a:srgbClr val="000000"/>
      </a:dk1>
      <a:lt1>
        <a:srgbClr val="FFFFFF"/>
      </a:lt1>
      <a:dk2>
        <a:srgbClr val="990000"/>
      </a:dk2>
      <a:lt2>
        <a:srgbClr val="777777"/>
      </a:lt2>
      <a:accent1>
        <a:srgbClr val="99CCCC"/>
      </a:accent1>
      <a:accent2>
        <a:srgbClr val="CCFF99"/>
      </a:accent2>
      <a:accent3>
        <a:srgbClr val="FFFFFF"/>
      </a:accent3>
      <a:accent4>
        <a:srgbClr val="000000"/>
      </a:accent4>
      <a:accent5>
        <a:srgbClr val="CAE2E2"/>
      </a:accent5>
      <a:accent6>
        <a:srgbClr val="B9E78A"/>
      </a:accent6>
      <a:hlink>
        <a:srgbClr val="009999"/>
      </a:hlink>
      <a:folHlink>
        <a:srgbClr val="969696"/>
      </a:folHlink>
    </a:clrScheme>
    <a:fontScheme name="医疗医药PPT模版">
      <a:majorFont>
        <a:latin typeface="FrutigerNext LT Medium"/>
        <a:ea typeface="华文细黑"/>
        <a:cs typeface=""/>
      </a:majorFont>
      <a:minorFont>
        <a:latin typeface="Arial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79200" tIns="39600" rIns="79200" bIns="39600" numCol="1" anchor="t" anchorCtr="0" compatLnSpc="1">
        <a:spAutoFit/>
      </a:bodyPr>
      <a:lstStyle>
        <a:defPPr marL="0" marR="0" indent="0" algn="l" defTabSz="802005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FrutigerNext LT Regular" pitchFamily="34" charset="0"/>
            <a:ea typeface="MS PGothic" panose="020B0600070205080204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79200" tIns="39600" rIns="79200" bIns="39600" numCol="1" anchor="t" anchorCtr="0" compatLnSpc="1">
        <a:spAutoFit/>
      </a:bodyPr>
      <a:lstStyle>
        <a:defPPr marL="0" marR="0" indent="0" algn="l" defTabSz="802005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FrutigerNext LT Regular" pitchFamily="34" charset="0"/>
            <a:ea typeface="MS PGothic" panose="020B0600070205080204" pitchFamily="34" charset="-128"/>
          </a:defRPr>
        </a:defPPr>
      </a:lstStyle>
    </a:lnDef>
  </a:objectDefaults>
  <a:extraClrSchemeLst>
    <a:extraClrScheme>
      <a:clrScheme name="医疗医药PPT模版 1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医疗医药PPT模版 2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医疗医药PPT模版 3">
        <a:dk1>
          <a:srgbClr val="000000"/>
        </a:dk1>
        <a:lt1>
          <a:srgbClr val="FFFFFF"/>
        </a:lt1>
        <a:dk2>
          <a:srgbClr val="990000"/>
        </a:dk2>
        <a:lt2>
          <a:srgbClr val="969696"/>
        </a:lt2>
        <a:accent1>
          <a:srgbClr val="DDDDDD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医疗医药PPT模版 4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医疗医药PPT模版 5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医疗医药PPT模版 6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医疗医药PPT模版 7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医疗医药PPT模版 8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医疗医药PPT模版 9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医疗医药PPT模版 10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医疗医药PPT模版 11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医疗医药PPT模版 12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医疗医药PPT模版 13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微软雅黑"/>
        <a:font script="Hebr" typeface="微软雅黑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微软雅黑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2_自定义设计方案 1">
      <a:dk1>
        <a:srgbClr val="000000"/>
      </a:dk1>
      <a:lt1>
        <a:srgbClr val="FFFFFF"/>
      </a:lt1>
      <a:dk2>
        <a:srgbClr val="990000"/>
      </a:dk2>
      <a:lt2>
        <a:srgbClr val="777777"/>
      </a:lt2>
      <a:accent1>
        <a:srgbClr val="FFCC66"/>
      </a:accent1>
      <a:accent2>
        <a:srgbClr val="FFCC99"/>
      </a:accent2>
      <a:accent3>
        <a:srgbClr val="FFFFFF"/>
      </a:accent3>
      <a:accent4>
        <a:srgbClr val="000000"/>
      </a:accent4>
      <a:accent5>
        <a:srgbClr val="FFE2B8"/>
      </a:accent5>
      <a:accent6>
        <a:srgbClr val="E7B98A"/>
      </a:accent6>
      <a:hlink>
        <a:srgbClr val="FF9900"/>
      </a:hlink>
      <a:folHlink>
        <a:srgbClr val="990000"/>
      </a:folHlink>
    </a:clrScheme>
    <a:fontScheme name="2_自定义设计方案">
      <a:majorFont>
        <a:latin typeface="Arial"/>
        <a:ea typeface="华文细黑"/>
        <a:cs typeface=""/>
      </a:majorFont>
      <a:minorFont>
        <a:latin typeface="Arial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79200" tIns="39600" rIns="79200" bIns="39600" numCol="1" anchor="t" anchorCtr="0" compatLnSpc="1">
        <a:spAutoFit/>
      </a:bodyPr>
      <a:lstStyle>
        <a:defPPr marL="0" marR="0" indent="0" algn="l" defTabSz="802005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FrutigerNext LT Regular" pitchFamily="34" charset="0"/>
            <a:ea typeface="MS PGothic" panose="020B0600070205080204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79200" tIns="39600" rIns="79200" bIns="39600" numCol="1" anchor="t" anchorCtr="0" compatLnSpc="1">
        <a:spAutoFit/>
      </a:bodyPr>
      <a:lstStyle>
        <a:defPPr marL="0" marR="0" indent="0" algn="l" defTabSz="802005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FrutigerNext LT Regular" pitchFamily="34" charset="0"/>
            <a:ea typeface="MS PGothic" panose="020B0600070205080204" pitchFamily="34" charset="-128"/>
          </a:defRPr>
        </a:defPPr>
      </a:lstStyle>
    </a:lnDef>
  </a:objectDefaults>
  <a:extraClrSchemeLst>
    <a:extraClrScheme>
      <a:clrScheme name="2_自定义设计方案 1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2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3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4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5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6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7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8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9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1_自定义设计方案 1">
      <a:dk1>
        <a:srgbClr val="000000"/>
      </a:dk1>
      <a:lt1>
        <a:srgbClr val="FFFFFF"/>
      </a:lt1>
      <a:dk2>
        <a:srgbClr val="990000"/>
      </a:dk2>
      <a:lt2>
        <a:srgbClr val="777777"/>
      </a:lt2>
      <a:accent1>
        <a:srgbClr val="FFCC99"/>
      </a:accent1>
      <a:accent2>
        <a:srgbClr val="FFCC66"/>
      </a:accent2>
      <a:accent3>
        <a:srgbClr val="FFFFFF"/>
      </a:accent3>
      <a:accent4>
        <a:srgbClr val="000000"/>
      </a:accent4>
      <a:accent5>
        <a:srgbClr val="FFE2CA"/>
      </a:accent5>
      <a:accent6>
        <a:srgbClr val="E7B95C"/>
      </a:accent6>
      <a:hlink>
        <a:srgbClr val="FF9900"/>
      </a:hlink>
      <a:folHlink>
        <a:srgbClr val="996600"/>
      </a:folHlink>
    </a:clrScheme>
    <a:fontScheme name="1_自定义设计方案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79200" tIns="39600" rIns="79200" bIns="39600" numCol="1" anchor="t" anchorCtr="0" compatLnSpc="1">
        <a:spAutoFit/>
      </a:bodyPr>
      <a:lstStyle>
        <a:defPPr marL="0" marR="0" indent="0" algn="l" defTabSz="802005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FrutigerNext LT Regular" pitchFamily="34" charset="0"/>
            <a:ea typeface="MS PGothic" panose="020B0600070205080204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79200" tIns="39600" rIns="79200" bIns="39600" numCol="1" anchor="t" anchorCtr="0" compatLnSpc="1">
        <a:spAutoFit/>
      </a:bodyPr>
      <a:lstStyle>
        <a:defPPr marL="0" marR="0" indent="0" algn="l" defTabSz="802005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FrutigerNext LT Regular" pitchFamily="34" charset="0"/>
            <a:ea typeface="MS PGothic" panose="020B0600070205080204" pitchFamily="34" charset="-128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流畅">
  <a:themeElements>
    <a:clrScheme name="流畅 1">
      <a:dk1>
        <a:srgbClr val="000000"/>
      </a:dk1>
      <a:lt1>
        <a:srgbClr val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FFFFFF"/>
      </a:accent3>
      <a:accent4>
        <a:srgbClr val="000000"/>
      </a:accent4>
      <a:accent5>
        <a:srgbClr val="AABBDF"/>
      </a:accent5>
      <a:accent6>
        <a:srgbClr val="008EC4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隶书"/>
        <a:cs typeface=""/>
      </a:majorFont>
      <a:minorFont>
        <a:latin typeface="Constantia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流畅 1">
        <a:dk1>
          <a:srgbClr val="000000"/>
        </a:dk1>
        <a:lt1>
          <a:srgbClr val="FFFFFF"/>
        </a:lt1>
        <a:dk2>
          <a:srgbClr val="04617B"/>
        </a:dk2>
        <a:lt2>
          <a:srgbClr val="DBF5F9"/>
        </a:lt2>
        <a:accent1>
          <a:srgbClr val="0F6FC6"/>
        </a:accent1>
        <a:accent2>
          <a:srgbClr val="009DD9"/>
        </a:accent2>
        <a:accent3>
          <a:srgbClr val="FFFFFF"/>
        </a:accent3>
        <a:accent4>
          <a:srgbClr val="000000"/>
        </a:accent4>
        <a:accent5>
          <a:srgbClr val="AABBDF"/>
        </a:accent5>
        <a:accent6>
          <a:srgbClr val="008EC4"/>
        </a:accent6>
        <a:hlink>
          <a:srgbClr val="E2D700"/>
        </a:hlink>
        <a:folHlink>
          <a:srgbClr val="85DFD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流畅">
  <a:themeElements>
    <a:clrScheme name="1_流畅 1">
      <a:dk1>
        <a:srgbClr val="04617B"/>
      </a:dk1>
      <a:lt1>
        <a:srgbClr val="FFFFFF"/>
      </a:lt1>
      <a:dk2>
        <a:srgbClr val="000000"/>
      </a:dk2>
      <a:lt2>
        <a:srgbClr val="DBF5F9"/>
      </a:lt2>
      <a:accent1>
        <a:srgbClr val="0F6FC6"/>
      </a:accent1>
      <a:accent2>
        <a:srgbClr val="009DD9"/>
      </a:accent2>
      <a:accent3>
        <a:srgbClr val="AAAAAA"/>
      </a:accent3>
      <a:accent4>
        <a:srgbClr val="DADADA"/>
      </a:accent4>
      <a:accent5>
        <a:srgbClr val="AABBDF"/>
      </a:accent5>
      <a:accent6>
        <a:srgbClr val="008EC4"/>
      </a:accent6>
      <a:hlink>
        <a:srgbClr val="E2D700"/>
      </a:hlink>
      <a:folHlink>
        <a:srgbClr val="85DFD0"/>
      </a:folHlink>
    </a:clrScheme>
    <a:fontScheme name="1_流畅">
      <a:majorFont>
        <a:latin typeface="Calibri"/>
        <a:ea typeface="隶书"/>
        <a:cs typeface=""/>
      </a:majorFont>
      <a:minorFont>
        <a:latin typeface="Constantia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1_流畅 1">
        <a:dk1>
          <a:srgbClr val="04617B"/>
        </a:dk1>
        <a:lt1>
          <a:srgbClr val="FFFFFF"/>
        </a:lt1>
        <a:dk2>
          <a:srgbClr val="000000"/>
        </a:dk2>
        <a:lt2>
          <a:srgbClr val="DBF5F9"/>
        </a:lt2>
        <a:accent1>
          <a:srgbClr val="0F6FC6"/>
        </a:accent1>
        <a:accent2>
          <a:srgbClr val="009DD9"/>
        </a:accent2>
        <a:accent3>
          <a:srgbClr val="AAAAAA"/>
        </a:accent3>
        <a:accent4>
          <a:srgbClr val="DADADA"/>
        </a:accent4>
        <a:accent5>
          <a:srgbClr val="AABBDF"/>
        </a:accent5>
        <a:accent6>
          <a:srgbClr val="008EC4"/>
        </a:accent6>
        <a:hlink>
          <a:srgbClr val="E2D700"/>
        </a:hlink>
        <a:folHlink>
          <a:srgbClr val="85DFD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2_流畅">
  <a:themeElements>
    <a:clrScheme name="2_流畅 1">
      <a:dk1>
        <a:srgbClr val="000000"/>
      </a:dk1>
      <a:lt1>
        <a:srgbClr val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FFFFFF"/>
      </a:accent3>
      <a:accent4>
        <a:srgbClr val="000000"/>
      </a:accent4>
      <a:accent5>
        <a:srgbClr val="AABBDF"/>
      </a:accent5>
      <a:accent6>
        <a:srgbClr val="008EC4"/>
      </a:accent6>
      <a:hlink>
        <a:srgbClr val="E2D700"/>
      </a:hlink>
      <a:folHlink>
        <a:srgbClr val="85DFD0"/>
      </a:folHlink>
    </a:clrScheme>
    <a:fontScheme name="2_流畅">
      <a:majorFont>
        <a:latin typeface="Calibri"/>
        <a:ea typeface="隶书"/>
        <a:cs typeface=""/>
      </a:majorFont>
      <a:minorFont>
        <a:latin typeface="Constantia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2_流畅 1">
        <a:dk1>
          <a:srgbClr val="000000"/>
        </a:dk1>
        <a:lt1>
          <a:srgbClr val="FFFFFF"/>
        </a:lt1>
        <a:dk2>
          <a:srgbClr val="04617B"/>
        </a:dk2>
        <a:lt2>
          <a:srgbClr val="DBF5F9"/>
        </a:lt2>
        <a:accent1>
          <a:srgbClr val="0F6FC6"/>
        </a:accent1>
        <a:accent2>
          <a:srgbClr val="009DD9"/>
        </a:accent2>
        <a:accent3>
          <a:srgbClr val="FFFFFF"/>
        </a:accent3>
        <a:accent4>
          <a:srgbClr val="000000"/>
        </a:accent4>
        <a:accent5>
          <a:srgbClr val="AABBDF"/>
        </a:accent5>
        <a:accent6>
          <a:srgbClr val="008EC4"/>
        </a:accent6>
        <a:hlink>
          <a:srgbClr val="E2D700"/>
        </a:hlink>
        <a:folHlink>
          <a:srgbClr val="85DFD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3_流畅">
  <a:themeElements>
    <a:clrScheme name="流畅 1">
      <a:dk1>
        <a:srgbClr val="000000"/>
      </a:dk1>
      <a:lt1>
        <a:srgbClr val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FFFFFF"/>
      </a:accent3>
      <a:accent4>
        <a:srgbClr val="000000"/>
      </a:accent4>
      <a:accent5>
        <a:srgbClr val="AABBDF"/>
      </a:accent5>
      <a:accent6>
        <a:srgbClr val="008EC4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隶书"/>
        <a:cs typeface=""/>
      </a:majorFont>
      <a:minorFont>
        <a:latin typeface="Constantia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流畅 1">
        <a:dk1>
          <a:srgbClr val="000000"/>
        </a:dk1>
        <a:lt1>
          <a:srgbClr val="FFFFFF"/>
        </a:lt1>
        <a:dk2>
          <a:srgbClr val="04617B"/>
        </a:dk2>
        <a:lt2>
          <a:srgbClr val="DBF5F9"/>
        </a:lt2>
        <a:accent1>
          <a:srgbClr val="0F6FC6"/>
        </a:accent1>
        <a:accent2>
          <a:srgbClr val="009DD9"/>
        </a:accent2>
        <a:accent3>
          <a:srgbClr val="FFFFFF"/>
        </a:accent3>
        <a:accent4>
          <a:srgbClr val="000000"/>
        </a:accent4>
        <a:accent5>
          <a:srgbClr val="AABBDF"/>
        </a:accent5>
        <a:accent6>
          <a:srgbClr val="008EC4"/>
        </a:accent6>
        <a:hlink>
          <a:srgbClr val="E2D700"/>
        </a:hlink>
        <a:folHlink>
          <a:srgbClr val="85DFD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微软雅黑"/>
        <a:font script="Hebr" typeface="微软雅黑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微软雅黑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游ゴシック Light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微软雅黑"/>
        <a:font script="Hebr" typeface="微软雅黑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微软雅黑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医院护理岗位管理</Template>
  <TotalTime>0</TotalTime>
  <Words>4699</Words>
  <Application>WPS 演示</Application>
  <PresentationFormat>在屏幕上显示</PresentationFormat>
  <Paragraphs>665</Paragraphs>
  <Slides>50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11</vt:i4>
      </vt:variant>
      <vt:variant>
        <vt:lpstr>幻灯片标题</vt:lpstr>
      </vt:variant>
      <vt:variant>
        <vt:i4>50</vt:i4>
      </vt:variant>
    </vt:vector>
  </HeadingPairs>
  <TitlesOfParts>
    <vt:vector size="81" baseType="lpstr">
      <vt:lpstr>Arial</vt:lpstr>
      <vt:lpstr>宋体</vt:lpstr>
      <vt:lpstr>Wingdings</vt:lpstr>
      <vt:lpstr>FrutigerNext LT Regular</vt:lpstr>
      <vt:lpstr>Calibri</vt:lpstr>
      <vt:lpstr>MS PGothic</vt:lpstr>
      <vt:lpstr>FrutigerNext LT Regular</vt:lpstr>
      <vt:lpstr>华文细黑</vt:lpstr>
      <vt:lpstr>FrutigerNext LT Medium</vt:lpstr>
      <vt:lpstr>微软雅黑</vt:lpstr>
      <vt:lpstr>Constantia</vt:lpstr>
      <vt:lpstr>隶书</vt:lpstr>
      <vt:lpstr>Wingdings 2</vt:lpstr>
      <vt:lpstr>黑体</vt:lpstr>
      <vt:lpstr>字魂70号-灵悦黑体</vt:lpstr>
      <vt:lpstr>Segoe UI</vt:lpstr>
      <vt:lpstr>华文中宋</vt:lpstr>
      <vt:lpstr>Arial Unicode MS</vt:lpstr>
      <vt:lpstr>楷体_GB2312</vt:lpstr>
      <vt:lpstr>Times New Roman</vt:lpstr>
      <vt:lpstr>医院护理岗位管理</vt:lpstr>
      <vt:lpstr>2_自定义设计方案</vt:lpstr>
      <vt:lpstr>1_自定义设计方案</vt:lpstr>
      <vt:lpstr>流畅</vt:lpstr>
      <vt:lpstr>1_流畅</vt:lpstr>
      <vt:lpstr>2_流畅</vt:lpstr>
      <vt:lpstr>3_流畅</vt:lpstr>
      <vt:lpstr>Office 主题</vt:lpstr>
      <vt:lpstr>Office 主题​​</vt:lpstr>
      <vt:lpstr>1_Office 主题</vt:lpstr>
      <vt:lpstr>2_Office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舒适卧位的基本要求</vt:lpstr>
      <vt:lpstr>PowerPoint 演示文稿</vt:lpstr>
      <vt:lpstr>仰卧位</vt:lpstr>
      <vt:lpstr>PowerPoint 演示文稿</vt:lpstr>
      <vt:lpstr>PowerPoint 演示文稿</vt:lpstr>
      <vt:lpstr>PowerPoint 演示文稿</vt:lpstr>
      <vt:lpstr>俯卧位</vt:lpstr>
      <vt:lpstr>PowerPoint 演示文稿</vt:lpstr>
      <vt:lpstr>PowerPoint 演示文稿</vt:lpstr>
      <vt:lpstr>膝胸卧位</vt:lpstr>
      <vt:lpstr>截石位</vt:lpstr>
      <vt:lpstr>PowerPoint 演示文稿</vt:lpstr>
      <vt:lpstr>PowerPoint 演示文稿</vt:lpstr>
      <vt:lpstr>卧位变换的评估内容</vt:lpstr>
      <vt:lpstr>卧位变换的技术</vt:lpstr>
      <vt:lpstr>卧位变换的技术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护理岗位管理 </dc:title>
  <dc:creator>toshiba</dc:creator>
  <cp:lastModifiedBy>嘟嘟</cp:lastModifiedBy>
  <cp:revision>351</cp:revision>
  <dcterms:created xsi:type="dcterms:W3CDTF">2012-08-31T16:03:00Z</dcterms:created>
  <dcterms:modified xsi:type="dcterms:W3CDTF">2025-07-30T07:34:30Z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8D3B3658B9F342A5ACD21B646ACBC4E9</vt:lpwstr>
  </property>
  <property fmtid="{D5CDD505-2E9C-101B-9397-08002B2CF9AE}" pid="3" name="KSOProductBuildVer">
    <vt:lpwstr>2052-12.1.0.21171</vt:lpwstr>
  </property>
</Properties>
</file>