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  <p:sldMasterId id="2147483709" r:id="rId7"/>
    <p:sldMasterId id="2147483721" r:id="rId8"/>
    <p:sldMasterId id="2147483733" r:id="rId9"/>
    <p:sldMasterId id="2147483746" r:id="rId10"/>
    <p:sldMasterId id="2147483752" r:id="rId11"/>
    <p:sldMasterId id="2147483765" r:id="rId12"/>
  </p:sldMasterIdLst>
  <p:notesMasterIdLst>
    <p:notesMasterId r:id="rId17"/>
  </p:notesMasterIdLst>
  <p:handoutMasterIdLst>
    <p:handoutMasterId r:id="rId53"/>
  </p:handoutMasterIdLst>
  <p:sldIdLst>
    <p:sldId id="682" r:id="rId13"/>
    <p:sldId id="684" r:id="rId14"/>
    <p:sldId id="686" r:id="rId15"/>
    <p:sldId id="688" r:id="rId16"/>
    <p:sldId id="690" r:id="rId18"/>
    <p:sldId id="692" r:id="rId19"/>
    <p:sldId id="694" r:id="rId20"/>
    <p:sldId id="520" r:id="rId21"/>
    <p:sldId id="525" r:id="rId22"/>
    <p:sldId id="695" r:id="rId23"/>
    <p:sldId id="696" r:id="rId24"/>
    <p:sldId id="697" r:id="rId25"/>
    <p:sldId id="698" r:id="rId26"/>
    <p:sldId id="699" r:id="rId27"/>
    <p:sldId id="700" r:id="rId28"/>
    <p:sldId id="701" r:id="rId29"/>
    <p:sldId id="702" r:id="rId30"/>
    <p:sldId id="703" r:id="rId31"/>
    <p:sldId id="704" r:id="rId32"/>
    <p:sldId id="705" r:id="rId33"/>
    <p:sldId id="706" r:id="rId34"/>
    <p:sldId id="707" r:id="rId35"/>
    <p:sldId id="708" r:id="rId36"/>
    <p:sldId id="709" r:id="rId37"/>
    <p:sldId id="710" r:id="rId38"/>
    <p:sldId id="711" r:id="rId39"/>
    <p:sldId id="712" r:id="rId40"/>
    <p:sldId id="713" r:id="rId41"/>
    <p:sldId id="714" r:id="rId42"/>
    <p:sldId id="715" r:id="rId43"/>
    <p:sldId id="716" r:id="rId44"/>
    <p:sldId id="717" r:id="rId45"/>
    <p:sldId id="719" r:id="rId46"/>
    <p:sldId id="720" r:id="rId47"/>
    <p:sldId id="721" r:id="rId48"/>
    <p:sldId id="722" r:id="rId49"/>
    <p:sldId id="723" r:id="rId50"/>
    <p:sldId id="724" r:id="rId51"/>
    <p:sldId id="726" r:id="rId52"/>
  </p:sldIdLst>
  <p:sldSz cx="12192000" cy="6858000"/>
  <p:notesSz cx="6858000" cy="9144000"/>
  <p:custDataLst>
    <p:tags r:id="rId58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bg1"/>
        </a:solidFill>
        <a:latin typeface="FrutigerNext LT Regular"/>
        <a:ea typeface="MS PGothic" panose="020B0600070205080204" pitchFamily="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yne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669900"/>
    <a:srgbClr val="0099CC"/>
    <a:srgbClr val="009999"/>
    <a:srgbClr val="CC3300"/>
    <a:srgbClr val="FF3399"/>
    <a:srgbClr val="FF99CC"/>
    <a:srgbClr val="7C02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3"/>
        <p:guide pos="388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8" Type="http://schemas.openxmlformats.org/officeDocument/2006/relationships/tags" Target="tags/tag319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39.xml"/><Relationship Id="rId51" Type="http://schemas.openxmlformats.org/officeDocument/2006/relationships/slide" Target="slides/slide38.xml"/><Relationship Id="rId50" Type="http://schemas.openxmlformats.org/officeDocument/2006/relationships/slide" Target="slides/slide37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6.xml"/><Relationship Id="rId48" Type="http://schemas.openxmlformats.org/officeDocument/2006/relationships/slide" Target="slides/slide35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Rectangle 4"/>
          <p:cNvSpPr>
            <a:spLocks noGrp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Rectangle 5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819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Rectangle 7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emf"/><Relationship Id="rId6" Type="http://schemas.openxmlformats.org/officeDocument/2006/relationships/tags" Target="../tags/tag3.xml"/><Relationship Id="rId5" Type="http://schemas.openxmlformats.org/officeDocument/2006/relationships/image" Target="../media/image14.emf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54575"/>
            <a:ext cx="12192000" cy="2003425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  <a:sym typeface="黑体" panose="02010609060101010101" pitchFamily="1" charset="-122"/>
            </a:endParaRPr>
          </a:p>
        </p:txBody>
      </p:sp>
      <p:pic>
        <p:nvPicPr>
          <p:cNvPr id="22532" name="图片 5"/>
          <p:cNvPicPr>
            <a:picLocks noChangeAspect="1"/>
          </p:cNvPicPr>
          <p:nvPr userDrawn="1"/>
        </p:nvPicPr>
        <p:blipFill>
          <a:blip r:embed="rId2"/>
          <a:srcRect t="58064"/>
          <a:stretch>
            <a:fillRect/>
          </a:stretch>
        </p:blipFill>
        <p:spPr>
          <a:xfrm>
            <a:off x="2894013" y="3981450"/>
            <a:ext cx="6370637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0" y="4259263"/>
            <a:ext cx="3810000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53325" y="0"/>
            <a:ext cx="4638675" cy="316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3557" name="Freeform 244"/>
          <p:cNvSpPr/>
          <p:nvPr userDrawn="1"/>
        </p:nvSpPr>
        <p:spPr>
          <a:xfrm flipH="1" flipV="1">
            <a:off x="10699750" y="1209675"/>
            <a:ext cx="415925" cy="428625"/>
          </a:xfrm>
          <a:custGeom>
            <a:avLst/>
            <a:gdLst/>
            <a:ahLst/>
            <a:cxnLst>
              <a:cxn ang="0">
                <a:pos x="415549" y="294050"/>
              </a:cxn>
              <a:cxn ang="0">
                <a:pos x="286141" y="294050"/>
              </a:cxn>
              <a:cxn ang="0">
                <a:pos x="286141" y="428625"/>
              </a:cxn>
              <a:cxn ang="0">
                <a:pos x="129407" y="428625"/>
              </a:cxn>
              <a:cxn ang="0">
                <a:pos x="129407" y="294050"/>
              </a:cxn>
              <a:cxn ang="0">
                <a:pos x="0" y="294050"/>
              </a:cxn>
              <a:cxn ang="0">
                <a:pos x="0" y="134574"/>
              </a:cxn>
              <a:cxn ang="0">
                <a:pos x="129407" y="134574"/>
              </a:cxn>
              <a:cxn ang="0">
                <a:pos x="129407" y="0"/>
              </a:cxn>
              <a:cxn ang="0">
                <a:pos x="286141" y="0"/>
              </a:cxn>
              <a:cxn ang="0">
                <a:pos x="286141" y="134574"/>
              </a:cxn>
              <a:cxn ang="0">
                <a:pos x="415549" y="134574"/>
              </a:cxn>
              <a:cxn ang="0">
                <a:pos x="415549" y="294050"/>
              </a:cxn>
            </a:cxnLst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 w="9525" cap="flat" cmpd="sng">
            <a:solidFill>
              <a:srgbClr val="0F365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4"/>
          <p:cNvPicPr>
            <a:picLocks noChangeAspect="1"/>
          </p:cNvPicPr>
          <p:nvPr userDrawn="1"/>
        </p:nvPicPr>
        <p:blipFill>
          <a:blip r:embed="rId2"/>
          <a:srcRect t="30647" r="71388" b="42088"/>
          <a:stretch>
            <a:fillRect/>
          </a:stretch>
        </p:blipFill>
        <p:spPr>
          <a:xfrm>
            <a:off x="0" y="473075"/>
            <a:ext cx="2252663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312738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2000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5604" name="文本框 8"/>
          <p:cNvSpPr txBox="1"/>
          <p:nvPr userDrawn="1"/>
        </p:nvSpPr>
        <p:spPr>
          <a:xfrm rot="-5400000">
            <a:off x="-1373187" y="4148138"/>
            <a:ext cx="378460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5605" name="文本框 21"/>
          <p:cNvSpPr txBox="1"/>
          <p:nvPr userDrawn="1"/>
        </p:nvSpPr>
        <p:spPr>
          <a:xfrm>
            <a:off x="328613" y="71438"/>
            <a:ext cx="378301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cxnSp>
        <p:nvCxnSpPr>
          <p:cNvPr id="13" name="直接连接符 12"/>
          <p:cNvCxnSpPr>
            <a:stCxn id="25605" idx="3"/>
          </p:cNvCxnSpPr>
          <p:nvPr userDrawn="1"/>
        </p:nvCxnSpPr>
        <p:spPr>
          <a:xfrm>
            <a:off x="4111625" y="239713"/>
            <a:ext cx="5614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5605" idx="3"/>
          </p:cNvCxnSpPr>
          <p:nvPr userDrawn="1"/>
        </p:nvCxnSpPr>
        <p:spPr>
          <a:xfrm flipV="1">
            <a:off x="619125" y="6597650"/>
            <a:ext cx="1134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5605" idx="3"/>
          </p:cNvCxnSpPr>
          <p:nvPr userDrawn="1"/>
        </p:nvCxnSpPr>
        <p:spPr>
          <a:xfrm>
            <a:off x="11963400" y="209550"/>
            <a:ext cx="0" cy="638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5588" y="1911350"/>
            <a:ext cx="11618913" cy="360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365" strike="noStrike" noProof="1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黑体" panose="02010609060101010101" pitchFamily="1" charset="-122"/>
                <a:sym typeface="黑体" panose="02010609060101010101" pitchFamily="1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800" strike="noStrike" noProof="1">
              <a:cs typeface="黑体" panose="02010609060101010101" pitchFamily="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773238"/>
            <a:ext cx="5456533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667" y="1773238"/>
            <a:ext cx="5456533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255" y="836613"/>
            <a:ext cx="2783945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836613"/>
            <a:ext cx="8190449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704850"/>
            <a:ext cx="10972800" cy="561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35163"/>
            <a:ext cx="5376672" cy="4389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70573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1761" y="1916113"/>
            <a:ext cx="5363189" cy="4392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28629" y="862013"/>
            <a:ext cx="2736321" cy="54467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862013"/>
            <a:ext cx="8050336" cy="54467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5482106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7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6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6.xml"/><Relationship Id="rId8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5" Type="http://schemas.openxmlformats.org/officeDocument/2006/relationships/theme" Target="../theme/theme5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3" Type="http://schemas.openxmlformats.org/officeDocument/2006/relationships/theme" Target="../theme/theme6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3" Type="http://schemas.openxmlformats.org/officeDocument/2006/relationships/theme" Target="../theme/theme7.xml"/><Relationship Id="rId12" Type="http://schemas.openxmlformats.org/officeDocument/2006/relationships/image" Target="../media/image9.jpeg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46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22"/>
          <p:cNvSpPr/>
          <p:nvPr/>
        </p:nvSpPr>
        <p:spPr>
          <a:xfrm>
            <a:off x="-3122083" y="-100012"/>
            <a:ext cx="2978149" cy="5307012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7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:18--20pt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:18-24pt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):16-20pt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9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Rectangle 159"/>
          <p:cNvSpPr/>
          <p:nvPr/>
        </p:nvSpPr>
        <p:spPr>
          <a:xfrm>
            <a:off x="-1009649" y="135953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1" name="Rectangle 160"/>
          <p:cNvSpPr/>
          <p:nvPr/>
        </p:nvSpPr>
        <p:spPr>
          <a:xfrm>
            <a:off x="-1009649" y="524891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2" name="Rectangle 229"/>
          <p:cNvSpPr/>
          <p:nvPr/>
        </p:nvSpPr>
        <p:spPr>
          <a:xfrm>
            <a:off x="-1009649" y="18659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3" name="Rectangle 232"/>
          <p:cNvSpPr/>
          <p:nvPr/>
        </p:nvSpPr>
        <p:spPr>
          <a:xfrm>
            <a:off x="-1009649" y="4817110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4" name="Rectangle 233"/>
          <p:cNvSpPr/>
          <p:nvPr/>
        </p:nvSpPr>
        <p:spPr>
          <a:xfrm>
            <a:off x="-1009649" y="575214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1035" name="Line 235"/>
          <p:cNvSpPr/>
          <p:nvPr/>
        </p:nvSpPr>
        <p:spPr>
          <a:xfrm flipH="1">
            <a:off x="-2832100" y="2420938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1" charset="-122"/>
          <a:ea typeface="黑体" panose="02010609060101010101" pitchFamily="1" charset="-122"/>
          <a:cs typeface="黑体" panose="02010609060101010101" pitchFamily="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2" descr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4176184" y="836613"/>
            <a:ext cx="7584016" cy="654050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"/>
          <p:cNvSpPr>
            <a:spLocks noGrp="1"/>
          </p:cNvSpPr>
          <p:nvPr>
            <p:ph type="body" idx="1"/>
          </p:nvPr>
        </p:nvSpPr>
        <p:spPr>
          <a:xfrm>
            <a:off x="624417" y="1773238"/>
            <a:ext cx="11135783" cy="4319587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7"/>
          <p:cNvSpPr/>
          <p:nvPr/>
        </p:nvSpPr>
        <p:spPr>
          <a:xfrm>
            <a:off x="-3312583" y="-100012"/>
            <a:ext cx="3227916" cy="5308600"/>
          </a:xfrm>
          <a:prstGeom prst="rect">
            <a:avLst/>
          </a:prstGeom>
          <a:noFill/>
          <a:ln w="9525">
            <a:noFill/>
          </a:ln>
        </p:spPr>
        <p:txBody>
          <a:bodyPr lIns="106832" tIns="53417" rIns="106832" bIns="53417"/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中文目录标题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:35-40pt 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R0 G117 B194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英文目录正文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:20-30pt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 :16-24pt  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:Arial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中文目录正文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:28-30pt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子目录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(2-5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级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):18-30pt 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首选颜色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:R0 G0 B0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r>
              <a:rPr lang="zh-CN" altLang="en-US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备选颜色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: R119 G119 B119</a:t>
            </a:r>
            <a:endParaRPr lang="en-US" altLang="zh-CN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00355" lvl="0" indent="-300355" algn="r" defTabSz="802005" eaLnBrk="1" hangingPunct="1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54" name="Rectangle 21"/>
          <p:cNvSpPr/>
          <p:nvPr/>
        </p:nvSpPr>
        <p:spPr>
          <a:xfrm>
            <a:off x="-1009649" y="1432560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5" name="Rectangle 22"/>
          <p:cNvSpPr/>
          <p:nvPr/>
        </p:nvSpPr>
        <p:spPr>
          <a:xfrm>
            <a:off x="-1009649" y="1935798"/>
            <a:ext cx="337820" cy="392430"/>
          </a:xfrm>
          <a:prstGeom prst="rect">
            <a:avLst/>
          </a:prstGeom>
          <a:solidFill>
            <a:srgbClr val="0075C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-1009649" y="5320348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-1009649" y="4888548"/>
            <a:ext cx="337820" cy="39243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2058" name="Line 29"/>
          <p:cNvSpPr/>
          <p:nvPr/>
        </p:nvSpPr>
        <p:spPr>
          <a:xfrm flipH="1">
            <a:off x="-2832100" y="2492375"/>
            <a:ext cx="2590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0" descr="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15"/>
          <p:cNvSpPr txBox="1"/>
          <p:nvPr/>
        </p:nvSpPr>
        <p:spPr>
          <a:xfrm>
            <a:off x="8365067" y="2762250"/>
            <a:ext cx="3102610" cy="1090295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6400" dirty="0">
                <a:latin typeface="Arial" panose="020B0604020202020204" pitchFamily="34" charset="0"/>
              </a:rPr>
              <a:t>Thanks!</a:t>
            </a:r>
            <a:endParaRPr lang="en-US" altLang="zh-CN" sz="6400" dirty="0">
              <a:latin typeface="Arial" panose="020B0604020202020204" pitchFamily="34" charset="0"/>
            </a:endParaRPr>
          </a:p>
        </p:txBody>
      </p:sp>
      <p:sp>
        <p:nvSpPr>
          <p:cNvPr id="3076" name="Text Box 17"/>
          <p:cNvSpPr txBox="1"/>
          <p:nvPr/>
        </p:nvSpPr>
        <p:spPr>
          <a:xfrm>
            <a:off x="8784167" y="342900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099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410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2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103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104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105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4106" name="任意多边形 11"/>
            <p:cNvGrpSpPr/>
            <p:nvPr/>
          </p:nvGrpSpPr>
          <p:grpSpPr>
            <a:xfrm>
              <a:off x="12954" y="-228119"/>
              <a:ext cx="9131843" cy="1050979"/>
              <a:chOff x="0" y="0"/>
              <a:chExt cx="9131808" cy="1048512"/>
            </a:xfrm>
          </p:grpSpPr>
          <p:pic>
            <p:nvPicPr>
              <p:cNvPr id="4107" name="任意多边形 1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31808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8" name="文本框 4107"/>
              <p:cNvSpPr txBox="1"/>
              <p:nvPr/>
            </p:nvSpPr>
            <p:spPr>
              <a:xfrm rot="21435692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09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4110" name="任意多边形 1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1" name="文本框 4110"/>
              <p:cNvSpPr txBox="1"/>
              <p:nvPr/>
            </p:nvSpPr>
            <p:spPr>
              <a:xfrm rot="21435692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任意多边形 6"/>
          <p:cNvSpPr/>
          <p:nvPr/>
        </p:nvSpPr>
        <p:spPr>
          <a:xfrm>
            <a:off x="-12700" y="-7937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9A9A9A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5123" name="任意多边形 7"/>
          <p:cNvSpPr/>
          <p:nvPr/>
        </p:nvSpPr>
        <p:spPr>
          <a:xfrm>
            <a:off x="5842000" y="-7937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C7C7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grpSp>
        <p:nvGrpSpPr>
          <p:cNvPr id="5124" name="组合 1"/>
          <p:cNvGrpSpPr/>
          <p:nvPr/>
        </p:nvGrpSpPr>
        <p:grpSpPr>
          <a:xfrm>
            <a:off x="-25400" y="203200"/>
            <a:ext cx="12240684" cy="647700"/>
            <a:chOff x="0" y="0"/>
            <a:chExt cx="9180548" cy="649224"/>
          </a:xfrm>
        </p:grpSpPr>
        <p:grpSp>
          <p:nvGrpSpPr>
            <p:cNvPr id="5125" name="任意多边形 11"/>
            <p:cNvGrpSpPr/>
            <p:nvPr/>
          </p:nvGrpSpPr>
          <p:grpSpPr>
            <a:xfrm>
              <a:off x="12954" y="-228119"/>
              <a:ext cx="9131843" cy="1050979"/>
              <a:chOff x="0" y="0"/>
              <a:chExt cx="9131808" cy="1048512"/>
            </a:xfrm>
          </p:grpSpPr>
          <p:pic>
            <p:nvPicPr>
              <p:cNvPr id="5126" name="任意多边形 1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9131808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7" name="文本框 5126"/>
              <p:cNvSpPr txBox="1"/>
              <p:nvPr/>
            </p:nvSpPr>
            <p:spPr>
              <a:xfrm rot="21435692">
                <a:off x="-23195" y="446845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8" name="任意多边形 12"/>
            <p:cNvGrpSpPr/>
            <p:nvPr/>
          </p:nvGrpSpPr>
          <p:grpSpPr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5129" name="任意多边形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9156192" cy="908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0" name="文本框 5129"/>
              <p:cNvSpPr txBox="1"/>
              <p:nvPr/>
            </p:nvSpPr>
            <p:spPr>
              <a:xfrm rot="21435692">
                <a:off x="-15618" y="447211"/>
                <a:ext cx="0" cy="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lvl="0" eaLnBrk="1" hangingPunct="1"/>
                <a:endParaRPr lang="en-US" altLang="x-none" sz="2400" dirty="0">
                  <a:solidFill>
                    <a:schemeClr val="tx1"/>
                  </a:solidFill>
                  <a:latin typeface="Constantia" panose="02030602050306030303" pitchFamily="2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31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32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3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1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51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D1EAEE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单圆角矩形 13"/>
          <p:cNvSpPr/>
          <p:nvPr/>
        </p:nvSpPr>
        <p:spPr>
          <a:xfrm rot="-21180000" flipV="1">
            <a:off x="4220633" y="1108075"/>
            <a:ext cx="7010400" cy="411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7774" y="0"/>
              </a:cxn>
              <a:cxn ang="0">
                <a:pos x="5257800" y="150026"/>
              </a:cxn>
              <a:cxn ang="0">
                <a:pos x="5257800" y="4114800"/>
              </a:cxn>
              <a:cxn ang="0">
                <a:pos x="0" y="411480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3175" cap="rnd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outerShdw dist="38500" dir="7500040" sx="98500" sy="100079" kx="82423" algn="tl" rotWithShape="0">
              <a:srgbClr val="000000">
                <a:alpha val="25000"/>
              </a:srgbClr>
            </a:outerShdw>
          </a:effectLst>
        </p:spPr>
        <p:txBody>
          <a:bodyPr/>
          <a:p>
            <a:endParaRPr lang="zh-CN" altLang="en-US" sz="1865"/>
          </a:p>
        </p:txBody>
      </p:sp>
      <p:sp>
        <p:nvSpPr>
          <p:cNvPr id="6147" name="直角三角形 14"/>
          <p:cNvSpPr/>
          <p:nvPr/>
        </p:nvSpPr>
        <p:spPr>
          <a:xfrm rot="-2118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6350" dir="12899787" algn="ctr" rotWithShape="0">
              <a:srgbClr val="000000">
                <a:alpha val="45000"/>
              </a:srgbClr>
            </a:outerShdw>
          </a:effectLst>
        </p:spPr>
        <p:txBody>
          <a:bodyPr anchor="ctr" anchorCtr="0"/>
          <a:p>
            <a:pPr lvl="0" algn="ctr" eaLnBrk="1" hangingPunct="1"/>
            <a:endParaRPr lang="en-US" altLang="x-none" sz="2400" dirty="0">
              <a:solidFill>
                <a:srgbClr val="FFFFFF"/>
              </a:solidFill>
              <a:latin typeface="Constantia" panose="02030602050306030303" pitchFamily="2" charset="0"/>
              <a:ea typeface="宋体" panose="02010600030101010101" pitchFamily="2" charset="-122"/>
            </a:endParaRPr>
          </a:p>
        </p:txBody>
      </p:sp>
      <p:sp>
        <p:nvSpPr>
          <p:cNvPr id="6148" name="任意多边形 15"/>
          <p:cNvSpPr/>
          <p:nvPr/>
        </p:nvSpPr>
        <p:spPr>
          <a:xfrm flipV="1">
            <a:off x="-12700" y="5816600"/>
            <a:ext cx="12217400" cy="1041400"/>
          </a:xfrm>
          <a:custGeom>
            <a:avLst/>
            <a:gdLst>
              <a:gd name="txL" fmla="*/ 0 w 5772"/>
              <a:gd name="txT" fmla="*/ 0 h 656"/>
              <a:gd name="txR" fmla="*/ 5772 w 5772"/>
              <a:gd name="txB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xL" t="txT" r="txR" b="tx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E7E7E7">
                  <a:alpha val="54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6149" name="任意多边形 16"/>
          <p:cNvSpPr/>
          <p:nvPr/>
        </p:nvSpPr>
        <p:spPr>
          <a:xfrm flipV="1">
            <a:off x="5842000" y="6219825"/>
            <a:ext cx="6350000" cy="638175"/>
          </a:xfrm>
          <a:custGeom>
            <a:avLst/>
            <a:gdLst>
              <a:gd name="txL" fmla="*/ 0 w 3000"/>
              <a:gd name="txT" fmla="*/ 0 h 595"/>
              <a:gd name="txR" fmla="*/ 3000 w 3000"/>
              <a:gd name="txB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xL" t="txT" r="txR" b="tx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BCBCBC">
                  <a:alpha val="29999"/>
                </a:srgbClr>
              </a:gs>
              <a:gs pos="80000">
                <a:srgbClr val="009BE5">
                  <a:alpha val="42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865"/>
          </a:p>
        </p:txBody>
      </p:sp>
      <p:sp>
        <p:nvSpPr>
          <p:cNvPr id="6150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1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2" name="日期占位符 4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153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615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 anchorCtr="0"/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2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2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2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22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16"/>
          <p:cNvSpPr txBox="1"/>
          <p:nvPr/>
        </p:nvSpPr>
        <p:spPr>
          <a:xfrm>
            <a:off x="-3505200" y="-26987"/>
            <a:ext cx="3393017" cy="4723130"/>
          </a:xfrm>
          <a:prstGeom prst="rect">
            <a:avLst/>
          </a:prstGeom>
          <a:noFill/>
          <a:ln w="9525">
            <a:noFill/>
          </a:ln>
        </p:spPr>
        <p:txBody>
          <a:bodyPr lIns="106852" tIns="53425" rIns="106852" bIns="53425">
            <a:spAutoFit/>
          </a:bodyPr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英文标题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:30-40pt  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:26-30pt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G119 B119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:Arial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中文标题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:20-40pt</a:t>
            </a:r>
            <a:endParaRPr lang="en-US" altLang="zh-CN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宋体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副标题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:24-28pt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</a:t>
            </a: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华文细黑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r>
              <a:rPr lang="zh-CN" altLang="en-US" sz="1600" dirty="0">
                <a:latin typeface="Arial" panose="020B0604020202020204" pitchFamily="34" charset="0"/>
                <a:ea typeface="华文细黑" panose="02010600040101010101" pitchFamily="2" charset="-122"/>
              </a:rPr>
              <a:t>字体颜色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</a:rPr>
              <a:t>:R119  G119  B119</a:t>
            </a: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lvl="0" algn="r" defTabSz="802005" eaLnBrk="0" hangingPunct="0">
              <a:lnSpc>
                <a:spcPct val="125000"/>
              </a:lnSpc>
            </a:pPr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2" name="Text Box 19"/>
          <p:cNvSpPr txBox="1"/>
          <p:nvPr/>
        </p:nvSpPr>
        <p:spPr>
          <a:xfrm>
            <a:off x="9472084" y="6165850"/>
            <a:ext cx="2287270" cy="392430"/>
          </a:xfrm>
          <a:prstGeom prst="rect">
            <a:avLst/>
          </a:prstGeom>
          <a:noFill/>
          <a:ln w="9525">
            <a:noFill/>
          </a:ln>
        </p:spPr>
        <p:txBody>
          <a:bodyPr wrap="none" lIns="105600" tIns="52800" rIns="105600" bIns="52800">
            <a:spAutoFit/>
          </a:bodyPr>
          <a:p>
            <a:pPr lvl="0" defTabSz="802005" eaLnBrk="1" hangingPunct="1"/>
            <a:r>
              <a:rPr lang="en-US" altLang="zh-CN" sz="1865" b="1" dirty="0">
                <a:latin typeface="Arial" panose="020B0604020202020204" pitchFamily="34" charset="0"/>
              </a:rPr>
              <a:t>www.pkucare.com</a:t>
            </a:r>
            <a:endParaRPr lang="en-US" altLang="zh-CN" sz="1865" b="1" dirty="0">
              <a:latin typeface="Arial" panose="020B0604020202020204" pitchFamily="34" charset="0"/>
            </a:endParaRPr>
          </a:p>
        </p:txBody>
      </p:sp>
      <p:sp>
        <p:nvSpPr>
          <p:cNvPr id="7173" name="Rectangle 20"/>
          <p:cNvSpPr/>
          <p:nvPr/>
        </p:nvSpPr>
        <p:spPr>
          <a:xfrm>
            <a:off x="-1104900" y="641985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4" name="Rectangle 21"/>
          <p:cNvSpPr/>
          <p:nvPr/>
        </p:nvSpPr>
        <p:spPr>
          <a:xfrm>
            <a:off x="-1104900" y="2944654"/>
            <a:ext cx="337820" cy="39243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lIns="105600" tIns="52800" rIns="105600" bIns="52800" anchor="ctr" anchorCtr="0">
            <a:spAutoFit/>
          </a:bodyPr>
          <a:p>
            <a:pPr lvl="0" eaLnBrk="1" hangingPunct="1"/>
            <a:endParaRPr lang="zh-CN" altLang="en-US" sz="1865" dirty="0">
              <a:latin typeface="FrutigerNext LT Regular"/>
            </a:endParaRPr>
          </a:p>
        </p:txBody>
      </p:sp>
      <p:sp>
        <p:nvSpPr>
          <p:cNvPr id="7175" name="Rectangle 13"/>
          <p:cNvSpPr>
            <a:spLocks noGrp="1"/>
          </p:cNvSpPr>
          <p:nvPr>
            <p:ph type="title"/>
          </p:nvPr>
        </p:nvSpPr>
        <p:spPr>
          <a:xfrm>
            <a:off x="4078817" y="862013"/>
            <a:ext cx="7488767" cy="838200"/>
          </a:xfrm>
          <a:prstGeom prst="rect">
            <a:avLst/>
          </a:prstGeom>
          <a:noFill/>
          <a:ln w="9525">
            <a:noFill/>
          </a:ln>
        </p:spPr>
        <p:txBody>
          <a:bodyPr lIns="80139" tIns="40069" rIns="80139" bIns="40069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6" name="Rectangle 152"/>
          <p:cNvSpPr>
            <a:spLocks noGrp="1"/>
          </p:cNvSpPr>
          <p:nvPr>
            <p:ph type="body" idx="1"/>
          </p:nvPr>
        </p:nvSpPr>
        <p:spPr>
          <a:xfrm>
            <a:off x="719667" y="1916113"/>
            <a:ext cx="10945284" cy="4392612"/>
          </a:xfrm>
          <a:prstGeom prst="rect">
            <a:avLst/>
          </a:prstGeom>
          <a:noFill/>
          <a:ln w="9525">
            <a:noFill/>
          </a:ln>
        </p:spPr>
        <p:txBody>
          <a:bodyPr lIns="80152" tIns="40076" rIns="80152" bIns="4007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marL="0" lvl="0" indent="0" algn="r" defTabSz="80200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777777"/>
          </a:solidFill>
          <a:latin typeface="+mj-lt"/>
          <a:ea typeface="+mj-ea"/>
          <a:cs typeface="+mj-cs"/>
        </a:defRPr>
      </a:lvl1pPr>
    </p:titleStyle>
    <p:bodyStyle>
      <a:lvl1pPr marL="300355" lvl="0" indent="-30035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52780" lvl="1" indent="-2508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03300" lvl="2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02080" lvl="3" indent="-20002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03400" lvl="4" indent="-201295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02005" eaLnBrk="0" fontAlgn="base" latinLnBrk="0" hangingPunct="0">
        <a:lnSpc>
          <a:spcPct val="14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Char char="~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0" i="0" u="none" kern="1200" baseline="0">
          <a:solidFill>
            <a:schemeClr val="bg1"/>
          </a:solidFill>
          <a:latin typeface="FrutigerNext LT Regular"/>
          <a:ea typeface="MS PGothic" panose="020B0600070205080204" pitchFamily="2" charset="-128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3" Type="http://schemas.openxmlformats.org/officeDocument/2006/relationships/slideLayout" Target="../slideLayouts/slideLayout93.xml"/><Relationship Id="rId22" Type="http://schemas.openxmlformats.org/officeDocument/2006/relationships/tags" Target="../tags/tag140.xml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tags" Target="../tags/tag120.xml"/><Relationship Id="rId19" Type="http://schemas.openxmlformats.org/officeDocument/2006/relationships/tags" Target="../tags/tag137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20.jpeg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21.pn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22.jpeg"/><Relationship Id="rId1" Type="http://schemas.openxmlformats.org/officeDocument/2006/relationships/tags" Target="../tags/tag1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23.jpeg"/><Relationship Id="rId1" Type="http://schemas.openxmlformats.org/officeDocument/2006/relationships/tags" Target="../tags/tag1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24.png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25.jpeg"/><Relationship Id="rId1" Type="http://schemas.openxmlformats.org/officeDocument/2006/relationships/tags" Target="../tags/tag150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26.png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27.png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28.png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5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tags" Target="../tags/tag159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9" Type="http://schemas.openxmlformats.org/officeDocument/2006/relationships/slideLayout" Target="../slideLayouts/slideLayout93.xml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0" Type="http://schemas.openxmlformats.org/officeDocument/2006/relationships/slideLayout" Target="../slideLayouts/slideLayout93.xml"/><Relationship Id="rId8" Type="http://schemas.openxmlformats.org/officeDocument/2006/relationships/tags" Target="../tags/tag185.xml"/><Relationship Id="rId79" Type="http://schemas.openxmlformats.org/officeDocument/2006/relationships/tags" Target="../tags/tag256.xml"/><Relationship Id="rId78" Type="http://schemas.openxmlformats.org/officeDocument/2006/relationships/tags" Target="../tags/tag255.xml"/><Relationship Id="rId77" Type="http://schemas.openxmlformats.org/officeDocument/2006/relationships/tags" Target="../tags/tag254.xml"/><Relationship Id="rId76" Type="http://schemas.openxmlformats.org/officeDocument/2006/relationships/tags" Target="../tags/tag253.xml"/><Relationship Id="rId75" Type="http://schemas.openxmlformats.org/officeDocument/2006/relationships/tags" Target="../tags/tag252.xml"/><Relationship Id="rId74" Type="http://schemas.openxmlformats.org/officeDocument/2006/relationships/tags" Target="../tags/tag251.xml"/><Relationship Id="rId73" Type="http://schemas.openxmlformats.org/officeDocument/2006/relationships/tags" Target="../tags/tag250.xml"/><Relationship Id="rId72" Type="http://schemas.openxmlformats.org/officeDocument/2006/relationships/tags" Target="../tags/tag249.xml"/><Relationship Id="rId71" Type="http://schemas.openxmlformats.org/officeDocument/2006/relationships/tags" Target="../tags/tag248.xml"/><Relationship Id="rId70" Type="http://schemas.openxmlformats.org/officeDocument/2006/relationships/tags" Target="../tags/tag247.xml"/><Relationship Id="rId7" Type="http://schemas.openxmlformats.org/officeDocument/2006/relationships/tags" Target="../tags/tag184.xml"/><Relationship Id="rId69" Type="http://schemas.openxmlformats.org/officeDocument/2006/relationships/tags" Target="../tags/tag246.xml"/><Relationship Id="rId68" Type="http://schemas.openxmlformats.org/officeDocument/2006/relationships/tags" Target="../tags/tag245.xml"/><Relationship Id="rId67" Type="http://schemas.openxmlformats.org/officeDocument/2006/relationships/tags" Target="../tags/tag244.xml"/><Relationship Id="rId66" Type="http://schemas.openxmlformats.org/officeDocument/2006/relationships/tags" Target="../tags/tag243.xml"/><Relationship Id="rId65" Type="http://schemas.openxmlformats.org/officeDocument/2006/relationships/tags" Target="../tags/tag242.xml"/><Relationship Id="rId64" Type="http://schemas.openxmlformats.org/officeDocument/2006/relationships/tags" Target="../tags/tag241.xml"/><Relationship Id="rId63" Type="http://schemas.openxmlformats.org/officeDocument/2006/relationships/tags" Target="../tags/tag240.xml"/><Relationship Id="rId62" Type="http://schemas.openxmlformats.org/officeDocument/2006/relationships/tags" Target="../tags/tag239.xml"/><Relationship Id="rId61" Type="http://schemas.openxmlformats.org/officeDocument/2006/relationships/tags" Target="../tags/tag238.xml"/><Relationship Id="rId60" Type="http://schemas.openxmlformats.org/officeDocument/2006/relationships/tags" Target="../tags/tag237.xml"/><Relationship Id="rId6" Type="http://schemas.openxmlformats.org/officeDocument/2006/relationships/tags" Target="../tags/tag183.xml"/><Relationship Id="rId59" Type="http://schemas.openxmlformats.org/officeDocument/2006/relationships/tags" Target="../tags/tag236.xml"/><Relationship Id="rId58" Type="http://schemas.openxmlformats.org/officeDocument/2006/relationships/tags" Target="../tags/tag235.xml"/><Relationship Id="rId57" Type="http://schemas.openxmlformats.org/officeDocument/2006/relationships/tags" Target="../tags/tag234.xml"/><Relationship Id="rId56" Type="http://schemas.openxmlformats.org/officeDocument/2006/relationships/tags" Target="../tags/tag233.xml"/><Relationship Id="rId55" Type="http://schemas.openxmlformats.org/officeDocument/2006/relationships/tags" Target="../tags/tag232.xml"/><Relationship Id="rId54" Type="http://schemas.openxmlformats.org/officeDocument/2006/relationships/tags" Target="../tags/tag231.xml"/><Relationship Id="rId53" Type="http://schemas.openxmlformats.org/officeDocument/2006/relationships/tags" Target="../tags/tag230.xml"/><Relationship Id="rId52" Type="http://schemas.openxmlformats.org/officeDocument/2006/relationships/tags" Target="../tags/tag229.xml"/><Relationship Id="rId51" Type="http://schemas.openxmlformats.org/officeDocument/2006/relationships/tags" Target="../tags/tag228.xml"/><Relationship Id="rId50" Type="http://schemas.openxmlformats.org/officeDocument/2006/relationships/tags" Target="../tags/tag227.xml"/><Relationship Id="rId5" Type="http://schemas.openxmlformats.org/officeDocument/2006/relationships/tags" Target="../tags/tag182.xml"/><Relationship Id="rId49" Type="http://schemas.openxmlformats.org/officeDocument/2006/relationships/tags" Target="../tags/tag226.xml"/><Relationship Id="rId48" Type="http://schemas.openxmlformats.org/officeDocument/2006/relationships/tags" Target="../tags/tag225.xml"/><Relationship Id="rId47" Type="http://schemas.openxmlformats.org/officeDocument/2006/relationships/tags" Target="../tags/tag224.xml"/><Relationship Id="rId46" Type="http://schemas.openxmlformats.org/officeDocument/2006/relationships/tags" Target="../tags/tag223.xml"/><Relationship Id="rId45" Type="http://schemas.openxmlformats.org/officeDocument/2006/relationships/tags" Target="../tags/tag222.xml"/><Relationship Id="rId44" Type="http://schemas.openxmlformats.org/officeDocument/2006/relationships/tags" Target="../tags/tag221.xml"/><Relationship Id="rId43" Type="http://schemas.openxmlformats.org/officeDocument/2006/relationships/tags" Target="../tags/tag220.xml"/><Relationship Id="rId42" Type="http://schemas.openxmlformats.org/officeDocument/2006/relationships/tags" Target="../tags/tag219.xml"/><Relationship Id="rId41" Type="http://schemas.openxmlformats.org/officeDocument/2006/relationships/tags" Target="../tags/tag218.xml"/><Relationship Id="rId40" Type="http://schemas.openxmlformats.org/officeDocument/2006/relationships/tags" Target="../tags/tag217.xml"/><Relationship Id="rId4" Type="http://schemas.openxmlformats.org/officeDocument/2006/relationships/tags" Target="../tags/tag181.xml"/><Relationship Id="rId39" Type="http://schemas.openxmlformats.org/officeDocument/2006/relationships/tags" Target="../tags/tag216.xml"/><Relationship Id="rId38" Type="http://schemas.openxmlformats.org/officeDocument/2006/relationships/tags" Target="../tags/tag215.xml"/><Relationship Id="rId37" Type="http://schemas.openxmlformats.org/officeDocument/2006/relationships/tags" Target="../tags/tag214.xml"/><Relationship Id="rId36" Type="http://schemas.openxmlformats.org/officeDocument/2006/relationships/tags" Target="../tags/tag213.xml"/><Relationship Id="rId35" Type="http://schemas.openxmlformats.org/officeDocument/2006/relationships/tags" Target="../tags/tag212.xml"/><Relationship Id="rId34" Type="http://schemas.openxmlformats.org/officeDocument/2006/relationships/tags" Target="../tags/tag211.xml"/><Relationship Id="rId33" Type="http://schemas.openxmlformats.org/officeDocument/2006/relationships/tags" Target="../tags/tag210.xml"/><Relationship Id="rId32" Type="http://schemas.openxmlformats.org/officeDocument/2006/relationships/tags" Target="../tags/tag209.xml"/><Relationship Id="rId31" Type="http://schemas.openxmlformats.org/officeDocument/2006/relationships/tags" Target="../tags/tag208.xml"/><Relationship Id="rId30" Type="http://schemas.openxmlformats.org/officeDocument/2006/relationships/tags" Target="../tags/tag207.xml"/><Relationship Id="rId3" Type="http://schemas.openxmlformats.org/officeDocument/2006/relationships/tags" Target="../tags/tag180.xml"/><Relationship Id="rId29" Type="http://schemas.openxmlformats.org/officeDocument/2006/relationships/tags" Target="../tags/tag206.xml"/><Relationship Id="rId28" Type="http://schemas.openxmlformats.org/officeDocument/2006/relationships/tags" Target="../tags/tag205.xml"/><Relationship Id="rId27" Type="http://schemas.openxmlformats.org/officeDocument/2006/relationships/tags" Target="../tags/tag204.xml"/><Relationship Id="rId26" Type="http://schemas.openxmlformats.org/officeDocument/2006/relationships/tags" Target="../tags/tag203.xml"/><Relationship Id="rId25" Type="http://schemas.openxmlformats.org/officeDocument/2006/relationships/tags" Target="../tags/tag202.xml"/><Relationship Id="rId24" Type="http://schemas.openxmlformats.org/officeDocument/2006/relationships/tags" Target="../tags/tag201.xml"/><Relationship Id="rId23" Type="http://schemas.openxmlformats.org/officeDocument/2006/relationships/tags" Target="../tags/tag200.xml"/><Relationship Id="rId22" Type="http://schemas.openxmlformats.org/officeDocument/2006/relationships/tags" Target="../tags/tag199.xml"/><Relationship Id="rId21" Type="http://schemas.openxmlformats.org/officeDocument/2006/relationships/tags" Target="../tags/tag198.xml"/><Relationship Id="rId20" Type="http://schemas.openxmlformats.org/officeDocument/2006/relationships/tags" Target="../tags/tag197.xml"/><Relationship Id="rId2" Type="http://schemas.openxmlformats.org/officeDocument/2006/relationships/tags" Target="../tags/tag179.xml"/><Relationship Id="rId19" Type="http://schemas.openxmlformats.org/officeDocument/2006/relationships/tags" Target="../tags/tag196.xml"/><Relationship Id="rId18" Type="http://schemas.openxmlformats.org/officeDocument/2006/relationships/tags" Target="../tags/tag195.xml"/><Relationship Id="rId17" Type="http://schemas.openxmlformats.org/officeDocument/2006/relationships/tags" Target="../tags/tag19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2" Type="http://schemas.openxmlformats.org/officeDocument/2006/relationships/slideLayout" Target="../slideLayouts/slideLayout93.xml"/><Relationship Id="rId31" Type="http://schemas.openxmlformats.org/officeDocument/2006/relationships/tags" Target="../tags/tag287.xml"/><Relationship Id="rId30" Type="http://schemas.openxmlformats.org/officeDocument/2006/relationships/tags" Target="../tags/tag286.xml"/><Relationship Id="rId3" Type="http://schemas.openxmlformats.org/officeDocument/2006/relationships/tags" Target="../tags/tag259.xml"/><Relationship Id="rId29" Type="http://schemas.openxmlformats.org/officeDocument/2006/relationships/tags" Target="../tags/tag285.xml"/><Relationship Id="rId28" Type="http://schemas.openxmlformats.org/officeDocument/2006/relationships/tags" Target="../tags/tag284.xml"/><Relationship Id="rId27" Type="http://schemas.openxmlformats.org/officeDocument/2006/relationships/tags" Target="../tags/tag283.xml"/><Relationship Id="rId26" Type="http://schemas.openxmlformats.org/officeDocument/2006/relationships/tags" Target="../tags/tag282.xml"/><Relationship Id="rId25" Type="http://schemas.openxmlformats.org/officeDocument/2006/relationships/tags" Target="../tags/tag281.xml"/><Relationship Id="rId24" Type="http://schemas.openxmlformats.org/officeDocument/2006/relationships/tags" Target="../tags/tag280.xml"/><Relationship Id="rId23" Type="http://schemas.openxmlformats.org/officeDocument/2006/relationships/tags" Target="../tags/tag279.xml"/><Relationship Id="rId22" Type="http://schemas.openxmlformats.org/officeDocument/2006/relationships/tags" Target="../tags/tag278.xml"/><Relationship Id="rId21" Type="http://schemas.openxmlformats.org/officeDocument/2006/relationships/tags" Target="../tags/tag277.xml"/><Relationship Id="rId20" Type="http://schemas.openxmlformats.org/officeDocument/2006/relationships/tags" Target="../tags/tag276.xml"/><Relationship Id="rId2" Type="http://schemas.openxmlformats.org/officeDocument/2006/relationships/tags" Target="../tags/tag258.xml"/><Relationship Id="rId19" Type="http://schemas.openxmlformats.org/officeDocument/2006/relationships/tags" Target="../tags/tag275.xml"/><Relationship Id="rId18" Type="http://schemas.openxmlformats.org/officeDocument/2006/relationships/tags" Target="../tags/tag274.xml"/><Relationship Id="rId17" Type="http://schemas.openxmlformats.org/officeDocument/2006/relationships/tags" Target="../tags/tag273.xml"/><Relationship Id="rId16" Type="http://schemas.openxmlformats.org/officeDocument/2006/relationships/tags" Target="../tags/tag272.xml"/><Relationship Id="rId15" Type="http://schemas.openxmlformats.org/officeDocument/2006/relationships/tags" Target="../tags/tag271.xml"/><Relationship Id="rId14" Type="http://schemas.openxmlformats.org/officeDocument/2006/relationships/tags" Target="../tags/tag270.xml"/><Relationship Id="rId13" Type="http://schemas.openxmlformats.org/officeDocument/2006/relationships/tags" Target="../tags/tag269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tags" Target="../tags/tag25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29.png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3.xml"/><Relationship Id="rId8" Type="http://schemas.openxmlformats.org/officeDocument/2006/relationships/image" Target="../media/image32.png"/><Relationship Id="rId7" Type="http://schemas.openxmlformats.org/officeDocument/2006/relationships/tags" Target="../tags/tag295.xml"/><Relationship Id="rId6" Type="http://schemas.openxmlformats.org/officeDocument/2006/relationships/image" Target="../media/image31.png"/><Relationship Id="rId5" Type="http://schemas.openxmlformats.org/officeDocument/2006/relationships/tags" Target="../tags/tag294.xml"/><Relationship Id="rId4" Type="http://schemas.openxmlformats.org/officeDocument/2006/relationships/image" Target="../media/image30.png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33.png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34.png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35.jpeg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tags" Target="../tags/tag309.xml"/><Relationship Id="rId1" Type="http://schemas.openxmlformats.org/officeDocument/2006/relationships/tags" Target="../tags/tag308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3.xml"/><Relationship Id="rId6" Type="http://schemas.openxmlformats.org/officeDocument/2006/relationships/image" Target="../media/image37.png"/><Relationship Id="rId5" Type="http://schemas.openxmlformats.org/officeDocument/2006/relationships/tags" Target="../tags/tag313.xml"/><Relationship Id="rId4" Type="http://schemas.openxmlformats.org/officeDocument/2006/relationships/image" Target="../media/image36.png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image" Target="../media/image38.png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39.jpeg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3.xml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2" Type="http://schemas.openxmlformats.org/officeDocument/2006/relationships/slideLayout" Target="../slideLayouts/slideLayout93.xml"/><Relationship Id="rId31" Type="http://schemas.openxmlformats.org/officeDocument/2006/relationships/tags" Target="../tags/tag39.xml"/><Relationship Id="rId30" Type="http://schemas.openxmlformats.org/officeDocument/2006/relationships/tags" Target="../tags/tag38.xml"/><Relationship Id="rId3" Type="http://schemas.openxmlformats.org/officeDocument/2006/relationships/tags" Target="../tags/tag11.xml"/><Relationship Id="rId29" Type="http://schemas.openxmlformats.org/officeDocument/2006/relationships/tags" Target="../tags/tag37.xml"/><Relationship Id="rId28" Type="http://schemas.openxmlformats.org/officeDocument/2006/relationships/tags" Target="../tags/tag36.xml"/><Relationship Id="rId27" Type="http://schemas.openxmlformats.org/officeDocument/2006/relationships/tags" Target="../tags/tag35.xml"/><Relationship Id="rId26" Type="http://schemas.openxmlformats.org/officeDocument/2006/relationships/tags" Target="../tags/tag34.xml"/><Relationship Id="rId25" Type="http://schemas.openxmlformats.org/officeDocument/2006/relationships/tags" Target="../tags/tag33.xml"/><Relationship Id="rId24" Type="http://schemas.openxmlformats.org/officeDocument/2006/relationships/tags" Target="../tags/tag32.xml"/><Relationship Id="rId23" Type="http://schemas.openxmlformats.org/officeDocument/2006/relationships/tags" Target="../tags/tag31.xml"/><Relationship Id="rId22" Type="http://schemas.openxmlformats.org/officeDocument/2006/relationships/tags" Target="../tags/tag30.xml"/><Relationship Id="rId21" Type="http://schemas.openxmlformats.org/officeDocument/2006/relationships/tags" Target="../tags/tag29.xml"/><Relationship Id="rId20" Type="http://schemas.openxmlformats.org/officeDocument/2006/relationships/tags" Target="../tags/tag28.xml"/><Relationship Id="rId2" Type="http://schemas.openxmlformats.org/officeDocument/2006/relationships/tags" Target="../tags/tag10.xml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0" Type="http://schemas.openxmlformats.org/officeDocument/2006/relationships/slideLayout" Target="../slideLayouts/slideLayout93.xml"/><Relationship Id="rId8" Type="http://schemas.openxmlformats.org/officeDocument/2006/relationships/tags" Target="../tags/tag47.xml"/><Relationship Id="rId79" Type="http://schemas.openxmlformats.org/officeDocument/2006/relationships/tags" Target="../tags/tag118.xml"/><Relationship Id="rId78" Type="http://schemas.openxmlformats.org/officeDocument/2006/relationships/tags" Target="../tags/tag117.xml"/><Relationship Id="rId77" Type="http://schemas.openxmlformats.org/officeDocument/2006/relationships/tags" Target="../tags/tag116.xml"/><Relationship Id="rId76" Type="http://schemas.openxmlformats.org/officeDocument/2006/relationships/tags" Target="../tags/tag115.xml"/><Relationship Id="rId75" Type="http://schemas.openxmlformats.org/officeDocument/2006/relationships/tags" Target="../tags/tag114.xml"/><Relationship Id="rId74" Type="http://schemas.openxmlformats.org/officeDocument/2006/relationships/tags" Target="../tags/tag113.xml"/><Relationship Id="rId73" Type="http://schemas.openxmlformats.org/officeDocument/2006/relationships/tags" Target="../tags/tag112.xml"/><Relationship Id="rId72" Type="http://schemas.openxmlformats.org/officeDocument/2006/relationships/tags" Target="../tags/tag111.xml"/><Relationship Id="rId71" Type="http://schemas.openxmlformats.org/officeDocument/2006/relationships/tags" Target="../tags/tag110.xml"/><Relationship Id="rId70" Type="http://schemas.openxmlformats.org/officeDocument/2006/relationships/tags" Target="../tags/tag109.xml"/><Relationship Id="rId7" Type="http://schemas.openxmlformats.org/officeDocument/2006/relationships/tags" Target="../tags/tag46.xml"/><Relationship Id="rId69" Type="http://schemas.openxmlformats.org/officeDocument/2006/relationships/tags" Target="../tags/tag108.xml"/><Relationship Id="rId68" Type="http://schemas.openxmlformats.org/officeDocument/2006/relationships/tags" Target="../tags/tag107.xml"/><Relationship Id="rId67" Type="http://schemas.openxmlformats.org/officeDocument/2006/relationships/tags" Target="../tags/tag106.xml"/><Relationship Id="rId66" Type="http://schemas.openxmlformats.org/officeDocument/2006/relationships/tags" Target="../tags/tag105.xml"/><Relationship Id="rId65" Type="http://schemas.openxmlformats.org/officeDocument/2006/relationships/tags" Target="../tags/tag104.xml"/><Relationship Id="rId64" Type="http://schemas.openxmlformats.org/officeDocument/2006/relationships/tags" Target="../tags/tag103.xml"/><Relationship Id="rId63" Type="http://schemas.openxmlformats.org/officeDocument/2006/relationships/tags" Target="../tags/tag102.xml"/><Relationship Id="rId62" Type="http://schemas.openxmlformats.org/officeDocument/2006/relationships/tags" Target="../tags/tag101.xml"/><Relationship Id="rId61" Type="http://schemas.openxmlformats.org/officeDocument/2006/relationships/tags" Target="../tags/tag100.xml"/><Relationship Id="rId60" Type="http://schemas.openxmlformats.org/officeDocument/2006/relationships/tags" Target="../tags/tag99.xml"/><Relationship Id="rId6" Type="http://schemas.openxmlformats.org/officeDocument/2006/relationships/tags" Target="../tags/tag45.xml"/><Relationship Id="rId59" Type="http://schemas.openxmlformats.org/officeDocument/2006/relationships/tags" Target="../tags/tag98.xml"/><Relationship Id="rId58" Type="http://schemas.openxmlformats.org/officeDocument/2006/relationships/tags" Target="../tags/tag97.xml"/><Relationship Id="rId57" Type="http://schemas.openxmlformats.org/officeDocument/2006/relationships/tags" Target="../tags/tag96.xml"/><Relationship Id="rId56" Type="http://schemas.openxmlformats.org/officeDocument/2006/relationships/tags" Target="../tags/tag95.xml"/><Relationship Id="rId55" Type="http://schemas.openxmlformats.org/officeDocument/2006/relationships/tags" Target="../tags/tag94.xml"/><Relationship Id="rId54" Type="http://schemas.openxmlformats.org/officeDocument/2006/relationships/tags" Target="../tags/tag93.xml"/><Relationship Id="rId53" Type="http://schemas.openxmlformats.org/officeDocument/2006/relationships/tags" Target="../tags/tag92.xml"/><Relationship Id="rId52" Type="http://schemas.openxmlformats.org/officeDocument/2006/relationships/tags" Target="../tags/tag91.xml"/><Relationship Id="rId51" Type="http://schemas.openxmlformats.org/officeDocument/2006/relationships/tags" Target="../tags/tag90.xml"/><Relationship Id="rId50" Type="http://schemas.openxmlformats.org/officeDocument/2006/relationships/tags" Target="../tags/tag89.xml"/><Relationship Id="rId5" Type="http://schemas.openxmlformats.org/officeDocument/2006/relationships/tags" Target="../tags/tag44.xml"/><Relationship Id="rId49" Type="http://schemas.openxmlformats.org/officeDocument/2006/relationships/tags" Target="../tags/tag88.xml"/><Relationship Id="rId48" Type="http://schemas.openxmlformats.org/officeDocument/2006/relationships/tags" Target="../tags/tag87.xml"/><Relationship Id="rId47" Type="http://schemas.openxmlformats.org/officeDocument/2006/relationships/tags" Target="../tags/tag86.xml"/><Relationship Id="rId46" Type="http://schemas.openxmlformats.org/officeDocument/2006/relationships/tags" Target="../tags/tag85.xml"/><Relationship Id="rId45" Type="http://schemas.openxmlformats.org/officeDocument/2006/relationships/tags" Target="../tags/tag84.xml"/><Relationship Id="rId44" Type="http://schemas.openxmlformats.org/officeDocument/2006/relationships/tags" Target="../tags/tag83.xml"/><Relationship Id="rId43" Type="http://schemas.openxmlformats.org/officeDocument/2006/relationships/tags" Target="../tags/tag82.xml"/><Relationship Id="rId42" Type="http://schemas.openxmlformats.org/officeDocument/2006/relationships/tags" Target="../tags/tag81.xml"/><Relationship Id="rId41" Type="http://schemas.openxmlformats.org/officeDocument/2006/relationships/tags" Target="../tags/tag80.xml"/><Relationship Id="rId40" Type="http://schemas.openxmlformats.org/officeDocument/2006/relationships/tags" Target="../tags/tag79.xml"/><Relationship Id="rId4" Type="http://schemas.openxmlformats.org/officeDocument/2006/relationships/tags" Target="../tags/tag43.xml"/><Relationship Id="rId39" Type="http://schemas.openxmlformats.org/officeDocument/2006/relationships/tags" Target="../tags/tag78.xml"/><Relationship Id="rId38" Type="http://schemas.openxmlformats.org/officeDocument/2006/relationships/tags" Target="../tags/tag77.xml"/><Relationship Id="rId37" Type="http://schemas.openxmlformats.org/officeDocument/2006/relationships/tags" Target="../tags/tag76.xml"/><Relationship Id="rId36" Type="http://schemas.openxmlformats.org/officeDocument/2006/relationships/tags" Target="../tags/tag75.xml"/><Relationship Id="rId35" Type="http://schemas.openxmlformats.org/officeDocument/2006/relationships/tags" Target="../tags/tag74.xml"/><Relationship Id="rId34" Type="http://schemas.openxmlformats.org/officeDocument/2006/relationships/tags" Target="../tags/tag73.xml"/><Relationship Id="rId33" Type="http://schemas.openxmlformats.org/officeDocument/2006/relationships/tags" Target="../tags/tag72.xml"/><Relationship Id="rId32" Type="http://schemas.openxmlformats.org/officeDocument/2006/relationships/tags" Target="../tags/tag71.xml"/><Relationship Id="rId31" Type="http://schemas.openxmlformats.org/officeDocument/2006/relationships/tags" Target="../tags/tag70.xml"/><Relationship Id="rId30" Type="http://schemas.openxmlformats.org/officeDocument/2006/relationships/tags" Target="../tags/tag69.xml"/><Relationship Id="rId3" Type="http://schemas.openxmlformats.org/officeDocument/2006/relationships/tags" Target="../tags/tag42.xml"/><Relationship Id="rId29" Type="http://schemas.openxmlformats.org/officeDocument/2006/relationships/tags" Target="../tags/tag68.xml"/><Relationship Id="rId28" Type="http://schemas.openxmlformats.org/officeDocument/2006/relationships/tags" Target="../tags/tag67.xml"/><Relationship Id="rId27" Type="http://schemas.openxmlformats.org/officeDocument/2006/relationships/tags" Target="../tags/tag66.xml"/><Relationship Id="rId26" Type="http://schemas.openxmlformats.org/officeDocument/2006/relationships/tags" Target="../tags/tag65.xml"/><Relationship Id="rId25" Type="http://schemas.openxmlformats.org/officeDocument/2006/relationships/tags" Target="../tags/tag64.xml"/><Relationship Id="rId24" Type="http://schemas.openxmlformats.org/officeDocument/2006/relationships/tags" Target="../tags/tag63.xml"/><Relationship Id="rId23" Type="http://schemas.openxmlformats.org/officeDocument/2006/relationships/tags" Target="../tags/tag62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基础护理学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7485" y="3500914"/>
            <a:ext cx="2689860" cy="686435"/>
            <a:chOff x="8046" y="6890"/>
            <a:chExt cx="3107" cy="1081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cs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三、热疗的禁忌证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" name="三角形 15"/>
          <p:cNvSpPr/>
          <p:nvPr>
            <p:custDataLst>
              <p:tags r:id="rId2"/>
            </p:custDataLst>
          </p:nvPr>
        </p:nvSpPr>
        <p:spPr>
          <a:xfrm>
            <a:off x="1170598" y="2599745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10"/>
          <p:cNvSpPr txBox="1"/>
          <p:nvPr>
            <p:custDataLst>
              <p:tags r:id="rId3"/>
            </p:custDataLst>
          </p:nvPr>
        </p:nvSpPr>
        <p:spPr>
          <a:xfrm>
            <a:off x="1427488" y="2191701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急性炎症</a:t>
            </a:r>
            <a:endParaRPr lang="zh-CN" altLang="en-US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: 圆角 13"/>
          <p:cNvSpPr/>
          <p:nvPr>
            <p:custDataLst>
              <p:tags r:id="rId4"/>
            </p:custDataLst>
          </p:nvPr>
        </p:nvSpPr>
        <p:spPr>
          <a:xfrm>
            <a:off x="1311817" y="2085255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三角形 15"/>
          <p:cNvSpPr/>
          <p:nvPr>
            <p:custDataLst>
              <p:tags r:id="rId5"/>
            </p:custDataLst>
          </p:nvPr>
        </p:nvSpPr>
        <p:spPr>
          <a:xfrm>
            <a:off x="3689607" y="2599745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3946497" y="2191701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未明确诊断的急腹症</a:t>
            </a:r>
            <a:endParaRPr lang="zh-CN" altLang="en-US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: 圆角 13"/>
          <p:cNvSpPr/>
          <p:nvPr>
            <p:custDataLst>
              <p:tags r:id="rId7"/>
            </p:custDataLst>
          </p:nvPr>
        </p:nvSpPr>
        <p:spPr>
          <a:xfrm>
            <a:off x="3830826" y="2085255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三角形 15"/>
          <p:cNvSpPr/>
          <p:nvPr>
            <p:custDataLst>
              <p:tags r:id="rId8"/>
            </p:custDataLst>
          </p:nvPr>
        </p:nvSpPr>
        <p:spPr>
          <a:xfrm>
            <a:off x="6208616" y="2599745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0"/>
          <p:cNvSpPr txBox="1"/>
          <p:nvPr>
            <p:custDataLst>
              <p:tags r:id="rId9"/>
            </p:custDataLst>
          </p:nvPr>
        </p:nvSpPr>
        <p:spPr>
          <a:xfrm>
            <a:off x="6465506" y="2191701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面部危险三角区感染</a:t>
            </a:r>
            <a:endParaRPr lang="zh-CN" altLang="en-US" sz="200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: 圆角 13"/>
          <p:cNvSpPr/>
          <p:nvPr>
            <p:custDataLst>
              <p:tags r:id="rId10"/>
            </p:custDataLst>
          </p:nvPr>
        </p:nvSpPr>
        <p:spPr>
          <a:xfrm>
            <a:off x="6349835" y="2085255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三角形 15"/>
          <p:cNvSpPr/>
          <p:nvPr>
            <p:custDataLst>
              <p:tags r:id="rId11"/>
            </p:custDataLst>
          </p:nvPr>
        </p:nvSpPr>
        <p:spPr>
          <a:xfrm>
            <a:off x="8727624" y="2599745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10"/>
          <p:cNvSpPr txBox="1"/>
          <p:nvPr>
            <p:custDataLst>
              <p:tags r:id="rId12"/>
            </p:custDataLst>
          </p:nvPr>
        </p:nvSpPr>
        <p:spPr>
          <a:xfrm>
            <a:off x="8984615" y="2191385"/>
            <a:ext cx="1843405" cy="115379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2250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4. 软组织扭伤、挫伤早期</a:t>
            </a:r>
            <a:endParaRPr lang="zh-CN" altLang="en-US" sz="2250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0" name="矩形: 圆角 13"/>
          <p:cNvSpPr/>
          <p:nvPr>
            <p:custDataLst>
              <p:tags r:id="rId13"/>
            </p:custDataLst>
          </p:nvPr>
        </p:nvSpPr>
        <p:spPr>
          <a:xfrm>
            <a:off x="8868843" y="2085255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三角形 15"/>
          <p:cNvSpPr/>
          <p:nvPr>
            <p:custDataLst>
              <p:tags r:id="rId14"/>
            </p:custDataLst>
          </p:nvPr>
        </p:nvSpPr>
        <p:spPr>
          <a:xfrm>
            <a:off x="1170598" y="4317977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10"/>
          <p:cNvSpPr txBox="1"/>
          <p:nvPr>
            <p:custDataLst>
              <p:tags r:id="rId15"/>
            </p:custDataLst>
          </p:nvPr>
        </p:nvSpPr>
        <p:spPr>
          <a:xfrm>
            <a:off x="1427488" y="3909933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5. 脏器出血</a:t>
            </a:r>
            <a:endParaRPr lang="zh-CN" altLang="en-US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3" name="矩形: 圆角 13"/>
          <p:cNvSpPr/>
          <p:nvPr>
            <p:custDataLst>
              <p:tags r:id="rId16"/>
            </p:custDataLst>
          </p:nvPr>
        </p:nvSpPr>
        <p:spPr>
          <a:xfrm>
            <a:off x="1311817" y="3803487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三角形 15"/>
          <p:cNvSpPr/>
          <p:nvPr>
            <p:custDataLst>
              <p:tags r:id="rId17"/>
            </p:custDataLst>
          </p:nvPr>
        </p:nvSpPr>
        <p:spPr>
          <a:xfrm>
            <a:off x="3689607" y="4317977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10"/>
          <p:cNvSpPr txBox="1"/>
          <p:nvPr>
            <p:custDataLst>
              <p:tags r:id="rId18"/>
            </p:custDataLst>
          </p:nvPr>
        </p:nvSpPr>
        <p:spPr>
          <a:xfrm>
            <a:off x="3946497" y="3909933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6. 恶性肿瘤</a:t>
            </a:r>
            <a:endParaRPr lang="zh-CN" altLang="en-US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6" name="矩形: 圆角 13"/>
          <p:cNvSpPr/>
          <p:nvPr>
            <p:custDataLst>
              <p:tags r:id="rId19"/>
            </p:custDataLst>
          </p:nvPr>
        </p:nvSpPr>
        <p:spPr>
          <a:xfrm>
            <a:off x="3830826" y="3803487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三角形 15"/>
          <p:cNvSpPr/>
          <p:nvPr>
            <p:custDataLst>
              <p:tags r:id="rId20"/>
            </p:custDataLst>
          </p:nvPr>
        </p:nvSpPr>
        <p:spPr>
          <a:xfrm>
            <a:off x="6208616" y="4317977"/>
            <a:ext cx="300178" cy="348434"/>
          </a:xfrm>
          <a:custGeom>
            <a:avLst/>
            <a:gdLst>
              <a:gd name="connsiteX0" fmla="*/ 0 w 268794"/>
              <a:gd name="connsiteY0" fmla="*/ 0 h 311799"/>
              <a:gd name="connsiteX1" fmla="*/ 268794 w 268794"/>
              <a:gd name="connsiteY1" fmla="*/ 155899 h 311799"/>
              <a:gd name="connsiteX2" fmla="*/ 0 w 268794"/>
              <a:gd name="connsiteY2" fmla="*/ 311799 h 31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794" h="311799">
                <a:moveTo>
                  <a:pt x="0" y="0"/>
                </a:moveTo>
                <a:lnTo>
                  <a:pt x="268794" y="155899"/>
                </a:lnTo>
                <a:lnTo>
                  <a:pt x="0" y="311799"/>
                </a:lnTo>
                <a:close/>
              </a:path>
            </a:pathLst>
          </a:custGeom>
          <a:solidFill>
            <a:srgbClr val="1D6DC2"/>
          </a:solidFill>
          <a:ln w="38100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文本框 10"/>
          <p:cNvSpPr txBox="1"/>
          <p:nvPr>
            <p:custDataLst>
              <p:tags r:id="rId21"/>
            </p:custDataLst>
          </p:nvPr>
        </p:nvSpPr>
        <p:spPr>
          <a:xfrm>
            <a:off x="6465505" y="3909933"/>
            <a:ext cx="1757072" cy="115387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pc="15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7. 金属移植物</a:t>
            </a:r>
            <a:endParaRPr lang="zh-CN" altLang="en-US" spc="15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9" name="矩形: 圆角 13"/>
          <p:cNvSpPr/>
          <p:nvPr>
            <p:custDataLst>
              <p:tags r:id="rId22"/>
            </p:custDataLst>
          </p:nvPr>
        </p:nvSpPr>
        <p:spPr>
          <a:xfrm>
            <a:off x="6349835" y="3803487"/>
            <a:ext cx="1976351" cy="1378833"/>
          </a:xfrm>
          <a:prstGeom prst="roundRect">
            <a:avLst/>
          </a:prstGeom>
          <a:noFill/>
          <a:ln>
            <a:solidFill>
              <a:srgbClr val="1D6DC2"/>
            </a:solidFill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9455" y="1556385"/>
            <a:ext cx="1108837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（一）热水袋的使用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保暖、舒适、解痉、镇痛。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（1）患者的年龄、病情、治疗情况。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（2）患者局部皮肤状况，如颜色、温度、有无硬结、瘀血及开放伤口等，有无感觉障碍及对热的耐受情况等。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（3）患者的意识状况、活动能力及合作程度等。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（1）用物准备：热水袋及布套、水温计、量杯、热水、毛巾。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（2）患者准备：了解热水袋热疗的作用，同意使用热水袋，并会正确使用。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（3）环境准备：室内无对流风直吹患者。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320280" y="692150"/>
            <a:ext cx="2826385" cy="2612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9455" y="1556385"/>
            <a:ext cx="1108837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11-1-1）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908685"/>
            <a:ext cx="6505575" cy="52673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9455" y="1556385"/>
            <a:ext cx="608838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（1）使用热水袋过程中要经常巡视患者，观察局部皮肤情况，如有潮红、疼痛等反应立即停止使用，并在局部涂凡士林，以保护皮肤。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（2）若使用目的为保暖，护士要严格交接班，并及时更换热水。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（3）昏迷、小儿、老年人、麻醉未清醒、末梢循环不良等患者使用热水袋，其布套外应再包一块大毛巾，避免患者感觉功能差而发生烫伤。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7320280" y="1340485"/>
            <a:ext cx="4343400" cy="4439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1701165"/>
            <a:ext cx="608838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（1）使用热水袋前，向患者介绍其使用方法。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（2）解释使用热水袋热疗，机体所产生的生理反应、继发效应和治疗作用。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（3）说明影响热水袋作用的因素和禁忌、使用热疗的部位与疾病。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（1）达到热疗的目的，患者感觉舒适、安全。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（2）患者无局部不适；无头晕、心慌等全身不适。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rcRect b="4184"/>
          <a:stretch>
            <a:fillRect/>
          </a:stretch>
        </p:blipFill>
        <p:spPr>
          <a:xfrm>
            <a:off x="7607935" y="1701165"/>
            <a:ext cx="3989070" cy="3824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1341120"/>
            <a:ext cx="104724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（二）红外线灯的使用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消炎、解痉、镇痛、促进创面干燥结痂、保护上皮、利于伤口愈合。用于感染的伤口、压疮、臀红、神经炎、关节炎等症状。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（1）患者的年龄、病情、治疗情况。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（2）患者局部皮肤及开放伤口情况，有无感觉障碍等。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（3）患者的意识状况、活动能力及合作程度等。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（1）用物准备：根据治疗部位，选用不同功率的灯泡，胸、腹、腰、背部应选用500～1 000 W，手足选用 250 W（鹅颈灯 40～60 W），必要时备屏风。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（2）患者准备：向患者解释烤灯的热疗作用及注意事项，同意并会正确使用红外线灯。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（3）环境准备：室内无对流风直吹患者。必要时用屏风遮挡。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1341120"/>
            <a:ext cx="1047242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11-1-2）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5900" y="2277110"/>
            <a:ext cx="649605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1341120"/>
            <a:ext cx="106927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（1）在照射过程中，注意观察患者皮肤颜色，若出现紫红色则应立即停止照射，并涂上凡士林保护皮肤。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（2）照射前胸、面、颈部时，注意保护患者的眼睛，可用湿纱布遮盖或戴有色眼镜。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（3）照射过程或之后，患者要注意保暖，防止受凉。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（1）使用红外线灯前，向患者详细介绍使用方法，说明使用红外线灯治疗的注意事项。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（2）向患者说明使用红外线灯热疗对机体产生的治疗作用和继发效应。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（1）患者舒适、安全，无过热、心慌、头晕等不适。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（2）照射患者颈部、面部、胸前等部位时，患者眼睛未受伤害。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1268730"/>
            <a:ext cx="554545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（三）湿热敷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促进局部血液循环，消炎、消肿、解痉、镇痛。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　同热水袋的使用。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（1）用物准备：治疗盘内盛小盆热水、纱布、敷布 2 块、长钳子 2 把、橡胶单、治疗巾、棉垫或大毛巾、水温计、凡士林、棉签，酌情备屏风。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（2）患者准备：了解湿热敷的作用，能配合操作。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（3）环境准备：室内无对流风直吹患者。必要时用屏风遮挡。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6817360" y="1901825"/>
            <a:ext cx="4531995" cy="358330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981710"/>
            <a:ext cx="554545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11-1-3）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1412875"/>
            <a:ext cx="6071235" cy="5148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医院与医院环境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患者入院的初步护理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医院感染的预防与控制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卧位与安全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清洁护理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营养与护理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1281" y="4530415"/>
            <a:ext cx="3312000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生命体征的观察与护理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排泄护理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715" y="981710"/>
            <a:ext cx="10509885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（1）湿热敷过程中注意观察局部皮肤变化，防止烫伤。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（2）检查敷布的温度，及时更换敷布。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（3）热敷后，检查患者局部治疗情况，询问炎症、疼痛是否有好转。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（4）有伤口者，应按无菌操作进行，敷后行外科换药治疗。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（1）操作前，向患者介绍操作方法及注意事项，说明影响湿热敷效果的因素。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（2）解释湿热敷对机体可产生的生理效应和继发效应。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（1）及时听取患者对用热的反应，患者无不适感觉，无烫伤发生。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（2）检查敷布的温度及患者皮肤颜色，及时更换敷布。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（3）湿热敷后，检查患者治疗局部的炎症和疼痛情况。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（4）治疗局部感染，症状减轻或结痂脱落。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1196975"/>
            <a:ext cx="704024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（四）热水坐浴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减轻或消除局部组织充血、水肿、炎症及疼痛，使局部清洁、舒适。常用于会阴、肛门、外生殖器疾患和手术后。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（1）患者的年龄、病情、治疗情况。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（2）患者局部皮肤状况，有无感觉障碍等。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（3）患者的意识状况、活动能力及合作程度等。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（1）用物准备：坐浴椅、消毒坐浴盆（见图 11−1−3）、坐浴溶液（遵医嘱，常用1∶5 000 高锰酸钾溶液）、水温计、浴巾、无菌纱布、屏风或拉帘，必要时备换药用物。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1868805"/>
            <a:ext cx="3883660" cy="31203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1196975"/>
            <a:ext cx="1098931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（2）患者准备：了解热水坐浴的治疗作用及坐浴方法，并积极配合。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（3）环境准备：安静，温、湿度适宜。必要时用屏风或拉帘遮挡。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11-1-4）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3845" y="3068955"/>
            <a:ext cx="6543675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1412240"/>
            <a:ext cx="112064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（1）热水坐浴过程中，注意患者安全，随时观察患者面色和脉搏，如出现乏力、头晕等，立即停止热水坐浴。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（2）如会阴、肛门部位有伤口，应备无菌浴盆和溶液，热水坐浴后按换药法处理伤口。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（3）女患者月经期、妊娠后期、产后 2 周内、阴道出血和盆腔急性炎症均不宜热水坐浴，以免引起感染。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（4）冬天注意室温和保暖，防止患者受凉。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　向患者介绍热水坐浴的方法及注意事项、热水坐浴的治疗作用。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（1）及时听取患者对热水坐浴的反应，患者无不适感觉。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（2）检查热水坐浴的温度及患者皮肤颜色，随时调节水温，无烫伤发生。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（3）热水坐浴后，检查患者治疗局部的炎症和疼痛情况。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68905" y="1855470"/>
            <a:ext cx="65836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冷疗技术的应用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15277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一、冷疗的目的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" name="文本框 60"/>
          <p:cNvSpPr txBox="1"/>
          <p:nvPr>
            <p:custDataLst>
              <p:tags r:id="rId2"/>
            </p:custDataLst>
          </p:nvPr>
        </p:nvSpPr>
        <p:spPr>
          <a:xfrm>
            <a:off x="3116678" y="953869"/>
            <a:ext cx="5958644" cy="64633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b="1" spc="300"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b="1" spc="3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圆角矩形 62"/>
          <p:cNvSpPr/>
          <p:nvPr>
            <p:custDataLst>
              <p:tags r:id="rId3"/>
            </p:custDataLst>
          </p:nvPr>
        </p:nvSpPr>
        <p:spPr>
          <a:xfrm>
            <a:off x="2452041" y="1982882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椭圆 64"/>
          <p:cNvSpPr/>
          <p:nvPr>
            <p:custDataLst>
              <p:tags r:id="rId4"/>
            </p:custDataLst>
          </p:nvPr>
        </p:nvSpPr>
        <p:spPr>
          <a:xfrm>
            <a:off x="1892509" y="1840682"/>
            <a:ext cx="961646" cy="961646"/>
          </a:xfrm>
          <a:prstGeom prst="ellipse">
            <a:avLst/>
          </a:prstGeom>
          <a:solidFill>
            <a:srgbClr val="1F74AD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椭圆 65"/>
          <p:cNvSpPr/>
          <p:nvPr>
            <p:custDataLst>
              <p:tags r:id="rId5"/>
            </p:custDataLst>
          </p:nvPr>
        </p:nvSpPr>
        <p:spPr>
          <a:xfrm>
            <a:off x="1975310" y="1923483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01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7" name="圆角矩形 66"/>
          <p:cNvSpPr/>
          <p:nvPr>
            <p:custDataLst>
              <p:tags r:id="rId6"/>
            </p:custDataLst>
          </p:nvPr>
        </p:nvSpPr>
        <p:spPr>
          <a:xfrm>
            <a:off x="5556524" y="2870143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da-DK" altLang="zh-CN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椭圆 67"/>
          <p:cNvSpPr/>
          <p:nvPr>
            <p:custDataLst>
              <p:tags r:id="rId7"/>
            </p:custDataLst>
          </p:nvPr>
        </p:nvSpPr>
        <p:spPr>
          <a:xfrm>
            <a:off x="4996992" y="2727943"/>
            <a:ext cx="961646" cy="961646"/>
          </a:xfrm>
          <a:prstGeom prst="ellipse">
            <a:avLst/>
          </a:prstGeom>
          <a:solidFill>
            <a:srgbClr val="3498D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椭圆 68"/>
          <p:cNvSpPr/>
          <p:nvPr>
            <p:custDataLst>
              <p:tags r:id="rId8"/>
            </p:custDataLst>
          </p:nvPr>
        </p:nvSpPr>
        <p:spPr>
          <a:xfrm>
            <a:off x="5079793" y="2810744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02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0" name="圆角矩形 69"/>
          <p:cNvSpPr/>
          <p:nvPr>
            <p:custDataLst>
              <p:tags r:id="rId9"/>
            </p:custDataLst>
          </p:nvPr>
        </p:nvSpPr>
        <p:spPr>
          <a:xfrm>
            <a:off x="2452041" y="3757403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1AA3AA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椭圆 70"/>
          <p:cNvSpPr/>
          <p:nvPr>
            <p:custDataLst>
              <p:tags r:id="rId10"/>
            </p:custDataLst>
          </p:nvPr>
        </p:nvSpPr>
        <p:spPr>
          <a:xfrm>
            <a:off x="1892509" y="3615204"/>
            <a:ext cx="961646" cy="961646"/>
          </a:xfrm>
          <a:prstGeom prst="ellipse">
            <a:avLst/>
          </a:prstGeom>
          <a:solidFill>
            <a:srgbClr val="1AA3AA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椭圆 71"/>
          <p:cNvSpPr/>
          <p:nvPr>
            <p:custDataLst>
              <p:tags r:id="rId11"/>
            </p:custDataLst>
          </p:nvPr>
        </p:nvSpPr>
        <p:spPr>
          <a:xfrm>
            <a:off x="1975310" y="3698004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03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3" name="圆角矩形 72"/>
          <p:cNvSpPr/>
          <p:nvPr>
            <p:custDataLst>
              <p:tags r:id="rId12"/>
            </p:custDataLst>
          </p:nvPr>
        </p:nvSpPr>
        <p:spPr>
          <a:xfrm>
            <a:off x="5556524" y="4644664"/>
            <a:ext cx="4742967" cy="677248"/>
          </a:xfrm>
          <a:prstGeom prst="roundRect">
            <a:avLst>
              <a:gd name="adj" fmla="val 50000"/>
            </a:avLst>
          </a:prstGeom>
          <a:solidFill>
            <a:srgbClr val="69A35B">
              <a:lumMod val="20000"/>
              <a:lumOff val="80000"/>
            </a:srgbClr>
          </a:solidFill>
          <a:ln>
            <a:noFill/>
          </a:ln>
          <a:effectLst>
            <a:outerShdw blurRad="50800" dist="38100" dir="2700000" algn="tl" rotWithShape="0">
              <a:srgbClr val="1F74AD">
                <a:lumMod val="75000"/>
                <a:alpha val="40000"/>
              </a:srgb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p>
            <a:pPr>
              <a:lnSpc>
                <a:spcPct val="120000"/>
              </a:lnSpc>
            </a:pPr>
            <a:endParaRPr lang="zh-CN" altLang="en-US" sz="1400" spc="1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椭圆 73"/>
          <p:cNvSpPr/>
          <p:nvPr>
            <p:custDataLst>
              <p:tags r:id="rId13"/>
            </p:custDataLst>
          </p:nvPr>
        </p:nvSpPr>
        <p:spPr>
          <a:xfrm>
            <a:off x="4996992" y="4502465"/>
            <a:ext cx="961646" cy="961646"/>
          </a:xfrm>
          <a:prstGeom prst="ellipse">
            <a:avLst/>
          </a:prstGeom>
          <a:solidFill>
            <a:srgbClr val="69A35B"/>
          </a:solidFill>
          <a:ln>
            <a:noFill/>
          </a:ln>
          <a:effectLst>
            <a:outerShdw blurRad="50800" dist="38100" dir="5400000" algn="t" rotWithShape="0">
              <a:sysClr val="window" lastClr="FFFFFF">
                <a:lumMod val="75000"/>
                <a:alpha val="40000"/>
              </a:sysClr>
            </a:outerShdw>
          </a:effec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椭圆 74"/>
          <p:cNvSpPr/>
          <p:nvPr>
            <p:custDataLst>
              <p:tags r:id="rId14"/>
            </p:custDataLst>
          </p:nvPr>
        </p:nvSpPr>
        <p:spPr>
          <a:xfrm>
            <a:off x="5079793" y="4585265"/>
            <a:ext cx="796045" cy="796045"/>
          </a:xfrm>
          <a:prstGeom prst="ellipse">
            <a:avLst/>
          </a:prstGeom>
          <a:noFill/>
          <a:ln>
            <a:solidFill>
              <a:sysClr val="window" lastClr="FFFFFF"/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04</a:t>
            </a:r>
            <a:endParaRPr lang="en-US" altLang="zh-CN" sz="2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2917907" y="2096198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降低体温</a:t>
            </a:r>
            <a:endParaRPr lang="zh-CN" altLang="en-US" sz="18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16"/>
            </p:custDataLst>
          </p:nvPr>
        </p:nvSpPr>
        <p:spPr>
          <a:xfrm>
            <a:off x="6031914" y="2983459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减轻局部充血或出血</a:t>
            </a:r>
            <a:endParaRPr lang="zh-CN" altLang="en-US" sz="18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2917907" y="3870719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控制炎症扩散</a:t>
            </a:r>
            <a:endParaRPr lang="zh-CN" altLang="en-US" sz="18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8"/>
            </p:custDataLst>
          </p:nvPr>
        </p:nvSpPr>
        <p:spPr>
          <a:xfrm>
            <a:off x="6031914" y="4757980"/>
            <a:ext cx="3921044" cy="450617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zh-CN" altLang="en-US" sz="1800" b="1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 减轻肿胀与疼痛</a:t>
            </a:r>
            <a:endParaRPr lang="zh-CN" altLang="en-US" sz="1800" b="1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二、影响冷疗的因素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983513" y="287669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83513" y="1545841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147921" y="2876693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1491240" y="2876693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1961482" y="302901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2683189" y="314748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3123218" y="2876693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>
            <a:off x="2501856" y="2876693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8" name="直接连接符 17"/>
          <p:cNvCxnSpPr/>
          <p:nvPr>
            <p:custDataLst>
              <p:tags r:id="rId10"/>
            </p:custDataLst>
          </p:nvPr>
        </p:nvCxnSpPr>
        <p:spPr>
          <a:xfrm>
            <a:off x="1123741" y="3213970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9" name="平行四边形 18"/>
          <p:cNvSpPr/>
          <p:nvPr>
            <p:custDataLst>
              <p:tags r:id="rId11"/>
            </p:custDataLst>
          </p:nvPr>
        </p:nvSpPr>
        <p:spPr>
          <a:xfrm flipH="1">
            <a:off x="2315690" y="287669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12"/>
            </p:custDataLst>
          </p:nvPr>
        </p:nvSpPr>
        <p:spPr>
          <a:xfrm flipH="1">
            <a:off x="990763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平行四边形 20"/>
          <p:cNvSpPr/>
          <p:nvPr>
            <p:custDataLst>
              <p:tags r:id="rId13"/>
            </p:custDataLst>
          </p:nvPr>
        </p:nvSpPr>
        <p:spPr>
          <a:xfrm flipH="1">
            <a:off x="2090841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989561" y="2002157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方式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4581129" y="287669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B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4581129" y="1551766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7"/>
            </p:custDataLst>
          </p:nvPr>
        </p:nvCxnSpPr>
        <p:spPr>
          <a:xfrm>
            <a:off x="4745537" y="2876693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28" name="直接连接符 27"/>
          <p:cNvCxnSpPr/>
          <p:nvPr>
            <p:custDataLst>
              <p:tags r:id="rId18"/>
            </p:custDataLst>
          </p:nvPr>
        </p:nvCxnSpPr>
        <p:spPr>
          <a:xfrm>
            <a:off x="5088855" y="2876693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29" name="直接连接符 28"/>
          <p:cNvCxnSpPr/>
          <p:nvPr>
            <p:custDataLst>
              <p:tags r:id="rId19"/>
            </p:custDataLst>
          </p:nvPr>
        </p:nvCxnSpPr>
        <p:spPr>
          <a:xfrm>
            <a:off x="5559098" y="302901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0" name="直接连接符 29"/>
          <p:cNvCxnSpPr/>
          <p:nvPr>
            <p:custDataLst>
              <p:tags r:id="rId20"/>
            </p:custDataLst>
          </p:nvPr>
        </p:nvCxnSpPr>
        <p:spPr>
          <a:xfrm>
            <a:off x="6280805" y="314748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1" name="直接连接符 30"/>
          <p:cNvCxnSpPr/>
          <p:nvPr>
            <p:custDataLst>
              <p:tags r:id="rId21"/>
            </p:custDataLst>
          </p:nvPr>
        </p:nvCxnSpPr>
        <p:spPr>
          <a:xfrm>
            <a:off x="6720834" y="2876693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2" name="直接连接符 31"/>
          <p:cNvCxnSpPr/>
          <p:nvPr>
            <p:custDataLst>
              <p:tags r:id="rId22"/>
            </p:custDataLst>
          </p:nvPr>
        </p:nvCxnSpPr>
        <p:spPr>
          <a:xfrm>
            <a:off x="6099472" y="2876693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3" name="直接连接符 32"/>
          <p:cNvCxnSpPr/>
          <p:nvPr>
            <p:custDataLst>
              <p:tags r:id="rId23"/>
            </p:custDataLst>
          </p:nvPr>
        </p:nvCxnSpPr>
        <p:spPr>
          <a:xfrm>
            <a:off x="4721357" y="3213970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34" name="平行四边形 33"/>
          <p:cNvSpPr/>
          <p:nvPr>
            <p:custDataLst>
              <p:tags r:id="rId24"/>
            </p:custDataLst>
          </p:nvPr>
        </p:nvSpPr>
        <p:spPr>
          <a:xfrm flipH="1">
            <a:off x="5913306" y="287669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平行四边形 34"/>
          <p:cNvSpPr/>
          <p:nvPr>
            <p:custDataLst>
              <p:tags r:id="rId25"/>
            </p:custDataLst>
          </p:nvPr>
        </p:nvSpPr>
        <p:spPr>
          <a:xfrm flipH="1">
            <a:off x="4588379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平行四边形 35"/>
          <p:cNvSpPr/>
          <p:nvPr>
            <p:custDataLst>
              <p:tags r:id="rId26"/>
            </p:custDataLst>
          </p:nvPr>
        </p:nvSpPr>
        <p:spPr>
          <a:xfrm flipH="1">
            <a:off x="5688457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27"/>
            </p:custDataLst>
          </p:nvPr>
        </p:nvSpPr>
        <p:spPr>
          <a:xfrm>
            <a:off x="4587176" y="2008082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时间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>
            <p:custDataLst>
              <p:tags r:id="rId28"/>
            </p:custDataLst>
          </p:nvPr>
        </p:nvSpPr>
        <p:spPr>
          <a:xfrm>
            <a:off x="8178746" y="287669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29"/>
            </p:custDataLst>
          </p:nvPr>
        </p:nvSpPr>
        <p:spPr>
          <a:xfrm>
            <a:off x="8178746" y="1551766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30"/>
            </p:custDataLst>
          </p:nvPr>
        </p:nvCxnSpPr>
        <p:spPr>
          <a:xfrm>
            <a:off x="8343154" y="2876693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1" name="直接连接符 40"/>
          <p:cNvCxnSpPr/>
          <p:nvPr>
            <p:custDataLst>
              <p:tags r:id="rId31"/>
            </p:custDataLst>
          </p:nvPr>
        </p:nvCxnSpPr>
        <p:spPr>
          <a:xfrm>
            <a:off x="8686472" y="2876693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2" name="直接连接符 41"/>
          <p:cNvCxnSpPr/>
          <p:nvPr>
            <p:custDataLst>
              <p:tags r:id="rId32"/>
            </p:custDataLst>
          </p:nvPr>
        </p:nvCxnSpPr>
        <p:spPr>
          <a:xfrm>
            <a:off x="9156715" y="302901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3" name="直接连接符 42"/>
          <p:cNvCxnSpPr/>
          <p:nvPr>
            <p:custDataLst>
              <p:tags r:id="rId33"/>
            </p:custDataLst>
          </p:nvPr>
        </p:nvCxnSpPr>
        <p:spPr>
          <a:xfrm>
            <a:off x="9878422" y="314748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4" name="直接连接符 43"/>
          <p:cNvCxnSpPr/>
          <p:nvPr>
            <p:custDataLst>
              <p:tags r:id="rId34"/>
            </p:custDataLst>
          </p:nvPr>
        </p:nvCxnSpPr>
        <p:spPr>
          <a:xfrm>
            <a:off x="10318451" y="2876693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5" name="直接连接符 44"/>
          <p:cNvCxnSpPr/>
          <p:nvPr>
            <p:custDataLst>
              <p:tags r:id="rId35"/>
            </p:custDataLst>
          </p:nvPr>
        </p:nvCxnSpPr>
        <p:spPr>
          <a:xfrm>
            <a:off x="9697089" y="2876693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6" name="直接连接符 45"/>
          <p:cNvCxnSpPr/>
          <p:nvPr>
            <p:custDataLst>
              <p:tags r:id="rId36"/>
            </p:custDataLst>
          </p:nvPr>
        </p:nvCxnSpPr>
        <p:spPr>
          <a:xfrm>
            <a:off x="8318974" y="3213970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47" name="平行四边形 46"/>
          <p:cNvSpPr/>
          <p:nvPr>
            <p:custDataLst>
              <p:tags r:id="rId37"/>
            </p:custDataLst>
          </p:nvPr>
        </p:nvSpPr>
        <p:spPr>
          <a:xfrm flipH="1">
            <a:off x="9510923" y="287669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平行四边形 47"/>
          <p:cNvSpPr/>
          <p:nvPr>
            <p:custDataLst>
              <p:tags r:id="rId38"/>
            </p:custDataLst>
          </p:nvPr>
        </p:nvSpPr>
        <p:spPr>
          <a:xfrm flipH="1">
            <a:off x="8185996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平行四边形 48"/>
          <p:cNvSpPr/>
          <p:nvPr>
            <p:custDataLst>
              <p:tags r:id="rId39"/>
            </p:custDataLst>
          </p:nvPr>
        </p:nvSpPr>
        <p:spPr>
          <a:xfrm flipH="1">
            <a:off x="9286074" y="287669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40"/>
            </p:custDataLst>
          </p:nvPr>
        </p:nvSpPr>
        <p:spPr>
          <a:xfrm>
            <a:off x="8184793" y="2008082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面积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" name="矩形 103"/>
          <p:cNvSpPr/>
          <p:nvPr>
            <p:custDataLst>
              <p:tags r:id="rId41"/>
            </p:custDataLst>
          </p:nvPr>
        </p:nvSpPr>
        <p:spPr>
          <a:xfrm>
            <a:off x="983513" y="497530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D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>
            <p:custDataLst>
              <p:tags r:id="rId42"/>
            </p:custDataLst>
          </p:nvPr>
        </p:nvSpPr>
        <p:spPr>
          <a:xfrm>
            <a:off x="983513" y="3650377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6" name="直接连接符 105"/>
          <p:cNvCxnSpPr/>
          <p:nvPr>
            <p:custDataLst>
              <p:tags r:id="rId43"/>
            </p:custDataLst>
          </p:nvPr>
        </p:nvCxnSpPr>
        <p:spPr>
          <a:xfrm>
            <a:off x="1147921" y="4975304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7" name="直接连接符 106"/>
          <p:cNvCxnSpPr/>
          <p:nvPr>
            <p:custDataLst>
              <p:tags r:id="rId44"/>
            </p:custDataLst>
          </p:nvPr>
        </p:nvCxnSpPr>
        <p:spPr>
          <a:xfrm>
            <a:off x="1491240" y="4975304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8" name="直接连接符 107"/>
          <p:cNvCxnSpPr/>
          <p:nvPr>
            <p:custDataLst>
              <p:tags r:id="rId45"/>
            </p:custDataLst>
          </p:nvPr>
        </p:nvCxnSpPr>
        <p:spPr>
          <a:xfrm>
            <a:off x="1961482" y="512762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9" name="直接连接符 108"/>
          <p:cNvCxnSpPr/>
          <p:nvPr>
            <p:custDataLst>
              <p:tags r:id="rId46"/>
            </p:custDataLst>
          </p:nvPr>
        </p:nvCxnSpPr>
        <p:spPr>
          <a:xfrm>
            <a:off x="2683189" y="524609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0" name="直接连接符 109"/>
          <p:cNvCxnSpPr/>
          <p:nvPr>
            <p:custDataLst>
              <p:tags r:id="rId47"/>
            </p:custDataLst>
          </p:nvPr>
        </p:nvCxnSpPr>
        <p:spPr>
          <a:xfrm>
            <a:off x="3123218" y="4975304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1" name="直接连接符 110"/>
          <p:cNvCxnSpPr/>
          <p:nvPr>
            <p:custDataLst>
              <p:tags r:id="rId48"/>
            </p:custDataLst>
          </p:nvPr>
        </p:nvCxnSpPr>
        <p:spPr>
          <a:xfrm>
            <a:off x="2501856" y="4975304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2" name="直接连接符 111"/>
          <p:cNvCxnSpPr/>
          <p:nvPr>
            <p:custDataLst>
              <p:tags r:id="rId49"/>
            </p:custDataLst>
          </p:nvPr>
        </p:nvCxnSpPr>
        <p:spPr>
          <a:xfrm>
            <a:off x="1123741" y="5312581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13" name="平行四边形 112"/>
          <p:cNvSpPr/>
          <p:nvPr>
            <p:custDataLst>
              <p:tags r:id="rId50"/>
            </p:custDataLst>
          </p:nvPr>
        </p:nvSpPr>
        <p:spPr>
          <a:xfrm flipH="1">
            <a:off x="2315690" y="497530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平行四边形 113"/>
          <p:cNvSpPr/>
          <p:nvPr>
            <p:custDataLst>
              <p:tags r:id="rId51"/>
            </p:custDataLst>
          </p:nvPr>
        </p:nvSpPr>
        <p:spPr>
          <a:xfrm flipH="1">
            <a:off x="990763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平行四边形 114"/>
          <p:cNvSpPr/>
          <p:nvPr>
            <p:custDataLst>
              <p:tags r:id="rId52"/>
            </p:custDataLst>
          </p:nvPr>
        </p:nvSpPr>
        <p:spPr>
          <a:xfrm flipH="1">
            <a:off x="2090841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>
            <p:custDataLst>
              <p:tags r:id="rId53"/>
            </p:custDataLst>
          </p:nvPr>
        </p:nvSpPr>
        <p:spPr>
          <a:xfrm>
            <a:off x="989561" y="4106693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温度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7" name="矩形 116"/>
          <p:cNvSpPr/>
          <p:nvPr>
            <p:custDataLst>
              <p:tags r:id="rId54"/>
            </p:custDataLst>
          </p:nvPr>
        </p:nvSpPr>
        <p:spPr>
          <a:xfrm>
            <a:off x="4581129" y="497530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8" name="矩形 117"/>
          <p:cNvSpPr/>
          <p:nvPr>
            <p:custDataLst>
              <p:tags r:id="rId55"/>
            </p:custDataLst>
          </p:nvPr>
        </p:nvSpPr>
        <p:spPr>
          <a:xfrm>
            <a:off x="4581129" y="3650377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9" name="直接连接符 118"/>
          <p:cNvCxnSpPr/>
          <p:nvPr>
            <p:custDataLst>
              <p:tags r:id="rId56"/>
            </p:custDataLst>
          </p:nvPr>
        </p:nvCxnSpPr>
        <p:spPr>
          <a:xfrm>
            <a:off x="4745537" y="4975304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0" name="直接连接符 119"/>
          <p:cNvCxnSpPr/>
          <p:nvPr>
            <p:custDataLst>
              <p:tags r:id="rId57"/>
            </p:custDataLst>
          </p:nvPr>
        </p:nvCxnSpPr>
        <p:spPr>
          <a:xfrm>
            <a:off x="5088855" y="4975304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1" name="直接连接符 120"/>
          <p:cNvCxnSpPr/>
          <p:nvPr>
            <p:custDataLst>
              <p:tags r:id="rId58"/>
            </p:custDataLst>
          </p:nvPr>
        </p:nvCxnSpPr>
        <p:spPr>
          <a:xfrm>
            <a:off x="5559098" y="512762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2" name="直接连接符 121"/>
          <p:cNvCxnSpPr/>
          <p:nvPr>
            <p:custDataLst>
              <p:tags r:id="rId59"/>
            </p:custDataLst>
          </p:nvPr>
        </p:nvCxnSpPr>
        <p:spPr>
          <a:xfrm>
            <a:off x="6280805" y="524609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3" name="直接连接符 122"/>
          <p:cNvCxnSpPr/>
          <p:nvPr>
            <p:custDataLst>
              <p:tags r:id="rId60"/>
            </p:custDataLst>
          </p:nvPr>
        </p:nvCxnSpPr>
        <p:spPr>
          <a:xfrm>
            <a:off x="6720834" y="4975304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4" name="直接连接符 123"/>
          <p:cNvCxnSpPr/>
          <p:nvPr>
            <p:custDataLst>
              <p:tags r:id="rId61"/>
            </p:custDataLst>
          </p:nvPr>
        </p:nvCxnSpPr>
        <p:spPr>
          <a:xfrm>
            <a:off x="6099472" y="4975304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5" name="直接连接符 124"/>
          <p:cNvCxnSpPr/>
          <p:nvPr>
            <p:custDataLst>
              <p:tags r:id="rId62"/>
            </p:custDataLst>
          </p:nvPr>
        </p:nvCxnSpPr>
        <p:spPr>
          <a:xfrm>
            <a:off x="4721357" y="5312581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26" name="平行四边形 125"/>
          <p:cNvSpPr/>
          <p:nvPr>
            <p:custDataLst>
              <p:tags r:id="rId63"/>
            </p:custDataLst>
          </p:nvPr>
        </p:nvSpPr>
        <p:spPr>
          <a:xfrm flipH="1">
            <a:off x="5913306" y="497530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平行四边形 126"/>
          <p:cNvSpPr/>
          <p:nvPr>
            <p:custDataLst>
              <p:tags r:id="rId64"/>
            </p:custDataLst>
          </p:nvPr>
        </p:nvSpPr>
        <p:spPr>
          <a:xfrm flipH="1">
            <a:off x="4588379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平行四边形 127"/>
          <p:cNvSpPr/>
          <p:nvPr>
            <p:custDataLst>
              <p:tags r:id="rId65"/>
            </p:custDataLst>
          </p:nvPr>
        </p:nvSpPr>
        <p:spPr>
          <a:xfrm flipH="1">
            <a:off x="5688457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文本框 86"/>
          <p:cNvSpPr txBox="1"/>
          <p:nvPr>
            <p:custDataLst>
              <p:tags r:id="rId66"/>
            </p:custDataLst>
          </p:nvPr>
        </p:nvSpPr>
        <p:spPr>
          <a:xfrm>
            <a:off x="4587176" y="4106693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部位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矩形 129"/>
          <p:cNvSpPr/>
          <p:nvPr>
            <p:custDataLst>
              <p:tags r:id="rId67"/>
            </p:custDataLst>
          </p:nvPr>
        </p:nvSpPr>
        <p:spPr>
          <a:xfrm>
            <a:off x="8178746" y="4975305"/>
            <a:ext cx="2533805" cy="531906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F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1" name="矩形 130"/>
          <p:cNvSpPr/>
          <p:nvPr>
            <p:custDataLst>
              <p:tags r:id="rId68"/>
            </p:custDataLst>
          </p:nvPr>
        </p:nvSpPr>
        <p:spPr>
          <a:xfrm>
            <a:off x="8178746" y="3650377"/>
            <a:ext cx="2533805" cy="1324928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2" name="直接连接符 131"/>
          <p:cNvCxnSpPr/>
          <p:nvPr>
            <p:custDataLst>
              <p:tags r:id="rId69"/>
            </p:custDataLst>
          </p:nvPr>
        </p:nvCxnSpPr>
        <p:spPr>
          <a:xfrm>
            <a:off x="8343154" y="4975304"/>
            <a:ext cx="319144" cy="31914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3" name="直接连接符 132"/>
          <p:cNvCxnSpPr/>
          <p:nvPr>
            <p:custDataLst>
              <p:tags r:id="rId70"/>
            </p:custDataLst>
          </p:nvPr>
        </p:nvCxnSpPr>
        <p:spPr>
          <a:xfrm>
            <a:off x="8686472" y="4975304"/>
            <a:ext cx="531907" cy="531907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4" name="直接连接符 133"/>
          <p:cNvCxnSpPr/>
          <p:nvPr>
            <p:custDataLst>
              <p:tags r:id="rId71"/>
            </p:custDataLst>
          </p:nvPr>
        </p:nvCxnSpPr>
        <p:spPr>
          <a:xfrm>
            <a:off x="9156715" y="5127622"/>
            <a:ext cx="113636" cy="113636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5" name="直接连接符 134"/>
          <p:cNvCxnSpPr/>
          <p:nvPr>
            <p:custDataLst>
              <p:tags r:id="rId72"/>
            </p:custDataLst>
          </p:nvPr>
        </p:nvCxnSpPr>
        <p:spPr>
          <a:xfrm>
            <a:off x="9878422" y="5246093"/>
            <a:ext cx="261118" cy="26111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6" name="直接连接符 135"/>
          <p:cNvCxnSpPr/>
          <p:nvPr>
            <p:custDataLst>
              <p:tags r:id="rId73"/>
            </p:custDataLst>
          </p:nvPr>
        </p:nvCxnSpPr>
        <p:spPr>
          <a:xfrm>
            <a:off x="10318451" y="4975304"/>
            <a:ext cx="389254" cy="389253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7" name="直接连接符 136"/>
          <p:cNvCxnSpPr/>
          <p:nvPr>
            <p:custDataLst>
              <p:tags r:id="rId74"/>
            </p:custDataLst>
          </p:nvPr>
        </p:nvCxnSpPr>
        <p:spPr>
          <a:xfrm>
            <a:off x="9697089" y="4975304"/>
            <a:ext cx="531907" cy="531907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8" name="直接连接符 137"/>
          <p:cNvCxnSpPr/>
          <p:nvPr>
            <p:custDataLst>
              <p:tags r:id="rId75"/>
            </p:custDataLst>
          </p:nvPr>
        </p:nvCxnSpPr>
        <p:spPr>
          <a:xfrm>
            <a:off x="8318974" y="5312581"/>
            <a:ext cx="113636" cy="113636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39" name="平行四边形 138"/>
          <p:cNvSpPr/>
          <p:nvPr>
            <p:custDataLst>
              <p:tags r:id="rId76"/>
            </p:custDataLst>
          </p:nvPr>
        </p:nvSpPr>
        <p:spPr>
          <a:xfrm flipH="1">
            <a:off x="9510923" y="4975305"/>
            <a:ext cx="1044469" cy="531907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6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平行四边形 139"/>
          <p:cNvSpPr/>
          <p:nvPr>
            <p:custDataLst>
              <p:tags r:id="rId77"/>
            </p:custDataLst>
          </p:nvPr>
        </p:nvSpPr>
        <p:spPr>
          <a:xfrm flipH="1">
            <a:off x="8185996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1" name="平行四边形 140"/>
          <p:cNvSpPr/>
          <p:nvPr>
            <p:custDataLst>
              <p:tags r:id="rId78"/>
            </p:custDataLst>
          </p:nvPr>
        </p:nvSpPr>
        <p:spPr>
          <a:xfrm flipH="1">
            <a:off x="9286074" y="4975305"/>
            <a:ext cx="824453" cy="531907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>
            <p:custDataLst>
              <p:tags r:id="rId79"/>
            </p:custDataLst>
          </p:nvPr>
        </p:nvSpPr>
        <p:spPr>
          <a:xfrm>
            <a:off x="8184793" y="4106693"/>
            <a:ext cx="2521709" cy="412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6. 个体差异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58267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三、冷疗的禁忌证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299093" y="1758951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12" name="任意多边形 11"/>
            <p:cNvSpPr/>
            <p:nvPr>
              <p:custDataLst>
                <p:tags r:id="rId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4584900" y="1758951"/>
            <a:ext cx="2543409" cy="1676400"/>
            <a:chOff x="1304924" y="3171825"/>
            <a:chExt cx="2647951" cy="1745305"/>
          </a:xfrm>
        </p:grpSpPr>
        <p:cxnSp>
          <p:nvCxnSpPr>
            <p:cNvPr id="17" name="直接连接符 16"/>
            <p:cNvCxnSpPr/>
            <p:nvPr>
              <p:custDataLst>
                <p:tags r:id="rId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4" name="任意多边形 23"/>
            <p:cNvSpPr/>
            <p:nvPr>
              <p:custDataLst>
                <p:tags r:id="rId1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11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>
            <p:custDataLst>
              <p:tags r:id="rId12"/>
            </p:custDataLst>
          </p:nvPr>
        </p:nvGrpSpPr>
        <p:grpSpPr>
          <a:xfrm>
            <a:off x="2936827" y="3723432"/>
            <a:ext cx="2543409" cy="1676400"/>
            <a:chOff x="1304924" y="3171825"/>
            <a:chExt cx="2647951" cy="1745305"/>
          </a:xfrm>
        </p:grpSpPr>
        <p:cxnSp>
          <p:nvCxnSpPr>
            <p:cNvPr id="51" name="直接连接符 50"/>
            <p:cNvCxnSpPr/>
            <p:nvPr>
              <p:custDataLst>
                <p:tags r:id="rId1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52" name="直接连接符 51"/>
            <p:cNvCxnSpPr/>
            <p:nvPr>
              <p:custDataLst>
                <p:tags r:id="rId1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53" name="任意多边形 52"/>
            <p:cNvSpPr/>
            <p:nvPr>
              <p:custDataLst>
                <p:tags r:id="rId1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55" name="组合 54"/>
          <p:cNvGrpSpPr/>
          <p:nvPr>
            <p:custDataLst>
              <p:tags r:id="rId17"/>
            </p:custDataLst>
          </p:nvPr>
        </p:nvGrpSpPr>
        <p:grpSpPr>
          <a:xfrm>
            <a:off x="6222634" y="3723432"/>
            <a:ext cx="2543409" cy="1676400"/>
            <a:chOff x="1304924" y="3171825"/>
            <a:chExt cx="2647951" cy="1745305"/>
          </a:xfrm>
        </p:grpSpPr>
        <p:cxnSp>
          <p:nvCxnSpPr>
            <p:cNvPr id="56" name="直接连接符 55"/>
            <p:cNvCxnSpPr/>
            <p:nvPr>
              <p:custDataLst>
                <p:tags r:id="rId1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57" name="直接连接符 56"/>
            <p:cNvCxnSpPr/>
            <p:nvPr>
              <p:custDataLst>
                <p:tags r:id="rId1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58" name="任意多边形 57"/>
            <p:cNvSpPr/>
            <p:nvPr>
              <p:custDataLst>
                <p:tags r:id="rId2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21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>
            <p:custDataLst>
              <p:tags r:id="rId22"/>
            </p:custDataLst>
          </p:nvPr>
        </p:nvGrpSpPr>
        <p:grpSpPr>
          <a:xfrm>
            <a:off x="7868803" y="1758951"/>
            <a:ext cx="2543409" cy="1676400"/>
            <a:chOff x="1304924" y="3171825"/>
            <a:chExt cx="2647951" cy="1745305"/>
          </a:xfrm>
        </p:grpSpPr>
        <p:cxnSp>
          <p:nvCxnSpPr>
            <p:cNvPr id="61" name="直接连接符 60"/>
            <p:cNvCxnSpPr/>
            <p:nvPr>
              <p:custDataLst>
                <p:tags r:id="rId2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62" name="直接连接符 61"/>
            <p:cNvCxnSpPr/>
            <p:nvPr>
              <p:custDataLst>
                <p:tags r:id="rId2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63" name="任意多边形 62"/>
            <p:cNvSpPr/>
            <p:nvPr>
              <p:custDataLst>
                <p:tags r:id="rId2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4" name="文本框 63"/>
            <p:cNvSpPr txBox="1"/>
            <p:nvPr>
              <p:custDataLst>
                <p:tags r:id="rId2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sp>
        <p:nvSpPr>
          <p:cNvPr id="65" name="文本框 64"/>
          <p:cNvSpPr txBox="1"/>
          <p:nvPr>
            <p:custDataLst>
              <p:tags r:id="rId27"/>
            </p:custDataLst>
          </p:nvPr>
        </p:nvSpPr>
        <p:spPr>
          <a:xfrm>
            <a:off x="1299093" y="176572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局部血液循环不良</a:t>
            </a:r>
            <a:endParaRPr lang="zh-CN" altLang="en-US" sz="16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8"/>
            </p:custDataLst>
          </p:nvPr>
        </p:nvSpPr>
        <p:spPr>
          <a:xfrm>
            <a:off x="4608537" y="176572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慢性炎症或深部有化脓病灶</a:t>
            </a:r>
            <a:endParaRPr lang="zh-CN" altLang="en-US" sz="16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29"/>
            </p:custDataLst>
          </p:nvPr>
        </p:nvSpPr>
        <p:spPr>
          <a:xfrm>
            <a:off x="7868803" y="176572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组织损伤、破裂或有开放性伤口</a:t>
            </a:r>
            <a:endParaRPr lang="zh-CN" altLang="en-US" sz="16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30"/>
            </p:custDataLst>
          </p:nvPr>
        </p:nvSpPr>
        <p:spPr>
          <a:xfrm>
            <a:off x="2946823" y="3721408"/>
            <a:ext cx="2533414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慎用人群</a:t>
            </a:r>
            <a:endParaRPr lang="zh-CN" altLang="en-US" sz="16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31"/>
            </p:custDataLst>
          </p:nvPr>
        </p:nvSpPr>
        <p:spPr>
          <a:xfrm>
            <a:off x="6220730" y="3721408"/>
            <a:ext cx="2545313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冷疗的禁忌部位</a:t>
            </a:r>
            <a:endParaRPr lang="zh-CN" altLang="en-US" sz="16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79425" y="1484630"/>
            <a:ext cx="113747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（一）冰袋（冰囊）的使用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降低体温，减轻局部出血或止血，控制炎症扩散，减轻组织肿胀和疼痛。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（1）患者年龄、病情、体温等情况。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（2）局部皮肤颜色、温度、有无硬结、瘀血等，有无感觉障碍、对冷过敏等。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（3）意识状况、活动能力、合作程度等。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（1）用物准备：冰袋（冰囊）及布套（见图 11−2−1）、帆布袋（或木箱）、冰、木槌、盆及冷水、毛巾、勺。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（2）患者准备：了解用冷疗的目的，了解正确使用冰袋（冰囊）的方法，能配合局部冷疗。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（3）环境准备：无对流风直吹患者，必要时关门窗。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72170" y="2780665"/>
            <a:ext cx="3533140" cy="8293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1180" y="1052195"/>
            <a:ext cx="1075245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11-2-1）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75910" y="1341120"/>
            <a:ext cx="6506210" cy="4849495"/>
            <a:chOff x="4837" y="2338"/>
            <a:chExt cx="10246" cy="763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837" y="2338"/>
              <a:ext cx="10245" cy="41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838" y="6420"/>
              <a:ext cx="10245" cy="355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3570" y="2780665"/>
            <a:ext cx="4319270" cy="17964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6306" y="1526230"/>
            <a:ext cx="331200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给药护理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1281" y="1526230"/>
            <a:ext cx="3312000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静脉输液与输血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16306" y="2559375"/>
            <a:ext cx="331200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冷热疗法的应用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61281" y="2559375"/>
            <a:ext cx="3312000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常用标本的采集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6306" y="3563945"/>
            <a:ext cx="331200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病情观察与抢救技术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1281" y="3563945"/>
            <a:ext cx="3312000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离院护理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56311" y="4530415"/>
            <a:ext cx="331200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第十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uFillTx/>
                  <a:latin typeface="华文细黑" panose="02010600040101010101" pitchFamily="2" charset="-122"/>
                  <a:ea typeface="字魂70号-灵悦黑体"/>
                  <a:sym typeface="华文细黑" panose="02010600040101010101" pitchFamily="2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pitchFamily="2" charset="-122"/>
                <a:ea typeface="字魂70号-灵悦黑体"/>
                <a:sym typeface="华文细黑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医疗护理文件管理记录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79425" y="1269365"/>
            <a:ext cx="113747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（1）合理掌握冷疗时间，最长不得超过 30 分钟，休息 60 分钟后才能再使用，给予局部组织复原时间。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（2）注意观察用冷部位血液循环状况，如患者皮肤出现苍白、青紫情况，应立即停止用冷。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（3）使用过程中，检查冰块融化情况，及时更换与添加。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（4）如物理降温，在用冷 30 分钟后测量体温并记录，当体温降到 39℃以下，可取下冰袋。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（5）扁桃体摘除术后可将冰袋（冰囊）置于颈前颌下，以防出血。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（1）局部冷疗的操作方法及注意事项。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（2）局部冷疗所产生的生理效应、治疗作用和继发效应。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（1）无漏水，保持床上被褥及患者衣服干燥。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（2）患者舒适，无冻伤，达到冷疗目的。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79425" y="1269365"/>
            <a:ext cx="1137475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（二）冰帽的使用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常用于患者头部降温，防治脑水肿，降低脑细胞的代谢，减少其需氧量，提高脑细胞对缺氧的耐受性。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（1）患者一般情况、疾病治疗及体温情况。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（2）头部有无损伤。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（3）患者意识状况、活动能力及合作程度。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（1）用物准备：冰帽、帆布袋（木箱）、冰块适量、木槌、盆及冷水、勺、海绵衬垫、水桶、肛表、治疗巾、橡胶单及中单。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（2）患者准备：了解冰帽的使用方法，接受并配合冷疗。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（3）环境准备：无对流风直吹患者，环境安静、舒适。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79425" y="1269365"/>
            <a:ext cx="1137475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11-2-2）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2420620"/>
            <a:ext cx="6591300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23570" y="1557020"/>
            <a:ext cx="66376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（1）一次用冷的持续时间最长不得超过 30 分钟，休息 60 分钟后可再次使用。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（2）每半小时测量患者生命体征一次，肛温最低不得低于 30℃。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（3）观察头部皮肤颜色，尤其注意患者耳郭部位应无发紫、麻木及冻伤发生。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（4）注意心率变化，无心房纤颤、心室纤颤与房室传导阻滞等发生。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6225" y="1628775"/>
            <a:ext cx="3052445" cy="31438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95325" y="1917065"/>
            <a:ext cx="63449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（1）向患者介绍冰帽的使用方法。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（2）向患者及家属解释头部冷疗作用及注意事项。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（1）患者局部循环良好，无冻伤，病情好转。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（2）患者感觉舒适、安全。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（3）护士态度认真，责任心强，操作熟练规范，动作轻柔，并能及时观察患者的全身及局部变化和有效处理。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3"/>
          <a:srcRect t="3681"/>
          <a:stretch>
            <a:fillRect/>
          </a:stretch>
        </p:blipFill>
        <p:spPr>
          <a:xfrm>
            <a:off x="7247890" y="1412875"/>
            <a:ext cx="4039870" cy="4628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23570" y="1125220"/>
            <a:ext cx="107111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（三）乙醇（或温水）擦浴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目的　为高热患者降温。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评估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（1）患者一般情况、疾病治疗及体温情况。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（2）患者意识状况、活动能力及合作程度。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操作前准备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 物 准 备：25%～35% 的乙醇 200～300 mL，温度 32～34 ℃（或 盆 内 盛32～34℃温水 2/3 满），大纱布垫（小毛巾）2 块、大浴巾、热水袋（内装 60～70℃热水，装入布套中）、冰袋（内装冰块，装入布套中），酌情备衣物、大单、便器及屏风。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（2）患者准备：告知患者乙醇（或温水）擦浴的作用、方法、目的，并接受、配合乙醇（或温水）擦浴降温。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（3）环境准备：无对流风直吹患者，环境安静、舒适。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95325" y="2708910"/>
            <a:ext cx="344360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操作程序（见表 11-2-3）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55490" y="715645"/>
            <a:ext cx="6543675" cy="5436870"/>
            <a:chOff x="6834" y="1204"/>
            <a:chExt cx="10305" cy="8562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879" y="1204"/>
              <a:ext cx="10260" cy="733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6834" y="8462"/>
              <a:ext cx="10305" cy="130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95325" y="1225550"/>
            <a:ext cx="680783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注意事项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（1）擦浴全身时，注意遮挡患者暴露部位，维护患者自尊。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（2）体表大血管经过处，如腋窝、肘窝、腹股沟、腘窝处稍用力，并延长擦浴时间，以促进散热。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（3）禁忌擦浴胸前区、腹部、后颈部、足心等部位，避免引起不良反应。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（4）操作过程中注意观察患者面色，如出现寒战、面色苍白、脉搏、呼吸异常等情况，应立即停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止擦浴，配合医生处理。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（5）擦浴全过程不宜超过 20 分钟，以防产生继发反应。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（6）血液病患者及新生儿禁忌使用乙醇擦浴。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12125" y="1844675"/>
            <a:ext cx="3274695" cy="34232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272288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67715" y="1844675"/>
            <a:ext cx="632269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健康教育　向患者介绍擦浴方法，乙醇擦浴所产生的治疗作用、继发反应。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目标评价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（1）擦浴全过程不超过 20 分钟，患者皮肤表面无发红、苍白、出血点、感觉异常等情况。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（2）半小时后测量患者体温，体温有所下降视为有效。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（3）患者自觉身体舒适，心情舒畅。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8040370" y="1917065"/>
            <a:ext cx="3061970" cy="3032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2386013" y="2120900"/>
            <a:ext cx="6278563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7200" b="1" noProof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</a:rPr>
              <a:t>谢谢观看</a:t>
            </a:r>
            <a:endParaRPr lang="zh-CN" altLang="en-US" sz="7200" b="1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黑体" panose="02010609060101010101" pitchFamily="1" charset="-122"/>
            </a:endParaRPr>
          </a:p>
        </p:txBody>
      </p:sp>
      <p:grpSp>
        <p:nvGrpSpPr>
          <p:cNvPr id="78851" name="组合 17"/>
          <p:cNvGrpSpPr/>
          <p:nvPr/>
        </p:nvGrpSpPr>
        <p:grpSpPr>
          <a:xfrm>
            <a:off x="3987800" y="4098925"/>
            <a:ext cx="2689225" cy="566738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1800" strike="noStrike" noProof="1">
                <a:cs typeface="黑体" panose="02010609060101010101" pitchFamily="1" charset="-122"/>
              </a:endParaRPr>
            </a:p>
          </p:txBody>
        </p:sp>
        <p:sp>
          <p:nvSpPr>
            <p:cNvPr id="78853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1" charset="-122"/>
                  <a:ea typeface="黑体" panose="02010609060101010101" pitchFamily="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第十</a:t>
            </a: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一章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冷热疗法的应用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知识目标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能力目标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素质目标</a:t>
              </a:r>
              <a:endParaRPr lang="zh-CN" altLang="en-US" sz="1800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79095" y="3863975"/>
            <a:ext cx="3439160" cy="15684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了解影响冷热疗法效果的因素。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熟悉冷热疗法的生理效应及继发效应。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掌握冷热疗法的作用及禁忌证。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4792345" y="4007485"/>
            <a:ext cx="2817495" cy="1938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学会冰袋、乙醇拭浴、热水袋、热水浴的实施方法。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能够根据不同患者的需求正确实施冷热疗技术。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3935730"/>
            <a:ext cx="2707640" cy="11988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操作过程中关心、体贴患者</a:t>
            </a:r>
            <a:r>
              <a:rPr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具有严谨求实的工作作风。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04155" y="2061210"/>
            <a:ext cx="5951855" cy="3461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小刚在篮球比赛中扭伤了脚，局部红肿，不能行走。2 小时后，同学将他送至医院就诊。医生在局部检查后嘱护士先给予冰袋冷敷。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</a:t>
            </a:r>
            <a:endParaRPr lang="zh-CN" altLang="en-US" sz="20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什么是热疗疗法？有哪些常见的热疗疗法？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热疗的作用是什么 ? 热疗的禁忌证是什么？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什么是冷疗技术？有哪些常见的冷疗技术？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冷疗的作用是什么？冷疗的禁忌证是什么？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护理情境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917065"/>
            <a:ext cx="3089275" cy="3883660"/>
          </a:xfrm>
          <a:prstGeom prst="rect">
            <a:avLst/>
          </a:prstGeom>
        </p:spPr>
      </p:pic>
      <p:sp>
        <p:nvSpPr>
          <p:cNvPr id="92" name="矩形 91"/>
          <p:cNvSpPr/>
          <p:nvPr>
            <p:custDataLst>
              <p:tags r:id="rId4"/>
            </p:custDataLst>
          </p:nvPr>
        </p:nvSpPr>
        <p:spPr>
          <a:xfrm>
            <a:off x="336550" y="1574165"/>
            <a:ext cx="11518900" cy="4346575"/>
          </a:xfrm>
          <a:prstGeom prst="rect">
            <a:avLst/>
          </a:prstGeom>
          <a:noFill/>
          <a:ln w="28575">
            <a:solidFill>
              <a:srgbClr val="62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68905" y="1855470"/>
            <a:ext cx="6583680" cy="2749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热疗技术的应用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15277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一、热疗的目的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8" name="组合 17"/>
          <p:cNvGrpSpPr/>
          <p:nvPr>
            <p:custDataLst>
              <p:tags r:id="rId2"/>
            </p:custDataLst>
          </p:nvPr>
        </p:nvGrpSpPr>
        <p:grpSpPr>
          <a:xfrm>
            <a:off x="1528963" y="1845311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7" name="任意多边形 6"/>
            <p:cNvSpPr/>
            <p:nvPr>
              <p:custDataLst>
                <p:tags r:id="rId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7"/>
            </p:custDataLst>
          </p:nvPr>
        </p:nvGrpSpPr>
        <p:grpSpPr>
          <a:xfrm>
            <a:off x="4814770" y="1845311"/>
            <a:ext cx="2543409" cy="1676400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2" name="任意多边形 21"/>
            <p:cNvSpPr/>
            <p:nvPr>
              <p:custDataLst>
                <p:tags r:id="rId1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1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12"/>
            </p:custDataLst>
          </p:nvPr>
        </p:nvGrpSpPr>
        <p:grpSpPr>
          <a:xfrm>
            <a:off x="3166697" y="3809792"/>
            <a:ext cx="2543409" cy="1676400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4" name="任意多边形 43"/>
            <p:cNvSpPr/>
            <p:nvPr>
              <p:custDataLst>
                <p:tags r:id="rId1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17"/>
            </p:custDataLst>
          </p:nvPr>
        </p:nvGrpSpPr>
        <p:grpSpPr>
          <a:xfrm>
            <a:off x="6452504" y="3809792"/>
            <a:ext cx="2543409" cy="1676400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1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9" name="直接连接符 38"/>
            <p:cNvCxnSpPr/>
            <p:nvPr>
              <p:custDataLst>
                <p:tags r:id="rId1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0" name="任意多边形 39"/>
            <p:cNvSpPr/>
            <p:nvPr>
              <p:custDataLst>
                <p:tags r:id="rId2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1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>
            <p:custDataLst>
              <p:tags r:id="rId22"/>
            </p:custDataLst>
          </p:nvPr>
        </p:nvGrpSpPr>
        <p:grpSpPr>
          <a:xfrm>
            <a:off x="8098673" y="1845311"/>
            <a:ext cx="2543409" cy="1676400"/>
            <a:chOff x="1304924" y="3171825"/>
            <a:chExt cx="2647951" cy="1745305"/>
          </a:xfrm>
        </p:grpSpPr>
        <p:cxnSp>
          <p:nvCxnSpPr>
            <p:cNvPr id="25" name="直接连接符 24"/>
            <p:cNvCxnSpPr/>
            <p:nvPr>
              <p:custDataLst>
                <p:tags r:id="rId23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4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7" name="任意多边形 26"/>
            <p:cNvSpPr/>
            <p:nvPr>
              <p:custDataLst>
                <p:tags r:id="rId25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26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sp>
        <p:nvSpPr>
          <p:cNvPr id="35" name="文本框 34"/>
          <p:cNvSpPr txBox="1"/>
          <p:nvPr>
            <p:custDataLst>
              <p:tags r:id="rId27"/>
            </p:custDataLst>
          </p:nvPr>
        </p:nvSpPr>
        <p:spPr>
          <a:xfrm>
            <a:off x="1528963" y="185208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保暖与舒适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8"/>
            </p:custDataLst>
          </p:nvPr>
        </p:nvSpPr>
        <p:spPr>
          <a:xfrm>
            <a:off x="4838407" y="185208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减轻疼痛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9"/>
            </p:custDataLst>
          </p:nvPr>
        </p:nvSpPr>
        <p:spPr>
          <a:xfrm>
            <a:off x="8098673" y="1852086"/>
            <a:ext cx="2543409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减轻深部组织的充血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30"/>
            </p:custDataLst>
          </p:nvPr>
        </p:nvSpPr>
        <p:spPr>
          <a:xfrm>
            <a:off x="3176693" y="3807768"/>
            <a:ext cx="2533414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促进表浅炎症的消散和局限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31"/>
            </p:custDataLst>
          </p:nvPr>
        </p:nvSpPr>
        <p:spPr>
          <a:xfrm>
            <a:off x="6450600" y="3807768"/>
            <a:ext cx="2545313" cy="127685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6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促进伤口愈合</a:t>
            </a:r>
            <a:endParaRPr lang="zh-CN" altLang="en-US" sz="16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401256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二、影响热疗的因素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831906" y="320137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831906" y="2034791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976021" y="320137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2276964" y="320137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2689165" y="333489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3321792" y="343874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3707508" y="320137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>
            <a:off x="3162841" y="320137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8" name="直接连接符 17"/>
          <p:cNvCxnSpPr/>
          <p:nvPr>
            <p:custDataLst>
              <p:tags r:id="rId10"/>
            </p:custDataLst>
          </p:nvPr>
        </p:nvCxnSpPr>
        <p:spPr>
          <a:xfrm>
            <a:off x="1954826" y="349702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9" name="平行四边形 18"/>
          <p:cNvSpPr/>
          <p:nvPr>
            <p:custDataLst>
              <p:tags r:id="rId11"/>
            </p:custDataLst>
          </p:nvPr>
        </p:nvSpPr>
        <p:spPr>
          <a:xfrm flipH="1">
            <a:off x="2999653" y="320137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12"/>
            </p:custDataLst>
          </p:nvPr>
        </p:nvSpPr>
        <p:spPr>
          <a:xfrm flipH="1">
            <a:off x="1838261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平行四边形 20"/>
          <p:cNvSpPr/>
          <p:nvPr>
            <p:custDataLst>
              <p:tags r:id="rId13"/>
            </p:custDataLst>
          </p:nvPr>
        </p:nvSpPr>
        <p:spPr>
          <a:xfrm flipH="1">
            <a:off x="2802557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1837207" y="2434784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方式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5"/>
            </p:custDataLst>
          </p:nvPr>
        </p:nvSpPr>
        <p:spPr>
          <a:xfrm>
            <a:off x="4985470" y="320137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B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4985470" y="2039985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7"/>
            </p:custDataLst>
          </p:nvPr>
        </p:nvCxnSpPr>
        <p:spPr>
          <a:xfrm>
            <a:off x="5129585" y="320137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28" name="直接连接符 27"/>
          <p:cNvCxnSpPr/>
          <p:nvPr>
            <p:custDataLst>
              <p:tags r:id="rId18"/>
            </p:custDataLst>
          </p:nvPr>
        </p:nvCxnSpPr>
        <p:spPr>
          <a:xfrm>
            <a:off x="5430528" y="320137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29" name="直接连接符 28"/>
          <p:cNvCxnSpPr/>
          <p:nvPr>
            <p:custDataLst>
              <p:tags r:id="rId19"/>
            </p:custDataLst>
          </p:nvPr>
        </p:nvCxnSpPr>
        <p:spPr>
          <a:xfrm>
            <a:off x="5842729" y="333489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0" name="直接连接符 29"/>
          <p:cNvCxnSpPr/>
          <p:nvPr>
            <p:custDataLst>
              <p:tags r:id="rId20"/>
            </p:custDataLst>
          </p:nvPr>
        </p:nvCxnSpPr>
        <p:spPr>
          <a:xfrm>
            <a:off x="6475356" y="343874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1" name="直接连接符 30"/>
          <p:cNvCxnSpPr/>
          <p:nvPr>
            <p:custDataLst>
              <p:tags r:id="rId21"/>
            </p:custDataLst>
          </p:nvPr>
        </p:nvCxnSpPr>
        <p:spPr>
          <a:xfrm>
            <a:off x="6861072" y="320137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2" name="直接连接符 31"/>
          <p:cNvCxnSpPr/>
          <p:nvPr>
            <p:custDataLst>
              <p:tags r:id="rId22"/>
            </p:custDataLst>
          </p:nvPr>
        </p:nvCxnSpPr>
        <p:spPr>
          <a:xfrm>
            <a:off x="6316405" y="320137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33" name="直接连接符 32"/>
          <p:cNvCxnSpPr/>
          <p:nvPr>
            <p:custDataLst>
              <p:tags r:id="rId23"/>
            </p:custDataLst>
          </p:nvPr>
        </p:nvCxnSpPr>
        <p:spPr>
          <a:xfrm>
            <a:off x="5108390" y="349702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34" name="平行四边形 33"/>
          <p:cNvSpPr/>
          <p:nvPr>
            <p:custDataLst>
              <p:tags r:id="rId24"/>
            </p:custDataLst>
          </p:nvPr>
        </p:nvSpPr>
        <p:spPr>
          <a:xfrm flipH="1">
            <a:off x="6153217" y="320137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平行四边形 34"/>
          <p:cNvSpPr/>
          <p:nvPr>
            <p:custDataLst>
              <p:tags r:id="rId25"/>
            </p:custDataLst>
          </p:nvPr>
        </p:nvSpPr>
        <p:spPr>
          <a:xfrm flipH="1">
            <a:off x="4991825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平行四边形 35"/>
          <p:cNvSpPr/>
          <p:nvPr>
            <p:custDataLst>
              <p:tags r:id="rId26"/>
            </p:custDataLst>
          </p:nvPr>
        </p:nvSpPr>
        <p:spPr>
          <a:xfrm flipH="1">
            <a:off x="5956121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27"/>
            </p:custDataLst>
          </p:nvPr>
        </p:nvSpPr>
        <p:spPr>
          <a:xfrm>
            <a:off x="4990771" y="2439978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时间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>
            <p:custDataLst>
              <p:tags r:id="rId28"/>
            </p:custDataLst>
          </p:nvPr>
        </p:nvSpPr>
        <p:spPr>
          <a:xfrm>
            <a:off x="8139035" y="320137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29"/>
            </p:custDataLst>
          </p:nvPr>
        </p:nvSpPr>
        <p:spPr>
          <a:xfrm>
            <a:off x="8139035" y="2039985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30"/>
            </p:custDataLst>
          </p:nvPr>
        </p:nvCxnSpPr>
        <p:spPr>
          <a:xfrm>
            <a:off x="8283150" y="320137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1" name="直接连接符 40"/>
          <p:cNvCxnSpPr/>
          <p:nvPr>
            <p:custDataLst>
              <p:tags r:id="rId31"/>
            </p:custDataLst>
          </p:nvPr>
        </p:nvCxnSpPr>
        <p:spPr>
          <a:xfrm>
            <a:off x="8584093" y="320137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2" name="直接连接符 41"/>
          <p:cNvCxnSpPr/>
          <p:nvPr>
            <p:custDataLst>
              <p:tags r:id="rId32"/>
            </p:custDataLst>
          </p:nvPr>
        </p:nvCxnSpPr>
        <p:spPr>
          <a:xfrm>
            <a:off x="8996294" y="333489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3" name="直接连接符 42"/>
          <p:cNvCxnSpPr/>
          <p:nvPr>
            <p:custDataLst>
              <p:tags r:id="rId33"/>
            </p:custDataLst>
          </p:nvPr>
        </p:nvCxnSpPr>
        <p:spPr>
          <a:xfrm>
            <a:off x="9628921" y="343874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4" name="直接连接符 43"/>
          <p:cNvCxnSpPr/>
          <p:nvPr>
            <p:custDataLst>
              <p:tags r:id="rId34"/>
            </p:custDataLst>
          </p:nvPr>
        </p:nvCxnSpPr>
        <p:spPr>
          <a:xfrm>
            <a:off x="10014637" y="320137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5" name="直接连接符 44"/>
          <p:cNvCxnSpPr/>
          <p:nvPr>
            <p:custDataLst>
              <p:tags r:id="rId35"/>
            </p:custDataLst>
          </p:nvPr>
        </p:nvCxnSpPr>
        <p:spPr>
          <a:xfrm>
            <a:off x="9469970" y="320137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46" name="直接连接符 45"/>
          <p:cNvCxnSpPr/>
          <p:nvPr>
            <p:custDataLst>
              <p:tags r:id="rId36"/>
            </p:custDataLst>
          </p:nvPr>
        </p:nvCxnSpPr>
        <p:spPr>
          <a:xfrm>
            <a:off x="8261955" y="349702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47" name="平行四边形 46"/>
          <p:cNvSpPr/>
          <p:nvPr>
            <p:custDataLst>
              <p:tags r:id="rId37"/>
            </p:custDataLst>
          </p:nvPr>
        </p:nvSpPr>
        <p:spPr>
          <a:xfrm flipH="1">
            <a:off x="9306782" y="320137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平行四边形 47"/>
          <p:cNvSpPr/>
          <p:nvPr>
            <p:custDataLst>
              <p:tags r:id="rId38"/>
            </p:custDataLst>
          </p:nvPr>
        </p:nvSpPr>
        <p:spPr>
          <a:xfrm flipH="1">
            <a:off x="8145390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平行四边形 48"/>
          <p:cNvSpPr/>
          <p:nvPr>
            <p:custDataLst>
              <p:tags r:id="rId39"/>
            </p:custDataLst>
          </p:nvPr>
        </p:nvSpPr>
        <p:spPr>
          <a:xfrm flipH="1">
            <a:off x="9109686" y="320137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40"/>
            </p:custDataLst>
          </p:nvPr>
        </p:nvSpPr>
        <p:spPr>
          <a:xfrm>
            <a:off x="8144336" y="2439978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温度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" name="矩形 103"/>
          <p:cNvSpPr/>
          <p:nvPr>
            <p:custDataLst>
              <p:tags r:id="rId41"/>
            </p:custDataLst>
          </p:nvPr>
        </p:nvSpPr>
        <p:spPr>
          <a:xfrm>
            <a:off x="1831906" y="504095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D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>
            <p:custDataLst>
              <p:tags r:id="rId42"/>
            </p:custDataLst>
          </p:nvPr>
        </p:nvSpPr>
        <p:spPr>
          <a:xfrm>
            <a:off x="1831906" y="3879565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6" name="直接连接符 105"/>
          <p:cNvCxnSpPr/>
          <p:nvPr>
            <p:custDataLst>
              <p:tags r:id="rId43"/>
            </p:custDataLst>
          </p:nvPr>
        </p:nvCxnSpPr>
        <p:spPr>
          <a:xfrm>
            <a:off x="1976021" y="504095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7" name="直接连接符 106"/>
          <p:cNvCxnSpPr/>
          <p:nvPr>
            <p:custDataLst>
              <p:tags r:id="rId44"/>
            </p:custDataLst>
          </p:nvPr>
        </p:nvCxnSpPr>
        <p:spPr>
          <a:xfrm>
            <a:off x="2276964" y="504095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8" name="直接连接符 107"/>
          <p:cNvCxnSpPr/>
          <p:nvPr>
            <p:custDataLst>
              <p:tags r:id="rId45"/>
            </p:custDataLst>
          </p:nvPr>
        </p:nvCxnSpPr>
        <p:spPr>
          <a:xfrm>
            <a:off x="2689165" y="517447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09" name="直接连接符 108"/>
          <p:cNvCxnSpPr/>
          <p:nvPr>
            <p:custDataLst>
              <p:tags r:id="rId46"/>
            </p:custDataLst>
          </p:nvPr>
        </p:nvCxnSpPr>
        <p:spPr>
          <a:xfrm>
            <a:off x="3321792" y="527832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0" name="直接连接符 109"/>
          <p:cNvCxnSpPr/>
          <p:nvPr>
            <p:custDataLst>
              <p:tags r:id="rId47"/>
            </p:custDataLst>
          </p:nvPr>
        </p:nvCxnSpPr>
        <p:spPr>
          <a:xfrm>
            <a:off x="3707508" y="504095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1" name="直接连接符 110"/>
          <p:cNvCxnSpPr/>
          <p:nvPr>
            <p:custDataLst>
              <p:tags r:id="rId48"/>
            </p:custDataLst>
          </p:nvPr>
        </p:nvCxnSpPr>
        <p:spPr>
          <a:xfrm>
            <a:off x="3162841" y="504095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12" name="直接连接符 111"/>
          <p:cNvCxnSpPr/>
          <p:nvPr>
            <p:custDataLst>
              <p:tags r:id="rId49"/>
            </p:custDataLst>
          </p:nvPr>
        </p:nvCxnSpPr>
        <p:spPr>
          <a:xfrm>
            <a:off x="1954826" y="533660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13" name="平行四边形 112"/>
          <p:cNvSpPr/>
          <p:nvPr>
            <p:custDataLst>
              <p:tags r:id="rId50"/>
            </p:custDataLst>
          </p:nvPr>
        </p:nvSpPr>
        <p:spPr>
          <a:xfrm flipH="1">
            <a:off x="2999653" y="504095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平行四边形 113"/>
          <p:cNvSpPr/>
          <p:nvPr>
            <p:custDataLst>
              <p:tags r:id="rId51"/>
            </p:custDataLst>
          </p:nvPr>
        </p:nvSpPr>
        <p:spPr>
          <a:xfrm flipH="1">
            <a:off x="1838261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平行四边形 114"/>
          <p:cNvSpPr/>
          <p:nvPr>
            <p:custDataLst>
              <p:tags r:id="rId52"/>
            </p:custDataLst>
          </p:nvPr>
        </p:nvSpPr>
        <p:spPr>
          <a:xfrm flipH="1">
            <a:off x="2802557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>
            <p:custDataLst>
              <p:tags r:id="rId53"/>
            </p:custDataLst>
          </p:nvPr>
        </p:nvSpPr>
        <p:spPr>
          <a:xfrm>
            <a:off x="1837207" y="4279558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 部位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7" name="矩形 116"/>
          <p:cNvSpPr/>
          <p:nvPr>
            <p:custDataLst>
              <p:tags r:id="rId54"/>
            </p:custDataLst>
          </p:nvPr>
        </p:nvSpPr>
        <p:spPr>
          <a:xfrm>
            <a:off x="4985470" y="504095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8" name="矩形 117"/>
          <p:cNvSpPr/>
          <p:nvPr>
            <p:custDataLst>
              <p:tags r:id="rId55"/>
            </p:custDataLst>
          </p:nvPr>
        </p:nvSpPr>
        <p:spPr>
          <a:xfrm>
            <a:off x="4985470" y="3879565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9" name="直接连接符 118"/>
          <p:cNvCxnSpPr/>
          <p:nvPr>
            <p:custDataLst>
              <p:tags r:id="rId56"/>
            </p:custDataLst>
          </p:nvPr>
        </p:nvCxnSpPr>
        <p:spPr>
          <a:xfrm>
            <a:off x="5129585" y="504095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0" name="直接连接符 119"/>
          <p:cNvCxnSpPr/>
          <p:nvPr>
            <p:custDataLst>
              <p:tags r:id="rId57"/>
            </p:custDataLst>
          </p:nvPr>
        </p:nvCxnSpPr>
        <p:spPr>
          <a:xfrm>
            <a:off x="5430528" y="504095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1" name="直接连接符 120"/>
          <p:cNvCxnSpPr/>
          <p:nvPr>
            <p:custDataLst>
              <p:tags r:id="rId58"/>
            </p:custDataLst>
          </p:nvPr>
        </p:nvCxnSpPr>
        <p:spPr>
          <a:xfrm>
            <a:off x="5842729" y="517447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2" name="直接连接符 121"/>
          <p:cNvCxnSpPr/>
          <p:nvPr>
            <p:custDataLst>
              <p:tags r:id="rId59"/>
            </p:custDataLst>
          </p:nvPr>
        </p:nvCxnSpPr>
        <p:spPr>
          <a:xfrm>
            <a:off x="6475356" y="527832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3" name="直接连接符 122"/>
          <p:cNvCxnSpPr/>
          <p:nvPr>
            <p:custDataLst>
              <p:tags r:id="rId60"/>
            </p:custDataLst>
          </p:nvPr>
        </p:nvCxnSpPr>
        <p:spPr>
          <a:xfrm>
            <a:off x="6861072" y="504095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4" name="直接连接符 123"/>
          <p:cNvCxnSpPr/>
          <p:nvPr>
            <p:custDataLst>
              <p:tags r:id="rId61"/>
            </p:custDataLst>
          </p:nvPr>
        </p:nvCxnSpPr>
        <p:spPr>
          <a:xfrm>
            <a:off x="6316405" y="504095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25" name="直接连接符 124"/>
          <p:cNvCxnSpPr/>
          <p:nvPr>
            <p:custDataLst>
              <p:tags r:id="rId62"/>
            </p:custDataLst>
          </p:nvPr>
        </p:nvCxnSpPr>
        <p:spPr>
          <a:xfrm>
            <a:off x="5108390" y="533660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26" name="平行四边形 125"/>
          <p:cNvSpPr/>
          <p:nvPr>
            <p:custDataLst>
              <p:tags r:id="rId63"/>
            </p:custDataLst>
          </p:nvPr>
        </p:nvSpPr>
        <p:spPr>
          <a:xfrm flipH="1">
            <a:off x="6153217" y="504095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平行四边形 126"/>
          <p:cNvSpPr/>
          <p:nvPr>
            <p:custDataLst>
              <p:tags r:id="rId64"/>
            </p:custDataLst>
          </p:nvPr>
        </p:nvSpPr>
        <p:spPr>
          <a:xfrm flipH="1">
            <a:off x="4991825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平行四边形 127"/>
          <p:cNvSpPr/>
          <p:nvPr>
            <p:custDataLst>
              <p:tags r:id="rId65"/>
            </p:custDataLst>
          </p:nvPr>
        </p:nvSpPr>
        <p:spPr>
          <a:xfrm flipH="1">
            <a:off x="5956121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文本框 86"/>
          <p:cNvSpPr txBox="1"/>
          <p:nvPr>
            <p:custDataLst>
              <p:tags r:id="rId66"/>
            </p:custDataLst>
          </p:nvPr>
        </p:nvSpPr>
        <p:spPr>
          <a:xfrm>
            <a:off x="4990771" y="4279558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面积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矩形 129"/>
          <p:cNvSpPr/>
          <p:nvPr>
            <p:custDataLst>
              <p:tags r:id="rId67"/>
            </p:custDataLst>
          </p:nvPr>
        </p:nvSpPr>
        <p:spPr>
          <a:xfrm>
            <a:off x="8139035" y="5040958"/>
            <a:ext cx="2221059" cy="466253"/>
          </a:xfrm>
          <a:prstGeom prst="rect">
            <a:avLst/>
          </a:prstGeom>
          <a:solidFill>
            <a:srgbClr val="DEAB8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altLang="zh-CN" sz="2800" dirty="0">
                <a:solidFill>
                  <a:srgbClr val="DEAB81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F</a:t>
            </a:r>
            <a:endParaRPr lang="en-US" altLang="zh-CN" sz="2800" dirty="0">
              <a:solidFill>
                <a:srgbClr val="DEAB81">
                  <a:lumMod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1" name="矩形 130"/>
          <p:cNvSpPr/>
          <p:nvPr>
            <p:custDataLst>
              <p:tags r:id="rId68"/>
            </p:custDataLst>
          </p:nvPr>
        </p:nvSpPr>
        <p:spPr>
          <a:xfrm>
            <a:off x="8139035" y="3879565"/>
            <a:ext cx="2221059" cy="1161393"/>
          </a:xfrm>
          <a:prstGeom prst="rect">
            <a:avLst/>
          </a:prstGeom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32" name="直接连接符 131"/>
          <p:cNvCxnSpPr/>
          <p:nvPr>
            <p:custDataLst>
              <p:tags r:id="rId69"/>
            </p:custDataLst>
          </p:nvPr>
        </p:nvCxnSpPr>
        <p:spPr>
          <a:xfrm>
            <a:off x="8283150" y="5040957"/>
            <a:ext cx="279752" cy="279752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3" name="直接连接符 132"/>
          <p:cNvCxnSpPr/>
          <p:nvPr>
            <p:custDataLst>
              <p:tags r:id="rId70"/>
            </p:custDataLst>
          </p:nvPr>
        </p:nvCxnSpPr>
        <p:spPr>
          <a:xfrm>
            <a:off x="8584093" y="5040957"/>
            <a:ext cx="466254" cy="466254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4" name="直接连接符 133"/>
          <p:cNvCxnSpPr/>
          <p:nvPr>
            <p:custDataLst>
              <p:tags r:id="rId71"/>
            </p:custDataLst>
          </p:nvPr>
        </p:nvCxnSpPr>
        <p:spPr>
          <a:xfrm>
            <a:off x="8996294" y="5174475"/>
            <a:ext cx="99610" cy="99610"/>
          </a:xfrm>
          <a:prstGeom prst="line">
            <a:avLst/>
          </a:prstGeom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5" name="直接连接符 134"/>
          <p:cNvCxnSpPr/>
          <p:nvPr>
            <p:custDataLst>
              <p:tags r:id="rId72"/>
            </p:custDataLst>
          </p:nvPr>
        </p:nvCxnSpPr>
        <p:spPr>
          <a:xfrm>
            <a:off x="9628921" y="5278323"/>
            <a:ext cx="228888" cy="228888"/>
          </a:xfrm>
          <a:prstGeom prst="line">
            <a:avLst/>
          </a:prstGeom>
          <a:ln>
            <a:solidFill>
              <a:srgbClr val="DEAB81">
                <a:lumMod val="75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6" name="直接连接符 135"/>
          <p:cNvCxnSpPr/>
          <p:nvPr>
            <p:custDataLst>
              <p:tags r:id="rId73"/>
            </p:custDataLst>
          </p:nvPr>
        </p:nvCxnSpPr>
        <p:spPr>
          <a:xfrm>
            <a:off x="10014637" y="5040957"/>
            <a:ext cx="341209" cy="341208"/>
          </a:xfrm>
          <a:prstGeom prst="line">
            <a:avLst/>
          </a:prstGeom>
          <a:ln>
            <a:solidFill>
              <a:srgbClr val="DEAB81"/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7" name="直接连接符 136"/>
          <p:cNvCxnSpPr/>
          <p:nvPr>
            <p:custDataLst>
              <p:tags r:id="rId74"/>
            </p:custDataLst>
          </p:nvPr>
        </p:nvCxnSpPr>
        <p:spPr>
          <a:xfrm>
            <a:off x="9469970" y="5040957"/>
            <a:ext cx="466254" cy="466254"/>
          </a:xfrm>
          <a:prstGeom prst="line">
            <a:avLst/>
          </a:prstGeom>
          <a:ln>
            <a:solidFill>
              <a:srgbClr val="DEAB81">
                <a:lumMod val="40000"/>
                <a:lumOff val="6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cxnSp>
        <p:nvCxnSpPr>
          <p:cNvPr id="138" name="直接连接符 137"/>
          <p:cNvCxnSpPr/>
          <p:nvPr>
            <p:custDataLst>
              <p:tags r:id="rId75"/>
            </p:custDataLst>
          </p:nvPr>
        </p:nvCxnSpPr>
        <p:spPr>
          <a:xfrm>
            <a:off x="8261955" y="5336604"/>
            <a:ext cx="99610" cy="99610"/>
          </a:xfrm>
          <a:prstGeom prst="line">
            <a:avLst/>
          </a:prstGeom>
          <a:ln>
            <a:solidFill>
              <a:srgbClr val="DEAB81">
                <a:lumMod val="50000"/>
              </a:srgbClr>
            </a:solidFill>
          </a:ln>
        </p:spPr>
        <p:style>
          <a:lnRef idx="1">
            <a:srgbClr val="DEAB81"/>
          </a:lnRef>
          <a:fillRef idx="0">
            <a:srgbClr val="DEAB81"/>
          </a:fillRef>
          <a:effectRef idx="0">
            <a:srgbClr val="DEAB81"/>
          </a:effectRef>
          <a:fontRef idx="minor">
            <a:srgbClr val="5F5F5F"/>
          </a:fontRef>
        </p:style>
      </p:cxnSp>
      <p:sp>
        <p:nvSpPr>
          <p:cNvPr id="139" name="平行四边形 138"/>
          <p:cNvSpPr/>
          <p:nvPr>
            <p:custDataLst>
              <p:tags r:id="rId76"/>
            </p:custDataLst>
          </p:nvPr>
        </p:nvSpPr>
        <p:spPr>
          <a:xfrm flipH="1">
            <a:off x="9306782" y="5040958"/>
            <a:ext cx="915551" cy="466254"/>
          </a:xfrm>
          <a:prstGeom prst="parallelogram">
            <a:avLst>
              <a:gd name="adj" fmla="val 95454"/>
            </a:avLst>
          </a:prstGeom>
          <a:solidFill>
            <a:srgbClr val="FEFFFF">
              <a:alpha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40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平行四边形 139"/>
          <p:cNvSpPr/>
          <p:nvPr>
            <p:custDataLst>
              <p:tags r:id="rId77"/>
            </p:custDataLst>
          </p:nvPr>
        </p:nvSpPr>
        <p:spPr>
          <a:xfrm flipH="1">
            <a:off x="8145390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42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1" name="平行四边形 140"/>
          <p:cNvSpPr/>
          <p:nvPr>
            <p:custDataLst>
              <p:tags r:id="rId78"/>
            </p:custDataLst>
          </p:nvPr>
        </p:nvSpPr>
        <p:spPr>
          <a:xfrm flipH="1">
            <a:off x="9109686" y="5040958"/>
            <a:ext cx="722691" cy="466254"/>
          </a:xfrm>
          <a:prstGeom prst="parallelogram">
            <a:avLst>
              <a:gd name="adj" fmla="val 100908"/>
            </a:avLst>
          </a:prstGeom>
          <a:solidFill>
            <a:srgbClr val="DEAB81">
              <a:lumMod val="60000"/>
              <a:lumOff val="40000"/>
              <a:alpha val="13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>
            <p:custDataLst>
              <p:tags r:id="rId79"/>
            </p:custDataLst>
          </p:nvPr>
        </p:nvSpPr>
        <p:spPr>
          <a:xfrm>
            <a:off x="8144336" y="4279558"/>
            <a:ext cx="2210456" cy="36140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6. 个体差异</a:t>
            </a:r>
            <a:endParaRPr lang="zh-CN" altLang="en-US" sz="1800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5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7"/>
  <p:tag name="KSO_WM_UNIT_ID" val="diagram749_6*l_h_i*1_5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0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8"/>
  <p:tag name="KSO_WM_UNIT_ID" val="diagram749_6*l_h_i*1_5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0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9"/>
  <p:tag name="KSO_WM_UNIT_ID" val="diagram749_6*l_h_i*1_5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0"/>
  <p:tag name="KSO_WM_UNIT_ID" val="diagram749_6*l_h_i*1_5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1"/>
  <p:tag name="KSO_WM_UNIT_ID" val="diagram749_6*l_h_i*1_5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5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5_2"/>
  <p:tag name="KSO_WM_UNIT_PRESET_TEXT" val="单击此处添加文本"/>
  <p:tag name="KSO_WM_UNIT_TEXT_FILL_FORE_SCHEMECOLOR_INDEX" val="14"/>
  <p:tag name="KSO_WM_UNIT_TEXT_FILL_TYPE" val="1"/>
</p:tagLst>
</file>

<file path=ppt/tags/tag10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"/>
  <p:tag name="KSO_WM_UNIT_ID" val="diagram749_6*l_h_i*1_6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F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0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2"/>
  <p:tag name="KSO_WM_UNIT_ID" val="diagram749_6*l_h_i*1_6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2"/>
  <p:tag name="KSO_WM_UNIT_ID" val="diagram749_6*l_h_i*1_6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0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3"/>
  <p:tag name="KSO_WM_UNIT_ID" val="diagram749_6*l_h_i*1_6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5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1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4"/>
  <p:tag name="KSO_WM_UNIT_ID" val="diagram749_6*l_h_i*1_6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5"/>
  <p:tag name="KSO_WM_UNIT_ID" val="diagram749_6*l_h_i*1_6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6"/>
  <p:tag name="KSO_WM_UNIT_ID" val="diagram749_6*l_h_i*1_6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7"/>
  <p:tag name="KSO_WM_UNIT_ID" val="diagram749_6*l_h_i*1_6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8"/>
  <p:tag name="KSO_WM_UNIT_ID" val="diagram749_6*l_h_i*1_6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1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9"/>
  <p:tag name="KSO_WM_UNIT_ID" val="diagram749_6*l_h_i*1_6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0"/>
  <p:tag name="KSO_WM_UNIT_ID" val="diagram749_6*l_h_i*1_6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1"/>
  <p:tag name="KSO_WM_UNIT_ID" val="diagram749_6*l_h_i*1_6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6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6_2"/>
  <p:tag name="KSO_WM_UNIT_PRESET_TEXT" val="单击此处添加文本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5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1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1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19153_6*m_h_f*1_1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1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1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2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2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19153_6*m_h_f*1_2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2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2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3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3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19153_6*m_h_f*1_3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3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3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4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4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5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19153_6*m_h_f*1_4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4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4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5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5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19153_6*m_h_f*1_5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5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5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6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6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19153_6*m_h_f*1_6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6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6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7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7_1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7_1"/>
  <p:tag name="KSO_WM_UNIT_ID" val="diagram20219153_6*m_h_f*1_7_1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DIAGRAM_GROUP_CODE" val="m1-1"/>
  <p:tag name="KSO_WM_UNIT_PRESET_TEXT" val="单击此处输入正文"/>
  <p:tag name="KSO_WM_UNIT_VALUE" val="10"/>
  <p:tag name="KSO_WM_CHIP_GROUPID" val="60b9ecfbd573a1aeab43c12c"/>
  <p:tag name="KSO_WM_CHIP_XID" val="60b9ecfbd573a1aeab43c12d"/>
  <p:tag name="KSO_WM_ASSEMBLE_CHIP_INDEX" val="0311299307ca4aafa4dcc50fe0ab35cf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5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53_6*m_h_i*1_7_2"/>
  <p:tag name="KSO_WM_TEMPLATE_CATEGORY" val="diagram"/>
  <p:tag name="KSO_WM_TEMPLATE_INDEX" val="20219153"/>
  <p:tag name="KSO_WM_UNIT_LAYERLEVEL" val="1_1_1"/>
  <p:tag name="KSO_WM_TAG_VERSION" val="1.0"/>
  <p:tag name="KSO_WM_BEAUTIFY_FLAG" val="#wm#"/>
  <p:tag name="KSO_WM_UNIT_TYPE" val="m_h_i"/>
  <p:tag name="KSO_WM_UNIT_INDEX" val="1_7_2"/>
  <p:tag name="KSO_WM_DIAGRAM_GROUP_CODE" val="m1-1"/>
  <p:tag name="KSO_WM_CHIP_GROUPID" val="60b9ecfbd573a1aeab43c12c"/>
  <p:tag name="KSO_WM_CHIP_XID" val="60b9ecfbd573a1aeab43c12d"/>
  <p:tag name="KSO_WM_ASSEMBLE_CHIP_INDEX" val="0311299307ca4aafa4dcc50fe0ab35cf"/>
  <p:tag name="KSO_WM_UNIT_VALUE" val="28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5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5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5"/>
  <p:tag name="KSO_WM_UNIT_TYPE" val="a"/>
  <p:tag name="KSO_WM_UNIT_INDEX" val="1"/>
  <p:tag name="KSO_WM_UNIT_ID" val="diagram715_6*a*1"/>
  <p:tag name="KSO_WM_UNIT_LAYERLEVEL" val="1"/>
  <p:tag name="KSO_WM_UNIT_VALUE" val="16"/>
  <p:tag name="KSO_WM_UNIT_HIGHLIGHT" val="0"/>
  <p:tag name="KSO_WM_UNIT_COMPATIBLE" val="0"/>
  <p:tag name="KSO_WM_UNIT_RELATE_UNITID" val="diagram715_6*l*1"/>
  <p:tag name="KSO_WM_UNIT_NOCLEAR" val="0"/>
  <p:tag name="KSO_WM_UNIT_DIAGRAM_ISNUMVISUAL" val="0"/>
  <p:tag name="KSO_WM_UNIT_DIAGRAM_ISREFERUNIT" val="0"/>
  <p:tag name="KSO_WM_DIAGRAM_GROUP_CODE" val="l1-1"/>
  <p:tag name="KSO_WM_UNIT_ISCONTENTSTITLE" val="0"/>
  <p:tag name="KSO_WM_UNIT_PRESET_TEXT" val="单击此处添加标题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6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2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68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5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0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3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7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FILL_FORE_SCHEMECOLOR_INDEX" val="8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4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2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3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4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4_1"/>
  <p:tag name="KSO_WM_UNIT_PRESET_TEXT" val="单击此处添加文本具体内容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"/>
  <p:tag name="KSO_WM_UNIT_ID" val="diagram749_6*l_h_i*1_1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A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5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2"/>
  <p:tag name="KSO_WM_UNIT_ID" val="diagram749_6*l_h_i*1_1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4"/>
  <p:tag name="KSO_WM_UNIT_ID" val="diagram749_6*l_h_i*1_1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5"/>
  <p:tag name="KSO_WM_UNIT_ID" val="diagram749_6*l_h_i*1_1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6"/>
  <p:tag name="KSO_WM_UNIT_ID" val="diagram749_6*l_h_i*1_1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7"/>
  <p:tag name="KSO_WM_UNIT_ID" val="diagram749_6*l_h_i*1_1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8"/>
  <p:tag name="KSO_WM_UNIT_ID" val="diagram749_6*l_h_i*1_1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9"/>
  <p:tag name="KSO_WM_UNIT_ID" val="diagram749_6*l_h_i*1_1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0"/>
  <p:tag name="KSO_WM_UNIT_ID" val="diagram749_6*l_h_i*1_1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8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1"/>
  <p:tag name="KSO_WM_UNIT_ID" val="diagram749_6*l_h_i*1_1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2"/>
  <p:tag name="KSO_WM_UNIT_ID" val="diagram749_6*l_h_i*1_1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5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3"/>
  <p:tag name="KSO_WM_UNIT_ID" val="diagram749_6*l_h_i*1_1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1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1_2"/>
  <p:tag name="KSO_WM_UNIT_PRESET_TEXT" val="单击此处添加文本"/>
  <p:tag name="KSO_WM_UNIT_TEXT_FILL_FORE_SCHEMECOLOR_INDEX" val="14"/>
  <p:tag name="KSO_WM_UNIT_TEXT_FILL_TYPE" val="1"/>
</p:tagLst>
</file>

<file path=ppt/tags/tag19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"/>
  <p:tag name="KSO_WM_UNIT_ID" val="diagram749_6*l_h_i*1_2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B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9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2"/>
  <p:tag name="KSO_WM_UNIT_ID" val="diagram749_6*l_h_i*1_2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2"/>
  <p:tag name="KSO_WM_UNIT_ID" val="diagram749_6*l_h_i*1_2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9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3"/>
  <p:tag name="KSO_WM_UNIT_ID" val="diagram749_6*l_h_i*1_2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9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4"/>
  <p:tag name="KSO_WM_UNIT_ID" val="diagram749_6*l_h_i*1_2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9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5"/>
  <p:tag name="KSO_WM_UNIT_ID" val="diagram749_6*l_h_i*1_2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9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6"/>
  <p:tag name="KSO_WM_UNIT_ID" val="diagram749_6*l_h_i*1_2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19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7"/>
  <p:tag name="KSO_WM_UNIT_ID" val="diagram749_6*l_h_i*1_2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5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8"/>
  <p:tag name="KSO_WM_UNIT_ID" val="diagram749_6*l_h_i*1_2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0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9"/>
  <p:tag name="KSO_WM_UNIT_ID" val="diagram749_6*l_h_i*1_2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0"/>
  <p:tag name="KSO_WM_UNIT_ID" val="diagram749_6*l_h_i*1_2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1"/>
  <p:tag name="KSO_WM_UNIT_ID" val="diagram749_6*l_h_i*1_2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2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2_2"/>
  <p:tag name="KSO_WM_UNIT_PRESET_TEXT" val="单击此处添加文本"/>
  <p:tag name="KSO_WM_UNIT_TEXT_FILL_FORE_SCHEMECOLOR_INDEX" val="14"/>
  <p:tag name="KSO_WM_UNIT_TEXT_FILL_TYPE" val="1"/>
</p:tagLst>
</file>

<file path=ppt/tags/tag20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"/>
  <p:tag name="KSO_WM_UNIT_ID" val="diagram749_6*l_h_i*1_3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C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20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2"/>
  <p:tag name="KSO_WM_UNIT_ID" val="diagram749_6*l_h_i*1_3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2"/>
  <p:tag name="KSO_WM_UNIT_ID" val="diagram749_6*l_h_i*1_3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0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3"/>
  <p:tag name="KSO_WM_UNIT_ID" val="diagram749_6*l_h_i*1_3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0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4"/>
  <p:tag name="KSO_WM_UNIT_ID" val="diagram749_6*l_h_i*1_3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5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1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5"/>
  <p:tag name="KSO_WM_UNIT_ID" val="diagram749_6*l_h_i*1_3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6"/>
  <p:tag name="KSO_WM_UNIT_ID" val="diagram749_6*l_h_i*1_3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7"/>
  <p:tag name="KSO_WM_UNIT_ID" val="diagram749_6*l_h_i*1_3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8"/>
  <p:tag name="KSO_WM_UNIT_ID" val="diagram749_6*l_h_i*1_3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1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9"/>
  <p:tag name="KSO_WM_UNIT_ID" val="diagram749_6*l_h_i*1_3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0"/>
  <p:tag name="KSO_WM_UNIT_ID" val="diagram749_6*l_h_i*1_3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1"/>
  <p:tag name="KSO_WM_UNIT_ID" val="diagram749_6*l_h_i*1_3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3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3_2"/>
  <p:tag name="KSO_WM_UNIT_PRESET_TEXT" val="单击此处添加文本"/>
  <p:tag name="KSO_WM_UNIT_TEXT_FILL_FORE_SCHEMECOLOR_INDEX" val="14"/>
  <p:tag name="KSO_WM_UNIT_TEXT_FILL_TYPE" val="1"/>
</p:tagLst>
</file>

<file path=ppt/tags/tag21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"/>
  <p:tag name="KSO_WM_UNIT_ID" val="diagram749_6*l_h_i*1_4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D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21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2"/>
  <p:tag name="KSO_WM_UNIT_ID" val="diagram749_6*l_h_i*1_4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5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2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2"/>
  <p:tag name="KSO_WM_UNIT_ID" val="diagram749_6*l_h_i*1_4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3"/>
  <p:tag name="KSO_WM_UNIT_ID" val="diagram749_6*l_h_i*1_4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4"/>
  <p:tag name="KSO_WM_UNIT_ID" val="diagram749_6*l_h_i*1_4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5"/>
  <p:tag name="KSO_WM_UNIT_ID" val="diagram749_6*l_h_i*1_4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6"/>
  <p:tag name="KSO_WM_UNIT_ID" val="diagram749_6*l_h_i*1_4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7"/>
  <p:tag name="KSO_WM_UNIT_ID" val="diagram749_6*l_h_i*1_4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8"/>
  <p:tag name="KSO_WM_UNIT_ID" val="diagram749_6*l_h_i*1_4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2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9"/>
  <p:tag name="KSO_WM_UNIT_ID" val="diagram749_6*l_h_i*1_4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0"/>
  <p:tag name="KSO_WM_UNIT_ID" val="diagram749_6*l_h_i*1_4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1"/>
  <p:tag name="KSO_WM_UNIT_ID" val="diagram749_6*l_h_i*1_4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5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4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4_2"/>
  <p:tag name="KSO_WM_UNIT_PRESET_TEXT" val="单击此处添加文本"/>
  <p:tag name="KSO_WM_UNIT_TEXT_FILL_FORE_SCHEMECOLOR_INDEX" val="14"/>
  <p:tag name="KSO_WM_UNIT_TEXT_FILL_TYPE" val="1"/>
</p:tagLst>
</file>

<file path=ppt/tags/tag23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"/>
  <p:tag name="KSO_WM_UNIT_ID" val="diagram749_6*l_h_i*1_5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E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23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2"/>
  <p:tag name="KSO_WM_UNIT_ID" val="diagram749_6*l_h_i*1_5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3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2"/>
  <p:tag name="KSO_WM_UNIT_ID" val="diagram749_6*l_h_i*1_5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3"/>
  <p:tag name="KSO_WM_UNIT_ID" val="diagram749_6*l_h_i*1_5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4"/>
  <p:tag name="KSO_WM_UNIT_ID" val="diagram749_6*l_h_i*1_5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5"/>
  <p:tag name="KSO_WM_UNIT_ID" val="diagram749_6*l_h_i*1_5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6"/>
  <p:tag name="KSO_WM_UNIT_ID" val="diagram749_6*l_h_i*1_5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7"/>
  <p:tag name="KSO_WM_UNIT_ID" val="diagram749_6*l_h_i*1_5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3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8"/>
  <p:tag name="KSO_WM_UNIT_ID" val="diagram749_6*l_h_i*1_5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5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9"/>
  <p:tag name="KSO_WM_UNIT_ID" val="diagram749_6*l_h_i*1_5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0"/>
  <p:tag name="KSO_WM_UNIT_ID" val="diagram749_6*l_h_i*1_5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1"/>
  <p:tag name="KSO_WM_UNIT_ID" val="diagram749_6*l_h_i*1_5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5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5_2"/>
  <p:tag name="KSO_WM_UNIT_PRESET_TEXT" val="单击此处添加文本"/>
  <p:tag name="KSO_WM_UNIT_TEXT_FILL_FORE_SCHEMECOLOR_INDEX" val="14"/>
  <p:tag name="KSO_WM_UNIT_TEXT_FILL_TYPE" val="1"/>
</p:tagLst>
</file>

<file path=ppt/tags/tag24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"/>
  <p:tag name="KSO_WM_UNIT_ID" val="diagram749_6*l_h_i*1_6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F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24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2"/>
  <p:tag name="KSO_WM_UNIT_ID" val="diagram749_6*l_h_i*1_6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2"/>
  <p:tag name="KSO_WM_UNIT_ID" val="diagram749_6*l_h_i*1_6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4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3"/>
  <p:tag name="KSO_WM_UNIT_ID" val="diagram749_6*l_h_i*1_6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4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4"/>
  <p:tag name="KSO_WM_UNIT_ID" val="diagram749_6*l_h_i*1_6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4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5"/>
  <p:tag name="KSO_WM_UNIT_ID" val="diagram749_6*l_h_i*1_6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5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6"/>
  <p:tag name="KSO_WM_UNIT_ID" val="diagram749_6*l_h_i*1_6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5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7"/>
  <p:tag name="KSO_WM_UNIT_ID" val="diagram749_6*l_h_i*1_6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5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8"/>
  <p:tag name="KSO_WM_UNIT_ID" val="diagram749_6*l_h_i*1_6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25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9"/>
  <p:tag name="KSO_WM_UNIT_ID" val="diagram749_6*l_h_i*1_6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0"/>
  <p:tag name="KSO_WM_UNIT_ID" val="diagram749_6*l_h_i*1_6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6_11"/>
  <p:tag name="KSO_WM_UNIT_ID" val="diagram749_6*l_h_i*1_6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6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6_2"/>
  <p:tag name="KSO_WM_UNIT_PRESET_TEXT" val="单击此处添加文本"/>
  <p:tag name="KSO_WM_UNIT_TEXT_FILL_FORE_SCHEMECOLOR_INDEX" val="14"/>
  <p:tag name="KSO_WM_UNIT_TEXT_FILL_TYPE" val="1"/>
</p:tagLst>
</file>

<file path=ppt/tags/tag2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5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5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5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5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5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5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5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5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5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5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5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5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5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5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5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5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5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5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5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5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5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5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5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5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5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5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5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5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5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84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5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85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5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8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5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5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2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5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5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5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PP_MARK_KEY" val="3e18227c-c103-4b01-a6c4-1768cb33aa6d"/>
  <p:tag name="COMMONDATA" val="eyJoZGlkIjoiNzQ3MTk3OTEyZDg4NzA3ZGRmN2U4ZTcxY2Y1ODYwYzQifQ==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5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5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5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5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5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5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5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5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"/>
  <p:tag name="KSO_WM_UNIT_ID" val="diagram749_6*l_h_i*1_1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A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2"/>
  <p:tag name="KSO_WM_UNIT_ID" val="diagram749_6*l_h_i*1_1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4"/>
  <p:tag name="KSO_WM_UNIT_ID" val="diagram749_6*l_h_i*1_1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5"/>
  <p:tag name="KSO_WM_UNIT_ID" val="diagram749_6*l_h_i*1_1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6"/>
  <p:tag name="KSO_WM_UNIT_ID" val="diagram749_6*l_h_i*1_1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7"/>
  <p:tag name="KSO_WM_UNIT_ID" val="diagram749_6*l_h_i*1_1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8"/>
  <p:tag name="KSO_WM_UNIT_ID" val="diagram749_6*l_h_i*1_1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9"/>
  <p:tag name="KSO_WM_UNIT_ID" val="diagram749_6*l_h_i*1_1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0"/>
  <p:tag name="KSO_WM_UNIT_ID" val="diagram749_6*l_h_i*1_1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11"/>
  <p:tag name="KSO_WM_UNIT_ID" val="diagram749_6*l_h_i*1_1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2"/>
  <p:tag name="KSO_WM_UNIT_ID" val="diagram749_6*l_h_i*1_1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1_3"/>
  <p:tag name="KSO_WM_UNIT_ID" val="diagram749_6*l_h_i*1_1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1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1_2"/>
  <p:tag name="KSO_WM_UNIT_PRESET_TEXT" val="单击此处添加文本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"/>
  <p:tag name="KSO_WM_UNIT_ID" val="diagram749_6*l_h_i*1_2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B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2"/>
  <p:tag name="KSO_WM_UNIT_ID" val="diagram749_6*l_h_i*1_2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2"/>
  <p:tag name="KSO_WM_UNIT_ID" val="diagram749_6*l_h_i*1_2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5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3"/>
  <p:tag name="KSO_WM_UNIT_ID" val="diagram749_6*l_h_i*1_2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5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4"/>
  <p:tag name="KSO_WM_UNIT_ID" val="diagram749_6*l_h_i*1_2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5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5"/>
  <p:tag name="KSO_WM_UNIT_ID" val="diagram749_6*l_h_i*1_2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6.xml><?xml version="1.0" encoding="utf-8"?>
<p:tagLst xmlns:p="http://schemas.openxmlformats.org/presentationml/2006/main">
  <p:tag name="KSO_WM_UNIT_PLACING_PICTURE_USER_VIEWPORT" val="{&quot;height&quot;:5715,&quot;width&quot;:3600}"/>
  <p:tag name="KSO_WM_BEAUTIFY_FLAG" val=""/>
</p:tagLst>
</file>

<file path=ppt/tags/tag6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6"/>
  <p:tag name="KSO_WM_UNIT_ID" val="diagram749_6*l_h_i*1_2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6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7"/>
  <p:tag name="KSO_WM_UNIT_ID" val="diagram749_6*l_h_i*1_2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6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8"/>
  <p:tag name="KSO_WM_UNIT_ID" val="diagram749_6*l_h_i*1_2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6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9"/>
  <p:tag name="KSO_WM_UNIT_ID" val="diagram749_6*l_h_i*1_2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0"/>
  <p:tag name="KSO_WM_UNIT_ID" val="diagram749_6*l_h_i*1_2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2_11"/>
  <p:tag name="KSO_WM_UNIT_ID" val="diagram749_6*l_h_i*1_2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2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2_2"/>
  <p:tag name="KSO_WM_UNIT_PRESET_TEXT" val="单击此处添加文本"/>
  <p:tag name="KSO_WM_UNIT_TEXT_FILL_FORE_SCHEMECOLOR_INDEX" val="14"/>
  <p:tag name="KSO_WM_UNIT_TEXT_FILL_TYPE" val="1"/>
</p:tagLst>
</file>

<file path=ppt/tags/tag6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"/>
  <p:tag name="KSO_WM_UNIT_ID" val="diagram749_6*l_h_i*1_3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C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6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2"/>
  <p:tag name="KSO_WM_UNIT_ID" val="diagram749_6*l_h_i*1_3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2"/>
  <p:tag name="KSO_WM_UNIT_ID" val="diagram749_6*l_h_i*1_3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.xml><?xml version="1.0" encoding="utf-8"?>
<p:tagLst xmlns:p="http://schemas.openxmlformats.org/presentationml/2006/main">
  <p:tag name="KSO_WM_UNIT_COLOR_SCHEME_SHAPE_ID" val="92"/>
  <p:tag name="KSO_WM_UNIT_COLOR_SCHEME_PARENT_PAGE" val="0_1"/>
  <p:tag name="KSO_WM_UNIT_FOIL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1_1*i*5"/>
  <p:tag name="KSO_WM_TEMPLATE_CATEGORY" val="diagram"/>
  <p:tag name="KSO_WM_TEMPLATE_INDEX" val="20196591"/>
  <p:tag name="KSO_WM_UNIT_LAYERLEVEL" val="1"/>
  <p:tag name="KSO_WM_TAG_VERSION" val="1.0"/>
  <p:tag name="KSO_WM_BEAUTIFY_FLAG" val=""/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7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3"/>
  <p:tag name="KSO_WM_UNIT_ID" val="diagram749_6*l_h_i*1_3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4"/>
  <p:tag name="KSO_WM_UNIT_ID" val="diagram749_6*l_h_i*1_3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5"/>
  <p:tag name="KSO_WM_UNIT_ID" val="diagram749_6*l_h_i*1_3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6"/>
  <p:tag name="KSO_WM_UNIT_ID" val="diagram749_6*l_h_i*1_3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7"/>
  <p:tag name="KSO_WM_UNIT_ID" val="diagram749_6*l_h_i*1_3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8"/>
  <p:tag name="KSO_WM_UNIT_ID" val="diagram749_6*l_h_i*1_3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7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9"/>
  <p:tag name="KSO_WM_UNIT_ID" val="diagram749_6*l_h_i*1_3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0"/>
  <p:tag name="KSO_WM_UNIT_ID" val="diagram749_6*l_h_i*1_3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3_11"/>
  <p:tag name="KSO_WM_UNIT_ID" val="diagram749_6*l_h_i*1_3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3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3_2"/>
  <p:tag name="KSO_WM_UNIT_PRESET_TEXT" val="单击此处添加文本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UNIT_PLACING_PICTURE_USER_VIEWPORT" val="{&quot;height&quot;:3633,&quot;width&quot;:6048}"/>
</p:tagLst>
</file>

<file path=ppt/tags/tag8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"/>
  <p:tag name="KSO_WM_UNIT_ID" val="diagram749_6*l_h_i*1_4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D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8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2"/>
  <p:tag name="KSO_WM_UNIT_ID" val="diagram749_6*l_h_i*1_4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2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2"/>
  <p:tag name="KSO_WM_UNIT_ID" val="diagram749_6*l_h_i*1_4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3"/>
  <p:tag name="KSO_WM_UNIT_ID" val="diagram749_6*l_h_i*1_4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4"/>
  <p:tag name="KSO_WM_UNIT_ID" val="diagram749_6*l_h_i*1_4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5"/>
  <p:tag name="KSO_WM_UNIT_ID" val="diagram749_6*l_h_i*1_4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6"/>
  <p:tag name="KSO_WM_UNIT_ID" val="diagram749_6*l_h_i*1_4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7"/>
  <p:tag name="KSO_WM_UNIT_ID" val="diagram749_6*l_h_i*1_4_7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8"/>
  <p:tag name="KSO_WM_UNIT_ID" val="diagram749_6*l_h_i*1_4_8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8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9"/>
  <p:tag name="KSO_WM_UNIT_ID" val="diagram749_6*l_h_i*1_4_9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0"/>
  <p:tag name="KSO_WM_UNIT_ID" val="diagram749_6*l_h_i*1_4_10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4_11"/>
  <p:tag name="KSO_WM_UNIT_ID" val="diagram749_6*l_h_i*1_4_1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49_6*l_h_f*1_4_2"/>
  <p:tag name="KSO_WM_TEMPLATE_CATEGORY" val="diagram"/>
  <p:tag name="KSO_WM_TEMPLATE_INDEX" val="749"/>
  <p:tag name="KSO_WM_UNIT_LAYERLEVEL" val="1_1_1"/>
  <p:tag name="KSO_WM_TAG_VERSION" val="1.0"/>
  <p:tag name="KSO_WM_BEAUTIFY_FLAG" val="#wm#"/>
  <p:tag name="KSO_WM_UNIT_NOCLEAR" val="0"/>
  <p:tag name="KSO_WM_UNIT_VALUE" val="11"/>
  <p:tag name="KSO_WM_UNIT_TYPE" val="l_h_f"/>
  <p:tag name="KSO_WM_UNIT_INDEX" val="1_4_2"/>
  <p:tag name="KSO_WM_UNIT_PRESET_TEXT" val="单击此处添加文本"/>
  <p:tag name="KSO_WM_UNIT_TEXT_FILL_FORE_SCHEMECOLOR_INDEX" val="14"/>
  <p:tag name="KSO_WM_UNIT_TEXT_FILL_TYPE" val="1"/>
</p:tagLst>
</file>

<file path=ppt/tags/tag93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"/>
  <p:tag name="KSO_WM_UNIT_ID" val="diagram749_6*l_h_i*1_5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PRESET_TEXT" val="E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94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12"/>
  <p:tag name="KSO_WM_UNIT_ID" val="diagram749_6*l_h_i*1_5_12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NOCLEAR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5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2"/>
  <p:tag name="KSO_WM_UNIT_ID" val="diagram749_6*l_h_i*1_5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96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3"/>
  <p:tag name="KSO_WM_UNIT_ID" val="diagram749_6*l_h_i*1_5_3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97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4"/>
  <p:tag name="KSO_WM_UNIT_ID" val="diagram749_6*l_h_i*1_5_4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98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5"/>
  <p:tag name="KSO_WM_UNIT_ID" val="diagram749_6*l_h_i*1_5_5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ags/tag99.xml><?xml version="1.0" encoding="utf-8"?>
<p:tagLst xmlns:p="http://schemas.openxmlformats.org/presentationml/2006/main">
  <p:tag name="KSO_WM_TAG_VERSION" val="1.0"/>
  <p:tag name="KSO_WM_TEMPLATE_CATEGORY" val="diagram"/>
  <p:tag name="KSO_WM_TEMPLATE_INDEX" val="749"/>
  <p:tag name="KSO_WM_UNIT_TYPE" val="l_h_i"/>
  <p:tag name="KSO_WM_UNIT_INDEX" val="1_5_6"/>
  <p:tag name="KSO_WM_UNIT_ID" val="diagram749_6*l_h_i*1_5_6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</p:tagLst>
</file>

<file path=ppt/theme/theme1.xml><?xml version="1.0" encoding="utf-8"?>
<a:theme xmlns:a="http://schemas.openxmlformats.org/drawingml/2006/main" name="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9"/>
      </a:accent5>
      <a:accent6>
        <a:srgbClr val="E5B789"/>
      </a:accent6>
      <a:hlink>
        <a:srgbClr val="FF9900"/>
      </a:hlink>
      <a:folHlink>
        <a:srgbClr val="990000"/>
      </a:folHlink>
    </a:clrScheme>
    <a:fontScheme name="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5B75B"/>
      </a:accent6>
      <a:hlink>
        <a:srgbClr val="FF99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流畅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AAAAAA"/>
      </a:accent3>
      <a:accent4>
        <a:srgbClr val="DCDCDC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BF5F9"/>
        </a:dk2>
        <a:lt2>
          <a:srgbClr val="04617B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CDCDC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流畅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隶书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医院护理岗位管理">
  <a:themeElements>
    <a:clrScheme name="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99CCCC"/>
      </a:accent1>
      <a:accent2>
        <a:srgbClr val="CCFF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B7E589"/>
      </a:accent6>
      <a:hlink>
        <a:srgbClr val="009999"/>
      </a:hlink>
      <a:folHlink>
        <a:srgbClr val="969696"/>
      </a:folHlink>
    </a:clrScheme>
    <a:fontScheme name="">
      <a:majorFont>
        <a:latin typeface="FrutigerNext LT Medium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5B75B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9B7B7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9B7E5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B89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E5B789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9B7E5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7E589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医院护理岗位管理</Template>
  <TotalTime>0</TotalTime>
  <Words>4922</Words>
  <Application>WPS 演示</Application>
  <PresentationFormat>全屏显示(4:3)</PresentationFormat>
  <Paragraphs>474</Paragraphs>
  <Slides>39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39</vt:i4>
      </vt:variant>
    </vt:vector>
  </HeadingPairs>
  <TitlesOfParts>
    <vt:vector size="65" baseType="lpstr">
      <vt:lpstr>Arial</vt:lpstr>
      <vt:lpstr>宋体</vt:lpstr>
      <vt:lpstr>Wingdings</vt:lpstr>
      <vt:lpstr>FrutigerNext LT Regular</vt:lpstr>
      <vt:lpstr>Calibri</vt:lpstr>
      <vt:lpstr>MS PGothic</vt:lpstr>
      <vt:lpstr>华文细黑</vt:lpstr>
      <vt:lpstr>Constantia</vt:lpstr>
      <vt:lpstr>Wingdings 2</vt:lpstr>
      <vt:lpstr>微软雅黑</vt:lpstr>
      <vt:lpstr>黑体</vt:lpstr>
      <vt:lpstr>字魂70号-灵悦黑体</vt:lpstr>
      <vt:lpstr>Segoe UI</vt:lpstr>
      <vt:lpstr>隶书</vt:lpstr>
      <vt:lpstr>Arial Unicode MS</vt:lpstr>
      <vt:lpstr>医院护理岗位管理</vt:lpstr>
      <vt:lpstr>2_自定义设计方案</vt:lpstr>
      <vt:lpstr>1_自定义设计方案</vt:lpstr>
      <vt:lpstr>流畅</vt:lpstr>
      <vt:lpstr>1_流畅</vt:lpstr>
      <vt:lpstr>2_流畅</vt:lpstr>
      <vt:lpstr>1_医院护理岗位管理</vt:lpstr>
      <vt:lpstr>Office 主题</vt:lpstr>
      <vt:lpstr>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护理岗位管理 </dc:title>
  <dc:creator>toshiba</dc:creator>
  <cp:lastModifiedBy>zz</cp:lastModifiedBy>
  <cp:revision>227</cp:revision>
  <dcterms:created xsi:type="dcterms:W3CDTF">2012-08-31T16:03:00Z</dcterms:created>
  <dcterms:modified xsi:type="dcterms:W3CDTF">2025-07-29T10:19:59Z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2CCED466891242FB95819F59C20E9090</vt:lpwstr>
  </property>
</Properties>
</file>