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jpeg" ContentType="image/jpeg"/>
  <Default Extension="JPG" ContentType="image/.jpg"/>
  <Default Extension="emf" ContentType="image/x-em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 id="2147483700" r:id="rId6"/>
    <p:sldMasterId id="2147483712" r:id="rId7"/>
    <p:sldMasterId id="2147483724" r:id="rId8"/>
    <p:sldMasterId id="2147483737" r:id="rId9"/>
    <p:sldMasterId id="2147483743" r:id="rId10"/>
    <p:sldMasterId id="2147483756" r:id="rId11"/>
  </p:sldMasterIdLst>
  <p:notesMasterIdLst>
    <p:notesMasterId r:id="rId16"/>
  </p:notesMasterIdLst>
  <p:handoutMasterIdLst>
    <p:handoutMasterId r:id="rId102"/>
  </p:handoutMasterIdLst>
  <p:sldIdLst>
    <p:sldId id="712" r:id="rId12"/>
    <p:sldId id="714" r:id="rId13"/>
    <p:sldId id="716" r:id="rId14"/>
    <p:sldId id="718" r:id="rId15"/>
    <p:sldId id="720" r:id="rId17"/>
    <p:sldId id="627" r:id="rId18"/>
    <p:sldId id="524" r:id="rId19"/>
    <p:sldId id="722" r:id="rId20"/>
    <p:sldId id="520" r:id="rId21"/>
    <p:sldId id="526" r:id="rId22"/>
    <p:sldId id="527" r:id="rId23"/>
    <p:sldId id="724" r:id="rId24"/>
    <p:sldId id="521" r:id="rId25"/>
    <p:sldId id="528" r:id="rId26"/>
    <p:sldId id="529" r:id="rId27"/>
    <p:sldId id="725" r:id="rId28"/>
    <p:sldId id="531" r:id="rId29"/>
    <p:sldId id="532" r:id="rId30"/>
    <p:sldId id="727" r:id="rId31"/>
    <p:sldId id="534" r:id="rId32"/>
    <p:sldId id="728" r:id="rId33"/>
    <p:sldId id="535" r:id="rId34"/>
    <p:sldId id="536" r:id="rId35"/>
    <p:sldId id="537" r:id="rId36"/>
    <p:sldId id="538" r:id="rId37"/>
    <p:sldId id="539" r:id="rId38"/>
    <p:sldId id="540" r:id="rId39"/>
    <p:sldId id="541" r:id="rId40"/>
    <p:sldId id="543" r:id="rId41"/>
    <p:sldId id="547" r:id="rId42"/>
    <p:sldId id="546" r:id="rId43"/>
    <p:sldId id="548" r:id="rId44"/>
    <p:sldId id="550" r:id="rId45"/>
    <p:sldId id="553" r:id="rId46"/>
    <p:sldId id="552" r:id="rId47"/>
    <p:sldId id="554" r:id="rId48"/>
    <p:sldId id="573" r:id="rId49"/>
    <p:sldId id="557" r:id="rId50"/>
    <p:sldId id="555" r:id="rId51"/>
    <p:sldId id="730" r:id="rId52"/>
    <p:sldId id="731" r:id="rId53"/>
    <p:sldId id="732" r:id="rId54"/>
    <p:sldId id="564" r:id="rId55"/>
    <p:sldId id="563" r:id="rId56"/>
    <p:sldId id="565" r:id="rId57"/>
    <p:sldId id="566" r:id="rId58"/>
    <p:sldId id="574" r:id="rId59"/>
    <p:sldId id="567" r:id="rId60"/>
    <p:sldId id="568" r:id="rId61"/>
    <p:sldId id="569" r:id="rId62"/>
    <p:sldId id="735" r:id="rId63"/>
    <p:sldId id="575" r:id="rId64"/>
    <p:sldId id="577" r:id="rId65"/>
    <p:sldId id="578" r:id="rId66"/>
    <p:sldId id="808" r:id="rId67"/>
    <p:sldId id="579" r:id="rId68"/>
    <p:sldId id="810" r:id="rId69"/>
    <p:sldId id="581" r:id="rId70"/>
    <p:sldId id="583" r:id="rId71"/>
    <p:sldId id="811" r:id="rId72"/>
    <p:sldId id="812" r:id="rId73"/>
    <p:sldId id="813" r:id="rId74"/>
    <p:sldId id="814" r:id="rId75"/>
    <p:sldId id="815" r:id="rId76"/>
    <p:sldId id="817" r:id="rId77"/>
    <p:sldId id="818" r:id="rId78"/>
    <p:sldId id="819" r:id="rId79"/>
    <p:sldId id="820" r:id="rId80"/>
    <p:sldId id="821" r:id="rId81"/>
    <p:sldId id="822" r:id="rId82"/>
    <p:sldId id="587" r:id="rId83"/>
    <p:sldId id="588" r:id="rId84"/>
    <p:sldId id="589" r:id="rId85"/>
    <p:sldId id="823" r:id="rId86"/>
    <p:sldId id="824" r:id="rId87"/>
    <p:sldId id="825" r:id="rId88"/>
    <p:sldId id="595" r:id="rId89"/>
    <p:sldId id="826" r:id="rId90"/>
    <p:sldId id="601" r:id="rId91"/>
    <p:sldId id="602" r:id="rId92"/>
    <p:sldId id="605" r:id="rId93"/>
    <p:sldId id="606" r:id="rId94"/>
    <p:sldId id="607" r:id="rId95"/>
    <p:sldId id="608" r:id="rId96"/>
    <p:sldId id="610" r:id="rId97"/>
    <p:sldId id="611" r:id="rId98"/>
    <p:sldId id="522" r:id="rId99"/>
    <p:sldId id="615" r:id="rId100"/>
    <p:sldId id="828" r:id="rId101"/>
  </p:sldIdLst>
  <p:sldSz cx="12192000" cy="6858000"/>
  <p:notesSz cx="6858000" cy="9144000"/>
  <p:custDataLst>
    <p:tags r:id="rId107"/>
  </p:custDataLst>
  <p:defaultTextStyle>
    <a:defPPr>
      <a:defRPr lang="en-US"/>
    </a:defPPr>
    <a:lvl1pPr marL="0" lvl="0"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9pPr>
  </p:defaultTextStyle>
  <p:extLst>
    <p:ext uri="{EFAFB233-063F-42B5-8137-9DF3F51BA10A}">
      <p15:sldGuideLst xmlns:p15="http://schemas.microsoft.com/office/powerpoint/2012/main">
        <p15:guide id="1" orient="horz" pos="2069" userDrawn="1">
          <p15:clr>
            <a:srgbClr val="A4A3A4"/>
          </p15:clr>
        </p15:guide>
        <p15:guide id="2" pos="389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yne"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669900"/>
    <a:srgbClr val="0099CC"/>
    <a:srgbClr val="009999"/>
    <a:srgbClr val="CC3300"/>
    <a:srgbClr val="333333"/>
    <a:srgbClr val="0075C2"/>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485"/>
    <p:restoredTop sz="91652"/>
  </p:normalViewPr>
  <p:slideViewPr>
    <p:cSldViewPr showGuides="1">
      <p:cViewPr varScale="1">
        <p:scale>
          <a:sx n="62" d="100"/>
          <a:sy n="62" d="100"/>
        </p:scale>
        <p:origin x="-282" y="-108"/>
      </p:cViewPr>
      <p:guideLst>
        <p:guide orient="horz" pos="2069"/>
        <p:guide pos="3890"/>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87.xml"/><Relationship Id="rId98" Type="http://schemas.openxmlformats.org/officeDocument/2006/relationships/slide" Target="slides/slide86.xml"/><Relationship Id="rId97" Type="http://schemas.openxmlformats.org/officeDocument/2006/relationships/slide" Target="slides/slide85.xml"/><Relationship Id="rId96" Type="http://schemas.openxmlformats.org/officeDocument/2006/relationships/slide" Target="slides/slide84.xml"/><Relationship Id="rId95" Type="http://schemas.openxmlformats.org/officeDocument/2006/relationships/slide" Target="slides/slide83.xml"/><Relationship Id="rId94" Type="http://schemas.openxmlformats.org/officeDocument/2006/relationships/slide" Target="slides/slide82.xml"/><Relationship Id="rId93" Type="http://schemas.openxmlformats.org/officeDocument/2006/relationships/slide" Target="slides/slide81.xml"/><Relationship Id="rId92" Type="http://schemas.openxmlformats.org/officeDocument/2006/relationships/slide" Target="slides/slide80.xml"/><Relationship Id="rId91" Type="http://schemas.openxmlformats.org/officeDocument/2006/relationships/slide" Target="slides/slide79.xml"/><Relationship Id="rId90" Type="http://schemas.openxmlformats.org/officeDocument/2006/relationships/slide" Target="slides/slide78.xml"/><Relationship Id="rId9" Type="http://schemas.openxmlformats.org/officeDocument/2006/relationships/slideMaster" Target="slideMasters/slideMaster8.xml"/><Relationship Id="rId89" Type="http://schemas.openxmlformats.org/officeDocument/2006/relationships/slide" Target="slides/slide77.xml"/><Relationship Id="rId88" Type="http://schemas.openxmlformats.org/officeDocument/2006/relationships/slide" Target="slides/slide76.xml"/><Relationship Id="rId87" Type="http://schemas.openxmlformats.org/officeDocument/2006/relationships/slide" Target="slides/slide75.xml"/><Relationship Id="rId86" Type="http://schemas.openxmlformats.org/officeDocument/2006/relationships/slide" Target="slides/slide74.xml"/><Relationship Id="rId85" Type="http://schemas.openxmlformats.org/officeDocument/2006/relationships/slide" Target="slides/slide73.xml"/><Relationship Id="rId84" Type="http://schemas.openxmlformats.org/officeDocument/2006/relationships/slide" Target="slides/slide72.xml"/><Relationship Id="rId83" Type="http://schemas.openxmlformats.org/officeDocument/2006/relationships/slide" Target="slides/slide71.xml"/><Relationship Id="rId82" Type="http://schemas.openxmlformats.org/officeDocument/2006/relationships/slide" Target="slides/slide70.xml"/><Relationship Id="rId81" Type="http://schemas.openxmlformats.org/officeDocument/2006/relationships/slide" Target="slides/slide69.xml"/><Relationship Id="rId80" Type="http://schemas.openxmlformats.org/officeDocument/2006/relationships/slide" Target="slides/slide68.xml"/><Relationship Id="rId8" Type="http://schemas.openxmlformats.org/officeDocument/2006/relationships/slideMaster" Target="slideMasters/slideMaster7.xml"/><Relationship Id="rId79" Type="http://schemas.openxmlformats.org/officeDocument/2006/relationships/slide" Target="slides/slide67.xml"/><Relationship Id="rId78" Type="http://schemas.openxmlformats.org/officeDocument/2006/relationships/slide" Target="slides/slide66.xml"/><Relationship Id="rId77" Type="http://schemas.openxmlformats.org/officeDocument/2006/relationships/slide" Target="slides/slide65.xml"/><Relationship Id="rId76" Type="http://schemas.openxmlformats.org/officeDocument/2006/relationships/slide" Target="slides/slide64.xml"/><Relationship Id="rId75" Type="http://schemas.openxmlformats.org/officeDocument/2006/relationships/slide" Target="slides/slide63.xml"/><Relationship Id="rId74" Type="http://schemas.openxmlformats.org/officeDocument/2006/relationships/slide" Target="slides/slide62.xml"/><Relationship Id="rId73" Type="http://schemas.openxmlformats.org/officeDocument/2006/relationships/slide" Target="slides/slide61.xml"/><Relationship Id="rId72" Type="http://schemas.openxmlformats.org/officeDocument/2006/relationships/slide" Target="slides/slide60.xml"/><Relationship Id="rId71" Type="http://schemas.openxmlformats.org/officeDocument/2006/relationships/slide" Target="slides/slide59.xml"/><Relationship Id="rId70" Type="http://schemas.openxmlformats.org/officeDocument/2006/relationships/slide" Target="slides/slide58.xml"/><Relationship Id="rId7" Type="http://schemas.openxmlformats.org/officeDocument/2006/relationships/slideMaster" Target="slideMasters/slideMaster6.xml"/><Relationship Id="rId69" Type="http://schemas.openxmlformats.org/officeDocument/2006/relationships/slide" Target="slides/slide57.xml"/><Relationship Id="rId68" Type="http://schemas.openxmlformats.org/officeDocument/2006/relationships/slide" Target="slides/slide56.xml"/><Relationship Id="rId67" Type="http://schemas.openxmlformats.org/officeDocument/2006/relationships/slide" Target="slides/slide55.xml"/><Relationship Id="rId66" Type="http://schemas.openxmlformats.org/officeDocument/2006/relationships/slide" Target="slides/slide54.xml"/><Relationship Id="rId65" Type="http://schemas.openxmlformats.org/officeDocument/2006/relationships/slide" Target="slides/slide53.xml"/><Relationship Id="rId64" Type="http://schemas.openxmlformats.org/officeDocument/2006/relationships/slide" Target="slides/slide52.xml"/><Relationship Id="rId63" Type="http://schemas.openxmlformats.org/officeDocument/2006/relationships/slide" Target="slides/slide51.xml"/><Relationship Id="rId62" Type="http://schemas.openxmlformats.org/officeDocument/2006/relationships/slide" Target="slides/slide50.xml"/><Relationship Id="rId61" Type="http://schemas.openxmlformats.org/officeDocument/2006/relationships/slide" Target="slides/slide49.xml"/><Relationship Id="rId60" Type="http://schemas.openxmlformats.org/officeDocument/2006/relationships/slide" Target="slides/slide48.xml"/><Relationship Id="rId6" Type="http://schemas.openxmlformats.org/officeDocument/2006/relationships/slideMaster" Target="slideMasters/slideMaster5.xml"/><Relationship Id="rId59" Type="http://schemas.openxmlformats.org/officeDocument/2006/relationships/slide" Target="slides/slide47.xml"/><Relationship Id="rId58" Type="http://schemas.openxmlformats.org/officeDocument/2006/relationships/slide" Target="slides/slide46.xml"/><Relationship Id="rId57" Type="http://schemas.openxmlformats.org/officeDocument/2006/relationships/slide" Target="slides/slide45.xml"/><Relationship Id="rId56" Type="http://schemas.openxmlformats.org/officeDocument/2006/relationships/slide" Target="slides/slide44.xml"/><Relationship Id="rId55" Type="http://schemas.openxmlformats.org/officeDocument/2006/relationships/slide" Target="slides/slide43.xml"/><Relationship Id="rId54" Type="http://schemas.openxmlformats.org/officeDocument/2006/relationships/slide" Target="slides/slide42.xml"/><Relationship Id="rId53" Type="http://schemas.openxmlformats.org/officeDocument/2006/relationships/slide" Target="slides/slide41.xml"/><Relationship Id="rId52" Type="http://schemas.openxmlformats.org/officeDocument/2006/relationships/slide" Target="slides/slide40.xml"/><Relationship Id="rId51" Type="http://schemas.openxmlformats.org/officeDocument/2006/relationships/slide" Target="slides/slide39.xml"/><Relationship Id="rId50" Type="http://schemas.openxmlformats.org/officeDocument/2006/relationships/slide" Target="slides/slide38.xml"/><Relationship Id="rId5" Type="http://schemas.openxmlformats.org/officeDocument/2006/relationships/slideMaster" Target="slideMasters/slideMaster4.xml"/><Relationship Id="rId49" Type="http://schemas.openxmlformats.org/officeDocument/2006/relationships/slide" Target="slides/slide37.xml"/><Relationship Id="rId48" Type="http://schemas.openxmlformats.org/officeDocument/2006/relationships/slide" Target="slides/slide36.xml"/><Relationship Id="rId47" Type="http://schemas.openxmlformats.org/officeDocument/2006/relationships/slide" Target="slides/slide35.xml"/><Relationship Id="rId46" Type="http://schemas.openxmlformats.org/officeDocument/2006/relationships/slide" Target="slides/slide34.xml"/><Relationship Id="rId45" Type="http://schemas.openxmlformats.org/officeDocument/2006/relationships/slide" Target="slides/slide33.xml"/><Relationship Id="rId44" Type="http://schemas.openxmlformats.org/officeDocument/2006/relationships/slide" Target="slides/slide32.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notesMaster" Target="notesMasters/notesMaster1.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slide" Target="slides/slide1.xml"/><Relationship Id="rId11" Type="http://schemas.openxmlformats.org/officeDocument/2006/relationships/slideMaster" Target="slideMasters/slideMaster10.xml"/><Relationship Id="rId107" Type="http://schemas.openxmlformats.org/officeDocument/2006/relationships/tags" Target="tags/tag321.xml"/><Relationship Id="rId106" Type="http://schemas.openxmlformats.org/officeDocument/2006/relationships/commentAuthors" Target="commentAuthors.xml"/><Relationship Id="rId105" Type="http://schemas.openxmlformats.org/officeDocument/2006/relationships/tableStyles" Target="tableStyles.xml"/><Relationship Id="rId104" Type="http://schemas.openxmlformats.org/officeDocument/2006/relationships/viewProps" Target="viewProps.xml"/><Relationship Id="rId103" Type="http://schemas.openxmlformats.org/officeDocument/2006/relationships/presProps" Target="presProps.xml"/><Relationship Id="rId102" Type="http://schemas.openxmlformats.org/officeDocument/2006/relationships/handoutMaster" Target="handoutMasters/handoutMaster1.xml"/><Relationship Id="rId101" Type="http://schemas.openxmlformats.org/officeDocument/2006/relationships/slide" Target="slides/slide89.xml"/><Relationship Id="rId100" Type="http://schemas.openxmlformats.org/officeDocument/2006/relationships/slide" Target="slides/slide88.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ln>
        </p:spPr>
        <p:txBody>
          <a:bodyPr vert="horz" wrap="square" lIns="91440" tIns="45720" rIns="91440" bIns="45720" numCol="1" anchor="t" anchorCtr="0" compatLnSpc="1"/>
          <a:lstStyle>
            <a:lvl1pPr algn="r" eaLnBrk="0" hangingPunct="0">
              <a:defRPr sz="1200">
                <a:solidFill>
                  <a:schemeClr val="tx1"/>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98308" name="Rectangle 4"/>
          <p:cNvSpPr>
            <a:spLocks noGrp="1" noRot="1" noChangeAspect="1" noTextEdit="1"/>
          </p:cNvSpPr>
          <p:nvPr>
            <p:ph type="sldImg" idx="2"/>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ln>
        </p:spPr>
        <p:txBody>
          <a:bodyPr vert="horz" wrap="square" lIns="91440" tIns="45720" rIns="91440" bIns="45720" numCol="1" anchor="b"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p:spPr>
        <p:txBody>
          <a:bodyPr vert="horz" wrap="square" lIns="91440" tIns="45720" rIns="91440" bIns="45720" numCol="1" anchor="b" anchorCtr="0" compatLnSpc="1"/>
          <a:p>
            <a:pPr lvl="0" algn="r">
              <a:buNone/>
            </a:pP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幻灯片图像占位符 1"/>
          <p:cNvSpPr>
            <a:spLocks noGrp="1" noRot="1" noChangeAspect="1" noTextEdit="1"/>
          </p:cNvSpPr>
          <p:nvPr>
            <p:ph type="sldImg"/>
          </p:nvPr>
        </p:nvSpPr>
        <p:spPr/>
      </p:sp>
      <p:sp>
        <p:nvSpPr>
          <p:cNvPr id="107523" name="备注占位符 2"/>
          <p:cNvSpPr>
            <a:spLocks noGrp="1"/>
          </p:cNvSpPr>
          <p:nvPr>
            <p:ph type="body" idx="1"/>
          </p:nvPr>
        </p:nvSpPr>
        <p:spPr/>
        <p:txBody>
          <a:bodyPr wrap="square" lIns="91440" tIns="45720" rIns="91440" bIns="45720" anchor="t" anchorCtr="0"/>
          <a:p>
            <a:pPr lvl="0"/>
            <a:endParaRPr lang="zh-CN" altLang="en-US" dirty="0"/>
          </a:p>
        </p:txBody>
      </p:sp>
      <p:sp>
        <p:nvSpPr>
          <p:cNvPr id="107524"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Rectangle 2"/>
          <p:cNvSpPr>
            <a:spLocks noRot="1" noTextEdit="1"/>
          </p:cNvSpPr>
          <p:nvPr>
            <p:ph type="sldImg"/>
          </p:nvPr>
        </p:nvSpPr>
        <p:spPr/>
      </p:sp>
      <p:sp>
        <p:nvSpPr>
          <p:cNvPr id="108547" name="Rectangle 3"/>
          <p:cNvSpPr>
            <a:spLocks noGrp="1"/>
          </p:cNvSpPr>
          <p:nvPr>
            <p:ph type="body" idx="1"/>
          </p:nvPr>
        </p:nvSpPr>
        <p:spPr/>
        <p:txBody>
          <a:bodyPr wrap="square" lIns="91440" tIns="45720" rIns="91440" bIns="45720" anchor="t" anchorCtr="0"/>
          <a:p>
            <a:pPr lvl="0" algn="just">
              <a:spcBef>
                <a:spcPct val="0"/>
              </a:spcBef>
            </a:pPr>
            <a:r>
              <a:rPr lang="zh-CN" altLang="en-US" dirty="0"/>
              <a:t>图</a:t>
            </a:r>
            <a:r>
              <a:rPr lang="en-US" altLang="zh-CN" dirty="0"/>
              <a:t>12-7</a:t>
            </a:r>
            <a:r>
              <a:rPr lang="zh-CN" altLang="en-US" dirty="0"/>
              <a:t>皮内注射</a:t>
            </a:r>
            <a:endParaRPr lang="zh-CN" altLang="en-US" dirty="0"/>
          </a:p>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Rectangle 2"/>
          <p:cNvSpPr>
            <a:spLocks noRot="1" noTextEdit="1"/>
          </p:cNvSpPr>
          <p:nvPr>
            <p:ph type="sldImg"/>
          </p:nvPr>
        </p:nvSpPr>
        <p:spPr/>
      </p:sp>
      <p:sp>
        <p:nvSpPr>
          <p:cNvPr id="109571" name="Rectangle 3"/>
          <p:cNvSpPr>
            <a:spLocks noGrp="1"/>
          </p:cNvSpPr>
          <p:nvPr>
            <p:ph type="body" idx="1"/>
          </p:nvPr>
        </p:nvSpPr>
        <p:spPr/>
        <p:txBody>
          <a:bodyPr wrap="square" lIns="91440" tIns="45720" rIns="91440" bIns="45720" anchor="t" anchorCtr="0"/>
          <a:p>
            <a:pPr lvl="0"/>
            <a:r>
              <a:rPr lang="zh-CN" altLang="en-US" dirty="0"/>
              <a:t>图</a:t>
            </a:r>
            <a:r>
              <a:rPr lang="en-US" altLang="zh-CN" dirty="0"/>
              <a:t>12-8</a:t>
            </a:r>
            <a:r>
              <a:rPr lang="zh-CN" altLang="en-US" dirty="0"/>
              <a:t>皮下注射部位</a:t>
            </a:r>
            <a:endParaRPr lang="zh-CN" altLang="en-US" dirty="0"/>
          </a:p>
          <a:p>
            <a:pPr lvl="0"/>
            <a:r>
              <a:rPr lang="zh-CN" altLang="en-US" dirty="0"/>
              <a:t>图</a:t>
            </a:r>
            <a:r>
              <a:rPr lang="en-US" altLang="zh-CN" dirty="0"/>
              <a:t>12-9</a:t>
            </a:r>
            <a:r>
              <a:rPr lang="zh-CN" altLang="en-US" dirty="0"/>
              <a:t>皮下注射</a:t>
            </a:r>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Rectangle 2"/>
          <p:cNvSpPr>
            <a:spLocks noRot="1" noTextEdit="1"/>
          </p:cNvSpPr>
          <p:nvPr>
            <p:ph type="sldImg"/>
          </p:nvPr>
        </p:nvSpPr>
        <p:spPr/>
      </p:sp>
      <p:sp>
        <p:nvSpPr>
          <p:cNvPr id="110595" name="Rectangle 3"/>
          <p:cNvSpPr>
            <a:spLocks noGrp="1"/>
          </p:cNvSpPr>
          <p:nvPr>
            <p:ph type="body" idx="1"/>
          </p:nvPr>
        </p:nvSpPr>
        <p:spPr/>
        <p:txBody>
          <a:bodyPr wrap="square" lIns="91440" tIns="45720" rIns="91440" bIns="45720" anchor="t" anchorCtr="0"/>
          <a:p>
            <a:pPr lvl="0" algn="just">
              <a:spcBef>
                <a:spcPct val="0"/>
              </a:spcBef>
            </a:pPr>
            <a:r>
              <a:rPr lang="zh-CN" altLang="en-US" dirty="0"/>
              <a:t>图</a:t>
            </a:r>
            <a:r>
              <a:rPr lang="en-US" altLang="zh-CN" dirty="0"/>
              <a:t>12-13</a:t>
            </a:r>
            <a:r>
              <a:rPr lang="zh-CN" altLang="en-US" dirty="0"/>
              <a:t>肌内注射</a:t>
            </a:r>
            <a:endParaRPr lang="zh-CN" altLang="en-US" dirty="0"/>
          </a:p>
          <a:p>
            <a:pPr lvl="0"/>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Rectangle 2"/>
          <p:cNvSpPr>
            <a:spLocks noRot="1" noTextEdit="1"/>
          </p:cNvSpPr>
          <p:nvPr>
            <p:ph type="sldImg"/>
          </p:nvPr>
        </p:nvSpPr>
        <p:spPr/>
      </p:sp>
      <p:sp>
        <p:nvSpPr>
          <p:cNvPr id="111619" name="Rectangle 3"/>
          <p:cNvSpPr>
            <a:spLocks noGrp="1"/>
          </p:cNvSpPr>
          <p:nvPr>
            <p:ph type="body" idx="1"/>
          </p:nvPr>
        </p:nvSpPr>
        <p:spPr/>
        <p:txBody>
          <a:bodyPr wrap="square" lIns="91440" tIns="45720" rIns="91440" bIns="45720" anchor="t" anchorCtr="0"/>
          <a:p>
            <a:pPr lvl="0" algn="just">
              <a:spcBef>
                <a:spcPct val="0"/>
              </a:spcBef>
            </a:pPr>
            <a:r>
              <a:rPr lang="zh-CN" altLang="en-US" dirty="0"/>
              <a:t>图</a:t>
            </a:r>
            <a:r>
              <a:rPr lang="en-US" altLang="zh-CN" dirty="0"/>
              <a:t>12-13</a:t>
            </a:r>
            <a:r>
              <a:rPr lang="zh-CN" altLang="en-US" dirty="0"/>
              <a:t>肌内注射</a:t>
            </a:r>
            <a:endParaRPr lang="zh-CN" altLang="en-US" dirty="0"/>
          </a:p>
          <a:p>
            <a:pPr lvl="0"/>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幻灯片图像占位符 1"/>
          <p:cNvSpPr>
            <a:spLocks noGrp="1" noRot="1" noChangeAspect="1" noTextEdit="1"/>
          </p:cNvSpPr>
          <p:nvPr>
            <p:ph type="sldImg"/>
          </p:nvPr>
        </p:nvSpPr>
        <p:spPr/>
      </p:sp>
      <p:sp>
        <p:nvSpPr>
          <p:cNvPr id="101379" name="备注占位符 2"/>
          <p:cNvSpPr>
            <a:spLocks noGrp="1"/>
          </p:cNvSpPr>
          <p:nvPr>
            <p:ph type="body" idx="1"/>
          </p:nvPr>
        </p:nvSpPr>
        <p:spPr/>
        <p:txBody>
          <a:bodyPr wrap="square" lIns="91440" tIns="45720" rIns="91440" bIns="45720" anchor="t" anchorCtr="0"/>
          <a:p>
            <a:pPr lvl="0"/>
            <a:endParaRPr lang="zh-CN" altLang="en-US" dirty="0"/>
          </a:p>
        </p:txBody>
      </p:sp>
      <p:sp>
        <p:nvSpPr>
          <p:cNvPr id="101380"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Rectangle 2"/>
          <p:cNvSpPr>
            <a:spLocks noRot="1" noTextEdit="1"/>
          </p:cNvSpPr>
          <p:nvPr>
            <p:ph type="sldImg"/>
          </p:nvPr>
        </p:nvSpPr>
        <p:spPr/>
      </p:sp>
      <p:sp>
        <p:nvSpPr>
          <p:cNvPr id="112643" name="Rectangle 3"/>
          <p:cNvSpPr>
            <a:spLocks noGrp="1"/>
          </p:cNvSpPr>
          <p:nvPr>
            <p:ph type="body" idx="1"/>
          </p:nvPr>
        </p:nvSpPr>
        <p:spPr/>
        <p:txBody>
          <a:bodyPr wrap="square" lIns="91440" tIns="45720" rIns="91440" bIns="45720" anchor="t" anchorCtr="0"/>
          <a:p>
            <a:pPr lvl="0" algn="just">
              <a:spcBef>
                <a:spcPct val="0"/>
              </a:spcBef>
            </a:pPr>
            <a:r>
              <a:rPr lang="zh-CN" altLang="en-US" dirty="0"/>
              <a:t>图</a:t>
            </a:r>
            <a:r>
              <a:rPr lang="en-US" altLang="zh-CN" dirty="0"/>
              <a:t>12-13</a:t>
            </a:r>
            <a:r>
              <a:rPr lang="zh-CN" altLang="en-US" dirty="0"/>
              <a:t>肌内注射</a:t>
            </a:r>
            <a:endParaRPr lang="zh-CN" altLang="en-US" dirty="0"/>
          </a:p>
          <a:p>
            <a:pPr lvl="0"/>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Rectangle 2"/>
          <p:cNvSpPr>
            <a:spLocks noRot="1" noTextEdit="1"/>
          </p:cNvSpPr>
          <p:nvPr>
            <p:ph type="sldImg"/>
          </p:nvPr>
        </p:nvSpPr>
        <p:spPr/>
      </p:sp>
      <p:sp>
        <p:nvSpPr>
          <p:cNvPr id="112643" name="Rectangle 3"/>
          <p:cNvSpPr>
            <a:spLocks noGrp="1"/>
          </p:cNvSpPr>
          <p:nvPr>
            <p:ph type="body" idx="1"/>
          </p:nvPr>
        </p:nvSpPr>
        <p:spPr/>
        <p:txBody>
          <a:bodyPr wrap="square" lIns="91440" tIns="45720" rIns="91440" bIns="45720" anchor="t" anchorCtr="0"/>
          <a:p>
            <a:pPr lvl="0" algn="just">
              <a:spcBef>
                <a:spcPct val="0"/>
              </a:spcBef>
            </a:pPr>
            <a:r>
              <a:rPr lang="zh-CN" altLang="en-US" dirty="0"/>
              <a:t>图</a:t>
            </a:r>
            <a:r>
              <a:rPr lang="en-US" altLang="zh-CN" dirty="0"/>
              <a:t>12-13</a:t>
            </a:r>
            <a:r>
              <a:rPr lang="zh-CN" altLang="en-US" dirty="0"/>
              <a:t>肌内注射</a:t>
            </a:r>
            <a:endParaRPr lang="zh-CN" altLang="en-US" dirty="0"/>
          </a:p>
          <a:p>
            <a:pPr lvl="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幻灯片图像占位符 1"/>
          <p:cNvSpPr>
            <a:spLocks noGrp="1" noRot="1" noChangeAspect="1" noTextEdit="1"/>
          </p:cNvSpPr>
          <p:nvPr>
            <p:ph type="sldImg"/>
          </p:nvPr>
        </p:nvSpPr>
        <p:spPr/>
      </p:sp>
      <p:sp>
        <p:nvSpPr>
          <p:cNvPr id="113667" name="备注占位符 2"/>
          <p:cNvSpPr>
            <a:spLocks noGrp="1"/>
          </p:cNvSpPr>
          <p:nvPr>
            <p:ph type="body" idx="1"/>
          </p:nvPr>
        </p:nvSpPr>
        <p:spPr/>
        <p:txBody>
          <a:bodyPr wrap="square" lIns="91440" tIns="45720" rIns="91440" bIns="45720" anchor="t" anchorCtr="0"/>
          <a:p>
            <a:pPr lvl="0"/>
            <a:endParaRPr lang="zh-CN" altLang="en-US" dirty="0"/>
          </a:p>
        </p:txBody>
      </p:sp>
      <p:sp>
        <p:nvSpPr>
          <p:cNvPr id="113668"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幻灯片图像占位符 1"/>
          <p:cNvSpPr>
            <a:spLocks noGrp="1" noRot="1" noChangeAspect="1" noTextEdit="1"/>
          </p:cNvSpPr>
          <p:nvPr>
            <p:ph type="sldImg"/>
          </p:nvPr>
        </p:nvSpPr>
        <p:spPr/>
      </p:sp>
      <p:sp>
        <p:nvSpPr>
          <p:cNvPr id="114691" name="备注占位符 2"/>
          <p:cNvSpPr>
            <a:spLocks noGrp="1"/>
          </p:cNvSpPr>
          <p:nvPr>
            <p:ph type="body" idx="1"/>
          </p:nvPr>
        </p:nvSpPr>
        <p:spPr/>
        <p:txBody>
          <a:bodyPr wrap="square" lIns="91440" tIns="45720" rIns="91440" bIns="45720" anchor="t" anchorCtr="0"/>
          <a:p>
            <a:pPr lvl="0"/>
            <a:endParaRPr lang="zh-CN" altLang="en-US" dirty="0"/>
          </a:p>
        </p:txBody>
      </p:sp>
      <p:sp>
        <p:nvSpPr>
          <p:cNvPr id="114692"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幻灯片图像占位符 1"/>
          <p:cNvSpPr>
            <a:spLocks noGrp="1" noRot="1" noChangeAspect="1" noTextEdit="1"/>
          </p:cNvSpPr>
          <p:nvPr>
            <p:ph type="sldImg"/>
          </p:nvPr>
        </p:nvSpPr>
        <p:spPr/>
      </p:sp>
      <p:sp>
        <p:nvSpPr>
          <p:cNvPr id="102403" name="备注占位符 2"/>
          <p:cNvSpPr>
            <a:spLocks noGrp="1"/>
          </p:cNvSpPr>
          <p:nvPr>
            <p:ph type="body" idx="1"/>
          </p:nvPr>
        </p:nvSpPr>
        <p:spPr/>
        <p:txBody>
          <a:bodyPr wrap="square" lIns="91440" tIns="45720" rIns="91440" bIns="45720" anchor="t" anchorCtr="0"/>
          <a:p>
            <a:pPr lvl="0"/>
            <a:endParaRPr lang="zh-CN" altLang="en-US" dirty="0"/>
          </a:p>
        </p:txBody>
      </p:sp>
      <p:sp>
        <p:nvSpPr>
          <p:cNvPr id="102404"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幻灯片图像占位符 1"/>
          <p:cNvSpPr>
            <a:spLocks noGrp="1" noRot="1" noChangeAspect="1" noTextEdit="1"/>
          </p:cNvSpPr>
          <p:nvPr>
            <p:ph type="sldImg"/>
          </p:nvPr>
        </p:nvSpPr>
        <p:spPr/>
      </p:sp>
      <p:sp>
        <p:nvSpPr>
          <p:cNvPr id="103427" name="备注占位符 2"/>
          <p:cNvSpPr>
            <a:spLocks noGrp="1"/>
          </p:cNvSpPr>
          <p:nvPr>
            <p:ph type="body" idx="1"/>
          </p:nvPr>
        </p:nvSpPr>
        <p:spPr/>
        <p:txBody>
          <a:bodyPr wrap="square" lIns="91440" tIns="45720" rIns="91440" bIns="45720" anchor="t" anchorCtr="0"/>
          <a:p>
            <a:pPr lvl="0"/>
            <a:endParaRPr lang="zh-CN" altLang="en-US" dirty="0"/>
          </a:p>
        </p:txBody>
      </p:sp>
      <p:sp>
        <p:nvSpPr>
          <p:cNvPr id="103428"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幻灯片图像占位符 1"/>
          <p:cNvSpPr>
            <a:spLocks noGrp="1" noRot="1" noChangeAspect="1" noTextEdit="1"/>
          </p:cNvSpPr>
          <p:nvPr>
            <p:ph type="sldImg"/>
          </p:nvPr>
        </p:nvSpPr>
        <p:spPr/>
      </p:sp>
      <p:sp>
        <p:nvSpPr>
          <p:cNvPr id="104451" name="备注占位符 2"/>
          <p:cNvSpPr>
            <a:spLocks noGrp="1"/>
          </p:cNvSpPr>
          <p:nvPr>
            <p:ph type="body" idx="1"/>
          </p:nvPr>
        </p:nvSpPr>
        <p:spPr/>
        <p:txBody>
          <a:bodyPr wrap="square" lIns="91440" tIns="45720" rIns="91440" bIns="45720" anchor="t" anchorCtr="0"/>
          <a:p>
            <a:pPr lvl="0"/>
            <a:endParaRPr lang="zh-CN" altLang="en-US" dirty="0"/>
          </a:p>
        </p:txBody>
      </p:sp>
      <p:sp>
        <p:nvSpPr>
          <p:cNvPr id="104452"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幻灯片图像占位符 1"/>
          <p:cNvSpPr>
            <a:spLocks noGrp="1" noRot="1" noChangeAspect="1" noTextEdit="1"/>
          </p:cNvSpPr>
          <p:nvPr>
            <p:ph type="sldImg"/>
          </p:nvPr>
        </p:nvSpPr>
        <p:spPr/>
      </p:sp>
      <p:sp>
        <p:nvSpPr>
          <p:cNvPr id="104451" name="备注占位符 2"/>
          <p:cNvSpPr>
            <a:spLocks noGrp="1"/>
          </p:cNvSpPr>
          <p:nvPr>
            <p:ph type="body" idx="1"/>
          </p:nvPr>
        </p:nvSpPr>
        <p:spPr/>
        <p:txBody>
          <a:bodyPr wrap="square" lIns="91440" tIns="45720" rIns="91440" bIns="45720" anchor="t" anchorCtr="0"/>
          <a:p>
            <a:pPr lvl="0"/>
            <a:endParaRPr lang="zh-CN" altLang="en-US" dirty="0"/>
          </a:p>
        </p:txBody>
      </p:sp>
      <p:sp>
        <p:nvSpPr>
          <p:cNvPr id="104452"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幻灯片图像占位符 1"/>
          <p:cNvSpPr>
            <a:spLocks noGrp="1" noRot="1" noChangeAspect="1" noTextEdit="1"/>
          </p:cNvSpPr>
          <p:nvPr>
            <p:ph type="sldImg"/>
          </p:nvPr>
        </p:nvSpPr>
        <p:spPr/>
      </p:sp>
      <p:sp>
        <p:nvSpPr>
          <p:cNvPr id="105475" name="备注占位符 2"/>
          <p:cNvSpPr>
            <a:spLocks noGrp="1"/>
          </p:cNvSpPr>
          <p:nvPr>
            <p:ph type="body" idx="1"/>
          </p:nvPr>
        </p:nvSpPr>
        <p:spPr/>
        <p:txBody>
          <a:bodyPr wrap="square" lIns="91440" tIns="45720" rIns="91440" bIns="45720" anchor="t" anchorCtr="0"/>
          <a:p>
            <a:pPr lvl="0"/>
            <a:endParaRPr lang="zh-CN" altLang="en-US" dirty="0"/>
          </a:p>
        </p:txBody>
      </p:sp>
      <p:sp>
        <p:nvSpPr>
          <p:cNvPr id="105476"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幻灯片图像占位符 1"/>
          <p:cNvSpPr>
            <a:spLocks noGrp="1" noRot="1" noChangeAspect="1" noTextEdit="1"/>
          </p:cNvSpPr>
          <p:nvPr>
            <p:ph type="sldImg"/>
          </p:nvPr>
        </p:nvSpPr>
        <p:spPr/>
      </p:sp>
      <p:sp>
        <p:nvSpPr>
          <p:cNvPr id="106499" name="备注占位符 2"/>
          <p:cNvSpPr>
            <a:spLocks noGrp="1"/>
          </p:cNvSpPr>
          <p:nvPr>
            <p:ph type="body" idx="1"/>
          </p:nvPr>
        </p:nvSpPr>
        <p:spPr/>
        <p:txBody>
          <a:bodyPr wrap="square" lIns="91440" tIns="45720" rIns="91440" bIns="45720" anchor="t" anchorCtr="0"/>
          <a:p>
            <a:pPr lvl="0"/>
            <a:endParaRPr lang="zh-CN" altLang="en-US" dirty="0"/>
          </a:p>
        </p:txBody>
      </p:sp>
      <p:sp>
        <p:nvSpPr>
          <p:cNvPr id="106500"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7" Type="http://schemas.openxmlformats.org/officeDocument/2006/relationships/image" Target="../media/image11.emf"/><Relationship Id="rId6" Type="http://schemas.openxmlformats.org/officeDocument/2006/relationships/tags" Target="../tags/tag3.xml"/><Relationship Id="rId5" Type="http://schemas.openxmlformats.org/officeDocument/2006/relationships/image" Target="../media/image10.emf"/><Relationship Id="rId4" Type="http://schemas.openxmlformats.org/officeDocument/2006/relationships/tags" Target="../tags/tag2.xml"/><Relationship Id="rId3" Type="http://schemas.openxmlformats.org/officeDocument/2006/relationships/image" Target="../media/image9.png"/><Relationship Id="rId2" Type="http://schemas.openxmlformats.org/officeDocument/2006/relationships/tags" Target="../tags/tag1.xml"/><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15362" name="Picture 22" descr="1"/>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13" name="Text Box 16"/>
          <p:cNvSpPr txBox="1">
            <a:spLocks noChangeArrowheads="1"/>
          </p:cNvSpPr>
          <p:nvPr/>
        </p:nvSpPr>
        <p:spPr bwMode="auto">
          <a:xfrm>
            <a:off x="-3505200" y="-26987"/>
            <a:ext cx="3393017" cy="4723130"/>
          </a:xfrm>
          <a:prstGeom prst="rect">
            <a:avLst/>
          </a:prstGeom>
          <a:noFill/>
          <a:ln>
            <a:noFill/>
          </a:ln>
        </p:spPr>
        <p:txBody>
          <a:bodyPr lIns="106852" tIns="53425" rIns="106852" bIns="53425">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英文标题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:30-40pt  </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:26-30pt</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 </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:Arial</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中文标题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:20-40pt</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宋体</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  </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:24-28pt</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华文细黑</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4" name="Text Box 19"/>
          <p:cNvSpPr txBox="1">
            <a:spLocks noChangeArrowheads="1"/>
          </p:cNvSpPr>
          <p:nvPr/>
        </p:nvSpPr>
        <p:spPr bwMode="auto">
          <a:xfrm>
            <a:off x="9472084" y="6165850"/>
            <a:ext cx="2287270" cy="392430"/>
          </a:xfrm>
          <a:prstGeom prst="rect">
            <a:avLst/>
          </a:prstGeom>
          <a:noFill/>
          <a:ln>
            <a:noFill/>
          </a:ln>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5" name="Rectangle 20"/>
          <p:cNvSpPr>
            <a:spLocks noChangeArrowheads="1"/>
          </p:cNvSpPr>
          <p:nvPr/>
        </p:nvSpPr>
        <p:spPr bwMode="auto">
          <a:xfrm>
            <a:off x="-1104900" y="641191"/>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6" name="Rectangle 21"/>
          <p:cNvSpPr>
            <a:spLocks noChangeArrowheads="1"/>
          </p:cNvSpPr>
          <p:nvPr/>
        </p:nvSpPr>
        <p:spPr bwMode="auto">
          <a:xfrm>
            <a:off x="-1104900" y="2944655"/>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96611" name="Rectangle 3"/>
          <p:cNvSpPr>
            <a:spLocks noGrp="1" noChangeArrowheads="1"/>
          </p:cNvSpPr>
          <p:nvPr>
            <p:ph type="ctrTitle"/>
          </p:nvPr>
        </p:nvSpPr>
        <p:spPr>
          <a:xfrm>
            <a:off x="1397000" y="1268413"/>
            <a:ext cx="10363200" cy="1152525"/>
          </a:xfrm>
        </p:spPr>
        <p:txBody>
          <a:bodyPr/>
          <a:lstStyle>
            <a:lvl1pPr>
              <a:defRPr sz="4000" b="0">
                <a:ea typeface="宋体" panose="02010600030101010101" pitchFamily="2" charset="-122"/>
              </a:defRPr>
            </a:lvl1pPr>
          </a:lstStyle>
          <a:p>
            <a:r>
              <a:rPr lang="zh-CN" altLang="en-US"/>
              <a:t>单击此处编辑母版标题样式</a:t>
            </a:r>
            <a:endParaRPr lang="zh-CN" altLang="en-US"/>
          </a:p>
        </p:txBody>
      </p:sp>
      <p:sp>
        <p:nvSpPr>
          <p:cNvPr id="196613" name="Rectangle 5"/>
          <p:cNvSpPr>
            <a:spLocks noGrp="1" noChangeArrowheads="1"/>
          </p:cNvSpPr>
          <p:nvPr>
            <p:ph type="subTitle" idx="1"/>
          </p:nvPr>
        </p:nvSpPr>
        <p:spPr>
          <a:xfrm>
            <a:off x="3225800" y="2519363"/>
            <a:ext cx="8534400" cy="838200"/>
          </a:xfrm>
        </p:spPr>
        <p:txBody>
          <a:bodyPr/>
          <a:lstStyle>
            <a:lvl1pPr marL="0" indent="0" algn="r">
              <a:buFontTx/>
              <a:buNone/>
              <a:defRPr sz="1800">
                <a:solidFill>
                  <a:schemeClr val="bg2"/>
                </a:solidFill>
              </a:defRPr>
            </a:lvl1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7" name="矩形 6"/>
          <p:cNvSpPr/>
          <p:nvPr userDrawn="1"/>
        </p:nvSpPr>
        <p:spPr>
          <a:xfrm>
            <a:off x="0" y="4854575"/>
            <a:ext cx="12192000" cy="2003425"/>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endParaRPr>
          </a:p>
        </p:txBody>
      </p:sp>
      <p:pic>
        <p:nvPicPr>
          <p:cNvPr id="22532" name="图片 5"/>
          <p:cNvPicPr>
            <a:picLocks noChangeAspect="1"/>
          </p:cNvPicPr>
          <p:nvPr userDrawn="1"/>
        </p:nvPicPr>
        <p:blipFill>
          <a:blip r:embed="rId2"/>
          <a:srcRect t="58064"/>
          <a:stretch>
            <a:fillRect/>
          </a:stretch>
        </p:blipFill>
        <p:spPr>
          <a:xfrm>
            <a:off x="2894013" y="3981450"/>
            <a:ext cx="6370637" cy="2876550"/>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3554"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23555" name="图片 4"/>
          <p:cNvPicPr>
            <a:picLocks noChangeAspect="1"/>
          </p:cNvPicPr>
          <p:nvPr userDrawn="1"/>
        </p:nvPicPr>
        <p:blipFill>
          <a:blip r:embed="rId2"/>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3557"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sz="200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24578"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5604" name="文本框 8"/>
          <p:cNvSpPr txBox="1"/>
          <p:nvPr userDrawn="1"/>
        </p:nvSpPr>
        <p:spPr>
          <a:xfrm rot="-5400000">
            <a:off x="-1373187" y="4148138"/>
            <a:ext cx="3784600"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pitchFamily="49" charset="-122"/>
                <a:ea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endParaRPr>
          </a:p>
        </p:txBody>
      </p:sp>
      <p:sp>
        <p:nvSpPr>
          <p:cNvPr id="25605" name="文本框 21"/>
          <p:cNvSpPr txBox="1"/>
          <p:nvPr userDrawn="1"/>
        </p:nvSpPr>
        <p:spPr>
          <a:xfrm>
            <a:off x="328613" y="71438"/>
            <a:ext cx="3783012"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pitchFamily="49" charset="-122"/>
                <a:ea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endParaRPr>
          </a:p>
        </p:txBody>
      </p:sp>
      <p:cxnSp>
        <p:nvCxnSpPr>
          <p:cNvPr id="13" name="直接连接符 12"/>
          <p:cNvCxnSpPr>
            <a:stCxn id="25605" idx="3"/>
          </p:cNvCxnSpPr>
          <p:nvPr userDrawn="1"/>
        </p:nvCxnSpPr>
        <p:spPr>
          <a:xfrm>
            <a:off x="4111625" y="239713"/>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5605"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605"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365" strike="noStrike" noProof="1">
              <a:solidFill>
                <a:schemeClr val="tx1">
                  <a:lumMod val="75000"/>
                  <a:lumOff val="25000"/>
                </a:schemeClr>
              </a:solidFill>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30217" y="862013"/>
            <a:ext cx="2734733"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07351"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pitchFamily="49" charset="-122"/>
                <a:sym typeface="黑体" panose="02010609060101010101" pitchFamily="49"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dirty="0"/>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pitchFamily="49"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pitchFamily="49" charset="-122"/>
            </a:endParaRP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78817" y="862013"/>
            <a:ext cx="7488767"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719667" y="1916113"/>
            <a:ext cx="5369984"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078817" y="862013"/>
            <a:ext cx="7488767" cy="8382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2851" y="1916113"/>
            <a:ext cx="5372100"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4417" y="1773238"/>
            <a:ext cx="5465233"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773238"/>
            <a:ext cx="5467349"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76784" y="836613"/>
            <a:ext cx="2783416" cy="52562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417" y="836613"/>
            <a:ext cx="8149167" cy="52562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704850"/>
            <a:ext cx="10972800" cy="5619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Media">
  <p:cSld name="标题，文本与媒体剪辑">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930400" y="304800"/>
            <a:ext cx="9652000" cy="6858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524000" y="1371600"/>
            <a:ext cx="4876800"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媒体占位符 3"/>
          <p:cNvSpPr>
            <a:spLocks noGrp="1"/>
          </p:cNvSpPr>
          <p:nvPr>
            <p:ph type="media" sz="half" idx="2"/>
          </p:nvPr>
        </p:nvSpPr>
        <p:spPr>
          <a:xfrm>
            <a:off x="6604000" y="1371600"/>
            <a:ext cx="4876800" cy="4953000"/>
          </a:xfrm>
        </p:spPr>
        <p:txBody>
          <a:bodyPr vert="horz" wrap="square" lIns="91440" tIns="45720" rIns="91440" bIns="45720" numCol="1" anchor="t" anchorCtr="0" compatLnSpc="1"/>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endParaRPr kumimoji="0" lang="zh-CN" altLang="en-US" sz="2600" b="0" i="0" u="none" strike="noStrike" kern="0" cap="none" spc="0" normalizeH="0" baseline="0" noProof="0">
              <a:ln>
                <a:noFill/>
              </a:ln>
              <a:solidFill>
                <a:schemeClr val="tx1"/>
              </a:solidFill>
              <a:effectLst/>
              <a:uLnTx/>
              <a:uFillTx/>
              <a:latin typeface="+mn-lt"/>
              <a:ea typeface="+mn-ea"/>
              <a:cs typeface="+mn-cs"/>
            </a:endParaRPr>
          </a:p>
        </p:txBody>
      </p:sp>
      <p:sp>
        <p:nvSpPr>
          <p:cNvPr id="14" name="日期占位符 4"/>
          <p:cNvSpPr>
            <a:spLocks noGrp="1"/>
          </p:cNvSpPr>
          <p:nvPr>
            <p:ph type="dt" sz="half" idx="12"/>
          </p:nvPr>
        </p:nvSpPr>
        <p:spPr>
          <a:xfrm>
            <a:off x="812800" y="6477000"/>
            <a:ext cx="2844800" cy="247650"/>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5"/>
          <p:cNvSpPr>
            <a:spLocks noGrp="1"/>
          </p:cNvSpPr>
          <p:nvPr>
            <p:ph type="ftr" sz="quarter" idx="3"/>
          </p:nvPr>
        </p:nvSpPr>
        <p:spPr>
          <a:xfrm>
            <a:off x="4165600" y="6477000"/>
            <a:ext cx="3860800" cy="247650"/>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6"/>
          <p:cNvSpPr>
            <a:spLocks noGrp="1"/>
          </p:cNvSpPr>
          <p:nvPr>
            <p:ph type="sldNum" sz="quarter" idx="4"/>
          </p:nvPr>
        </p:nvSpPr>
        <p:spPr>
          <a:xfrm>
            <a:off x="8737600" y="6477000"/>
            <a:ext cx="2844800" cy="247650"/>
          </a:xfrm>
          <a:prstGeom prst="rect">
            <a:avLst/>
          </a:prstGeom>
        </p:spPr>
        <p:txBody>
          <a:bodyPr vert="horz" lIns="0" tIns="0" rIns="0" bIns="0" anchor="b"/>
          <a:p>
            <a:pPr algn="r">
              <a:buNone/>
            </a:pPr>
            <a:fld id="{9A0DB2DC-4C9A-4742-B13C-FB6460FD3503}" type="slidenum">
              <a:rPr lang="en-US" altLang="zh-CN" dirty="0">
                <a:latin typeface="Constantia" panose="02030602050306030303" pitchFamily="18" charset="0"/>
                <a:ea typeface="宋体" panose="02010600030101010101" pitchFamily="2" charset="-122"/>
              </a:rPr>
            </a:fld>
            <a:endParaRPr lang="en-US" altLang="zh-CN" dirty="0">
              <a:latin typeface="Constantia" panose="02030602050306030303" pitchFamily="18" charset="0"/>
              <a:ea typeface="宋体" panose="02010600030101010101" pitchFamily="2" charset="-122"/>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5482106"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91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91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491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3" Type="http://schemas.openxmlformats.org/officeDocument/2006/relationships/theme" Target="../theme/theme10.xml"/><Relationship Id="rId12" Type="http://schemas.openxmlformats.org/officeDocument/2006/relationships/slideLayout" Target="../slideLayouts/slideLayout111.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4.xml"/><Relationship Id="rId14" Type="http://schemas.openxmlformats.org/officeDocument/2006/relationships/image" Target="../media/image4.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3" Type="http://schemas.openxmlformats.org/officeDocument/2006/relationships/theme" Target="../theme/theme5.xml"/><Relationship Id="rId12" Type="http://schemas.openxmlformats.org/officeDocument/2006/relationships/image" Target="../media/image5.jpeg"/><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8.xml"/><Relationship Id="rId8" Type="http://schemas.openxmlformats.org/officeDocument/2006/relationships/slideLayout" Target="../slideLayouts/slideLayout67.xml"/><Relationship Id="rId7" Type="http://schemas.openxmlformats.org/officeDocument/2006/relationships/slideLayout" Target="../slideLayouts/slideLayout66.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3" Type="http://schemas.openxmlformats.org/officeDocument/2006/relationships/theme" Target="../theme/theme6.xml"/><Relationship Id="rId12" Type="http://schemas.openxmlformats.org/officeDocument/2006/relationships/image" Target="../media/image4.jpeg"/><Relationship Id="rId11" Type="http://schemas.openxmlformats.org/officeDocument/2006/relationships/slideLayout" Target="../slideLayouts/slideLayout70.xml"/><Relationship Id="rId10" Type="http://schemas.openxmlformats.org/officeDocument/2006/relationships/slideLayout" Target="../slideLayouts/slideLayout69.xml"/><Relationship Id="rId1"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3" Type="http://schemas.openxmlformats.org/officeDocument/2006/relationships/theme" Target="../theme/theme7.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87.xml"/><Relationship Id="rId4" Type="http://schemas.openxmlformats.org/officeDocument/2006/relationships/slideLayout" Target="../slideLayouts/slideLayout86.xml"/><Relationship Id="rId3" Type="http://schemas.openxmlformats.org/officeDocument/2006/relationships/slideLayout" Target="../slideLayouts/slideLayout85.xml"/><Relationship Id="rId2" Type="http://schemas.openxmlformats.org/officeDocument/2006/relationships/slideLayout" Target="../slideLayouts/slideLayout84.xml"/><Relationship Id="rId1" Type="http://schemas.openxmlformats.org/officeDocument/2006/relationships/slideLayout" Target="../slideLayouts/slideLayout83.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6.xml"/><Relationship Id="rId8" Type="http://schemas.openxmlformats.org/officeDocument/2006/relationships/slideLayout" Target="../slideLayouts/slideLayout95.xml"/><Relationship Id="rId7" Type="http://schemas.openxmlformats.org/officeDocument/2006/relationships/slideLayout" Target="../slideLayouts/slideLayout94.xml"/><Relationship Id="rId6" Type="http://schemas.openxmlformats.org/officeDocument/2006/relationships/slideLayout" Target="../slideLayouts/slideLayout93.xml"/><Relationship Id="rId5" Type="http://schemas.openxmlformats.org/officeDocument/2006/relationships/slideLayout" Target="../slideLayouts/slideLayout92.xml"/><Relationship Id="rId4" Type="http://schemas.openxmlformats.org/officeDocument/2006/relationships/slideLayout" Target="../slideLayouts/slideLayout91.xml"/><Relationship Id="rId3" Type="http://schemas.openxmlformats.org/officeDocument/2006/relationships/slideLayout" Target="../slideLayouts/slideLayout90.xml"/><Relationship Id="rId2" Type="http://schemas.openxmlformats.org/officeDocument/2006/relationships/slideLayout" Target="../slideLayouts/slideLayout89.xml"/><Relationship Id="rId13" Type="http://schemas.openxmlformats.org/officeDocument/2006/relationships/theme" Target="../theme/theme9.xml"/><Relationship Id="rId12" Type="http://schemas.openxmlformats.org/officeDocument/2006/relationships/slideLayout" Target="../slideLayouts/slideLayout99.xml"/><Relationship Id="rId11" Type="http://schemas.openxmlformats.org/officeDocument/2006/relationships/slideLayout" Target="../slideLayouts/slideLayout98.xml"/><Relationship Id="rId10" Type="http://schemas.openxmlformats.org/officeDocument/2006/relationships/slideLayout" Target="../slideLayouts/slideLayout97.xml"/><Relationship Id="rId1"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9218" name="Picture 246" descr="2"/>
          <p:cNvPicPr>
            <a:picLocks noChangeAspect="1"/>
          </p:cNvPicPr>
          <p:nvPr/>
        </p:nvPicPr>
        <p:blipFill>
          <a:blip r:embed="rId14"/>
          <a:stretch>
            <a:fillRect/>
          </a:stretch>
        </p:blipFill>
        <p:spPr>
          <a:xfrm>
            <a:off x="0" y="0"/>
            <a:ext cx="12192000" cy="6858000"/>
          </a:xfrm>
          <a:prstGeom prst="rect">
            <a:avLst/>
          </a:prstGeom>
          <a:noFill/>
          <a:ln w="9525">
            <a:noFill/>
          </a:ln>
        </p:spPr>
      </p:pic>
      <p:sp>
        <p:nvSpPr>
          <p:cNvPr id="9219"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dirty="0"/>
              <a:t>单击此处编辑母版标题样式</a:t>
            </a:r>
            <a:endParaRPr lang="zh-CN" altLang="en-US" dirty="0"/>
          </a:p>
        </p:txBody>
      </p:sp>
      <p:sp>
        <p:nvSpPr>
          <p:cNvPr id="1028" name="Rectangle 22"/>
          <p:cNvSpPr>
            <a:spLocks noChangeArrowheads="1"/>
          </p:cNvSpPr>
          <p:nvPr/>
        </p:nvSpPr>
        <p:spPr bwMode="auto">
          <a:xfrm>
            <a:off x="-3122083" y="-100012"/>
            <a:ext cx="2978151" cy="5307013"/>
          </a:xfrm>
          <a:prstGeom prst="rect">
            <a:avLst/>
          </a:prstGeom>
          <a:noFill/>
          <a:ln w="9525">
            <a:noFill/>
            <a:miter lim="800000"/>
          </a:ln>
        </p:spPr>
        <p:txBody>
          <a:bodyPr lIns="106832" tIns="53417" rIns="106832" bIns="53417"/>
          <a:lstStyle/>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英文标题</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:20-30pt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7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中文标题</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:20-30pt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G117 B194</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英文正文</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:18-20pt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:18--20pt  </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中文正文</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:18-24pt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):16-20pt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G0 B0</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R0 G117 B194</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华文细黑" panose="02010600040101010101" pitchFamily="2" charset="-122"/>
              <a:ea typeface="华文细黑" panose="02010600040101010101" pitchFamily="2" charset="-122"/>
              <a:cs typeface="+mn-cs"/>
            </a:endParaRPr>
          </a:p>
        </p:txBody>
      </p:sp>
      <p:sp>
        <p:nvSpPr>
          <p:cNvPr id="9221"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30" name="Rectangle 159"/>
          <p:cNvSpPr>
            <a:spLocks noChangeArrowheads="1"/>
          </p:cNvSpPr>
          <p:nvPr/>
        </p:nvSpPr>
        <p:spPr bwMode="auto">
          <a:xfrm>
            <a:off x="-1009649" y="1359535"/>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1" name="Rectangle 160"/>
          <p:cNvSpPr>
            <a:spLocks noChangeArrowheads="1"/>
          </p:cNvSpPr>
          <p:nvPr/>
        </p:nvSpPr>
        <p:spPr bwMode="auto">
          <a:xfrm>
            <a:off x="-1009649" y="5248911"/>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2" name="Rectangle 229"/>
          <p:cNvSpPr>
            <a:spLocks noChangeArrowheads="1"/>
          </p:cNvSpPr>
          <p:nvPr/>
        </p:nvSpPr>
        <p:spPr bwMode="auto">
          <a:xfrm>
            <a:off x="-1009649" y="1865948"/>
            <a:ext cx="337820" cy="392430"/>
          </a:xfrm>
          <a:prstGeom prst="rect">
            <a:avLst/>
          </a:prstGeom>
          <a:solidFill>
            <a:srgbClr val="0075C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3" name="Rectangle 232"/>
          <p:cNvSpPr>
            <a:spLocks noChangeArrowheads="1"/>
          </p:cNvSpPr>
          <p:nvPr/>
        </p:nvSpPr>
        <p:spPr bwMode="auto">
          <a:xfrm>
            <a:off x="-1009649" y="4817111"/>
            <a:ext cx="337820" cy="392430"/>
          </a:xfrm>
          <a:prstGeom prst="rect">
            <a:avLst/>
          </a:prstGeom>
          <a:solidFill>
            <a:schemeClr val="tx1"/>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4" name="Rectangle 233"/>
          <p:cNvSpPr>
            <a:spLocks noChangeArrowheads="1"/>
          </p:cNvSpPr>
          <p:nvPr/>
        </p:nvSpPr>
        <p:spPr bwMode="auto">
          <a:xfrm>
            <a:off x="-1009649" y="5752148"/>
            <a:ext cx="337820" cy="392430"/>
          </a:xfrm>
          <a:prstGeom prst="rect">
            <a:avLst/>
          </a:prstGeom>
          <a:solidFill>
            <a:srgbClr val="0075C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5" name="Line 235"/>
          <p:cNvSpPr>
            <a:spLocks noChangeShapeType="1"/>
          </p:cNvSpPr>
          <p:nvPr/>
        </p:nvSpPr>
        <p:spPr bwMode="auto">
          <a:xfrm flipH="1">
            <a:off x="-2832100" y="2420938"/>
            <a:ext cx="2590800" cy="392430"/>
          </a:xfrm>
          <a:prstGeom prst="line">
            <a:avLst/>
          </a:prstGeom>
          <a:noFill/>
          <a:ln w="9525">
            <a:solidFill>
              <a:schemeClr val="bg1"/>
            </a:solidFill>
            <a:round/>
          </a:ln>
        </p:spPr>
        <p:txBody>
          <a:bodyPr lIns="105600" tIns="52800" rIns="105600" bIns="52800">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r" defTabSz="802005" rtl="0" eaLnBrk="0" fontAlgn="base" hangingPunct="0">
        <a:spcBef>
          <a:spcPct val="0"/>
        </a:spcBef>
        <a:spcAft>
          <a:spcPct val="0"/>
        </a:spcAft>
        <a:defRPr sz="2400" b="1">
          <a:solidFill>
            <a:srgbClr val="777777"/>
          </a:solidFill>
          <a:latin typeface="+mj-lt"/>
          <a:ea typeface="+mj-ea"/>
          <a:cs typeface="+mj-cs"/>
        </a:defRPr>
      </a:lvl1pPr>
      <a:lvl2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2pPr>
      <a:lvl3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3pPr>
      <a:lvl4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4pPr>
      <a:lvl5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5pPr>
      <a:lvl6pPr marL="4572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6pPr>
      <a:lvl7pPr marL="9144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7pPr>
      <a:lvl8pPr marL="13716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8pPr>
      <a:lvl9pPr marL="18288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0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0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4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5pPr>
      <a:lvl6pPr marL="22606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6pPr>
      <a:lvl7pPr marL="27178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7pPr>
      <a:lvl8pPr marL="31750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8pPr>
      <a:lvl9pPr marL="36322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42" name="Picture 42"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43" name="Rectangle 2"/>
          <p:cNvSpPr>
            <a:spLocks noGrp="1"/>
          </p:cNvSpPr>
          <p:nvPr>
            <p:ph type="title"/>
          </p:nvPr>
        </p:nvSpPr>
        <p:spPr>
          <a:xfrm>
            <a:off x="4176184" y="836613"/>
            <a:ext cx="7584016" cy="654050"/>
          </a:xfrm>
          <a:prstGeom prst="rect">
            <a:avLst/>
          </a:prstGeom>
          <a:noFill/>
          <a:ln w="9525">
            <a:noFill/>
          </a:ln>
        </p:spPr>
        <p:txBody>
          <a:bodyPr lIns="80152" tIns="40076" rIns="80152" bIns="40076" anchor="ctr" anchorCtr="0"/>
          <a:p>
            <a:pPr lvl="0"/>
            <a:r>
              <a:rPr lang="zh-CN" altLang="en-US" dirty="0"/>
              <a:t>单击此处编辑母版标题样式</a:t>
            </a:r>
            <a:endParaRPr lang="zh-CN" altLang="en-US" dirty="0"/>
          </a:p>
        </p:txBody>
      </p:sp>
      <p:sp>
        <p:nvSpPr>
          <p:cNvPr id="10244" name="Rectangle 3"/>
          <p:cNvSpPr>
            <a:spLocks noGrp="1"/>
          </p:cNvSpPr>
          <p:nvPr>
            <p:ph type="body" idx="1"/>
          </p:nvPr>
        </p:nvSpPr>
        <p:spPr>
          <a:xfrm>
            <a:off x="624417" y="1773238"/>
            <a:ext cx="11135783" cy="4319587"/>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3" name="Rectangle 7"/>
          <p:cNvSpPr>
            <a:spLocks noChangeArrowheads="1"/>
          </p:cNvSpPr>
          <p:nvPr/>
        </p:nvSpPr>
        <p:spPr bwMode="auto">
          <a:xfrm>
            <a:off x="-3312583" y="-100012"/>
            <a:ext cx="3227917" cy="5308600"/>
          </a:xfrm>
          <a:prstGeom prst="rect">
            <a:avLst/>
          </a:prstGeom>
          <a:noFill/>
          <a:ln w="9525">
            <a:noFill/>
            <a:miter lim="800000"/>
          </a:ln>
        </p:spPr>
        <p:txBody>
          <a:bodyPr lIns="106832" tIns="53417" rIns="106832" bIns="53417"/>
          <a:lstStyle/>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英文目录标题</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:20-40pt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中文目录标题</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:35-40pt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G117 B194</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英文目录正文</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:20-30pt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:16-24pt  </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中文目录正文</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:28-30pt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):18-30pt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G0 B0</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华文细黑" panose="02010600040101010101" pitchFamily="2" charset="-122"/>
              <a:ea typeface="华文细黑" panose="02010600040101010101" pitchFamily="2" charset="-122"/>
              <a:cs typeface="+mn-cs"/>
            </a:endParaRPr>
          </a:p>
        </p:txBody>
      </p:sp>
      <p:sp>
        <p:nvSpPr>
          <p:cNvPr id="2054" name="Rectangle 21"/>
          <p:cNvSpPr>
            <a:spLocks noChangeArrowheads="1"/>
          </p:cNvSpPr>
          <p:nvPr/>
        </p:nvSpPr>
        <p:spPr bwMode="auto">
          <a:xfrm>
            <a:off x="-1009649" y="1432560"/>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5" name="Rectangle 22"/>
          <p:cNvSpPr>
            <a:spLocks noChangeArrowheads="1"/>
          </p:cNvSpPr>
          <p:nvPr/>
        </p:nvSpPr>
        <p:spPr bwMode="auto">
          <a:xfrm>
            <a:off x="-1009649" y="1935798"/>
            <a:ext cx="337820" cy="392430"/>
          </a:xfrm>
          <a:prstGeom prst="rect">
            <a:avLst/>
          </a:prstGeom>
          <a:solidFill>
            <a:srgbClr val="0075C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6" name="Rectangle 25"/>
          <p:cNvSpPr>
            <a:spLocks noChangeArrowheads="1"/>
          </p:cNvSpPr>
          <p:nvPr/>
        </p:nvSpPr>
        <p:spPr bwMode="auto">
          <a:xfrm>
            <a:off x="-1009649" y="5320348"/>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7" name="Rectangle 26"/>
          <p:cNvSpPr>
            <a:spLocks noChangeArrowheads="1"/>
          </p:cNvSpPr>
          <p:nvPr/>
        </p:nvSpPr>
        <p:spPr bwMode="auto">
          <a:xfrm>
            <a:off x="-1009649" y="4888548"/>
            <a:ext cx="337820" cy="392430"/>
          </a:xfrm>
          <a:prstGeom prst="rect">
            <a:avLst/>
          </a:prstGeom>
          <a:solidFill>
            <a:schemeClr val="tx1"/>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8" name="Line 29"/>
          <p:cNvSpPr>
            <a:spLocks noChangeShapeType="1"/>
          </p:cNvSpPr>
          <p:nvPr/>
        </p:nvSpPr>
        <p:spPr bwMode="auto">
          <a:xfrm flipH="1">
            <a:off x="-2832100" y="2492375"/>
            <a:ext cx="2590800" cy="392430"/>
          </a:xfrm>
          <a:prstGeom prst="line">
            <a:avLst/>
          </a:prstGeom>
          <a:noFill/>
          <a:ln w="9525">
            <a:solidFill>
              <a:schemeClr val="bg1"/>
            </a:solidFill>
            <a:round/>
          </a:ln>
        </p:spPr>
        <p:txBody>
          <a:bodyPr lIns="105600" tIns="52800" rIns="105600" bIns="52800">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algn="r" defTabSz="802005" rtl="0" eaLnBrk="0" fontAlgn="base" hangingPunct="0">
        <a:spcBef>
          <a:spcPct val="0"/>
        </a:spcBef>
        <a:spcAft>
          <a:spcPct val="0"/>
        </a:spcAft>
        <a:defRPr sz="2400">
          <a:solidFill>
            <a:schemeClr val="bg2"/>
          </a:solidFill>
          <a:latin typeface="+mj-lt"/>
          <a:ea typeface="+mj-ea"/>
          <a:cs typeface="+mj-cs"/>
        </a:defRPr>
      </a:lvl1pPr>
      <a:lvl2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2pPr>
      <a:lvl3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3pPr>
      <a:lvl4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4pPr>
      <a:lvl5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5pPr>
      <a:lvl6pPr marL="4572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6pPr>
      <a:lvl7pPr marL="9144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7pPr>
      <a:lvl8pPr marL="13716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8pPr>
      <a:lvl9pPr marL="18288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8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4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2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5pPr>
      <a:lvl6pPr marL="22606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6pPr>
      <a:lvl7pPr marL="27178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7pPr>
      <a:lvl8pPr marL="31750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8pPr>
      <a:lvl9pPr marL="36322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1266" name="Picture 20" descr="3"/>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3075" name="Text Box 15"/>
          <p:cNvSpPr txBox="1">
            <a:spLocks noChangeArrowheads="1"/>
          </p:cNvSpPr>
          <p:nvPr/>
        </p:nvSpPr>
        <p:spPr bwMode="auto">
          <a:xfrm>
            <a:off x="8365067" y="2762250"/>
            <a:ext cx="3102610" cy="1090295"/>
          </a:xfrm>
          <a:prstGeom prst="rect">
            <a:avLst/>
          </a:prstGeom>
          <a:noFill/>
          <a:ln>
            <a:noFill/>
          </a:ln>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6400" b="0"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Thanks!</a:t>
            </a:r>
            <a:endParaRPr kumimoji="0" lang="en-US" altLang="zh-CN" sz="6400" b="0"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76" name="Text Box 17"/>
          <p:cNvSpPr txBox="1">
            <a:spLocks noChangeArrowheads="1"/>
          </p:cNvSpPr>
          <p:nvPr/>
        </p:nvSpPr>
        <p:spPr bwMode="auto">
          <a:xfrm>
            <a:off x="8784167" y="3429000"/>
            <a:ext cx="2287270" cy="392430"/>
          </a:xfrm>
          <a:prstGeom prst="rect">
            <a:avLst/>
          </a:prstGeom>
          <a:noFill/>
          <a:ln>
            <a:noFill/>
          </a:ln>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algn="ctr" defTabSz="802005" rtl="0" eaLnBrk="0" fontAlgn="base" hangingPunct="0">
        <a:spcBef>
          <a:spcPct val="0"/>
        </a:spcBef>
        <a:spcAft>
          <a:spcPct val="0"/>
        </a:spcAft>
        <a:defRPr sz="3800">
          <a:solidFill>
            <a:schemeClr val="tx2"/>
          </a:solidFill>
          <a:latin typeface="+mj-lt"/>
          <a:ea typeface="+mj-ea"/>
          <a:cs typeface="+mj-cs"/>
        </a:defRPr>
      </a:lvl1pPr>
      <a:lvl2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2pPr>
      <a:lvl3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3pPr>
      <a:lvl4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4pPr>
      <a:lvl5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5pPr>
      <a:lvl6pPr marL="4572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6pPr>
      <a:lvl7pPr marL="9144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7pPr>
      <a:lvl8pPr marL="13716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8pPr>
      <a:lvl9pPr marL="18288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9pPr>
    </p:titleStyle>
    <p:bodyStyle>
      <a:lvl1pPr marL="300355" indent="-300355" algn="l" defTabSz="802005" rtl="0" eaLnBrk="0" fontAlgn="base" hangingPunct="0">
        <a:spcBef>
          <a:spcPct val="20000"/>
        </a:spcBef>
        <a:spcAft>
          <a:spcPct val="0"/>
        </a:spcAft>
        <a:buChar char="•"/>
        <a:defRPr sz="2800">
          <a:solidFill>
            <a:schemeClr val="tx1"/>
          </a:solidFill>
          <a:latin typeface="+mn-lt"/>
          <a:ea typeface="+mn-ea"/>
          <a:cs typeface="+mn-cs"/>
        </a:defRPr>
      </a:lvl1pPr>
      <a:lvl2pPr marL="652780" indent="-250825" algn="l" defTabSz="802005" rtl="0" eaLnBrk="0" fontAlgn="base" hangingPunct="0">
        <a:spcBef>
          <a:spcPct val="20000"/>
        </a:spcBef>
        <a:spcAft>
          <a:spcPct val="0"/>
        </a:spcAft>
        <a:buChar char="–"/>
        <a:defRPr sz="2500">
          <a:solidFill>
            <a:schemeClr val="tx1"/>
          </a:solidFill>
          <a:latin typeface="+mn-lt"/>
          <a:ea typeface="+mn-ea"/>
        </a:defRPr>
      </a:lvl2pPr>
      <a:lvl3pPr marL="1003300" indent="-201930" algn="l" defTabSz="802005" rtl="0" eaLnBrk="0" fontAlgn="base" hangingPunct="0">
        <a:spcBef>
          <a:spcPct val="20000"/>
        </a:spcBef>
        <a:spcAft>
          <a:spcPct val="0"/>
        </a:spcAft>
        <a:buChar char="•"/>
        <a:defRPr sz="2200">
          <a:solidFill>
            <a:schemeClr val="tx1"/>
          </a:solidFill>
          <a:latin typeface="+mn-lt"/>
          <a:ea typeface="+mn-ea"/>
        </a:defRPr>
      </a:lvl3pPr>
      <a:lvl4pPr marL="1402080" indent="-200025" algn="l" defTabSz="802005" rtl="0" eaLnBrk="0" fontAlgn="base" hangingPunct="0">
        <a:spcBef>
          <a:spcPct val="20000"/>
        </a:spcBef>
        <a:spcAft>
          <a:spcPct val="0"/>
        </a:spcAft>
        <a:buChar char="–"/>
        <a:defRPr sz="1700">
          <a:solidFill>
            <a:schemeClr val="tx1"/>
          </a:solidFill>
          <a:latin typeface="+mn-lt"/>
          <a:ea typeface="+mn-ea"/>
        </a:defRPr>
      </a:lvl4pPr>
      <a:lvl5pPr marL="1803400" indent="-201930" algn="l" defTabSz="802005" rtl="0" eaLnBrk="0" fontAlgn="base" hangingPunct="0">
        <a:spcBef>
          <a:spcPct val="20000"/>
        </a:spcBef>
        <a:spcAft>
          <a:spcPct val="0"/>
        </a:spcAft>
        <a:buChar char="»"/>
        <a:defRPr sz="1700">
          <a:solidFill>
            <a:schemeClr val="tx1"/>
          </a:solidFill>
          <a:latin typeface="+mn-lt"/>
          <a:ea typeface="+mn-ea"/>
        </a:defRPr>
      </a:lvl5pPr>
      <a:lvl6pPr marL="2260600" indent="-201930" algn="l" defTabSz="802005" rtl="0" fontAlgn="base">
        <a:spcBef>
          <a:spcPct val="20000"/>
        </a:spcBef>
        <a:spcAft>
          <a:spcPct val="0"/>
        </a:spcAft>
        <a:buChar char="»"/>
        <a:defRPr sz="1700">
          <a:solidFill>
            <a:schemeClr val="tx1"/>
          </a:solidFill>
          <a:latin typeface="+mn-lt"/>
          <a:ea typeface="+mn-ea"/>
        </a:defRPr>
      </a:lvl6pPr>
      <a:lvl7pPr marL="2717800" indent="-201930" algn="l" defTabSz="802005" rtl="0" fontAlgn="base">
        <a:spcBef>
          <a:spcPct val="20000"/>
        </a:spcBef>
        <a:spcAft>
          <a:spcPct val="0"/>
        </a:spcAft>
        <a:buChar char="»"/>
        <a:defRPr sz="1700">
          <a:solidFill>
            <a:schemeClr val="tx1"/>
          </a:solidFill>
          <a:latin typeface="+mn-lt"/>
          <a:ea typeface="+mn-ea"/>
        </a:defRPr>
      </a:lvl7pPr>
      <a:lvl8pPr marL="3175000" indent="-201930" algn="l" defTabSz="802005" rtl="0" fontAlgn="base">
        <a:spcBef>
          <a:spcPct val="20000"/>
        </a:spcBef>
        <a:spcAft>
          <a:spcPct val="0"/>
        </a:spcAft>
        <a:buChar char="»"/>
        <a:defRPr sz="1700">
          <a:solidFill>
            <a:schemeClr val="tx1"/>
          </a:solidFill>
          <a:latin typeface="+mn-lt"/>
          <a:ea typeface="+mn-ea"/>
        </a:defRPr>
      </a:lvl8pPr>
      <a:lvl9pPr marL="3632200" indent="-201930" algn="l" defTabSz="802005"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4"/>
          <a:stretch>
            <a:fillRect/>
          </a:stretch>
        </a:blipFill>
        <a:effectLst/>
      </p:bgPr>
    </p:bg>
    <p:spTree>
      <p:nvGrpSpPr>
        <p:cNvPr id="1" name=""/>
        <p:cNvGrpSpPr/>
        <p:nvPr/>
      </p:nvGrpSpPr>
      <p:grpSpPr/>
      <p:sp>
        <p:nvSpPr>
          <p:cNvPr id="7" name="任意多边形 6"/>
          <p:cNvSpPr/>
          <p:nvPr/>
        </p:nvSpPr>
        <p:spPr bwMode="auto">
          <a:xfrm>
            <a:off x="-12700" y="-7937"/>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5842000" y="-7937"/>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2292"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12293"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 name="日期占位符 9"/>
          <p:cNvSpPr>
            <a:spLocks noGrp="1"/>
          </p:cNvSpPr>
          <p:nvPr>
            <p:ph type="dt" sz="half" idx="2"/>
          </p:nvPr>
        </p:nvSpPr>
        <p:spPr>
          <a:xfrm>
            <a:off x="609600" y="6356350"/>
            <a:ext cx="2844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EBF6AB8E-9798-441E-87C2-E7B207B8517C}"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2" name="页脚占位符 21"/>
          <p:cNvSpPr>
            <a:spLocks noGrp="1"/>
          </p:cNvSpPr>
          <p:nvPr>
            <p:ph type="ftr" sz="quarter" idx="3"/>
          </p:nvPr>
        </p:nvSpPr>
        <p:spPr>
          <a:xfrm>
            <a:off x="3556000" y="6356350"/>
            <a:ext cx="44704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8" name="灯片编号占位符 17"/>
          <p:cNvSpPr>
            <a:spLocks noGrp="1"/>
          </p:cNvSpPr>
          <p:nvPr>
            <p:ph type="sldNum" sz="quarter" idx="4"/>
          </p:nvPr>
        </p:nvSpPr>
        <p:spPr>
          <a:xfrm>
            <a:off x="10566400" y="6356350"/>
            <a:ext cx="1016000" cy="365125"/>
          </a:xfrm>
          <a:prstGeom prst="rect">
            <a:avLst/>
          </a:prstGeom>
        </p:spPr>
        <p:txBody>
          <a:bodyPr vert="horz" lIns="0" tIns="0" rIns="0" bIns="0" anchor="b"/>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grpSp>
        <p:nvGrpSpPr>
          <p:cNvPr id="12297" name="组合 1"/>
          <p:cNvGrpSpPr/>
          <p:nvPr/>
        </p:nvGrpSpPr>
        <p:grpSpPr>
          <a:xfrm>
            <a:off x="-25400" y="203200"/>
            <a:ext cx="12240684"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7" name="任意多边形 6"/>
          <p:cNvSpPr/>
          <p:nvPr/>
        </p:nvSpPr>
        <p:spPr bwMode="auto">
          <a:xfrm>
            <a:off x="-12700" y="-7937"/>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5842000" y="-7937"/>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3316" name="组合 1"/>
          <p:cNvGrpSpPr/>
          <p:nvPr/>
        </p:nvGrpSpPr>
        <p:grpSpPr>
          <a:xfrm>
            <a:off x="-25400" y="203200"/>
            <a:ext cx="12240684"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sp>
        <p:nvSpPr>
          <p:cNvPr id="13317"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13318"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4" name="日期占位符 3"/>
          <p:cNvSpPr>
            <a:spLocks noGrp="1"/>
          </p:cNvSpPr>
          <p:nvPr>
            <p:ph type="dt" sz="half" idx="2"/>
          </p:nvPr>
        </p:nvSpPr>
        <p:spPr>
          <a:xfrm>
            <a:off x="609600" y="6356350"/>
            <a:ext cx="28448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80F487FF-A30A-4D21-8638-C350B2D298C3}"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556000" y="6356350"/>
            <a:ext cx="44704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10566400" y="6356350"/>
            <a:ext cx="1016000" cy="365125"/>
          </a:xfrm>
          <a:prstGeom prst="rect">
            <a:avLst/>
          </a:prstGeom>
        </p:spPr>
        <p:txBody>
          <a:bodyPr vert="horz" lIns="0" tIns="0" rIns="0" bIns="0" anchor="b"/>
          <a:lstStyle>
            <a:lvl1pPr algn="r">
              <a:defRPr sz="1200">
                <a:solidFill>
                  <a:srgbClr val="D1EAEE"/>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4" name="单圆角矩形 13"/>
          <p:cNvSpPr/>
          <p:nvPr/>
        </p:nvSpPr>
        <p:spPr>
          <a:xfrm rot="420000" flipV="1">
            <a:off x="4220633" y="1108075"/>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5" name="直角三角形 14"/>
          <p:cNvSpPr/>
          <p:nvPr/>
        </p:nvSpPr>
        <p:spPr>
          <a:xfrm rot="420000" flipV="1">
            <a:off x="10672233" y="5359400"/>
            <a:ext cx="207433"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 name="任意多边形 15"/>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7" name="任意多边形 16"/>
          <p:cNvSpPr/>
          <p:nvPr/>
        </p:nvSpPr>
        <p:spPr bwMode="auto">
          <a:xfrm flipV="1">
            <a:off x="5842000" y="6219825"/>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4342"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14343"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9" name="日期占位符 4"/>
          <p:cNvSpPr>
            <a:spLocks noGrp="1"/>
          </p:cNvSpPr>
          <p:nvPr>
            <p:ph type="dt" sz="half" idx="2"/>
          </p:nvPr>
        </p:nvSpPr>
        <p:spPr>
          <a:xfrm>
            <a:off x="609600" y="6356350"/>
            <a:ext cx="28448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B455D7C2-0EBE-4BE7-AE44-E8A9CF5DD3F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0" name="页脚占位符 5"/>
          <p:cNvSpPr>
            <a:spLocks noGrp="1"/>
          </p:cNvSpPr>
          <p:nvPr>
            <p:ph type="ftr" sz="quarter" idx="3"/>
          </p:nvPr>
        </p:nvSpPr>
        <p:spPr>
          <a:xfrm>
            <a:off x="3556000" y="6356350"/>
            <a:ext cx="44704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1" name="灯片编号占位符 6"/>
          <p:cNvSpPr>
            <a:spLocks noGrp="1"/>
          </p:cNvSpPr>
          <p:nvPr>
            <p:ph type="sldNum" sz="quarter" idx="4"/>
          </p:nvPr>
        </p:nvSpPr>
        <p:spPr>
          <a:xfrm>
            <a:off x="10769600" y="6356350"/>
            <a:ext cx="812800" cy="365125"/>
          </a:xfrm>
          <a:prstGeom prst="rect">
            <a:avLst/>
          </a:prstGeom>
        </p:spPr>
        <p:txBody>
          <a:bodyPr vert="horz" lIns="0" tIns="0" rIns="0" bIns="0" anchor="b"/>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微软雅黑" panose="020B0503020204020204" charset="-122"/>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微软雅黑" panose="020B0503020204020204" charset="-122"/>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1.xml"/><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tags" Target="../tags/tag8.xml"/><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3" Type="http://schemas.openxmlformats.org/officeDocument/2006/relationships/notesSlide" Target="../notesSlides/notesSlide3.xml"/><Relationship Id="rId32" Type="http://schemas.openxmlformats.org/officeDocument/2006/relationships/slideLayout" Target="../slideLayouts/slideLayout85.xml"/><Relationship Id="rId31" Type="http://schemas.openxmlformats.org/officeDocument/2006/relationships/tags" Target="../tags/tag39.xml"/><Relationship Id="rId30" Type="http://schemas.openxmlformats.org/officeDocument/2006/relationships/tags" Target="../tags/tag38.xml"/><Relationship Id="rId3" Type="http://schemas.openxmlformats.org/officeDocument/2006/relationships/tags" Target="../tags/tag11.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tags" Target="../tags/tag40.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5.xml"/><Relationship Id="rId2" Type="http://schemas.openxmlformats.org/officeDocument/2006/relationships/image" Target="../media/image16.jpeg"/><Relationship Id="rId1" Type="http://schemas.openxmlformats.org/officeDocument/2006/relationships/tags" Target="../tags/tag4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85.xml"/><Relationship Id="rId2" Type="http://schemas.openxmlformats.org/officeDocument/2006/relationships/image" Target="../media/image17.jpeg"/><Relationship Id="rId1" Type="http://schemas.openxmlformats.org/officeDocument/2006/relationships/tags" Target="../tags/tag4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5.xml"/><Relationship Id="rId2" Type="http://schemas.openxmlformats.org/officeDocument/2006/relationships/image" Target="../media/image18.jpeg"/><Relationship Id="rId1" Type="http://schemas.openxmlformats.org/officeDocument/2006/relationships/tags" Target="../tags/tag43.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85.xml"/><Relationship Id="rId5" Type="http://schemas.openxmlformats.org/officeDocument/2006/relationships/image" Target="../media/image20.png"/><Relationship Id="rId4" Type="http://schemas.openxmlformats.org/officeDocument/2006/relationships/tags" Target="../tags/tag46.xml"/><Relationship Id="rId3" Type="http://schemas.openxmlformats.org/officeDocument/2006/relationships/image" Target="../media/image19.png"/><Relationship Id="rId2" Type="http://schemas.openxmlformats.org/officeDocument/2006/relationships/tags" Target="../tags/tag45.xml"/><Relationship Id="rId1" Type="http://schemas.openxmlformats.org/officeDocument/2006/relationships/tags" Target="../tags/tag44.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85.xml"/><Relationship Id="rId2" Type="http://schemas.openxmlformats.org/officeDocument/2006/relationships/image" Target="../media/image21.jpeg"/><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5.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tags" Target="../tags/tag49.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1.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9" Type="http://schemas.openxmlformats.org/officeDocument/2006/relationships/notesSlide" Target="../notesSlides/notesSlide10.xml"/><Relationship Id="rId38" Type="http://schemas.openxmlformats.org/officeDocument/2006/relationships/slideLayout" Target="../slideLayouts/slideLayout85.xml"/><Relationship Id="rId37" Type="http://schemas.openxmlformats.org/officeDocument/2006/relationships/tags" Target="../tags/tag86.xml"/><Relationship Id="rId36" Type="http://schemas.openxmlformats.org/officeDocument/2006/relationships/tags" Target="../tags/tag85.xml"/><Relationship Id="rId35" Type="http://schemas.openxmlformats.org/officeDocument/2006/relationships/tags" Target="../tags/tag84.xml"/><Relationship Id="rId34" Type="http://schemas.openxmlformats.org/officeDocument/2006/relationships/tags" Target="../tags/tag83.xml"/><Relationship Id="rId33" Type="http://schemas.openxmlformats.org/officeDocument/2006/relationships/tags" Target="../tags/tag82.xml"/><Relationship Id="rId32" Type="http://schemas.openxmlformats.org/officeDocument/2006/relationships/tags" Target="../tags/tag81.xml"/><Relationship Id="rId31" Type="http://schemas.openxmlformats.org/officeDocument/2006/relationships/tags" Target="../tags/tag80.xml"/><Relationship Id="rId30" Type="http://schemas.openxmlformats.org/officeDocument/2006/relationships/tags" Target="../tags/tag79.xml"/><Relationship Id="rId3" Type="http://schemas.openxmlformats.org/officeDocument/2006/relationships/tags" Target="../tags/tag52.xml"/><Relationship Id="rId29" Type="http://schemas.openxmlformats.org/officeDocument/2006/relationships/tags" Target="../tags/tag78.xml"/><Relationship Id="rId28" Type="http://schemas.openxmlformats.org/officeDocument/2006/relationships/tags" Target="../tags/tag77.xml"/><Relationship Id="rId27" Type="http://schemas.openxmlformats.org/officeDocument/2006/relationships/tags" Target="../tags/tag76.xml"/><Relationship Id="rId26" Type="http://schemas.openxmlformats.org/officeDocument/2006/relationships/tags" Target="../tags/tag75.xml"/><Relationship Id="rId25" Type="http://schemas.openxmlformats.org/officeDocument/2006/relationships/tags" Target="../tags/tag74.xml"/><Relationship Id="rId24" Type="http://schemas.openxmlformats.org/officeDocument/2006/relationships/tags" Target="../tags/tag73.xml"/><Relationship Id="rId23" Type="http://schemas.openxmlformats.org/officeDocument/2006/relationships/tags" Target="../tags/tag72.xml"/><Relationship Id="rId22" Type="http://schemas.openxmlformats.org/officeDocument/2006/relationships/tags" Target="../tags/tag71.xml"/><Relationship Id="rId21" Type="http://schemas.openxmlformats.org/officeDocument/2006/relationships/tags" Target="../tags/tag70.xml"/><Relationship Id="rId20" Type="http://schemas.openxmlformats.org/officeDocument/2006/relationships/tags" Target="../tags/tag69.xml"/><Relationship Id="rId2" Type="http://schemas.openxmlformats.org/officeDocument/2006/relationships/tags" Target="../tags/tag51.xml"/><Relationship Id="rId19" Type="http://schemas.openxmlformats.org/officeDocument/2006/relationships/tags" Target="../tags/tag68.xml"/><Relationship Id="rId18" Type="http://schemas.openxmlformats.org/officeDocument/2006/relationships/tags" Target="../tags/tag67.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85.xml"/><Relationship Id="rId4" Type="http://schemas.openxmlformats.org/officeDocument/2006/relationships/audio" Target="../media/audio1.wav"/><Relationship Id="rId3" Type="http://schemas.openxmlformats.org/officeDocument/2006/relationships/tags" Target="../tags/tag87.xml"/><Relationship Id="rId2" Type="http://schemas.openxmlformats.org/officeDocument/2006/relationships/image" Target="../media/image23.jpeg"/><Relationship Id="rId1" Type="http://schemas.openxmlformats.org/officeDocument/2006/relationships/image" Target="../media/image22.jpeg"/></Relationships>
</file>

<file path=ppt/slides/_rels/slide23.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media/image24.jpeg"/><Relationship Id="rId3" Type="http://schemas.openxmlformats.org/officeDocument/2006/relationships/tags" Target="../tags/tag90.xml"/><Relationship Id="rId2" Type="http://schemas.openxmlformats.org/officeDocument/2006/relationships/tags" Target="../tags/tag89.xml"/><Relationship Id="rId15" Type="http://schemas.openxmlformats.org/officeDocument/2006/relationships/slideLayout" Target="../slideLayouts/slideLayout85.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8.xml"/></Relationships>
</file>

<file path=ppt/slides/_rels/slide24.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85.xml"/><Relationship Id="rId4" Type="http://schemas.openxmlformats.org/officeDocument/2006/relationships/tags" Target="../tags/tag101.xml"/><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85.xml"/><Relationship Id="rId4" Type="http://schemas.openxmlformats.org/officeDocument/2006/relationships/tags" Target="../tags/tag102.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oleObject" Target="../embeddings/oleObject2.bin"/></Relationships>
</file>

<file path=ppt/slides/_rels/slide26.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85.xml"/><Relationship Id="rId6" Type="http://schemas.openxmlformats.org/officeDocument/2006/relationships/tags" Target="../tags/tag103.xml"/><Relationship Id="rId5" Type="http://schemas.openxmlformats.org/officeDocument/2006/relationships/image" Target="../media/image31.png"/><Relationship Id="rId4" Type="http://schemas.openxmlformats.org/officeDocument/2006/relationships/hyperlink" Target="&#23494;&#23553;&#29942;&#21560;&#33647;.MPG" TargetMode="External"/><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oleObject" Target="../embeddings/oleObject3.bin"/></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85.xml"/><Relationship Id="rId1" Type="http://schemas.openxmlformats.org/officeDocument/2006/relationships/tags" Target="../tags/tag10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image" Target="../media/image32.png"/><Relationship Id="rId1" Type="http://schemas.openxmlformats.org/officeDocument/2006/relationships/tags" Target="../tags/tag105.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85.xml"/><Relationship Id="rId2" Type="http://schemas.openxmlformats.org/officeDocument/2006/relationships/tags" Target="../tags/tag106.xml"/><Relationship Id="rId1"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image" Target="../media/image13.jpe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85.xml"/><Relationship Id="rId6" Type="http://schemas.openxmlformats.org/officeDocument/2006/relationships/tags" Target="../tags/tag108.xml"/><Relationship Id="rId5" Type="http://schemas.openxmlformats.org/officeDocument/2006/relationships/image" Target="../media/image37.jpeg"/><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tags" Target="../tags/tag107.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tags" Target="../tags/tag109.xml"/><Relationship Id="rId7" Type="http://schemas.openxmlformats.org/officeDocument/2006/relationships/image" Target="../media/image37.jpeg"/><Relationship Id="rId6" Type="http://schemas.openxmlformats.org/officeDocument/2006/relationships/image" Target="../media/image35.jpeg"/><Relationship Id="rId5" Type="http://schemas.openxmlformats.org/officeDocument/2006/relationships/image" Target="../media/image40.png"/><Relationship Id="rId4" Type="http://schemas.openxmlformats.org/officeDocument/2006/relationships/image" Target="../media/image39.jpeg"/><Relationship Id="rId3" Type="http://schemas.openxmlformats.org/officeDocument/2006/relationships/hyperlink" Target="http://image.baidu.com/i?ct=503316480&amp;z=0&amp;tn=baiduimagedetail&amp;word=%CF%FB%B6%BE%D2%BA%D2%D2%B4%BC&amp;in=20549&amp;cl=2&amp;cm=1&amp;sc=0&amp;lm=-1&amp;pn=0&amp;rn=1&amp;di=859790720&amp;ln=7" TargetMode="External"/><Relationship Id="rId2" Type="http://schemas.openxmlformats.org/officeDocument/2006/relationships/image" Target="../media/image34.jpeg"/><Relationship Id="rId10" Type="http://schemas.openxmlformats.org/officeDocument/2006/relationships/notesSlide" Target="../notesSlides/notesSlide13.xml"/><Relationship Id="rId1" Type="http://schemas.openxmlformats.org/officeDocument/2006/relationships/image" Target="../media/image38.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tags" Target="../tags/tag110.xml"/><Relationship Id="rId2" Type="http://schemas.openxmlformats.org/officeDocument/2006/relationships/image" Target="../media/image41.jpeg"/><Relationship Id="rId1"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tags" Target="../tags/tag111.xml"/><Relationship Id="rId1" Type="http://schemas.openxmlformats.org/officeDocument/2006/relationships/image" Target="../media/image42.png"/></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tags" Target="../tags/tag113.xml"/><Relationship Id="rId7" Type="http://schemas.openxmlformats.org/officeDocument/2006/relationships/image" Target="../media/image48.jpeg"/><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 Id="rId3" Type="http://schemas.openxmlformats.org/officeDocument/2006/relationships/image" Target="../media/image44.jpeg"/><Relationship Id="rId2" Type="http://schemas.openxmlformats.org/officeDocument/2006/relationships/image" Target="../media/image43.jpeg"/><Relationship Id="rId10" Type="http://schemas.openxmlformats.org/officeDocument/2006/relationships/notesSlide" Target="../notesSlides/notesSlide14.xml"/><Relationship Id="rId1" Type="http://schemas.openxmlformats.org/officeDocument/2006/relationships/tags" Target="../tags/tag112.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85.xml"/><Relationship Id="rId4" Type="http://schemas.openxmlformats.org/officeDocument/2006/relationships/tags" Target="../tags/tag114.xml"/><Relationship Id="rId3" Type="http://schemas.openxmlformats.org/officeDocument/2006/relationships/image" Target="../media/image45.jpeg"/><Relationship Id="rId2" Type="http://schemas.openxmlformats.org/officeDocument/2006/relationships/image" Target="../media/image49.jpeg"/><Relationship Id="rId1" Type="http://schemas.openxmlformats.org/officeDocument/2006/relationships/image" Target="../media/image38.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85.xml"/><Relationship Id="rId2" Type="http://schemas.openxmlformats.org/officeDocument/2006/relationships/tags" Target="../tags/tag115.xml"/><Relationship Id="rId1" Type="http://schemas.openxmlformats.org/officeDocument/2006/relationships/image" Target="../media/image33.png"/></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85.xml"/><Relationship Id="rId5" Type="http://schemas.openxmlformats.org/officeDocument/2006/relationships/tags" Target="../tags/tag116.xml"/><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tags" Target="../tags/tag117.xml"/><Relationship Id="rId2" Type="http://schemas.openxmlformats.org/officeDocument/2006/relationships/image" Target="../media/image55.jpeg"/><Relationship Id="rId1" Type="http://schemas.openxmlformats.org/officeDocument/2006/relationships/image" Target="../media/image54.jpeg"/></Relationships>
</file>

<file path=ppt/slides/_rels/slide39.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85.xml"/><Relationship Id="rId4" Type="http://schemas.openxmlformats.org/officeDocument/2006/relationships/tags" Target="../tags/tag118.xml"/><Relationship Id="rId3" Type="http://schemas.openxmlformats.org/officeDocument/2006/relationships/image" Target="../media/image57.png"/><Relationship Id="rId2" Type="http://schemas.openxmlformats.org/officeDocument/2006/relationships/oleObject" Target="../embeddings/oleObject4.bin"/><Relationship Id="rId1" Type="http://schemas.openxmlformats.org/officeDocument/2006/relationships/image" Target="../media/image5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4.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8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tags" Target="../tags/tag125.xml"/><Relationship Id="rId1" Type="http://schemas.openxmlformats.org/officeDocument/2006/relationships/image" Target="../media/image59.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tags" Target="../tags/tag126.xml"/><Relationship Id="rId1" Type="http://schemas.openxmlformats.org/officeDocument/2006/relationships/image" Target="../media/image60.jpeg"/></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tags" Target="../tags/tag128.xml"/><Relationship Id="rId7" Type="http://schemas.openxmlformats.org/officeDocument/2006/relationships/image" Target="../media/image65.jpeg"/><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 Id="rId3" Type="http://schemas.openxmlformats.org/officeDocument/2006/relationships/tags" Target="../tags/tag127.xml"/><Relationship Id="rId2" Type="http://schemas.openxmlformats.org/officeDocument/2006/relationships/image" Target="../media/image61.GIF"/><Relationship Id="rId10" Type="http://schemas.openxmlformats.org/officeDocument/2006/relationships/notesSlide" Target="../notesSlides/notesSlide16.xml"/><Relationship Id="rId1" Type="http://schemas.openxmlformats.org/officeDocument/2006/relationships/hyperlink" Target="&#22270;12-13&#32908;&#20869;&#27880;&#23556;.jpg" TargetMode="Externa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85.xml"/><Relationship Id="rId4" Type="http://schemas.openxmlformats.org/officeDocument/2006/relationships/tags" Target="../tags/tag129.xml"/><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image" Target="../media/image38.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85.xml"/><Relationship Id="rId2" Type="http://schemas.openxmlformats.org/officeDocument/2006/relationships/tags" Target="../tags/tag130.xml"/><Relationship Id="rId1" Type="http://schemas.openxmlformats.org/officeDocument/2006/relationships/image" Target="../media/image33.png"/></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85.xml"/><Relationship Id="rId5" Type="http://schemas.openxmlformats.org/officeDocument/2006/relationships/tags" Target="../tags/tag131.xml"/><Relationship Id="rId4" Type="http://schemas.openxmlformats.org/officeDocument/2006/relationships/image" Target="../media/image71.jpeg"/><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image" Target="../media/image68.jpe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85.xml"/><Relationship Id="rId2" Type="http://schemas.openxmlformats.org/officeDocument/2006/relationships/tags" Target="../tags/tag133.xml"/><Relationship Id="rId1" Type="http://schemas.openxmlformats.org/officeDocument/2006/relationships/tags" Target="../tags/tag132.xml"/></Relationships>
</file>

<file path=ppt/slides/_rels/slide48.xml.rels><?xml version="1.0" encoding="UTF-8" standalone="yes"?>
<Relationships xmlns="http://schemas.openxmlformats.org/package/2006/relationships"><Relationship Id="rId9" Type="http://schemas.openxmlformats.org/officeDocument/2006/relationships/image" Target="../media/image80.jpeg"/><Relationship Id="rId8" Type="http://schemas.openxmlformats.org/officeDocument/2006/relationships/image" Target="../media/image79.jpeg"/><Relationship Id="rId7" Type="http://schemas.openxmlformats.org/officeDocument/2006/relationships/image" Target="../media/image78.jpeg"/><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 Id="rId3" Type="http://schemas.openxmlformats.org/officeDocument/2006/relationships/image" Target="../media/image74.jpeg"/><Relationship Id="rId2" Type="http://schemas.openxmlformats.org/officeDocument/2006/relationships/image" Target="../media/image73.jpeg"/><Relationship Id="rId12" Type="http://schemas.openxmlformats.org/officeDocument/2006/relationships/notesSlide" Target="../notesSlides/notesSlide19.xml"/><Relationship Id="rId11" Type="http://schemas.openxmlformats.org/officeDocument/2006/relationships/slideLayout" Target="../slideLayouts/slideLayout85.xml"/><Relationship Id="rId10" Type="http://schemas.openxmlformats.org/officeDocument/2006/relationships/tags" Target="../tags/tag134.xml"/><Relationship Id="rId1" Type="http://schemas.openxmlformats.org/officeDocument/2006/relationships/image" Target="../media/image72.jpeg"/></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85.xml"/><Relationship Id="rId7" Type="http://schemas.openxmlformats.org/officeDocument/2006/relationships/tags" Target="../tags/tag135.xml"/><Relationship Id="rId6" Type="http://schemas.openxmlformats.org/officeDocument/2006/relationships/image" Target="../media/image77.jpeg"/><Relationship Id="rId5" Type="http://schemas.openxmlformats.org/officeDocument/2006/relationships/image" Target="../media/image74.jpeg"/><Relationship Id="rId4" Type="http://schemas.openxmlformats.org/officeDocument/2006/relationships/image" Target="../media/image40.png"/><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image" Target="../media/image3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5.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85.xml"/><Relationship Id="rId4" Type="http://schemas.openxmlformats.org/officeDocument/2006/relationships/tags" Target="../tags/tag136.xml"/><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image" Target="../media/image33.png"/></Relationships>
</file>

<file path=ppt/slides/_rels/slide51.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8" Type="http://schemas.openxmlformats.org/officeDocument/2006/relationships/slideLayout" Target="../slideLayouts/slideLayout85.xml"/><Relationship Id="rId27" Type="http://schemas.openxmlformats.org/officeDocument/2006/relationships/tags" Target="../tags/tag163.xml"/><Relationship Id="rId26" Type="http://schemas.openxmlformats.org/officeDocument/2006/relationships/tags" Target="../tags/tag162.xml"/><Relationship Id="rId25" Type="http://schemas.openxmlformats.org/officeDocument/2006/relationships/tags" Target="../tags/tag161.xml"/><Relationship Id="rId24" Type="http://schemas.openxmlformats.org/officeDocument/2006/relationships/tags" Target="../tags/tag160.xml"/><Relationship Id="rId23" Type="http://schemas.openxmlformats.org/officeDocument/2006/relationships/tags" Target="../tags/tag159.xml"/><Relationship Id="rId22" Type="http://schemas.openxmlformats.org/officeDocument/2006/relationships/tags" Target="../tags/tag158.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tags" Target="../tags/tag138.xml"/><Relationship Id="rId19" Type="http://schemas.openxmlformats.org/officeDocument/2006/relationships/tags" Target="../tags/tag155.xml"/><Relationship Id="rId18" Type="http://schemas.openxmlformats.org/officeDocument/2006/relationships/tags" Target="../tags/tag154.xml"/><Relationship Id="rId17" Type="http://schemas.openxmlformats.org/officeDocument/2006/relationships/tags" Target="../tags/tag153.xml"/><Relationship Id="rId16" Type="http://schemas.openxmlformats.org/officeDocument/2006/relationships/tags" Target="../tags/tag152.xml"/><Relationship Id="rId15" Type="http://schemas.openxmlformats.org/officeDocument/2006/relationships/tags" Target="../tags/tag151.xml"/><Relationship Id="rId14" Type="http://schemas.openxmlformats.org/officeDocument/2006/relationships/tags" Target="../tags/tag150.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tags" Target="../tags/tag137.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tags" Target="../tags/tag164.xml"/><Relationship Id="rId1" Type="http://schemas.openxmlformats.org/officeDocument/2006/relationships/image" Target="../media/image33.png"/></Relationships>
</file>

<file path=ppt/slides/_rels/slide53.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85.xml"/><Relationship Id="rId6" Type="http://schemas.openxmlformats.org/officeDocument/2006/relationships/tags" Target="../tags/tag166.xml"/><Relationship Id="rId5" Type="http://schemas.openxmlformats.org/officeDocument/2006/relationships/image" Target="../media/image86.jpeg"/><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tags" Target="../tags/tag165.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tags" Target="../tags/tag167.xml"/><Relationship Id="rId2" Type="http://schemas.openxmlformats.org/officeDocument/2006/relationships/image" Target="../media/image40.png"/><Relationship Id="rId1"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tags" Target="../tags/tag168.xml"/><Relationship Id="rId1" Type="http://schemas.openxmlformats.org/officeDocument/2006/relationships/image" Target="../media/image14.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image" Target="../media/image87.png"/></Relationships>
</file>

<file path=ppt/slides/_rels/slide57.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9" Type="http://schemas.openxmlformats.org/officeDocument/2006/relationships/notesSlide" Target="../notesSlides/notesSlide21.xml"/><Relationship Id="rId18" Type="http://schemas.openxmlformats.org/officeDocument/2006/relationships/slideLayout" Target="../slideLayouts/slideLayout85.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69.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tags" Target="../tags/tag186.xml"/><Relationship Id="rId2" Type="http://schemas.openxmlformats.org/officeDocument/2006/relationships/image" Target="../media/image89.png"/><Relationship Id="rId1" Type="http://schemas.openxmlformats.org/officeDocument/2006/relationships/image" Target="../media/image88.png"/></Relationships>
</file>

<file path=ppt/slides/_rels/slide59.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1" Type="http://schemas.openxmlformats.org/officeDocument/2006/relationships/slideLayout" Target="../slideLayouts/slideLayout85.xml"/><Relationship Id="rId10" Type="http://schemas.openxmlformats.org/officeDocument/2006/relationships/tags" Target="../tags/tag196.xml"/><Relationship Id="rId1" Type="http://schemas.openxmlformats.org/officeDocument/2006/relationships/tags" Target="../tags/tag18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5.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image" Target="../media/image90.jpeg"/><Relationship Id="rId1" Type="http://schemas.openxmlformats.org/officeDocument/2006/relationships/tags" Target="../tags/tag197.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image" Target="../media/image91.png"/><Relationship Id="rId2" Type="http://schemas.openxmlformats.org/officeDocument/2006/relationships/tags" Target="../tags/tag199.xml"/><Relationship Id="rId1" Type="http://schemas.openxmlformats.org/officeDocument/2006/relationships/tags" Target="../tags/tag198.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image" Target="../media/image92.png"/><Relationship Id="rId2" Type="http://schemas.openxmlformats.org/officeDocument/2006/relationships/tags" Target="../tags/tag201.xml"/><Relationship Id="rId1" Type="http://schemas.openxmlformats.org/officeDocument/2006/relationships/tags" Target="../tags/tag200.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image" Target="../media/image93.png"/><Relationship Id="rId1" Type="http://schemas.openxmlformats.org/officeDocument/2006/relationships/tags" Target="../tags/tag20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85.xml"/><Relationship Id="rId1" Type="http://schemas.openxmlformats.org/officeDocument/2006/relationships/tags" Target="../tags/tag203.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image" Target="../media/image94.png"/><Relationship Id="rId2" Type="http://schemas.openxmlformats.org/officeDocument/2006/relationships/tags" Target="../tags/tag205.xml"/><Relationship Id="rId1" Type="http://schemas.openxmlformats.org/officeDocument/2006/relationships/tags" Target="../tags/tag204.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85.xml"/><Relationship Id="rId1" Type="http://schemas.openxmlformats.org/officeDocument/2006/relationships/tags" Target="../tags/tag206.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image" Target="../media/image95.png"/><Relationship Id="rId2" Type="http://schemas.openxmlformats.org/officeDocument/2006/relationships/tags" Target="../tags/tag208.xml"/><Relationship Id="rId1" Type="http://schemas.openxmlformats.org/officeDocument/2006/relationships/tags" Target="../tags/tag207.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image" Target="../media/image96.png"/><Relationship Id="rId2" Type="http://schemas.openxmlformats.org/officeDocument/2006/relationships/tags" Target="../tags/tag210.xml"/><Relationship Id="rId1" Type="http://schemas.openxmlformats.org/officeDocument/2006/relationships/tags" Target="../tags/tag209.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85.xml"/><Relationship Id="rId1" Type="http://schemas.openxmlformats.org/officeDocument/2006/relationships/tags" Target="../tags/tag2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tags" Target="../tags/tag212.xml"/><Relationship Id="rId1" Type="http://schemas.openxmlformats.org/officeDocument/2006/relationships/image" Target="../media/image14.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85.xml"/><Relationship Id="rId1" Type="http://schemas.openxmlformats.org/officeDocument/2006/relationships/tags" Target="../tags/tag213.xml"/></Relationships>
</file>

<file path=ppt/slides/_rels/slide72.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1" Type="http://schemas.openxmlformats.org/officeDocument/2006/relationships/slideLayout" Target="../slideLayouts/slideLayout85.xml"/><Relationship Id="rId20" Type="http://schemas.openxmlformats.org/officeDocument/2006/relationships/tags" Target="../tags/tag233.xml"/><Relationship Id="rId2" Type="http://schemas.openxmlformats.org/officeDocument/2006/relationships/tags" Target="../tags/tag215.xml"/><Relationship Id="rId19" Type="http://schemas.openxmlformats.org/officeDocument/2006/relationships/tags" Target="../tags/tag232.xml"/><Relationship Id="rId18" Type="http://schemas.openxmlformats.org/officeDocument/2006/relationships/tags" Target="../tags/tag231.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4.xml"/></Relationships>
</file>

<file path=ppt/slides/_rels/slide73.xml.rels><?xml version="1.0" encoding="UTF-8" standalone="yes"?>
<Relationships xmlns="http://schemas.openxmlformats.org/package/2006/relationships"><Relationship Id="rId8" Type="http://schemas.openxmlformats.org/officeDocument/2006/relationships/slideLayout" Target="../slideLayouts/slideLayout85.xml"/><Relationship Id="rId7" Type="http://schemas.openxmlformats.org/officeDocument/2006/relationships/image" Target="../media/image98.png"/><Relationship Id="rId6" Type="http://schemas.openxmlformats.org/officeDocument/2006/relationships/tags" Target="../tags/tag238.xml"/><Relationship Id="rId5" Type="http://schemas.openxmlformats.org/officeDocument/2006/relationships/image" Target="../media/image97.png"/><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76.xml.rels><?xml version="1.0" encoding="UTF-8" standalone="yes"?>
<Relationships xmlns="http://schemas.openxmlformats.org/package/2006/relationships"><Relationship Id="rId6" Type="http://schemas.openxmlformats.org/officeDocument/2006/relationships/slideLayout" Target="../slideLayouts/slideLayout85.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5.xml"/><Relationship Id="rId1" Type="http://schemas.openxmlformats.org/officeDocument/2006/relationships/tags" Target="../tags/tag250.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8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85.xml"/><Relationship Id="rId1" Type="http://schemas.openxmlformats.org/officeDocument/2006/relationships/tags" Target="../tags/tag25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tags" Target="../tags/tag6.xml"/><Relationship Id="rId1" Type="http://schemas.openxmlformats.org/officeDocument/2006/relationships/image" Target="../media/image14.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85.xml"/><Relationship Id="rId1" Type="http://schemas.openxmlformats.org/officeDocument/2006/relationships/tags" Target="../tags/tag256.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tags" Target="../tags/tag258.xml"/><Relationship Id="rId2" Type="http://schemas.openxmlformats.org/officeDocument/2006/relationships/image" Target="../media/image99.png"/><Relationship Id="rId1" Type="http://schemas.openxmlformats.org/officeDocument/2006/relationships/tags" Target="../tags/tag257.xml"/></Relationships>
</file>

<file path=ppt/slides/_rels/slide82.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tags" Target="../tags/tag266.xml"/><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4" Type="http://schemas.openxmlformats.org/officeDocument/2006/relationships/slideLayout" Target="../slideLayouts/slideLayout85.xml"/><Relationship Id="rId23" Type="http://schemas.openxmlformats.org/officeDocument/2006/relationships/image" Target="../media/image100.png"/><Relationship Id="rId22" Type="http://schemas.openxmlformats.org/officeDocument/2006/relationships/tags" Target="../tags/tag280.xml"/><Relationship Id="rId21" Type="http://schemas.openxmlformats.org/officeDocument/2006/relationships/tags" Target="../tags/tag279.xml"/><Relationship Id="rId20" Type="http://schemas.openxmlformats.org/officeDocument/2006/relationships/tags" Target="../tags/tag278.xml"/><Relationship Id="rId2" Type="http://schemas.openxmlformats.org/officeDocument/2006/relationships/tags" Target="../tags/tag260.xml"/><Relationship Id="rId19" Type="http://schemas.openxmlformats.org/officeDocument/2006/relationships/tags" Target="../tags/tag277.xml"/><Relationship Id="rId18" Type="http://schemas.openxmlformats.org/officeDocument/2006/relationships/tags" Target="../tags/tag276.xml"/><Relationship Id="rId17" Type="http://schemas.openxmlformats.org/officeDocument/2006/relationships/tags" Target="../tags/tag275.xml"/><Relationship Id="rId16" Type="http://schemas.openxmlformats.org/officeDocument/2006/relationships/tags" Target="../tags/tag274.xml"/><Relationship Id="rId15" Type="http://schemas.openxmlformats.org/officeDocument/2006/relationships/tags" Target="../tags/tag273.xml"/><Relationship Id="rId14" Type="http://schemas.openxmlformats.org/officeDocument/2006/relationships/tags" Target="../tags/tag272.xml"/><Relationship Id="rId13" Type="http://schemas.openxmlformats.org/officeDocument/2006/relationships/tags" Target="../tags/tag271.xml"/><Relationship Id="rId12" Type="http://schemas.openxmlformats.org/officeDocument/2006/relationships/tags" Target="../tags/tag270.xml"/><Relationship Id="rId11" Type="http://schemas.openxmlformats.org/officeDocument/2006/relationships/tags" Target="../tags/tag269.xml"/><Relationship Id="rId10" Type="http://schemas.openxmlformats.org/officeDocument/2006/relationships/tags" Target="../tags/tag268.xml"/><Relationship Id="rId1" Type="http://schemas.openxmlformats.org/officeDocument/2006/relationships/tags" Target="../tags/tag259.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tags" Target="../tags/tag282.xml"/><Relationship Id="rId1" Type="http://schemas.openxmlformats.org/officeDocument/2006/relationships/tags" Target="../tags/tag281.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image" Target="../media/image101.png"/><Relationship Id="rId2" Type="http://schemas.openxmlformats.org/officeDocument/2006/relationships/tags" Target="../tags/tag284.xml"/><Relationship Id="rId1" Type="http://schemas.openxmlformats.org/officeDocument/2006/relationships/tags" Target="../tags/tag283.xml"/></Relationships>
</file>

<file path=ppt/slides/_rels/slide85.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4" Type="http://schemas.openxmlformats.org/officeDocument/2006/relationships/slideLayout" Target="../slideLayouts/slideLayout85.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tags" Target="../tags/tag285.xml"/></Relationships>
</file>

<file path=ppt/slides/_rels/slide86.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2" Type="http://schemas.openxmlformats.org/officeDocument/2006/relationships/slideLayout" Target="../slideLayouts/slideLayout85.xml"/><Relationship Id="rId21" Type="http://schemas.openxmlformats.org/officeDocument/2006/relationships/tags" Target="../tags/tag318.xml"/><Relationship Id="rId20" Type="http://schemas.openxmlformats.org/officeDocument/2006/relationships/tags" Target="../tags/tag317.xml"/><Relationship Id="rId2" Type="http://schemas.openxmlformats.org/officeDocument/2006/relationships/tags" Target="../tags/tag299.xml"/><Relationship Id="rId19" Type="http://schemas.openxmlformats.org/officeDocument/2006/relationships/tags" Target="../tags/tag316.xml"/><Relationship Id="rId18" Type="http://schemas.openxmlformats.org/officeDocument/2006/relationships/tags" Target="../tags/tag315.xml"/><Relationship Id="rId17" Type="http://schemas.openxmlformats.org/officeDocument/2006/relationships/tags" Target="../tags/tag314.xml"/><Relationship Id="rId16" Type="http://schemas.openxmlformats.org/officeDocument/2006/relationships/tags" Target="../tags/tag313.xml"/><Relationship Id="rId15" Type="http://schemas.openxmlformats.org/officeDocument/2006/relationships/tags" Target="../tags/tag312.xml"/><Relationship Id="rId14" Type="http://schemas.openxmlformats.org/officeDocument/2006/relationships/tags" Target="../tags/tag311.xml"/><Relationship Id="rId13" Type="http://schemas.openxmlformats.org/officeDocument/2006/relationships/tags" Target="../tags/tag310.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tags" Target="../tags/tag298.xml"/></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85.xml"/><Relationship Id="rId2" Type="http://schemas.openxmlformats.org/officeDocument/2006/relationships/tags" Target="../tags/tag319.xml"/><Relationship Id="rId1" Type="http://schemas.openxmlformats.org/officeDocument/2006/relationships/image" Target="../media/image102.png"/></Relationships>
</file>

<file path=ppt/slides/_rels/slide88.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85.xml"/><Relationship Id="rId3" Type="http://schemas.openxmlformats.org/officeDocument/2006/relationships/tags" Target="../tags/tag320.xml"/><Relationship Id="rId2" Type="http://schemas.openxmlformats.org/officeDocument/2006/relationships/image" Target="../media/image104.png"/><Relationship Id="rId1" Type="http://schemas.openxmlformats.org/officeDocument/2006/relationships/image" Target="../media/image103.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5.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2162175" y="1555750"/>
            <a:ext cx="6278880" cy="1753235"/>
          </a:xfrm>
          <a:prstGeom prst="rect">
            <a:avLst/>
          </a:prstGeom>
          <a:noFill/>
        </p:spPr>
        <p:txBody>
          <a:bodyPr wrap="square" rtlCol="0">
            <a:spAutoFit/>
          </a:bodyPr>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rPr>
              <a:t>基础护理学</a:t>
            </a:r>
            <a:endPar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4007485" y="3500914"/>
            <a:ext cx="2689860" cy="686435"/>
            <a:chOff x="8046" y="6890"/>
            <a:chExt cx="3107" cy="1081"/>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7" name="文本框 16"/>
            <p:cNvSpPr txBox="1"/>
            <p:nvPr/>
          </p:nvSpPr>
          <p:spPr>
            <a:xfrm>
              <a:off x="8124" y="7004"/>
              <a:ext cx="2951" cy="967"/>
            </a:xfrm>
            <a:prstGeom prst="rect">
              <a:avLst/>
            </a:prstGeom>
            <a:noFill/>
          </p:spPr>
          <p:txBody>
            <a:bodyPr wrap="square" rtlCol="0">
              <a:spAutoFit/>
            </a:bodyPr>
            <a:p>
              <a:pPr algn="ctr"/>
              <a:r>
                <a:rPr lang="zh-CN" altLang="en-US" sz="2400">
                  <a:solidFill>
                    <a:schemeClr val="bg1"/>
                  </a:solidFill>
                  <a:latin typeface="微软雅黑" panose="020B0503020204020204" charset="-122"/>
                  <a:ea typeface="微软雅黑" panose="020B0503020204020204" charset="-122"/>
                  <a:cs typeface="微软雅黑" panose="020B0503020204020204" charset="-122"/>
                </a:rPr>
                <a:t>北京出版社</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9669" name="Text Box 5"/>
          <p:cNvSpPr txBox="1">
            <a:spLocks noChangeArrowheads="1"/>
          </p:cNvSpPr>
          <p:nvPr/>
        </p:nvSpPr>
        <p:spPr bwMode="auto">
          <a:xfrm>
            <a:off x="623570" y="1196975"/>
            <a:ext cx="10143067" cy="4707890"/>
          </a:xfrm>
          <a:prstGeom prst="rect">
            <a:avLst/>
          </a:prstGeom>
          <a:noFill/>
          <a:ln w="25400">
            <a:noFill/>
            <a:prstDash val="sysDot"/>
            <a:miter lim="800000"/>
          </a:ln>
        </p:spPr>
        <p:txBody>
          <a:bodyPr>
            <a:spAutoFit/>
          </a:bodyPr>
          <a:lstStyle/>
          <a:p>
            <a:pPr marR="0" algn="just" defTabSz="914400">
              <a:lnSpc>
                <a:spcPct val="150000"/>
              </a:lnSpc>
              <a:buClrTx/>
              <a:buSzTx/>
              <a:buFontTx/>
              <a:buBlip>
                <a:blip r:embed="rId1"/>
              </a:buBlip>
              <a:defRPr/>
            </a:pPr>
            <a:r>
              <a:rPr kumimoji="0" lang="zh-CN" altLang="en-US" sz="2000" b="1" kern="1200" cap="none" spc="0" normalizeH="0" baseline="0" noProof="0" dirty="0">
                <a:solidFill>
                  <a:schemeClr val="accent1">
                    <a:lumMod val="75000"/>
                  </a:schemeClr>
                </a:solidFill>
                <a:effectLst>
                  <a:outerShdw blurRad="38100" dist="38100" dir="2700000" algn="tl">
                    <a:srgbClr val="FFFFFF"/>
                  </a:outerShdw>
                </a:effectLst>
                <a:latin typeface="+mn-ea"/>
                <a:ea typeface="+mn-ea"/>
                <a:cs typeface="+mn-cs"/>
              </a:rPr>
              <a:t>按医嘱要求准确给药</a:t>
            </a:r>
            <a:endParaRPr kumimoji="0" lang="en-US" altLang="zh-CN" sz="2000" b="1" kern="1200" cap="none" spc="0" normalizeH="0" baseline="0" noProof="0" dirty="0">
              <a:solidFill>
                <a:schemeClr val="accent1">
                  <a:lumMod val="75000"/>
                </a:schemeClr>
              </a:solidFill>
              <a:effectLst>
                <a:outerShdw blurRad="38100" dist="38100" dir="2700000" algn="tl">
                  <a:srgbClr val="FFFFFF"/>
                </a:outerShdw>
              </a:effectLst>
              <a:latin typeface="+mn-ea"/>
              <a:ea typeface="+mn-ea"/>
              <a:cs typeface="+mn-cs"/>
            </a:endParaRPr>
          </a:p>
          <a:p>
            <a:pPr marR="0" algn="just" defTabSz="914400">
              <a:lnSpc>
                <a:spcPct val="150000"/>
              </a:lnSpc>
              <a:buClrTx/>
              <a:buSzTx/>
              <a:buFontTx/>
              <a:buBlip>
                <a:blip r:embed="rId1"/>
              </a:buBlip>
              <a:defRPr/>
            </a:pPr>
            <a:r>
              <a:rPr kumimoji="0" lang="zh-CN" altLang="en-US" sz="2000" b="1" kern="1200" cap="none" spc="0" normalizeH="0" baseline="0" noProof="0" dirty="0">
                <a:solidFill>
                  <a:schemeClr val="accent1">
                    <a:lumMod val="75000"/>
                  </a:schemeClr>
                </a:solidFill>
                <a:effectLst>
                  <a:outerShdw blurRad="38100" dist="38100" dir="2700000" algn="tl">
                    <a:srgbClr val="FFFFFF"/>
                  </a:outerShdw>
                </a:effectLst>
                <a:latin typeface="+mn-ea"/>
                <a:ea typeface="+mn-ea"/>
                <a:cs typeface="+mn-cs"/>
              </a:rPr>
              <a:t>严格执行查对制度</a:t>
            </a:r>
            <a:endParaRPr kumimoji="0" lang="en-US" altLang="zh-CN" sz="2000" b="1" kern="1200" cap="none" spc="0" normalizeH="0" baseline="0" noProof="0" dirty="0">
              <a:solidFill>
                <a:schemeClr val="accent1">
                  <a:lumMod val="75000"/>
                </a:schemeClr>
              </a:solidFill>
              <a:effectLst>
                <a:outerShdw blurRad="38100" dist="38100" dir="2700000" algn="tl">
                  <a:srgbClr val="FFFFFF"/>
                </a:outerShdw>
              </a:effectLst>
              <a:latin typeface="+mn-ea"/>
              <a:ea typeface="+mn-ea"/>
              <a:cs typeface="+mn-cs"/>
            </a:endParaRPr>
          </a:p>
          <a:p>
            <a:pPr marL="457200" marR="0" lvl="1"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mn-ea"/>
                <a:cs typeface="+mn-cs"/>
              </a:rPr>
              <a:t>1</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．三查</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  </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操作前、操作中、操作后查（查七对的内容）。</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457200" marR="0" lvl="1"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mn-ea"/>
                <a:cs typeface="+mn-cs"/>
              </a:rPr>
              <a:t>2</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．七对</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  </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对床号、姓名、药名、浓度、剂量、用法、时间。</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457200" marR="0" lvl="1"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mn-ea"/>
                <a:cs typeface="+mn-cs"/>
              </a:rPr>
              <a:t>3</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．严格检查药物的质量，对疑有变质或已超过有效期的药物，应立即停止使用。</a:t>
            </a:r>
            <a:endParaRPr kumimoji="0" lang="zh-CN" altLang="en-US" sz="20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mn-ea"/>
              <a:ea typeface="+mn-ea"/>
              <a:cs typeface="+mn-cs"/>
            </a:endParaRPr>
          </a:p>
          <a:p>
            <a:pPr marR="0" algn="just" defTabSz="914400">
              <a:lnSpc>
                <a:spcPct val="150000"/>
              </a:lnSpc>
              <a:buClrTx/>
              <a:buSzTx/>
              <a:buFontTx/>
              <a:buBlip>
                <a:blip r:embed="rId1"/>
              </a:buBlip>
              <a:defRPr/>
            </a:pPr>
            <a:r>
              <a:rPr kumimoji="0" lang="zh-CN" altLang="en-US" sz="2000" b="1" kern="1200" cap="none" spc="0" normalizeH="0" baseline="0" noProof="0" dirty="0">
                <a:solidFill>
                  <a:schemeClr val="accent1">
                    <a:lumMod val="75000"/>
                  </a:schemeClr>
                </a:solidFill>
                <a:effectLst>
                  <a:outerShdw blurRad="38100" dist="38100" dir="2700000" algn="tl">
                    <a:srgbClr val="FFFFFF"/>
                  </a:outerShdw>
                </a:effectLst>
                <a:latin typeface="+mn-ea"/>
                <a:ea typeface="+mn-ea"/>
                <a:cs typeface="+mn-cs"/>
              </a:rPr>
              <a:t>安全正确用药，按需进行过敏试验</a:t>
            </a:r>
            <a:endParaRPr kumimoji="0" lang="en-US" altLang="zh-CN" sz="2000" b="1" kern="1200" cap="none" spc="0" normalizeH="0" baseline="0" noProof="0" dirty="0">
              <a:solidFill>
                <a:schemeClr val="accent1">
                  <a:lumMod val="75000"/>
                </a:schemeClr>
              </a:solidFill>
              <a:effectLst>
                <a:outerShdw blurRad="38100" dist="38100" dir="2700000" algn="tl">
                  <a:srgbClr val="FFFFFF"/>
                </a:outerShdw>
              </a:effectLst>
              <a:latin typeface="+mn-ea"/>
              <a:ea typeface="+mn-ea"/>
              <a:cs typeface="+mn-cs"/>
            </a:endParaRPr>
          </a:p>
          <a:p>
            <a:pPr marL="457200" marR="0" lvl="1"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mn-ea"/>
                <a:cs typeface="+mn-cs"/>
              </a:rPr>
              <a:t>1</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．及时用药，做到五准</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457200" marR="0" lvl="1"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mn-ea"/>
                <a:cs typeface="+mn-cs"/>
              </a:rPr>
              <a:t>2</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．合理掌握给药次数和时间</a:t>
            </a:r>
            <a:endParaRPr kumimoji="0" lang="zh-CN" altLang="en-US" sz="20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mn-ea"/>
              <a:ea typeface="+mn-ea"/>
              <a:cs typeface="+mn-cs"/>
            </a:endParaRPr>
          </a:p>
          <a:p>
            <a:pPr marR="0" algn="just" defTabSz="914400">
              <a:lnSpc>
                <a:spcPct val="150000"/>
              </a:lnSpc>
              <a:buClrTx/>
              <a:buSzTx/>
              <a:buFontTx/>
              <a:buBlip>
                <a:blip r:embed="rId1"/>
              </a:buBlip>
              <a:defRPr/>
            </a:pPr>
            <a:r>
              <a:rPr kumimoji="0" lang="zh-CN" altLang="zh-CN" sz="2000" b="1" kern="1200" cap="none" spc="0" normalizeH="0" baseline="0" noProof="0" dirty="0">
                <a:solidFill>
                  <a:schemeClr val="accent1">
                    <a:lumMod val="75000"/>
                  </a:schemeClr>
                </a:solidFill>
                <a:effectLst>
                  <a:outerShdw blurRad="38100" dist="38100" dir="2700000" algn="tl">
                    <a:srgbClr val="FFFFFF"/>
                  </a:outerShdw>
                </a:effectLst>
                <a:latin typeface="+mn-ea"/>
                <a:ea typeface="+mn-ea"/>
                <a:cs typeface="+mn-cs"/>
              </a:rPr>
              <a:t>加强用药后的观察</a:t>
            </a:r>
            <a:endParaRPr kumimoji="0" lang="en-US" altLang="zh-CN" sz="2000" b="1" kern="1200" cap="none" spc="0" normalizeH="0" baseline="0" noProof="0" dirty="0">
              <a:solidFill>
                <a:schemeClr val="accent1">
                  <a:lumMod val="75000"/>
                </a:schemeClr>
              </a:solidFill>
              <a:effectLst>
                <a:outerShdw blurRad="38100" dist="38100" dir="2700000" algn="tl">
                  <a:srgbClr val="FFFFFF"/>
                </a:outerShdw>
              </a:effectLst>
              <a:latin typeface="+mn-ea"/>
              <a:ea typeface="+mn-ea"/>
              <a:cs typeface="+mn-cs"/>
            </a:endParaRPr>
          </a:p>
          <a:p>
            <a:pPr marR="0" algn="just" defTabSz="914400">
              <a:lnSpc>
                <a:spcPct val="150000"/>
              </a:lnSpc>
              <a:buClrTx/>
              <a:buSzTx/>
              <a:buFontTx/>
              <a:buBlip>
                <a:blip r:embed="rId1"/>
              </a:buBlip>
              <a:defRPr/>
            </a:pPr>
            <a:r>
              <a:rPr kumimoji="0" lang="zh-CN" altLang="en-US" sz="2000" b="1" kern="1200" cap="none" spc="0" normalizeH="0" baseline="0" noProof="0" dirty="0">
                <a:solidFill>
                  <a:schemeClr val="accent1">
                    <a:lumMod val="75000"/>
                  </a:schemeClr>
                </a:solidFill>
                <a:effectLst>
                  <a:outerShdw blurRad="38100" dist="38100" dir="2700000" algn="tl">
                    <a:srgbClr val="FFFFFF"/>
                  </a:outerShdw>
                </a:effectLst>
                <a:latin typeface="+mn-ea"/>
                <a:ea typeface="+mn-ea"/>
                <a:cs typeface="+mn-cs"/>
              </a:rPr>
              <a:t>指导患者合理用药</a:t>
            </a:r>
            <a:endParaRPr kumimoji="0" lang="zh-CN" altLang="en-US" sz="2000" b="1" kern="1200" cap="none" spc="0" normalizeH="0" baseline="0" noProof="0" dirty="0">
              <a:solidFill>
                <a:schemeClr val="accent1">
                  <a:lumMod val="75000"/>
                </a:schemeClr>
              </a:solidFill>
              <a:effectLst>
                <a:outerShdw blurRad="38100" dist="38100" dir="2700000" algn="tl">
                  <a:srgbClr val="FFFFFF"/>
                </a:outerShdw>
              </a:effectLst>
              <a:latin typeface="+mn-ea"/>
              <a:ea typeface="+mn-ea"/>
              <a:cs typeface="+mn-cs"/>
            </a:endParaRPr>
          </a:p>
        </p:txBody>
      </p:sp>
      <p:sp>
        <p:nvSpPr>
          <p:cNvPr id="23" name="Title 6"/>
          <p:cNvSpPr txBox="1"/>
          <p:nvPr>
            <p:custDataLst>
              <p:tags r:id="rId2"/>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二、给药的原则</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69669">
                                            <p:txEl>
                                              <p:charRg st="0" end="10"/>
                                            </p:txEl>
                                          </p:spTgt>
                                        </p:tgtEl>
                                        <p:attrNameLst>
                                          <p:attrName>style.visibility</p:attrName>
                                        </p:attrNameLst>
                                      </p:cBhvr>
                                      <p:to>
                                        <p:strVal val="visible"/>
                                      </p:to>
                                    </p:set>
                                    <p:anim calcmode="lin" valueType="num">
                                      <p:cBhvr>
                                        <p:cTn id="7" dur="1000" fill="hold"/>
                                        <p:tgtEl>
                                          <p:spTgt spid="369669">
                                            <p:txEl>
                                              <p:charRg st="0" end="10"/>
                                            </p:txEl>
                                          </p:spTgt>
                                        </p:tgtEl>
                                        <p:attrNameLst>
                                          <p:attrName>ppt_x</p:attrName>
                                        </p:attrNameLst>
                                      </p:cBhvr>
                                      <p:tavLst>
                                        <p:tav tm="0">
                                          <p:val>
                                            <p:strVal val="#ppt_x-.2"/>
                                          </p:val>
                                        </p:tav>
                                        <p:tav tm="100000">
                                          <p:val>
                                            <p:strVal val="#ppt_x"/>
                                          </p:val>
                                        </p:tav>
                                      </p:tavLst>
                                    </p:anim>
                                    <p:anim calcmode="lin" valueType="num">
                                      <p:cBhvr>
                                        <p:cTn id="8" dur="1000" fill="hold"/>
                                        <p:tgtEl>
                                          <p:spTgt spid="369669">
                                            <p:txEl>
                                              <p:charRg st="0" end="1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69669">
                                            <p:txEl>
                                              <p:charRg st="0" end="10"/>
                                            </p:txEl>
                                          </p:spTgt>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69669">
                                            <p:txEl>
                                              <p:charRg st="10" end="19"/>
                                            </p:txEl>
                                          </p:spTgt>
                                        </p:tgtEl>
                                        <p:attrNameLst>
                                          <p:attrName>style.visibility</p:attrName>
                                        </p:attrNameLst>
                                      </p:cBhvr>
                                      <p:to>
                                        <p:strVal val="visible"/>
                                      </p:to>
                                    </p:set>
                                    <p:anim calcmode="lin" valueType="num">
                                      <p:cBhvr>
                                        <p:cTn id="12" dur="1000" fill="hold"/>
                                        <p:tgtEl>
                                          <p:spTgt spid="369669">
                                            <p:txEl>
                                              <p:charRg st="10" end="19"/>
                                            </p:txEl>
                                          </p:spTgt>
                                        </p:tgtEl>
                                        <p:attrNameLst>
                                          <p:attrName>ppt_x</p:attrName>
                                        </p:attrNameLst>
                                      </p:cBhvr>
                                      <p:tavLst>
                                        <p:tav tm="0">
                                          <p:val>
                                            <p:strVal val="#ppt_x-.2"/>
                                          </p:val>
                                        </p:tav>
                                        <p:tav tm="100000">
                                          <p:val>
                                            <p:strVal val="#ppt_x"/>
                                          </p:val>
                                        </p:tav>
                                      </p:tavLst>
                                    </p:anim>
                                    <p:anim calcmode="lin" valueType="num">
                                      <p:cBhvr>
                                        <p:cTn id="13" dur="1000" fill="hold"/>
                                        <p:tgtEl>
                                          <p:spTgt spid="369669">
                                            <p:txEl>
                                              <p:charRg st="10" end="19"/>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69669">
                                            <p:txEl>
                                              <p:charRg st="10" end="19"/>
                                            </p:txEl>
                                          </p:spTgt>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369669">
                                            <p:txEl>
                                              <p:charRg st="19" end="47"/>
                                            </p:txEl>
                                          </p:spTgt>
                                        </p:tgtEl>
                                        <p:attrNameLst>
                                          <p:attrName>style.visibility</p:attrName>
                                        </p:attrNameLst>
                                      </p:cBhvr>
                                      <p:to>
                                        <p:strVal val="visible"/>
                                      </p:to>
                                    </p:set>
                                    <p:anim calcmode="lin" valueType="num">
                                      <p:cBhvr>
                                        <p:cTn id="17" dur="1000" fill="hold"/>
                                        <p:tgtEl>
                                          <p:spTgt spid="369669">
                                            <p:txEl>
                                              <p:charRg st="19" end="47"/>
                                            </p:txEl>
                                          </p:spTgt>
                                        </p:tgtEl>
                                        <p:attrNameLst>
                                          <p:attrName>ppt_x</p:attrName>
                                        </p:attrNameLst>
                                      </p:cBhvr>
                                      <p:tavLst>
                                        <p:tav tm="0">
                                          <p:val>
                                            <p:strVal val="#ppt_x-.2"/>
                                          </p:val>
                                        </p:tav>
                                        <p:tav tm="100000">
                                          <p:val>
                                            <p:strVal val="#ppt_x"/>
                                          </p:val>
                                        </p:tav>
                                      </p:tavLst>
                                    </p:anim>
                                    <p:anim calcmode="lin" valueType="num">
                                      <p:cBhvr>
                                        <p:cTn id="18" dur="1000" fill="hold"/>
                                        <p:tgtEl>
                                          <p:spTgt spid="369669">
                                            <p:txEl>
                                              <p:charRg st="19" end="47"/>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69669">
                                            <p:txEl>
                                              <p:charRg st="19" end="47"/>
                                            </p:txEl>
                                          </p:spTgt>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369669">
                                            <p:txEl>
                                              <p:charRg st="47" end="76"/>
                                            </p:txEl>
                                          </p:spTgt>
                                        </p:tgtEl>
                                        <p:attrNameLst>
                                          <p:attrName>style.visibility</p:attrName>
                                        </p:attrNameLst>
                                      </p:cBhvr>
                                      <p:to>
                                        <p:strVal val="visible"/>
                                      </p:to>
                                    </p:set>
                                    <p:anim calcmode="lin" valueType="num">
                                      <p:cBhvr>
                                        <p:cTn id="22" dur="1000" fill="hold"/>
                                        <p:tgtEl>
                                          <p:spTgt spid="369669">
                                            <p:txEl>
                                              <p:charRg st="47" end="76"/>
                                            </p:txEl>
                                          </p:spTgt>
                                        </p:tgtEl>
                                        <p:attrNameLst>
                                          <p:attrName>ppt_x</p:attrName>
                                        </p:attrNameLst>
                                      </p:cBhvr>
                                      <p:tavLst>
                                        <p:tav tm="0">
                                          <p:val>
                                            <p:strVal val="#ppt_x-.2"/>
                                          </p:val>
                                        </p:tav>
                                        <p:tav tm="100000">
                                          <p:val>
                                            <p:strVal val="#ppt_x"/>
                                          </p:val>
                                        </p:tav>
                                      </p:tavLst>
                                    </p:anim>
                                    <p:anim calcmode="lin" valueType="num">
                                      <p:cBhvr>
                                        <p:cTn id="23" dur="1000" fill="hold"/>
                                        <p:tgtEl>
                                          <p:spTgt spid="369669">
                                            <p:txEl>
                                              <p:charRg st="47" end="76"/>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69669">
                                            <p:txEl>
                                              <p:charRg st="47" end="76"/>
                                            </p:txEl>
                                          </p:spTgt>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369669">
                                            <p:txEl>
                                              <p:charRg st="76" end="113"/>
                                            </p:txEl>
                                          </p:spTgt>
                                        </p:tgtEl>
                                        <p:attrNameLst>
                                          <p:attrName>style.visibility</p:attrName>
                                        </p:attrNameLst>
                                      </p:cBhvr>
                                      <p:to>
                                        <p:strVal val="visible"/>
                                      </p:to>
                                    </p:set>
                                    <p:anim calcmode="lin" valueType="num">
                                      <p:cBhvr>
                                        <p:cTn id="27" dur="1000" fill="hold"/>
                                        <p:tgtEl>
                                          <p:spTgt spid="369669">
                                            <p:txEl>
                                              <p:charRg st="76" end="113"/>
                                            </p:txEl>
                                          </p:spTgt>
                                        </p:tgtEl>
                                        <p:attrNameLst>
                                          <p:attrName>ppt_x</p:attrName>
                                        </p:attrNameLst>
                                      </p:cBhvr>
                                      <p:tavLst>
                                        <p:tav tm="0">
                                          <p:val>
                                            <p:strVal val="#ppt_x-.2"/>
                                          </p:val>
                                        </p:tav>
                                        <p:tav tm="100000">
                                          <p:val>
                                            <p:strVal val="#ppt_x"/>
                                          </p:val>
                                        </p:tav>
                                      </p:tavLst>
                                    </p:anim>
                                    <p:anim calcmode="lin" valueType="num">
                                      <p:cBhvr>
                                        <p:cTn id="28" dur="1000" fill="hold"/>
                                        <p:tgtEl>
                                          <p:spTgt spid="369669">
                                            <p:txEl>
                                              <p:charRg st="76" end="113"/>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69669">
                                            <p:txEl>
                                              <p:charRg st="76" end="113"/>
                                            </p:txEl>
                                          </p:spTgt>
                                        </p:tgtEl>
                                      </p:cBhvr>
                                    </p:animEffect>
                                  </p:childTnLst>
                                </p:cTn>
                              </p:par>
                              <p:par>
                                <p:cTn id="30" presetID="29" presetClass="entr" presetSubtype="0" fill="hold" grpId="0" nodeType="withEffect">
                                  <p:stCondLst>
                                    <p:cond delay="0"/>
                                  </p:stCondLst>
                                  <p:childTnLst>
                                    <p:set>
                                      <p:cBhvr>
                                        <p:cTn id="31" dur="1" fill="hold">
                                          <p:stCondLst>
                                            <p:cond delay="0"/>
                                          </p:stCondLst>
                                        </p:cTn>
                                        <p:tgtEl>
                                          <p:spTgt spid="369669">
                                            <p:txEl>
                                              <p:charRg st="113" end="129"/>
                                            </p:txEl>
                                          </p:spTgt>
                                        </p:tgtEl>
                                        <p:attrNameLst>
                                          <p:attrName>style.visibility</p:attrName>
                                        </p:attrNameLst>
                                      </p:cBhvr>
                                      <p:to>
                                        <p:strVal val="visible"/>
                                      </p:to>
                                    </p:set>
                                    <p:anim calcmode="lin" valueType="num">
                                      <p:cBhvr>
                                        <p:cTn id="32" dur="1000" fill="hold"/>
                                        <p:tgtEl>
                                          <p:spTgt spid="369669">
                                            <p:txEl>
                                              <p:charRg st="113" end="129"/>
                                            </p:txEl>
                                          </p:spTgt>
                                        </p:tgtEl>
                                        <p:attrNameLst>
                                          <p:attrName>ppt_x</p:attrName>
                                        </p:attrNameLst>
                                      </p:cBhvr>
                                      <p:tavLst>
                                        <p:tav tm="0">
                                          <p:val>
                                            <p:strVal val="#ppt_x-.2"/>
                                          </p:val>
                                        </p:tav>
                                        <p:tav tm="100000">
                                          <p:val>
                                            <p:strVal val="#ppt_x"/>
                                          </p:val>
                                        </p:tav>
                                      </p:tavLst>
                                    </p:anim>
                                    <p:anim calcmode="lin" valueType="num">
                                      <p:cBhvr>
                                        <p:cTn id="33" dur="1000" fill="hold"/>
                                        <p:tgtEl>
                                          <p:spTgt spid="369669">
                                            <p:txEl>
                                              <p:charRg st="113" end="129"/>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369669">
                                            <p:txEl>
                                              <p:charRg st="113" end="129"/>
                                            </p:txEl>
                                          </p:spTgt>
                                        </p:tgtEl>
                                      </p:cBhvr>
                                    </p:animEffect>
                                  </p:childTnLst>
                                </p:cTn>
                              </p:par>
                              <p:par>
                                <p:cTn id="35" presetID="29" presetClass="entr" presetSubtype="0" fill="hold" grpId="0" nodeType="withEffect">
                                  <p:stCondLst>
                                    <p:cond delay="0"/>
                                  </p:stCondLst>
                                  <p:childTnLst>
                                    <p:set>
                                      <p:cBhvr>
                                        <p:cTn id="36" dur="1" fill="hold">
                                          <p:stCondLst>
                                            <p:cond delay="0"/>
                                          </p:stCondLst>
                                        </p:cTn>
                                        <p:tgtEl>
                                          <p:spTgt spid="369669">
                                            <p:txEl>
                                              <p:charRg st="129" end="140"/>
                                            </p:txEl>
                                          </p:spTgt>
                                        </p:tgtEl>
                                        <p:attrNameLst>
                                          <p:attrName>style.visibility</p:attrName>
                                        </p:attrNameLst>
                                      </p:cBhvr>
                                      <p:to>
                                        <p:strVal val="visible"/>
                                      </p:to>
                                    </p:set>
                                    <p:anim calcmode="lin" valueType="num">
                                      <p:cBhvr>
                                        <p:cTn id="37" dur="1000" fill="hold"/>
                                        <p:tgtEl>
                                          <p:spTgt spid="369669">
                                            <p:txEl>
                                              <p:charRg st="129" end="140"/>
                                            </p:txEl>
                                          </p:spTgt>
                                        </p:tgtEl>
                                        <p:attrNameLst>
                                          <p:attrName>ppt_x</p:attrName>
                                        </p:attrNameLst>
                                      </p:cBhvr>
                                      <p:tavLst>
                                        <p:tav tm="0">
                                          <p:val>
                                            <p:strVal val="#ppt_x-.2"/>
                                          </p:val>
                                        </p:tav>
                                        <p:tav tm="100000">
                                          <p:val>
                                            <p:strVal val="#ppt_x"/>
                                          </p:val>
                                        </p:tav>
                                      </p:tavLst>
                                    </p:anim>
                                    <p:anim calcmode="lin" valueType="num">
                                      <p:cBhvr>
                                        <p:cTn id="38" dur="1000" fill="hold"/>
                                        <p:tgtEl>
                                          <p:spTgt spid="369669">
                                            <p:txEl>
                                              <p:charRg st="129" end="140"/>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369669">
                                            <p:txEl>
                                              <p:charRg st="129" end="140"/>
                                            </p:txEl>
                                          </p:spTgt>
                                        </p:tgtEl>
                                      </p:cBhvr>
                                    </p:animEffect>
                                  </p:childTnLst>
                                </p:cTn>
                              </p:par>
                              <p:par>
                                <p:cTn id="40" presetID="29" presetClass="entr" presetSubtype="0" fill="hold" grpId="0" nodeType="withEffect">
                                  <p:stCondLst>
                                    <p:cond delay="0"/>
                                  </p:stCondLst>
                                  <p:childTnLst>
                                    <p:set>
                                      <p:cBhvr>
                                        <p:cTn id="41" dur="1" fill="hold">
                                          <p:stCondLst>
                                            <p:cond delay="0"/>
                                          </p:stCondLst>
                                        </p:cTn>
                                        <p:tgtEl>
                                          <p:spTgt spid="369669">
                                            <p:txEl>
                                              <p:charRg st="140" end="154"/>
                                            </p:txEl>
                                          </p:spTgt>
                                        </p:tgtEl>
                                        <p:attrNameLst>
                                          <p:attrName>style.visibility</p:attrName>
                                        </p:attrNameLst>
                                      </p:cBhvr>
                                      <p:to>
                                        <p:strVal val="visible"/>
                                      </p:to>
                                    </p:set>
                                    <p:anim calcmode="lin" valueType="num">
                                      <p:cBhvr>
                                        <p:cTn id="42" dur="1000" fill="hold"/>
                                        <p:tgtEl>
                                          <p:spTgt spid="369669">
                                            <p:txEl>
                                              <p:charRg st="140" end="154"/>
                                            </p:txEl>
                                          </p:spTgt>
                                        </p:tgtEl>
                                        <p:attrNameLst>
                                          <p:attrName>ppt_x</p:attrName>
                                        </p:attrNameLst>
                                      </p:cBhvr>
                                      <p:tavLst>
                                        <p:tav tm="0">
                                          <p:val>
                                            <p:strVal val="#ppt_x-.2"/>
                                          </p:val>
                                        </p:tav>
                                        <p:tav tm="100000">
                                          <p:val>
                                            <p:strVal val="#ppt_x"/>
                                          </p:val>
                                        </p:tav>
                                      </p:tavLst>
                                    </p:anim>
                                    <p:anim calcmode="lin" valueType="num">
                                      <p:cBhvr>
                                        <p:cTn id="43" dur="1000" fill="hold"/>
                                        <p:tgtEl>
                                          <p:spTgt spid="369669">
                                            <p:txEl>
                                              <p:charRg st="140" end="154"/>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69669">
                                            <p:txEl>
                                              <p:charRg st="140" end="1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9"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三、影响药物疗效的因素</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6" name="Group 8"/>
          <p:cNvGrpSpPr/>
          <p:nvPr>
            <p:custDataLst>
              <p:tags r:id="rId2"/>
            </p:custDataLst>
          </p:nvPr>
        </p:nvGrpSpPr>
        <p:grpSpPr>
          <a:xfrm>
            <a:off x="4190021" y="2141319"/>
            <a:ext cx="1677212" cy="1738276"/>
            <a:chOff x="1934067" y="2570684"/>
            <a:chExt cx="1941921" cy="2012622"/>
          </a:xfrm>
        </p:grpSpPr>
        <p:sp>
          <p:nvSpPr>
            <p:cNvPr id="17" name="Rounded Rectangle 6"/>
            <p:cNvSpPr/>
            <p:nvPr>
              <p:custDataLst>
                <p:tags r:id="rId3"/>
              </p:custDataLst>
            </p:nvPr>
          </p:nvSpPr>
          <p:spPr>
            <a:xfrm>
              <a:off x="1934067" y="2641385"/>
              <a:ext cx="1941921" cy="1941921"/>
            </a:xfrm>
            <a:prstGeom prst="roundRect">
              <a:avLst/>
            </a:prstGeom>
            <a:solidFill>
              <a:srgbClr val="E08721">
                <a:lumMod val="75000"/>
              </a:srgbClr>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FFFFFF"/>
                </a:solidFill>
              </a:endParaRPr>
            </a:p>
          </p:txBody>
        </p:sp>
        <p:sp>
          <p:nvSpPr>
            <p:cNvPr id="18" name="Rounded Rectangle 7"/>
            <p:cNvSpPr/>
            <p:nvPr>
              <p:custDataLst>
                <p:tags r:id="rId4"/>
              </p:custDataLst>
            </p:nvPr>
          </p:nvSpPr>
          <p:spPr>
            <a:xfrm>
              <a:off x="1934067" y="2570684"/>
              <a:ext cx="1941921" cy="1941921"/>
            </a:xfrm>
            <a:prstGeom prst="roundRect">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FFFFFF"/>
                </a:solidFill>
              </a:endParaRPr>
            </a:p>
          </p:txBody>
        </p:sp>
      </p:grpSp>
      <p:grpSp>
        <p:nvGrpSpPr>
          <p:cNvPr id="19" name="Group 13"/>
          <p:cNvGrpSpPr/>
          <p:nvPr>
            <p:custDataLst>
              <p:tags r:id="rId5"/>
            </p:custDataLst>
          </p:nvPr>
        </p:nvGrpSpPr>
        <p:grpSpPr>
          <a:xfrm>
            <a:off x="6235227" y="2113448"/>
            <a:ext cx="1677212" cy="1738276"/>
            <a:chOff x="3979683" y="2570684"/>
            <a:chExt cx="1941921" cy="2012622"/>
          </a:xfrm>
        </p:grpSpPr>
        <p:sp>
          <p:nvSpPr>
            <p:cNvPr id="21" name="Rounded Rectangle 11"/>
            <p:cNvSpPr/>
            <p:nvPr>
              <p:custDataLst>
                <p:tags r:id="rId6"/>
              </p:custDataLst>
            </p:nvPr>
          </p:nvSpPr>
          <p:spPr>
            <a:xfrm>
              <a:off x="3979683" y="2641385"/>
              <a:ext cx="1941921" cy="1941921"/>
            </a:xfrm>
            <a:prstGeom prst="roundRect">
              <a:avLst/>
            </a:prstGeom>
            <a:solidFill>
              <a:srgbClr val="E08721">
                <a:lumMod val="75000"/>
              </a:srgbClr>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FFFFFF"/>
                </a:solidFill>
              </a:endParaRPr>
            </a:p>
          </p:txBody>
        </p:sp>
        <p:sp>
          <p:nvSpPr>
            <p:cNvPr id="22" name="Rounded Rectangle 12"/>
            <p:cNvSpPr/>
            <p:nvPr>
              <p:custDataLst>
                <p:tags r:id="rId7"/>
              </p:custDataLst>
            </p:nvPr>
          </p:nvSpPr>
          <p:spPr>
            <a:xfrm>
              <a:off x="3979683" y="2570684"/>
              <a:ext cx="1941921" cy="1941921"/>
            </a:xfrm>
            <a:prstGeom prst="roundRect">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FFFFFF"/>
                </a:solidFill>
              </a:endParaRPr>
            </a:p>
          </p:txBody>
        </p:sp>
      </p:grpSp>
      <p:grpSp>
        <p:nvGrpSpPr>
          <p:cNvPr id="2" name="Group 18"/>
          <p:cNvGrpSpPr/>
          <p:nvPr>
            <p:custDataLst>
              <p:tags r:id="rId8"/>
            </p:custDataLst>
          </p:nvPr>
        </p:nvGrpSpPr>
        <p:grpSpPr>
          <a:xfrm>
            <a:off x="5203628" y="4233175"/>
            <a:ext cx="1677212" cy="1738276"/>
            <a:chOff x="1934067" y="4649295"/>
            <a:chExt cx="1941921" cy="2012622"/>
          </a:xfrm>
        </p:grpSpPr>
        <p:sp>
          <p:nvSpPr>
            <p:cNvPr id="24" name="Rounded Rectangle 16"/>
            <p:cNvSpPr/>
            <p:nvPr>
              <p:custDataLst>
                <p:tags r:id="rId9"/>
              </p:custDataLst>
            </p:nvPr>
          </p:nvSpPr>
          <p:spPr>
            <a:xfrm>
              <a:off x="1934067" y="4719996"/>
              <a:ext cx="1941921" cy="1941921"/>
            </a:xfrm>
            <a:prstGeom prst="roundRect">
              <a:avLst/>
            </a:prstGeom>
            <a:solidFill>
              <a:srgbClr val="E08721">
                <a:lumMod val="75000"/>
              </a:srgbClr>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FFFFFF"/>
                </a:solidFill>
              </a:endParaRPr>
            </a:p>
          </p:txBody>
        </p:sp>
        <p:sp>
          <p:nvSpPr>
            <p:cNvPr id="25" name="Rounded Rectangle 17"/>
            <p:cNvSpPr/>
            <p:nvPr>
              <p:custDataLst>
                <p:tags r:id="rId10"/>
              </p:custDataLst>
            </p:nvPr>
          </p:nvSpPr>
          <p:spPr>
            <a:xfrm>
              <a:off x="1934067" y="4649295"/>
              <a:ext cx="1941921" cy="1941921"/>
            </a:xfrm>
            <a:prstGeom prst="roundRect">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FFFFFF"/>
                </a:solidFill>
              </a:endParaRPr>
            </a:p>
          </p:txBody>
        </p:sp>
      </p:grpSp>
      <p:grpSp>
        <p:nvGrpSpPr>
          <p:cNvPr id="26" name="Group 31"/>
          <p:cNvGrpSpPr/>
          <p:nvPr>
            <p:custDataLst>
              <p:tags r:id="rId11"/>
            </p:custDataLst>
          </p:nvPr>
        </p:nvGrpSpPr>
        <p:grpSpPr>
          <a:xfrm>
            <a:off x="4779882" y="2407981"/>
            <a:ext cx="497490" cy="497489"/>
            <a:chOff x="9634538" y="2209800"/>
            <a:chExt cx="920751" cy="920750"/>
          </a:xfrm>
          <a:solidFill>
            <a:srgbClr val="FFFFFF"/>
          </a:solidFill>
        </p:grpSpPr>
        <p:sp>
          <p:nvSpPr>
            <p:cNvPr id="27" name="Freeform 34"/>
            <p:cNvSpPr>
              <a:spLocks noEditPoints="1"/>
            </p:cNvSpPr>
            <p:nvPr>
              <p:custDataLst>
                <p:tags r:id="rId12"/>
              </p:custDataLst>
            </p:nvPr>
          </p:nvSpPr>
          <p:spPr bwMode="auto">
            <a:xfrm>
              <a:off x="9740901" y="2968625"/>
              <a:ext cx="161925" cy="161925"/>
            </a:xfrm>
            <a:custGeom>
              <a:avLst/>
              <a:gdLst>
                <a:gd name="T0" fmla="*/ 112 w 225"/>
                <a:gd name="T1" fmla="*/ 225 h 225"/>
                <a:gd name="T2" fmla="*/ 0 w 225"/>
                <a:gd name="T3" fmla="*/ 113 h 225"/>
                <a:gd name="T4" fmla="*/ 112 w 225"/>
                <a:gd name="T5" fmla="*/ 0 h 225"/>
                <a:gd name="T6" fmla="*/ 225 w 225"/>
                <a:gd name="T7" fmla="*/ 113 h 225"/>
                <a:gd name="T8" fmla="*/ 112 w 225"/>
                <a:gd name="T9" fmla="*/ 225 h 225"/>
                <a:gd name="T10" fmla="*/ 112 w 225"/>
                <a:gd name="T11" fmla="*/ 56 h 225"/>
                <a:gd name="T12" fmla="*/ 56 w 225"/>
                <a:gd name="T13" fmla="*/ 113 h 225"/>
                <a:gd name="T14" fmla="*/ 112 w 225"/>
                <a:gd name="T15" fmla="*/ 169 h 225"/>
                <a:gd name="T16" fmla="*/ 169 w 225"/>
                <a:gd name="T17" fmla="*/ 113 h 225"/>
                <a:gd name="T18" fmla="*/ 112 w 225"/>
                <a:gd name="T19" fmla="*/ 56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225">
                  <a:moveTo>
                    <a:pt x="112" y="225"/>
                  </a:moveTo>
                  <a:cubicBezTo>
                    <a:pt x="50" y="225"/>
                    <a:pt x="0" y="175"/>
                    <a:pt x="0" y="113"/>
                  </a:cubicBezTo>
                  <a:cubicBezTo>
                    <a:pt x="0" y="51"/>
                    <a:pt x="50" y="0"/>
                    <a:pt x="112" y="0"/>
                  </a:cubicBezTo>
                  <a:cubicBezTo>
                    <a:pt x="174" y="0"/>
                    <a:pt x="225" y="51"/>
                    <a:pt x="225" y="113"/>
                  </a:cubicBezTo>
                  <a:cubicBezTo>
                    <a:pt x="225" y="175"/>
                    <a:pt x="174" y="225"/>
                    <a:pt x="112" y="225"/>
                  </a:cubicBezTo>
                  <a:close/>
                  <a:moveTo>
                    <a:pt x="112" y="56"/>
                  </a:moveTo>
                  <a:cubicBezTo>
                    <a:pt x="81" y="56"/>
                    <a:pt x="56" y="81"/>
                    <a:pt x="56" y="113"/>
                  </a:cubicBezTo>
                  <a:cubicBezTo>
                    <a:pt x="56" y="144"/>
                    <a:pt x="81" y="169"/>
                    <a:pt x="112" y="169"/>
                  </a:cubicBezTo>
                  <a:cubicBezTo>
                    <a:pt x="143" y="169"/>
                    <a:pt x="169" y="144"/>
                    <a:pt x="169" y="113"/>
                  </a:cubicBezTo>
                  <a:cubicBezTo>
                    <a:pt x="169" y="81"/>
                    <a:pt x="143" y="56"/>
                    <a:pt x="11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FFFFFF"/>
                </a:solidFill>
              </a:endParaRPr>
            </a:p>
          </p:txBody>
        </p:sp>
        <p:sp>
          <p:nvSpPr>
            <p:cNvPr id="28" name="Freeform 35"/>
            <p:cNvSpPr>
              <a:spLocks noEditPoints="1"/>
            </p:cNvSpPr>
            <p:nvPr>
              <p:custDataLst>
                <p:tags r:id="rId13"/>
              </p:custDataLst>
            </p:nvPr>
          </p:nvSpPr>
          <p:spPr bwMode="auto">
            <a:xfrm>
              <a:off x="10150476" y="2968625"/>
              <a:ext cx="161925" cy="161925"/>
            </a:xfrm>
            <a:custGeom>
              <a:avLst/>
              <a:gdLst>
                <a:gd name="T0" fmla="*/ 112 w 224"/>
                <a:gd name="T1" fmla="*/ 225 h 225"/>
                <a:gd name="T2" fmla="*/ 0 w 224"/>
                <a:gd name="T3" fmla="*/ 113 h 225"/>
                <a:gd name="T4" fmla="*/ 112 w 224"/>
                <a:gd name="T5" fmla="*/ 0 h 225"/>
                <a:gd name="T6" fmla="*/ 224 w 224"/>
                <a:gd name="T7" fmla="*/ 113 h 225"/>
                <a:gd name="T8" fmla="*/ 112 w 224"/>
                <a:gd name="T9" fmla="*/ 225 h 225"/>
                <a:gd name="T10" fmla="*/ 112 w 224"/>
                <a:gd name="T11" fmla="*/ 56 h 225"/>
                <a:gd name="T12" fmla="*/ 56 w 224"/>
                <a:gd name="T13" fmla="*/ 113 h 225"/>
                <a:gd name="T14" fmla="*/ 112 w 224"/>
                <a:gd name="T15" fmla="*/ 169 h 225"/>
                <a:gd name="T16" fmla="*/ 168 w 224"/>
                <a:gd name="T17" fmla="*/ 113 h 225"/>
                <a:gd name="T18" fmla="*/ 112 w 224"/>
                <a:gd name="T19" fmla="*/ 56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225">
                  <a:moveTo>
                    <a:pt x="112" y="225"/>
                  </a:moveTo>
                  <a:cubicBezTo>
                    <a:pt x="50" y="225"/>
                    <a:pt x="0" y="175"/>
                    <a:pt x="0" y="113"/>
                  </a:cubicBezTo>
                  <a:cubicBezTo>
                    <a:pt x="0" y="51"/>
                    <a:pt x="50" y="0"/>
                    <a:pt x="112" y="0"/>
                  </a:cubicBezTo>
                  <a:cubicBezTo>
                    <a:pt x="174" y="0"/>
                    <a:pt x="224" y="51"/>
                    <a:pt x="224" y="113"/>
                  </a:cubicBezTo>
                  <a:cubicBezTo>
                    <a:pt x="224" y="175"/>
                    <a:pt x="174" y="225"/>
                    <a:pt x="112" y="225"/>
                  </a:cubicBezTo>
                  <a:close/>
                  <a:moveTo>
                    <a:pt x="112" y="56"/>
                  </a:moveTo>
                  <a:cubicBezTo>
                    <a:pt x="81" y="56"/>
                    <a:pt x="56" y="81"/>
                    <a:pt x="56" y="113"/>
                  </a:cubicBezTo>
                  <a:cubicBezTo>
                    <a:pt x="56" y="144"/>
                    <a:pt x="81" y="169"/>
                    <a:pt x="112" y="169"/>
                  </a:cubicBezTo>
                  <a:cubicBezTo>
                    <a:pt x="143" y="169"/>
                    <a:pt x="168" y="144"/>
                    <a:pt x="168" y="113"/>
                  </a:cubicBezTo>
                  <a:cubicBezTo>
                    <a:pt x="168" y="81"/>
                    <a:pt x="143" y="56"/>
                    <a:pt x="11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FFFFFF"/>
                </a:solidFill>
              </a:endParaRPr>
            </a:p>
          </p:txBody>
        </p:sp>
        <p:sp>
          <p:nvSpPr>
            <p:cNvPr id="29" name="Freeform 36"/>
            <p:cNvSpPr/>
            <p:nvPr>
              <p:custDataLst>
                <p:tags r:id="rId14"/>
              </p:custDataLst>
            </p:nvPr>
          </p:nvSpPr>
          <p:spPr bwMode="auto">
            <a:xfrm>
              <a:off x="9801226" y="2330450"/>
              <a:ext cx="754063" cy="677863"/>
            </a:xfrm>
            <a:custGeom>
              <a:avLst/>
              <a:gdLst>
                <a:gd name="T0" fmla="*/ 619 w 1048"/>
                <a:gd name="T1" fmla="*/ 942 h 942"/>
                <a:gd name="T2" fmla="*/ 28 w 1048"/>
                <a:gd name="T3" fmla="*/ 942 h 942"/>
                <a:gd name="T4" fmla="*/ 0 w 1048"/>
                <a:gd name="T5" fmla="*/ 914 h 942"/>
                <a:gd name="T6" fmla="*/ 28 w 1048"/>
                <a:gd name="T7" fmla="*/ 886 h 942"/>
                <a:gd name="T8" fmla="*/ 597 w 1048"/>
                <a:gd name="T9" fmla="*/ 886 h 942"/>
                <a:gd name="T10" fmla="*/ 807 w 1048"/>
                <a:gd name="T11" fmla="*/ 21 h 942"/>
                <a:gd name="T12" fmla="*/ 834 w 1048"/>
                <a:gd name="T13" fmla="*/ 0 h 942"/>
                <a:gd name="T14" fmla="*/ 1020 w 1048"/>
                <a:gd name="T15" fmla="*/ 0 h 942"/>
                <a:gd name="T16" fmla="*/ 1048 w 1048"/>
                <a:gd name="T17" fmla="*/ 28 h 942"/>
                <a:gd name="T18" fmla="*/ 1020 w 1048"/>
                <a:gd name="T19" fmla="*/ 56 h 942"/>
                <a:gd name="T20" fmla="*/ 856 w 1048"/>
                <a:gd name="T21" fmla="*/ 56 h 942"/>
                <a:gd name="T22" fmla="*/ 646 w 1048"/>
                <a:gd name="T23" fmla="*/ 921 h 942"/>
                <a:gd name="T24" fmla="*/ 619 w 1048"/>
                <a:gd name="T25" fmla="*/ 942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8" h="942">
                  <a:moveTo>
                    <a:pt x="619" y="942"/>
                  </a:moveTo>
                  <a:cubicBezTo>
                    <a:pt x="28" y="942"/>
                    <a:pt x="28" y="942"/>
                    <a:pt x="28" y="942"/>
                  </a:cubicBezTo>
                  <a:cubicBezTo>
                    <a:pt x="13" y="942"/>
                    <a:pt x="0" y="930"/>
                    <a:pt x="0" y="914"/>
                  </a:cubicBezTo>
                  <a:cubicBezTo>
                    <a:pt x="0" y="899"/>
                    <a:pt x="13" y="886"/>
                    <a:pt x="28" y="886"/>
                  </a:cubicBezTo>
                  <a:cubicBezTo>
                    <a:pt x="597" y="886"/>
                    <a:pt x="597" y="886"/>
                    <a:pt x="597" y="886"/>
                  </a:cubicBezTo>
                  <a:cubicBezTo>
                    <a:pt x="807" y="21"/>
                    <a:pt x="807" y="21"/>
                    <a:pt x="807" y="21"/>
                  </a:cubicBezTo>
                  <a:cubicBezTo>
                    <a:pt x="810" y="9"/>
                    <a:pt x="821" y="0"/>
                    <a:pt x="834" y="0"/>
                  </a:cubicBezTo>
                  <a:cubicBezTo>
                    <a:pt x="1020" y="0"/>
                    <a:pt x="1020" y="0"/>
                    <a:pt x="1020" y="0"/>
                  </a:cubicBezTo>
                  <a:cubicBezTo>
                    <a:pt x="1035" y="0"/>
                    <a:pt x="1048" y="12"/>
                    <a:pt x="1048" y="28"/>
                  </a:cubicBezTo>
                  <a:cubicBezTo>
                    <a:pt x="1048" y="43"/>
                    <a:pt x="1035" y="56"/>
                    <a:pt x="1020" y="56"/>
                  </a:cubicBezTo>
                  <a:cubicBezTo>
                    <a:pt x="856" y="56"/>
                    <a:pt x="856" y="56"/>
                    <a:pt x="856" y="56"/>
                  </a:cubicBezTo>
                  <a:cubicBezTo>
                    <a:pt x="646" y="921"/>
                    <a:pt x="646" y="921"/>
                    <a:pt x="646" y="921"/>
                  </a:cubicBezTo>
                  <a:cubicBezTo>
                    <a:pt x="643" y="933"/>
                    <a:pt x="632" y="942"/>
                    <a:pt x="619" y="9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FFFFFF"/>
                </a:solidFill>
              </a:endParaRPr>
            </a:p>
          </p:txBody>
        </p:sp>
        <p:sp>
          <p:nvSpPr>
            <p:cNvPr id="30" name="Freeform 37"/>
            <p:cNvSpPr/>
            <p:nvPr>
              <p:custDataLst>
                <p:tags r:id="rId15"/>
              </p:custDataLst>
            </p:nvPr>
          </p:nvSpPr>
          <p:spPr bwMode="auto">
            <a:xfrm>
              <a:off x="9634538" y="2543175"/>
              <a:ext cx="735013" cy="404813"/>
            </a:xfrm>
            <a:custGeom>
              <a:avLst/>
              <a:gdLst>
                <a:gd name="T0" fmla="*/ 873 w 1023"/>
                <a:gd name="T1" fmla="*/ 563 h 563"/>
                <a:gd name="T2" fmla="*/ 189 w 1023"/>
                <a:gd name="T3" fmla="*/ 563 h 563"/>
                <a:gd name="T4" fmla="*/ 162 w 1023"/>
                <a:gd name="T5" fmla="*/ 543 h 563"/>
                <a:gd name="T6" fmla="*/ 2 w 1023"/>
                <a:gd name="T7" fmla="*/ 37 h 563"/>
                <a:gd name="T8" fmla="*/ 6 w 1023"/>
                <a:gd name="T9" fmla="*/ 12 h 563"/>
                <a:gd name="T10" fmla="*/ 29 w 1023"/>
                <a:gd name="T11" fmla="*/ 0 h 563"/>
                <a:gd name="T12" fmla="*/ 995 w 1023"/>
                <a:gd name="T13" fmla="*/ 0 h 563"/>
                <a:gd name="T14" fmla="*/ 1023 w 1023"/>
                <a:gd name="T15" fmla="*/ 28 h 563"/>
                <a:gd name="T16" fmla="*/ 995 w 1023"/>
                <a:gd name="T17" fmla="*/ 56 h 563"/>
                <a:gd name="T18" fmla="*/ 67 w 1023"/>
                <a:gd name="T19" fmla="*/ 56 h 563"/>
                <a:gd name="T20" fmla="*/ 209 w 1023"/>
                <a:gd name="T21" fmla="*/ 507 h 563"/>
                <a:gd name="T22" fmla="*/ 873 w 1023"/>
                <a:gd name="T23" fmla="*/ 507 h 563"/>
                <a:gd name="T24" fmla="*/ 901 w 1023"/>
                <a:gd name="T25" fmla="*/ 535 h 563"/>
                <a:gd name="T26" fmla="*/ 873 w 1023"/>
                <a:gd name="T27" fmla="*/ 563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3" h="563">
                  <a:moveTo>
                    <a:pt x="873" y="563"/>
                  </a:moveTo>
                  <a:cubicBezTo>
                    <a:pt x="189" y="563"/>
                    <a:pt x="189" y="563"/>
                    <a:pt x="189" y="563"/>
                  </a:cubicBezTo>
                  <a:cubicBezTo>
                    <a:pt x="176" y="563"/>
                    <a:pt x="166" y="555"/>
                    <a:pt x="162" y="543"/>
                  </a:cubicBezTo>
                  <a:cubicBezTo>
                    <a:pt x="2" y="37"/>
                    <a:pt x="2" y="37"/>
                    <a:pt x="2" y="37"/>
                  </a:cubicBezTo>
                  <a:cubicBezTo>
                    <a:pt x="0" y="28"/>
                    <a:pt x="1" y="19"/>
                    <a:pt x="6" y="12"/>
                  </a:cubicBezTo>
                  <a:cubicBezTo>
                    <a:pt x="12" y="5"/>
                    <a:pt x="20" y="0"/>
                    <a:pt x="29" y="0"/>
                  </a:cubicBezTo>
                  <a:cubicBezTo>
                    <a:pt x="995" y="0"/>
                    <a:pt x="995" y="0"/>
                    <a:pt x="995" y="0"/>
                  </a:cubicBezTo>
                  <a:cubicBezTo>
                    <a:pt x="1011" y="0"/>
                    <a:pt x="1023" y="13"/>
                    <a:pt x="1023" y="28"/>
                  </a:cubicBezTo>
                  <a:cubicBezTo>
                    <a:pt x="1023" y="44"/>
                    <a:pt x="1011" y="56"/>
                    <a:pt x="995" y="56"/>
                  </a:cubicBezTo>
                  <a:cubicBezTo>
                    <a:pt x="67" y="56"/>
                    <a:pt x="67" y="56"/>
                    <a:pt x="67" y="56"/>
                  </a:cubicBezTo>
                  <a:cubicBezTo>
                    <a:pt x="209" y="507"/>
                    <a:pt x="209" y="507"/>
                    <a:pt x="209" y="507"/>
                  </a:cubicBezTo>
                  <a:cubicBezTo>
                    <a:pt x="873" y="507"/>
                    <a:pt x="873" y="507"/>
                    <a:pt x="873" y="507"/>
                  </a:cubicBezTo>
                  <a:cubicBezTo>
                    <a:pt x="889" y="507"/>
                    <a:pt x="901" y="519"/>
                    <a:pt x="901" y="535"/>
                  </a:cubicBezTo>
                  <a:cubicBezTo>
                    <a:pt x="901" y="550"/>
                    <a:pt x="889" y="563"/>
                    <a:pt x="873" y="5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FFFFFF"/>
                </a:solidFill>
              </a:endParaRPr>
            </a:p>
          </p:txBody>
        </p:sp>
        <p:sp>
          <p:nvSpPr>
            <p:cNvPr id="31" name="Freeform 38"/>
            <p:cNvSpPr/>
            <p:nvPr>
              <p:custDataLst>
                <p:tags r:id="rId16"/>
              </p:custDataLst>
            </p:nvPr>
          </p:nvSpPr>
          <p:spPr bwMode="auto">
            <a:xfrm>
              <a:off x="9998076" y="2209800"/>
              <a:ext cx="39688" cy="312738"/>
            </a:xfrm>
            <a:custGeom>
              <a:avLst/>
              <a:gdLst>
                <a:gd name="T0" fmla="*/ 28 w 56"/>
                <a:gd name="T1" fmla="*/ 436 h 436"/>
                <a:gd name="T2" fmla="*/ 0 w 56"/>
                <a:gd name="T3" fmla="*/ 408 h 436"/>
                <a:gd name="T4" fmla="*/ 0 w 56"/>
                <a:gd name="T5" fmla="*/ 28 h 436"/>
                <a:gd name="T6" fmla="*/ 28 w 56"/>
                <a:gd name="T7" fmla="*/ 0 h 436"/>
                <a:gd name="T8" fmla="*/ 56 w 56"/>
                <a:gd name="T9" fmla="*/ 28 h 436"/>
                <a:gd name="T10" fmla="*/ 56 w 56"/>
                <a:gd name="T11" fmla="*/ 408 h 436"/>
                <a:gd name="T12" fmla="*/ 28 w 56"/>
                <a:gd name="T13" fmla="*/ 436 h 436"/>
              </a:gdLst>
              <a:ahLst/>
              <a:cxnLst>
                <a:cxn ang="0">
                  <a:pos x="T0" y="T1"/>
                </a:cxn>
                <a:cxn ang="0">
                  <a:pos x="T2" y="T3"/>
                </a:cxn>
                <a:cxn ang="0">
                  <a:pos x="T4" y="T5"/>
                </a:cxn>
                <a:cxn ang="0">
                  <a:pos x="T6" y="T7"/>
                </a:cxn>
                <a:cxn ang="0">
                  <a:pos x="T8" y="T9"/>
                </a:cxn>
                <a:cxn ang="0">
                  <a:pos x="T10" y="T11"/>
                </a:cxn>
                <a:cxn ang="0">
                  <a:pos x="T12" y="T13"/>
                </a:cxn>
              </a:cxnLst>
              <a:rect l="0" t="0" r="r" b="b"/>
              <a:pathLst>
                <a:path w="56" h="436">
                  <a:moveTo>
                    <a:pt x="28" y="436"/>
                  </a:moveTo>
                  <a:cubicBezTo>
                    <a:pt x="13" y="436"/>
                    <a:pt x="0" y="423"/>
                    <a:pt x="0" y="408"/>
                  </a:cubicBezTo>
                  <a:cubicBezTo>
                    <a:pt x="0" y="28"/>
                    <a:pt x="0" y="28"/>
                    <a:pt x="0" y="28"/>
                  </a:cubicBezTo>
                  <a:cubicBezTo>
                    <a:pt x="0" y="13"/>
                    <a:pt x="13" y="0"/>
                    <a:pt x="28" y="0"/>
                  </a:cubicBezTo>
                  <a:cubicBezTo>
                    <a:pt x="44" y="0"/>
                    <a:pt x="56" y="13"/>
                    <a:pt x="56" y="28"/>
                  </a:cubicBezTo>
                  <a:cubicBezTo>
                    <a:pt x="56" y="408"/>
                    <a:pt x="56" y="408"/>
                    <a:pt x="56" y="408"/>
                  </a:cubicBezTo>
                  <a:cubicBezTo>
                    <a:pt x="56" y="423"/>
                    <a:pt x="44" y="436"/>
                    <a:pt x="28" y="4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FFFFFF"/>
                </a:solidFill>
              </a:endParaRPr>
            </a:p>
          </p:txBody>
        </p:sp>
        <p:sp>
          <p:nvSpPr>
            <p:cNvPr id="32" name="Freeform 39"/>
            <p:cNvSpPr/>
            <p:nvPr>
              <p:custDataLst>
                <p:tags r:id="rId17"/>
              </p:custDataLst>
            </p:nvPr>
          </p:nvSpPr>
          <p:spPr bwMode="auto">
            <a:xfrm>
              <a:off x="9890126" y="2359025"/>
              <a:ext cx="257175" cy="163513"/>
            </a:xfrm>
            <a:custGeom>
              <a:avLst/>
              <a:gdLst>
                <a:gd name="T0" fmla="*/ 178 w 357"/>
                <a:gd name="T1" fmla="*/ 228 h 228"/>
                <a:gd name="T2" fmla="*/ 157 w 357"/>
                <a:gd name="T3" fmla="*/ 218 h 228"/>
                <a:gd name="T4" fmla="*/ 10 w 357"/>
                <a:gd name="T5" fmla="*/ 49 h 228"/>
                <a:gd name="T6" fmla="*/ 12 w 357"/>
                <a:gd name="T7" fmla="*/ 10 h 228"/>
                <a:gd name="T8" fmla="*/ 52 w 357"/>
                <a:gd name="T9" fmla="*/ 13 h 228"/>
                <a:gd name="T10" fmla="*/ 178 w 357"/>
                <a:gd name="T11" fmla="*/ 157 h 228"/>
                <a:gd name="T12" fmla="*/ 305 w 357"/>
                <a:gd name="T13" fmla="*/ 13 h 228"/>
                <a:gd name="T14" fmla="*/ 345 w 357"/>
                <a:gd name="T15" fmla="*/ 10 h 228"/>
                <a:gd name="T16" fmla="*/ 347 w 357"/>
                <a:gd name="T17" fmla="*/ 49 h 228"/>
                <a:gd name="T18" fmla="*/ 200 w 357"/>
                <a:gd name="T19" fmla="*/ 218 h 228"/>
                <a:gd name="T20" fmla="*/ 178 w 357"/>
                <a:gd name="T21"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7" h="228">
                  <a:moveTo>
                    <a:pt x="178" y="228"/>
                  </a:moveTo>
                  <a:cubicBezTo>
                    <a:pt x="170" y="228"/>
                    <a:pt x="163" y="224"/>
                    <a:pt x="157" y="218"/>
                  </a:cubicBezTo>
                  <a:cubicBezTo>
                    <a:pt x="10" y="49"/>
                    <a:pt x="10" y="49"/>
                    <a:pt x="10" y="49"/>
                  </a:cubicBezTo>
                  <a:cubicBezTo>
                    <a:pt x="0" y="38"/>
                    <a:pt x="1" y="20"/>
                    <a:pt x="12" y="10"/>
                  </a:cubicBezTo>
                  <a:cubicBezTo>
                    <a:pt x="24" y="0"/>
                    <a:pt x="42" y="1"/>
                    <a:pt x="52" y="13"/>
                  </a:cubicBezTo>
                  <a:cubicBezTo>
                    <a:pt x="178" y="157"/>
                    <a:pt x="178" y="157"/>
                    <a:pt x="178" y="157"/>
                  </a:cubicBezTo>
                  <a:cubicBezTo>
                    <a:pt x="305" y="13"/>
                    <a:pt x="305" y="13"/>
                    <a:pt x="305" y="13"/>
                  </a:cubicBezTo>
                  <a:cubicBezTo>
                    <a:pt x="315" y="1"/>
                    <a:pt x="333" y="0"/>
                    <a:pt x="345" y="10"/>
                  </a:cubicBezTo>
                  <a:cubicBezTo>
                    <a:pt x="356" y="20"/>
                    <a:pt x="357" y="38"/>
                    <a:pt x="347" y="49"/>
                  </a:cubicBezTo>
                  <a:cubicBezTo>
                    <a:pt x="200" y="218"/>
                    <a:pt x="200" y="218"/>
                    <a:pt x="200" y="218"/>
                  </a:cubicBezTo>
                  <a:cubicBezTo>
                    <a:pt x="194" y="224"/>
                    <a:pt x="187" y="228"/>
                    <a:pt x="178"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FFFFFF"/>
                </a:solidFill>
              </a:endParaRPr>
            </a:p>
          </p:txBody>
        </p:sp>
      </p:grpSp>
      <p:grpSp>
        <p:nvGrpSpPr>
          <p:cNvPr id="33" name="Group 38"/>
          <p:cNvGrpSpPr/>
          <p:nvPr>
            <p:custDataLst>
              <p:tags r:id="rId18"/>
            </p:custDataLst>
          </p:nvPr>
        </p:nvGrpSpPr>
        <p:grpSpPr>
          <a:xfrm>
            <a:off x="6839116" y="2467046"/>
            <a:ext cx="469434" cy="469434"/>
            <a:chOff x="1493839" y="2932113"/>
            <a:chExt cx="298450" cy="298450"/>
          </a:xfrm>
          <a:solidFill>
            <a:srgbClr val="FFFFFF"/>
          </a:solidFill>
        </p:grpSpPr>
        <p:sp>
          <p:nvSpPr>
            <p:cNvPr id="34" name="Freeform 93"/>
            <p:cNvSpPr>
              <a:spLocks noEditPoints="1"/>
            </p:cNvSpPr>
            <p:nvPr>
              <p:custDataLst>
                <p:tags r:id="rId19"/>
              </p:custDataLst>
            </p:nvPr>
          </p:nvSpPr>
          <p:spPr bwMode="auto">
            <a:xfrm>
              <a:off x="1493839" y="2932113"/>
              <a:ext cx="298450" cy="298450"/>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FFFFFF"/>
                </a:solidFill>
              </a:endParaRPr>
            </a:p>
          </p:txBody>
        </p:sp>
        <p:sp>
          <p:nvSpPr>
            <p:cNvPr id="35" name="Freeform 94"/>
            <p:cNvSpPr>
              <a:spLocks noEditPoints="1"/>
            </p:cNvSpPr>
            <p:nvPr>
              <p:custDataLst>
                <p:tags r:id="rId20"/>
              </p:custDataLst>
            </p:nvPr>
          </p:nvSpPr>
          <p:spPr bwMode="auto">
            <a:xfrm>
              <a:off x="1573214" y="3011488"/>
              <a:ext cx="138113" cy="13970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FFFFFF"/>
                </a:solidFill>
              </a:endParaRPr>
            </a:p>
          </p:txBody>
        </p:sp>
        <p:sp>
          <p:nvSpPr>
            <p:cNvPr id="36" name="Freeform 95"/>
            <p:cNvSpPr>
              <a:spLocks noEditPoints="1"/>
            </p:cNvSpPr>
            <p:nvPr>
              <p:custDataLst>
                <p:tags r:id="rId21"/>
              </p:custDataLst>
            </p:nvPr>
          </p:nvSpPr>
          <p:spPr bwMode="auto">
            <a:xfrm>
              <a:off x="1604964" y="3043238"/>
              <a:ext cx="74613" cy="74613"/>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FFFFFF"/>
                </a:solidFill>
              </a:endParaRPr>
            </a:p>
          </p:txBody>
        </p:sp>
      </p:grpSp>
      <p:sp>
        <p:nvSpPr>
          <p:cNvPr id="37" name="Freeform 52"/>
          <p:cNvSpPr>
            <a:spLocks noEditPoints="1"/>
          </p:cNvSpPr>
          <p:nvPr>
            <p:custDataLst>
              <p:tags r:id="rId22"/>
            </p:custDataLst>
          </p:nvPr>
        </p:nvSpPr>
        <p:spPr bwMode="auto">
          <a:xfrm>
            <a:off x="5796197" y="4627163"/>
            <a:ext cx="492074" cy="377638"/>
          </a:xfrm>
          <a:custGeom>
            <a:avLst/>
            <a:gdLst>
              <a:gd name="T0" fmla="*/ 113 w 128"/>
              <a:gd name="T1" fmla="*/ 0 h 98"/>
              <a:gd name="T2" fmla="*/ 98 w 128"/>
              <a:gd name="T3" fmla="*/ 15 h 98"/>
              <a:gd name="T4" fmla="*/ 103 w 128"/>
              <a:gd name="T5" fmla="*/ 26 h 98"/>
              <a:gd name="T6" fmla="*/ 84 w 128"/>
              <a:gd name="T7" fmla="*/ 54 h 98"/>
              <a:gd name="T8" fmla="*/ 79 w 128"/>
              <a:gd name="T9" fmla="*/ 52 h 98"/>
              <a:gd name="T10" fmla="*/ 66 w 128"/>
              <a:gd name="T11" fmla="*/ 60 h 98"/>
              <a:gd name="T12" fmla="*/ 55 w 128"/>
              <a:gd name="T13" fmla="*/ 54 h 98"/>
              <a:gd name="T14" fmla="*/ 56 w 128"/>
              <a:gd name="T15" fmla="*/ 49 h 98"/>
              <a:gd name="T16" fmla="*/ 41 w 128"/>
              <a:gd name="T17" fmla="*/ 34 h 98"/>
              <a:gd name="T18" fmla="*/ 26 w 128"/>
              <a:gd name="T19" fmla="*/ 49 h 98"/>
              <a:gd name="T20" fmla="*/ 31 w 128"/>
              <a:gd name="T21" fmla="*/ 60 h 98"/>
              <a:gd name="T22" fmla="*/ 23 w 128"/>
              <a:gd name="T23" fmla="*/ 70 h 98"/>
              <a:gd name="T24" fmla="*/ 15 w 128"/>
              <a:gd name="T25" fmla="*/ 68 h 98"/>
              <a:gd name="T26" fmla="*/ 0 w 128"/>
              <a:gd name="T27" fmla="*/ 83 h 98"/>
              <a:gd name="T28" fmla="*/ 15 w 128"/>
              <a:gd name="T29" fmla="*/ 98 h 98"/>
              <a:gd name="T30" fmla="*/ 30 w 128"/>
              <a:gd name="T31" fmla="*/ 83 h 98"/>
              <a:gd name="T32" fmla="*/ 26 w 128"/>
              <a:gd name="T33" fmla="*/ 73 h 98"/>
              <a:gd name="T34" fmla="*/ 34 w 128"/>
              <a:gd name="T35" fmla="*/ 62 h 98"/>
              <a:gd name="T36" fmla="*/ 41 w 128"/>
              <a:gd name="T37" fmla="*/ 64 h 98"/>
              <a:gd name="T38" fmla="*/ 53 w 128"/>
              <a:gd name="T39" fmla="*/ 57 h 98"/>
              <a:gd name="T40" fmla="*/ 64 w 128"/>
              <a:gd name="T41" fmla="*/ 64 h 98"/>
              <a:gd name="T42" fmla="*/ 64 w 128"/>
              <a:gd name="T43" fmla="*/ 68 h 98"/>
              <a:gd name="T44" fmla="*/ 79 w 128"/>
              <a:gd name="T45" fmla="*/ 83 h 98"/>
              <a:gd name="T46" fmla="*/ 94 w 128"/>
              <a:gd name="T47" fmla="*/ 68 h 98"/>
              <a:gd name="T48" fmla="*/ 88 w 128"/>
              <a:gd name="T49" fmla="*/ 56 h 98"/>
              <a:gd name="T50" fmla="*/ 106 w 128"/>
              <a:gd name="T51" fmla="*/ 28 h 98"/>
              <a:gd name="T52" fmla="*/ 113 w 128"/>
              <a:gd name="T53" fmla="*/ 30 h 98"/>
              <a:gd name="T54" fmla="*/ 128 w 128"/>
              <a:gd name="T55" fmla="*/ 15 h 98"/>
              <a:gd name="T56" fmla="*/ 113 w 128"/>
              <a:gd name="T57" fmla="*/ 0 h 98"/>
              <a:gd name="T58" fmla="*/ 15 w 128"/>
              <a:gd name="T59" fmla="*/ 90 h 98"/>
              <a:gd name="T60" fmla="*/ 7 w 128"/>
              <a:gd name="T61" fmla="*/ 83 h 98"/>
              <a:gd name="T62" fmla="*/ 15 w 128"/>
              <a:gd name="T63" fmla="*/ 75 h 98"/>
              <a:gd name="T64" fmla="*/ 22 w 128"/>
              <a:gd name="T65" fmla="*/ 83 h 98"/>
              <a:gd name="T66" fmla="*/ 15 w 128"/>
              <a:gd name="T67" fmla="*/ 90 h 98"/>
              <a:gd name="T68" fmla="*/ 41 w 128"/>
              <a:gd name="T69" fmla="*/ 56 h 98"/>
              <a:gd name="T70" fmla="*/ 34 w 128"/>
              <a:gd name="T71" fmla="*/ 49 h 98"/>
              <a:gd name="T72" fmla="*/ 41 w 128"/>
              <a:gd name="T73" fmla="*/ 41 h 98"/>
              <a:gd name="T74" fmla="*/ 49 w 128"/>
              <a:gd name="T75" fmla="*/ 49 h 98"/>
              <a:gd name="T76" fmla="*/ 41 w 128"/>
              <a:gd name="T77" fmla="*/ 56 h 98"/>
              <a:gd name="T78" fmla="*/ 79 w 128"/>
              <a:gd name="T79" fmla="*/ 75 h 98"/>
              <a:gd name="T80" fmla="*/ 71 w 128"/>
              <a:gd name="T81" fmla="*/ 68 h 98"/>
              <a:gd name="T82" fmla="*/ 79 w 128"/>
              <a:gd name="T83" fmla="*/ 60 h 98"/>
              <a:gd name="T84" fmla="*/ 86 w 128"/>
              <a:gd name="T85" fmla="*/ 68 h 98"/>
              <a:gd name="T86" fmla="*/ 79 w 128"/>
              <a:gd name="T87" fmla="*/ 75 h 98"/>
              <a:gd name="T88" fmla="*/ 113 w 128"/>
              <a:gd name="T89" fmla="*/ 22 h 98"/>
              <a:gd name="T90" fmla="*/ 105 w 128"/>
              <a:gd name="T91" fmla="*/ 15 h 98"/>
              <a:gd name="T92" fmla="*/ 113 w 128"/>
              <a:gd name="T93" fmla="*/ 7 h 98"/>
              <a:gd name="T94" fmla="*/ 120 w 128"/>
              <a:gd name="T95" fmla="*/ 15 h 98"/>
              <a:gd name="T96" fmla="*/ 113 w 128"/>
              <a:gd name="T97" fmla="*/ 2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98">
                <a:moveTo>
                  <a:pt x="113" y="0"/>
                </a:moveTo>
                <a:cubicBezTo>
                  <a:pt x="104" y="0"/>
                  <a:pt x="98" y="7"/>
                  <a:pt x="98" y="15"/>
                </a:cubicBezTo>
                <a:cubicBezTo>
                  <a:pt x="98" y="19"/>
                  <a:pt x="100" y="23"/>
                  <a:pt x="103" y="26"/>
                </a:cubicBezTo>
                <a:cubicBezTo>
                  <a:pt x="84" y="54"/>
                  <a:pt x="84" y="54"/>
                  <a:pt x="84" y="54"/>
                </a:cubicBezTo>
                <a:cubicBezTo>
                  <a:pt x="83" y="53"/>
                  <a:pt x="81" y="52"/>
                  <a:pt x="79" y="52"/>
                </a:cubicBezTo>
                <a:cubicBezTo>
                  <a:pt x="73" y="52"/>
                  <a:pt x="68" y="56"/>
                  <a:pt x="66" y="60"/>
                </a:cubicBezTo>
                <a:cubicBezTo>
                  <a:pt x="55" y="54"/>
                  <a:pt x="55" y="54"/>
                  <a:pt x="55" y="54"/>
                </a:cubicBezTo>
                <a:cubicBezTo>
                  <a:pt x="56" y="53"/>
                  <a:pt x="56" y="51"/>
                  <a:pt x="56" y="49"/>
                </a:cubicBezTo>
                <a:cubicBezTo>
                  <a:pt x="56" y="40"/>
                  <a:pt x="49" y="34"/>
                  <a:pt x="41" y="34"/>
                </a:cubicBezTo>
                <a:cubicBezTo>
                  <a:pt x="33" y="34"/>
                  <a:pt x="26" y="40"/>
                  <a:pt x="26" y="49"/>
                </a:cubicBezTo>
                <a:cubicBezTo>
                  <a:pt x="26" y="53"/>
                  <a:pt x="28" y="57"/>
                  <a:pt x="31" y="60"/>
                </a:cubicBezTo>
                <a:cubicBezTo>
                  <a:pt x="23" y="70"/>
                  <a:pt x="23" y="70"/>
                  <a:pt x="23" y="70"/>
                </a:cubicBezTo>
                <a:cubicBezTo>
                  <a:pt x="21" y="69"/>
                  <a:pt x="18" y="68"/>
                  <a:pt x="15" y="68"/>
                </a:cubicBezTo>
                <a:cubicBezTo>
                  <a:pt x="6" y="68"/>
                  <a:pt x="0" y="74"/>
                  <a:pt x="0" y="83"/>
                </a:cubicBezTo>
                <a:cubicBezTo>
                  <a:pt x="0" y="91"/>
                  <a:pt x="6" y="98"/>
                  <a:pt x="15" y="98"/>
                </a:cubicBezTo>
                <a:cubicBezTo>
                  <a:pt x="23" y="98"/>
                  <a:pt x="30" y="91"/>
                  <a:pt x="30" y="83"/>
                </a:cubicBezTo>
                <a:cubicBezTo>
                  <a:pt x="30" y="79"/>
                  <a:pt x="28" y="76"/>
                  <a:pt x="26" y="73"/>
                </a:cubicBezTo>
                <a:cubicBezTo>
                  <a:pt x="34" y="62"/>
                  <a:pt x="34" y="62"/>
                  <a:pt x="34" y="62"/>
                </a:cubicBezTo>
                <a:cubicBezTo>
                  <a:pt x="36" y="63"/>
                  <a:pt x="39" y="64"/>
                  <a:pt x="41" y="64"/>
                </a:cubicBezTo>
                <a:cubicBezTo>
                  <a:pt x="46" y="64"/>
                  <a:pt x="51" y="61"/>
                  <a:pt x="53" y="57"/>
                </a:cubicBezTo>
                <a:cubicBezTo>
                  <a:pt x="64" y="64"/>
                  <a:pt x="64" y="64"/>
                  <a:pt x="64" y="64"/>
                </a:cubicBezTo>
                <a:cubicBezTo>
                  <a:pt x="64" y="65"/>
                  <a:pt x="64" y="66"/>
                  <a:pt x="64" y="68"/>
                </a:cubicBezTo>
                <a:cubicBezTo>
                  <a:pt x="64" y="76"/>
                  <a:pt x="70" y="83"/>
                  <a:pt x="79" y="83"/>
                </a:cubicBezTo>
                <a:cubicBezTo>
                  <a:pt x="87" y="83"/>
                  <a:pt x="94" y="76"/>
                  <a:pt x="94" y="68"/>
                </a:cubicBezTo>
                <a:cubicBezTo>
                  <a:pt x="94" y="63"/>
                  <a:pt x="91" y="58"/>
                  <a:pt x="88" y="56"/>
                </a:cubicBezTo>
                <a:cubicBezTo>
                  <a:pt x="106" y="28"/>
                  <a:pt x="106" y="28"/>
                  <a:pt x="106" y="28"/>
                </a:cubicBezTo>
                <a:cubicBezTo>
                  <a:pt x="108" y="29"/>
                  <a:pt x="110" y="30"/>
                  <a:pt x="113" y="30"/>
                </a:cubicBezTo>
                <a:cubicBezTo>
                  <a:pt x="121" y="30"/>
                  <a:pt x="128" y="23"/>
                  <a:pt x="128" y="15"/>
                </a:cubicBezTo>
                <a:cubicBezTo>
                  <a:pt x="128" y="7"/>
                  <a:pt x="121" y="0"/>
                  <a:pt x="113" y="0"/>
                </a:cubicBezTo>
                <a:close/>
                <a:moveTo>
                  <a:pt x="15" y="90"/>
                </a:moveTo>
                <a:cubicBezTo>
                  <a:pt x="11" y="90"/>
                  <a:pt x="7" y="87"/>
                  <a:pt x="7" y="83"/>
                </a:cubicBezTo>
                <a:cubicBezTo>
                  <a:pt x="7" y="78"/>
                  <a:pt x="11" y="75"/>
                  <a:pt x="15" y="75"/>
                </a:cubicBezTo>
                <a:cubicBezTo>
                  <a:pt x="19" y="75"/>
                  <a:pt x="22" y="78"/>
                  <a:pt x="22" y="83"/>
                </a:cubicBezTo>
                <a:cubicBezTo>
                  <a:pt x="22" y="87"/>
                  <a:pt x="19" y="90"/>
                  <a:pt x="15" y="90"/>
                </a:cubicBezTo>
                <a:close/>
                <a:moveTo>
                  <a:pt x="41" y="56"/>
                </a:moveTo>
                <a:cubicBezTo>
                  <a:pt x="37" y="56"/>
                  <a:pt x="34" y="53"/>
                  <a:pt x="34" y="49"/>
                </a:cubicBezTo>
                <a:cubicBezTo>
                  <a:pt x="34" y="45"/>
                  <a:pt x="37" y="41"/>
                  <a:pt x="41" y="41"/>
                </a:cubicBezTo>
                <a:cubicBezTo>
                  <a:pt x="45" y="41"/>
                  <a:pt x="49" y="45"/>
                  <a:pt x="49" y="49"/>
                </a:cubicBezTo>
                <a:cubicBezTo>
                  <a:pt x="49" y="53"/>
                  <a:pt x="45" y="56"/>
                  <a:pt x="41" y="56"/>
                </a:cubicBezTo>
                <a:close/>
                <a:moveTo>
                  <a:pt x="79" y="75"/>
                </a:moveTo>
                <a:cubicBezTo>
                  <a:pt x="75" y="75"/>
                  <a:pt x="71" y="72"/>
                  <a:pt x="71" y="68"/>
                </a:cubicBezTo>
                <a:cubicBezTo>
                  <a:pt x="71" y="63"/>
                  <a:pt x="75" y="60"/>
                  <a:pt x="79" y="60"/>
                </a:cubicBezTo>
                <a:cubicBezTo>
                  <a:pt x="83" y="60"/>
                  <a:pt x="86" y="63"/>
                  <a:pt x="86" y="68"/>
                </a:cubicBezTo>
                <a:cubicBezTo>
                  <a:pt x="86" y="72"/>
                  <a:pt x="83" y="75"/>
                  <a:pt x="79" y="75"/>
                </a:cubicBezTo>
                <a:close/>
                <a:moveTo>
                  <a:pt x="113" y="22"/>
                </a:moveTo>
                <a:cubicBezTo>
                  <a:pt x="108" y="22"/>
                  <a:pt x="105" y="19"/>
                  <a:pt x="105" y="15"/>
                </a:cubicBezTo>
                <a:cubicBezTo>
                  <a:pt x="105" y="11"/>
                  <a:pt x="108" y="7"/>
                  <a:pt x="113" y="7"/>
                </a:cubicBezTo>
                <a:cubicBezTo>
                  <a:pt x="117" y="7"/>
                  <a:pt x="120" y="11"/>
                  <a:pt x="120" y="15"/>
                </a:cubicBezTo>
                <a:cubicBezTo>
                  <a:pt x="120" y="19"/>
                  <a:pt x="117" y="22"/>
                  <a:pt x="113" y="22"/>
                </a:cubicBezTo>
                <a:close/>
              </a:path>
            </a:pathLst>
          </a:custGeom>
          <a:solidFill>
            <a:srgbClr val="FFFFFF"/>
          </a:solidFill>
          <a:ln>
            <a:noFill/>
          </a:ln>
        </p:spPr>
        <p:txBody>
          <a:bodyPr vert="horz" wrap="square" lIns="91440" tIns="45720" rIns="91440" bIns="45720" numCol="1" anchor="t" anchorCtr="0" compatLnSpc="1"/>
          <a:lstStyle/>
          <a:p>
            <a:endParaRPr lang="id-ID" sz="1600">
              <a:solidFill>
                <a:srgbClr val="FFFFFF"/>
              </a:solidFill>
            </a:endParaRPr>
          </a:p>
        </p:txBody>
      </p:sp>
      <p:sp>
        <p:nvSpPr>
          <p:cNvPr id="6" name="Freeform 5"/>
          <p:cNvSpPr/>
          <p:nvPr>
            <p:custDataLst>
              <p:tags r:id="rId23"/>
            </p:custDataLst>
          </p:nvPr>
        </p:nvSpPr>
        <p:spPr bwMode="auto">
          <a:xfrm>
            <a:off x="3658686" y="3778362"/>
            <a:ext cx="4794250" cy="484188"/>
          </a:xfrm>
          <a:custGeom>
            <a:avLst/>
            <a:gdLst>
              <a:gd name="T0" fmla="*/ 3020 w 3020"/>
              <a:gd name="T1" fmla="*/ 152 h 305"/>
              <a:gd name="T2" fmla="*/ 2825 w 3020"/>
              <a:gd name="T3" fmla="*/ 0 h 305"/>
              <a:gd name="T4" fmla="*/ 2825 w 3020"/>
              <a:gd name="T5" fmla="*/ 121 h 305"/>
              <a:gd name="T6" fmla="*/ 195 w 3020"/>
              <a:gd name="T7" fmla="*/ 121 h 305"/>
              <a:gd name="T8" fmla="*/ 195 w 3020"/>
              <a:gd name="T9" fmla="*/ 0 h 305"/>
              <a:gd name="T10" fmla="*/ 0 w 3020"/>
              <a:gd name="T11" fmla="*/ 152 h 305"/>
              <a:gd name="T12" fmla="*/ 195 w 3020"/>
              <a:gd name="T13" fmla="*/ 305 h 305"/>
              <a:gd name="T14" fmla="*/ 195 w 3020"/>
              <a:gd name="T15" fmla="*/ 196 h 305"/>
              <a:gd name="T16" fmla="*/ 2825 w 3020"/>
              <a:gd name="T17" fmla="*/ 196 h 305"/>
              <a:gd name="T18" fmla="*/ 2825 w 3020"/>
              <a:gd name="T19" fmla="*/ 305 h 305"/>
              <a:gd name="T20" fmla="*/ 3020 w 3020"/>
              <a:gd name="T21" fmla="*/ 15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0" h="305">
                <a:moveTo>
                  <a:pt x="3020" y="152"/>
                </a:moveTo>
                <a:lnTo>
                  <a:pt x="2825" y="0"/>
                </a:lnTo>
                <a:lnTo>
                  <a:pt x="2825" y="121"/>
                </a:lnTo>
                <a:lnTo>
                  <a:pt x="195" y="121"/>
                </a:lnTo>
                <a:lnTo>
                  <a:pt x="195" y="0"/>
                </a:lnTo>
                <a:lnTo>
                  <a:pt x="0" y="152"/>
                </a:lnTo>
                <a:lnTo>
                  <a:pt x="195" y="305"/>
                </a:lnTo>
                <a:lnTo>
                  <a:pt x="195" y="196"/>
                </a:lnTo>
                <a:lnTo>
                  <a:pt x="2825" y="196"/>
                </a:lnTo>
                <a:lnTo>
                  <a:pt x="2825" y="305"/>
                </a:lnTo>
                <a:lnTo>
                  <a:pt x="3020" y="152"/>
                </a:lnTo>
                <a:close/>
              </a:path>
            </a:pathLst>
          </a:custGeom>
          <a:solidFill>
            <a:srgbClr val="000000"/>
          </a:solidFill>
          <a:ln>
            <a:noFill/>
          </a:ln>
        </p:spPr>
        <p:txBody>
          <a:bodyPr vert="horz" wrap="square" lIns="91440" tIns="45720" rIns="91440" bIns="45720" numCol="1" anchor="t" anchorCtr="0" compatLnSpc="1"/>
          <a:lstStyle/>
          <a:p>
            <a:endParaRPr lang="id-ID" sz="1600" dirty="0"/>
          </a:p>
        </p:txBody>
      </p:sp>
      <p:sp>
        <p:nvSpPr>
          <p:cNvPr id="49" name="任意多边形 48"/>
          <p:cNvSpPr/>
          <p:nvPr>
            <p:custDataLst>
              <p:tags r:id="rId24"/>
            </p:custDataLst>
          </p:nvPr>
        </p:nvSpPr>
        <p:spPr bwMode="auto">
          <a:xfrm>
            <a:off x="5814511" y="1622538"/>
            <a:ext cx="482600" cy="2450699"/>
          </a:xfrm>
          <a:custGeom>
            <a:avLst/>
            <a:gdLst>
              <a:gd name="connsiteX0" fmla="*/ 241300 w 482600"/>
              <a:gd name="connsiteY0" fmla="*/ 0 h 2450699"/>
              <a:gd name="connsiteX1" fmla="*/ 482600 w 482600"/>
              <a:gd name="connsiteY1" fmla="*/ 309563 h 2450699"/>
              <a:gd name="connsiteX2" fmla="*/ 292100 w 482600"/>
              <a:gd name="connsiteY2" fmla="*/ 309563 h 2450699"/>
              <a:gd name="connsiteX3" fmla="*/ 292100 w 482600"/>
              <a:gd name="connsiteY3" fmla="*/ 2450699 h 2450699"/>
              <a:gd name="connsiteX4" fmla="*/ 171450 w 482600"/>
              <a:gd name="connsiteY4" fmla="*/ 2450699 h 2450699"/>
              <a:gd name="connsiteX5" fmla="*/ 171450 w 482600"/>
              <a:gd name="connsiteY5" fmla="*/ 309563 h 2450699"/>
              <a:gd name="connsiteX6" fmla="*/ 0 w 482600"/>
              <a:gd name="connsiteY6" fmla="*/ 309563 h 245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600" h="2450699">
                <a:moveTo>
                  <a:pt x="241300" y="0"/>
                </a:moveTo>
                <a:lnTo>
                  <a:pt x="482600" y="309563"/>
                </a:lnTo>
                <a:lnTo>
                  <a:pt x="292100" y="309563"/>
                </a:lnTo>
                <a:lnTo>
                  <a:pt x="292100" y="2450699"/>
                </a:lnTo>
                <a:lnTo>
                  <a:pt x="171450" y="2450699"/>
                </a:lnTo>
                <a:lnTo>
                  <a:pt x="171450" y="309563"/>
                </a:lnTo>
                <a:lnTo>
                  <a:pt x="0" y="309563"/>
                </a:lnTo>
                <a:close/>
              </a:path>
            </a:pathLst>
          </a:custGeom>
          <a:solidFill>
            <a:srgbClr val="000000"/>
          </a:solidFill>
          <a:ln>
            <a:noFill/>
          </a:ln>
        </p:spPr>
        <p:txBody>
          <a:bodyPr vert="horz" wrap="square" lIns="91440" tIns="45720" rIns="91440" bIns="45720" numCol="1" anchor="t" anchorCtr="0" compatLnSpc="1">
            <a:noAutofit/>
          </a:bodyPr>
          <a:lstStyle/>
          <a:p>
            <a:endParaRPr lang="id-ID" sz="1600"/>
          </a:p>
        </p:txBody>
      </p:sp>
      <p:sp>
        <p:nvSpPr>
          <p:cNvPr id="10" name="TextBox 9"/>
          <p:cNvSpPr txBox="1"/>
          <p:nvPr>
            <p:custDataLst>
              <p:tags r:id="rId25"/>
            </p:custDataLst>
          </p:nvPr>
        </p:nvSpPr>
        <p:spPr>
          <a:xfrm>
            <a:off x="4306877" y="3073316"/>
            <a:ext cx="1443501" cy="646986"/>
          </a:xfrm>
          <a:prstGeom prst="roundRect">
            <a:avLst/>
          </a:prstGeom>
          <a:noFill/>
        </p:spPr>
        <p:txBody>
          <a:bodyPr wrap="square" rtlCol="0" anchor="ctr" anchorCtr="0">
            <a:noAutofit/>
          </a:bodyPr>
          <a:lstStyle/>
          <a:p>
            <a:pPr algn="ctr"/>
            <a:r>
              <a:rPr lang="id-ID" sz="1800" b="1" dirty="0">
                <a:latin typeface="微软雅黑" panose="020B0503020204020204" charset="-122"/>
                <a:ea typeface="微软雅黑" panose="020B0503020204020204" charset="-122"/>
              </a:rPr>
              <a:t>（一）药物因素</a:t>
            </a:r>
            <a:endParaRPr lang="id-ID" sz="1800" b="1" dirty="0">
              <a:latin typeface="微软雅黑" panose="020B0503020204020204" charset="-122"/>
              <a:ea typeface="微软雅黑" panose="020B0503020204020204" charset="-122"/>
            </a:endParaRPr>
          </a:p>
        </p:txBody>
      </p:sp>
      <p:sp>
        <p:nvSpPr>
          <p:cNvPr id="15" name="TextBox 14"/>
          <p:cNvSpPr txBox="1"/>
          <p:nvPr>
            <p:custDataLst>
              <p:tags r:id="rId26"/>
            </p:custDataLst>
          </p:nvPr>
        </p:nvSpPr>
        <p:spPr>
          <a:xfrm>
            <a:off x="6352033" y="3073316"/>
            <a:ext cx="1443600" cy="646986"/>
          </a:xfrm>
          <a:prstGeom prst="roundRect">
            <a:avLst/>
          </a:prstGeom>
          <a:noFill/>
        </p:spPr>
        <p:txBody>
          <a:bodyPr wrap="square" rtlCol="0" anchor="ctr" anchorCtr="0">
            <a:noAutofit/>
          </a:bodyPr>
          <a:lstStyle/>
          <a:p>
            <a:pPr algn="ctr"/>
            <a:r>
              <a:rPr lang="id-ID" sz="1800" b="1" dirty="0">
                <a:latin typeface="微软雅黑" panose="020B0503020204020204" charset="-122"/>
                <a:ea typeface="微软雅黑" panose="020B0503020204020204" charset="-122"/>
              </a:rPr>
              <a:t>（二）生理因素</a:t>
            </a:r>
            <a:endParaRPr lang="id-ID" sz="1800" b="1" dirty="0">
              <a:latin typeface="微软雅黑" panose="020B0503020204020204" charset="-122"/>
              <a:ea typeface="微软雅黑" panose="020B0503020204020204" charset="-122"/>
            </a:endParaRPr>
          </a:p>
        </p:txBody>
      </p:sp>
      <p:sp>
        <p:nvSpPr>
          <p:cNvPr id="20" name="TextBox 19"/>
          <p:cNvSpPr txBox="1"/>
          <p:nvPr>
            <p:custDataLst>
              <p:tags r:id="rId27"/>
            </p:custDataLst>
          </p:nvPr>
        </p:nvSpPr>
        <p:spPr>
          <a:xfrm>
            <a:off x="5320434" y="5207998"/>
            <a:ext cx="1443600" cy="646986"/>
          </a:xfrm>
          <a:prstGeom prst="roundRect">
            <a:avLst/>
          </a:prstGeom>
          <a:noFill/>
        </p:spPr>
        <p:txBody>
          <a:bodyPr wrap="square" rtlCol="0" anchor="ctr" anchorCtr="0">
            <a:noAutofit/>
          </a:bodyPr>
          <a:lstStyle/>
          <a:p>
            <a:pPr algn="ctr"/>
            <a:r>
              <a:rPr lang="id-ID" sz="1800" b="1" dirty="0">
                <a:latin typeface="微软雅黑" panose="020B0503020204020204" charset="-122"/>
                <a:ea typeface="微软雅黑" panose="020B0503020204020204" charset="-122"/>
              </a:rPr>
              <a:t>（三）心理行为因素</a:t>
            </a:r>
            <a:endParaRPr lang="id-ID" sz="1800" b="1" dirty="0">
              <a:latin typeface="微软雅黑" panose="020B0503020204020204" charset="-122"/>
              <a:ea typeface="微软雅黑" panose="020B0503020204020204" charset="-122"/>
            </a:endParaRPr>
          </a:p>
        </p:txBody>
      </p:sp>
      <p:sp>
        <p:nvSpPr>
          <p:cNvPr id="56" name="TextBox 47"/>
          <p:cNvSpPr txBox="1"/>
          <p:nvPr>
            <p:custDataLst>
              <p:tags r:id="rId28"/>
            </p:custDataLst>
          </p:nvPr>
        </p:nvSpPr>
        <p:spPr>
          <a:xfrm>
            <a:off x="2271152" y="4308543"/>
            <a:ext cx="2491388" cy="625770"/>
          </a:xfrm>
          <a:prstGeom prst="rect">
            <a:avLst/>
          </a:prstGeom>
          <a:noFill/>
        </p:spPr>
        <p:txBody>
          <a:bodyPr wrap="square" lIns="90000" tIns="46800" rIns="90000" bIns="46800" rtlCol="0" anchor="b" anchorCtr="0">
            <a:normAutofit/>
          </a:bodyPr>
          <a:lstStyle/>
          <a:p>
            <a:pPr algn="r"/>
            <a:r>
              <a:rPr lang="id-ID" sz="2400" b="1" dirty="0">
                <a:latin typeface="Arial" panose="020B0604020202020204" pitchFamily="34" charset="0"/>
                <a:ea typeface="+mn-ea"/>
                <a:cs typeface="+mn-ea"/>
              </a:rPr>
              <a:t>LOREM IPSUM </a:t>
            </a:r>
            <a:endParaRPr lang="id-ID" sz="2400" b="1" dirty="0">
              <a:latin typeface="Arial" panose="020B0604020202020204" pitchFamily="34" charset="0"/>
              <a:ea typeface="+mn-ea"/>
              <a:cs typeface="+mn-ea"/>
            </a:endParaRPr>
          </a:p>
        </p:txBody>
      </p:sp>
      <p:sp>
        <p:nvSpPr>
          <p:cNvPr id="4" name="文本框 3"/>
          <p:cNvSpPr txBox="1"/>
          <p:nvPr>
            <p:custDataLst>
              <p:tags r:id="rId29"/>
            </p:custDataLst>
          </p:nvPr>
        </p:nvSpPr>
        <p:spPr>
          <a:xfrm>
            <a:off x="8407216" y="2430706"/>
            <a:ext cx="2491387" cy="910165"/>
          </a:xfrm>
          <a:prstGeom prst="rect">
            <a:avLst/>
          </a:prstGeom>
        </p:spPr>
        <p:txBody>
          <a:bodyPr wrap="square">
            <a:noAutofit/>
          </a:bodyPr>
          <a:lstStyle>
            <a:defPPr>
              <a:defRPr lang="zh-CN"/>
            </a:defPPr>
            <a:lvl1pPr>
              <a:defRPr>
                <a:solidFill>
                  <a:srgbClr val="FFFFFF"/>
                </a:solidFill>
              </a:defRPr>
            </a:lvl1pPr>
          </a:lstStyle>
          <a:p>
            <a:pPr algn="just">
              <a:lnSpc>
                <a:spcPct val="120000"/>
              </a:lnSpc>
              <a:spcBef>
                <a:spcPts val="0"/>
              </a:spcBef>
              <a:spcAft>
                <a:spcPts val="0"/>
              </a:spcAft>
            </a:pPr>
            <a:r>
              <a:rPr lang="zh-CN" altLang="en-US" sz="1800">
                <a:solidFill>
                  <a:srgbClr val="000000"/>
                </a:solidFill>
                <a:latin typeface="微软雅黑" panose="020B0503020204020204" charset="-122"/>
                <a:ea typeface="微软雅黑" panose="020B0503020204020204" charset="-122"/>
                <a:cs typeface="微软雅黑" panose="020B0503020204020204" charset="-122"/>
              </a:rPr>
              <a:t>1. 年龄与体重</a:t>
            </a:r>
            <a:endParaRPr lang="zh-CN" altLang="en-US" sz="1800">
              <a:solidFill>
                <a:srgbClr val="000000"/>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sz="1800">
                <a:solidFill>
                  <a:srgbClr val="000000"/>
                </a:solidFill>
                <a:latin typeface="微软雅黑" panose="020B0503020204020204" charset="-122"/>
                <a:ea typeface="微软雅黑" panose="020B0503020204020204" charset="-122"/>
                <a:cs typeface="微软雅黑" panose="020B0503020204020204" charset="-122"/>
              </a:rPr>
              <a:t>2. 性别</a:t>
            </a:r>
            <a:endParaRPr lang="zh-CN" altLang="en-US" sz="1800">
              <a:solidFill>
                <a:srgbClr val="000000"/>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sz="1800">
                <a:solidFill>
                  <a:srgbClr val="000000"/>
                </a:solidFill>
                <a:latin typeface="微软雅黑" panose="020B0503020204020204" charset="-122"/>
                <a:ea typeface="微软雅黑" panose="020B0503020204020204" charset="-122"/>
                <a:cs typeface="微软雅黑" panose="020B0503020204020204" charset="-122"/>
              </a:rPr>
              <a:t>3. 病理因素</a:t>
            </a:r>
            <a:endParaRPr lang="zh-CN" altLang="en-US" sz="1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30"/>
            </p:custDataLst>
          </p:nvPr>
        </p:nvSpPr>
        <p:spPr>
          <a:xfrm>
            <a:off x="2271152" y="4935545"/>
            <a:ext cx="2491387" cy="910165"/>
          </a:xfrm>
          <a:prstGeom prst="rect">
            <a:avLst/>
          </a:prstGeom>
        </p:spPr>
        <p:txBody>
          <a:bodyPr wrap="square">
            <a:noAutofit/>
          </a:bodyPr>
          <a:lstStyle>
            <a:defPPr>
              <a:defRPr lang="zh-CN"/>
            </a:defPPr>
            <a:lvl1pPr algn="r">
              <a:defRPr>
                <a:solidFill>
                  <a:srgbClr val="FFFFFF"/>
                </a:solidFill>
              </a:defRPr>
            </a:lvl1pPr>
          </a:lstStyle>
          <a:p>
            <a: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t>1. 精神状态</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t>2. 对药物的信赖程度</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1800" dirty="0">
                <a:solidFill>
                  <a:srgbClr val="000000"/>
                </a:solidFill>
                <a:latin typeface="微软雅黑" panose="020B0503020204020204" charset="-122"/>
                <a:ea typeface="微软雅黑" panose="020B0503020204020204" charset="-122"/>
                <a:cs typeface="微软雅黑" panose="020B0503020204020204" charset="-122"/>
              </a:rPr>
              <a:t>3. 医护人员的语言　</a:t>
            </a:r>
            <a:endParaRPr lang="zh-CN" altLang="en-US" sz="18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31"/>
            </p:custDataLst>
          </p:nvPr>
        </p:nvSpPr>
        <p:spPr>
          <a:xfrm>
            <a:off x="1343660" y="2277745"/>
            <a:ext cx="2491105" cy="1419860"/>
          </a:xfrm>
          <a:prstGeom prst="rect">
            <a:avLst/>
          </a:prstGeom>
        </p:spPr>
        <p:txBody>
          <a:bodyPr wrap="square">
            <a:noAutofit/>
          </a:bodyPr>
          <a:lstStyle>
            <a:defPPr>
              <a:defRPr lang="zh-CN"/>
            </a:defPPr>
            <a:lvl1pPr algn="r">
              <a:defRPr>
                <a:solidFill>
                  <a:srgbClr val="FFFFFF"/>
                </a:solidFill>
              </a:defRPr>
            </a:lvl1pPr>
          </a:lstStyle>
          <a:p>
            <a:pPr>
              <a:lnSpc>
                <a:spcPct val="120000"/>
              </a:lnSpc>
              <a:spcBef>
                <a:spcPts val="0"/>
              </a:spcBef>
              <a:spcAft>
                <a:spcPts val="0"/>
              </a:spcAft>
            </a:pPr>
            <a:r>
              <a:rPr lang="zh-CN" altLang="en-US" sz="1800">
                <a:solidFill>
                  <a:srgbClr val="000000"/>
                </a:solidFill>
                <a:latin typeface="微软雅黑" panose="020B0503020204020204" charset="-122"/>
                <a:ea typeface="微软雅黑" panose="020B0503020204020204" charset="-122"/>
                <a:cs typeface="微软雅黑" panose="020B0503020204020204" charset="-122"/>
              </a:rPr>
              <a:t>1. 药物用量</a:t>
            </a:r>
            <a:endParaRPr lang="zh-CN" altLang="en-US" sz="1800">
              <a:solidFill>
                <a:srgbClr val="000000"/>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800">
                <a:solidFill>
                  <a:srgbClr val="000000"/>
                </a:solidFill>
                <a:latin typeface="微软雅黑" panose="020B0503020204020204" charset="-122"/>
                <a:ea typeface="微软雅黑" panose="020B0503020204020204" charset="-122"/>
                <a:cs typeface="微软雅黑" panose="020B0503020204020204" charset="-122"/>
              </a:rPr>
              <a:t>2. 药物剂型</a:t>
            </a:r>
            <a:endParaRPr lang="zh-CN" altLang="en-US" sz="1800">
              <a:solidFill>
                <a:srgbClr val="000000"/>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800">
                <a:solidFill>
                  <a:srgbClr val="000000"/>
                </a:solidFill>
                <a:latin typeface="微软雅黑" panose="020B0503020204020204" charset="-122"/>
                <a:ea typeface="微软雅黑" panose="020B0503020204020204" charset="-122"/>
                <a:cs typeface="微软雅黑" panose="020B0503020204020204" charset="-122"/>
              </a:rPr>
              <a:t>3. 给药途径与时间</a:t>
            </a:r>
            <a:endParaRPr lang="zh-CN" altLang="en-US" sz="1800">
              <a:solidFill>
                <a:srgbClr val="000000"/>
              </a:solidFill>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1800">
                <a:solidFill>
                  <a:srgbClr val="000000"/>
                </a:solidFill>
                <a:latin typeface="微软雅黑" panose="020B0503020204020204" charset="-122"/>
                <a:ea typeface="微软雅黑" panose="020B0503020204020204" charset="-122"/>
                <a:cs typeface="微软雅黑" panose="020B0503020204020204" charset="-122"/>
              </a:rPr>
              <a:t>4. 联合用药</a:t>
            </a:r>
            <a:endParaRPr lang="zh-CN" altLang="en-US" sz="1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3126105" y="2060575"/>
            <a:ext cx="56692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口服给药技术</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Rectangle 3"/>
          <p:cNvSpPr>
            <a:spLocks noChangeArrowheads="1"/>
          </p:cNvSpPr>
          <p:nvPr/>
        </p:nvSpPr>
        <p:spPr bwMode="auto">
          <a:xfrm>
            <a:off x="551180" y="1758633"/>
            <a:ext cx="5963920" cy="3322955"/>
          </a:xfrm>
          <a:prstGeom prst="rect">
            <a:avLst/>
          </a:prstGeom>
          <a:noFill/>
          <a:ln w="9525">
            <a:noFill/>
            <a:miter lim="800000"/>
          </a:ln>
          <a:effectLst>
            <a:prstShdw prst="shdw17" dist="17961" dir="2700000">
              <a:schemeClr val="accent1">
                <a:gamma/>
                <a:shade val="60000"/>
                <a:invGamma/>
              </a:schemeClr>
            </a:prstShdw>
          </a:effectLst>
        </p:spPr>
        <p:txBody>
          <a:bodyPr wrap="square" anchor="ctr">
            <a:spAutoFit/>
          </a:bodyPr>
          <a:lstStyle/>
          <a:p>
            <a:pPr marL="0" marR="0" lvl="0" indent="266700" algn="just" defTabSz="9144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（一）病区摆药</a:t>
            </a: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黑体" panose="02010609060101010101" pitchFamily="49" charset="-122"/>
              </a:rPr>
              <a:t>由病区护士在病区负责准备本病区患者的所需药品。</a:t>
            </a:r>
            <a:endParaRPr kumimoji="0" lang="en-US" altLang="zh-CN" sz="2000" b="1" i="0" u="none" strike="noStrike" kern="1200" cap="none" spc="0" normalizeH="0" baseline="0" noProof="0" dirty="0">
              <a:ln>
                <a:noFill/>
              </a:ln>
              <a:solidFill>
                <a:schemeClr val="tx1"/>
              </a:solidFill>
              <a:effectLst/>
              <a:uLnTx/>
              <a:uFillTx/>
              <a:latin typeface="+mn-ea"/>
              <a:ea typeface="+mn-ea"/>
              <a:cs typeface="黑体" panose="02010609060101010101" pitchFamily="49" charset="-122"/>
            </a:endParaRPr>
          </a:p>
          <a:p>
            <a:pPr marL="0" marR="0" lvl="0" indent="266700" algn="just" defTabSz="914400" rtl="0" eaLnBrk="0" fontAlgn="base" latinLnBrk="0" hangingPunct="0">
              <a:lnSpc>
                <a:spcPct val="15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（二）中心药房摆药</a:t>
            </a: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黑体" panose="02010609060101010101" pitchFamily="49" charset="-122"/>
              </a:rPr>
              <a:t>药房设在医院内距离病区适中的地方，负责全院各病区患者的日间用药。</a:t>
            </a: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一、药物的准备</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p:nvPr/>
        </p:nvPicPr>
        <p:blipFill>
          <a:blip r:embed="rId2"/>
          <a:stretch>
            <a:fillRect/>
          </a:stretch>
        </p:blipFill>
        <p:spPr>
          <a:xfrm>
            <a:off x="7176135" y="1629410"/>
            <a:ext cx="4177665" cy="3899535"/>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Rectangle 3"/>
          <p:cNvSpPr>
            <a:spLocks noChangeArrowheads="1"/>
          </p:cNvSpPr>
          <p:nvPr/>
        </p:nvSpPr>
        <p:spPr bwMode="auto">
          <a:xfrm>
            <a:off x="551180" y="1269048"/>
            <a:ext cx="6758305" cy="4707890"/>
          </a:xfrm>
          <a:prstGeom prst="rect">
            <a:avLst/>
          </a:prstGeom>
          <a:noFill/>
          <a:ln w="9525">
            <a:noFill/>
            <a:miter lim="800000"/>
          </a:ln>
          <a:effectLst>
            <a:prstShdw prst="shdw17" dist="17961" dir="2700000">
              <a:schemeClr val="accent1">
                <a:gamma/>
                <a:shade val="60000"/>
                <a:invGamma/>
              </a:schemeClr>
            </a:prstShdw>
          </a:effectLst>
        </p:spPr>
        <p:txBody>
          <a:bodyPr wrap="square" anchor="ctr">
            <a:spAutoFit/>
          </a:bodyPr>
          <a:lstStyle/>
          <a:p>
            <a:pPr marL="0" marR="0" lvl="0" indent="0" algn="ctr" defTabSz="914400" rtl="0" eaLnBrk="1" fontAlgn="base" latinLnBrk="0" hangingPunct="1">
              <a:lnSpc>
                <a:spcPct val="150000"/>
              </a:lnSpc>
              <a:spcBef>
                <a:spcPct val="0"/>
              </a:spcBef>
              <a:spcAft>
                <a:spcPct val="0"/>
              </a:spcAft>
              <a:buClrTx/>
              <a:buSzTx/>
              <a:buFontTx/>
              <a:buNone/>
              <a:defRPr/>
            </a:pP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mn-ea"/>
                <a:cs typeface="+mn-cs"/>
              </a:rPr>
              <a:t>1</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．目的</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mn-ea"/>
                <a:cs typeface="+mn-cs"/>
              </a:rPr>
              <a:t> </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协助患者依照医嘱安全、正确地服下药物，以减轻症状、治疗疾病、维持正常生理功能、协助诊断、预防疾病。</a:t>
            </a:r>
            <a:endParaRPr kumimoji="0" lang="en-US"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mn-ea"/>
                <a:cs typeface="+mn-cs"/>
              </a:rPr>
              <a:t>2</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．评估</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1</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）患者病情、治疗情况及药物相关知识。</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2</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）患者的意识状态，服药的自理能力。</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3</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）患者的口腔情况，有无口腔食管疾患，有无吞咽困难及呕吐。</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二、病房给药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2" name="图片 101"/>
          <p:cNvPicPr/>
          <p:nvPr/>
        </p:nvPicPr>
        <p:blipFill>
          <a:blip r:embed="rId2"/>
          <a:stretch>
            <a:fillRect/>
          </a:stretch>
        </p:blipFill>
        <p:spPr>
          <a:xfrm>
            <a:off x="7680325" y="2708910"/>
            <a:ext cx="4087495" cy="289433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Rectangle 3"/>
          <p:cNvSpPr>
            <a:spLocks noChangeArrowheads="1"/>
          </p:cNvSpPr>
          <p:nvPr/>
        </p:nvSpPr>
        <p:spPr bwMode="auto">
          <a:xfrm>
            <a:off x="551180" y="1772921"/>
            <a:ext cx="4596765" cy="1938020"/>
          </a:xfrm>
          <a:prstGeom prst="rect">
            <a:avLst/>
          </a:prstGeom>
          <a:noFill/>
          <a:ln w="9525">
            <a:noFill/>
            <a:miter lim="800000"/>
          </a:ln>
          <a:effectLst>
            <a:prstShdw prst="shdw17" dist="17961" dir="2700000">
              <a:schemeClr val="accent1">
                <a:gamma/>
                <a:shade val="60000"/>
                <a:invGamma/>
              </a:schemeClr>
            </a:prstShdw>
          </a:effectLst>
        </p:spPr>
        <p:txBody>
          <a:bodyPr wrap="square" anchor="ctr">
            <a:spAutoFit/>
          </a:bodyPr>
          <a:lstStyle/>
          <a:p>
            <a:pPr marL="914400" marR="0" lvl="2"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mn-ea"/>
                <a:cs typeface="+mn-cs"/>
              </a:rPr>
              <a:t>3</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．操作前准备</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914400" marR="0" lvl="2"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1</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）用物准备</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914400" marR="0" lvl="2"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2</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）患者准备</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914400" marR="0" lvl="2"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3</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）环境准备</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二、病房给药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3" name="图片 102"/>
          <p:cNvPicPr/>
          <p:nvPr/>
        </p:nvPicPr>
        <p:blipFill>
          <a:blip r:embed="rId2"/>
          <a:stretch>
            <a:fillRect/>
          </a:stretch>
        </p:blipFill>
        <p:spPr>
          <a:xfrm>
            <a:off x="5591810" y="1485266"/>
            <a:ext cx="5238750" cy="3733799"/>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Rectangle 3"/>
          <p:cNvSpPr>
            <a:spLocks noChangeArrowheads="1"/>
          </p:cNvSpPr>
          <p:nvPr/>
        </p:nvSpPr>
        <p:spPr bwMode="auto">
          <a:xfrm>
            <a:off x="551180" y="980758"/>
            <a:ext cx="4596765" cy="553085"/>
          </a:xfrm>
          <a:prstGeom prst="rect">
            <a:avLst/>
          </a:prstGeom>
          <a:noFill/>
          <a:ln w="9525">
            <a:noFill/>
            <a:miter lim="800000"/>
          </a:ln>
          <a:effectLst>
            <a:prstShdw prst="shdw17" dist="17961" dir="2700000">
              <a:schemeClr val="accent1">
                <a:gamma/>
                <a:shade val="60000"/>
                <a:invGamma/>
              </a:schemeClr>
            </a:prstShdw>
          </a:effectLst>
        </p:spPr>
        <p:txBody>
          <a:bodyPr wrap="square" anchor="ctr">
            <a:spAutoFit/>
          </a:bodyPr>
          <a:lstStyle/>
          <a:p>
            <a:pPr marL="914400" marR="0" lvl="2" indent="0" algn="just" defTabSz="914400" rtl="0" eaLnBrk="1" fontAlgn="base" latinLnBrk="0" hangingPunct="1">
              <a:lnSpc>
                <a:spcPct val="150000"/>
              </a:lnSpc>
              <a:spcBef>
                <a:spcPct val="0"/>
              </a:spcBef>
              <a:spcAft>
                <a:spcPct val="0"/>
              </a:spcAft>
              <a:buClrTx/>
              <a:buSzTx/>
              <a:buFontTx/>
              <a:buNone/>
              <a:defRPr/>
            </a:pPr>
            <a:r>
              <a:rPr kumimoji="0" altLang="zh-CN" sz="2000" b="1" i="0" u="none" strike="noStrike" kern="1200" cap="none" spc="0" normalizeH="0" baseline="0" noProof="0" dirty="0">
                <a:ln>
                  <a:noFill/>
                </a:ln>
                <a:solidFill>
                  <a:schemeClr val="tx1"/>
                </a:solidFill>
                <a:effectLst/>
                <a:uLnTx/>
                <a:uFillTx/>
                <a:latin typeface="+mn-ea"/>
                <a:ea typeface="+mn-ea"/>
                <a:cs typeface="+mn-cs"/>
              </a:rPr>
              <a:t>4. 操作程序（见表 9-2-1）</a:t>
            </a:r>
            <a:endParaRPr kumimoji="0" altLang="zh-CN" sz="2000" b="1" i="0" u="none" strike="noStrike" kern="1200" cap="none" spc="0" normalizeH="0" baseline="0" noProof="0" dirty="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二、病房给药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623570" y="2277110"/>
            <a:ext cx="5210175" cy="3038475"/>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6311900" y="1989455"/>
            <a:ext cx="5295900" cy="379095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Rectangle 3"/>
          <p:cNvSpPr>
            <a:spLocks noChangeArrowheads="1"/>
          </p:cNvSpPr>
          <p:nvPr/>
        </p:nvSpPr>
        <p:spPr bwMode="auto">
          <a:xfrm>
            <a:off x="551180" y="1075055"/>
            <a:ext cx="6702425" cy="4707890"/>
          </a:xfrm>
          <a:prstGeom prst="rect">
            <a:avLst/>
          </a:prstGeom>
          <a:noFill/>
          <a:ln w="9525">
            <a:noFill/>
            <a:miter lim="800000"/>
          </a:ln>
          <a:effectLst>
            <a:prstShdw prst="shdw17" dist="17961" dir="2700000">
              <a:schemeClr val="accent1">
                <a:gamma/>
                <a:shade val="60000"/>
                <a:invGamma/>
              </a:schemeClr>
            </a:prstShdw>
          </a:effectLst>
        </p:spPr>
        <p:txBody>
          <a:bodyPr wrap="square" anchor="ctr">
            <a:spAutoFit/>
          </a:bodyPr>
          <a:lstStyle/>
          <a:p>
            <a:pPr marL="0" marR="0" lvl="0" indent="0" algn="just" defTabSz="914400" rtl="0" eaLnBrk="1" fontAlgn="base" latinLnBrk="0" hangingPunct="1">
              <a:lnSpc>
                <a:spcPct val="150000"/>
              </a:lnSpc>
              <a:spcBef>
                <a:spcPct val="0"/>
              </a:spcBef>
              <a:spcAft>
                <a:spcPct val="0"/>
              </a:spcAft>
              <a:buClrTx/>
              <a:buSzTx/>
              <a:buFontTx/>
              <a:buNone/>
              <a:defRPr/>
            </a:pP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mn-ea"/>
                <a:cs typeface="+mn-cs"/>
              </a:rPr>
              <a:t>5</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．注意事项</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1</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）需吞服的药物通常用</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40</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60</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℃温开水送服，不要用茶水服药。</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2</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）对牙齿有腐蚀作用或使牙齿染色的药物，如铁剂、稀盐酸溶液等，可用吸管吸服后漱口以保护牙齿。</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3</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）止咳糖浆服用后不宜立即饮水，以防降低药效；若同时服用其他药物，应最后服用止咳糖浆。</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4</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）缓释片、肠溶片、胶囊吞服时不可嚼碎。</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5</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）抗生素类药物应准时服用，保证有效的血药浓度。</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二、病房给药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4" name="图片 103"/>
          <p:cNvPicPr/>
          <p:nvPr/>
        </p:nvPicPr>
        <p:blipFill>
          <a:blip r:embed="rId2"/>
          <a:srcRect b="6381"/>
          <a:stretch>
            <a:fillRect/>
          </a:stretch>
        </p:blipFill>
        <p:spPr>
          <a:xfrm>
            <a:off x="7463790" y="2205355"/>
            <a:ext cx="4177665" cy="347218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Rectangle 3"/>
          <p:cNvSpPr>
            <a:spLocks noChangeArrowheads="1"/>
          </p:cNvSpPr>
          <p:nvPr/>
        </p:nvSpPr>
        <p:spPr bwMode="auto">
          <a:xfrm>
            <a:off x="666751" y="1658303"/>
            <a:ext cx="11144251" cy="4246245"/>
          </a:xfrm>
          <a:prstGeom prst="rect">
            <a:avLst/>
          </a:prstGeom>
          <a:noFill/>
          <a:ln w="9525">
            <a:noFill/>
            <a:miter lim="800000"/>
          </a:ln>
          <a:effectLst>
            <a:prstShdw prst="shdw17" dist="17961" dir="2700000">
              <a:schemeClr val="accent1">
                <a:gamma/>
                <a:shade val="60000"/>
                <a:invGamma/>
              </a:schemeClr>
            </a:prstShdw>
          </a:effectLst>
        </p:spPr>
        <p:txBody>
          <a:bodyPr anchor="ctr">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6</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）磺胺类药物服用后须多饮水，可减少磺胺结晶引起的肾小管堵塞。发汗药服后多饮水，可增强药物疗效。</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7</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）服用强心苷类药物时，应在服用前测量心率、心律，如心率低于每分钟</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60</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次或心律不齐时，应暂停服用，并告知医生。</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8</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）健胃药物应在饭前服用，可刺激味觉感受器，使消化液分泌增加，促进食欲。助消化药及对胃黏膜有刺激的药物宜在饭后服用，利于食物消化。催眠药物在睡前服，驱虫药宜在空腹或半空腹时服用。</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9</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）服药前后应禁忌饮酒、饮茶及食用刺激性强的食物。</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10</a:t>
            </a:r>
            <a:r>
              <a:rPr kumimoji="0" lang="zh-CN" altLang="zh-CN" sz="2000" b="1" i="0" u="none" strike="noStrike" kern="1200" cap="none" spc="0" normalizeH="0" baseline="0" noProof="0" dirty="0">
                <a:ln>
                  <a:noFill/>
                </a:ln>
                <a:solidFill>
                  <a:schemeClr val="tx1"/>
                </a:solidFill>
                <a:effectLst/>
                <a:uLnTx/>
                <a:uFillTx/>
                <a:latin typeface="+mn-ea"/>
                <a:ea typeface="+mn-ea"/>
                <a:cs typeface="+mn-cs"/>
              </a:rPr>
              <a:t>）发药后，密切观察药物疗效和反应。</a:t>
            </a:r>
            <a:endParaRPr kumimoji="0" lang="zh-CN" altLang="zh-CN" sz="2000" b="1" i="0" u="none" strike="noStrike" kern="1200" cap="none" spc="0" normalizeH="0" baseline="0" noProof="0" dirty="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二、病房给药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3126105" y="2060575"/>
            <a:ext cx="56692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第三节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注射给药技术</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医院与医院环境</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患者入院的初步护理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医院感染的预防与控制</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卧位与安全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清洁护理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第六章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营养与护理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7" name="组合 36"/>
          <p:cNvGrpSpPr/>
          <p:nvPr/>
        </p:nvGrpSpPr>
        <p:grpSpPr>
          <a:xfrm>
            <a:off x="8361281" y="4530415"/>
            <a:ext cx="3312000"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第八章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生命体征的观察与护理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第七章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排泄护理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0707" name="Rectangle 3"/>
          <p:cNvSpPr>
            <a:spLocks noGrp="1" noChangeArrowheads="1"/>
          </p:cNvSpPr>
          <p:nvPr>
            <p:ph idx="4294967295"/>
          </p:nvPr>
        </p:nvSpPr>
        <p:spPr>
          <a:xfrm>
            <a:off x="767080" y="764540"/>
            <a:ext cx="10871200" cy="4643755"/>
          </a:xfrm>
        </p:spPr>
        <p:txBody>
          <a:bodyPr vert="horz" wrap="square" lIns="121920" tIns="60960" rIns="121920" bIns="60960" numCol="1" anchor="t" anchorCtr="0" compatLnSpc="1"/>
          <a:lstStyle/>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r>
              <a:rPr kumimoji="0" lang="zh-CN" altLang="en-US" sz="2000" b="1" i="0" u="none" strike="noStrike" kern="0" cap="none" spc="0" normalizeH="0" baseline="0" noProof="0" dirty="0" smtClean="0">
                <a:ln>
                  <a:noFill/>
                </a:ln>
                <a:solidFill>
                  <a:srgbClr val="FF3300"/>
                </a:solidFill>
                <a:effectLst/>
                <a:uLnTx/>
                <a:uFillTx/>
                <a:latin typeface="+mn-ea"/>
                <a:ea typeface="+mn-ea"/>
                <a:cs typeface="+mn-cs"/>
              </a:rPr>
              <a:t>注射给药法</a:t>
            </a:r>
            <a:r>
              <a:rPr kumimoji="0" lang="zh-CN" altLang="en-US" sz="2000" b="1" i="0" u="none" strike="noStrike" kern="0" cap="none" spc="0" normalizeH="0" baseline="0" noProof="0" dirty="0" smtClean="0">
                <a:ln>
                  <a:noFill/>
                </a:ln>
                <a:solidFill>
                  <a:schemeClr val="tx1"/>
                </a:solidFill>
                <a:effectLst/>
                <a:uLnTx/>
                <a:uFillTx/>
                <a:latin typeface="+mn-ea"/>
                <a:ea typeface="+mn-ea"/>
                <a:cs typeface="+mn-cs"/>
              </a:rPr>
              <a:t>（</a:t>
            </a:r>
            <a:r>
              <a:rPr kumimoji="0" lang="en-US" altLang="zh-CN" sz="2000" b="1" i="0" u="none" strike="noStrike" kern="0" cap="none" spc="0" normalizeH="0" baseline="0" noProof="0" dirty="0" smtClean="0">
                <a:ln>
                  <a:noFill/>
                </a:ln>
                <a:solidFill>
                  <a:schemeClr val="tx1"/>
                </a:solidFill>
                <a:effectLst/>
                <a:uLnTx/>
                <a:uFillTx/>
                <a:latin typeface="+mn-ea"/>
                <a:ea typeface="+mn-ea"/>
                <a:cs typeface="+mn-cs"/>
              </a:rPr>
              <a:t>administering  injection</a:t>
            </a:r>
            <a:r>
              <a:rPr kumimoji="0" lang="zh-CN" altLang="en-US" sz="2000" b="1" i="0" u="none" strike="noStrike" kern="0" cap="none" spc="0" normalizeH="0" baseline="0" noProof="0" dirty="0" smtClean="0">
                <a:ln>
                  <a:noFill/>
                </a:ln>
                <a:solidFill>
                  <a:schemeClr val="tx1"/>
                </a:solidFill>
                <a:effectLst/>
                <a:uLnTx/>
                <a:uFillTx/>
                <a:latin typeface="+mn-ea"/>
                <a:ea typeface="+mn-ea"/>
                <a:cs typeface="+mn-cs"/>
              </a:rPr>
              <a:t>）将无菌药液或生物制剂注入体内的方法 </a:t>
            </a:r>
            <a:endParaRPr kumimoji="0" lang="zh-CN" altLang="en-US" sz="2000" b="1" i="0" u="none" strike="noStrike" kern="0" cap="none" spc="0" normalizeH="0" baseline="0" noProof="0" dirty="0" smtClean="0">
              <a:ln>
                <a:noFill/>
              </a:ln>
              <a:solidFill>
                <a:schemeClr val="tx1"/>
              </a:solidFill>
              <a:effectLst/>
              <a:uLnTx/>
              <a:uFillTx/>
              <a:latin typeface="+mn-ea"/>
              <a:ea typeface="+mn-ea"/>
              <a:cs typeface="+mn-cs"/>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r>
              <a:rPr kumimoji="0" lang="zh-CN" altLang="en-US" sz="2000" b="1" i="0" u="none" strike="noStrike" kern="0" cap="none" spc="0" normalizeH="0" baseline="0" noProof="0" dirty="0" smtClean="0">
                <a:ln>
                  <a:noFill/>
                </a:ln>
                <a:solidFill>
                  <a:srgbClr val="FF3300"/>
                </a:solidFill>
                <a:effectLst/>
                <a:uLnTx/>
                <a:uFillTx/>
                <a:latin typeface="+mn-ea"/>
                <a:ea typeface="+mn-ea"/>
                <a:cs typeface="+mn-cs"/>
              </a:rPr>
              <a:t>优点</a:t>
            </a:r>
            <a:endParaRPr kumimoji="0" lang="zh-CN" altLang="en-US" sz="2000" b="1" i="0" u="none" strike="noStrike" kern="0" cap="none" spc="0" normalizeH="0" baseline="0" noProof="0" dirty="0" smtClean="0">
              <a:ln>
                <a:noFill/>
              </a:ln>
              <a:solidFill>
                <a:srgbClr val="FF3300"/>
              </a:solidFill>
              <a:effectLst/>
              <a:uLnTx/>
              <a:uFillTx/>
              <a:latin typeface="+mn-ea"/>
              <a:ea typeface="+mn-ea"/>
              <a:cs typeface="+mn-cs"/>
            </a:endParaRPr>
          </a:p>
          <a:p>
            <a:pPr marL="640080" marR="0" lvl="1" indent="-246380" algn="just" defTabSz="914400" rtl="0" eaLnBrk="0" fontAlgn="base" latinLnBrk="0" hangingPunct="0">
              <a:lnSpc>
                <a:spcPct val="150000"/>
              </a:lnSpc>
              <a:spcBef>
                <a:spcPct val="20000"/>
              </a:spcBef>
              <a:spcAft>
                <a:spcPct val="0"/>
              </a:spcAft>
              <a:buClr>
                <a:schemeClr val="accent1"/>
              </a:buClr>
              <a:buSzPct val="85000"/>
              <a:buFontTx/>
              <a:buNone/>
              <a:defRPr/>
            </a:pPr>
            <a:r>
              <a:rPr kumimoji="0" lang="zh-CN" altLang="en-US" sz="2000" b="1" i="0" u="none" strike="noStrike" kern="0" cap="none" spc="0" normalizeH="0" baseline="0" noProof="0" dirty="0" smtClean="0">
                <a:ln>
                  <a:noFill/>
                </a:ln>
                <a:solidFill>
                  <a:schemeClr val="tx1"/>
                </a:solidFill>
                <a:effectLst/>
                <a:uLnTx/>
                <a:uFillTx/>
                <a:latin typeface="+mn-ea"/>
                <a:ea typeface="+mn-ea"/>
              </a:rPr>
              <a:t>－吸收快，血药浓度迅速升高，</a:t>
            </a:r>
            <a:endParaRPr kumimoji="0" lang="zh-CN" altLang="en-US" sz="2000" b="1" i="0" u="none" strike="noStrike" kern="0" cap="none" spc="0" normalizeH="0" baseline="0" noProof="0" dirty="0" smtClean="0">
              <a:ln>
                <a:noFill/>
              </a:ln>
              <a:solidFill>
                <a:schemeClr val="tx1"/>
              </a:solidFill>
              <a:effectLst/>
              <a:uLnTx/>
              <a:uFillTx/>
              <a:latin typeface="+mn-ea"/>
              <a:ea typeface="+mn-ea"/>
            </a:endParaRPr>
          </a:p>
          <a:p>
            <a:pPr marL="640080" marR="0" lvl="1" indent="-246380" algn="just" defTabSz="914400" rtl="0" eaLnBrk="0" fontAlgn="base" latinLnBrk="0" hangingPunct="0">
              <a:lnSpc>
                <a:spcPct val="150000"/>
              </a:lnSpc>
              <a:spcBef>
                <a:spcPct val="20000"/>
              </a:spcBef>
              <a:spcAft>
                <a:spcPct val="0"/>
              </a:spcAft>
              <a:buClr>
                <a:schemeClr val="accent1"/>
              </a:buClr>
              <a:buSzPct val="85000"/>
              <a:buFontTx/>
              <a:buNone/>
              <a:defRPr/>
            </a:pPr>
            <a:r>
              <a:rPr kumimoji="0" lang="zh-CN" altLang="en-US" sz="2000" b="1" i="0" u="none" strike="noStrike" kern="0" cap="none" spc="0" normalizeH="0" baseline="0" noProof="0" dirty="0" smtClean="0">
                <a:ln>
                  <a:noFill/>
                </a:ln>
                <a:solidFill>
                  <a:schemeClr val="tx1"/>
                </a:solidFill>
                <a:effectLst/>
                <a:uLnTx/>
                <a:uFillTx/>
                <a:latin typeface="+mn-ea"/>
                <a:ea typeface="+mn-ea"/>
              </a:rPr>
              <a:t>－适用于因各种原因不宜口服给药的患者</a:t>
            </a:r>
            <a:endParaRPr kumimoji="0" lang="zh-CN" altLang="en-US" sz="2000" b="1" i="0" u="none" strike="noStrike" kern="0" cap="none" spc="0" normalizeH="0" baseline="0" noProof="0" dirty="0" smtClean="0">
              <a:ln>
                <a:noFill/>
              </a:ln>
              <a:solidFill>
                <a:schemeClr val="tx1"/>
              </a:solidFill>
              <a:effectLst/>
              <a:uLnTx/>
              <a:uFillTx/>
              <a:latin typeface="+mn-ea"/>
              <a:ea typeface="+mn-ea"/>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r>
              <a:rPr kumimoji="0" lang="zh-CN" altLang="en-US" sz="2000" b="1" i="0" u="none" strike="noStrike" kern="0" cap="none" spc="0" normalizeH="0" baseline="0" noProof="0" dirty="0" smtClean="0">
                <a:ln>
                  <a:noFill/>
                </a:ln>
                <a:solidFill>
                  <a:srgbClr val="FF3300"/>
                </a:solidFill>
                <a:effectLst/>
                <a:uLnTx/>
                <a:uFillTx/>
                <a:latin typeface="+mn-ea"/>
                <a:ea typeface="+mn-ea"/>
                <a:cs typeface="+mn-cs"/>
              </a:rPr>
              <a:t>缺点</a:t>
            </a:r>
            <a:r>
              <a:rPr kumimoji="0" lang="zh-CN" altLang="en-US" sz="2000" b="1" i="0" u="none" strike="noStrike" kern="0" cap="none" spc="0" normalizeH="0" baseline="0" noProof="0" dirty="0" smtClean="0">
                <a:ln>
                  <a:noFill/>
                </a:ln>
                <a:solidFill>
                  <a:schemeClr val="tx1"/>
                </a:solidFill>
                <a:effectLst/>
                <a:uLnTx/>
                <a:uFillTx/>
                <a:latin typeface="+mn-ea"/>
                <a:ea typeface="+mn-ea"/>
                <a:cs typeface="+mn-cs"/>
              </a:rPr>
              <a:t> </a:t>
            </a:r>
            <a:endParaRPr kumimoji="0" lang="zh-CN" altLang="en-US" sz="2000" b="1" i="0" u="none" strike="noStrike" kern="0" cap="none" spc="0" normalizeH="0" baseline="0" noProof="0" dirty="0" smtClean="0">
              <a:ln>
                <a:noFill/>
              </a:ln>
              <a:solidFill>
                <a:schemeClr val="tx1"/>
              </a:solidFill>
              <a:effectLst/>
              <a:uLnTx/>
              <a:uFillTx/>
              <a:latin typeface="+mn-ea"/>
              <a:ea typeface="+mn-ea"/>
              <a:cs typeface="+mn-cs"/>
            </a:endParaRPr>
          </a:p>
          <a:p>
            <a:pPr marL="640080" marR="0" lvl="1" indent="-246380" algn="just" defTabSz="914400" rtl="0" eaLnBrk="0" fontAlgn="base" latinLnBrk="0" hangingPunct="0">
              <a:lnSpc>
                <a:spcPct val="150000"/>
              </a:lnSpc>
              <a:spcBef>
                <a:spcPct val="20000"/>
              </a:spcBef>
              <a:spcAft>
                <a:spcPct val="0"/>
              </a:spcAft>
              <a:buClr>
                <a:schemeClr val="accent1"/>
              </a:buClr>
              <a:buSzPct val="85000"/>
              <a:buFontTx/>
              <a:buNone/>
              <a:defRPr/>
            </a:pPr>
            <a:r>
              <a:rPr kumimoji="0" lang="zh-CN" altLang="en-US" sz="2000" b="1" i="0" u="none" strike="noStrike" kern="0" cap="none" spc="0" normalizeH="0" baseline="0" noProof="0" dirty="0" smtClean="0">
                <a:ln>
                  <a:noFill/>
                </a:ln>
                <a:solidFill>
                  <a:schemeClr val="tx1"/>
                </a:solidFill>
                <a:effectLst/>
                <a:uLnTx/>
                <a:uFillTx/>
                <a:latin typeface="+mn-ea"/>
                <a:ea typeface="+mn-ea"/>
              </a:rPr>
              <a:t>－组织损伤、疼痛、潜在并发症</a:t>
            </a:r>
            <a:endParaRPr kumimoji="0" lang="zh-CN" altLang="en-US" sz="2000" b="1" i="0" u="none" strike="noStrike" kern="0" cap="none" spc="0" normalizeH="0" baseline="0" noProof="0" dirty="0" smtClean="0">
              <a:ln>
                <a:noFill/>
              </a:ln>
              <a:solidFill>
                <a:schemeClr val="tx1"/>
              </a:solidFill>
              <a:effectLst/>
              <a:uLnTx/>
              <a:uFillTx/>
              <a:latin typeface="+mn-ea"/>
              <a:ea typeface="+mn-ea"/>
            </a:endParaRPr>
          </a:p>
          <a:p>
            <a:pPr marL="640080" marR="0" lvl="1" indent="-246380" algn="just" defTabSz="914400" rtl="0" eaLnBrk="0" fontAlgn="base" latinLnBrk="0" hangingPunct="0">
              <a:lnSpc>
                <a:spcPct val="150000"/>
              </a:lnSpc>
              <a:spcBef>
                <a:spcPct val="20000"/>
              </a:spcBef>
              <a:spcAft>
                <a:spcPct val="0"/>
              </a:spcAft>
              <a:buClr>
                <a:schemeClr val="accent1"/>
              </a:buClr>
              <a:buSzPct val="85000"/>
              <a:buFontTx/>
              <a:buNone/>
              <a:defRPr/>
            </a:pPr>
            <a:r>
              <a:rPr kumimoji="0" lang="zh-CN" altLang="en-US" sz="2000" b="1" i="0" u="none" strike="noStrike" kern="0" cap="none" spc="0" normalizeH="0" baseline="0" noProof="0" dirty="0" smtClean="0">
                <a:ln>
                  <a:noFill/>
                </a:ln>
                <a:solidFill>
                  <a:schemeClr val="tx1"/>
                </a:solidFill>
                <a:effectLst/>
                <a:uLnTx/>
                <a:uFillTx/>
                <a:latin typeface="+mn-ea"/>
                <a:ea typeface="+mn-ea"/>
              </a:rPr>
              <a:t>－不良反应出现迅速，处理相对困难 </a:t>
            </a:r>
            <a:endParaRPr kumimoji="0" lang="zh-CN" altLang="en-US" sz="2000" b="1" i="0" u="none" strike="noStrike" kern="0" cap="none" spc="0" normalizeH="0" baseline="0" noProof="0" dirty="0" smtClean="0">
              <a:ln>
                <a:noFill/>
              </a:ln>
              <a:solidFill>
                <a:schemeClr val="tx1"/>
              </a:solidFill>
              <a:effectLst/>
              <a:uLnTx/>
              <a:uFillTx/>
              <a:latin typeface="+mn-ea"/>
              <a:ea typeface="+mn-ea"/>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r>
              <a:rPr kumimoji="0" lang="zh-CN" altLang="en-US" sz="2000" b="1" i="0" u="none" strike="noStrike" kern="0" cap="none" spc="0" normalizeH="0" baseline="0" noProof="0" dirty="0" smtClean="0">
                <a:ln>
                  <a:noFill/>
                </a:ln>
                <a:solidFill>
                  <a:srgbClr val="FF3300"/>
                </a:solidFill>
                <a:effectLst/>
                <a:uLnTx/>
                <a:uFillTx/>
                <a:latin typeface="+mn-ea"/>
                <a:ea typeface="+mn-ea"/>
                <a:cs typeface="+mn-cs"/>
              </a:rPr>
              <a:t>分类：</a:t>
            </a:r>
            <a:r>
              <a:rPr kumimoji="0" lang="zh-CN" altLang="en-US" sz="2000" b="1" i="0" u="none" strike="noStrike" kern="0" cap="none" spc="0" normalizeH="0" baseline="0" noProof="0" dirty="0" smtClean="0">
                <a:ln>
                  <a:noFill/>
                </a:ln>
                <a:solidFill>
                  <a:schemeClr val="tx1"/>
                </a:solidFill>
                <a:effectLst/>
                <a:uLnTx/>
                <a:uFillTx/>
                <a:latin typeface="+mn-ea"/>
                <a:ea typeface="+mn-ea"/>
                <a:cs typeface="+mn-cs"/>
              </a:rPr>
              <a:t>皮内注射、皮下注射、肌内注射、静脉注射及动脉注射 </a:t>
            </a:r>
            <a:endParaRPr kumimoji="0" lang="zh-CN" altLang="en-US" sz="2000" b="1" i="0" u="none" strike="noStrike" kern="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一、注射原则</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1" name="文本框 10"/>
          <p:cNvSpPr txBox="1"/>
          <p:nvPr>
            <p:custDataLst>
              <p:tags r:id="rId2"/>
            </p:custDataLst>
          </p:nvPr>
        </p:nvSpPr>
        <p:spPr>
          <a:xfrm>
            <a:off x="1331913" y="2427214"/>
            <a:ext cx="1485265" cy="103060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00000"/>
              </a:lnSpc>
            </a:pPr>
            <a:r>
              <a:rPr lang="zh-CN" altLang="en-US" sz="1700" b="1" kern="0" noProof="0" dirty="0">
                <a:solidFill>
                  <a:schemeClr val="tx1"/>
                </a:solidFill>
                <a:latin typeface="+mn-lt"/>
                <a:ea typeface="+mn-ea"/>
                <a:cs typeface="+mn-cs"/>
                <a:sym typeface="+mn-ea"/>
              </a:rPr>
              <a:t>（一）严格执行查对制度</a:t>
            </a:r>
            <a:endParaRPr lang="zh-CN" altLang="en-US" sz="1000" b="1" kern="0" spc="151" noProof="0" dirty="0">
              <a:solidFill>
                <a:schemeClr val="tx1"/>
              </a:solidFill>
              <a:latin typeface="+mn-lt"/>
              <a:ea typeface="+mn-ea"/>
              <a:cs typeface="+mn-cs"/>
              <a:sym typeface="+mn-ea"/>
            </a:endParaRPr>
          </a:p>
        </p:txBody>
      </p:sp>
      <p:sp>
        <p:nvSpPr>
          <p:cNvPr id="6" name="椭圆 5"/>
          <p:cNvSpPr/>
          <p:nvPr>
            <p:custDataLst>
              <p:tags r:id="rId3"/>
            </p:custDataLst>
          </p:nvPr>
        </p:nvSpPr>
        <p:spPr>
          <a:xfrm>
            <a:off x="1755457" y="1728079"/>
            <a:ext cx="637540" cy="638810"/>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52" name="任意多边形: 形状 51"/>
          <p:cNvSpPr/>
          <p:nvPr>
            <p:custDataLst>
              <p:tags r:id="rId4"/>
            </p:custDataLst>
          </p:nvPr>
        </p:nvSpPr>
        <p:spPr>
          <a:xfrm>
            <a:off x="1733868" y="1691249"/>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35" name="标题 5"/>
          <p:cNvSpPr>
            <a:spLocks noGrp="1"/>
          </p:cNvSpPr>
          <p:nvPr>
            <p:custDataLst>
              <p:tags r:id="rId5"/>
            </p:custDataLst>
          </p:nvPr>
        </p:nvSpPr>
        <p:spPr>
          <a:xfrm>
            <a:off x="1796732" y="1876034"/>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01</a:t>
            </a:r>
            <a:endParaRPr lang="en-US" altLang="zh-CN" b="1" spc="300" dirty="0">
              <a:solidFill>
                <a:srgbClr val="1D6DC2"/>
              </a:solidFill>
              <a:latin typeface="微软雅黑" panose="020B0503020204020204" charset="-122"/>
            </a:endParaRPr>
          </a:p>
        </p:txBody>
      </p:sp>
      <p:sp>
        <p:nvSpPr>
          <p:cNvPr id="2" name="文本框 10"/>
          <p:cNvSpPr txBox="1"/>
          <p:nvPr>
            <p:custDataLst>
              <p:tags r:id="rId6"/>
            </p:custDataLst>
          </p:nvPr>
        </p:nvSpPr>
        <p:spPr>
          <a:xfrm>
            <a:off x="3293745" y="2426970"/>
            <a:ext cx="1825625" cy="103060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00000"/>
              </a:lnSpc>
            </a:pPr>
            <a:r>
              <a:rPr lang="zh-CN" altLang="en-US" sz="1700" b="1" kern="0" noProof="0" dirty="0">
                <a:solidFill>
                  <a:schemeClr val="tx1"/>
                </a:solidFill>
                <a:latin typeface="+mn-lt"/>
                <a:ea typeface="+mn-ea"/>
                <a:cs typeface="+mn-cs"/>
                <a:sym typeface="+mn-ea"/>
              </a:rPr>
              <a:t>（二）严格遵守无菌操作原则</a:t>
            </a:r>
            <a:endParaRPr lang="zh-CN" altLang="en-US" sz="800" b="1" kern="0" spc="151" noProof="0" dirty="0">
              <a:solidFill>
                <a:schemeClr val="tx1"/>
              </a:solidFill>
              <a:latin typeface="+mn-lt"/>
              <a:ea typeface="+mn-ea"/>
              <a:cs typeface="+mn-cs"/>
              <a:sym typeface="+mn-ea"/>
            </a:endParaRPr>
          </a:p>
        </p:txBody>
      </p:sp>
      <p:sp>
        <p:nvSpPr>
          <p:cNvPr id="3" name="椭圆 2"/>
          <p:cNvSpPr/>
          <p:nvPr>
            <p:custDataLst>
              <p:tags r:id="rId7"/>
            </p:custDataLst>
          </p:nvPr>
        </p:nvSpPr>
        <p:spPr>
          <a:xfrm>
            <a:off x="3717290" y="1728079"/>
            <a:ext cx="637540" cy="638810"/>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5" name="任意多边形: 形状 51"/>
          <p:cNvSpPr/>
          <p:nvPr>
            <p:custDataLst>
              <p:tags r:id="rId8"/>
            </p:custDataLst>
          </p:nvPr>
        </p:nvSpPr>
        <p:spPr>
          <a:xfrm>
            <a:off x="3695700" y="1691249"/>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7" name="标题 5"/>
          <p:cNvSpPr>
            <a:spLocks noGrp="1"/>
          </p:cNvSpPr>
          <p:nvPr>
            <p:custDataLst>
              <p:tags r:id="rId9"/>
            </p:custDataLst>
          </p:nvPr>
        </p:nvSpPr>
        <p:spPr>
          <a:xfrm>
            <a:off x="3758565" y="1876034"/>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02</a:t>
            </a:r>
            <a:endParaRPr lang="en-US" altLang="zh-CN" b="1" spc="300" dirty="0">
              <a:solidFill>
                <a:srgbClr val="38465E"/>
              </a:solidFill>
              <a:latin typeface="微软雅黑" panose="020B0503020204020204" charset="-122"/>
            </a:endParaRPr>
          </a:p>
        </p:txBody>
      </p:sp>
      <p:sp>
        <p:nvSpPr>
          <p:cNvPr id="8" name="文本框 10"/>
          <p:cNvSpPr txBox="1"/>
          <p:nvPr>
            <p:custDataLst>
              <p:tags r:id="rId10"/>
            </p:custDataLst>
          </p:nvPr>
        </p:nvSpPr>
        <p:spPr>
          <a:xfrm>
            <a:off x="5169535" y="2426970"/>
            <a:ext cx="1775460" cy="103060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00000"/>
              </a:lnSpc>
            </a:pPr>
            <a:r>
              <a:rPr lang="zh-CN" altLang="en-US" sz="1700" b="1" kern="0" noProof="0" dirty="0">
                <a:ln>
                  <a:noFill/>
                </a:ln>
                <a:solidFill>
                  <a:schemeClr val="tx1"/>
                </a:solidFill>
                <a:effectLst/>
                <a:uLnTx/>
                <a:uFillTx/>
                <a:latin typeface="+mn-lt"/>
                <a:ea typeface="+mn-ea"/>
                <a:cs typeface="+mn-cs"/>
                <a:sym typeface="+mn-ea"/>
              </a:rPr>
              <a:t>（三）严格执行消毒隔离制度</a:t>
            </a:r>
            <a:endParaRPr lang="zh-CN" altLang="en-US" sz="800" b="1" kern="0" spc="151" noProof="0" dirty="0">
              <a:ln>
                <a:noFill/>
              </a:ln>
              <a:solidFill>
                <a:schemeClr val="tx1"/>
              </a:solidFill>
              <a:effectLst/>
              <a:uLnTx/>
              <a:uFillTx/>
              <a:latin typeface="+mn-lt"/>
              <a:ea typeface="+mn-ea"/>
              <a:cs typeface="+mn-cs"/>
              <a:sym typeface="+mn-ea"/>
            </a:endParaRPr>
          </a:p>
        </p:txBody>
      </p:sp>
      <p:sp>
        <p:nvSpPr>
          <p:cNvPr id="9" name="椭圆 8"/>
          <p:cNvSpPr/>
          <p:nvPr>
            <p:custDataLst>
              <p:tags r:id="rId11"/>
            </p:custDataLst>
          </p:nvPr>
        </p:nvSpPr>
        <p:spPr>
          <a:xfrm>
            <a:off x="5679123" y="1728079"/>
            <a:ext cx="637540" cy="638810"/>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10" name="任意多边形: 形状 51"/>
          <p:cNvSpPr/>
          <p:nvPr>
            <p:custDataLst>
              <p:tags r:id="rId12"/>
            </p:custDataLst>
          </p:nvPr>
        </p:nvSpPr>
        <p:spPr>
          <a:xfrm>
            <a:off x="5657533" y="1691249"/>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11" name="标题 5"/>
          <p:cNvSpPr>
            <a:spLocks noGrp="1"/>
          </p:cNvSpPr>
          <p:nvPr>
            <p:custDataLst>
              <p:tags r:id="rId13"/>
            </p:custDataLst>
          </p:nvPr>
        </p:nvSpPr>
        <p:spPr>
          <a:xfrm>
            <a:off x="5720398" y="1876034"/>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03</a:t>
            </a:r>
            <a:endParaRPr lang="en-US" altLang="zh-CN" b="1" spc="300" dirty="0">
              <a:solidFill>
                <a:srgbClr val="1D6DC2"/>
              </a:solidFill>
              <a:latin typeface="微软雅黑" panose="020B0503020204020204" charset="-122"/>
            </a:endParaRPr>
          </a:p>
        </p:txBody>
      </p:sp>
      <p:sp>
        <p:nvSpPr>
          <p:cNvPr id="12" name="文本框 11"/>
          <p:cNvSpPr txBox="1"/>
          <p:nvPr>
            <p:custDataLst>
              <p:tags r:id="rId14"/>
            </p:custDataLst>
          </p:nvPr>
        </p:nvSpPr>
        <p:spPr>
          <a:xfrm>
            <a:off x="6786245" y="2426970"/>
            <a:ext cx="2028825" cy="103060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640080" marR="0" lvl="1" indent="-246380" algn="just" defTabSz="914400" rtl="0" eaLnBrk="0" fontAlgn="base" latinLnBrk="0" hangingPunct="0">
              <a:lnSpc>
                <a:spcPct val="100000"/>
              </a:lnSpc>
              <a:spcBef>
                <a:spcPct val="20000"/>
              </a:spcBef>
              <a:spcAft>
                <a:spcPct val="0"/>
              </a:spcAft>
              <a:buClr>
                <a:schemeClr val="accent1"/>
              </a:buClr>
              <a:buSzPct val="85000"/>
              <a:buFontTx/>
              <a:buNone/>
              <a:defRPr/>
            </a:pPr>
            <a:r>
              <a:rPr lang="zh-CN" altLang="en-US" sz="1700" b="1" kern="0" noProof="0" dirty="0">
                <a:ln>
                  <a:noFill/>
                </a:ln>
                <a:solidFill>
                  <a:schemeClr val="tx1"/>
                </a:solidFill>
                <a:effectLst/>
                <a:uLnTx/>
                <a:uFillTx/>
                <a:latin typeface="+mn-lt"/>
                <a:ea typeface="+mn-ea"/>
                <a:cs typeface="+mn-cs"/>
                <a:sym typeface="+mn-ea"/>
              </a:rPr>
              <a:t>（四）选择合适的注射器和针头 </a:t>
            </a:r>
            <a:endParaRPr lang="zh-CN" altLang="en-US" sz="800" b="1" kern="0" spc="151" noProof="0" dirty="0">
              <a:ln>
                <a:noFill/>
              </a:ln>
              <a:solidFill>
                <a:schemeClr val="tx1"/>
              </a:solidFill>
              <a:effectLst/>
              <a:uLnTx/>
              <a:uFillTx/>
              <a:latin typeface="+mn-lt"/>
              <a:ea typeface="+mn-ea"/>
              <a:cs typeface="+mn-cs"/>
              <a:sym typeface="+mn-ea"/>
            </a:endParaRPr>
          </a:p>
        </p:txBody>
      </p:sp>
      <p:sp>
        <p:nvSpPr>
          <p:cNvPr id="13" name="椭圆 12"/>
          <p:cNvSpPr/>
          <p:nvPr>
            <p:custDataLst>
              <p:tags r:id="rId15"/>
            </p:custDataLst>
          </p:nvPr>
        </p:nvSpPr>
        <p:spPr>
          <a:xfrm>
            <a:off x="7640955" y="1728079"/>
            <a:ext cx="637540" cy="638810"/>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14" name="任意多边形: 形状 51"/>
          <p:cNvSpPr/>
          <p:nvPr>
            <p:custDataLst>
              <p:tags r:id="rId16"/>
            </p:custDataLst>
          </p:nvPr>
        </p:nvSpPr>
        <p:spPr>
          <a:xfrm>
            <a:off x="7619365" y="1691249"/>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15" name="标题 5"/>
          <p:cNvSpPr>
            <a:spLocks noGrp="1"/>
          </p:cNvSpPr>
          <p:nvPr>
            <p:custDataLst>
              <p:tags r:id="rId17"/>
            </p:custDataLst>
          </p:nvPr>
        </p:nvSpPr>
        <p:spPr>
          <a:xfrm>
            <a:off x="7682230" y="1876034"/>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04</a:t>
            </a:r>
            <a:endParaRPr lang="en-US" altLang="zh-CN" b="1" spc="300" dirty="0">
              <a:solidFill>
                <a:srgbClr val="38465E"/>
              </a:solidFill>
              <a:latin typeface="微软雅黑" panose="020B0503020204020204" charset="-122"/>
            </a:endParaRPr>
          </a:p>
        </p:txBody>
      </p:sp>
      <p:sp>
        <p:nvSpPr>
          <p:cNvPr id="16" name="文本框 10"/>
          <p:cNvSpPr txBox="1"/>
          <p:nvPr>
            <p:custDataLst>
              <p:tags r:id="rId18"/>
            </p:custDataLst>
          </p:nvPr>
        </p:nvSpPr>
        <p:spPr>
          <a:xfrm>
            <a:off x="9179243" y="2427214"/>
            <a:ext cx="1485265" cy="103060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fontAlgn="auto">
              <a:lnSpc>
                <a:spcPct val="100000"/>
              </a:lnSpc>
            </a:pPr>
            <a:r>
              <a:rPr lang="zh-CN" altLang="en-US" sz="1700" b="1" kern="0" noProof="0" dirty="0">
                <a:ln>
                  <a:noFill/>
                </a:ln>
                <a:solidFill>
                  <a:schemeClr val="tx1"/>
                </a:solidFill>
                <a:effectLst/>
                <a:uLnTx/>
                <a:uFillTx/>
                <a:latin typeface="+mn-lt"/>
                <a:ea typeface="+mn-ea"/>
                <a:cs typeface="+mn-cs"/>
                <a:sym typeface="+mn-ea"/>
              </a:rPr>
              <a:t>（五）选择合适的注射部位</a:t>
            </a:r>
            <a:endParaRPr lang="zh-CN" altLang="en-US" sz="1000" b="1" kern="0" spc="151" noProof="0" dirty="0">
              <a:ln>
                <a:noFill/>
              </a:ln>
              <a:solidFill>
                <a:schemeClr val="tx1"/>
              </a:solidFill>
              <a:effectLst/>
              <a:uLnTx/>
              <a:uFillTx/>
              <a:latin typeface="+mn-lt"/>
              <a:ea typeface="+mn-ea"/>
              <a:cs typeface="+mn-cs"/>
              <a:sym typeface="+mn-ea"/>
            </a:endParaRPr>
          </a:p>
        </p:txBody>
      </p:sp>
      <p:sp>
        <p:nvSpPr>
          <p:cNvPr id="17" name="椭圆 16"/>
          <p:cNvSpPr/>
          <p:nvPr>
            <p:custDataLst>
              <p:tags r:id="rId19"/>
            </p:custDataLst>
          </p:nvPr>
        </p:nvSpPr>
        <p:spPr>
          <a:xfrm>
            <a:off x="9602788" y="1728079"/>
            <a:ext cx="637540" cy="638810"/>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18" name="任意多边形: 形状 51"/>
          <p:cNvSpPr/>
          <p:nvPr>
            <p:custDataLst>
              <p:tags r:id="rId20"/>
            </p:custDataLst>
          </p:nvPr>
        </p:nvSpPr>
        <p:spPr>
          <a:xfrm>
            <a:off x="9581198" y="1691249"/>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19" name="标题 5"/>
          <p:cNvSpPr>
            <a:spLocks noGrp="1"/>
          </p:cNvSpPr>
          <p:nvPr>
            <p:custDataLst>
              <p:tags r:id="rId21"/>
            </p:custDataLst>
          </p:nvPr>
        </p:nvSpPr>
        <p:spPr>
          <a:xfrm>
            <a:off x="9644063" y="1876034"/>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05</a:t>
            </a:r>
            <a:endParaRPr lang="en-US" altLang="zh-CN" b="1" spc="300" dirty="0">
              <a:solidFill>
                <a:srgbClr val="1D6DC2"/>
              </a:solidFill>
              <a:latin typeface="微软雅黑" panose="020B0503020204020204" charset="-122"/>
            </a:endParaRPr>
          </a:p>
        </p:txBody>
      </p:sp>
      <p:sp>
        <p:nvSpPr>
          <p:cNvPr id="20" name="文本框 10"/>
          <p:cNvSpPr txBox="1"/>
          <p:nvPr>
            <p:custDataLst>
              <p:tags r:id="rId22"/>
            </p:custDataLst>
          </p:nvPr>
        </p:nvSpPr>
        <p:spPr>
          <a:xfrm>
            <a:off x="1331913" y="4867336"/>
            <a:ext cx="1485265" cy="103060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00000"/>
              </a:lnSpc>
            </a:pPr>
            <a:r>
              <a:rPr lang="zh-CN" altLang="en-US" sz="1700" b="1" kern="0" noProof="0" dirty="0">
                <a:ln>
                  <a:noFill/>
                </a:ln>
                <a:solidFill>
                  <a:schemeClr val="tx1"/>
                </a:solidFill>
                <a:effectLst/>
                <a:uLnTx/>
                <a:uFillTx/>
                <a:latin typeface="+mn-lt"/>
                <a:ea typeface="+mn-ea"/>
                <a:cs typeface="+mn-cs"/>
                <a:sym typeface="+mn-ea"/>
              </a:rPr>
              <a:t>（六）现配现用注射药液</a:t>
            </a:r>
            <a:endParaRPr lang="zh-CN" altLang="en-US" sz="1000" b="1" kern="0" spc="151" noProof="0" dirty="0">
              <a:ln>
                <a:noFill/>
              </a:ln>
              <a:solidFill>
                <a:schemeClr val="tx1"/>
              </a:solidFill>
              <a:effectLst/>
              <a:uLnTx/>
              <a:uFillTx/>
              <a:latin typeface="+mn-lt"/>
              <a:ea typeface="+mn-ea"/>
              <a:cs typeface="+mn-cs"/>
              <a:sym typeface="+mn-ea"/>
            </a:endParaRPr>
          </a:p>
        </p:txBody>
      </p:sp>
      <p:sp>
        <p:nvSpPr>
          <p:cNvPr id="22" name="椭圆 21"/>
          <p:cNvSpPr/>
          <p:nvPr>
            <p:custDataLst>
              <p:tags r:id="rId23"/>
            </p:custDataLst>
          </p:nvPr>
        </p:nvSpPr>
        <p:spPr>
          <a:xfrm>
            <a:off x="1755457" y="4168201"/>
            <a:ext cx="637540" cy="638810"/>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24" name="任意多边形: 形状 51"/>
          <p:cNvSpPr/>
          <p:nvPr>
            <p:custDataLst>
              <p:tags r:id="rId24"/>
            </p:custDataLst>
          </p:nvPr>
        </p:nvSpPr>
        <p:spPr>
          <a:xfrm>
            <a:off x="1733868" y="4131371"/>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25" name="标题 5"/>
          <p:cNvSpPr>
            <a:spLocks noGrp="1"/>
          </p:cNvSpPr>
          <p:nvPr>
            <p:custDataLst>
              <p:tags r:id="rId25"/>
            </p:custDataLst>
          </p:nvPr>
        </p:nvSpPr>
        <p:spPr>
          <a:xfrm>
            <a:off x="1796732" y="4316155"/>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06</a:t>
            </a:r>
            <a:endParaRPr lang="en-US" altLang="zh-CN" b="1" spc="300" dirty="0">
              <a:solidFill>
                <a:srgbClr val="38465E"/>
              </a:solidFill>
              <a:latin typeface="微软雅黑" panose="020B0503020204020204" charset="-122"/>
            </a:endParaRPr>
          </a:p>
        </p:txBody>
      </p:sp>
      <p:sp>
        <p:nvSpPr>
          <p:cNvPr id="26" name="文本框 10"/>
          <p:cNvSpPr txBox="1"/>
          <p:nvPr>
            <p:custDataLst>
              <p:tags r:id="rId26"/>
            </p:custDataLst>
          </p:nvPr>
        </p:nvSpPr>
        <p:spPr>
          <a:xfrm>
            <a:off x="3293745" y="4867336"/>
            <a:ext cx="1485265" cy="1030605"/>
          </a:xfrm>
          <a:prstGeom prst="rect">
            <a:avLst/>
          </a:prstGeom>
          <a:noFill/>
        </p:spPr>
        <p:txBody>
          <a:bodyPr vert="horz" wrap="square" lIns="90000" tIns="46800" rIns="90000" bIns="46800" rtlCol="0" anchor="t" anchorCtr="0">
            <a:normAutofit fontScale="7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1" algn="r" fontAlgn="auto">
              <a:lnSpc>
                <a:spcPct val="100000"/>
              </a:lnSpc>
            </a:pPr>
            <a:r>
              <a:rPr lang="zh-CN" altLang="en-US" sz="2570" b="1" kern="0" noProof="0" dirty="0">
                <a:ln>
                  <a:noFill/>
                </a:ln>
                <a:solidFill>
                  <a:schemeClr val="tx1"/>
                </a:solidFill>
                <a:effectLst/>
                <a:uLnTx/>
                <a:uFillTx/>
                <a:latin typeface="+mn-lt"/>
                <a:ea typeface="+mn-ea"/>
                <a:cs typeface="+mn-cs"/>
                <a:sym typeface="+mn-ea"/>
              </a:rPr>
              <a:t>（七）注射前排尽空气 </a:t>
            </a:r>
            <a:endParaRPr kumimoji="0" lang="zh-CN" altLang="en-US" sz="2570" b="1" i="0" u="none" strike="noStrike" kern="0" cap="none" spc="0" normalizeH="0" baseline="0" noProof="0" dirty="0">
              <a:ln>
                <a:noFill/>
              </a:ln>
              <a:solidFill>
                <a:schemeClr val="tx1"/>
              </a:solidFill>
              <a:effectLst/>
              <a:uLnTx/>
              <a:uFillTx/>
              <a:latin typeface="+mn-lt"/>
              <a:ea typeface="+mn-ea"/>
              <a:cs typeface="+mn-cs"/>
            </a:endParaRPr>
          </a:p>
          <a:p>
            <a:pPr marL="0" lvl="1" algn="r" fontAlgn="auto">
              <a:lnSpc>
                <a:spcPct val="100000"/>
              </a:lnSpc>
            </a:pPr>
            <a:endParaRPr lang="zh-CN" altLang="en-US" sz="257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27" name="椭圆 26"/>
          <p:cNvSpPr/>
          <p:nvPr>
            <p:custDataLst>
              <p:tags r:id="rId27"/>
            </p:custDataLst>
          </p:nvPr>
        </p:nvSpPr>
        <p:spPr>
          <a:xfrm>
            <a:off x="3717290" y="4168201"/>
            <a:ext cx="637540" cy="638810"/>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28" name="任意多边形: 形状 51"/>
          <p:cNvSpPr/>
          <p:nvPr>
            <p:custDataLst>
              <p:tags r:id="rId28"/>
            </p:custDataLst>
          </p:nvPr>
        </p:nvSpPr>
        <p:spPr>
          <a:xfrm>
            <a:off x="3695701" y="4131371"/>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29" name="标题 5"/>
          <p:cNvSpPr>
            <a:spLocks noGrp="1"/>
          </p:cNvSpPr>
          <p:nvPr>
            <p:custDataLst>
              <p:tags r:id="rId29"/>
            </p:custDataLst>
          </p:nvPr>
        </p:nvSpPr>
        <p:spPr>
          <a:xfrm>
            <a:off x="3758565" y="4316155"/>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07</a:t>
            </a:r>
            <a:endParaRPr lang="en-US" altLang="zh-CN" b="1" spc="300" dirty="0">
              <a:solidFill>
                <a:srgbClr val="1D6DC2"/>
              </a:solidFill>
              <a:latin typeface="微软雅黑" panose="020B0503020204020204" charset="-122"/>
            </a:endParaRPr>
          </a:p>
        </p:txBody>
      </p:sp>
      <p:sp>
        <p:nvSpPr>
          <p:cNvPr id="30" name="文本框 10"/>
          <p:cNvSpPr txBox="1"/>
          <p:nvPr>
            <p:custDataLst>
              <p:tags r:id="rId30"/>
            </p:custDataLst>
          </p:nvPr>
        </p:nvSpPr>
        <p:spPr>
          <a:xfrm>
            <a:off x="5255578" y="4867336"/>
            <a:ext cx="1485265" cy="1030605"/>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00000"/>
              </a:lnSpc>
            </a:pPr>
            <a:r>
              <a:rPr lang="zh-CN" altLang="en-US" b="1" kern="0" noProof="0" dirty="0">
                <a:ln>
                  <a:noFill/>
                </a:ln>
                <a:solidFill>
                  <a:schemeClr val="tx1"/>
                </a:solidFill>
                <a:effectLst/>
                <a:uLnTx/>
                <a:uFillTx/>
                <a:latin typeface="+mn-lt"/>
                <a:ea typeface="+mn-ea"/>
                <a:cs typeface="+mn-cs"/>
                <a:sym typeface="+mn-ea"/>
              </a:rPr>
              <a:t>（八）检查回血</a:t>
            </a:r>
            <a:endParaRPr lang="zh-CN" altLang="en-US" b="1" kern="0" spc="151" noProof="0" dirty="0">
              <a:ln>
                <a:noFill/>
              </a:ln>
              <a:solidFill>
                <a:schemeClr val="tx1"/>
              </a:solidFill>
              <a:effectLst/>
              <a:uLnTx/>
              <a:uFillTx/>
              <a:latin typeface="+mn-lt"/>
              <a:ea typeface="+mn-ea"/>
              <a:cs typeface="+mn-cs"/>
              <a:sym typeface="+mn-ea"/>
            </a:endParaRPr>
          </a:p>
        </p:txBody>
      </p:sp>
      <p:sp>
        <p:nvSpPr>
          <p:cNvPr id="31" name="椭圆 30"/>
          <p:cNvSpPr/>
          <p:nvPr>
            <p:custDataLst>
              <p:tags r:id="rId31"/>
            </p:custDataLst>
          </p:nvPr>
        </p:nvSpPr>
        <p:spPr>
          <a:xfrm>
            <a:off x="5679123" y="4168201"/>
            <a:ext cx="637540" cy="638810"/>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32" name="任意多边形: 形状 51"/>
          <p:cNvSpPr/>
          <p:nvPr>
            <p:custDataLst>
              <p:tags r:id="rId32"/>
            </p:custDataLst>
          </p:nvPr>
        </p:nvSpPr>
        <p:spPr>
          <a:xfrm>
            <a:off x="5657533" y="4131371"/>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33" name="标题 5"/>
          <p:cNvSpPr>
            <a:spLocks noGrp="1"/>
          </p:cNvSpPr>
          <p:nvPr>
            <p:custDataLst>
              <p:tags r:id="rId33"/>
            </p:custDataLst>
          </p:nvPr>
        </p:nvSpPr>
        <p:spPr>
          <a:xfrm>
            <a:off x="5720398" y="4316155"/>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08</a:t>
            </a:r>
            <a:endParaRPr lang="en-US" altLang="zh-CN" b="1" spc="300" dirty="0">
              <a:solidFill>
                <a:srgbClr val="38465E"/>
              </a:solidFill>
              <a:latin typeface="微软雅黑" panose="020B0503020204020204" charset="-122"/>
            </a:endParaRPr>
          </a:p>
        </p:txBody>
      </p:sp>
      <p:sp>
        <p:nvSpPr>
          <p:cNvPr id="34" name="文本框 10"/>
          <p:cNvSpPr txBox="1"/>
          <p:nvPr>
            <p:custDataLst>
              <p:tags r:id="rId34"/>
            </p:custDataLst>
          </p:nvPr>
        </p:nvSpPr>
        <p:spPr>
          <a:xfrm>
            <a:off x="7217410" y="4867336"/>
            <a:ext cx="1485265" cy="103060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1" algn="ctr" fontAlgn="auto">
              <a:lnSpc>
                <a:spcPct val="100000"/>
              </a:lnSpc>
            </a:pPr>
            <a:r>
              <a:rPr lang="zh-CN" altLang="en-US" sz="1700" b="1" kern="0" noProof="0" dirty="0">
                <a:ln>
                  <a:noFill/>
                </a:ln>
                <a:solidFill>
                  <a:schemeClr val="tx1"/>
                </a:solidFill>
                <a:effectLst/>
                <a:uLnTx/>
                <a:uFillTx/>
                <a:latin typeface="+mn-lt"/>
                <a:ea typeface="+mn-ea"/>
                <a:cs typeface="+mn-cs"/>
                <a:sym typeface="+mn-ea"/>
              </a:rPr>
              <a:t>（九）掌握合适的进针角度和深度 </a:t>
            </a:r>
            <a:endParaRPr kumimoji="0" lang="zh-CN" altLang="en-US" sz="1700" b="1" i="0" u="none" strike="noStrike" kern="0" cap="none" spc="0" normalizeH="0" baseline="0" noProof="0" dirty="0">
              <a:ln>
                <a:noFill/>
              </a:ln>
              <a:solidFill>
                <a:schemeClr val="tx1"/>
              </a:solidFill>
              <a:effectLst/>
              <a:uLnTx/>
              <a:uFillTx/>
              <a:latin typeface="+mn-lt"/>
              <a:ea typeface="+mn-ea"/>
              <a:cs typeface="+mn-cs"/>
            </a:endParaRPr>
          </a:p>
          <a:p>
            <a:pPr marL="0" lvl="1" algn="ctr" fontAlgn="auto">
              <a:lnSpc>
                <a:spcPct val="100000"/>
              </a:lnSpc>
            </a:pPr>
            <a:endParaRPr kumimoji="0" lang="zh-CN" altLang="en-US" sz="800" b="1" i="0" u="none" strike="noStrike" kern="0" cap="none" spc="0" normalizeH="0" baseline="0" noProof="0" dirty="0">
              <a:ln>
                <a:noFill/>
              </a:ln>
              <a:solidFill>
                <a:schemeClr val="tx1"/>
              </a:solidFill>
              <a:effectLst/>
              <a:uLnTx/>
              <a:uFillTx/>
              <a:latin typeface="+mn-lt"/>
              <a:ea typeface="+mn-ea"/>
              <a:cs typeface="+mn-cs"/>
              <a:sym typeface="微软雅黑" panose="020B0503020204020204" charset="-122"/>
            </a:endParaRPr>
          </a:p>
        </p:txBody>
      </p:sp>
      <p:sp>
        <p:nvSpPr>
          <p:cNvPr id="36" name="椭圆 35"/>
          <p:cNvSpPr/>
          <p:nvPr>
            <p:custDataLst>
              <p:tags r:id="rId35"/>
            </p:custDataLst>
          </p:nvPr>
        </p:nvSpPr>
        <p:spPr>
          <a:xfrm>
            <a:off x="7640955" y="4168201"/>
            <a:ext cx="637540" cy="638810"/>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37" name="任意多边形: 形状 51"/>
          <p:cNvSpPr/>
          <p:nvPr>
            <p:custDataLst>
              <p:tags r:id="rId36"/>
            </p:custDataLst>
          </p:nvPr>
        </p:nvSpPr>
        <p:spPr>
          <a:xfrm>
            <a:off x="7619365" y="4131371"/>
            <a:ext cx="680720" cy="664210"/>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38" name="标题 5"/>
          <p:cNvSpPr>
            <a:spLocks noGrp="1"/>
          </p:cNvSpPr>
          <p:nvPr>
            <p:custDataLst>
              <p:tags r:id="rId37"/>
            </p:custDataLst>
          </p:nvPr>
        </p:nvSpPr>
        <p:spPr>
          <a:xfrm>
            <a:off x="7682230" y="4316155"/>
            <a:ext cx="555625" cy="36576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09</a:t>
            </a:r>
            <a:endParaRPr lang="en-US" altLang="zh-CN" b="1" spc="300" dirty="0">
              <a:solidFill>
                <a:srgbClr val="1D6DC2"/>
              </a:solidFill>
              <a:latin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0947" name="Rectangle 3"/>
          <p:cNvSpPr>
            <a:spLocks noGrp="1" noChangeArrowheads="1"/>
          </p:cNvSpPr>
          <p:nvPr>
            <p:ph idx="4294967295"/>
          </p:nvPr>
        </p:nvSpPr>
        <p:spPr>
          <a:xfrm>
            <a:off x="2235200" y="1047750"/>
            <a:ext cx="9956800" cy="5585460"/>
          </a:xfrm>
        </p:spPr>
        <p:txBody>
          <a:bodyPr vert="horz" wrap="square" lIns="121920" tIns="60960" rIns="121920" bIns="60960" numCol="1" anchor="t" anchorCtr="0" compatLnSpc="1"/>
          <a:lstStyle/>
          <a:p>
            <a:pPr marL="273050" marR="0" lvl="0" indent="-273050" algn="l" defTabSz="914400" rtl="0" eaLnBrk="0" fontAlgn="base" latinLnBrk="0" hangingPunct="0">
              <a:lnSpc>
                <a:spcPct val="140000"/>
              </a:lnSpc>
              <a:spcBef>
                <a:spcPts val="20"/>
              </a:spcBef>
              <a:spcAft>
                <a:spcPts val="0"/>
              </a:spcAft>
              <a:buClr>
                <a:srgbClr val="0BD0D9"/>
              </a:buClr>
              <a:buSzPct val="95000"/>
              <a:buFont typeface="Wingdings 2" panose="05020102010507070707" pitchFamily="18" charset="2"/>
              <a:buChar char=""/>
              <a:defRPr/>
            </a:pPr>
            <a:r>
              <a:rPr kumimoji="0" lang="en-US" altLang="zh-CN" sz="2000" b="1" i="0" u="none" strike="noStrike" kern="0" cap="none" spc="0" normalizeH="0" baseline="0" noProof="0" dirty="0" smtClean="0">
                <a:ln>
                  <a:noFill/>
                </a:ln>
                <a:solidFill>
                  <a:schemeClr val="tx1"/>
                </a:solidFill>
                <a:effectLst/>
                <a:uLnTx/>
                <a:uFillTx/>
                <a:latin typeface="+mn-ea"/>
                <a:ea typeface="+mn-ea"/>
                <a:cs typeface="+mn-cs"/>
              </a:rPr>
              <a:t>1.</a:t>
            </a:r>
            <a:r>
              <a:rPr kumimoji="0" lang="zh-CN" altLang="en-US" sz="2000" b="1" i="0" u="none" strike="noStrike" kern="0" cap="none" spc="0" normalizeH="0" baseline="0" noProof="0" dirty="0" smtClean="0">
                <a:ln>
                  <a:noFill/>
                </a:ln>
                <a:solidFill>
                  <a:schemeClr val="tx1"/>
                </a:solidFill>
                <a:effectLst/>
                <a:uLnTx/>
                <a:uFillTx/>
                <a:latin typeface="+mn-ea"/>
                <a:ea typeface="+mn-ea"/>
                <a:cs typeface="+mn-cs"/>
              </a:rPr>
              <a:t>用物准备</a:t>
            </a:r>
            <a:endParaRPr kumimoji="0" lang="zh-CN" altLang="en-US" sz="2000" b="1" i="0" u="none" strike="noStrike" kern="0" cap="none" spc="0" normalizeH="0" baseline="0" noProof="0" dirty="0" smtClean="0">
              <a:ln>
                <a:noFill/>
              </a:ln>
              <a:solidFill>
                <a:schemeClr val="tx1"/>
              </a:solidFill>
              <a:effectLst/>
              <a:uLnTx/>
              <a:uFillTx/>
              <a:latin typeface="+mn-ea"/>
              <a:ea typeface="+mn-ea"/>
              <a:cs typeface="+mn-cs"/>
            </a:endParaRPr>
          </a:p>
          <a:p>
            <a:pPr marL="514350" marR="0" lvl="0" indent="-514350" algn="l" defTabSz="914400" rtl="0" eaLnBrk="0" fontAlgn="base" latinLnBrk="0" hangingPunct="0">
              <a:lnSpc>
                <a:spcPct val="140000"/>
              </a:lnSpc>
              <a:spcBef>
                <a:spcPts val="20"/>
              </a:spcBef>
              <a:spcAft>
                <a:spcPts val="0"/>
              </a:spcAft>
              <a:buClr>
                <a:srgbClr val="0BD0D9"/>
              </a:buClr>
              <a:buSzPct val="95000"/>
              <a:buFont typeface="+mj-ea"/>
              <a:buAutoNum type="circleNumDbPlain"/>
              <a:defRPr/>
            </a:pPr>
            <a:r>
              <a:rPr kumimoji="0" lang="zh-CN" altLang="en-US" sz="2000" b="1" i="0" u="none" strike="noStrike" kern="0" cap="none" spc="0" normalizeH="0" baseline="0" noProof="0" dirty="0" smtClean="0">
                <a:ln>
                  <a:noFill/>
                </a:ln>
                <a:solidFill>
                  <a:schemeClr val="tx1"/>
                </a:solidFill>
                <a:effectLst/>
                <a:uLnTx/>
                <a:uFillTx/>
                <a:latin typeface="+mn-ea"/>
                <a:ea typeface="+mn-ea"/>
                <a:cs typeface="+mn-cs"/>
              </a:rPr>
              <a:t>注射盘</a:t>
            </a:r>
            <a:endParaRPr kumimoji="0" lang="zh-CN" altLang="en-US" sz="2000" b="1" i="0" u="none" strike="noStrike" kern="0" cap="none" spc="0" normalizeH="0" baseline="0" noProof="0" dirty="0" smtClean="0">
              <a:ln>
                <a:noFill/>
              </a:ln>
              <a:solidFill>
                <a:schemeClr val="tx1"/>
              </a:solidFill>
              <a:effectLst/>
              <a:uLnTx/>
              <a:uFillTx/>
              <a:latin typeface="+mn-ea"/>
              <a:ea typeface="+mn-ea"/>
              <a:cs typeface="+mn-cs"/>
            </a:endParaRPr>
          </a:p>
          <a:p>
            <a:pPr marL="514350" marR="0" lvl="0" indent="-514350" algn="l" defTabSz="914400" rtl="0" eaLnBrk="0" fontAlgn="base" latinLnBrk="0" hangingPunct="0">
              <a:lnSpc>
                <a:spcPct val="140000"/>
              </a:lnSpc>
              <a:spcBef>
                <a:spcPts val="20"/>
              </a:spcBef>
              <a:spcAft>
                <a:spcPts val="0"/>
              </a:spcAft>
              <a:buClr>
                <a:srgbClr val="0BD0D9"/>
              </a:buClr>
              <a:buSzPct val="95000"/>
              <a:buFont typeface="+mj-ea"/>
              <a:buAutoNum type="circleNumDbPlain"/>
              <a:defRPr/>
            </a:pPr>
            <a:endParaRPr kumimoji="0" lang="zh-CN" altLang="en-US" sz="2000" b="1" i="0" u="none" strike="noStrike" kern="0" cap="none" spc="0" normalizeH="0" baseline="0" noProof="0" dirty="0" smtClean="0">
              <a:ln>
                <a:noFill/>
              </a:ln>
              <a:solidFill>
                <a:schemeClr val="tx1"/>
              </a:solidFill>
              <a:effectLst/>
              <a:uLnTx/>
              <a:uFillTx/>
              <a:latin typeface="+mn-ea"/>
              <a:ea typeface="+mn-ea"/>
              <a:cs typeface="+mn-cs"/>
            </a:endParaRPr>
          </a:p>
          <a:p>
            <a:pPr marL="514350" marR="0" lvl="0" indent="-514350" algn="l" defTabSz="914400" rtl="0" eaLnBrk="0" fontAlgn="base" latinLnBrk="0" hangingPunct="0">
              <a:lnSpc>
                <a:spcPct val="140000"/>
              </a:lnSpc>
              <a:spcBef>
                <a:spcPts val="20"/>
              </a:spcBef>
              <a:spcAft>
                <a:spcPts val="0"/>
              </a:spcAft>
              <a:buClr>
                <a:srgbClr val="0BD0D9"/>
              </a:buClr>
              <a:buSzPct val="95000"/>
              <a:buFont typeface="+mj-ea"/>
              <a:buAutoNum type="circleNumDbPlain"/>
              <a:defRPr/>
            </a:pPr>
            <a:r>
              <a:rPr kumimoji="0" lang="zh-CN" altLang="en-US" sz="2000" b="1" i="0" u="none" strike="noStrike" kern="0" cap="none" spc="0" normalizeH="0" baseline="0" noProof="0" dirty="0" smtClean="0">
                <a:ln>
                  <a:noFill/>
                </a:ln>
                <a:solidFill>
                  <a:schemeClr val="tx1"/>
                </a:solidFill>
                <a:effectLst/>
                <a:uLnTx/>
                <a:uFillTx/>
                <a:latin typeface="+mn-ea"/>
                <a:ea typeface="+mn-ea"/>
                <a:cs typeface="+mn-cs"/>
              </a:rPr>
              <a:t>注射器及针头</a:t>
            </a:r>
            <a:endParaRPr kumimoji="0" lang="zh-CN" altLang="en-US" sz="2000" b="1" i="0" u="none" strike="noStrike" kern="0" cap="none" spc="0" normalizeH="0" baseline="0" noProof="0" dirty="0" smtClean="0">
              <a:ln>
                <a:noFill/>
              </a:ln>
              <a:solidFill>
                <a:schemeClr val="tx1"/>
              </a:solidFill>
              <a:effectLst/>
              <a:uLnTx/>
              <a:uFillTx/>
              <a:latin typeface="+mn-ea"/>
              <a:ea typeface="+mn-ea"/>
              <a:cs typeface="+mn-cs"/>
            </a:endParaRPr>
          </a:p>
        </p:txBody>
      </p:sp>
      <p:pic>
        <p:nvPicPr>
          <p:cNvPr id="210948" name="Picture 4" descr="chouxi35"/>
          <p:cNvPicPr>
            <a:picLocks noChangeAspect="1"/>
          </p:cNvPicPr>
          <p:nvPr/>
        </p:nvPicPr>
        <p:blipFill>
          <a:blip r:embed="rId1"/>
          <a:stretch>
            <a:fillRect/>
          </a:stretch>
        </p:blipFill>
        <p:spPr>
          <a:xfrm>
            <a:off x="7031991" y="1707516"/>
            <a:ext cx="4567767" cy="3443816"/>
          </a:xfrm>
          <a:prstGeom prst="rect">
            <a:avLst/>
          </a:prstGeom>
          <a:noFill/>
          <a:ln w="9525">
            <a:noFill/>
          </a:ln>
        </p:spPr>
      </p:pic>
      <p:pic>
        <p:nvPicPr>
          <p:cNvPr id="210949" name="Picture 5" descr="chouxi33"/>
          <p:cNvPicPr>
            <a:picLocks noChangeAspect="1"/>
          </p:cNvPicPr>
          <p:nvPr/>
        </p:nvPicPr>
        <p:blipFill>
          <a:blip r:embed="rId2"/>
          <a:stretch>
            <a:fillRect/>
          </a:stretch>
        </p:blipFill>
        <p:spPr>
          <a:xfrm>
            <a:off x="1775460" y="3429000"/>
            <a:ext cx="4199255" cy="3012440"/>
          </a:xfrm>
          <a:prstGeom prst="rect">
            <a:avLst/>
          </a:prstGeom>
          <a:noFill/>
          <a:ln w="9525">
            <a:noFill/>
          </a:ln>
        </p:spPr>
      </p:pic>
      <p:sp>
        <p:nvSpPr>
          <p:cNvPr id="23" name="Title 6"/>
          <p:cNvSpPr txBox="1"/>
          <p:nvPr>
            <p:custDataLst>
              <p:tags r:id="rId3"/>
            </p:custDataLst>
          </p:nvPr>
        </p:nvSpPr>
        <p:spPr>
          <a:xfrm>
            <a:off x="26379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二、注射前的准备</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10948"/>
                                        </p:tgtEl>
                                        <p:attrNameLst>
                                          <p:attrName>style.visibility</p:attrName>
                                        </p:attrNameLst>
                                      </p:cBhvr>
                                      <p:to>
                                        <p:strVal val="visible"/>
                                      </p:to>
                                    </p:set>
                                    <p:anim calcmode="lin" valueType="num">
                                      <p:cBhvr additive="base">
                                        <p:cTn id="7" dur="500" fill="hold"/>
                                        <p:tgtEl>
                                          <p:spTgt spid="210948"/>
                                        </p:tgtEl>
                                        <p:attrNameLst>
                                          <p:attrName>ppt_x</p:attrName>
                                        </p:attrNameLst>
                                      </p:cBhvr>
                                      <p:tavLst>
                                        <p:tav tm="0">
                                          <p:val>
                                            <p:strVal val="0-#ppt_w/2"/>
                                          </p:val>
                                        </p:tav>
                                        <p:tav tm="100000">
                                          <p:val>
                                            <p:strVal val="#ppt_x"/>
                                          </p:val>
                                        </p:tav>
                                      </p:tavLst>
                                    </p:anim>
                                    <p:anim calcmode="lin" valueType="num">
                                      <p:cBhvr additive="base">
                                        <p:cTn id="8" dur="500" fill="hold"/>
                                        <p:tgtEl>
                                          <p:spTgt spid="21094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10949"/>
                                        </p:tgtEl>
                                        <p:attrNameLst>
                                          <p:attrName>style.visibility</p:attrName>
                                        </p:attrNameLst>
                                      </p:cBhvr>
                                      <p:to>
                                        <p:strVal val="visible"/>
                                      </p:to>
                                    </p:set>
                                    <p:anim calcmode="lin" valueType="num">
                                      <p:cBhvr additive="base">
                                        <p:cTn id="13" dur="500" fill="hold"/>
                                        <p:tgtEl>
                                          <p:spTgt spid="210949"/>
                                        </p:tgtEl>
                                        <p:attrNameLst>
                                          <p:attrName>ppt_x</p:attrName>
                                        </p:attrNameLst>
                                      </p:cBhvr>
                                      <p:tavLst>
                                        <p:tav tm="0">
                                          <p:val>
                                            <p:strVal val="0-#ppt_w/2"/>
                                          </p:val>
                                        </p:tav>
                                        <p:tav tm="100000">
                                          <p:val>
                                            <p:strVal val="#ppt_x"/>
                                          </p:val>
                                        </p:tav>
                                      </p:tavLst>
                                    </p:anim>
                                    <p:anim calcmode="lin" valueType="num">
                                      <p:cBhvr additive="base">
                                        <p:cTn id="14" dur="500" fill="hold"/>
                                        <p:tgtEl>
                                          <p:spTgt spid="21094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27426" name="Group 66"/>
          <p:cNvGraphicFramePr>
            <a:graphicFrameLocks noGrp="1"/>
          </p:cNvGraphicFramePr>
          <p:nvPr>
            <p:ph sz="half" idx="4294967295"/>
            <p:custDataLst>
              <p:tags r:id="rId1"/>
            </p:custDataLst>
          </p:nvPr>
        </p:nvGraphicFramePr>
        <p:xfrm>
          <a:off x="767080" y="1628775"/>
          <a:ext cx="5728335" cy="4460875"/>
        </p:xfrm>
        <a:graphic>
          <a:graphicData uri="http://schemas.openxmlformats.org/drawingml/2006/table">
            <a:tbl>
              <a:tblPr/>
              <a:tblGrid>
                <a:gridCol w="1269365"/>
                <a:gridCol w="2447290"/>
                <a:gridCol w="2011680"/>
              </a:tblGrid>
              <a:tr h="436245">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zh-CN" altLang="en-US" sz="1800" b="0" i="0" u="none" strike="noStrike" cap="none" normalizeH="0" baseline="0" dirty="0" smtClean="0">
                          <a:ln>
                            <a:noFill/>
                          </a:ln>
                          <a:solidFill>
                            <a:schemeClr val="tx1"/>
                          </a:solidFill>
                          <a:effectLst>
                            <a:outerShdw blurRad="38100" dist="38100" dir="2700000" algn="tl">
                              <a:srgbClr val="FFFFFF"/>
                            </a:outerShdw>
                          </a:effectLst>
                          <a:ea typeface="+mn-lt"/>
                        </a:rPr>
                        <a:t>注射法</a:t>
                      </a:r>
                      <a:endParaRPr kumimoji="0" lang="zh-CN" altLang="en-US" sz="1800" b="0" i="0" u="none" strike="noStrike" cap="none" normalizeH="0" baseline="0" dirty="0" smtClean="0">
                        <a:ln>
                          <a:noFill/>
                        </a:ln>
                        <a:solidFill>
                          <a:schemeClr val="tx1"/>
                        </a:solidFill>
                        <a:effectLst>
                          <a:outerShdw blurRad="38100" dist="38100" dir="2700000" algn="tl">
                            <a:srgbClr val="FFFFFF"/>
                          </a:outerShdw>
                        </a:effectLst>
                        <a:ea typeface="+mn-lt"/>
                      </a:endParaRPr>
                    </a:p>
                  </a:txBody>
                  <a:tcPr marL="121920" marR="121920" marT="60960" marB="6096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zh-CN" altLang="en-US" sz="1800" b="0" i="0" u="none" strike="noStrike" cap="none" normalizeH="0" baseline="0" dirty="0" smtClean="0">
                          <a:ln>
                            <a:noFill/>
                          </a:ln>
                          <a:solidFill>
                            <a:schemeClr val="tx1"/>
                          </a:solidFill>
                          <a:effectLst>
                            <a:outerShdw blurRad="38100" dist="38100" dir="2700000" algn="tl">
                              <a:srgbClr val="FFFFFF"/>
                            </a:outerShdw>
                          </a:effectLst>
                          <a:ea typeface="+mn-lt"/>
                        </a:rPr>
                        <a:t>注射器</a:t>
                      </a:r>
                      <a:endParaRPr kumimoji="0" lang="zh-CN" altLang="en-US" sz="1800" b="0" i="0" u="none" strike="noStrike" cap="none" normalizeH="0" baseline="0" dirty="0" smtClean="0">
                        <a:ln>
                          <a:noFill/>
                        </a:ln>
                        <a:solidFill>
                          <a:schemeClr val="tx1"/>
                        </a:solidFill>
                        <a:effectLst>
                          <a:outerShdw blurRad="38100" dist="38100" dir="2700000" algn="tl">
                            <a:srgbClr val="FFFFFF"/>
                          </a:outerShdw>
                        </a:effectLst>
                        <a:ea typeface="+mn-lt"/>
                      </a:endParaRPr>
                    </a:p>
                  </a:txBody>
                  <a:tcPr marL="121920" marR="121920" marT="60960" marB="60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zh-CN" altLang="en-US" sz="1800" b="0" i="0" u="none" strike="noStrike" cap="none" normalizeH="0" baseline="0" smtClean="0">
                          <a:ln>
                            <a:noFill/>
                          </a:ln>
                          <a:solidFill>
                            <a:schemeClr val="tx1"/>
                          </a:solidFill>
                          <a:effectLst>
                            <a:outerShdw blurRad="38100" dist="38100" dir="2700000" algn="tl">
                              <a:srgbClr val="FFFFFF"/>
                            </a:outerShdw>
                          </a:effectLst>
                          <a:ea typeface="+mn-lt"/>
                        </a:rPr>
                        <a:t>针头</a:t>
                      </a:r>
                      <a:endParaRPr kumimoji="0" lang="zh-CN" altLang="en-US" sz="1800" b="0" i="0" u="none" strike="noStrike" cap="none" normalizeH="0" baseline="0" smtClean="0">
                        <a:ln>
                          <a:noFill/>
                        </a:ln>
                        <a:solidFill>
                          <a:schemeClr val="tx1"/>
                        </a:solidFill>
                        <a:effectLst>
                          <a:outerShdw blurRad="38100" dist="38100" dir="2700000" algn="tl">
                            <a:srgbClr val="FFFFFF"/>
                          </a:outerShdw>
                        </a:effectLst>
                        <a:ea typeface="+mn-lt"/>
                      </a:endParaRPr>
                    </a:p>
                  </a:txBody>
                  <a:tcPr marL="121920" marR="121920" marT="60960" marB="6096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5495">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rPr>
                        <a:t>皮内注射</a:t>
                      </a:r>
                      <a:endPar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endParaRPr>
                    </a:p>
                  </a:txBody>
                  <a:tcPr marL="121920" marR="121920" marT="60960" marB="6096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rPr>
                        <a:t>1ml</a:t>
                      </a:r>
                      <a:endPar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endParaRPr>
                    </a:p>
                  </a:txBody>
                  <a:tcPr marL="121920" marR="121920" marT="60960" marB="60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rPr>
                        <a:t>4</a:t>
                      </a: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cs typeface="+mn-lt"/>
                        </a:rPr>
                        <a:t>－</a:t>
                      </a:r>
                      <a:r>
                        <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rPr>
                        <a:t>41/2</a:t>
                      </a: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cs typeface="+mn-lt"/>
                        </a:rPr>
                        <a:t>号</a:t>
                      </a:r>
                      <a:endPar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cs typeface="+mn-lt"/>
                      </a:endParaRPr>
                    </a:p>
                  </a:txBody>
                  <a:tcPr marL="121920" marR="121920" marT="60960" marB="6096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5495">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rPr>
                        <a:t>皮下注射</a:t>
                      </a:r>
                      <a:endPar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endParaRPr>
                    </a:p>
                  </a:txBody>
                  <a:tcPr marL="121920" marR="121920" marT="60960" marB="6096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rPr>
                        <a:t>2ml</a:t>
                      </a:r>
                      <a:endPar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endParaRPr>
                    </a:p>
                  </a:txBody>
                  <a:tcPr marL="121920" marR="121920" marT="60960" marB="60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5</a:t>
                      </a:r>
                      <a:r>
                        <a:rPr kumimoji="0" lang="zh-CN" altLang="en-US"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a:t>
                      </a:r>
                      <a:r>
                        <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51/2</a:t>
                      </a:r>
                      <a:r>
                        <a:rPr kumimoji="0" lang="zh-CN" altLang="en-US"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号</a:t>
                      </a:r>
                      <a:endParaRPr kumimoji="0" lang="zh-CN" altLang="en-US" sz="1800" b="0" i="0" u="none" strike="noStrike" cap="none" normalizeH="0" baseline="0" dirty="0" smtClean="0">
                        <a:ln>
                          <a:noFill/>
                        </a:ln>
                        <a:solidFill>
                          <a:srgbClr val="FF3300"/>
                        </a:solidFill>
                        <a:effectLst>
                          <a:outerShdw blurRad="38100" dist="38100" dir="2700000" algn="tl">
                            <a:srgbClr val="000000"/>
                          </a:outerShdw>
                        </a:effectLst>
                        <a:ea typeface="+mn-lt"/>
                        <a:cs typeface="+mn-lt"/>
                      </a:endParaRPr>
                    </a:p>
                  </a:txBody>
                  <a:tcPr marL="121920" marR="121920" marT="60960" marB="6096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5495">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rPr>
                        <a:t>肌内注射</a:t>
                      </a:r>
                      <a:endPar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endParaRPr>
                    </a:p>
                  </a:txBody>
                  <a:tcPr marL="121920" marR="121920" marT="60960" marB="6096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rPr>
                        <a:t>2ml</a:t>
                      </a: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cs typeface="+mn-lt"/>
                        </a:rPr>
                        <a:t>、</a:t>
                      </a:r>
                      <a:r>
                        <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rPr>
                        <a:t>5ml</a:t>
                      </a: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cs typeface="+mn-lt"/>
                        </a:rPr>
                        <a:t>、</a:t>
                      </a:r>
                      <a:r>
                        <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rPr>
                        <a:t>10ml</a:t>
                      </a:r>
                      <a:endPar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endParaRPr>
                    </a:p>
                  </a:txBody>
                  <a:tcPr marL="121920" marR="121920" marT="60960" marB="60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51/2</a:t>
                      </a:r>
                      <a:r>
                        <a:rPr kumimoji="0" lang="zh-CN" altLang="en-US"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a:t>
                      </a:r>
                      <a:r>
                        <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7</a:t>
                      </a:r>
                      <a:r>
                        <a:rPr kumimoji="0" lang="zh-CN" altLang="en-US"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号</a:t>
                      </a:r>
                      <a:endParaRPr kumimoji="0" lang="zh-CN" altLang="en-US" sz="1800" b="0" i="0" u="none" strike="noStrike" cap="none" normalizeH="0" baseline="0" dirty="0" smtClean="0">
                        <a:ln>
                          <a:noFill/>
                        </a:ln>
                        <a:solidFill>
                          <a:srgbClr val="FF3300"/>
                        </a:solidFill>
                        <a:effectLst>
                          <a:outerShdw blurRad="38100" dist="38100" dir="2700000" algn="tl">
                            <a:srgbClr val="000000"/>
                          </a:outerShdw>
                        </a:effectLst>
                        <a:ea typeface="+mn-lt"/>
                        <a:cs typeface="+mn-lt"/>
                      </a:endParaRPr>
                    </a:p>
                  </a:txBody>
                  <a:tcPr marL="121920" marR="121920" marT="60960" marB="6096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5495">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rPr>
                        <a:t>静脉注射</a:t>
                      </a:r>
                      <a:endPar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endParaRPr>
                    </a:p>
                  </a:txBody>
                  <a:tcPr marL="121920" marR="121920" marT="60960" marB="6096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rPr>
                        <a:t>5ml</a:t>
                      </a: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cs typeface="+mn-lt"/>
                        </a:rPr>
                        <a:t>、</a:t>
                      </a:r>
                      <a:r>
                        <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rPr>
                        <a:t>10ml</a:t>
                      </a: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cs typeface="+mn-lt"/>
                        </a:rPr>
                        <a:t>、</a:t>
                      </a:r>
                      <a:r>
                        <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rPr>
                        <a:t>20ml</a:t>
                      </a: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cs typeface="+mn-lt"/>
                        </a:rPr>
                        <a:t>等</a:t>
                      </a:r>
                      <a:endPar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cs typeface="+mn-lt"/>
                      </a:endParaRPr>
                    </a:p>
                  </a:txBody>
                  <a:tcPr marL="121920" marR="121920" marT="60960" marB="60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6</a:t>
                      </a:r>
                      <a:r>
                        <a:rPr kumimoji="0" lang="zh-CN" altLang="en-US"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a:t>
                      </a:r>
                      <a:r>
                        <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9</a:t>
                      </a:r>
                      <a:r>
                        <a:rPr kumimoji="0" lang="zh-CN" altLang="en-US"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号</a:t>
                      </a:r>
                      <a:endPar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cs typeface="+mn-lt"/>
                      </a:endParaRPr>
                    </a:p>
                  </a:txBody>
                  <a:tcPr marL="121920" marR="121920" marT="60960" marB="6096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5495">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rPr>
                        <a:t>动脉注射</a:t>
                      </a:r>
                      <a:endPar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endParaRPr>
                    </a:p>
                  </a:txBody>
                  <a:tcPr marL="121920" marR="121920" marT="60960" marB="6096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rPr>
                        <a:t>2ml</a:t>
                      </a:r>
                      <a:r>
                        <a:rPr kumimoji="0" lang="zh-CN" altLang="en-US" sz="1800" b="0" i="0" u="none" strike="noStrike" cap="none" normalizeH="0" baseline="0" smtClean="0">
                          <a:ln>
                            <a:noFill/>
                          </a:ln>
                          <a:solidFill>
                            <a:srgbClr val="FF3300"/>
                          </a:solidFill>
                          <a:effectLst>
                            <a:outerShdw blurRad="38100" dist="38100" dir="2700000" algn="tl">
                              <a:srgbClr val="000000"/>
                            </a:outerShdw>
                          </a:effectLst>
                          <a:ea typeface="+mn-lt"/>
                          <a:cs typeface="+mn-lt"/>
                        </a:rPr>
                        <a:t>、</a:t>
                      </a:r>
                      <a:r>
                        <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rPr>
                        <a:t>5ml</a:t>
                      </a:r>
                      <a:endParaRPr kumimoji="0" lang="en-US" altLang="zh-CN" sz="1800" b="0" i="0" u="none" strike="noStrike" cap="none" normalizeH="0" baseline="0" smtClean="0">
                        <a:ln>
                          <a:noFill/>
                        </a:ln>
                        <a:solidFill>
                          <a:srgbClr val="FF3300"/>
                        </a:solidFill>
                        <a:effectLst>
                          <a:outerShdw blurRad="38100" dist="38100" dir="2700000" algn="tl">
                            <a:srgbClr val="000000"/>
                          </a:outerShdw>
                        </a:effectLst>
                        <a:ea typeface="+mn-lt"/>
                        <a:cs typeface="+mn-lt"/>
                      </a:endParaRPr>
                    </a:p>
                  </a:txBody>
                  <a:tcPr marL="121920" marR="121920" marT="60960" marB="60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Pct val="100000"/>
                        <a:buFontTx/>
                        <a:buNone/>
                      </a:pPr>
                      <a:r>
                        <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9</a:t>
                      </a:r>
                      <a:r>
                        <a:rPr kumimoji="0" lang="zh-CN" altLang="en-US"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a:t>
                      </a:r>
                      <a:r>
                        <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16</a:t>
                      </a:r>
                      <a:r>
                        <a:rPr kumimoji="0" lang="zh-CN" altLang="en-US" sz="1800" b="0" i="0" u="none" strike="noStrike" cap="none" normalizeH="0" baseline="0" dirty="0" smtClean="0">
                          <a:ln>
                            <a:noFill/>
                          </a:ln>
                          <a:solidFill>
                            <a:srgbClr val="FF3300"/>
                          </a:solidFill>
                          <a:effectLst>
                            <a:outerShdw blurRad="38100" dist="38100" dir="2700000" algn="tl">
                              <a:srgbClr val="000000"/>
                            </a:outerShdw>
                          </a:effectLst>
                          <a:ea typeface="+mn-lt"/>
                          <a:cs typeface="+mn-lt"/>
                        </a:rPr>
                        <a:t>号</a:t>
                      </a:r>
                      <a:endParaRPr kumimoji="0" lang="en-US" altLang="zh-CN" sz="1800" b="0" i="0" u="none" strike="noStrike" cap="none" normalizeH="0" baseline="0" dirty="0" smtClean="0">
                        <a:ln>
                          <a:noFill/>
                        </a:ln>
                        <a:solidFill>
                          <a:srgbClr val="FF3300"/>
                        </a:solidFill>
                        <a:effectLst>
                          <a:outerShdw blurRad="38100" dist="38100" dir="2700000" algn="tl">
                            <a:srgbClr val="000000"/>
                          </a:outerShdw>
                        </a:effectLst>
                        <a:ea typeface="+mn-lt"/>
                        <a:cs typeface="+mn-lt"/>
                      </a:endParaRPr>
                    </a:p>
                  </a:txBody>
                  <a:tcPr marL="121920" marR="121920" marT="60960" marB="6096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8165" name="AutoShape 57"/>
          <p:cNvSpPr/>
          <p:nvPr/>
        </p:nvSpPr>
        <p:spPr bwMode="auto">
          <a:xfrm>
            <a:off x="8885767" y="1739900"/>
            <a:ext cx="1219200" cy="1219200"/>
          </a:xfrm>
          <a:prstGeom prst="callout1">
            <a:avLst>
              <a:gd name="adj1" fmla="val 12500"/>
              <a:gd name="adj2" fmla="val -8333"/>
              <a:gd name="adj3" fmla="val 146356"/>
              <a:gd name="adj4" fmla="val -8333"/>
            </a:avLst>
          </a:prstGeom>
          <a:noFill/>
          <a:ln w="9525">
            <a:noFill/>
            <a:miter lim="800000"/>
          </a:ln>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en-US" sz="3200" b="0" i="0" u="none" strike="noStrike" kern="1200" cap="none" spc="0" normalizeH="0" baseline="0" noProof="0">
              <a:ln>
                <a:noFill/>
              </a:ln>
              <a:solidFill>
                <a:schemeClr val="bg1"/>
              </a:solidFill>
              <a:effectLst/>
              <a:uLnTx/>
              <a:uFillTx/>
              <a:latin typeface="+mn-ea"/>
              <a:ea typeface="+mn-ea"/>
              <a:cs typeface="+mn-cs"/>
            </a:endParaRPr>
          </a:p>
        </p:txBody>
      </p:sp>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二、注射前的准备</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Group 6"/>
          <p:cNvGrpSpPr/>
          <p:nvPr/>
        </p:nvGrpSpPr>
        <p:grpSpPr>
          <a:xfrm>
            <a:off x="6671945" y="2781300"/>
            <a:ext cx="5327650" cy="2421890"/>
            <a:chOff x="204" y="1162"/>
            <a:chExt cx="5216" cy="2442"/>
          </a:xfrm>
        </p:grpSpPr>
        <p:pic>
          <p:nvPicPr>
            <p:cNvPr id="4" name="Picture 7" descr="DSC02596A"/>
            <p:cNvPicPr>
              <a:picLocks noChangeAspect="1"/>
            </p:cNvPicPr>
            <p:nvPr>
              <p:custDataLst>
                <p:tags r:id="rId3"/>
              </p:custDataLst>
            </p:nvPr>
          </p:nvPicPr>
          <p:blipFill>
            <a:blip r:embed="rId4"/>
            <a:stretch>
              <a:fillRect/>
            </a:stretch>
          </p:blipFill>
          <p:spPr>
            <a:xfrm>
              <a:off x="204" y="1162"/>
              <a:ext cx="5216" cy="2442"/>
            </a:xfrm>
            <a:prstGeom prst="rect">
              <a:avLst/>
            </a:prstGeom>
            <a:solidFill>
              <a:srgbClr val="006600"/>
            </a:solidFill>
            <a:ln w="9525">
              <a:noFill/>
            </a:ln>
          </p:spPr>
        </p:pic>
        <p:sp>
          <p:nvSpPr>
            <p:cNvPr id="5" name="Line 8"/>
            <p:cNvSpPr>
              <a:spLocks noChangeShapeType="1"/>
            </p:cNvSpPr>
            <p:nvPr>
              <p:custDataLst>
                <p:tags r:id="rId5"/>
              </p:custDataLst>
            </p:nvPr>
          </p:nvSpPr>
          <p:spPr bwMode="auto">
            <a:xfrm flipH="1" flipV="1">
              <a:off x="657" y="1752"/>
              <a:ext cx="92" cy="227"/>
            </a:xfrm>
            <a:prstGeom prst="line">
              <a:avLst/>
            </a:prstGeom>
            <a:noFill/>
            <a:ln w="9525">
              <a:solidFill>
                <a:srgbClr val="FFFF66"/>
              </a:solidFill>
              <a:round/>
              <a:tailEnd type="triangl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bg1"/>
                </a:solidFill>
                <a:effectLst/>
                <a:uLnTx/>
                <a:uFillTx/>
                <a:latin typeface="+mn-ea"/>
                <a:ea typeface="+mn-ea"/>
                <a:cs typeface="+mn-cs"/>
              </a:endParaRPr>
            </a:p>
          </p:txBody>
        </p:sp>
        <p:sp>
          <p:nvSpPr>
            <p:cNvPr id="6" name="Line 9"/>
            <p:cNvSpPr>
              <a:spLocks noChangeShapeType="1"/>
            </p:cNvSpPr>
            <p:nvPr>
              <p:custDataLst>
                <p:tags r:id="rId6"/>
              </p:custDataLst>
            </p:nvPr>
          </p:nvSpPr>
          <p:spPr bwMode="auto">
            <a:xfrm flipV="1">
              <a:off x="1156" y="1752"/>
              <a:ext cx="0" cy="272"/>
            </a:xfrm>
            <a:prstGeom prst="line">
              <a:avLst/>
            </a:prstGeom>
            <a:noFill/>
            <a:ln w="9525">
              <a:solidFill>
                <a:srgbClr val="FFFF66"/>
              </a:solidFill>
              <a:round/>
              <a:tailEnd type="triangl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bg1"/>
                </a:solidFill>
                <a:effectLst/>
                <a:uLnTx/>
                <a:uFillTx/>
                <a:latin typeface="+mn-ea"/>
                <a:ea typeface="+mn-ea"/>
                <a:cs typeface="+mn-cs"/>
              </a:endParaRPr>
            </a:p>
          </p:txBody>
        </p:sp>
        <p:sp>
          <p:nvSpPr>
            <p:cNvPr id="7" name="Line 10"/>
            <p:cNvSpPr>
              <a:spLocks noChangeShapeType="1"/>
            </p:cNvSpPr>
            <p:nvPr>
              <p:custDataLst>
                <p:tags r:id="rId7"/>
              </p:custDataLst>
            </p:nvPr>
          </p:nvSpPr>
          <p:spPr bwMode="auto">
            <a:xfrm flipV="1">
              <a:off x="1656" y="1752"/>
              <a:ext cx="0" cy="227"/>
            </a:xfrm>
            <a:prstGeom prst="line">
              <a:avLst/>
            </a:prstGeom>
            <a:noFill/>
            <a:ln w="9525">
              <a:solidFill>
                <a:srgbClr val="FFFF66"/>
              </a:solidFill>
              <a:round/>
              <a:tailEnd type="triangl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bg1"/>
                </a:solidFill>
                <a:effectLst/>
                <a:uLnTx/>
                <a:uFillTx/>
                <a:latin typeface="+mn-ea"/>
                <a:ea typeface="+mn-ea"/>
                <a:cs typeface="+mn-cs"/>
              </a:endParaRPr>
            </a:p>
          </p:txBody>
        </p:sp>
        <p:sp>
          <p:nvSpPr>
            <p:cNvPr id="8" name="Line 11"/>
            <p:cNvSpPr>
              <a:spLocks noChangeShapeType="1"/>
            </p:cNvSpPr>
            <p:nvPr>
              <p:custDataLst>
                <p:tags r:id="rId8"/>
              </p:custDataLst>
            </p:nvPr>
          </p:nvSpPr>
          <p:spPr bwMode="auto">
            <a:xfrm>
              <a:off x="2018" y="2251"/>
              <a:ext cx="0" cy="318"/>
            </a:xfrm>
            <a:prstGeom prst="line">
              <a:avLst/>
            </a:prstGeom>
            <a:noFill/>
            <a:ln w="9525">
              <a:solidFill>
                <a:srgbClr val="FFFF66"/>
              </a:solidFill>
              <a:round/>
              <a:tailEnd type="triangl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bg1"/>
                </a:solidFill>
                <a:effectLst/>
                <a:uLnTx/>
                <a:uFillTx/>
                <a:latin typeface="+mn-ea"/>
                <a:ea typeface="+mn-ea"/>
                <a:cs typeface="+mn-cs"/>
              </a:endParaRPr>
            </a:p>
          </p:txBody>
        </p:sp>
        <p:sp>
          <p:nvSpPr>
            <p:cNvPr id="9" name="Line 12"/>
            <p:cNvSpPr>
              <a:spLocks noChangeShapeType="1"/>
            </p:cNvSpPr>
            <p:nvPr>
              <p:custDataLst>
                <p:tags r:id="rId9"/>
              </p:custDataLst>
            </p:nvPr>
          </p:nvSpPr>
          <p:spPr bwMode="auto">
            <a:xfrm>
              <a:off x="3061" y="2341"/>
              <a:ext cx="0" cy="227"/>
            </a:xfrm>
            <a:prstGeom prst="line">
              <a:avLst/>
            </a:prstGeom>
            <a:noFill/>
            <a:ln w="9525">
              <a:solidFill>
                <a:srgbClr val="FFFF66"/>
              </a:solidFill>
              <a:round/>
              <a:tailEnd type="triangl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bg1"/>
                </a:solidFill>
                <a:effectLst/>
                <a:uLnTx/>
                <a:uFillTx/>
                <a:latin typeface="+mn-ea"/>
                <a:ea typeface="+mn-ea"/>
                <a:cs typeface="+mn-cs"/>
              </a:endParaRPr>
            </a:p>
          </p:txBody>
        </p:sp>
        <p:sp>
          <p:nvSpPr>
            <p:cNvPr id="10" name="Line 13"/>
            <p:cNvSpPr>
              <a:spLocks noChangeShapeType="1"/>
            </p:cNvSpPr>
            <p:nvPr>
              <p:custDataLst>
                <p:tags r:id="rId10"/>
              </p:custDataLst>
            </p:nvPr>
          </p:nvSpPr>
          <p:spPr bwMode="auto">
            <a:xfrm>
              <a:off x="4332" y="2296"/>
              <a:ext cx="0" cy="227"/>
            </a:xfrm>
            <a:prstGeom prst="line">
              <a:avLst/>
            </a:prstGeom>
            <a:noFill/>
            <a:ln w="9525">
              <a:solidFill>
                <a:srgbClr val="FFFF66"/>
              </a:solidFill>
              <a:round/>
              <a:tailEnd type="triangl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bg1"/>
                </a:solidFill>
                <a:effectLst/>
                <a:uLnTx/>
                <a:uFillTx/>
                <a:latin typeface="+mn-ea"/>
                <a:ea typeface="+mn-ea"/>
                <a:cs typeface="+mn-cs"/>
              </a:endParaRPr>
            </a:p>
          </p:txBody>
        </p:sp>
        <p:sp>
          <p:nvSpPr>
            <p:cNvPr id="11" name="Line 14"/>
            <p:cNvSpPr>
              <a:spLocks noChangeShapeType="1"/>
            </p:cNvSpPr>
            <p:nvPr>
              <p:custDataLst>
                <p:tags r:id="rId11"/>
              </p:custDataLst>
            </p:nvPr>
          </p:nvSpPr>
          <p:spPr bwMode="auto">
            <a:xfrm>
              <a:off x="4876" y="2251"/>
              <a:ext cx="0" cy="272"/>
            </a:xfrm>
            <a:prstGeom prst="line">
              <a:avLst/>
            </a:prstGeom>
            <a:noFill/>
            <a:ln w="9525">
              <a:solidFill>
                <a:srgbClr val="FFFF66"/>
              </a:solidFill>
              <a:round/>
              <a:tailEnd type="triangl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bg1"/>
                </a:solidFill>
                <a:effectLst/>
                <a:uLnTx/>
                <a:uFillTx/>
                <a:latin typeface="+mn-ea"/>
                <a:ea typeface="+mn-ea"/>
                <a:cs typeface="+mn-cs"/>
              </a:endParaRPr>
            </a:p>
          </p:txBody>
        </p:sp>
        <p:sp>
          <p:nvSpPr>
            <p:cNvPr id="12" name="Line 15"/>
            <p:cNvSpPr>
              <a:spLocks noChangeShapeType="1"/>
            </p:cNvSpPr>
            <p:nvPr>
              <p:custDataLst>
                <p:tags r:id="rId12"/>
              </p:custDataLst>
            </p:nvPr>
          </p:nvSpPr>
          <p:spPr bwMode="auto">
            <a:xfrm flipV="1">
              <a:off x="4830" y="1706"/>
              <a:ext cx="0" cy="137"/>
            </a:xfrm>
            <a:prstGeom prst="line">
              <a:avLst/>
            </a:prstGeom>
            <a:noFill/>
            <a:ln w="9525">
              <a:solidFill>
                <a:srgbClr val="FFFF66"/>
              </a:solidFill>
              <a:round/>
              <a:tailEnd type="triangle" w="med" len="med"/>
            </a:ln>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bg1"/>
                </a:solidFill>
                <a:effectLst/>
                <a:uLnTx/>
                <a:uFillTx/>
                <a:latin typeface="+mn-ea"/>
                <a:ea typeface="+mn-ea"/>
                <a:cs typeface="+mn-cs"/>
              </a:endParaRPr>
            </a:p>
          </p:txBody>
        </p:sp>
        <p:sp>
          <p:nvSpPr>
            <p:cNvPr id="13" name="AutoShape 16"/>
            <p:cNvSpPr/>
            <p:nvPr>
              <p:custDataLst>
                <p:tags r:id="rId13"/>
              </p:custDataLst>
            </p:nvPr>
          </p:nvSpPr>
          <p:spPr>
            <a:xfrm rot="5400000">
              <a:off x="1066" y="2477"/>
              <a:ext cx="227" cy="953"/>
            </a:xfrm>
            <a:prstGeom prst="rightBrace">
              <a:avLst>
                <a:gd name="adj1" fmla="val 34946"/>
                <a:gd name="adj2" fmla="val 50000"/>
              </a:avLst>
            </a:prstGeom>
            <a:solidFill>
              <a:srgbClr val="9900CC"/>
            </a:solidFill>
            <a:ln w="9525" cap="flat" cmpd="sng">
              <a:solidFill>
                <a:srgbClr val="FFFF66"/>
              </a:solidFill>
              <a:prstDash val="solid"/>
              <a:headEnd type="none" w="med" len="med"/>
              <a:tailEnd type="none" w="med" len="med"/>
            </a:ln>
          </p:spPr>
          <p:txBody>
            <a:bodyPr rot="10800000" vert="eaVert" wrap="none" anchor="ctr" anchorCtr="0"/>
            <a:p>
              <a:pPr>
                <a:buNone/>
              </a:pPr>
              <a:endParaRPr lang="zh-CN" altLang="en-US" sz="3200" dirty="0">
                <a:latin typeface="宋体" panose="02010600030101010101" pitchFamily="2" charset="-122"/>
                <a:ea typeface="宋体" panose="02010600030101010101" pitchFamily="2" charset="-122"/>
              </a:endParaRPr>
            </a:p>
          </p:txBody>
        </p:sp>
        <p:sp>
          <p:nvSpPr>
            <p:cNvPr id="14" name="AutoShape 17"/>
            <p:cNvSpPr/>
            <p:nvPr>
              <p:custDataLst>
                <p:tags r:id="rId14"/>
              </p:custDataLst>
            </p:nvPr>
          </p:nvSpPr>
          <p:spPr>
            <a:xfrm rot="5400000">
              <a:off x="3491" y="1548"/>
              <a:ext cx="182" cy="2949"/>
            </a:xfrm>
            <a:prstGeom prst="rightBrace">
              <a:avLst>
                <a:gd name="adj1" fmla="val 134952"/>
                <a:gd name="adj2" fmla="val 50000"/>
              </a:avLst>
            </a:prstGeom>
            <a:solidFill>
              <a:srgbClr val="9900CC"/>
            </a:solidFill>
            <a:ln w="9525" cap="flat" cmpd="sng">
              <a:solidFill>
                <a:srgbClr val="FFFF66"/>
              </a:solidFill>
              <a:prstDash val="solid"/>
              <a:headEnd type="none" w="med" len="med"/>
              <a:tailEnd type="none" w="med" len="med"/>
            </a:ln>
          </p:spPr>
          <p:txBody>
            <a:bodyPr rot="10800000" vert="eaVert" wrap="none" anchor="ctr" anchorCtr="0"/>
            <a:p>
              <a:pPr>
                <a:buNone/>
              </a:pPr>
              <a:endParaRPr lang="zh-CN" altLang="en-US" sz="3200" dirty="0">
                <a:latin typeface="宋体" panose="02010600030101010101" pitchFamily="2" charset="-122"/>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7426"/>
                                        </p:tgtEl>
                                        <p:attrNameLst>
                                          <p:attrName>style.visibility</p:attrName>
                                        </p:attrNameLst>
                                      </p:cBhvr>
                                      <p:to>
                                        <p:strVal val="visible"/>
                                      </p:to>
                                    </p:set>
                                    <p:animEffect transition="in" filter="strips(downLeft)">
                                      <p:cBhvr>
                                        <p:cTn id="7" dur="500"/>
                                        <p:tgtEl>
                                          <p:spTgt spid="527426"/>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xit" presetSubtype="10" fill="hold" nodeType="clickEffect">
                                  <p:stCondLst>
                                    <p:cond delay="0"/>
                                  </p:stCondLst>
                                  <p:childTnLst>
                                    <p:animEffect transition="out" filter="blinds(horizontal)">
                                      <p:cBhvr>
                                        <p:cTn id="18" dur="500"/>
                                        <p:tgtEl>
                                          <p:spTgt spid="3"/>
                                        </p:tgtEl>
                                      </p:cBhvr>
                                    </p:animEffect>
                                    <p:set>
                                      <p:cBhvr>
                                        <p:cTn id="19"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52965" name="Object 5" descr="Image3'"/>
          <p:cNvGraphicFramePr>
            <a:graphicFrameLocks noChangeAspect="1"/>
          </p:cNvGraphicFramePr>
          <p:nvPr>
            <p:ph idx="4294967295"/>
          </p:nvPr>
        </p:nvGraphicFramePr>
        <p:xfrm>
          <a:off x="6960235" y="2777490"/>
          <a:ext cx="4147820" cy="3088005"/>
        </p:xfrm>
        <a:graphic>
          <a:graphicData uri="http://schemas.openxmlformats.org/presentationml/2006/ole">
            <mc:AlternateContent xmlns:mc="http://schemas.openxmlformats.org/markup-compatibility/2006">
              <mc:Choice xmlns:v="urn:schemas-microsoft-com:vml" Requires="v">
                <p:oleObj spid="_x0000_s3076" name="" r:id="rId1" imgW="3048000" imgH="2800350" progId="Paint.Picture">
                  <p:embed/>
                </p:oleObj>
              </mc:Choice>
              <mc:Fallback>
                <p:oleObj name="" r:id="rId1" imgW="3048000" imgH="2800350" progId="Paint.Picture">
                  <p:embed/>
                  <p:pic>
                    <p:nvPicPr>
                      <p:cNvPr id="0" name="图片 3075"/>
                      <p:cNvPicPr/>
                      <p:nvPr/>
                    </p:nvPicPr>
                    <p:blipFill>
                      <a:blip r:embed="rId2">
                        <a:grayscl/>
                        <a:lum contrast="24000"/>
                      </a:blip>
                      <a:stretch>
                        <a:fillRect/>
                      </a:stretch>
                    </p:blipFill>
                    <p:spPr>
                      <a:xfrm>
                        <a:off x="6960235" y="2777490"/>
                        <a:ext cx="4147820" cy="3088005"/>
                      </a:xfrm>
                      <a:prstGeom prst="rect">
                        <a:avLst/>
                      </a:prstGeom>
                      <a:noFill/>
                      <a:ln w="38100">
                        <a:miter/>
                      </a:ln>
                    </p:spPr>
                  </p:pic>
                </p:oleObj>
              </mc:Fallback>
            </mc:AlternateContent>
          </a:graphicData>
        </a:graphic>
      </p:graphicFrame>
      <p:pic>
        <p:nvPicPr>
          <p:cNvPr id="552968" name="Picture 8" descr="皮试8"/>
          <p:cNvPicPr>
            <a:picLocks noChangeAspect="1"/>
          </p:cNvPicPr>
          <p:nvPr/>
        </p:nvPicPr>
        <p:blipFill>
          <a:blip r:embed="rId3"/>
          <a:stretch>
            <a:fillRect/>
          </a:stretch>
        </p:blipFill>
        <p:spPr>
          <a:xfrm>
            <a:off x="1174115" y="2781300"/>
            <a:ext cx="5312410" cy="2852420"/>
          </a:xfrm>
          <a:prstGeom prst="rect">
            <a:avLst/>
          </a:prstGeom>
          <a:noFill/>
          <a:ln w="9525">
            <a:noFill/>
          </a:ln>
        </p:spPr>
      </p:pic>
      <p:sp>
        <p:nvSpPr>
          <p:cNvPr id="552971" name="Oval 11"/>
          <p:cNvSpPr/>
          <p:nvPr/>
        </p:nvSpPr>
        <p:spPr>
          <a:xfrm>
            <a:off x="2544233" y="5437890"/>
            <a:ext cx="623077" cy="588088"/>
          </a:xfrm>
          <a:prstGeom prst="ellipse">
            <a:avLst/>
          </a:prstGeom>
          <a:noFill/>
          <a:ln w="9525" cap="flat" cmpd="sng">
            <a:solidFill>
              <a:srgbClr val="FFFF66"/>
            </a:solidFill>
            <a:prstDash val="solid"/>
            <a:headEnd type="none" w="med" len="med"/>
            <a:tailEnd type="none" w="med" len="med"/>
          </a:ln>
        </p:spPr>
        <p:txBody>
          <a:bodyPr wrap="none" anchor="ctr" anchorCtr="0">
            <a:spAutoFit/>
          </a:bodyPr>
          <a:p>
            <a:endParaRPr lang="zh-CN" altLang="en-US" sz="1865" dirty="0">
              <a:latin typeface="FrutigerNext LT Regular"/>
            </a:endParaRPr>
          </a:p>
        </p:txBody>
      </p:sp>
      <p:sp>
        <p:nvSpPr>
          <p:cNvPr id="552972" name="Oval 12"/>
          <p:cNvSpPr/>
          <p:nvPr/>
        </p:nvSpPr>
        <p:spPr>
          <a:xfrm>
            <a:off x="7463578" y="3284875"/>
            <a:ext cx="505232" cy="593898"/>
          </a:xfrm>
          <a:prstGeom prst="ellipse">
            <a:avLst/>
          </a:prstGeom>
          <a:noFill/>
          <a:ln w="9525" cap="flat" cmpd="sng">
            <a:solidFill>
              <a:srgbClr val="FFFF00"/>
            </a:solidFill>
            <a:prstDash val="solid"/>
            <a:headEnd type="none" w="med" len="med"/>
            <a:tailEnd type="none" w="med" len="med"/>
          </a:ln>
        </p:spPr>
        <p:txBody>
          <a:bodyPr wrap="none" anchor="ctr" anchorCtr="0">
            <a:spAutoFit/>
          </a:bodyPr>
          <a:p>
            <a:endParaRPr lang="zh-CN" altLang="en-US" sz="1865" dirty="0">
              <a:latin typeface="FrutigerNext LT Regular"/>
            </a:endParaRPr>
          </a:p>
        </p:txBody>
      </p:sp>
      <p:sp>
        <p:nvSpPr>
          <p:cNvPr id="552974" name="Oval 14"/>
          <p:cNvSpPr/>
          <p:nvPr/>
        </p:nvSpPr>
        <p:spPr>
          <a:xfrm>
            <a:off x="2734733" y="3904274"/>
            <a:ext cx="1219200" cy="588269"/>
          </a:xfrm>
          <a:prstGeom prst="ellipse">
            <a:avLst/>
          </a:prstGeom>
          <a:noFill/>
          <a:ln w="9525" cap="flat" cmpd="sng">
            <a:solidFill>
              <a:srgbClr val="FFFF00"/>
            </a:solidFill>
            <a:prstDash val="solid"/>
            <a:headEnd type="none" w="med" len="med"/>
            <a:tailEnd type="none" w="med" len="med"/>
          </a:ln>
        </p:spPr>
        <p:txBody>
          <a:bodyPr anchor="ctr" anchorCtr="0">
            <a:spAutoFit/>
          </a:bodyPr>
          <a:p>
            <a:endParaRPr lang="zh-CN" altLang="en-US" sz="1865" dirty="0">
              <a:latin typeface="FrutigerNext LT Regular"/>
            </a:endParaRPr>
          </a:p>
        </p:txBody>
      </p:sp>
      <p:sp>
        <p:nvSpPr>
          <p:cNvPr id="10" name="Text Box 4"/>
          <p:cNvSpPr txBox="1">
            <a:spLocks noChangeArrowheads="1"/>
          </p:cNvSpPr>
          <p:nvPr/>
        </p:nvSpPr>
        <p:spPr bwMode="auto">
          <a:xfrm>
            <a:off x="4223385" y="2204720"/>
            <a:ext cx="4032250" cy="220345"/>
          </a:xfrm>
          <a:prstGeom prst="rect">
            <a:avLst/>
          </a:prstGeom>
          <a:noFill/>
          <a:ln w="9525" algn="ctr">
            <a:noFill/>
            <a:miter lim="800000"/>
          </a:ln>
        </p:spPr>
        <p:txBody>
          <a:bodyPr>
            <a:noAutofit/>
          </a:bodyPr>
          <a:lstStyle/>
          <a:p>
            <a:pPr marR="0" algn="ctr" defTabSz="914400">
              <a:spcBef>
                <a:spcPct val="50000"/>
              </a:spcBef>
              <a:buClrTx/>
              <a:buSzTx/>
              <a:buFontTx/>
              <a:buNone/>
              <a:defRPr/>
            </a:pPr>
            <a:r>
              <a:rPr kumimoji="0" lang="zh-CN" altLang="en-US" sz="2000" b="1" kern="1200" cap="none" spc="0" normalizeH="0" baseline="0" noProof="0" dirty="0">
                <a:solidFill>
                  <a:schemeClr val="tx2"/>
                </a:solidFill>
                <a:latin typeface="+mn-ea"/>
                <a:ea typeface="+mn-ea"/>
                <a:cs typeface="+mn-cs"/>
              </a:rPr>
              <a:t>自安瓿内（小）</a:t>
            </a:r>
            <a:endParaRPr kumimoji="0" lang="zh-CN" altLang="en-US" sz="2000" b="1" kern="1200" cap="none" spc="0" normalizeH="0" baseline="0" noProof="0" dirty="0">
              <a:solidFill>
                <a:schemeClr val="tx2"/>
              </a:solidFill>
              <a:latin typeface="+mn-ea"/>
              <a:ea typeface="+mn-ea"/>
              <a:cs typeface="+mn-cs"/>
            </a:endParaRPr>
          </a:p>
        </p:txBody>
      </p:sp>
      <p:sp>
        <p:nvSpPr>
          <p:cNvPr id="11" name="Rectangle 13"/>
          <p:cNvSpPr txBox="1">
            <a:spLocks noChangeArrowheads="1"/>
          </p:cNvSpPr>
          <p:nvPr/>
        </p:nvSpPr>
        <p:spPr bwMode="auto">
          <a:xfrm>
            <a:off x="1343660" y="1196975"/>
            <a:ext cx="4762500" cy="578485"/>
          </a:xfrm>
          <a:prstGeom prst="rect">
            <a:avLst/>
          </a:prstGeom>
          <a:noFill/>
          <a:ln w="9525">
            <a:noFill/>
            <a:miter lim="800000"/>
          </a:ln>
        </p:spPr>
        <p:txBody>
          <a:bodyPr lIns="122766" tIns="61384" rIns="122766" bIns="61384" anchor="b"/>
          <a:lstStyle/>
          <a:p>
            <a:pPr marR="0" defTabSz="914400">
              <a:buClrTx/>
              <a:buSzTx/>
              <a:buFontTx/>
              <a:buNone/>
              <a:defRPr/>
            </a:pPr>
            <a:r>
              <a:rPr kumimoji="0" lang="en-US" altLang="zh-CN" sz="2000" b="1" kern="0" cap="none" spc="0" normalizeH="0" baseline="0" noProof="0" dirty="0">
                <a:solidFill>
                  <a:srgbClr val="FF3300"/>
                </a:solidFill>
                <a:effectLst/>
                <a:latin typeface="+mn-ea"/>
                <a:ea typeface="+mn-ea"/>
                <a:cs typeface="+mj-cs"/>
              </a:rPr>
              <a:t>2.</a:t>
            </a:r>
            <a:r>
              <a:rPr kumimoji="0" lang="zh-CN" altLang="en-US" sz="2000" b="1" kern="0" cap="none" spc="0" normalizeH="0" baseline="0" noProof="0" dirty="0">
                <a:solidFill>
                  <a:srgbClr val="FF3300"/>
                </a:solidFill>
                <a:effectLst/>
                <a:latin typeface="+mn-ea"/>
                <a:ea typeface="+mn-ea"/>
                <a:cs typeface="+mj-cs"/>
              </a:rPr>
              <a:t>药液抽吸法</a:t>
            </a:r>
            <a:endParaRPr kumimoji="0" lang="zh-CN" altLang="en-US" sz="2000" b="1" kern="0" cap="none" spc="0" normalizeH="0" baseline="0" noProof="0" dirty="0">
              <a:solidFill>
                <a:srgbClr val="FF3300"/>
              </a:solidFill>
              <a:effectLst/>
              <a:latin typeface="+mn-ea"/>
              <a:ea typeface="+mn-ea"/>
              <a:cs typeface="+mj-cs"/>
            </a:endParaRPr>
          </a:p>
        </p:txBody>
      </p:sp>
      <p:sp>
        <p:nvSpPr>
          <p:cNvPr id="23" name="Title 6"/>
          <p:cNvSpPr txBox="1"/>
          <p:nvPr>
            <p:custDataLst>
              <p:tags r:id="rId4"/>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二、注射前的准备</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52965"/>
                                        </p:tgtEl>
                                        <p:attrNameLst>
                                          <p:attrName>style.visibility</p:attrName>
                                        </p:attrNameLst>
                                      </p:cBhvr>
                                      <p:to>
                                        <p:strVal val="visible"/>
                                      </p:to>
                                    </p:set>
                                    <p:animEffect transition="in" filter="checkerboard(across)">
                                      <p:cBhvr>
                                        <p:cTn id="7" dur="500"/>
                                        <p:tgtEl>
                                          <p:spTgt spid="55296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552968"/>
                                        </p:tgtEl>
                                        <p:attrNameLst>
                                          <p:attrName>style.visibility</p:attrName>
                                        </p:attrNameLst>
                                      </p:cBhvr>
                                      <p:to>
                                        <p:strVal val="visible"/>
                                      </p:to>
                                    </p:set>
                                    <p:animEffect transition="in" filter="circle(out)">
                                      <p:cBhvr>
                                        <p:cTn id="12" dur="1000"/>
                                        <p:tgtEl>
                                          <p:spTgt spid="55296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52971"/>
                                        </p:tgtEl>
                                        <p:attrNameLst>
                                          <p:attrName>style.visibility</p:attrName>
                                        </p:attrNameLst>
                                      </p:cBhvr>
                                      <p:to>
                                        <p:strVal val="visible"/>
                                      </p:to>
                                    </p:set>
                                    <p:animEffect transition="in" filter="strips(downLeft)">
                                      <p:cBhvr>
                                        <p:cTn id="17" dur="500"/>
                                        <p:tgtEl>
                                          <p:spTgt spid="55297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52972"/>
                                        </p:tgtEl>
                                        <p:attrNameLst>
                                          <p:attrName>style.visibility</p:attrName>
                                        </p:attrNameLst>
                                      </p:cBhvr>
                                      <p:to>
                                        <p:strVal val="visible"/>
                                      </p:to>
                                    </p:set>
                                    <p:animEffect transition="in" filter="strips(downLeft)">
                                      <p:cBhvr>
                                        <p:cTn id="22" dur="500"/>
                                        <p:tgtEl>
                                          <p:spTgt spid="552972"/>
                                        </p:tgtEl>
                                      </p:cBhvr>
                                    </p:animEffect>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552974"/>
                                        </p:tgtEl>
                                        <p:attrNameLst>
                                          <p:attrName>style.visibility</p:attrName>
                                        </p:attrNameLst>
                                      </p:cBhvr>
                                      <p:to>
                                        <p:strVal val="visible"/>
                                      </p:to>
                                    </p:set>
                                    <p:animEffect transition="in" filter="fade">
                                      <p:cBhvr>
                                        <p:cTn id="27" dur="800" decel="100000"/>
                                        <p:tgtEl>
                                          <p:spTgt spid="552974"/>
                                        </p:tgtEl>
                                      </p:cBhvr>
                                    </p:animEffect>
                                    <p:anim calcmode="lin" valueType="num">
                                      <p:cBhvr>
                                        <p:cTn id="28" dur="800" decel="100000" fill="hold"/>
                                        <p:tgtEl>
                                          <p:spTgt spid="552974"/>
                                        </p:tgtEl>
                                        <p:attrNameLst>
                                          <p:attrName>style.rotation</p:attrName>
                                        </p:attrNameLst>
                                      </p:cBhvr>
                                      <p:tavLst>
                                        <p:tav tm="0">
                                          <p:val>
                                            <p:fltVal val="-90.000000"/>
                                          </p:val>
                                        </p:tav>
                                        <p:tav tm="100000">
                                          <p:val>
                                            <p:fltVal val="0.000000"/>
                                          </p:val>
                                        </p:tav>
                                      </p:tavLst>
                                    </p:anim>
                                    <p:anim calcmode="lin" valueType="num">
                                      <p:cBhvr>
                                        <p:cTn id="29" dur="800" decel="100000" fill="hold"/>
                                        <p:tgtEl>
                                          <p:spTgt spid="552974"/>
                                        </p:tgtEl>
                                        <p:attrNameLst>
                                          <p:attrName>ppt_x</p:attrName>
                                        </p:attrNameLst>
                                      </p:cBhvr>
                                      <p:tavLst>
                                        <p:tav tm="0">
                                          <p:val>
                                            <p:strVal val="#ppt_x+0.4"/>
                                          </p:val>
                                        </p:tav>
                                        <p:tav tm="100000">
                                          <p:val>
                                            <p:strVal val="#ppt_x-0.05"/>
                                          </p:val>
                                        </p:tav>
                                      </p:tavLst>
                                    </p:anim>
                                    <p:anim calcmode="lin" valueType="num">
                                      <p:cBhvr>
                                        <p:cTn id="30" dur="800" decel="100000" fill="hold"/>
                                        <p:tgtEl>
                                          <p:spTgt spid="552974"/>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552974"/>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55297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71" grpId="0" bldLvl="0" animBg="1"/>
      <p:bldP spid="552972" grpId="0" bldLvl="0" animBg="1"/>
      <p:bldP spid="55297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55013" name="Object 5" descr="Image4’"/>
          <p:cNvGraphicFramePr>
            <a:graphicFrameLocks noChangeAspect="1"/>
          </p:cNvGraphicFramePr>
          <p:nvPr>
            <p:ph idx="4294967295"/>
          </p:nvPr>
        </p:nvGraphicFramePr>
        <p:xfrm>
          <a:off x="7012305" y="2963545"/>
          <a:ext cx="4768215" cy="2753360"/>
        </p:xfrm>
        <a:graphic>
          <a:graphicData uri="http://schemas.openxmlformats.org/presentationml/2006/ole">
            <mc:AlternateContent xmlns:mc="http://schemas.openxmlformats.org/markup-compatibility/2006">
              <mc:Choice xmlns:v="urn:schemas-microsoft-com:vml" Requires="v">
                <p:oleObj spid="_x0000_s3077" name="" r:id="rId1" imgW="4191000" imgH="2419350" progId="Paint.Picture">
                  <p:embed/>
                </p:oleObj>
              </mc:Choice>
              <mc:Fallback>
                <p:oleObj name="" r:id="rId1" imgW="4191000" imgH="2419350" progId="Paint.Picture">
                  <p:embed/>
                  <p:pic>
                    <p:nvPicPr>
                      <p:cNvPr id="0" name="图片 3076"/>
                      <p:cNvPicPr/>
                      <p:nvPr/>
                    </p:nvPicPr>
                    <p:blipFill>
                      <a:blip r:embed="rId2">
                        <a:grayscl/>
                        <a:lum contrast="30000"/>
                      </a:blip>
                      <a:stretch>
                        <a:fillRect/>
                      </a:stretch>
                    </p:blipFill>
                    <p:spPr>
                      <a:xfrm>
                        <a:off x="7012305" y="2963545"/>
                        <a:ext cx="4768215" cy="2753360"/>
                      </a:xfrm>
                      <a:prstGeom prst="rect">
                        <a:avLst/>
                      </a:prstGeom>
                      <a:noFill/>
                      <a:ln w="38100">
                        <a:miter/>
                      </a:ln>
                    </p:spPr>
                  </p:pic>
                </p:oleObj>
              </mc:Fallback>
            </mc:AlternateContent>
          </a:graphicData>
        </a:graphic>
      </p:graphicFrame>
      <p:sp>
        <p:nvSpPr>
          <p:cNvPr id="555019" name="Oval 11"/>
          <p:cNvSpPr/>
          <p:nvPr/>
        </p:nvSpPr>
        <p:spPr>
          <a:xfrm>
            <a:off x="3503084" y="3667150"/>
            <a:ext cx="507592" cy="579916"/>
          </a:xfrm>
          <a:prstGeom prst="ellipse">
            <a:avLst/>
          </a:prstGeom>
          <a:noFill/>
          <a:ln w="38100" cap="flat" cmpd="sng">
            <a:solidFill>
              <a:schemeClr val="accent1"/>
            </a:solidFill>
            <a:prstDash val="solid"/>
            <a:headEnd type="none" w="med" len="med"/>
            <a:tailEnd type="none" w="med" len="med"/>
          </a:ln>
        </p:spPr>
        <p:txBody>
          <a:bodyPr wrap="none" anchor="ctr" anchorCtr="0">
            <a:spAutoFit/>
          </a:bodyPr>
          <a:p>
            <a:endParaRPr lang="zh-CN" altLang="en-US" sz="1865" dirty="0">
              <a:latin typeface="FrutigerNext LT Regular"/>
            </a:endParaRPr>
          </a:p>
        </p:txBody>
      </p:sp>
      <p:pic>
        <p:nvPicPr>
          <p:cNvPr id="555018" name="Picture 10" descr="吸药4"/>
          <p:cNvPicPr>
            <a:picLocks noChangeAspect="1"/>
          </p:cNvPicPr>
          <p:nvPr/>
        </p:nvPicPr>
        <p:blipFill>
          <a:blip r:embed="rId3"/>
          <a:stretch>
            <a:fillRect/>
          </a:stretch>
        </p:blipFill>
        <p:spPr>
          <a:xfrm>
            <a:off x="1199515" y="2564765"/>
            <a:ext cx="5732780" cy="3662680"/>
          </a:xfrm>
          <a:prstGeom prst="rect">
            <a:avLst/>
          </a:prstGeom>
          <a:noFill/>
          <a:ln w="9525">
            <a:noFill/>
          </a:ln>
        </p:spPr>
      </p:pic>
      <p:sp>
        <p:nvSpPr>
          <p:cNvPr id="8" name="Text Box 4"/>
          <p:cNvSpPr txBox="1">
            <a:spLocks noChangeArrowheads="1"/>
          </p:cNvSpPr>
          <p:nvPr/>
        </p:nvSpPr>
        <p:spPr bwMode="auto">
          <a:xfrm>
            <a:off x="4223385" y="1917065"/>
            <a:ext cx="4032251" cy="398780"/>
          </a:xfrm>
          <a:prstGeom prst="rect">
            <a:avLst/>
          </a:prstGeom>
          <a:noFill/>
          <a:ln w="9525" algn="ctr">
            <a:noFill/>
            <a:miter lim="800000"/>
          </a:ln>
        </p:spPr>
        <p:txBody>
          <a:bodyPr>
            <a:spAutoFit/>
          </a:bodyPr>
          <a:lstStyle/>
          <a:p>
            <a:pPr marR="0" algn="ctr" defTabSz="914400">
              <a:spcBef>
                <a:spcPct val="50000"/>
              </a:spcBef>
              <a:buClrTx/>
              <a:buSzTx/>
              <a:buFontTx/>
              <a:buNone/>
              <a:defRPr/>
            </a:pPr>
            <a:r>
              <a:rPr kumimoji="0" lang="zh-CN" altLang="en-US" sz="2000" b="1" kern="1200" cap="none" spc="0" normalizeH="0" baseline="0" noProof="0" dirty="0">
                <a:solidFill>
                  <a:schemeClr val="tx2"/>
                </a:solidFill>
                <a:latin typeface="+mn-ea"/>
                <a:ea typeface="+mn-ea"/>
                <a:cs typeface="+mn-cs"/>
              </a:rPr>
              <a:t>自安瓿内（大）</a:t>
            </a:r>
            <a:endParaRPr kumimoji="0" lang="zh-CN" altLang="en-US" sz="2000" b="1" kern="1200" cap="none" spc="0" normalizeH="0" baseline="0" noProof="0" dirty="0">
              <a:solidFill>
                <a:schemeClr val="tx2"/>
              </a:solidFill>
              <a:latin typeface="+mn-ea"/>
              <a:ea typeface="+mn-ea"/>
              <a:cs typeface="+mn-cs"/>
            </a:endParaRPr>
          </a:p>
        </p:txBody>
      </p:sp>
      <p:sp>
        <p:nvSpPr>
          <p:cNvPr id="9" name="Rectangle 13"/>
          <p:cNvSpPr txBox="1">
            <a:spLocks noChangeArrowheads="1"/>
          </p:cNvSpPr>
          <p:nvPr/>
        </p:nvSpPr>
        <p:spPr bwMode="auto">
          <a:xfrm>
            <a:off x="695325" y="908685"/>
            <a:ext cx="4762500" cy="405130"/>
          </a:xfrm>
          <a:prstGeom prst="rect">
            <a:avLst/>
          </a:prstGeom>
          <a:noFill/>
          <a:ln w="9525">
            <a:noFill/>
            <a:miter lim="800000"/>
          </a:ln>
        </p:spPr>
        <p:txBody>
          <a:bodyPr lIns="122766" tIns="61384" rIns="122766" bIns="61384" anchor="b"/>
          <a:lstStyle/>
          <a:p>
            <a:pPr marR="0" defTabSz="914400">
              <a:buClrTx/>
              <a:buSzTx/>
              <a:buFontTx/>
              <a:buNone/>
              <a:defRPr/>
            </a:pPr>
            <a:r>
              <a:rPr kumimoji="0" lang="en-US" altLang="zh-CN" sz="2000" b="1" kern="0" cap="none" spc="0" normalizeH="0" baseline="0" noProof="0" dirty="0">
                <a:solidFill>
                  <a:srgbClr val="FF3300"/>
                </a:solidFill>
                <a:effectLst/>
                <a:latin typeface="+mn-ea"/>
                <a:ea typeface="+mn-ea"/>
                <a:cs typeface="+mj-cs"/>
              </a:rPr>
              <a:t>2.</a:t>
            </a:r>
            <a:r>
              <a:rPr kumimoji="0" lang="zh-CN" altLang="en-US" sz="2000" b="1" kern="0" cap="none" spc="0" normalizeH="0" baseline="0" noProof="0" dirty="0">
                <a:solidFill>
                  <a:srgbClr val="FF3300"/>
                </a:solidFill>
                <a:effectLst/>
                <a:latin typeface="+mn-ea"/>
                <a:ea typeface="+mn-ea"/>
                <a:cs typeface="+mj-cs"/>
              </a:rPr>
              <a:t>药液抽吸法</a:t>
            </a:r>
            <a:endParaRPr kumimoji="0" lang="zh-CN" altLang="en-US" sz="2000" b="1" kern="0" cap="none" spc="0" normalizeH="0" baseline="0" noProof="0" dirty="0">
              <a:solidFill>
                <a:srgbClr val="FF3300"/>
              </a:solidFill>
              <a:effectLst/>
              <a:latin typeface="+mn-ea"/>
              <a:ea typeface="+mn-ea"/>
              <a:cs typeface="+mj-cs"/>
            </a:endParaRPr>
          </a:p>
        </p:txBody>
      </p:sp>
      <p:sp>
        <p:nvSpPr>
          <p:cNvPr id="23" name="Title 6"/>
          <p:cNvSpPr txBox="1"/>
          <p:nvPr>
            <p:custDataLst>
              <p:tags r:id="rId4"/>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二、注射前的准备</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555013"/>
                                        </p:tgtEl>
                                        <p:attrNameLst>
                                          <p:attrName>style.visibility</p:attrName>
                                        </p:attrNameLst>
                                      </p:cBhvr>
                                      <p:to>
                                        <p:strVal val="visible"/>
                                      </p:to>
                                    </p:set>
                                    <p:animEffect transition="in" filter="plus(in)">
                                      <p:cBhvr>
                                        <p:cTn id="7" dur="2000"/>
                                        <p:tgtEl>
                                          <p:spTgt spid="555013"/>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555019"/>
                                        </p:tgtEl>
                                        <p:attrNameLst>
                                          <p:attrName>style.visibility</p:attrName>
                                        </p:attrNameLst>
                                      </p:cBhvr>
                                      <p:to>
                                        <p:strVal val="visible"/>
                                      </p:to>
                                    </p:set>
                                    <p:animEffect transition="in" filter="fade">
                                      <p:cBhvr>
                                        <p:cTn id="12" dur="800" decel="100000"/>
                                        <p:tgtEl>
                                          <p:spTgt spid="555019"/>
                                        </p:tgtEl>
                                      </p:cBhvr>
                                    </p:animEffect>
                                    <p:anim calcmode="lin" valueType="num">
                                      <p:cBhvr>
                                        <p:cTn id="13" dur="800" decel="100000" fill="hold"/>
                                        <p:tgtEl>
                                          <p:spTgt spid="555019"/>
                                        </p:tgtEl>
                                        <p:attrNameLst>
                                          <p:attrName>style.rotation</p:attrName>
                                        </p:attrNameLst>
                                      </p:cBhvr>
                                      <p:tavLst>
                                        <p:tav tm="0">
                                          <p:val>
                                            <p:fltVal val="-90.000000"/>
                                          </p:val>
                                        </p:tav>
                                        <p:tav tm="100000">
                                          <p:val>
                                            <p:fltVal val="0.000000"/>
                                          </p:val>
                                        </p:tav>
                                      </p:tavLst>
                                    </p:anim>
                                    <p:anim calcmode="lin" valueType="num">
                                      <p:cBhvr>
                                        <p:cTn id="14" dur="800" decel="100000" fill="hold"/>
                                        <p:tgtEl>
                                          <p:spTgt spid="555019"/>
                                        </p:tgtEl>
                                        <p:attrNameLst>
                                          <p:attrName>ppt_x</p:attrName>
                                        </p:attrNameLst>
                                      </p:cBhvr>
                                      <p:tavLst>
                                        <p:tav tm="0">
                                          <p:val>
                                            <p:strVal val="#ppt_x+0.4"/>
                                          </p:val>
                                        </p:tav>
                                        <p:tav tm="100000">
                                          <p:val>
                                            <p:strVal val="#ppt_x-0.05"/>
                                          </p:val>
                                        </p:tav>
                                      </p:tavLst>
                                    </p:anim>
                                    <p:anim calcmode="lin" valueType="num">
                                      <p:cBhvr>
                                        <p:cTn id="15" dur="800" decel="100000" fill="hold"/>
                                        <p:tgtEl>
                                          <p:spTgt spid="555019"/>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555019"/>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555019"/>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55018"/>
                                        </p:tgtEl>
                                        <p:attrNameLst>
                                          <p:attrName>style.visibility</p:attrName>
                                        </p:attrNameLst>
                                      </p:cBhvr>
                                      <p:to>
                                        <p:strVal val="visible"/>
                                      </p:to>
                                    </p:set>
                                    <p:animEffect transition="in" filter="box(in)">
                                      <p:cBhvr>
                                        <p:cTn id="22" dur="500"/>
                                        <p:tgtEl>
                                          <p:spTgt spid="555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501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Text Box 4"/>
          <p:cNvSpPr txBox="1">
            <a:spLocks noChangeArrowheads="1"/>
          </p:cNvSpPr>
          <p:nvPr/>
        </p:nvSpPr>
        <p:spPr bwMode="auto">
          <a:xfrm>
            <a:off x="4223385" y="1917065"/>
            <a:ext cx="4032251" cy="398780"/>
          </a:xfrm>
          <a:prstGeom prst="rect">
            <a:avLst/>
          </a:prstGeom>
          <a:noFill/>
          <a:ln w="9525" algn="ctr">
            <a:noFill/>
            <a:miter lim="800000"/>
          </a:ln>
        </p:spPr>
        <p:txBody>
          <a:bodyPr>
            <a:spAutoFit/>
          </a:bodyPr>
          <a:lstStyle/>
          <a:p>
            <a:pPr marR="0" algn="ctr" defTabSz="914400">
              <a:spcBef>
                <a:spcPct val="50000"/>
              </a:spcBef>
              <a:buClrTx/>
              <a:buSzTx/>
              <a:buFontTx/>
              <a:buNone/>
              <a:defRPr/>
            </a:pPr>
            <a:r>
              <a:rPr kumimoji="0" lang="zh-CN" altLang="en-US" sz="2000" b="1" kern="1200" cap="none" spc="0" normalizeH="0" baseline="0" noProof="0" dirty="0">
                <a:solidFill>
                  <a:schemeClr val="tx2"/>
                </a:solidFill>
                <a:latin typeface="+mn-ea"/>
                <a:ea typeface="+mn-ea"/>
                <a:cs typeface="+mn-cs"/>
              </a:rPr>
              <a:t>自密封瓶内</a:t>
            </a:r>
            <a:endParaRPr kumimoji="0" lang="zh-CN" altLang="en-US" sz="2000" b="1" kern="1200" cap="none" spc="0" normalizeH="0" baseline="0" noProof="0" dirty="0">
              <a:solidFill>
                <a:schemeClr val="tx2"/>
              </a:solidFill>
              <a:latin typeface="+mn-ea"/>
              <a:ea typeface="+mn-ea"/>
              <a:cs typeface="+mn-cs"/>
            </a:endParaRPr>
          </a:p>
        </p:txBody>
      </p:sp>
      <p:graphicFrame>
        <p:nvGraphicFramePr>
          <p:cNvPr id="557061" name="Object 5"/>
          <p:cNvGraphicFramePr/>
          <p:nvPr>
            <p:ph idx="4294967295"/>
          </p:nvPr>
        </p:nvGraphicFramePr>
        <p:xfrm>
          <a:off x="6743700" y="2541270"/>
          <a:ext cx="5176520" cy="3031490"/>
        </p:xfrm>
        <a:graphic>
          <a:graphicData uri="http://schemas.openxmlformats.org/presentationml/2006/ole">
            <mc:AlternateContent xmlns:mc="http://schemas.openxmlformats.org/markup-compatibility/2006">
              <mc:Choice xmlns:v="urn:schemas-microsoft-com:vml" Requires="v">
                <p:oleObj spid="_x0000_s3078" name="" r:id="rId1" imgW="5400675" imgH="2609850" progId="Paint.Picture">
                  <p:embed/>
                </p:oleObj>
              </mc:Choice>
              <mc:Fallback>
                <p:oleObj name="" r:id="rId1" imgW="5400675" imgH="2609850" progId="Paint.Picture">
                  <p:embed/>
                  <p:pic>
                    <p:nvPicPr>
                      <p:cNvPr id="0" name="图片 3077"/>
                      <p:cNvPicPr/>
                      <p:nvPr/>
                    </p:nvPicPr>
                    <p:blipFill>
                      <a:blip r:embed="rId2">
                        <a:grayscl/>
                        <a:lum contrast="24000"/>
                      </a:blip>
                      <a:stretch>
                        <a:fillRect/>
                      </a:stretch>
                    </p:blipFill>
                    <p:spPr>
                      <a:xfrm>
                        <a:off x="6743700" y="2541270"/>
                        <a:ext cx="5176520" cy="3031490"/>
                      </a:xfrm>
                      <a:prstGeom prst="rect">
                        <a:avLst/>
                      </a:prstGeom>
                      <a:noFill/>
                      <a:ln w="57150" cmpd="thickThin">
                        <a:solidFill>
                          <a:srgbClr val="FF9900"/>
                        </a:solidFill>
                        <a:miter/>
                      </a:ln>
                    </p:spPr>
                  </p:pic>
                </p:oleObj>
              </mc:Fallback>
            </mc:AlternateContent>
          </a:graphicData>
        </a:graphic>
      </p:graphicFrame>
      <p:sp>
        <p:nvSpPr>
          <p:cNvPr id="557069" name="Rectangle 13"/>
          <p:cNvSpPr>
            <a:spLocks noGrp="1" noChangeArrowheads="1"/>
          </p:cNvSpPr>
          <p:nvPr>
            <p:ph type="title" idx="4294967295"/>
          </p:nvPr>
        </p:nvSpPr>
        <p:spPr>
          <a:xfrm>
            <a:off x="335280" y="1052830"/>
            <a:ext cx="4762500" cy="515620"/>
          </a:xfrm>
        </p:spPr>
        <p:txBody>
          <a:bodyPr vert="horz" wrap="square" lIns="122766" tIns="61384" rIns="122766" bIns="61384"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0" cap="none" spc="0" normalizeH="0" baseline="0" noProof="0" dirty="0" smtClean="0">
                <a:ln>
                  <a:noFill/>
                </a:ln>
                <a:solidFill>
                  <a:srgbClr val="FF3300"/>
                </a:solidFill>
                <a:effectLst/>
                <a:uLnTx/>
                <a:uFillTx/>
                <a:latin typeface="+mn-ea"/>
                <a:ea typeface="+mn-ea"/>
                <a:cs typeface="+mj-cs"/>
              </a:rPr>
              <a:t>2.</a:t>
            </a:r>
            <a:r>
              <a:rPr kumimoji="0" lang="zh-CN" altLang="en-US" sz="2000" b="1" i="0" u="none" strike="noStrike" kern="0" cap="none" spc="0" normalizeH="0" baseline="0" noProof="0" dirty="0" smtClean="0">
                <a:ln>
                  <a:noFill/>
                </a:ln>
                <a:solidFill>
                  <a:srgbClr val="FF3300"/>
                </a:solidFill>
                <a:effectLst/>
                <a:uLnTx/>
                <a:uFillTx/>
                <a:latin typeface="+mn-ea"/>
                <a:ea typeface="+mn-ea"/>
                <a:cs typeface="+mj-cs"/>
              </a:rPr>
              <a:t>药液抽吸法</a:t>
            </a:r>
            <a:endParaRPr kumimoji="0" lang="zh-CN" altLang="en-US" sz="2000" b="1" i="0" u="none" strike="noStrike" kern="0" cap="none" spc="0" normalizeH="0" baseline="0" noProof="0" dirty="0" smtClean="0">
              <a:ln>
                <a:noFill/>
              </a:ln>
              <a:solidFill>
                <a:srgbClr val="FF3300"/>
              </a:solidFill>
              <a:effectLst/>
              <a:uLnTx/>
              <a:uFillTx/>
              <a:latin typeface="+mn-ea"/>
              <a:ea typeface="+mn-ea"/>
              <a:cs typeface="+mj-cs"/>
            </a:endParaRPr>
          </a:p>
        </p:txBody>
      </p:sp>
      <p:pic>
        <p:nvPicPr>
          <p:cNvPr id="557064" name="Picture 8" descr="DSC02372a"/>
          <p:cNvPicPr>
            <a:picLocks noChangeAspect="1"/>
          </p:cNvPicPr>
          <p:nvPr/>
        </p:nvPicPr>
        <p:blipFill>
          <a:blip r:embed="rId3"/>
          <a:stretch>
            <a:fillRect/>
          </a:stretch>
        </p:blipFill>
        <p:spPr>
          <a:xfrm>
            <a:off x="262890" y="2541270"/>
            <a:ext cx="2515235" cy="3271520"/>
          </a:xfrm>
          <a:prstGeom prst="rect">
            <a:avLst/>
          </a:prstGeom>
          <a:noFill/>
          <a:ln w="9525">
            <a:noFill/>
          </a:ln>
        </p:spPr>
      </p:pic>
      <p:pic>
        <p:nvPicPr>
          <p:cNvPr id="557066" name="Picture 10" descr="吸药5">
            <a:hlinkClick r:id="rId4" action="ppaction://hlinkfile"/>
          </p:cNvPr>
          <p:cNvPicPr>
            <a:picLocks noChangeAspect="1"/>
          </p:cNvPicPr>
          <p:nvPr/>
        </p:nvPicPr>
        <p:blipFill>
          <a:blip r:embed="rId5"/>
          <a:stretch>
            <a:fillRect/>
          </a:stretch>
        </p:blipFill>
        <p:spPr>
          <a:xfrm>
            <a:off x="2927350" y="2541270"/>
            <a:ext cx="3469640" cy="2840355"/>
          </a:xfrm>
          <a:prstGeom prst="rect">
            <a:avLst/>
          </a:prstGeom>
          <a:noFill/>
          <a:ln w="9525">
            <a:noFill/>
          </a:ln>
        </p:spPr>
      </p:pic>
      <p:sp>
        <p:nvSpPr>
          <p:cNvPr id="23" name="Title 6"/>
          <p:cNvSpPr txBox="1"/>
          <p:nvPr>
            <p:custDataLst>
              <p:tags r:id="rId6"/>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二、注射前的准备</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57061"/>
                                        </p:tgtEl>
                                        <p:attrNameLst>
                                          <p:attrName>style.visibility</p:attrName>
                                        </p:attrNameLst>
                                      </p:cBhvr>
                                      <p:to>
                                        <p:strVal val="visible"/>
                                      </p:to>
                                    </p:set>
                                    <p:animEffect transition="in" filter="slide(fromLeft)">
                                      <p:cBhvr>
                                        <p:cTn id="7" dur="500"/>
                                        <p:tgtEl>
                                          <p:spTgt spid="55706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xit" presetSubtype="4" fill="hold" nodeType="clickEffect">
                                  <p:stCondLst>
                                    <p:cond delay="0"/>
                                  </p:stCondLst>
                                  <p:childTnLst>
                                    <p:animEffect transition="out" filter="slide(fromBottom)">
                                      <p:cBhvr>
                                        <p:cTn id="11" dur="500"/>
                                        <p:tgtEl>
                                          <p:spTgt spid="557061"/>
                                        </p:tgtEl>
                                      </p:cBhvr>
                                    </p:animEffect>
                                    <p:set>
                                      <p:cBhvr>
                                        <p:cTn id="12" dur="1" fill="hold">
                                          <p:stCondLst>
                                            <p:cond delay="499"/>
                                          </p:stCondLst>
                                        </p:cTn>
                                        <p:tgtEl>
                                          <p:spTgt spid="55706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8" presetClass="entr" presetSubtype="32" fill="hold" nodeType="clickEffect">
                                  <p:stCondLst>
                                    <p:cond delay="0"/>
                                  </p:stCondLst>
                                  <p:childTnLst>
                                    <p:set>
                                      <p:cBhvr>
                                        <p:cTn id="16" dur="1" fill="hold">
                                          <p:stCondLst>
                                            <p:cond delay="0"/>
                                          </p:stCondLst>
                                        </p:cTn>
                                        <p:tgtEl>
                                          <p:spTgt spid="557064"/>
                                        </p:tgtEl>
                                        <p:attrNameLst>
                                          <p:attrName>style.visibility</p:attrName>
                                        </p:attrNameLst>
                                      </p:cBhvr>
                                      <p:to>
                                        <p:strVal val="visible"/>
                                      </p:to>
                                    </p:set>
                                    <p:animEffect transition="in" filter="diamond(out)">
                                      <p:cBhvr>
                                        <p:cTn id="17" dur="1000"/>
                                        <p:tgtEl>
                                          <p:spTgt spid="557064"/>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557066"/>
                                        </p:tgtEl>
                                        <p:attrNameLst>
                                          <p:attrName>style.visibility</p:attrName>
                                        </p:attrNameLst>
                                      </p:cBhvr>
                                      <p:to>
                                        <p:strVal val="visible"/>
                                      </p:to>
                                    </p:set>
                                    <p:anim calcmode="lin" valueType="num">
                                      <p:cBhvr>
                                        <p:cTn id="22" dur="1000" fill="hold"/>
                                        <p:tgtEl>
                                          <p:spTgt spid="557066"/>
                                        </p:tgtEl>
                                        <p:attrNameLst>
                                          <p:attrName>ppt_w</p:attrName>
                                        </p:attrNameLst>
                                      </p:cBhvr>
                                      <p:tavLst>
                                        <p:tav tm="0">
                                          <p:val>
                                            <p:strVal val="#ppt_w*0.70"/>
                                          </p:val>
                                        </p:tav>
                                        <p:tav tm="100000">
                                          <p:val>
                                            <p:strVal val="#ppt_w"/>
                                          </p:val>
                                        </p:tav>
                                      </p:tavLst>
                                    </p:anim>
                                    <p:anim calcmode="lin" valueType="num">
                                      <p:cBhvr>
                                        <p:cTn id="23" dur="1000" fill="hold"/>
                                        <p:tgtEl>
                                          <p:spTgt spid="557066"/>
                                        </p:tgtEl>
                                        <p:attrNameLst>
                                          <p:attrName>ppt_h</p:attrName>
                                        </p:attrNameLst>
                                      </p:cBhvr>
                                      <p:tavLst>
                                        <p:tav tm="0">
                                          <p:val>
                                            <p:strVal val="#ppt_h"/>
                                          </p:val>
                                        </p:tav>
                                        <p:tav tm="100000">
                                          <p:val>
                                            <p:strVal val="#ppt_h"/>
                                          </p:val>
                                        </p:tav>
                                      </p:tavLst>
                                    </p:anim>
                                    <p:animEffect transition="in" filter="fade">
                                      <p:cBhvr>
                                        <p:cTn id="24" dur="1000"/>
                                        <p:tgtEl>
                                          <p:spTgt spid="5570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0947" name="Rectangle 3"/>
          <p:cNvSpPr>
            <a:spLocks noGrp="1" noChangeArrowheads="1"/>
          </p:cNvSpPr>
          <p:nvPr>
            <p:ph idx="4294967295"/>
          </p:nvPr>
        </p:nvSpPr>
        <p:spPr>
          <a:xfrm>
            <a:off x="335280" y="1268730"/>
            <a:ext cx="11265535" cy="5089525"/>
          </a:xfrm>
        </p:spPr>
        <p:txBody>
          <a:bodyPr vert="horz" wrap="square" lIns="121920" tIns="60960" rIns="121920" bIns="60960" numCol="1" anchor="t" anchorCtr="0" compatLnSpc="1"/>
          <a:lstStyle/>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r>
              <a:rPr kumimoji="0" lang="en-US"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注意事项</a:t>
            </a:r>
            <a:endParaRPr kumimoji="0" lang="en-US"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）严格执行无菌操作原则和查对制度。</a:t>
            </a:r>
            <a:endPar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）折安瓿瓶时避免用力过猛而捏破安瓿瓶，必要时可用无菌纱布包裹安瓿瓶颈部，避免划伤。</a:t>
            </a:r>
            <a:endPar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）抽药时不能握住活塞体部，以免污染药液；排气时不可浪费药液以免影响药量的准确性。</a:t>
            </a:r>
            <a:endPar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a:t>
            </a:r>
            <a:r>
              <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根据药液的性质抽取药液：混悬剂摇匀后立即吸取：吸取结晶、粉剂药物时，用无菌生理盐水或注射用水或专用溶媒将其充分溶解后吸取；油剂可稍加温或双手对搓药瓶（药液遇热易破坏者除外）后，用稍粗针头吸取。</a:t>
            </a:r>
            <a:endPar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）药液抽吸时间：最好现用现抽吸，避免药液污染和效价降低。</a:t>
            </a:r>
            <a:endParaRPr kumimoji="0" lang="zh-CN" altLang="en-US"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二、注射前的准备</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0947" name="Rectangle 3"/>
          <p:cNvSpPr>
            <a:spLocks noGrp="1" noChangeArrowheads="1"/>
          </p:cNvSpPr>
          <p:nvPr>
            <p:ph idx="4294967295"/>
          </p:nvPr>
        </p:nvSpPr>
        <p:spPr>
          <a:xfrm>
            <a:off x="767080" y="1701165"/>
            <a:ext cx="7021830" cy="3747135"/>
          </a:xfrm>
        </p:spPr>
        <p:txBody>
          <a:bodyPr vert="horz" wrap="square" lIns="121920" tIns="60960" rIns="121920" bIns="60960" numCol="1" anchor="t" anchorCtr="0" compatLnSpc="1">
            <a:normAutofit lnSpcReduction="20000"/>
          </a:bodyPr>
          <a:lstStyle/>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zh-CN" altLang="zh-CN" sz="2000" b="1" i="0" u="none" strike="noStrike" kern="0" cap="none" spc="0" normalizeH="0" baseline="0" noProof="0" dirty="0" smtClean="0">
                <a:ln>
                  <a:noFill/>
                </a:ln>
                <a:solidFill>
                  <a:schemeClr val="tx1"/>
                </a:solidFill>
                <a:effectLst/>
                <a:uLnTx/>
                <a:uFillTx/>
                <a:latin typeface="+mn-ea"/>
                <a:ea typeface="+mn-ea"/>
                <a:cs typeface="+mn-cs"/>
              </a:rPr>
              <a:t>（一）皮内注射法</a:t>
            </a:r>
            <a:endParaRPr kumimoji="0" lang="zh-CN" altLang="zh-CN" sz="2000" b="1" i="0" u="none" strike="noStrike" kern="0" cap="none" spc="0" normalizeH="0" baseline="0" noProof="0" dirty="0" smtClean="0">
              <a:ln>
                <a:noFill/>
              </a:ln>
              <a:solidFill>
                <a:schemeClr val="tx1"/>
              </a:solidFill>
              <a:effectLst/>
              <a:uLnTx/>
              <a:uFillTx/>
              <a:latin typeface="+mn-ea"/>
              <a:ea typeface="+mn-ea"/>
              <a:cs typeface="+mn-cs"/>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en-US" altLang="zh-CN" sz="2000" b="1" i="0" u="none" strike="noStrike" kern="0" cap="none" spc="0" normalizeH="0" baseline="0" noProof="0" dirty="0" smtClean="0">
                <a:ln>
                  <a:noFill/>
                </a:ln>
                <a:solidFill>
                  <a:schemeClr val="tx1"/>
                </a:solidFill>
                <a:effectLst/>
                <a:uLnTx/>
                <a:uFillTx/>
                <a:latin typeface="+mn-ea"/>
                <a:ea typeface="+mn-ea"/>
                <a:cs typeface="+mn-cs"/>
              </a:rPr>
              <a:t>        </a:t>
            </a:r>
            <a:r>
              <a:rPr kumimoji="0" lang="zh-CN" altLang="zh-CN" sz="2000" b="1" i="0" u="none" strike="noStrike" kern="0" cap="none" spc="0" normalizeH="0" baseline="0" noProof="0" dirty="0" smtClean="0">
                <a:ln>
                  <a:noFill/>
                </a:ln>
                <a:solidFill>
                  <a:schemeClr val="tx1"/>
                </a:solidFill>
                <a:effectLst/>
                <a:uLnTx/>
                <a:uFillTx/>
                <a:latin typeface="+mn-ea"/>
                <a:ea typeface="+mn-ea"/>
                <a:cs typeface="+mn-cs"/>
              </a:rPr>
              <a:t>皮内注射法（</a:t>
            </a:r>
            <a:r>
              <a:rPr kumimoji="0" lang="en-US" altLang="zh-CN" sz="2000" b="1" i="0" u="none" strike="noStrike" kern="0" cap="none" spc="0" normalizeH="0" baseline="0" noProof="0" dirty="0" smtClean="0">
                <a:ln>
                  <a:noFill/>
                </a:ln>
                <a:solidFill>
                  <a:schemeClr val="tx1"/>
                </a:solidFill>
                <a:effectLst/>
                <a:uLnTx/>
                <a:uFillTx/>
                <a:latin typeface="+mn-ea"/>
                <a:ea typeface="+mn-ea"/>
                <a:cs typeface="+mn-cs"/>
              </a:rPr>
              <a:t>intradermic injection</a:t>
            </a:r>
            <a:r>
              <a:rPr kumimoji="0" lang="zh-CN" altLang="zh-CN" sz="2000" b="1" i="0" u="none" strike="noStrike" kern="0" cap="none" spc="0" normalizeH="0" baseline="0" noProof="0" dirty="0" smtClean="0">
                <a:ln>
                  <a:noFill/>
                </a:ln>
                <a:solidFill>
                  <a:schemeClr val="tx1"/>
                </a:solidFill>
                <a:effectLst/>
                <a:uLnTx/>
                <a:uFillTx/>
                <a:latin typeface="+mn-ea"/>
                <a:ea typeface="+mn-ea"/>
                <a:cs typeface="+mn-cs"/>
              </a:rPr>
              <a:t>，</a:t>
            </a:r>
            <a:r>
              <a:rPr kumimoji="0" lang="en-US" altLang="zh-CN" sz="2000" b="1" i="0" u="none" strike="noStrike" kern="0" cap="none" spc="0" normalizeH="0" baseline="0" noProof="0" dirty="0" smtClean="0">
                <a:ln>
                  <a:noFill/>
                </a:ln>
                <a:solidFill>
                  <a:schemeClr val="tx1"/>
                </a:solidFill>
                <a:effectLst/>
                <a:uLnTx/>
                <a:uFillTx/>
                <a:latin typeface="+mn-ea"/>
                <a:ea typeface="+mn-ea"/>
                <a:cs typeface="+mn-cs"/>
              </a:rPr>
              <a:t>ID</a:t>
            </a:r>
            <a:r>
              <a:rPr kumimoji="0" lang="zh-CN" altLang="zh-CN" sz="2000" b="1" i="0" u="none" strike="noStrike" kern="0" cap="none" spc="0" normalizeH="0" baseline="0" noProof="0" dirty="0" smtClean="0">
                <a:ln>
                  <a:noFill/>
                </a:ln>
                <a:solidFill>
                  <a:schemeClr val="tx1"/>
                </a:solidFill>
                <a:effectLst/>
                <a:uLnTx/>
                <a:uFillTx/>
                <a:latin typeface="+mn-ea"/>
                <a:ea typeface="+mn-ea"/>
                <a:cs typeface="+mn-cs"/>
              </a:rPr>
              <a:t>）是将少量药液或生物制品注射于表皮与真皮之间的方法。在所有的注射法中，其吸收速度最慢。</a:t>
            </a:r>
            <a:endParaRPr kumimoji="0" lang="zh-CN" altLang="zh-CN" sz="2000" b="1" i="0" u="none" strike="noStrike" kern="0" cap="none" spc="0" normalizeH="0" baseline="0" noProof="0" dirty="0" smtClean="0">
              <a:ln>
                <a:noFill/>
              </a:ln>
              <a:solidFill>
                <a:schemeClr val="tx1"/>
              </a:solidFill>
              <a:effectLst/>
              <a:uLnTx/>
              <a:uFillTx/>
              <a:latin typeface="+mn-ea"/>
              <a:ea typeface="+mn-ea"/>
              <a:cs typeface="+mn-cs"/>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en-US" altLang="zh-CN" sz="2000" b="1" i="0" u="none" strike="noStrike" kern="0" cap="none" spc="0" normalizeH="0" baseline="0" noProof="0" dirty="0" smtClean="0">
                <a:ln>
                  <a:noFill/>
                </a:ln>
                <a:solidFill>
                  <a:schemeClr val="tx1"/>
                </a:solidFill>
                <a:effectLst/>
                <a:uLnTx/>
                <a:uFillTx/>
                <a:latin typeface="+mn-ea"/>
                <a:ea typeface="+mn-ea"/>
                <a:cs typeface="+mn-cs"/>
              </a:rPr>
              <a:t>1</a:t>
            </a:r>
            <a:r>
              <a:rPr kumimoji="0" lang="zh-CN" altLang="zh-CN" sz="2000" b="1" i="0" u="none" strike="noStrike" kern="0" cap="none" spc="0" normalizeH="0" baseline="0" noProof="0" dirty="0" smtClean="0">
                <a:ln>
                  <a:noFill/>
                </a:ln>
                <a:solidFill>
                  <a:schemeClr val="tx1"/>
                </a:solidFill>
                <a:effectLst/>
                <a:uLnTx/>
                <a:uFillTx/>
                <a:latin typeface="+mn-ea"/>
                <a:ea typeface="+mn-ea"/>
                <a:cs typeface="+mn-cs"/>
              </a:rPr>
              <a:t>．目的</a:t>
            </a:r>
            <a:endParaRPr kumimoji="0" lang="zh-CN" altLang="zh-CN" sz="2000" b="1" i="0" u="none" strike="noStrike" kern="0" cap="none" spc="0" normalizeH="0" baseline="0" noProof="0" dirty="0" smtClean="0">
              <a:ln>
                <a:noFill/>
              </a:ln>
              <a:solidFill>
                <a:schemeClr val="tx1"/>
              </a:solidFill>
              <a:effectLst/>
              <a:uLnTx/>
              <a:uFillTx/>
              <a:latin typeface="+mn-ea"/>
              <a:ea typeface="+mn-ea"/>
              <a:cs typeface="+mn-cs"/>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zh-CN" altLang="zh-CN" sz="2000" b="1" i="0" u="none" strike="noStrike" kern="0" cap="none" spc="0" normalizeH="0" baseline="0" noProof="0" dirty="0" smtClean="0">
                <a:ln>
                  <a:noFill/>
                </a:ln>
                <a:solidFill>
                  <a:schemeClr val="tx1"/>
                </a:solidFill>
                <a:effectLst/>
                <a:uLnTx/>
                <a:uFillTx/>
                <a:latin typeface="+mn-ea"/>
                <a:ea typeface="+mn-ea"/>
                <a:cs typeface="+mn-cs"/>
              </a:rPr>
              <a:t>（</a:t>
            </a:r>
            <a:r>
              <a:rPr kumimoji="0" lang="en-US" altLang="zh-CN" sz="2000" b="1" i="0" u="none" strike="noStrike" kern="0" cap="none" spc="0" normalizeH="0" baseline="0" noProof="0" dirty="0" smtClean="0">
                <a:ln>
                  <a:noFill/>
                </a:ln>
                <a:solidFill>
                  <a:schemeClr val="tx1"/>
                </a:solidFill>
                <a:effectLst/>
                <a:uLnTx/>
                <a:uFillTx/>
                <a:latin typeface="+mn-ea"/>
                <a:ea typeface="+mn-ea"/>
                <a:cs typeface="+mn-cs"/>
              </a:rPr>
              <a:t>1</a:t>
            </a:r>
            <a:r>
              <a:rPr kumimoji="0" lang="zh-CN" altLang="zh-CN" sz="2000" b="1" i="0" u="none" strike="noStrike" kern="0" cap="none" spc="0" normalizeH="0" baseline="0" noProof="0" dirty="0" smtClean="0">
                <a:ln>
                  <a:noFill/>
                </a:ln>
                <a:solidFill>
                  <a:schemeClr val="tx1"/>
                </a:solidFill>
                <a:effectLst/>
                <a:uLnTx/>
                <a:uFillTx/>
                <a:latin typeface="+mn-ea"/>
                <a:ea typeface="+mn-ea"/>
                <a:cs typeface="+mn-cs"/>
              </a:rPr>
              <a:t>）进行药物过敏试验。</a:t>
            </a:r>
            <a:endParaRPr kumimoji="0" lang="zh-CN" altLang="zh-CN" sz="2000" b="1" i="0" u="none" strike="noStrike" kern="0" cap="none" spc="0" normalizeH="0" baseline="0" noProof="0" dirty="0" smtClean="0">
              <a:ln>
                <a:noFill/>
              </a:ln>
              <a:solidFill>
                <a:schemeClr val="tx1"/>
              </a:solidFill>
              <a:effectLst/>
              <a:uLnTx/>
              <a:uFillTx/>
              <a:latin typeface="+mn-ea"/>
              <a:ea typeface="+mn-ea"/>
              <a:cs typeface="+mn-cs"/>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zh-CN" altLang="zh-CN" sz="2000" b="1" i="0" u="none" strike="noStrike" kern="0" cap="none" spc="0" normalizeH="0" baseline="0" noProof="0" dirty="0" smtClean="0">
                <a:ln>
                  <a:noFill/>
                </a:ln>
                <a:solidFill>
                  <a:schemeClr val="tx1"/>
                </a:solidFill>
                <a:effectLst/>
                <a:uLnTx/>
                <a:uFillTx/>
                <a:latin typeface="+mn-ea"/>
                <a:ea typeface="+mn-ea"/>
                <a:cs typeface="+mn-cs"/>
              </a:rPr>
              <a:t>（</a:t>
            </a:r>
            <a:r>
              <a:rPr kumimoji="0" lang="en-US" altLang="zh-CN" sz="2000" b="1" i="0" u="none" strike="noStrike" kern="0" cap="none" spc="0" normalizeH="0" baseline="0" noProof="0" dirty="0" smtClean="0">
                <a:ln>
                  <a:noFill/>
                </a:ln>
                <a:solidFill>
                  <a:schemeClr val="tx1"/>
                </a:solidFill>
                <a:effectLst/>
                <a:uLnTx/>
                <a:uFillTx/>
                <a:latin typeface="+mn-ea"/>
                <a:ea typeface="+mn-ea"/>
                <a:cs typeface="+mn-cs"/>
              </a:rPr>
              <a:t>2</a:t>
            </a:r>
            <a:r>
              <a:rPr kumimoji="0" lang="zh-CN" altLang="zh-CN" sz="2000" b="1" i="0" u="none" strike="noStrike" kern="0" cap="none" spc="0" normalizeH="0" baseline="0" noProof="0" dirty="0" smtClean="0">
                <a:ln>
                  <a:noFill/>
                </a:ln>
                <a:solidFill>
                  <a:schemeClr val="tx1"/>
                </a:solidFill>
                <a:effectLst/>
                <a:uLnTx/>
                <a:uFillTx/>
                <a:latin typeface="+mn-ea"/>
                <a:ea typeface="+mn-ea"/>
                <a:cs typeface="+mn-cs"/>
              </a:rPr>
              <a:t>）预防接种。</a:t>
            </a:r>
            <a:endParaRPr kumimoji="0" lang="zh-CN" altLang="zh-CN" sz="2000" b="1" i="0" u="none" strike="noStrike" kern="0" cap="none" spc="0" normalizeH="0" baseline="0" noProof="0" dirty="0" smtClean="0">
              <a:ln>
                <a:noFill/>
              </a:ln>
              <a:solidFill>
                <a:schemeClr val="tx1"/>
              </a:solidFill>
              <a:effectLst/>
              <a:uLnTx/>
              <a:uFillTx/>
              <a:latin typeface="+mn-ea"/>
              <a:ea typeface="+mn-ea"/>
              <a:cs typeface="+mn-cs"/>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zh-CN" altLang="zh-CN" sz="2000" b="1" i="0" u="none" strike="noStrike" kern="0" cap="none" spc="0" normalizeH="0" baseline="0" noProof="0" dirty="0" smtClean="0">
                <a:ln>
                  <a:noFill/>
                </a:ln>
                <a:solidFill>
                  <a:schemeClr val="tx1"/>
                </a:solidFill>
                <a:effectLst/>
                <a:uLnTx/>
                <a:uFillTx/>
                <a:latin typeface="+mn-ea"/>
                <a:ea typeface="+mn-ea"/>
                <a:cs typeface="+mn-cs"/>
              </a:rPr>
              <a:t>（</a:t>
            </a:r>
            <a:r>
              <a:rPr kumimoji="0" lang="en-US" altLang="zh-CN" sz="2000" b="1" i="0" u="none" strike="noStrike" kern="0" cap="none" spc="0" normalizeH="0" baseline="0" noProof="0" dirty="0" smtClean="0">
                <a:ln>
                  <a:noFill/>
                </a:ln>
                <a:solidFill>
                  <a:schemeClr val="tx1"/>
                </a:solidFill>
                <a:effectLst/>
                <a:uLnTx/>
                <a:uFillTx/>
                <a:latin typeface="+mn-ea"/>
                <a:ea typeface="+mn-ea"/>
                <a:cs typeface="+mn-cs"/>
              </a:rPr>
              <a:t>3</a:t>
            </a:r>
            <a:r>
              <a:rPr kumimoji="0" lang="zh-CN" altLang="zh-CN" sz="2000" b="1" i="0" u="none" strike="noStrike" kern="0" cap="none" spc="0" normalizeH="0" baseline="0" noProof="0" dirty="0" smtClean="0">
                <a:ln>
                  <a:noFill/>
                </a:ln>
                <a:solidFill>
                  <a:schemeClr val="tx1"/>
                </a:solidFill>
                <a:effectLst/>
                <a:uLnTx/>
                <a:uFillTx/>
                <a:latin typeface="+mn-ea"/>
                <a:ea typeface="+mn-ea"/>
                <a:cs typeface="+mn-cs"/>
              </a:rPr>
              <a:t>）局部麻醉的起始步骤。</a:t>
            </a:r>
            <a:endParaRPr kumimoji="0" lang="zh-CN" altLang="zh-CN" sz="2000" b="1" i="0" u="none" strike="noStrike" kern="0" cap="none" spc="0" normalizeH="0" baseline="0" noProof="0" dirty="0" smtClean="0">
              <a:ln>
                <a:noFill/>
              </a:ln>
              <a:solidFill>
                <a:schemeClr val="tx1"/>
              </a:solidFill>
              <a:effectLst/>
              <a:uLnTx/>
              <a:uFillTx/>
              <a:latin typeface="+mn-ea"/>
              <a:ea typeface="+mn-ea"/>
              <a:cs typeface="+mn-cs"/>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endParaRPr kumimoji="0" lang="zh-CN" altLang="en-US" sz="2000" b="1" i="0" u="none" strike="noStrike" kern="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6" name="图片 105"/>
          <p:cNvPicPr/>
          <p:nvPr/>
        </p:nvPicPr>
        <p:blipFill>
          <a:blip r:embed="rId2"/>
          <a:stretch>
            <a:fillRect/>
          </a:stretch>
        </p:blipFill>
        <p:spPr>
          <a:xfrm>
            <a:off x="7680326" y="2925128"/>
            <a:ext cx="3676649" cy="2600325"/>
          </a:xfrm>
          <a:prstGeom prst="rect">
            <a:avLst/>
          </a:prstGeom>
          <a:noFill/>
          <a:ln w="9525">
            <a:noFill/>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04" name="AutoShape 4"/>
          <p:cNvSpPr>
            <a:spLocks noChangeArrowheads="1"/>
          </p:cNvSpPr>
          <p:nvPr/>
        </p:nvSpPr>
        <p:spPr bwMode="auto">
          <a:xfrm>
            <a:off x="1295400" y="3268980"/>
            <a:ext cx="2878455" cy="732790"/>
          </a:xfrm>
          <a:prstGeom prst="diamond">
            <a:avLst/>
          </a:prstGeom>
          <a:solidFill>
            <a:srgbClr val="0095B8"/>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0000"/>
                </a:solidFill>
                <a:effectLst/>
                <a:uLnTx/>
                <a:uFillTx/>
                <a:latin typeface="+mn-ea"/>
                <a:ea typeface="+mn-ea"/>
                <a:cs typeface="+mn-cs"/>
              </a:rPr>
              <a:t>目的</a:t>
            </a:r>
            <a:endParaRPr kumimoji="0" lang="zh-CN" altLang="en-US" sz="2000" b="1" i="0" u="none" strike="noStrike" kern="1200" cap="none" spc="0" normalizeH="0" baseline="0" noProof="0">
              <a:ln>
                <a:noFill/>
              </a:ln>
              <a:solidFill>
                <a:srgbClr val="FF0000"/>
              </a:solidFill>
              <a:effectLst/>
              <a:uLnTx/>
              <a:uFillTx/>
              <a:latin typeface="+mn-ea"/>
              <a:ea typeface="+mn-ea"/>
              <a:cs typeface="+mn-cs"/>
            </a:endParaRPr>
          </a:p>
        </p:txBody>
      </p:sp>
      <p:grpSp>
        <p:nvGrpSpPr>
          <p:cNvPr id="2" name="Group 5"/>
          <p:cNvGrpSpPr/>
          <p:nvPr/>
        </p:nvGrpSpPr>
        <p:grpSpPr>
          <a:xfrm>
            <a:off x="1393190" y="1902460"/>
            <a:ext cx="2878455" cy="732790"/>
            <a:chOff x="657" y="1071"/>
            <a:chExt cx="1587" cy="499"/>
          </a:xfrm>
        </p:grpSpPr>
        <p:sp>
          <p:nvSpPr>
            <p:cNvPr id="50187" name="AutoShape 6"/>
            <p:cNvSpPr>
              <a:spLocks noChangeArrowheads="1"/>
            </p:cNvSpPr>
            <p:nvPr/>
          </p:nvSpPr>
          <p:spPr bwMode="auto">
            <a:xfrm>
              <a:off x="657" y="1071"/>
              <a:ext cx="1587" cy="499"/>
            </a:xfrm>
            <a:prstGeom prst="diamond">
              <a:avLst/>
            </a:prstGeom>
            <a:solidFill>
              <a:schemeClr val="accent1"/>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0000"/>
                  </a:solidFill>
                  <a:effectLst/>
                  <a:uLnTx/>
                  <a:uFillTx/>
                  <a:latin typeface="+mn-ea"/>
                  <a:ea typeface="+mn-ea"/>
                  <a:cs typeface="+mn-cs"/>
                </a:rPr>
                <a:t>定义</a:t>
              </a:r>
              <a:endParaRPr kumimoji="0" lang="zh-CN" altLang="en-US" sz="2000" b="1" i="0" u="none" strike="noStrike" kern="1200" cap="none" spc="0" normalizeH="0" baseline="0" noProof="0">
                <a:ln>
                  <a:noFill/>
                </a:ln>
                <a:solidFill>
                  <a:srgbClr val="FF0000"/>
                </a:solidFill>
                <a:effectLst/>
                <a:uLnTx/>
                <a:uFillTx/>
                <a:latin typeface="+mn-ea"/>
                <a:ea typeface="+mn-ea"/>
                <a:cs typeface="+mn-cs"/>
              </a:endParaRPr>
            </a:p>
          </p:txBody>
        </p:sp>
        <p:sp>
          <p:nvSpPr>
            <p:cNvPr id="50188" name="AutoShape 7">
              <a:hlinkClick r:id="" action="ppaction://noaction" highlightClick="1"/>
            </p:cNvPr>
            <p:cNvSpPr>
              <a:spLocks noChangeArrowheads="1"/>
            </p:cNvSpPr>
            <p:nvPr/>
          </p:nvSpPr>
          <p:spPr bwMode="auto">
            <a:xfrm>
              <a:off x="1156" y="1207"/>
              <a:ext cx="545" cy="273"/>
            </a:xfrm>
            <a:prstGeom prst="actionButtonBlank">
              <a:avLst/>
            </a:prstGeom>
            <a:no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rgbClr val="FF0000"/>
                </a:solidFill>
                <a:effectLst/>
                <a:uLnTx/>
                <a:uFillTx/>
                <a:latin typeface="+mn-ea"/>
                <a:ea typeface="+mn-ea"/>
                <a:cs typeface="+mn-cs"/>
              </a:endParaRPr>
            </a:p>
          </p:txBody>
        </p:sp>
      </p:grpSp>
      <p:sp>
        <p:nvSpPr>
          <p:cNvPr id="563208" name="AutoShape 8"/>
          <p:cNvSpPr>
            <a:spLocks noChangeArrowheads="1"/>
          </p:cNvSpPr>
          <p:nvPr/>
        </p:nvSpPr>
        <p:spPr bwMode="auto">
          <a:xfrm>
            <a:off x="1200150" y="4616450"/>
            <a:ext cx="2878455" cy="732790"/>
          </a:xfrm>
          <a:prstGeom prst="diamond">
            <a:avLst/>
          </a:prstGeom>
          <a:solidFill>
            <a:srgbClr val="0095B8">
              <a:alpha val="47058"/>
            </a:srgbClr>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n-ea"/>
                <a:ea typeface="+mn-ea"/>
                <a:cs typeface="+mn-cs"/>
              </a:rPr>
              <a:t>评估</a:t>
            </a:r>
            <a:endParaRPr kumimoji="0" lang="zh-CN" altLang="en-US" sz="2000" b="1" i="0" u="none" strike="noStrike" kern="1200" cap="none" spc="0" normalizeH="0" baseline="0" noProof="0" dirty="0">
              <a:ln>
                <a:noFill/>
              </a:ln>
              <a:solidFill>
                <a:srgbClr val="FF0000"/>
              </a:solidFill>
              <a:effectLst/>
              <a:uLnTx/>
              <a:uFillTx/>
              <a:latin typeface="+mn-ea"/>
              <a:ea typeface="+mn-ea"/>
              <a:cs typeface="+mn-cs"/>
            </a:endParaRPr>
          </a:p>
        </p:txBody>
      </p:sp>
      <p:sp>
        <p:nvSpPr>
          <p:cNvPr id="563209" name="Rectangle 9"/>
          <p:cNvSpPr>
            <a:spLocks noChangeArrowheads="1"/>
          </p:cNvSpPr>
          <p:nvPr/>
        </p:nvSpPr>
        <p:spPr bwMode="auto">
          <a:xfrm>
            <a:off x="4584065" y="1957070"/>
            <a:ext cx="5581015" cy="577850"/>
          </a:xfrm>
          <a:prstGeom prst="rect">
            <a:avLst/>
          </a:prstGeom>
          <a:noFill/>
          <a:ln w="38100">
            <a:solidFill>
              <a:srgbClr val="33CCCC"/>
            </a:solidFill>
            <a:prstDash val="sysDot"/>
            <a:miter lim="800000"/>
          </a:ln>
          <a:effectLst/>
        </p:spPr>
        <p:txBody>
          <a:bodyPr lIns="122766" tIns="61384" rIns="122766" bIns="61384"/>
          <a:lstStyle/>
          <a:p>
            <a:pPr marL="342900" marR="0" lvl="0" indent="-342900" algn="l" defTabSz="914400" rtl="0" eaLnBrk="1" fontAlgn="base" latinLnBrk="0" hangingPunct="1">
              <a:lnSpc>
                <a:spcPct val="100000"/>
              </a:lnSpc>
              <a:spcBef>
                <a:spcPct val="20000"/>
              </a:spcBef>
              <a:spcAft>
                <a:spcPct val="0"/>
              </a:spcAft>
              <a:buClr>
                <a:schemeClr val="accent1"/>
              </a:buClr>
              <a:buSzTx/>
              <a:buFontTx/>
              <a:buBlip>
                <a:blip r:embed="rId1"/>
              </a:buBlip>
              <a:defRPr/>
            </a:pPr>
            <a:r>
              <a:rPr kumimoji="0" lang="zh-CN" altLang="en-US" sz="20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mn-ea"/>
                <a:ea typeface="+mn-ea"/>
                <a:cs typeface="+mn-cs"/>
              </a:rPr>
              <a:t>将少量药液注入表皮和真皮之间的方法</a:t>
            </a:r>
            <a:endParaRPr kumimoji="0" lang="zh-CN" altLang="en-US" sz="20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mn-ea"/>
              <a:ea typeface="+mn-ea"/>
              <a:cs typeface="+mn-cs"/>
            </a:endParaRPr>
          </a:p>
        </p:txBody>
      </p:sp>
      <p:sp>
        <p:nvSpPr>
          <p:cNvPr id="563210" name="Rectangle 10"/>
          <p:cNvSpPr>
            <a:spLocks noChangeArrowheads="1"/>
          </p:cNvSpPr>
          <p:nvPr/>
        </p:nvSpPr>
        <p:spPr bwMode="auto">
          <a:xfrm>
            <a:off x="4584065" y="3089275"/>
            <a:ext cx="5486400" cy="1343025"/>
          </a:xfrm>
          <a:prstGeom prst="rect">
            <a:avLst/>
          </a:prstGeom>
          <a:noFill/>
          <a:ln w="38100" cap="rnd">
            <a:solidFill>
              <a:srgbClr val="33CCCC"/>
            </a:solidFill>
            <a:prstDash val="sysDot"/>
            <a:miter lim="800000"/>
          </a:ln>
          <a:effectLst/>
        </p:spPr>
        <p:txBody>
          <a:bodyPr lIns="122766" tIns="61384" rIns="122766" bIns="61384"/>
          <a:lstStyle/>
          <a:p>
            <a:pPr marL="342900" marR="0" lvl="0" indent="-342900" algn="l" defTabSz="914400" rtl="0" eaLnBrk="1" fontAlgn="base" latinLnBrk="0" hangingPunct="1">
              <a:lnSpc>
                <a:spcPct val="100000"/>
              </a:lnSpc>
              <a:spcBef>
                <a:spcPct val="2000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rgbClr val="9900CC"/>
                </a:solidFill>
                <a:effectLst>
                  <a:outerShdw blurRad="38100" dist="38100" dir="2700000" algn="tl">
                    <a:srgbClr val="000000"/>
                  </a:outerShdw>
                </a:effectLst>
                <a:uLnTx/>
                <a:uFillTx/>
                <a:latin typeface="+mn-ea"/>
                <a:ea typeface="+mn-ea"/>
                <a:cs typeface="+mn-cs"/>
              </a:rPr>
              <a:t>药物过敏试验</a:t>
            </a:r>
            <a:endParaRPr kumimoji="0" lang="zh-CN" altLang="en-US" sz="2000" b="1" i="0" u="none" strike="noStrike" kern="1200" cap="none" spc="0" normalizeH="0" baseline="0" noProof="0">
              <a:ln>
                <a:noFill/>
              </a:ln>
              <a:solidFill>
                <a:srgbClr val="9900CC"/>
              </a:solidFill>
              <a:effectLst>
                <a:outerShdw blurRad="38100" dist="38100" dir="2700000" algn="tl">
                  <a:srgbClr val="000000"/>
                </a:outerShdw>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rgbClr val="9900CC"/>
                </a:solidFill>
                <a:effectLst>
                  <a:outerShdw blurRad="38100" dist="38100" dir="2700000" algn="tl">
                    <a:srgbClr val="000000"/>
                  </a:outerShdw>
                </a:effectLst>
                <a:uLnTx/>
                <a:uFillTx/>
                <a:latin typeface="+mn-ea"/>
                <a:ea typeface="+mn-ea"/>
                <a:cs typeface="+mn-cs"/>
              </a:rPr>
              <a:t>预防接种</a:t>
            </a:r>
            <a:endParaRPr kumimoji="0" lang="zh-CN" altLang="en-US" sz="2000" b="1" i="0" u="none" strike="noStrike" kern="1200" cap="none" spc="0" normalizeH="0" baseline="0" noProof="0">
              <a:ln>
                <a:noFill/>
              </a:ln>
              <a:solidFill>
                <a:srgbClr val="9900CC"/>
              </a:solidFill>
              <a:effectLst>
                <a:outerShdw blurRad="38100" dist="38100" dir="2700000" algn="tl">
                  <a:srgbClr val="000000"/>
                </a:outerShdw>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rgbClr val="9900CC"/>
                </a:solidFill>
                <a:effectLst>
                  <a:outerShdw blurRad="38100" dist="38100" dir="2700000" algn="tl">
                    <a:srgbClr val="000000"/>
                  </a:outerShdw>
                </a:effectLst>
                <a:uLnTx/>
                <a:uFillTx/>
                <a:latin typeface="+mn-ea"/>
                <a:ea typeface="+mn-ea"/>
                <a:cs typeface="+mn-cs"/>
              </a:rPr>
              <a:t>局部麻醉</a:t>
            </a:r>
            <a:endParaRPr kumimoji="0" lang="zh-CN" altLang="en-US" sz="2000" b="1" i="0" u="none" strike="noStrike" kern="1200" cap="none" spc="0" normalizeH="0" baseline="0" noProof="0">
              <a:ln>
                <a:noFill/>
              </a:ln>
              <a:solidFill>
                <a:srgbClr val="9900CC"/>
              </a:solidFill>
              <a:effectLst>
                <a:outerShdw blurRad="38100" dist="38100" dir="2700000" algn="tl">
                  <a:srgbClr val="000000"/>
                </a:outerShdw>
              </a:effectLst>
              <a:uLnTx/>
              <a:uFillTx/>
              <a:latin typeface="+mn-ea"/>
              <a:ea typeface="+mn-ea"/>
              <a:cs typeface="+mn-cs"/>
            </a:endParaRPr>
          </a:p>
        </p:txBody>
      </p:sp>
      <p:sp>
        <p:nvSpPr>
          <p:cNvPr id="563211" name="Rectangle 11"/>
          <p:cNvSpPr>
            <a:spLocks noChangeArrowheads="1"/>
          </p:cNvSpPr>
          <p:nvPr/>
        </p:nvSpPr>
        <p:spPr bwMode="auto">
          <a:xfrm>
            <a:off x="4584065" y="4723765"/>
            <a:ext cx="5486400" cy="1946275"/>
          </a:xfrm>
          <a:prstGeom prst="rect">
            <a:avLst/>
          </a:prstGeom>
          <a:noFill/>
          <a:ln w="38100" cap="rnd" cmpd="dbl">
            <a:solidFill>
              <a:srgbClr val="33CCCC"/>
            </a:solidFill>
            <a:prstDash val="sysDot"/>
            <a:miter lim="800000"/>
          </a:ln>
          <a:effectLst/>
        </p:spPr>
        <p:txBody>
          <a:bodyPr lIns="122766" tIns="61384" rIns="122766" bIns="61384"/>
          <a:lstStyle/>
          <a:p>
            <a:pPr marL="342900" marR="0" lvl="0" indent="-342900" algn="l" defTabSz="914400" rtl="0" eaLnBrk="1" fontAlgn="base" latinLnBrk="0" hangingPunct="1">
              <a:lnSpc>
                <a:spcPct val="100000"/>
              </a:lnSpc>
              <a:spcBef>
                <a:spcPct val="20000"/>
              </a:spcBef>
              <a:spcAft>
                <a:spcPct val="0"/>
              </a:spcAft>
              <a:buClr>
                <a:schemeClr val="accent1"/>
              </a:buClr>
              <a:buSzTx/>
              <a:buFontTx/>
              <a:buBlip>
                <a:blip r:embed="rId1"/>
              </a:buBlip>
              <a:defRPr/>
            </a:pPr>
            <a:r>
              <a:rPr kumimoji="0" lang="zh-CN" altLang="zh-CN" sz="2000" b="1" i="0" u="none" strike="noStrike" kern="1200" cap="none" spc="0" normalizeH="0" baseline="0" noProof="0" dirty="0">
                <a:ln>
                  <a:noFill/>
                </a:ln>
                <a:solidFill>
                  <a:srgbClr val="CCCC00"/>
                </a:solidFill>
                <a:effectLst>
                  <a:outerShdw blurRad="38100" dist="38100" dir="2700000" algn="tl">
                    <a:srgbClr val="000000"/>
                  </a:outerShdw>
                </a:effectLst>
                <a:uLnTx/>
                <a:uFillTx/>
                <a:latin typeface="+mn-ea"/>
                <a:ea typeface="+mn-ea"/>
                <a:cs typeface="+mn-cs"/>
              </a:rPr>
              <a:t>药物过敏史</a:t>
            </a:r>
            <a:endParaRPr kumimoji="0" lang="zh-CN" altLang="en-US" sz="2000" b="1" i="0" u="none" strike="noStrike" kern="1200" cap="none" spc="0" normalizeH="0" baseline="0" noProof="0" dirty="0">
              <a:ln>
                <a:noFill/>
              </a:ln>
              <a:solidFill>
                <a:srgbClr val="CCCC00"/>
              </a:solidFill>
              <a:effectLst>
                <a:outerShdw blurRad="38100" dist="38100" dir="2700000" algn="tl">
                  <a:srgbClr val="000000"/>
                </a:outerShdw>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Tx/>
              <a:buBlip>
                <a:blip r:embed="rId1"/>
              </a:buBlip>
              <a:defRPr/>
            </a:pPr>
            <a:r>
              <a:rPr kumimoji="0" lang="zh-CN" altLang="en-US" sz="2000" b="1" i="0" u="none" strike="noStrike" kern="1200" cap="none" spc="0" normalizeH="0" baseline="0" noProof="0" dirty="0">
                <a:ln>
                  <a:noFill/>
                </a:ln>
                <a:solidFill>
                  <a:srgbClr val="CCCC00"/>
                </a:solidFill>
                <a:effectLst>
                  <a:outerShdw blurRad="38100" dist="38100" dir="2700000" algn="tl">
                    <a:srgbClr val="000000"/>
                  </a:outerShdw>
                </a:effectLst>
                <a:uLnTx/>
                <a:uFillTx/>
                <a:latin typeface="+mn-ea"/>
                <a:ea typeface="+mn-ea"/>
                <a:cs typeface="+mn-cs"/>
              </a:rPr>
              <a:t>部位</a:t>
            </a:r>
            <a:r>
              <a:rPr kumimoji="0" lang="en-US" altLang="zh-CN" sz="2000" b="1" i="0" u="none" strike="noStrike" kern="1200" cap="none" spc="0" normalizeH="0" baseline="0" noProof="0" dirty="0">
                <a:ln>
                  <a:noFill/>
                </a:ln>
                <a:solidFill>
                  <a:srgbClr val="CCCC00"/>
                </a:solidFill>
                <a:effectLst>
                  <a:outerShdw blurRad="38100" dist="38100" dir="2700000" algn="tl">
                    <a:srgbClr val="000000"/>
                  </a:outerShdw>
                </a:effectLst>
                <a:uLnTx/>
                <a:uFillTx/>
                <a:latin typeface="+mn-ea"/>
                <a:ea typeface="+mn-ea"/>
                <a:cs typeface="+mn-cs"/>
              </a:rPr>
              <a:t>——</a:t>
            </a:r>
            <a:r>
              <a:rPr kumimoji="0" lang="zh-CN" altLang="en-US" sz="2000" b="1" i="0" u="none" strike="noStrike" kern="1200" cap="none" spc="0" normalizeH="0" baseline="0" noProof="0" dirty="0">
                <a:ln>
                  <a:noFill/>
                </a:ln>
                <a:solidFill>
                  <a:srgbClr val="CCCC00"/>
                </a:solidFill>
                <a:effectLst>
                  <a:outerShdw blurRad="38100" dist="38100" dir="2700000" algn="tl">
                    <a:srgbClr val="000000"/>
                  </a:outerShdw>
                </a:effectLst>
                <a:uLnTx/>
                <a:uFillTx/>
                <a:latin typeface="+mn-ea"/>
                <a:ea typeface="+mn-ea"/>
                <a:cs typeface="+mn-cs"/>
              </a:rPr>
              <a:t>毛发、色素较少，皮肤较薄处</a:t>
            </a:r>
            <a:endParaRPr kumimoji="0" lang="en-US" altLang="zh-CN" sz="2000" b="1" i="0" u="none" strike="noStrike" kern="1200" cap="none" spc="0" normalizeH="0" baseline="0" noProof="0" dirty="0">
              <a:ln>
                <a:noFill/>
              </a:ln>
              <a:solidFill>
                <a:srgbClr val="CCCC00"/>
              </a:solidFill>
              <a:effectLst>
                <a:outerShdw blurRad="38100" dist="38100" dir="2700000" algn="tl">
                  <a:srgbClr val="000000"/>
                </a:outerShdw>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Ø"/>
              <a:defRPr/>
            </a:pPr>
            <a:r>
              <a:rPr kumimoji="0" lang="zh-CN" altLang="en-US" sz="2000" b="1" i="0" u="none" strike="noStrike" kern="1200" cap="none" spc="0" normalizeH="0" baseline="0" noProof="0" dirty="0">
                <a:ln>
                  <a:noFill/>
                </a:ln>
                <a:solidFill>
                  <a:schemeClr val="tx2"/>
                </a:solidFill>
                <a:effectLst>
                  <a:outerShdw blurRad="38100" dist="38100" dir="2700000" algn="tl">
                    <a:srgbClr val="000000"/>
                  </a:outerShdw>
                </a:effectLst>
                <a:uLnTx/>
                <a:uFillTx/>
                <a:latin typeface="+mn-ea"/>
                <a:ea typeface="+mn-ea"/>
                <a:cs typeface="+mn-cs"/>
              </a:rPr>
              <a:t>过敏试验：前臂掌侧中下</a:t>
            </a:r>
            <a:r>
              <a:rPr kumimoji="0" lang="en-US" altLang="zh-CN" sz="2000" b="1" i="0" u="none" strike="noStrike" kern="1200" cap="none" spc="0" normalizeH="0" baseline="0" noProof="0" dirty="0">
                <a:ln>
                  <a:noFill/>
                </a:ln>
                <a:solidFill>
                  <a:schemeClr val="tx2"/>
                </a:solidFill>
                <a:effectLst>
                  <a:outerShdw blurRad="38100" dist="38100" dir="2700000" algn="tl">
                    <a:srgbClr val="000000"/>
                  </a:outerShdw>
                </a:effectLst>
                <a:uLnTx/>
                <a:uFillTx/>
                <a:latin typeface="+mn-ea"/>
                <a:ea typeface="+mn-ea"/>
                <a:cs typeface="+mn-cs"/>
              </a:rPr>
              <a:t>1/3</a:t>
            </a:r>
            <a:r>
              <a:rPr kumimoji="0" lang="zh-CN" altLang="en-US" sz="2000" b="1" i="0" u="none" strike="noStrike" kern="1200" cap="none" spc="0" normalizeH="0" baseline="0" noProof="0" dirty="0">
                <a:ln>
                  <a:noFill/>
                </a:ln>
                <a:solidFill>
                  <a:schemeClr val="tx2"/>
                </a:solidFill>
                <a:effectLst>
                  <a:outerShdw blurRad="38100" dist="38100" dir="2700000" algn="tl">
                    <a:srgbClr val="000000"/>
                  </a:outerShdw>
                </a:effectLst>
                <a:uLnTx/>
                <a:uFillTx/>
                <a:latin typeface="+mn-ea"/>
                <a:ea typeface="+mn-ea"/>
                <a:cs typeface="+mn-cs"/>
              </a:rPr>
              <a:t>处</a:t>
            </a:r>
            <a:endParaRPr kumimoji="0" lang="zh-CN" altLang="en-US" sz="2000" b="1" i="0" u="none" strike="noStrike" kern="1200" cap="none" spc="0" normalizeH="0" baseline="0" noProof="0" dirty="0">
              <a:ln>
                <a:noFill/>
              </a:ln>
              <a:solidFill>
                <a:schemeClr val="tx2"/>
              </a:solidFill>
              <a:effectLst>
                <a:outerShdw blurRad="38100" dist="38100" dir="2700000" algn="tl">
                  <a:srgbClr val="000000"/>
                </a:outerShdw>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Ø"/>
              <a:defRPr/>
            </a:pPr>
            <a:r>
              <a:rPr kumimoji="0" lang="zh-CN" altLang="en-US" sz="2000" b="1" i="0" u="none" strike="noStrike" kern="1200" cap="none" spc="0" normalizeH="0" baseline="0" noProof="0" dirty="0">
                <a:ln>
                  <a:noFill/>
                </a:ln>
                <a:solidFill>
                  <a:schemeClr val="tx2"/>
                </a:solidFill>
                <a:effectLst>
                  <a:outerShdw blurRad="38100" dist="38100" dir="2700000" algn="tl">
                    <a:srgbClr val="000000"/>
                  </a:outerShdw>
                </a:effectLst>
                <a:uLnTx/>
                <a:uFillTx/>
                <a:latin typeface="+mn-ea"/>
                <a:ea typeface="+mn-ea"/>
                <a:cs typeface="+mn-cs"/>
              </a:rPr>
              <a:t>预防接种：上臂三角肌下缘</a:t>
            </a:r>
            <a:endParaRPr kumimoji="0" lang="zh-CN" altLang="en-US" sz="2000" b="1" i="0" u="none" strike="noStrike" kern="1200" cap="none" spc="0" normalizeH="0" baseline="0" noProof="0" dirty="0">
              <a:ln>
                <a:noFill/>
              </a:ln>
              <a:solidFill>
                <a:schemeClr val="tx2"/>
              </a:solidFill>
              <a:effectLst>
                <a:outerShdw blurRad="38100" dist="38100" dir="2700000" algn="tl">
                  <a:srgbClr val="000000"/>
                </a:outerShdw>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Ø"/>
              <a:defRPr/>
            </a:pPr>
            <a:r>
              <a:rPr kumimoji="0" lang="zh-CN" altLang="en-US" sz="2000" b="1" i="0" u="none" strike="noStrike" kern="1200" cap="none" spc="0" normalizeH="0" baseline="0" noProof="0" dirty="0">
                <a:ln>
                  <a:noFill/>
                </a:ln>
                <a:solidFill>
                  <a:schemeClr val="tx2"/>
                </a:solidFill>
                <a:effectLst>
                  <a:outerShdw blurRad="38100" dist="38100" dir="2700000" algn="tl">
                    <a:srgbClr val="000000"/>
                  </a:outerShdw>
                </a:effectLst>
                <a:uLnTx/>
                <a:uFillTx/>
                <a:latin typeface="+mn-ea"/>
                <a:ea typeface="+mn-ea"/>
                <a:cs typeface="+mn-cs"/>
              </a:rPr>
              <a:t>局部麻醉：麻醉部位</a:t>
            </a:r>
            <a:endParaRPr kumimoji="0" lang="zh-CN" altLang="en-US" sz="2000" b="1" i="0" u="none" strike="noStrike" kern="1200" cap="none" spc="0" normalizeH="0" baseline="0" noProof="0" dirty="0">
              <a:ln>
                <a:noFill/>
              </a:ln>
              <a:solidFill>
                <a:schemeClr val="tx2"/>
              </a:solidFill>
              <a:effectLst>
                <a:outerShdw blurRad="38100" dist="38100" dir="2700000" algn="tl">
                  <a:srgbClr val="000000"/>
                </a:outerShdw>
              </a:effectLst>
              <a:uLnTx/>
              <a:uFillTx/>
              <a:latin typeface="+mn-ea"/>
              <a:ea typeface="+mn-ea"/>
              <a:cs typeface="+mn-cs"/>
            </a:endParaRPr>
          </a:p>
        </p:txBody>
      </p:sp>
      <p:sp>
        <p:nvSpPr>
          <p:cNvPr id="563212" name="AutoShape 12"/>
          <p:cNvSpPr>
            <a:spLocks noChangeArrowheads="1"/>
          </p:cNvSpPr>
          <p:nvPr/>
        </p:nvSpPr>
        <p:spPr bwMode="auto">
          <a:xfrm>
            <a:off x="1200150" y="5770245"/>
            <a:ext cx="2878455" cy="732790"/>
          </a:xfrm>
          <a:prstGeom prst="diamond">
            <a:avLst/>
          </a:prstGeom>
          <a:solidFill>
            <a:srgbClr val="0095B8">
              <a:alpha val="12941"/>
            </a:srgbClr>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0000"/>
                </a:solidFill>
                <a:effectLst/>
                <a:uLnTx/>
                <a:uFillTx/>
                <a:latin typeface="+mn-ea"/>
                <a:ea typeface="+mn-ea"/>
                <a:cs typeface="+mn-cs"/>
              </a:rPr>
              <a:t>操作</a:t>
            </a:r>
            <a:endParaRPr kumimoji="0" lang="zh-CN" altLang="en-US" sz="2000" b="1" i="0" u="none" strike="noStrike" kern="1200" cap="none" spc="0" normalizeH="0" baseline="0" noProof="0">
              <a:ln>
                <a:noFill/>
              </a:ln>
              <a:solidFill>
                <a:srgbClr val="FF0000"/>
              </a:solidFill>
              <a:effectLst/>
              <a:uLnTx/>
              <a:uFillTx/>
              <a:latin typeface="+mn-ea"/>
              <a:ea typeface="+mn-ea"/>
              <a:cs typeface="+mn-cs"/>
            </a:endParaRPr>
          </a:p>
        </p:txBody>
      </p:sp>
      <p:sp>
        <p:nvSpPr>
          <p:cNvPr id="563214" name="Rectangle 14"/>
          <p:cNvSpPr>
            <a:spLocks noChangeArrowheads="1"/>
          </p:cNvSpPr>
          <p:nvPr/>
        </p:nvSpPr>
        <p:spPr bwMode="auto">
          <a:xfrm>
            <a:off x="479425" y="1052830"/>
            <a:ext cx="9615805" cy="480060"/>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（一）皮内注射法</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（I D）</a:t>
            </a:r>
            <a:endPar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3" presetClass="entr" presetSubtype="10" fill="hold" grpId="0" nodeType="withEffect">
                                  <p:stCondLst>
                                    <p:cond delay="0"/>
                                  </p:stCondLst>
                                  <p:childTnLst>
                                    <p:set>
                                      <p:cBhvr>
                                        <p:cTn id="8" dur="1" fill="hold">
                                          <p:stCondLst>
                                            <p:cond delay="0"/>
                                          </p:stCondLst>
                                        </p:cTn>
                                        <p:tgtEl>
                                          <p:spTgt spid="563204"/>
                                        </p:tgtEl>
                                        <p:attrNameLst>
                                          <p:attrName>style.visibility</p:attrName>
                                        </p:attrNameLst>
                                      </p:cBhvr>
                                      <p:to>
                                        <p:strVal val="visible"/>
                                      </p:to>
                                    </p:set>
                                    <p:animEffect transition="in" filter="blinds(horizontal)">
                                      <p:cBhvr>
                                        <p:cTn id="9" dur="500"/>
                                        <p:tgtEl>
                                          <p:spTgt spid="563204"/>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563208"/>
                                        </p:tgtEl>
                                        <p:attrNameLst>
                                          <p:attrName>style.visibility</p:attrName>
                                        </p:attrNameLst>
                                      </p:cBhvr>
                                      <p:to>
                                        <p:strVal val="visible"/>
                                      </p:to>
                                    </p:set>
                                    <p:animEffect transition="in" filter="blinds(horizontal)">
                                      <p:cBhvr>
                                        <p:cTn id="12" dur="500"/>
                                        <p:tgtEl>
                                          <p:spTgt spid="56320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63212"/>
                                        </p:tgtEl>
                                        <p:attrNameLst>
                                          <p:attrName>style.visibility</p:attrName>
                                        </p:attrNameLst>
                                      </p:cBhvr>
                                      <p:to>
                                        <p:strVal val="visible"/>
                                      </p:to>
                                    </p:set>
                                    <p:animEffect transition="in" filter="blinds(horizontal)">
                                      <p:cBhvr>
                                        <p:cTn id="15" dur="500"/>
                                        <p:tgtEl>
                                          <p:spTgt spid="563212"/>
                                        </p:tgtEl>
                                      </p:cBhvr>
                                    </p:animEffect>
                                  </p:childTnLst>
                                </p:cTn>
                              </p:par>
                            </p:childTnLst>
                          </p:cTn>
                        </p:par>
                        <p:par>
                          <p:cTn id="16" fill="hold">
                            <p:stCondLst>
                              <p:cond delay="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563209"/>
                                        </p:tgtEl>
                                        <p:attrNameLst>
                                          <p:attrName>style.visibility</p:attrName>
                                        </p:attrNameLst>
                                      </p:cBhvr>
                                      <p:to>
                                        <p:strVal val="visible"/>
                                      </p:to>
                                    </p:set>
                                    <p:anim calcmode="discrete" valueType="clr">
                                      <p:cBhvr override="childStyle">
                                        <p:cTn id="19" dur="80"/>
                                        <p:tgtEl>
                                          <p:spTgt spid="563209"/>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63209"/>
                                        </p:tgtEl>
                                        <p:attrNameLst>
                                          <p:attrName>fillcolor</p:attrName>
                                        </p:attrNameLst>
                                      </p:cBhvr>
                                      <p:tavLst>
                                        <p:tav tm="0">
                                          <p:val>
                                            <p:clrVal>
                                              <a:schemeClr val="accent2"/>
                                            </p:clrVal>
                                          </p:val>
                                        </p:tav>
                                        <p:tav tm="50000">
                                          <p:val>
                                            <p:clrVal>
                                              <a:schemeClr val="hlink"/>
                                            </p:clrVal>
                                          </p:val>
                                        </p:tav>
                                      </p:tavLst>
                                    </p:anim>
                                    <p:set>
                                      <p:cBhvr>
                                        <p:cTn id="21" dur="80"/>
                                        <p:tgtEl>
                                          <p:spTgt spid="563209"/>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563210"/>
                                        </p:tgtEl>
                                        <p:attrNameLst>
                                          <p:attrName>style.visibility</p:attrName>
                                        </p:attrNameLst>
                                      </p:cBhvr>
                                      <p:to>
                                        <p:strVal val="visible"/>
                                      </p:to>
                                    </p:set>
                                    <p:anim calcmode="lin" valueType="num">
                                      <p:cBhvr>
                                        <p:cTn id="26" dur="1000" fill="hold"/>
                                        <p:tgtEl>
                                          <p:spTgt spid="563210"/>
                                        </p:tgtEl>
                                        <p:attrNameLst>
                                          <p:attrName>ppt_x</p:attrName>
                                        </p:attrNameLst>
                                      </p:cBhvr>
                                      <p:tavLst>
                                        <p:tav tm="0">
                                          <p:val>
                                            <p:strVal val="#ppt_x-.2"/>
                                          </p:val>
                                        </p:tav>
                                        <p:tav tm="100000">
                                          <p:val>
                                            <p:strVal val="#ppt_x"/>
                                          </p:val>
                                        </p:tav>
                                      </p:tavLst>
                                    </p:anim>
                                    <p:anim calcmode="lin" valueType="num">
                                      <p:cBhvr>
                                        <p:cTn id="27" dur="1000" fill="hold"/>
                                        <p:tgtEl>
                                          <p:spTgt spid="563210"/>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63210"/>
                                        </p:tgtEl>
                                      </p:cBhvr>
                                    </p:animEffec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563211"/>
                                        </p:tgtEl>
                                        <p:attrNameLst>
                                          <p:attrName>style.visibility</p:attrName>
                                        </p:attrNameLst>
                                      </p:cBhvr>
                                      <p:to>
                                        <p:strVal val="visible"/>
                                      </p:to>
                                    </p:set>
                                    <p:anim calcmode="discrete" valueType="clr">
                                      <p:cBhvr override="childStyle">
                                        <p:cTn id="33" dur="80"/>
                                        <p:tgtEl>
                                          <p:spTgt spid="563211"/>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563211"/>
                                        </p:tgtEl>
                                        <p:attrNameLst>
                                          <p:attrName>fillcolor</p:attrName>
                                        </p:attrNameLst>
                                      </p:cBhvr>
                                      <p:tavLst>
                                        <p:tav tm="0">
                                          <p:val>
                                            <p:clrVal>
                                              <a:schemeClr val="accent2"/>
                                            </p:clrVal>
                                          </p:val>
                                        </p:tav>
                                        <p:tav tm="50000">
                                          <p:val>
                                            <p:clrVal>
                                              <a:schemeClr val="hlink"/>
                                            </p:clrVal>
                                          </p:val>
                                        </p:tav>
                                      </p:tavLst>
                                    </p:anim>
                                    <p:set>
                                      <p:cBhvr>
                                        <p:cTn id="35" dur="80"/>
                                        <p:tgtEl>
                                          <p:spTgt spid="563211"/>
                                        </p:tgtEl>
                                        <p:attrNameLst>
                                          <p:attrName>fill.type</p:attrName>
                                        </p:attrNameLst>
                                      </p:cBhvr>
                                      <p:to>
                                        <p:strVal val="solid"/>
                                      </p:to>
                                    </p:set>
                                  </p:childTnLst>
                                </p:cTn>
                              </p:par>
                              <p:par>
                                <p:cTn id="36" presetID="27" presetClass="entr" presetSubtype="0" fill="hold" grpId="0" nodeType="withEffect">
                                  <p:stCondLst>
                                    <p:cond delay="0"/>
                                  </p:stCondLst>
                                  <p:iterate type="lt">
                                    <p:tmPct val="50000"/>
                                  </p:iterate>
                                  <p:childTnLst>
                                    <p:set>
                                      <p:cBhvr>
                                        <p:cTn id="37" dur="1" fill="hold">
                                          <p:stCondLst>
                                            <p:cond delay="0"/>
                                          </p:stCondLst>
                                        </p:cTn>
                                        <p:tgtEl>
                                          <p:spTgt spid="563211">
                                            <p:txEl>
                                              <p:charRg st="0" end="6"/>
                                            </p:txEl>
                                          </p:spTgt>
                                        </p:tgtEl>
                                        <p:attrNameLst>
                                          <p:attrName>style.visibility</p:attrName>
                                        </p:attrNameLst>
                                      </p:cBhvr>
                                      <p:to>
                                        <p:strVal val="visible"/>
                                      </p:to>
                                    </p:set>
                                    <p:anim calcmode="discrete" valueType="clr">
                                      <p:cBhvr override="childStyle">
                                        <p:cTn id="38" dur="80"/>
                                        <p:tgtEl>
                                          <p:spTgt spid="563211">
                                            <p:txEl>
                                              <p:charRg st="0"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563211">
                                            <p:txEl>
                                              <p:charRg st="0" end="6"/>
                                            </p:txEl>
                                          </p:spTgt>
                                        </p:tgtEl>
                                        <p:attrNameLst>
                                          <p:attrName>fillcolor</p:attrName>
                                        </p:attrNameLst>
                                      </p:cBhvr>
                                      <p:tavLst>
                                        <p:tav tm="0">
                                          <p:val>
                                            <p:clrVal>
                                              <a:schemeClr val="accent2"/>
                                            </p:clrVal>
                                          </p:val>
                                        </p:tav>
                                        <p:tav tm="50000">
                                          <p:val>
                                            <p:clrVal>
                                              <a:schemeClr val="hlink"/>
                                            </p:clrVal>
                                          </p:val>
                                        </p:tav>
                                      </p:tavLst>
                                    </p:anim>
                                    <p:set>
                                      <p:cBhvr>
                                        <p:cTn id="40" dur="80"/>
                                        <p:tgtEl>
                                          <p:spTgt spid="563211">
                                            <p:txEl>
                                              <p:charRg st="0" end="6"/>
                                            </p:txEl>
                                          </p:spTgt>
                                        </p:tgtEl>
                                        <p:attrNameLst>
                                          <p:attrName>fill.type</p:attrName>
                                        </p:attrNameLst>
                                      </p:cBhvr>
                                      <p:to>
                                        <p:strVal val="solid"/>
                                      </p:to>
                                    </p:set>
                                  </p:childTnLst>
                                </p:cTn>
                              </p:par>
                              <p:par>
                                <p:cTn id="41" presetID="27" presetClass="entr" presetSubtype="0" fill="hold" grpId="0" nodeType="withEffect">
                                  <p:stCondLst>
                                    <p:cond delay="0"/>
                                  </p:stCondLst>
                                  <p:iterate type="lt">
                                    <p:tmPct val="50000"/>
                                  </p:iterate>
                                  <p:childTnLst>
                                    <p:set>
                                      <p:cBhvr>
                                        <p:cTn id="42" dur="1" fill="hold">
                                          <p:stCondLst>
                                            <p:cond delay="0"/>
                                          </p:stCondLst>
                                        </p:cTn>
                                        <p:tgtEl>
                                          <p:spTgt spid="563211">
                                            <p:txEl>
                                              <p:charRg st="6" end="24"/>
                                            </p:txEl>
                                          </p:spTgt>
                                        </p:tgtEl>
                                        <p:attrNameLst>
                                          <p:attrName>style.visibility</p:attrName>
                                        </p:attrNameLst>
                                      </p:cBhvr>
                                      <p:to>
                                        <p:strVal val="visible"/>
                                      </p:to>
                                    </p:set>
                                    <p:anim calcmode="discrete" valueType="clr">
                                      <p:cBhvr override="childStyle">
                                        <p:cTn id="43" dur="80"/>
                                        <p:tgtEl>
                                          <p:spTgt spid="563211">
                                            <p:txEl>
                                              <p:charRg st="6" end="2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563211">
                                            <p:txEl>
                                              <p:charRg st="6" end="24"/>
                                            </p:txEl>
                                          </p:spTgt>
                                        </p:tgtEl>
                                        <p:attrNameLst>
                                          <p:attrName>fillcolor</p:attrName>
                                        </p:attrNameLst>
                                      </p:cBhvr>
                                      <p:tavLst>
                                        <p:tav tm="0">
                                          <p:val>
                                            <p:clrVal>
                                              <a:schemeClr val="accent2"/>
                                            </p:clrVal>
                                          </p:val>
                                        </p:tav>
                                        <p:tav tm="50000">
                                          <p:val>
                                            <p:clrVal>
                                              <a:schemeClr val="hlink"/>
                                            </p:clrVal>
                                          </p:val>
                                        </p:tav>
                                      </p:tavLst>
                                    </p:anim>
                                    <p:set>
                                      <p:cBhvr>
                                        <p:cTn id="45" dur="80"/>
                                        <p:tgtEl>
                                          <p:spTgt spid="563211">
                                            <p:txEl>
                                              <p:charRg st="6" end="24"/>
                                            </p:txEl>
                                          </p:spTgt>
                                        </p:tgtEl>
                                        <p:attrNameLst>
                                          <p:attrName>fill.type</p:attrName>
                                        </p:attrNameLst>
                                      </p:cBhvr>
                                      <p:to>
                                        <p:strVal val="solid"/>
                                      </p:to>
                                    </p:set>
                                  </p:childTnLst>
                                </p:cTn>
                              </p:par>
                            </p:childTnLst>
                          </p:cTn>
                        </p:par>
                      </p:childTnLst>
                    </p:cTn>
                  </p:par>
                  <p:par>
                    <p:cTn id="46" fill="hold">
                      <p:stCondLst>
                        <p:cond delay="indefinite"/>
                      </p:stCondLst>
                      <p:childTnLst>
                        <p:par>
                          <p:cTn id="47" fill="hold">
                            <p:stCondLst>
                              <p:cond delay="0"/>
                            </p:stCondLst>
                            <p:childTnLst>
                              <p:par>
                                <p:cTn id="48" presetID="27" presetClass="entr" presetSubtype="0" fill="hold" grpId="0" nodeType="clickEffect">
                                  <p:stCondLst>
                                    <p:cond delay="0"/>
                                  </p:stCondLst>
                                  <p:iterate type="lt">
                                    <p:tmPct val="50000"/>
                                  </p:iterate>
                                  <p:childTnLst>
                                    <p:set>
                                      <p:cBhvr>
                                        <p:cTn id="49" dur="1" fill="hold">
                                          <p:stCondLst>
                                            <p:cond delay="0"/>
                                          </p:stCondLst>
                                        </p:cTn>
                                        <p:tgtEl>
                                          <p:spTgt spid="563211">
                                            <p:txEl>
                                              <p:charRg st="24" end="40"/>
                                            </p:txEl>
                                          </p:spTgt>
                                        </p:tgtEl>
                                        <p:attrNameLst>
                                          <p:attrName>style.visibility</p:attrName>
                                        </p:attrNameLst>
                                      </p:cBhvr>
                                      <p:to>
                                        <p:strVal val="visible"/>
                                      </p:to>
                                    </p:set>
                                    <p:anim calcmode="discrete" valueType="clr">
                                      <p:cBhvr override="childStyle">
                                        <p:cTn id="50" dur="80"/>
                                        <p:tgtEl>
                                          <p:spTgt spid="563211">
                                            <p:txEl>
                                              <p:charRg st="24" end="4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563211">
                                            <p:txEl>
                                              <p:charRg st="24" end="40"/>
                                            </p:txEl>
                                          </p:spTgt>
                                        </p:tgtEl>
                                        <p:attrNameLst>
                                          <p:attrName>fillcolor</p:attrName>
                                        </p:attrNameLst>
                                      </p:cBhvr>
                                      <p:tavLst>
                                        <p:tav tm="0">
                                          <p:val>
                                            <p:clrVal>
                                              <a:schemeClr val="accent2"/>
                                            </p:clrVal>
                                          </p:val>
                                        </p:tav>
                                        <p:tav tm="50000">
                                          <p:val>
                                            <p:clrVal>
                                              <a:schemeClr val="hlink"/>
                                            </p:clrVal>
                                          </p:val>
                                        </p:tav>
                                      </p:tavLst>
                                    </p:anim>
                                    <p:set>
                                      <p:cBhvr>
                                        <p:cTn id="52" dur="80"/>
                                        <p:tgtEl>
                                          <p:spTgt spid="563211">
                                            <p:txEl>
                                              <p:charRg st="24" end="40"/>
                                            </p:txEl>
                                          </p:spTgt>
                                        </p:tgtEl>
                                        <p:attrNameLst>
                                          <p:attrName>fill.type</p:attrName>
                                        </p:attrNameLst>
                                      </p:cBhvr>
                                      <p:to>
                                        <p:strVal val="solid"/>
                                      </p:to>
                                    </p:set>
                                  </p:childTnLst>
                                </p:cTn>
                              </p:par>
                              <p:par>
                                <p:cTn id="53" presetID="27" presetClass="entr" presetSubtype="0" fill="hold" grpId="0" nodeType="withEffect">
                                  <p:stCondLst>
                                    <p:cond delay="0"/>
                                  </p:stCondLst>
                                  <p:iterate type="lt">
                                    <p:tmPct val="50000"/>
                                  </p:iterate>
                                  <p:childTnLst>
                                    <p:set>
                                      <p:cBhvr>
                                        <p:cTn id="54" dur="1" fill="hold">
                                          <p:stCondLst>
                                            <p:cond delay="0"/>
                                          </p:stCondLst>
                                        </p:cTn>
                                        <p:tgtEl>
                                          <p:spTgt spid="563211">
                                            <p:txEl>
                                              <p:charRg st="40" end="53"/>
                                            </p:txEl>
                                          </p:spTgt>
                                        </p:tgtEl>
                                        <p:attrNameLst>
                                          <p:attrName>style.visibility</p:attrName>
                                        </p:attrNameLst>
                                      </p:cBhvr>
                                      <p:to>
                                        <p:strVal val="visible"/>
                                      </p:to>
                                    </p:set>
                                    <p:anim calcmode="discrete" valueType="clr">
                                      <p:cBhvr override="childStyle">
                                        <p:cTn id="55" dur="80"/>
                                        <p:tgtEl>
                                          <p:spTgt spid="563211">
                                            <p:txEl>
                                              <p:charRg st="40" end="5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563211">
                                            <p:txEl>
                                              <p:charRg st="40" end="53"/>
                                            </p:txEl>
                                          </p:spTgt>
                                        </p:tgtEl>
                                        <p:attrNameLst>
                                          <p:attrName>fillcolor</p:attrName>
                                        </p:attrNameLst>
                                      </p:cBhvr>
                                      <p:tavLst>
                                        <p:tav tm="0">
                                          <p:val>
                                            <p:clrVal>
                                              <a:schemeClr val="accent2"/>
                                            </p:clrVal>
                                          </p:val>
                                        </p:tav>
                                        <p:tav tm="50000">
                                          <p:val>
                                            <p:clrVal>
                                              <a:schemeClr val="hlink"/>
                                            </p:clrVal>
                                          </p:val>
                                        </p:tav>
                                      </p:tavLst>
                                    </p:anim>
                                    <p:set>
                                      <p:cBhvr>
                                        <p:cTn id="57" dur="80"/>
                                        <p:tgtEl>
                                          <p:spTgt spid="563211">
                                            <p:txEl>
                                              <p:charRg st="40" end="53"/>
                                            </p:txEl>
                                          </p:spTgt>
                                        </p:tgtEl>
                                        <p:attrNameLst>
                                          <p:attrName>fill.type</p:attrName>
                                        </p:attrNameLst>
                                      </p:cBhvr>
                                      <p:to>
                                        <p:strVal val="solid"/>
                                      </p:to>
                                    </p:set>
                                  </p:childTnLst>
                                </p:cTn>
                              </p:par>
                              <p:par>
                                <p:cTn id="58" presetID="27" presetClass="entr" presetSubtype="0" fill="hold" grpId="0" nodeType="withEffect">
                                  <p:stCondLst>
                                    <p:cond delay="0"/>
                                  </p:stCondLst>
                                  <p:iterate type="lt">
                                    <p:tmPct val="50000"/>
                                  </p:iterate>
                                  <p:childTnLst>
                                    <p:set>
                                      <p:cBhvr>
                                        <p:cTn id="59" dur="1" fill="hold">
                                          <p:stCondLst>
                                            <p:cond delay="0"/>
                                          </p:stCondLst>
                                        </p:cTn>
                                        <p:tgtEl>
                                          <p:spTgt spid="563211">
                                            <p:txEl>
                                              <p:charRg st="53" end="63"/>
                                            </p:txEl>
                                          </p:spTgt>
                                        </p:tgtEl>
                                        <p:attrNameLst>
                                          <p:attrName>style.visibility</p:attrName>
                                        </p:attrNameLst>
                                      </p:cBhvr>
                                      <p:to>
                                        <p:strVal val="visible"/>
                                      </p:to>
                                    </p:set>
                                    <p:anim calcmode="discrete" valueType="clr">
                                      <p:cBhvr override="childStyle">
                                        <p:cTn id="60" dur="80"/>
                                        <p:tgtEl>
                                          <p:spTgt spid="563211">
                                            <p:txEl>
                                              <p:charRg st="53" end="6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563211">
                                            <p:txEl>
                                              <p:charRg st="53" end="63"/>
                                            </p:txEl>
                                          </p:spTgt>
                                        </p:tgtEl>
                                        <p:attrNameLst>
                                          <p:attrName>fillcolor</p:attrName>
                                        </p:attrNameLst>
                                      </p:cBhvr>
                                      <p:tavLst>
                                        <p:tav tm="0">
                                          <p:val>
                                            <p:clrVal>
                                              <a:schemeClr val="accent2"/>
                                            </p:clrVal>
                                          </p:val>
                                        </p:tav>
                                        <p:tav tm="50000">
                                          <p:val>
                                            <p:clrVal>
                                              <a:schemeClr val="hlink"/>
                                            </p:clrVal>
                                          </p:val>
                                        </p:tav>
                                      </p:tavLst>
                                    </p:anim>
                                    <p:set>
                                      <p:cBhvr>
                                        <p:cTn id="62" dur="80"/>
                                        <p:tgtEl>
                                          <p:spTgt spid="563211">
                                            <p:txEl>
                                              <p:charRg st="53" end="6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04" grpId="0" bldLvl="0" animBg="1"/>
      <p:bldP spid="563208" grpId="0" bldLvl="0" animBg="1"/>
      <p:bldP spid="563209" grpId="0" animBg="1"/>
      <p:bldP spid="563210" grpId="0" bldLvl="0" animBg="1"/>
      <p:bldP spid="563211" grpId="0" animBg="1" build="p"/>
      <p:bldP spid="56321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第九章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给药护理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静脉输液与输血</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冷热疗法的应用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常用标本的采集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病情观察与抢救技术</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离院护理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医疗护理文件管理记录</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6"/>
          <p:cNvSpPr>
            <a:spLocks noGrp="1"/>
          </p:cNvSpPr>
          <p:nvPr>
            <p:ph type="body" sz="half" idx="4294967295"/>
          </p:nvPr>
        </p:nvSpPr>
        <p:spPr>
          <a:xfrm>
            <a:off x="335280" y="1188720"/>
            <a:ext cx="2435860" cy="497205"/>
          </a:xfrm>
        </p:spPr>
        <p:txBody>
          <a:bodyPr vert="horz" wrap="square" lIns="120650" tIns="59266" rIns="120650" bIns="59266" anchor="t" anchorCtr="0"/>
          <a:p>
            <a:pPr marL="533400" indent="-533400">
              <a:lnSpc>
                <a:spcPct val="90000"/>
              </a:lnSpc>
              <a:buClr>
                <a:srgbClr val="0BD0D9"/>
              </a:buClr>
              <a:buSzPct val="95000"/>
              <a:buFont typeface="Wingdings 2" panose="05020102010507070707" pitchFamily="18" charset="2"/>
              <a:buNone/>
            </a:pPr>
            <a:r>
              <a:rPr lang="en-US" altLang="zh-CN" sz="2000" b="1" dirty="0"/>
              <a:t>【</a:t>
            </a:r>
            <a:r>
              <a:rPr lang="zh-CN" altLang="en-US" sz="2000" b="1" dirty="0"/>
              <a:t>操作步骤</a:t>
            </a:r>
            <a:r>
              <a:rPr lang="en-US" altLang="zh-CN" sz="2000" b="1" dirty="0"/>
              <a:t>】</a:t>
            </a:r>
            <a:endParaRPr lang="en-US" altLang="zh-CN" sz="2000" b="1" dirty="0"/>
          </a:p>
          <a:p>
            <a:pPr marL="914400" lvl="1" indent="-457200">
              <a:lnSpc>
                <a:spcPct val="90000"/>
              </a:lnSpc>
              <a:buClr>
                <a:schemeClr val="tx1"/>
              </a:buClr>
              <a:buSzPct val="85000"/>
              <a:buFont typeface="Wingdings 2" panose="05020102010507070707" pitchFamily="18" charset="2"/>
            </a:pPr>
            <a:endParaRPr lang="zh-CN" altLang="en-US" sz="2000" b="1" dirty="0">
              <a:latin typeface="宋体" panose="02010600030101010101" pitchFamily="2" charset="-122"/>
              <a:ea typeface="Times New Roman" panose="02020603050405020304" pitchFamily="18" charset="0"/>
            </a:endParaRPr>
          </a:p>
        </p:txBody>
      </p:sp>
      <p:sp>
        <p:nvSpPr>
          <p:cNvPr id="9" name="Rectangle 14"/>
          <p:cNvSpPr>
            <a:spLocks noChangeArrowheads="1"/>
          </p:cNvSpPr>
          <p:nvPr/>
        </p:nvSpPr>
        <p:spPr bwMode="auto">
          <a:xfrm>
            <a:off x="191135" y="548640"/>
            <a:ext cx="9615805" cy="598170"/>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（一）皮内注射法</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（I D）</a:t>
            </a:r>
            <a:endPar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graphicFrame>
        <p:nvGraphicFramePr>
          <p:cNvPr id="10" name="表格 9"/>
          <p:cNvGraphicFramePr>
            <a:graphicFrameLocks noGrp="1"/>
          </p:cNvGraphicFramePr>
          <p:nvPr>
            <p:custDataLst>
              <p:tags r:id="rId1"/>
            </p:custDataLst>
          </p:nvPr>
        </p:nvGraphicFramePr>
        <p:xfrm>
          <a:off x="623570" y="1685925"/>
          <a:ext cx="1713865" cy="4982845"/>
        </p:xfrm>
        <a:graphic>
          <a:graphicData uri="http://schemas.openxmlformats.org/drawingml/2006/table">
            <a:tbl>
              <a:tblPr/>
              <a:tblGrid>
                <a:gridCol w="1713865"/>
              </a:tblGrid>
              <a:tr h="359410">
                <a:tc>
                  <a:txBody>
                    <a:bodyPr/>
                    <a:lstStyle/>
                    <a:p>
                      <a:pPr algn="just">
                        <a:spcBef>
                          <a:spcPts val="465"/>
                        </a:spcBef>
                        <a:spcAft>
                          <a:spcPts val="155"/>
                        </a:spcAft>
                      </a:pPr>
                      <a:r>
                        <a:rPr lang="zh-CN" sz="2000" dirty="0">
                          <a:latin typeface="微软雅黑" panose="020B0503020204020204" charset="-122"/>
                          <a:ea typeface="微软雅黑" panose="020B0503020204020204" charset="-122"/>
                        </a:rPr>
                        <a:t>药物的准备</a:t>
                      </a:r>
                      <a:endParaRPr lang="zh-CN" sz="2000" dirty="0">
                        <a:latin typeface="微软雅黑" panose="020B0503020204020204" charset="-122"/>
                        <a:ea typeface="微软雅黑" panose="020B0503020204020204"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60045">
                <a:tc>
                  <a:txBody>
                    <a:bodyPr/>
                    <a:lstStyle/>
                    <a:p>
                      <a:pPr algn="just">
                        <a:spcBef>
                          <a:spcPts val="465"/>
                        </a:spcBef>
                        <a:spcAft>
                          <a:spcPts val="155"/>
                        </a:spcAft>
                      </a:pPr>
                      <a:r>
                        <a:rPr lang="zh-CN" sz="2000" dirty="0">
                          <a:latin typeface="微软雅黑" panose="020B0503020204020204" charset="-122"/>
                          <a:ea typeface="微软雅黑" panose="020B0503020204020204" charset="-122"/>
                        </a:rPr>
                        <a:t>检查、核对</a:t>
                      </a:r>
                      <a:endParaRPr lang="zh-CN" sz="2000" dirty="0">
                        <a:latin typeface="微软雅黑" panose="020B0503020204020204" charset="-122"/>
                        <a:ea typeface="微软雅黑" panose="020B0503020204020204"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59410">
                <a:tc>
                  <a:txBody>
                    <a:bodyPr/>
                    <a:lstStyle/>
                    <a:p>
                      <a:pPr algn="just">
                        <a:spcBef>
                          <a:spcPts val="465"/>
                        </a:spcBef>
                        <a:spcAft>
                          <a:spcPts val="155"/>
                        </a:spcAft>
                      </a:pPr>
                      <a:r>
                        <a:rPr lang="zh-CN" sz="2000">
                          <a:latin typeface="微软雅黑" panose="020B0503020204020204" charset="-122"/>
                          <a:ea typeface="微软雅黑" panose="020B0503020204020204" charset="-122"/>
                        </a:rPr>
                        <a:t>吸取药液</a:t>
                      </a:r>
                      <a:endParaRPr lang="zh-CN" sz="2000">
                        <a:latin typeface="微软雅黑" panose="020B0503020204020204" charset="-122"/>
                        <a:ea typeface="微软雅黑" panose="020B0503020204020204"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59410">
                <a:tc>
                  <a:txBody>
                    <a:bodyPr/>
                    <a:lstStyle/>
                    <a:p>
                      <a:pPr algn="just">
                        <a:spcBef>
                          <a:spcPts val="465"/>
                        </a:spcBef>
                        <a:spcAft>
                          <a:spcPts val="155"/>
                        </a:spcAft>
                      </a:pPr>
                      <a:r>
                        <a:rPr lang="zh-CN" sz="2000">
                          <a:latin typeface="微软雅黑" panose="020B0503020204020204" charset="-122"/>
                          <a:ea typeface="微软雅黑" panose="020B0503020204020204" charset="-122"/>
                        </a:rPr>
                        <a:t>核对解释</a:t>
                      </a:r>
                      <a:endParaRPr lang="zh-CN" sz="2000">
                        <a:latin typeface="微软雅黑" panose="020B0503020204020204" charset="-122"/>
                        <a:ea typeface="微软雅黑" panose="020B0503020204020204"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59410">
                <a:tc>
                  <a:txBody>
                    <a:bodyPr/>
                    <a:lstStyle/>
                    <a:p>
                      <a:pPr algn="just">
                        <a:spcBef>
                          <a:spcPts val="465"/>
                        </a:spcBef>
                        <a:spcAft>
                          <a:spcPts val="155"/>
                        </a:spcAft>
                      </a:pPr>
                      <a:r>
                        <a:rPr lang="zh-CN" sz="2000" dirty="0">
                          <a:latin typeface="微软雅黑" panose="020B0503020204020204" charset="-122"/>
                          <a:ea typeface="微软雅黑" panose="020B0503020204020204" charset="-122"/>
                        </a:rPr>
                        <a:t>取适宜体位</a:t>
                      </a:r>
                      <a:endParaRPr lang="zh-CN" sz="2000" dirty="0">
                        <a:latin typeface="微软雅黑" panose="020B0503020204020204" charset="-122"/>
                        <a:ea typeface="微软雅黑" panose="020B0503020204020204"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668020">
                <a:tc>
                  <a:txBody>
                    <a:bodyPr/>
                    <a:lstStyle/>
                    <a:p>
                      <a:pPr algn="just">
                        <a:spcBef>
                          <a:spcPts val="465"/>
                        </a:spcBef>
                        <a:spcAft>
                          <a:spcPts val="155"/>
                        </a:spcAft>
                      </a:pPr>
                      <a:r>
                        <a:rPr lang="zh-CN" sz="2000">
                          <a:latin typeface="微软雅黑" panose="020B0503020204020204" charset="-122"/>
                          <a:ea typeface="微软雅黑" panose="020B0503020204020204" charset="-122"/>
                        </a:rPr>
                        <a:t>选择注射部位</a:t>
                      </a:r>
                      <a:endParaRPr lang="zh-CN" sz="2000">
                        <a:latin typeface="微软雅黑" panose="020B0503020204020204" charset="-122"/>
                        <a:ea typeface="微软雅黑" panose="020B0503020204020204"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60045">
                <a:tc>
                  <a:txBody>
                    <a:bodyPr/>
                    <a:lstStyle/>
                    <a:p>
                      <a:pPr algn="just">
                        <a:spcBef>
                          <a:spcPts val="465"/>
                        </a:spcBef>
                        <a:spcAft>
                          <a:spcPts val="155"/>
                        </a:spcAft>
                      </a:pPr>
                      <a:r>
                        <a:rPr lang="zh-CN" sz="2000">
                          <a:latin typeface="微软雅黑" panose="020B0503020204020204" charset="-122"/>
                          <a:ea typeface="微软雅黑" panose="020B0503020204020204" charset="-122"/>
                        </a:rPr>
                        <a:t>消毒</a:t>
                      </a:r>
                      <a:endParaRPr lang="zh-CN" sz="2000">
                        <a:latin typeface="微软雅黑" panose="020B0503020204020204" charset="-122"/>
                        <a:ea typeface="微软雅黑" panose="020B0503020204020204"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59410">
                <a:tc>
                  <a:txBody>
                    <a:bodyPr/>
                    <a:lstStyle/>
                    <a:p>
                      <a:pPr algn="just">
                        <a:spcBef>
                          <a:spcPts val="465"/>
                        </a:spcBef>
                        <a:spcAft>
                          <a:spcPts val="155"/>
                        </a:spcAft>
                      </a:pPr>
                      <a:r>
                        <a:rPr lang="zh-CN" sz="2000">
                          <a:latin typeface="微软雅黑" panose="020B0503020204020204" charset="-122"/>
                          <a:ea typeface="微软雅黑" panose="020B0503020204020204" charset="-122"/>
                        </a:rPr>
                        <a:t>核对排空气</a:t>
                      </a:r>
                      <a:endParaRPr lang="zh-CN" sz="2000">
                        <a:latin typeface="微软雅黑" panose="020B0503020204020204" charset="-122"/>
                        <a:ea typeface="微软雅黑" panose="020B0503020204020204"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59410">
                <a:tc>
                  <a:txBody>
                    <a:bodyPr/>
                    <a:lstStyle/>
                    <a:p>
                      <a:pPr algn="just">
                        <a:spcBef>
                          <a:spcPts val="465"/>
                        </a:spcBef>
                        <a:spcAft>
                          <a:spcPts val="155"/>
                        </a:spcAft>
                      </a:pPr>
                      <a:r>
                        <a:rPr lang="zh-CN" sz="2000">
                          <a:latin typeface="微软雅黑" panose="020B0503020204020204" charset="-122"/>
                          <a:ea typeface="微软雅黑" panose="020B0503020204020204" charset="-122"/>
                        </a:rPr>
                        <a:t>注射</a:t>
                      </a:r>
                      <a:endParaRPr lang="zh-CN" sz="2000">
                        <a:latin typeface="微软雅黑" panose="020B0503020204020204" charset="-122"/>
                        <a:ea typeface="微软雅黑" panose="020B0503020204020204"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59410">
                <a:tc>
                  <a:txBody>
                    <a:bodyPr/>
                    <a:lstStyle/>
                    <a:p>
                      <a:pPr algn="just">
                        <a:spcBef>
                          <a:spcPts val="465"/>
                        </a:spcBef>
                        <a:spcAft>
                          <a:spcPts val="155"/>
                        </a:spcAft>
                      </a:pPr>
                      <a:r>
                        <a:rPr lang="zh-CN" sz="2000">
                          <a:latin typeface="微软雅黑" panose="020B0503020204020204" charset="-122"/>
                          <a:ea typeface="微软雅黑" panose="020B0503020204020204" charset="-122"/>
                        </a:rPr>
                        <a:t>拔出针头</a:t>
                      </a:r>
                      <a:endParaRPr lang="zh-CN" sz="2000">
                        <a:latin typeface="微软雅黑" panose="020B0503020204020204" charset="-122"/>
                        <a:ea typeface="微软雅黑" panose="020B0503020204020204"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59410">
                <a:tc>
                  <a:txBody>
                    <a:bodyPr/>
                    <a:lstStyle/>
                    <a:p>
                      <a:pPr algn="just">
                        <a:spcBef>
                          <a:spcPts val="465"/>
                        </a:spcBef>
                        <a:spcAft>
                          <a:spcPts val="155"/>
                        </a:spcAft>
                      </a:pPr>
                      <a:r>
                        <a:rPr lang="zh-CN" sz="2000">
                          <a:latin typeface="微软雅黑" panose="020B0503020204020204" charset="-122"/>
                          <a:ea typeface="微软雅黑" panose="020B0503020204020204" charset="-122"/>
                          <a:cs typeface="宋体" panose="02010600030101010101" pitchFamily="2" charset="-122"/>
                        </a:rPr>
                        <a:t>再次核对</a:t>
                      </a:r>
                      <a:endParaRPr lang="zh-CN" sz="2000">
                        <a:latin typeface="微软雅黑" panose="020B0503020204020204" charset="-122"/>
                        <a:ea typeface="微软雅黑" panose="020B0503020204020204" charset="-122"/>
                        <a:cs typeface="宋体" panose="02010600030101010101" pitchFamily="2"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60045">
                <a:tc>
                  <a:txBody>
                    <a:bodyPr/>
                    <a:lstStyle/>
                    <a:p>
                      <a:pPr algn="just">
                        <a:spcBef>
                          <a:spcPts val="465"/>
                        </a:spcBef>
                        <a:spcAft>
                          <a:spcPts val="155"/>
                        </a:spcAft>
                      </a:pPr>
                      <a:r>
                        <a:rPr lang="zh-CN" sz="2000">
                          <a:latin typeface="微软雅黑" panose="020B0503020204020204" charset="-122"/>
                          <a:ea typeface="微软雅黑" panose="020B0503020204020204" charset="-122"/>
                          <a:cs typeface="宋体" panose="02010600030101010101" pitchFamily="2" charset="-122"/>
                        </a:rPr>
                        <a:t>整理</a:t>
                      </a:r>
                      <a:endParaRPr lang="zh-CN" sz="2000">
                        <a:latin typeface="微软雅黑" panose="020B0503020204020204" charset="-122"/>
                        <a:ea typeface="微软雅黑" panose="020B0503020204020204" charset="-122"/>
                        <a:cs typeface="宋体" panose="02010600030101010101" pitchFamily="2" charset="-122"/>
                      </a:endParaRP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59410">
                <a:tc>
                  <a:txBody>
                    <a:bodyPr/>
                    <a:lstStyle/>
                    <a:p>
                      <a:pPr algn="just">
                        <a:spcBef>
                          <a:spcPts val="465"/>
                        </a:spcBef>
                        <a:spcAft>
                          <a:spcPts val="155"/>
                        </a:spcAft>
                      </a:pPr>
                      <a:r>
                        <a:rPr lang="zh-CN" sz="2000" dirty="0">
                          <a:latin typeface="微软雅黑" panose="020B0503020204020204" charset="-122"/>
                          <a:ea typeface="微软雅黑" panose="020B0503020204020204" charset="-122"/>
                          <a:cs typeface="宋体" panose="02010600030101010101" pitchFamily="2" charset="-122"/>
                        </a:rPr>
                        <a:t>洗手</a:t>
                      </a:r>
                      <a:endParaRPr lang="zh-CN" sz="2000" dirty="0">
                        <a:latin typeface="微软雅黑" panose="020B0503020204020204" charset="-122"/>
                        <a:ea typeface="微软雅黑" panose="020B0503020204020204" charset="-122"/>
                        <a:cs typeface="宋体" panose="02010600030101010101" pitchFamily="2" charset="-122"/>
                      </a:endParaRPr>
                    </a:p>
                  </a:txBody>
                  <a:tcPr marT="0" marB="0"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37907" name="Picture 4" descr="Dsc01373A"/>
          <p:cNvPicPr>
            <a:picLocks noChangeAspect="1"/>
          </p:cNvPicPr>
          <p:nvPr/>
        </p:nvPicPr>
        <p:blipFill>
          <a:blip r:embed="rId2"/>
          <a:stretch>
            <a:fillRect/>
          </a:stretch>
        </p:blipFill>
        <p:spPr>
          <a:xfrm>
            <a:off x="5160010" y="1917065"/>
            <a:ext cx="2744470" cy="2115185"/>
          </a:xfrm>
          <a:prstGeom prst="rect">
            <a:avLst/>
          </a:prstGeom>
          <a:noFill/>
          <a:ln w="38100" cap="flat" cmpd="dbl">
            <a:solidFill>
              <a:schemeClr val="bg2"/>
            </a:solidFill>
            <a:prstDash val="solid"/>
            <a:miter/>
            <a:headEnd type="none" w="med" len="med"/>
            <a:tailEnd type="none" w="med" len="med"/>
          </a:ln>
        </p:spPr>
      </p:pic>
      <p:pic>
        <p:nvPicPr>
          <p:cNvPr id="37908" name="Picture 5" descr="ID2"/>
          <p:cNvPicPr>
            <a:picLocks noChangeAspect="1"/>
          </p:cNvPicPr>
          <p:nvPr/>
        </p:nvPicPr>
        <p:blipFill>
          <a:blip r:embed="rId3"/>
          <a:stretch>
            <a:fillRect/>
          </a:stretch>
        </p:blipFill>
        <p:spPr>
          <a:xfrm>
            <a:off x="8616315" y="1844675"/>
            <a:ext cx="2744470" cy="2115185"/>
          </a:xfrm>
          <a:prstGeom prst="rect">
            <a:avLst/>
          </a:prstGeom>
          <a:noFill/>
          <a:ln w="38100" cap="flat" cmpd="dbl">
            <a:solidFill>
              <a:srgbClr val="000000"/>
            </a:solidFill>
            <a:prstDash val="solid"/>
            <a:miter/>
            <a:headEnd type="none" w="med" len="med"/>
            <a:tailEnd type="none" w="med" len="med"/>
          </a:ln>
        </p:spPr>
      </p:pic>
      <p:pic>
        <p:nvPicPr>
          <p:cNvPr id="37909" name="Picture 6" descr="ID3"/>
          <p:cNvPicPr>
            <a:picLocks noChangeAspect="1"/>
          </p:cNvPicPr>
          <p:nvPr/>
        </p:nvPicPr>
        <p:blipFill>
          <a:blip r:embed="rId4"/>
          <a:stretch>
            <a:fillRect/>
          </a:stretch>
        </p:blipFill>
        <p:spPr>
          <a:xfrm>
            <a:off x="5231765" y="4404995"/>
            <a:ext cx="2787015" cy="2033270"/>
          </a:xfrm>
          <a:prstGeom prst="rect">
            <a:avLst/>
          </a:prstGeom>
          <a:noFill/>
          <a:ln w="38100" cap="flat" cmpd="dbl">
            <a:solidFill>
              <a:srgbClr val="000000"/>
            </a:solidFill>
            <a:prstDash val="solid"/>
            <a:miter/>
            <a:headEnd type="none" w="med" len="med"/>
            <a:tailEnd type="none" w="med" len="med"/>
          </a:ln>
        </p:spPr>
      </p:pic>
      <p:pic>
        <p:nvPicPr>
          <p:cNvPr id="37910" name="Picture 7" descr="ID5"/>
          <p:cNvPicPr>
            <a:picLocks noChangeAspect="1"/>
          </p:cNvPicPr>
          <p:nvPr/>
        </p:nvPicPr>
        <p:blipFill>
          <a:blip r:embed="rId5"/>
          <a:stretch>
            <a:fillRect/>
          </a:stretch>
        </p:blipFill>
        <p:spPr>
          <a:xfrm>
            <a:off x="8616315" y="4437380"/>
            <a:ext cx="2744470" cy="2000885"/>
          </a:xfrm>
          <a:prstGeom prst="rect">
            <a:avLst/>
          </a:prstGeom>
          <a:noFill/>
          <a:ln w="38100" cap="flat" cmpd="dbl">
            <a:solidFill>
              <a:srgbClr val="000000"/>
            </a:solidFill>
            <a:prstDash val="solid"/>
            <a:miter/>
            <a:headEnd type="none" w="med" len="med"/>
            <a:tailEnd type="none" w="med" len="med"/>
          </a:ln>
        </p:spPr>
      </p:pic>
      <p:sp>
        <p:nvSpPr>
          <p:cNvPr id="23" name="Title 6"/>
          <p:cNvSpPr txBox="1"/>
          <p:nvPr>
            <p:custDataLst>
              <p:tags r:id="rId6"/>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5251" name="Text Box 3"/>
          <p:cNvSpPr txBox="1">
            <a:spLocks noChangeArrowheads="1"/>
          </p:cNvSpPr>
          <p:nvPr/>
        </p:nvSpPr>
        <p:spPr bwMode="auto">
          <a:xfrm>
            <a:off x="1343660" y="1519555"/>
            <a:ext cx="2882265" cy="4265930"/>
          </a:xfrm>
          <a:prstGeom prst="rect">
            <a:avLst/>
          </a:prstGeom>
          <a:noFill/>
          <a:ln w="38100" cmpd="dbl">
            <a:solidFill>
              <a:srgbClr val="00CCFF"/>
            </a:solidFill>
            <a:prstDash val="lgDashDot"/>
            <a:miter lim="800000"/>
          </a:ln>
        </p:spPr>
        <p:txBody>
          <a:bodyPr wrap="square">
            <a:noAutofit/>
          </a:bodyPr>
          <a:lstStyle/>
          <a:p>
            <a:pPr marL="342900" marR="0" indent="-342900" algn="just" defTabSz="914400">
              <a:lnSpc>
                <a:spcPct val="150000"/>
              </a:lnSpc>
              <a:spcBef>
                <a:spcPts val="50"/>
              </a:spcBef>
              <a:spcAft>
                <a:spcPts val="0"/>
              </a:spcAft>
              <a:buClrTx/>
              <a:buSzTx/>
              <a:buFontTx/>
              <a:buBlip>
                <a:blip r:embed="rId1"/>
              </a:buBlip>
              <a:defRPr/>
            </a:pPr>
            <a:r>
              <a:rPr kumimoji="0" lang="zh-CN" altLang="en-US" sz="1800" b="1" kern="1200" cap="none" spc="0" normalizeH="0" baseline="0" noProof="0" dirty="0">
                <a:solidFill>
                  <a:schemeClr val="accent2">
                    <a:lumMod val="75000"/>
                  </a:schemeClr>
                </a:solidFill>
                <a:latin typeface="+mn-ea"/>
                <a:ea typeface="+mn-ea"/>
                <a:cs typeface="+mn-cs"/>
              </a:rPr>
              <a:t>询问“三史</a:t>
            </a:r>
            <a:r>
              <a:rPr kumimoji="0" lang="en-US" altLang="zh-CN" sz="1800" b="1" kern="1200" cap="none" spc="0" normalizeH="0" baseline="0" noProof="0" dirty="0">
                <a:solidFill>
                  <a:schemeClr val="accent2">
                    <a:lumMod val="75000"/>
                  </a:schemeClr>
                </a:solidFill>
                <a:latin typeface="+mn-ea"/>
                <a:ea typeface="+mn-ea"/>
                <a:cs typeface="+mn-cs"/>
              </a:rPr>
              <a:t>”</a:t>
            </a:r>
            <a:r>
              <a:rPr kumimoji="0" lang="zh-CN" altLang="en-US" sz="1800" b="1" kern="1200" cap="none" spc="0" normalizeH="0" baseline="0" noProof="0" dirty="0">
                <a:solidFill>
                  <a:schemeClr val="accent2">
                    <a:lumMod val="75000"/>
                  </a:schemeClr>
                </a:solidFill>
                <a:latin typeface="+mn-ea"/>
                <a:ea typeface="+mn-ea"/>
                <a:cs typeface="+mn-cs"/>
              </a:rPr>
              <a:t>：</a:t>
            </a:r>
            <a:endParaRPr kumimoji="0" lang="zh-CN" altLang="en-US" sz="1800" b="1" kern="1200" cap="none" spc="0" normalizeH="0" baseline="0" noProof="0" dirty="0">
              <a:solidFill>
                <a:schemeClr val="accent2">
                  <a:lumMod val="75000"/>
                </a:schemeClr>
              </a:solidFill>
              <a:latin typeface="+mn-ea"/>
              <a:ea typeface="+mn-ea"/>
              <a:cs typeface="+mn-cs"/>
            </a:endParaRPr>
          </a:p>
          <a:p>
            <a:pPr marL="342900" marR="0" indent="-342900" algn="just" defTabSz="914400">
              <a:lnSpc>
                <a:spcPct val="150000"/>
              </a:lnSpc>
              <a:spcBef>
                <a:spcPts val="50"/>
              </a:spcBef>
              <a:spcAft>
                <a:spcPts val="0"/>
              </a:spcAft>
              <a:buClrTx/>
              <a:buSzTx/>
              <a:buFontTx/>
              <a:buBlip>
                <a:blip r:embed="rId1"/>
              </a:buBlip>
              <a:defRPr/>
            </a:pPr>
            <a:r>
              <a:rPr kumimoji="0" lang="zh-CN" altLang="en-US" sz="1800" b="1" kern="1200" cap="none" spc="0" normalizeH="0" baseline="0" noProof="0" dirty="0">
                <a:solidFill>
                  <a:schemeClr val="accent2">
                    <a:lumMod val="75000"/>
                  </a:schemeClr>
                </a:solidFill>
                <a:latin typeface="+mn-ea"/>
                <a:ea typeface="+mn-ea"/>
                <a:cs typeface="+mn-cs"/>
              </a:rPr>
              <a:t>消毒</a:t>
            </a:r>
            <a:endParaRPr kumimoji="0" lang="zh-CN" altLang="en-US" sz="1800" b="1" kern="1200" cap="none" spc="0" normalizeH="0" baseline="0" noProof="0" dirty="0">
              <a:solidFill>
                <a:schemeClr val="accent2">
                  <a:lumMod val="75000"/>
                </a:schemeClr>
              </a:solidFill>
              <a:latin typeface="+mn-ea"/>
              <a:ea typeface="+mn-ea"/>
              <a:cs typeface="+mn-cs"/>
            </a:endParaRPr>
          </a:p>
          <a:p>
            <a:pPr marL="342900" marR="0" indent="-342900" algn="just" defTabSz="914400">
              <a:lnSpc>
                <a:spcPct val="150000"/>
              </a:lnSpc>
              <a:spcBef>
                <a:spcPts val="50"/>
              </a:spcBef>
              <a:spcAft>
                <a:spcPts val="0"/>
              </a:spcAft>
              <a:buClrTx/>
              <a:buSzTx/>
              <a:buFontTx/>
              <a:buBlip>
                <a:blip r:embed="rId1"/>
              </a:buBlip>
              <a:defRPr/>
            </a:pPr>
            <a:r>
              <a:rPr kumimoji="0" lang="zh-CN" altLang="en-US" sz="1800" b="1" kern="1200" cap="none" spc="0" normalizeH="0" baseline="0" noProof="0" dirty="0">
                <a:solidFill>
                  <a:schemeClr val="accent2">
                    <a:lumMod val="75000"/>
                  </a:schemeClr>
                </a:solidFill>
                <a:latin typeface="+mn-ea"/>
                <a:ea typeface="+mn-ea"/>
                <a:cs typeface="+mn-cs"/>
              </a:rPr>
              <a:t>进针手法</a:t>
            </a:r>
            <a:endParaRPr kumimoji="0" lang="zh-CN" altLang="en-US" sz="1800" b="1" kern="1200" cap="none" spc="0" normalizeH="0" baseline="0" noProof="0" dirty="0">
              <a:solidFill>
                <a:schemeClr val="accent2">
                  <a:lumMod val="75000"/>
                </a:schemeClr>
              </a:solidFill>
              <a:latin typeface="+mn-ea"/>
              <a:ea typeface="+mn-ea"/>
              <a:cs typeface="+mn-cs"/>
            </a:endParaRPr>
          </a:p>
          <a:p>
            <a:pPr marL="342900" marR="0" indent="-342900" algn="just" defTabSz="914400">
              <a:lnSpc>
                <a:spcPct val="150000"/>
              </a:lnSpc>
              <a:spcBef>
                <a:spcPts val="50"/>
              </a:spcBef>
              <a:spcAft>
                <a:spcPts val="0"/>
              </a:spcAft>
              <a:buClrTx/>
              <a:buSzTx/>
              <a:buFontTx/>
              <a:buBlip>
                <a:blip r:embed="rId1"/>
              </a:buBlip>
              <a:defRPr/>
            </a:pPr>
            <a:r>
              <a:rPr kumimoji="0" lang="zh-CN" altLang="en-US" sz="1800" b="1" kern="1200" cap="none" spc="0" normalizeH="0" baseline="0" noProof="0" dirty="0">
                <a:solidFill>
                  <a:schemeClr val="accent2">
                    <a:lumMod val="75000"/>
                  </a:schemeClr>
                </a:solidFill>
                <a:latin typeface="+mn-ea"/>
                <a:ea typeface="+mn-ea"/>
                <a:cs typeface="+mn-cs"/>
              </a:rPr>
              <a:t>皮丘要求</a:t>
            </a:r>
            <a:endParaRPr kumimoji="0" lang="en-US" altLang="zh-CN" sz="1800" b="1" kern="1200" cap="none" spc="0" normalizeH="0" baseline="0" noProof="0" dirty="0">
              <a:solidFill>
                <a:schemeClr val="accent2">
                  <a:lumMod val="75000"/>
                </a:schemeClr>
              </a:solidFill>
              <a:latin typeface="+mn-ea"/>
              <a:ea typeface="+mn-ea"/>
              <a:cs typeface="+mn-cs"/>
            </a:endParaRPr>
          </a:p>
          <a:p>
            <a:pPr marL="342900" marR="0" indent="-342900" algn="just" defTabSz="914400">
              <a:lnSpc>
                <a:spcPct val="150000"/>
              </a:lnSpc>
              <a:spcBef>
                <a:spcPts val="50"/>
              </a:spcBef>
              <a:spcAft>
                <a:spcPts val="0"/>
              </a:spcAft>
              <a:buClrTx/>
              <a:buSzTx/>
              <a:buFontTx/>
              <a:buBlip>
                <a:blip r:embed="rId1"/>
              </a:buBlip>
              <a:defRPr/>
            </a:pPr>
            <a:r>
              <a:rPr kumimoji="0" lang="zh-CN" altLang="en-US" sz="1800" b="1" kern="1200" cap="none" spc="0" normalizeH="0" baseline="0" noProof="0" dirty="0">
                <a:solidFill>
                  <a:schemeClr val="accent2">
                    <a:lumMod val="75000"/>
                  </a:schemeClr>
                </a:solidFill>
                <a:latin typeface="+mn-ea"/>
                <a:ea typeface="+mn-ea"/>
                <a:cs typeface="+mn-cs"/>
              </a:rPr>
              <a:t>拔针勿压</a:t>
            </a:r>
            <a:endParaRPr kumimoji="0" lang="zh-CN" altLang="en-US" sz="1800" b="1" kern="1200" cap="none" spc="0" normalizeH="0" baseline="0" noProof="0" dirty="0">
              <a:solidFill>
                <a:schemeClr val="accent2">
                  <a:lumMod val="75000"/>
                </a:schemeClr>
              </a:solidFill>
              <a:latin typeface="+mn-ea"/>
              <a:ea typeface="+mn-ea"/>
              <a:cs typeface="+mn-cs"/>
            </a:endParaRPr>
          </a:p>
          <a:p>
            <a:pPr marL="342900" marR="0" indent="-342900" algn="just" defTabSz="914400">
              <a:lnSpc>
                <a:spcPct val="150000"/>
              </a:lnSpc>
              <a:spcBef>
                <a:spcPts val="50"/>
              </a:spcBef>
              <a:spcAft>
                <a:spcPts val="0"/>
              </a:spcAft>
              <a:buClrTx/>
              <a:buSzTx/>
              <a:buFontTx/>
              <a:buBlip>
                <a:blip r:embed="rId1"/>
              </a:buBlip>
              <a:defRPr/>
            </a:pPr>
            <a:r>
              <a:rPr kumimoji="0" lang="zh-CN" altLang="en-US" sz="1800" b="1" kern="1200" cap="none" spc="0" normalizeH="0" baseline="0" noProof="0" dirty="0">
                <a:solidFill>
                  <a:schemeClr val="accent2">
                    <a:lumMod val="75000"/>
                  </a:schemeClr>
                </a:solidFill>
                <a:latin typeface="+mn-ea"/>
                <a:ea typeface="+mn-ea"/>
                <a:cs typeface="+mn-cs"/>
              </a:rPr>
              <a:t>嘱咐注意事项</a:t>
            </a:r>
            <a:endParaRPr kumimoji="0" lang="zh-CN" altLang="en-US" sz="1800" b="1" kern="1200" cap="none" spc="0" normalizeH="0" baseline="0" noProof="0" dirty="0">
              <a:solidFill>
                <a:schemeClr val="accent2">
                  <a:lumMod val="75000"/>
                </a:schemeClr>
              </a:solidFill>
              <a:latin typeface="+mn-ea"/>
              <a:ea typeface="+mn-ea"/>
              <a:cs typeface="+mn-cs"/>
            </a:endParaRPr>
          </a:p>
          <a:p>
            <a:pPr marL="342900" marR="0" indent="-342900" algn="just" defTabSz="914400">
              <a:lnSpc>
                <a:spcPct val="150000"/>
              </a:lnSpc>
              <a:spcBef>
                <a:spcPts val="50"/>
              </a:spcBef>
              <a:spcAft>
                <a:spcPts val="0"/>
              </a:spcAft>
              <a:buClrTx/>
              <a:buSzTx/>
              <a:buFontTx/>
              <a:buBlip>
                <a:blip r:embed="rId1"/>
              </a:buBlip>
              <a:defRPr/>
            </a:pPr>
            <a:r>
              <a:rPr kumimoji="0" lang="en-US" altLang="zh-CN" sz="1800" b="1" kern="1200" cap="none" spc="0" normalizeH="0" baseline="0" noProof="0" dirty="0">
                <a:solidFill>
                  <a:schemeClr val="accent2">
                    <a:lumMod val="75000"/>
                  </a:schemeClr>
                </a:solidFill>
                <a:latin typeface="+mn-ea"/>
                <a:ea typeface="+mn-ea"/>
                <a:cs typeface="+mn-cs"/>
              </a:rPr>
              <a:t>20min</a:t>
            </a:r>
            <a:r>
              <a:rPr kumimoji="0" lang="zh-CN" altLang="en-US" sz="1800" b="1" kern="1200" cap="none" spc="0" normalizeH="0" baseline="0" noProof="0" dirty="0">
                <a:solidFill>
                  <a:schemeClr val="accent2">
                    <a:lumMod val="75000"/>
                  </a:schemeClr>
                </a:solidFill>
                <a:latin typeface="+mn-ea"/>
                <a:ea typeface="+mn-ea"/>
                <a:cs typeface="+mn-cs"/>
              </a:rPr>
              <a:t>查看结果</a:t>
            </a:r>
            <a:endParaRPr kumimoji="0" lang="zh-CN" altLang="en-US" sz="1800" b="1" kern="1200" cap="none" spc="0" normalizeH="0" baseline="0" noProof="0" dirty="0">
              <a:solidFill>
                <a:schemeClr val="accent2">
                  <a:lumMod val="75000"/>
                </a:schemeClr>
              </a:solidFill>
              <a:latin typeface="+mn-ea"/>
              <a:ea typeface="+mn-ea"/>
              <a:cs typeface="+mn-cs"/>
            </a:endParaRPr>
          </a:p>
          <a:p>
            <a:pPr marL="342900" marR="0" indent="-342900" algn="just" defTabSz="914400">
              <a:lnSpc>
                <a:spcPct val="150000"/>
              </a:lnSpc>
              <a:spcBef>
                <a:spcPts val="50"/>
              </a:spcBef>
              <a:spcAft>
                <a:spcPts val="0"/>
              </a:spcAft>
              <a:buClrTx/>
              <a:buSzTx/>
              <a:buFontTx/>
              <a:buBlip>
                <a:blip r:embed="rId1"/>
              </a:buBlip>
              <a:defRPr/>
            </a:pPr>
            <a:endParaRPr kumimoji="0" lang="zh-CN" altLang="en-US" sz="1800" b="1" kern="1200" cap="none" spc="0" normalizeH="0" baseline="0" noProof="0" dirty="0">
              <a:solidFill>
                <a:schemeClr val="accent2">
                  <a:lumMod val="75000"/>
                </a:schemeClr>
              </a:solidFill>
              <a:latin typeface="+mn-ea"/>
              <a:ea typeface="+mn-ea"/>
              <a:cs typeface="+mn-cs"/>
            </a:endParaRPr>
          </a:p>
        </p:txBody>
      </p:sp>
      <p:pic>
        <p:nvPicPr>
          <p:cNvPr id="565252" name="Picture 4" descr="Dsc01373A"/>
          <p:cNvPicPr>
            <a:picLocks noChangeAspect="1"/>
          </p:cNvPicPr>
          <p:nvPr/>
        </p:nvPicPr>
        <p:blipFill>
          <a:blip r:embed="rId2"/>
          <a:stretch>
            <a:fillRect/>
          </a:stretch>
        </p:blipFill>
        <p:spPr>
          <a:xfrm>
            <a:off x="8015605" y="982345"/>
            <a:ext cx="2248535" cy="1732915"/>
          </a:xfrm>
          <a:prstGeom prst="rect">
            <a:avLst/>
          </a:prstGeom>
          <a:noFill/>
          <a:ln w="9525">
            <a:noFill/>
          </a:ln>
        </p:spPr>
      </p:pic>
      <p:grpSp>
        <p:nvGrpSpPr>
          <p:cNvPr id="3" name="组合 2"/>
          <p:cNvGrpSpPr/>
          <p:nvPr/>
        </p:nvGrpSpPr>
        <p:grpSpPr>
          <a:xfrm>
            <a:off x="5527040" y="2878455"/>
            <a:ext cx="2369820" cy="1838325"/>
            <a:chOff x="11567" y="1470"/>
            <a:chExt cx="6952" cy="5216"/>
          </a:xfrm>
        </p:grpSpPr>
        <p:pic>
          <p:nvPicPr>
            <p:cNvPr id="565261" name="Picture 13" descr="u=1882187143,2143666428&amp;gp=20">
              <a:hlinkClick r:id="rId3"/>
            </p:cNvPr>
            <p:cNvPicPr>
              <a:picLocks noChangeAspect="1"/>
            </p:cNvPicPr>
            <p:nvPr/>
          </p:nvPicPr>
          <p:blipFill>
            <a:blip r:embed="rId4"/>
            <a:stretch>
              <a:fillRect/>
            </a:stretch>
          </p:blipFill>
          <p:spPr>
            <a:xfrm>
              <a:off x="11567" y="1470"/>
              <a:ext cx="6953" cy="5217"/>
            </a:xfrm>
            <a:prstGeom prst="rect">
              <a:avLst/>
            </a:prstGeom>
            <a:noFill/>
            <a:ln w="9525">
              <a:noFill/>
            </a:ln>
          </p:spPr>
        </p:pic>
        <p:sp>
          <p:nvSpPr>
            <p:cNvPr id="565253" name="Oval 5"/>
            <p:cNvSpPr>
              <a:spLocks noChangeArrowheads="1"/>
            </p:cNvSpPr>
            <p:nvPr/>
          </p:nvSpPr>
          <p:spPr bwMode="auto">
            <a:xfrm>
              <a:off x="13987" y="2677"/>
              <a:ext cx="3327" cy="1663"/>
            </a:xfrm>
            <a:prstGeom prst="ellipse">
              <a:avLst/>
            </a:prstGeom>
            <a:noFill/>
            <a:ln w="38100" algn="ctr">
              <a:solidFill>
                <a:srgbClr val="CC3300"/>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accent2">
                    <a:lumMod val="75000"/>
                  </a:schemeClr>
                </a:solidFill>
                <a:effectLst/>
                <a:uLnTx/>
                <a:uFillTx/>
                <a:latin typeface="+mn-ea"/>
                <a:ea typeface="+mn-ea"/>
                <a:cs typeface="+mn-cs"/>
              </a:endParaRPr>
            </a:p>
          </p:txBody>
        </p:sp>
        <p:sp>
          <p:nvSpPr>
            <p:cNvPr id="565254" name="Oval 6"/>
            <p:cNvSpPr>
              <a:spLocks noChangeArrowheads="1"/>
            </p:cNvSpPr>
            <p:nvPr/>
          </p:nvSpPr>
          <p:spPr bwMode="auto">
            <a:xfrm>
              <a:off x="13383" y="4187"/>
              <a:ext cx="1357" cy="607"/>
            </a:xfrm>
            <a:prstGeom prst="ellipse">
              <a:avLst/>
            </a:prstGeom>
            <a:noFill/>
            <a:ln w="38100" algn="ctr">
              <a:solidFill>
                <a:srgbClr val="CC3300"/>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accent2">
                    <a:lumMod val="75000"/>
                  </a:schemeClr>
                </a:solidFill>
                <a:effectLst/>
                <a:uLnTx/>
                <a:uFillTx/>
                <a:latin typeface="+mn-ea"/>
                <a:ea typeface="+mn-ea"/>
                <a:cs typeface="+mn-cs"/>
              </a:endParaRPr>
            </a:p>
          </p:txBody>
        </p:sp>
      </p:grpSp>
      <p:sp>
        <p:nvSpPr>
          <p:cNvPr id="565255" name="AutoShape 7"/>
          <p:cNvSpPr>
            <a:spLocks noChangeArrowheads="1"/>
          </p:cNvSpPr>
          <p:nvPr/>
        </p:nvSpPr>
        <p:spPr bwMode="auto">
          <a:xfrm>
            <a:off x="5527040" y="4797425"/>
            <a:ext cx="4808220" cy="1829435"/>
          </a:xfrm>
          <a:prstGeom prst="wedgeRoundRectCallout">
            <a:avLst>
              <a:gd name="adj1" fmla="val 11269"/>
              <a:gd name="adj2" fmla="val -50278"/>
              <a:gd name="adj3" fmla="val 16667"/>
            </a:avLst>
          </a:prstGeom>
          <a:noFill/>
          <a:ln w="9525" algn="ctr">
            <a:solidFill>
              <a:schemeClr val="tx1"/>
            </a:solidFill>
            <a:miter lim="800000"/>
          </a:ln>
        </p:spPr>
        <p:txBody>
          <a:bodyPr/>
          <a:lstStyle/>
          <a:p>
            <a:pPr marR="0" lvl="0" algn="just" defTabSz="914400" rtl="0">
              <a:lnSpc>
                <a:spcPct val="120000"/>
              </a:lnSpc>
              <a:spcBef>
                <a:spcPct val="0"/>
              </a:spcBef>
              <a:spcAft>
                <a:spcPct val="0"/>
              </a:spcAft>
              <a:buClrTx/>
              <a:buSzPct val="90000"/>
              <a:buFont typeface="Wingdings" panose="05000000000000000000" pitchFamily="2" charset="2"/>
              <a:buBlip>
                <a:blip r:embed="rId5"/>
              </a:buBlip>
              <a:defRPr/>
            </a:pPr>
            <a:r>
              <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rPr>
              <a:t>示指固定针栓</a:t>
            </a:r>
            <a:endPar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endParaRPr>
          </a:p>
          <a:p>
            <a:pPr marR="0" lvl="0" algn="just" defTabSz="914400" rtl="0">
              <a:lnSpc>
                <a:spcPct val="120000"/>
              </a:lnSpc>
              <a:spcBef>
                <a:spcPct val="0"/>
              </a:spcBef>
              <a:spcAft>
                <a:spcPct val="0"/>
              </a:spcAft>
              <a:buClrTx/>
              <a:buSzPct val="90000"/>
              <a:buFont typeface="Wingdings" panose="05000000000000000000" pitchFamily="2" charset="2"/>
              <a:buBlip>
                <a:blip r:embed="rId5"/>
              </a:buBlip>
              <a:defRPr/>
            </a:pPr>
            <a:r>
              <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rPr>
              <a:t>角度：</a:t>
            </a:r>
            <a:r>
              <a:rPr kumimoji="0" lang="en-US" altLang="zh-CN" sz="2000" b="1" i="0" u="none" strike="noStrike" kern="1200" cap="none" spc="0" normalizeH="0" baseline="0" noProof="0">
                <a:ln>
                  <a:noFill/>
                </a:ln>
                <a:solidFill>
                  <a:schemeClr val="accent2">
                    <a:lumMod val="75000"/>
                  </a:schemeClr>
                </a:solidFill>
                <a:effectLst/>
                <a:uLnTx/>
                <a:uFillTx/>
                <a:latin typeface="+mn-ea"/>
                <a:ea typeface="+mn-ea"/>
                <a:cs typeface="+mn-cs"/>
              </a:rPr>
              <a:t>5℃</a:t>
            </a:r>
            <a:endParaRPr kumimoji="0" lang="en-US" altLang="zh-CN" sz="2000" b="1" i="0" u="none" strike="noStrike" kern="1200" cap="none" spc="0" normalizeH="0" baseline="0" noProof="0">
              <a:ln>
                <a:noFill/>
              </a:ln>
              <a:solidFill>
                <a:schemeClr val="accent2">
                  <a:lumMod val="75000"/>
                </a:schemeClr>
              </a:solidFill>
              <a:effectLst/>
              <a:uLnTx/>
              <a:uFillTx/>
              <a:latin typeface="+mn-ea"/>
              <a:ea typeface="+mn-ea"/>
              <a:cs typeface="+mn-cs"/>
            </a:endParaRPr>
          </a:p>
          <a:p>
            <a:pPr marR="0" lvl="0" algn="just" defTabSz="914400" rtl="0">
              <a:lnSpc>
                <a:spcPct val="120000"/>
              </a:lnSpc>
              <a:spcBef>
                <a:spcPct val="0"/>
              </a:spcBef>
              <a:spcAft>
                <a:spcPct val="0"/>
              </a:spcAft>
              <a:buClrTx/>
              <a:buSzPct val="90000"/>
              <a:buFont typeface="Wingdings" panose="05000000000000000000" pitchFamily="2" charset="2"/>
              <a:buBlip>
                <a:blip r:embed="rId5"/>
              </a:buBlip>
              <a:defRPr/>
            </a:pPr>
            <a:r>
              <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rPr>
              <a:t>深度：针尖斜面</a:t>
            </a:r>
            <a:endPar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endParaRPr>
          </a:p>
          <a:p>
            <a:pPr marR="0" lvl="0" algn="just" defTabSz="914400" rtl="0">
              <a:lnSpc>
                <a:spcPct val="120000"/>
              </a:lnSpc>
              <a:spcBef>
                <a:spcPct val="0"/>
              </a:spcBef>
              <a:spcAft>
                <a:spcPct val="0"/>
              </a:spcAft>
              <a:buClrTx/>
              <a:buSzPct val="90000"/>
              <a:buFont typeface="Wingdings" panose="05000000000000000000" pitchFamily="2" charset="2"/>
              <a:buBlip>
                <a:blip r:embed="rId5"/>
              </a:buBlip>
              <a:defRPr/>
            </a:pPr>
            <a:r>
              <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rPr>
              <a:t>药液：</a:t>
            </a:r>
            <a:r>
              <a:rPr kumimoji="0" lang="en-US" altLang="zh-CN" sz="2000" b="1" i="0" u="none" strike="noStrike" kern="1200" cap="none" spc="0" normalizeH="0" baseline="0" noProof="0">
                <a:ln>
                  <a:noFill/>
                </a:ln>
                <a:solidFill>
                  <a:schemeClr val="accent2">
                    <a:lumMod val="75000"/>
                  </a:schemeClr>
                </a:solidFill>
                <a:effectLst/>
                <a:uLnTx/>
                <a:uFillTx/>
                <a:latin typeface="+mn-ea"/>
                <a:ea typeface="+mn-ea"/>
                <a:cs typeface="+mn-cs"/>
              </a:rPr>
              <a:t>0.1ml</a:t>
            </a:r>
            <a:endPar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endParaRPr>
          </a:p>
        </p:txBody>
      </p:sp>
      <p:grpSp>
        <p:nvGrpSpPr>
          <p:cNvPr id="2" name="组合 1"/>
          <p:cNvGrpSpPr/>
          <p:nvPr/>
        </p:nvGrpSpPr>
        <p:grpSpPr>
          <a:xfrm>
            <a:off x="8015605" y="2924810"/>
            <a:ext cx="2256155" cy="1835150"/>
            <a:chOff x="13569" y="1111"/>
            <a:chExt cx="7256" cy="5592"/>
          </a:xfrm>
        </p:grpSpPr>
        <p:pic>
          <p:nvPicPr>
            <p:cNvPr id="565256" name="Picture 8" descr="ID2"/>
            <p:cNvPicPr>
              <a:picLocks noChangeAspect="1"/>
            </p:cNvPicPr>
            <p:nvPr/>
          </p:nvPicPr>
          <p:blipFill>
            <a:blip r:embed="rId6"/>
            <a:stretch>
              <a:fillRect/>
            </a:stretch>
          </p:blipFill>
          <p:spPr>
            <a:xfrm>
              <a:off x="13569" y="1111"/>
              <a:ext cx="7257" cy="5593"/>
            </a:xfrm>
            <a:prstGeom prst="rect">
              <a:avLst/>
            </a:prstGeom>
            <a:noFill/>
            <a:ln w="9525">
              <a:noFill/>
            </a:ln>
          </p:spPr>
        </p:pic>
        <p:sp>
          <p:nvSpPr>
            <p:cNvPr id="565257" name="Oval 9"/>
            <p:cNvSpPr>
              <a:spLocks noChangeArrowheads="1"/>
            </p:cNvSpPr>
            <p:nvPr/>
          </p:nvSpPr>
          <p:spPr bwMode="auto">
            <a:xfrm>
              <a:off x="15500" y="3887"/>
              <a:ext cx="1963" cy="907"/>
            </a:xfrm>
            <a:prstGeom prst="ellipse">
              <a:avLst/>
            </a:prstGeom>
            <a:noFill/>
            <a:ln w="38100" algn="ctr">
              <a:solidFill>
                <a:srgbClr val="CC3300"/>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accent2">
                    <a:lumMod val="75000"/>
                  </a:schemeClr>
                </a:solidFill>
                <a:effectLst/>
                <a:uLnTx/>
                <a:uFillTx/>
                <a:latin typeface="+mn-ea"/>
                <a:ea typeface="+mn-ea"/>
                <a:cs typeface="+mn-cs"/>
              </a:endParaRPr>
            </a:p>
          </p:txBody>
        </p:sp>
      </p:grpSp>
      <p:sp>
        <p:nvSpPr>
          <p:cNvPr id="14" name="Rectangle 14"/>
          <p:cNvSpPr>
            <a:spLocks noChangeArrowheads="1"/>
          </p:cNvSpPr>
          <p:nvPr/>
        </p:nvSpPr>
        <p:spPr bwMode="auto">
          <a:xfrm>
            <a:off x="983615" y="908685"/>
            <a:ext cx="4006850" cy="401320"/>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（一）皮内注射法</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（I D）</a:t>
            </a:r>
            <a:endPar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pic>
        <p:nvPicPr>
          <p:cNvPr id="4" name="Picture 10" descr="ID5"/>
          <p:cNvPicPr>
            <a:picLocks noChangeAspect="1"/>
          </p:cNvPicPr>
          <p:nvPr/>
        </p:nvPicPr>
        <p:blipFill>
          <a:blip r:embed="rId7"/>
          <a:stretch>
            <a:fillRect/>
          </a:stretch>
        </p:blipFill>
        <p:spPr>
          <a:xfrm>
            <a:off x="5532120" y="982345"/>
            <a:ext cx="2335530" cy="1802130"/>
          </a:xfrm>
          <a:prstGeom prst="rect">
            <a:avLst/>
          </a:prstGeom>
          <a:noFill/>
          <a:ln w="9525">
            <a:noFill/>
          </a:ln>
        </p:spPr>
      </p:pic>
      <p:sp>
        <p:nvSpPr>
          <p:cNvPr id="23" name="Title 6"/>
          <p:cNvSpPr txBox="1"/>
          <p:nvPr>
            <p:custDataLst>
              <p:tags r:id="rId8"/>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65251"/>
                                        </p:tgtEl>
                                        <p:attrNameLst>
                                          <p:attrName>style.visibility</p:attrName>
                                        </p:attrNameLst>
                                      </p:cBhvr>
                                      <p:to>
                                        <p:strVal val="visible"/>
                                      </p:to>
                                    </p:set>
                                    <p:anim calcmode="lin" valueType="num">
                                      <p:cBhvr>
                                        <p:cTn id="7" dur="1000" fill="hold"/>
                                        <p:tgtEl>
                                          <p:spTgt spid="565251"/>
                                        </p:tgtEl>
                                        <p:attrNameLst>
                                          <p:attrName>ppt_x</p:attrName>
                                        </p:attrNameLst>
                                      </p:cBhvr>
                                      <p:tavLst>
                                        <p:tav tm="0">
                                          <p:val>
                                            <p:strVal val="#ppt_x-.2"/>
                                          </p:val>
                                        </p:tav>
                                        <p:tav tm="100000">
                                          <p:val>
                                            <p:strVal val="#ppt_x"/>
                                          </p:val>
                                        </p:tav>
                                      </p:tavLst>
                                    </p:anim>
                                    <p:anim calcmode="lin" valueType="num">
                                      <p:cBhvr>
                                        <p:cTn id="8" dur="1000" fill="hold"/>
                                        <p:tgtEl>
                                          <p:spTgt spid="565251"/>
                                        </p:tgtEl>
                                        <p:attrNameLst>
                                          <p:attrName>ppt_y</p:attrName>
                                        </p:attrNameLst>
                                      </p:cBhvr>
                                      <p:tavLst>
                                        <p:tav tm="0">
                                          <p:val>
                                            <p:strVal val="#ppt_y"/>
                                          </p:val>
                                        </p:tav>
                                        <p:tav tm="100000">
                                          <p:val>
                                            <p:strVal val="#ppt_y"/>
                                          </p:val>
                                        </p:tav>
                                      </p:tavLst>
                                    </p:anim>
                                    <p:animEffect transition="in" filter="wipe(right)" prLst="gradientSize: 0.1">
                                      <p:cBhvr>
                                        <p:cTn id="9" dur="1000"/>
                                        <p:tgtEl>
                                          <p:spTgt spid="565251"/>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565251">
                                            <p:txEl>
                                              <p:charRg st="0" end="8"/>
                                            </p:txEl>
                                          </p:spTgt>
                                        </p:tgtEl>
                                        <p:attrNameLst>
                                          <p:attrName>style.visibility</p:attrName>
                                        </p:attrNameLst>
                                      </p:cBhvr>
                                      <p:to>
                                        <p:strVal val="visible"/>
                                      </p:to>
                                    </p:set>
                                    <p:anim calcmode="lin" valueType="num">
                                      <p:cBhvr>
                                        <p:cTn id="13" dur="1000" fill="hold"/>
                                        <p:tgtEl>
                                          <p:spTgt spid="565251">
                                            <p:txEl>
                                              <p:charRg st="0" end="8"/>
                                            </p:txEl>
                                          </p:spTgt>
                                        </p:tgtEl>
                                        <p:attrNameLst>
                                          <p:attrName>ppt_x</p:attrName>
                                        </p:attrNameLst>
                                      </p:cBhvr>
                                      <p:tavLst>
                                        <p:tav tm="0">
                                          <p:val>
                                            <p:strVal val="#ppt_x-.2"/>
                                          </p:val>
                                        </p:tav>
                                        <p:tav tm="100000">
                                          <p:val>
                                            <p:strVal val="#ppt_x"/>
                                          </p:val>
                                        </p:tav>
                                      </p:tavLst>
                                    </p:anim>
                                    <p:anim calcmode="lin" valueType="num">
                                      <p:cBhvr>
                                        <p:cTn id="14" dur="1000" fill="hold"/>
                                        <p:tgtEl>
                                          <p:spTgt spid="565251">
                                            <p:txEl>
                                              <p:charRg st="0" end="8"/>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65251">
                                            <p:txEl>
                                              <p:charRg st="0" end="8"/>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565251">
                                            <p:txEl>
                                              <p:charRg st="8" end="11"/>
                                            </p:txEl>
                                          </p:spTgt>
                                        </p:tgtEl>
                                        <p:attrNameLst>
                                          <p:attrName>style.visibility</p:attrName>
                                        </p:attrNameLst>
                                      </p:cBhvr>
                                      <p:to>
                                        <p:strVal val="visible"/>
                                      </p:to>
                                    </p:set>
                                    <p:anim calcmode="lin" valueType="num">
                                      <p:cBhvr>
                                        <p:cTn id="20" dur="1000" fill="hold"/>
                                        <p:tgtEl>
                                          <p:spTgt spid="565251">
                                            <p:txEl>
                                              <p:charRg st="8" end="11"/>
                                            </p:txEl>
                                          </p:spTgt>
                                        </p:tgtEl>
                                        <p:attrNameLst>
                                          <p:attrName>ppt_x</p:attrName>
                                        </p:attrNameLst>
                                      </p:cBhvr>
                                      <p:tavLst>
                                        <p:tav tm="0">
                                          <p:val>
                                            <p:strVal val="#ppt_x-.2"/>
                                          </p:val>
                                        </p:tav>
                                        <p:tav tm="100000">
                                          <p:val>
                                            <p:strVal val="#ppt_x"/>
                                          </p:val>
                                        </p:tav>
                                      </p:tavLst>
                                    </p:anim>
                                    <p:anim calcmode="lin" valueType="num">
                                      <p:cBhvr>
                                        <p:cTn id="21" dur="1000" fill="hold"/>
                                        <p:tgtEl>
                                          <p:spTgt spid="565251">
                                            <p:txEl>
                                              <p:charRg st="8" end="11"/>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565251">
                                            <p:txEl>
                                              <p:charRg st="8" end="1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565251">
                                            <p:txEl>
                                              <p:charRg st="11" end="16"/>
                                            </p:txEl>
                                          </p:spTgt>
                                        </p:tgtEl>
                                        <p:attrNameLst>
                                          <p:attrName>style.visibility</p:attrName>
                                        </p:attrNameLst>
                                      </p:cBhvr>
                                      <p:to>
                                        <p:strVal val="visible"/>
                                      </p:to>
                                    </p:set>
                                    <p:anim calcmode="lin" valueType="num">
                                      <p:cBhvr>
                                        <p:cTn id="27" dur="1000" fill="hold"/>
                                        <p:tgtEl>
                                          <p:spTgt spid="565251">
                                            <p:txEl>
                                              <p:charRg st="11" end="16"/>
                                            </p:txEl>
                                          </p:spTgt>
                                        </p:tgtEl>
                                        <p:attrNameLst>
                                          <p:attrName>ppt_x</p:attrName>
                                        </p:attrNameLst>
                                      </p:cBhvr>
                                      <p:tavLst>
                                        <p:tav tm="0">
                                          <p:val>
                                            <p:strVal val="#ppt_x-.2"/>
                                          </p:val>
                                        </p:tav>
                                        <p:tav tm="100000">
                                          <p:val>
                                            <p:strVal val="#ppt_x"/>
                                          </p:val>
                                        </p:tav>
                                      </p:tavLst>
                                    </p:anim>
                                    <p:anim calcmode="lin" valueType="num">
                                      <p:cBhvr>
                                        <p:cTn id="28" dur="1000" fill="hold"/>
                                        <p:tgtEl>
                                          <p:spTgt spid="565251">
                                            <p:txEl>
                                              <p:charRg st="11" end="16"/>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565251">
                                            <p:txEl>
                                              <p:charRg st="11" end="16"/>
                                            </p:txEl>
                                          </p:spTgt>
                                        </p:tgtEl>
                                      </p:cBhvr>
                                    </p:animEffect>
                                  </p:childTnLst>
                                </p:cTn>
                              </p:par>
                            </p:childTnLst>
                          </p:cTn>
                        </p:par>
                        <p:par>
                          <p:cTn id="30" fill="hold">
                            <p:stCondLst>
                              <p:cond delay="1000"/>
                            </p:stCondLst>
                            <p:childTnLst>
                              <p:par>
                                <p:cTn id="31" presetID="12" presetClass="entr" presetSubtype="4" fill="hold" nodeType="afterEffect">
                                  <p:stCondLst>
                                    <p:cond delay="0"/>
                                  </p:stCondLst>
                                  <p:childTnLst>
                                    <p:set>
                                      <p:cBhvr>
                                        <p:cTn id="32" dur="1" fill="hold">
                                          <p:stCondLst>
                                            <p:cond delay="0"/>
                                          </p:stCondLst>
                                        </p:cTn>
                                        <p:tgtEl>
                                          <p:spTgt spid="565252"/>
                                        </p:tgtEl>
                                        <p:attrNameLst>
                                          <p:attrName>style.visibility</p:attrName>
                                        </p:attrNameLst>
                                      </p:cBhvr>
                                      <p:to>
                                        <p:strVal val="visible"/>
                                      </p:to>
                                    </p:set>
                                    <p:animEffect transition="in" filter="slide(fromBottom)">
                                      <p:cBhvr>
                                        <p:cTn id="33" dur="500"/>
                                        <p:tgtEl>
                                          <p:spTgt spid="565252"/>
                                        </p:tgtEl>
                                      </p:cBhvr>
                                    </p:animEffect>
                                  </p:childTnLst>
                                </p:cTn>
                              </p:par>
                              <p:par>
                                <p:cTn id="34" presetID="4" presetClass="entr" presetSubtype="32" fill="hold" grpId="0" nodeType="withEffect">
                                  <p:stCondLst>
                                    <p:cond delay="0"/>
                                  </p:stCondLst>
                                  <p:childTnLst>
                                    <p:set>
                                      <p:cBhvr>
                                        <p:cTn id="35" dur="1" fill="hold">
                                          <p:stCondLst>
                                            <p:cond delay="0"/>
                                          </p:stCondLst>
                                        </p:cTn>
                                        <p:tgtEl>
                                          <p:spTgt spid="565255"/>
                                        </p:tgtEl>
                                        <p:attrNameLst>
                                          <p:attrName>style.visibility</p:attrName>
                                        </p:attrNameLst>
                                      </p:cBhvr>
                                      <p:to>
                                        <p:strVal val="visible"/>
                                      </p:to>
                                    </p:set>
                                    <p:animEffect transition="in" filter="box(out)">
                                      <p:cBhvr>
                                        <p:cTn id="36" dur="500"/>
                                        <p:tgtEl>
                                          <p:spTgt spid="565255"/>
                                        </p:tgtEl>
                                      </p:cBhvr>
                                    </p:animEffect>
                                  </p:childTnLst>
                                </p:cTn>
                              </p:par>
                              <p:par>
                                <p:cTn id="37" presetID="4" presetClass="entr" presetSubtype="32" fill="hold" grpId="0" nodeType="withEffect">
                                  <p:stCondLst>
                                    <p:cond delay="0"/>
                                  </p:stCondLst>
                                  <p:childTnLst>
                                    <p:set>
                                      <p:cBhvr>
                                        <p:cTn id="38" dur="1" fill="hold">
                                          <p:stCondLst>
                                            <p:cond delay="0"/>
                                          </p:stCondLst>
                                        </p:cTn>
                                        <p:tgtEl>
                                          <p:spTgt spid="565255">
                                            <p:txEl>
                                              <p:charRg st="0" end="7"/>
                                            </p:txEl>
                                          </p:spTgt>
                                        </p:tgtEl>
                                        <p:attrNameLst>
                                          <p:attrName>style.visibility</p:attrName>
                                        </p:attrNameLst>
                                      </p:cBhvr>
                                      <p:to>
                                        <p:strVal val="visible"/>
                                      </p:to>
                                    </p:set>
                                    <p:animEffect transition="in" filter="box(out)">
                                      <p:cBhvr>
                                        <p:cTn id="39" dur="500"/>
                                        <p:tgtEl>
                                          <p:spTgt spid="565255">
                                            <p:txEl>
                                              <p:charRg st="0" end="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32" fill="hold" grpId="0" nodeType="clickEffect">
                                  <p:stCondLst>
                                    <p:cond delay="0"/>
                                  </p:stCondLst>
                                  <p:childTnLst>
                                    <p:set>
                                      <p:cBhvr>
                                        <p:cTn id="43" dur="1" fill="hold">
                                          <p:stCondLst>
                                            <p:cond delay="0"/>
                                          </p:stCondLst>
                                        </p:cTn>
                                        <p:tgtEl>
                                          <p:spTgt spid="565255">
                                            <p:txEl>
                                              <p:charRg st="7" end="13"/>
                                            </p:txEl>
                                          </p:spTgt>
                                        </p:tgtEl>
                                        <p:attrNameLst>
                                          <p:attrName>style.visibility</p:attrName>
                                        </p:attrNameLst>
                                      </p:cBhvr>
                                      <p:to>
                                        <p:strVal val="visible"/>
                                      </p:to>
                                    </p:set>
                                    <p:animEffect transition="in" filter="box(out)">
                                      <p:cBhvr>
                                        <p:cTn id="44" dur="500"/>
                                        <p:tgtEl>
                                          <p:spTgt spid="565255">
                                            <p:txEl>
                                              <p:charRg st="7" end="1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32" fill="hold" grpId="0" nodeType="clickEffect">
                                  <p:stCondLst>
                                    <p:cond delay="0"/>
                                  </p:stCondLst>
                                  <p:childTnLst>
                                    <p:set>
                                      <p:cBhvr>
                                        <p:cTn id="48" dur="1" fill="hold">
                                          <p:stCondLst>
                                            <p:cond delay="0"/>
                                          </p:stCondLst>
                                        </p:cTn>
                                        <p:tgtEl>
                                          <p:spTgt spid="565255">
                                            <p:txEl>
                                              <p:charRg st="13" end="21"/>
                                            </p:txEl>
                                          </p:spTgt>
                                        </p:tgtEl>
                                        <p:attrNameLst>
                                          <p:attrName>style.visibility</p:attrName>
                                        </p:attrNameLst>
                                      </p:cBhvr>
                                      <p:to>
                                        <p:strVal val="visible"/>
                                      </p:to>
                                    </p:set>
                                    <p:animEffect transition="in" filter="box(out)">
                                      <p:cBhvr>
                                        <p:cTn id="49" dur="500"/>
                                        <p:tgtEl>
                                          <p:spTgt spid="565255">
                                            <p:txEl>
                                              <p:charRg st="13" end="2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4" presetClass="entr" presetSubtype="32" fill="hold" grpId="0" nodeType="clickEffect">
                                  <p:stCondLst>
                                    <p:cond delay="0"/>
                                  </p:stCondLst>
                                  <p:childTnLst>
                                    <p:set>
                                      <p:cBhvr>
                                        <p:cTn id="53" dur="1" fill="hold">
                                          <p:stCondLst>
                                            <p:cond delay="0"/>
                                          </p:stCondLst>
                                        </p:cTn>
                                        <p:tgtEl>
                                          <p:spTgt spid="565255">
                                            <p:txEl>
                                              <p:charRg st="21" end="30"/>
                                            </p:txEl>
                                          </p:spTgt>
                                        </p:tgtEl>
                                        <p:attrNameLst>
                                          <p:attrName>style.visibility</p:attrName>
                                        </p:attrNameLst>
                                      </p:cBhvr>
                                      <p:to>
                                        <p:strVal val="visible"/>
                                      </p:to>
                                    </p:set>
                                    <p:animEffect transition="in" filter="box(out)">
                                      <p:cBhvr>
                                        <p:cTn id="54" dur="500"/>
                                        <p:tgtEl>
                                          <p:spTgt spid="565255">
                                            <p:txEl>
                                              <p:charRg st="21" end="3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9" presetClass="entr" presetSubtype="0" fill="hold" grpId="0" nodeType="clickEffect">
                                  <p:stCondLst>
                                    <p:cond delay="0"/>
                                  </p:stCondLst>
                                  <p:childTnLst>
                                    <p:set>
                                      <p:cBhvr>
                                        <p:cTn id="58" dur="1" fill="hold">
                                          <p:stCondLst>
                                            <p:cond delay="0"/>
                                          </p:stCondLst>
                                        </p:cTn>
                                        <p:tgtEl>
                                          <p:spTgt spid="565251">
                                            <p:txEl>
                                              <p:charRg st="16" end="21"/>
                                            </p:txEl>
                                          </p:spTgt>
                                        </p:tgtEl>
                                        <p:attrNameLst>
                                          <p:attrName>style.visibility</p:attrName>
                                        </p:attrNameLst>
                                      </p:cBhvr>
                                      <p:to>
                                        <p:strVal val="visible"/>
                                      </p:to>
                                    </p:set>
                                    <p:anim calcmode="lin" valueType="num">
                                      <p:cBhvr>
                                        <p:cTn id="59" dur="1000" fill="hold"/>
                                        <p:tgtEl>
                                          <p:spTgt spid="565251">
                                            <p:txEl>
                                              <p:charRg st="16" end="21"/>
                                            </p:txEl>
                                          </p:spTgt>
                                        </p:tgtEl>
                                        <p:attrNameLst>
                                          <p:attrName>ppt_x</p:attrName>
                                        </p:attrNameLst>
                                      </p:cBhvr>
                                      <p:tavLst>
                                        <p:tav tm="0">
                                          <p:val>
                                            <p:strVal val="#ppt_x-.2"/>
                                          </p:val>
                                        </p:tav>
                                        <p:tav tm="100000">
                                          <p:val>
                                            <p:strVal val="#ppt_x"/>
                                          </p:val>
                                        </p:tav>
                                      </p:tavLst>
                                    </p:anim>
                                    <p:anim calcmode="lin" valueType="num">
                                      <p:cBhvr>
                                        <p:cTn id="60" dur="1000" fill="hold"/>
                                        <p:tgtEl>
                                          <p:spTgt spid="565251">
                                            <p:txEl>
                                              <p:charRg st="16" end="21"/>
                                            </p:txEl>
                                          </p:spTgt>
                                        </p:tgtEl>
                                        <p:attrNameLst>
                                          <p:attrName>ppt_y</p:attrName>
                                        </p:attrNameLst>
                                      </p:cBhvr>
                                      <p:tavLst>
                                        <p:tav tm="0">
                                          <p:val>
                                            <p:strVal val="#ppt_y"/>
                                          </p:val>
                                        </p:tav>
                                        <p:tav tm="100000">
                                          <p:val>
                                            <p:strVal val="#ppt_y"/>
                                          </p:val>
                                        </p:tav>
                                      </p:tavLst>
                                    </p:anim>
                                    <p:animEffect transition="in" filter="wipe(right)" prLst="gradientSize: 0.1">
                                      <p:cBhvr>
                                        <p:cTn id="61" dur="1000"/>
                                        <p:tgtEl>
                                          <p:spTgt spid="565251">
                                            <p:txEl>
                                              <p:charRg st="16" end="21"/>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9" presetClass="entr" presetSubtype="0" fill="hold" grpId="0" nodeType="clickEffect">
                                  <p:stCondLst>
                                    <p:cond delay="0"/>
                                  </p:stCondLst>
                                  <p:childTnLst>
                                    <p:set>
                                      <p:cBhvr>
                                        <p:cTn id="65" dur="1" fill="hold">
                                          <p:stCondLst>
                                            <p:cond delay="0"/>
                                          </p:stCondLst>
                                        </p:cTn>
                                        <p:tgtEl>
                                          <p:spTgt spid="565251">
                                            <p:txEl>
                                              <p:charRg st="21" end="26"/>
                                            </p:txEl>
                                          </p:spTgt>
                                        </p:tgtEl>
                                        <p:attrNameLst>
                                          <p:attrName>style.visibility</p:attrName>
                                        </p:attrNameLst>
                                      </p:cBhvr>
                                      <p:to>
                                        <p:strVal val="visible"/>
                                      </p:to>
                                    </p:set>
                                    <p:anim calcmode="lin" valueType="num">
                                      <p:cBhvr>
                                        <p:cTn id="66" dur="1000" fill="hold"/>
                                        <p:tgtEl>
                                          <p:spTgt spid="565251">
                                            <p:txEl>
                                              <p:charRg st="21" end="26"/>
                                            </p:txEl>
                                          </p:spTgt>
                                        </p:tgtEl>
                                        <p:attrNameLst>
                                          <p:attrName>ppt_x</p:attrName>
                                        </p:attrNameLst>
                                      </p:cBhvr>
                                      <p:tavLst>
                                        <p:tav tm="0">
                                          <p:val>
                                            <p:strVal val="#ppt_x-.2"/>
                                          </p:val>
                                        </p:tav>
                                        <p:tav tm="100000">
                                          <p:val>
                                            <p:strVal val="#ppt_x"/>
                                          </p:val>
                                        </p:tav>
                                      </p:tavLst>
                                    </p:anim>
                                    <p:anim calcmode="lin" valueType="num">
                                      <p:cBhvr>
                                        <p:cTn id="67" dur="1000" fill="hold"/>
                                        <p:tgtEl>
                                          <p:spTgt spid="565251">
                                            <p:txEl>
                                              <p:charRg st="21" end="26"/>
                                            </p:txEl>
                                          </p:spTgt>
                                        </p:tgtEl>
                                        <p:attrNameLst>
                                          <p:attrName>ppt_y</p:attrName>
                                        </p:attrNameLst>
                                      </p:cBhvr>
                                      <p:tavLst>
                                        <p:tav tm="0">
                                          <p:val>
                                            <p:strVal val="#ppt_y"/>
                                          </p:val>
                                        </p:tav>
                                        <p:tav tm="100000">
                                          <p:val>
                                            <p:strVal val="#ppt_y"/>
                                          </p:val>
                                        </p:tav>
                                      </p:tavLst>
                                    </p:anim>
                                    <p:animEffect transition="in" filter="wipe(right)" prLst="gradientSize: 0.1">
                                      <p:cBhvr>
                                        <p:cTn id="68" dur="1000"/>
                                        <p:tgtEl>
                                          <p:spTgt spid="565251">
                                            <p:txEl>
                                              <p:charRg st="21" end="26"/>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9" presetClass="entr" presetSubtype="0" fill="hold" grpId="0" nodeType="clickEffect">
                                  <p:stCondLst>
                                    <p:cond delay="0"/>
                                  </p:stCondLst>
                                  <p:childTnLst>
                                    <p:set>
                                      <p:cBhvr>
                                        <p:cTn id="72" dur="1" fill="hold">
                                          <p:stCondLst>
                                            <p:cond delay="0"/>
                                          </p:stCondLst>
                                        </p:cTn>
                                        <p:tgtEl>
                                          <p:spTgt spid="565251">
                                            <p:txEl>
                                              <p:charRg st="26" end="33"/>
                                            </p:txEl>
                                          </p:spTgt>
                                        </p:tgtEl>
                                        <p:attrNameLst>
                                          <p:attrName>style.visibility</p:attrName>
                                        </p:attrNameLst>
                                      </p:cBhvr>
                                      <p:to>
                                        <p:strVal val="visible"/>
                                      </p:to>
                                    </p:set>
                                    <p:anim calcmode="lin" valueType="num">
                                      <p:cBhvr>
                                        <p:cTn id="73" dur="1000" fill="hold"/>
                                        <p:tgtEl>
                                          <p:spTgt spid="565251">
                                            <p:txEl>
                                              <p:charRg st="26" end="33"/>
                                            </p:txEl>
                                          </p:spTgt>
                                        </p:tgtEl>
                                        <p:attrNameLst>
                                          <p:attrName>ppt_x</p:attrName>
                                        </p:attrNameLst>
                                      </p:cBhvr>
                                      <p:tavLst>
                                        <p:tav tm="0">
                                          <p:val>
                                            <p:strVal val="#ppt_x-.2"/>
                                          </p:val>
                                        </p:tav>
                                        <p:tav tm="100000">
                                          <p:val>
                                            <p:strVal val="#ppt_x"/>
                                          </p:val>
                                        </p:tav>
                                      </p:tavLst>
                                    </p:anim>
                                    <p:anim calcmode="lin" valueType="num">
                                      <p:cBhvr>
                                        <p:cTn id="74" dur="1000" fill="hold"/>
                                        <p:tgtEl>
                                          <p:spTgt spid="565251">
                                            <p:txEl>
                                              <p:charRg st="26" end="33"/>
                                            </p:txEl>
                                          </p:spTgt>
                                        </p:tgtEl>
                                        <p:attrNameLst>
                                          <p:attrName>ppt_y</p:attrName>
                                        </p:attrNameLst>
                                      </p:cBhvr>
                                      <p:tavLst>
                                        <p:tav tm="0">
                                          <p:val>
                                            <p:strVal val="#ppt_y"/>
                                          </p:val>
                                        </p:tav>
                                        <p:tav tm="100000">
                                          <p:val>
                                            <p:strVal val="#ppt_y"/>
                                          </p:val>
                                        </p:tav>
                                      </p:tavLst>
                                    </p:anim>
                                    <p:animEffect transition="in" filter="wipe(right)" prLst="gradientSize: 0.1">
                                      <p:cBhvr>
                                        <p:cTn id="75" dur="1000"/>
                                        <p:tgtEl>
                                          <p:spTgt spid="565251">
                                            <p:txEl>
                                              <p:charRg st="26" end="33"/>
                                            </p:txEl>
                                          </p:spTgt>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565251">
                                            <p:txEl>
                                              <p:charRg st="33" end="43"/>
                                            </p:txEl>
                                          </p:spTgt>
                                        </p:tgtEl>
                                        <p:attrNameLst>
                                          <p:attrName>style.visibility</p:attrName>
                                        </p:attrNameLst>
                                      </p:cBhvr>
                                      <p:to>
                                        <p:strVal val="visible"/>
                                      </p:to>
                                    </p:set>
                                    <p:anim calcmode="lin" valueType="num">
                                      <p:cBhvr>
                                        <p:cTn id="78" dur="1000" fill="hold"/>
                                        <p:tgtEl>
                                          <p:spTgt spid="565251">
                                            <p:txEl>
                                              <p:charRg st="33" end="43"/>
                                            </p:txEl>
                                          </p:spTgt>
                                        </p:tgtEl>
                                        <p:attrNameLst>
                                          <p:attrName>ppt_x</p:attrName>
                                        </p:attrNameLst>
                                      </p:cBhvr>
                                      <p:tavLst>
                                        <p:tav tm="0">
                                          <p:val>
                                            <p:strVal val="#ppt_x-.2"/>
                                          </p:val>
                                        </p:tav>
                                        <p:tav tm="100000">
                                          <p:val>
                                            <p:strVal val="#ppt_x"/>
                                          </p:val>
                                        </p:tav>
                                      </p:tavLst>
                                    </p:anim>
                                    <p:anim calcmode="lin" valueType="num">
                                      <p:cBhvr>
                                        <p:cTn id="79" dur="1000" fill="hold"/>
                                        <p:tgtEl>
                                          <p:spTgt spid="565251">
                                            <p:txEl>
                                              <p:charRg st="33" end="43"/>
                                            </p:txEl>
                                          </p:spTgt>
                                        </p:tgtEl>
                                        <p:attrNameLst>
                                          <p:attrName>ppt_y</p:attrName>
                                        </p:attrNameLst>
                                      </p:cBhvr>
                                      <p:tavLst>
                                        <p:tav tm="0">
                                          <p:val>
                                            <p:strVal val="#ppt_y"/>
                                          </p:val>
                                        </p:tav>
                                        <p:tav tm="100000">
                                          <p:val>
                                            <p:strVal val="#ppt_y"/>
                                          </p:val>
                                        </p:tav>
                                      </p:tavLst>
                                    </p:anim>
                                    <p:animEffect transition="in" filter="wipe(right)" prLst="gradientSize: 0.1">
                                      <p:cBhvr>
                                        <p:cTn id="80" dur="1000"/>
                                        <p:tgtEl>
                                          <p:spTgt spid="565251">
                                            <p:txEl>
                                              <p:charRg st="33" end="43"/>
                                            </p:txEl>
                                          </p:spTgt>
                                        </p:tgtEl>
                                      </p:cBhvr>
                                    </p:animEffect>
                                  </p:childTnLst>
                                </p:cTn>
                              </p:par>
                            </p:childTnLst>
                          </p:cTn>
                        </p:par>
                        <p:par>
                          <p:cTn id="81" fill="hold">
                            <p:stCondLst>
                              <p:cond delay="1000"/>
                            </p:stCondLst>
                            <p:childTnLst>
                              <p:par>
                                <p:cTn id="82" presetID="29"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 calcmode="lin" valueType="num">
                                      <p:cBhvr>
                                        <p:cTn id="84" dur="1000" fill="hold"/>
                                        <p:tgtEl>
                                          <p:spTgt spid="4"/>
                                        </p:tgtEl>
                                        <p:attrNameLst>
                                          <p:attrName>ppt_x</p:attrName>
                                        </p:attrNameLst>
                                      </p:cBhvr>
                                      <p:tavLst>
                                        <p:tav tm="0">
                                          <p:val>
                                            <p:strVal val="#ppt_x-.2"/>
                                          </p:val>
                                        </p:tav>
                                        <p:tav tm="100000">
                                          <p:val>
                                            <p:strVal val="#ppt_x"/>
                                          </p:val>
                                        </p:tav>
                                      </p:tavLst>
                                    </p:anim>
                                    <p:anim calcmode="lin" valueType="num">
                                      <p:cBhvr>
                                        <p:cTn id="8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8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5251" grpId="0" animBg="1" build="p"/>
      <p:bldP spid="565255"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6276" name="AutoShape 4"/>
          <p:cNvSpPr>
            <a:spLocks noChangeArrowheads="1"/>
          </p:cNvSpPr>
          <p:nvPr/>
        </p:nvSpPr>
        <p:spPr bwMode="auto">
          <a:xfrm>
            <a:off x="1183005" y="3161665"/>
            <a:ext cx="2700655" cy="768350"/>
          </a:xfrm>
          <a:prstGeom prst="diamond">
            <a:avLst/>
          </a:prstGeom>
          <a:solidFill>
            <a:srgbClr val="0095B8"/>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50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目的</a:t>
            </a:r>
            <a:endParaRPr kumimoji="0" lang="zh-CN" altLang="en-US" sz="250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endParaRPr>
          </a:p>
        </p:txBody>
      </p:sp>
      <p:grpSp>
        <p:nvGrpSpPr>
          <p:cNvPr id="2" name="Group 5"/>
          <p:cNvGrpSpPr/>
          <p:nvPr/>
        </p:nvGrpSpPr>
        <p:grpSpPr>
          <a:xfrm>
            <a:off x="1127125" y="1846580"/>
            <a:ext cx="2700655" cy="768350"/>
            <a:chOff x="657" y="1071"/>
            <a:chExt cx="1587" cy="499"/>
          </a:xfrm>
        </p:grpSpPr>
        <p:sp>
          <p:nvSpPr>
            <p:cNvPr id="53260" name="AutoShape 6"/>
            <p:cNvSpPr>
              <a:spLocks noChangeArrowheads="1"/>
            </p:cNvSpPr>
            <p:nvPr/>
          </p:nvSpPr>
          <p:spPr bwMode="auto">
            <a:xfrm>
              <a:off x="657" y="1071"/>
              <a:ext cx="1587" cy="499"/>
            </a:xfrm>
            <a:prstGeom prst="diamond">
              <a:avLst/>
            </a:prstGeom>
            <a:solidFill>
              <a:schemeClr val="accent1"/>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50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定义</a:t>
              </a:r>
              <a:endParaRPr kumimoji="0" lang="zh-CN" altLang="en-US" sz="250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53261" name="AutoShape 7">
              <a:hlinkClick r:id="" action="ppaction://noaction" highlightClick="1"/>
            </p:cNvPr>
            <p:cNvSpPr>
              <a:spLocks noChangeArrowheads="1"/>
            </p:cNvSpPr>
            <p:nvPr/>
          </p:nvSpPr>
          <p:spPr bwMode="auto">
            <a:xfrm>
              <a:off x="1156" y="1207"/>
              <a:ext cx="545" cy="273"/>
            </a:xfrm>
            <a:prstGeom prst="actionButtonBlank">
              <a:avLst/>
            </a:prstGeom>
            <a:no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50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endParaRPr>
            </a:p>
          </p:txBody>
        </p:sp>
      </p:grpSp>
      <p:sp>
        <p:nvSpPr>
          <p:cNvPr id="566280" name="AutoShape 8">
            <a:hlinkClick r:id="" action="ppaction://noaction"/>
          </p:cNvPr>
          <p:cNvSpPr>
            <a:spLocks noChangeArrowheads="1"/>
          </p:cNvSpPr>
          <p:nvPr/>
        </p:nvSpPr>
        <p:spPr bwMode="auto">
          <a:xfrm>
            <a:off x="1231265" y="4150995"/>
            <a:ext cx="2700655" cy="768350"/>
          </a:xfrm>
          <a:prstGeom prst="diamond">
            <a:avLst/>
          </a:prstGeom>
          <a:solidFill>
            <a:srgbClr val="0095B8">
              <a:alpha val="47058"/>
            </a:srgbClr>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5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评估</a:t>
            </a:r>
            <a:endParaRPr kumimoji="0" lang="zh-CN" altLang="en-US" sz="25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566281" name="Rectangle 9"/>
          <p:cNvSpPr>
            <a:spLocks noChangeArrowheads="1"/>
          </p:cNvSpPr>
          <p:nvPr/>
        </p:nvSpPr>
        <p:spPr bwMode="auto">
          <a:xfrm>
            <a:off x="4296410" y="1967230"/>
            <a:ext cx="7346315" cy="570865"/>
          </a:xfrm>
          <a:prstGeom prst="rect">
            <a:avLst/>
          </a:prstGeom>
          <a:solidFill>
            <a:schemeClr val="accent1"/>
          </a:solidFill>
          <a:ln w="57150" cap="rnd" cmpd="thickThin">
            <a:solidFill>
              <a:srgbClr val="FF9900"/>
            </a:solidFill>
            <a:prstDash val="sysDot"/>
            <a:miter lim="800000"/>
          </a:ln>
        </p:spPr>
        <p:txBody>
          <a:bodyPr lIns="122766" tIns="61384" rIns="122766" bIns="61384"/>
          <a:lstStyle/>
          <a:p>
            <a:pPr marL="342900" marR="0" lvl="0" indent="-342900" algn="just" defTabSz="914400" rtl="0" eaLnBrk="1" fontAlgn="base" latinLnBrk="0" hangingPunct="1">
              <a:lnSpc>
                <a:spcPct val="120000"/>
              </a:lnSpc>
              <a:spcBef>
                <a:spcPts val="20"/>
              </a:spcBef>
              <a:spcAft>
                <a:spcPts val="0"/>
              </a:spcAft>
              <a:buClr>
                <a:schemeClr val="accent1"/>
              </a:buClr>
              <a:buSzTx/>
              <a:buFontTx/>
              <a:buBlip>
                <a:blip r:embed="rId1"/>
              </a:buBlip>
              <a:defRPr/>
            </a:pPr>
            <a:r>
              <a:rPr kumimoji="0" lang="zh-CN" altLang="en-US" sz="2000" b="1" i="0" u="none" strike="noStrike" kern="1200" cap="none" spc="0" normalizeH="0" baseline="0" noProof="0" dirty="0">
                <a:ln>
                  <a:noFill/>
                </a:ln>
                <a:solidFill>
                  <a:srgbClr val="006600"/>
                </a:solidFill>
                <a:effectLst/>
                <a:uLnTx/>
                <a:uFillTx/>
                <a:latin typeface="微软雅黑" panose="020B0503020204020204" charset="-122"/>
                <a:ea typeface="微软雅黑" panose="020B0503020204020204" charset="-122"/>
                <a:cs typeface="+mn-cs"/>
              </a:rPr>
              <a:t>将少量药液或生物制剂注入皮下组织的方法</a:t>
            </a:r>
            <a:endParaRPr kumimoji="0" lang="zh-CN" altLang="en-US" sz="2000" b="1" i="0" u="none" strike="noStrike" kern="1200" cap="none" spc="0" normalizeH="0" baseline="0" noProof="0" dirty="0">
              <a:ln>
                <a:noFill/>
              </a:ln>
              <a:solidFill>
                <a:srgbClr val="006600"/>
              </a:solidFill>
              <a:effectLst/>
              <a:uLnTx/>
              <a:uFillTx/>
              <a:latin typeface="微软雅黑" panose="020B0503020204020204" charset="-122"/>
              <a:ea typeface="微软雅黑" panose="020B0503020204020204" charset="-122"/>
              <a:cs typeface="+mn-cs"/>
            </a:endParaRPr>
          </a:p>
        </p:txBody>
      </p:sp>
      <p:sp>
        <p:nvSpPr>
          <p:cNvPr id="566282" name="Rectangle 10"/>
          <p:cNvSpPr>
            <a:spLocks noChangeArrowheads="1"/>
          </p:cNvSpPr>
          <p:nvPr/>
        </p:nvSpPr>
        <p:spPr bwMode="auto">
          <a:xfrm>
            <a:off x="4320540" y="2875280"/>
            <a:ext cx="7346950" cy="1181735"/>
          </a:xfrm>
          <a:prstGeom prst="rect">
            <a:avLst/>
          </a:prstGeom>
          <a:solidFill>
            <a:schemeClr val="accent2"/>
          </a:solidFill>
          <a:ln w="57150" cap="rnd" cmpd="thinThick">
            <a:solidFill>
              <a:srgbClr val="FF9900"/>
            </a:solidFill>
            <a:prstDash val="sysDot"/>
            <a:miter lim="800000"/>
          </a:ln>
        </p:spPr>
        <p:txBody>
          <a:bodyPr lIns="122766" tIns="61384" rIns="122766" bIns="61384"/>
          <a:lstStyle/>
          <a:p>
            <a:pPr marL="342900" marR="0" lvl="0" indent="-342900" algn="just" defTabSz="914400" rtl="0">
              <a:lnSpc>
                <a:spcPct val="120000"/>
              </a:lnSpc>
              <a:spcBef>
                <a:spcPts val="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rgbClr val="006600"/>
                </a:solidFill>
                <a:effectLst/>
                <a:uLnTx/>
                <a:uFillTx/>
                <a:latin typeface="微软雅黑" panose="020B0503020204020204" charset="-122"/>
                <a:ea typeface="微软雅黑" panose="020B0503020204020204" charset="-122"/>
                <a:cs typeface="+mn-cs"/>
              </a:rPr>
              <a:t>不宜采用口服但需要立即达到疗效的药物预防接种</a:t>
            </a:r>
            <a:endParaRPr kumimoji="0" lang="zh-CN" altLang="en-US" sz="2000" b="1" i="0" u="none" strike="noStrike" kern="1200" cap="none" spc="0" normalizeH="0" baseline="0" noProof="0">
              <a:ln>
                <a:noFill/>
              </a:ln>
              <a:solidFill>
                <a:srgbClr val="006600"/>
              </a:solidFill>
              <a:effectLst/>
              <a:uLnTx/>
              <a:uFillTx/>
              <a:latin typeface="微软雅黑" panose="020B0503020204020204" charset="-122"/>
              <a:ea typeface="微软雅黑" panose="020B0503020204020204" charset="-122"/>
              <a:cs typeface="+mn-cs"/>
            </a:endParaRPr>
          </a:p>
          <a:p>
            <a:pPr marL="342900" marR="0" lvl="0" indent="-342900" algn="just" defTabSz="914400" rtl="0">
              <a:lnSpc>
                <a:spcPct val="120000"/>
              </a:lnSpc>
              <a:spcBef>
                <a:spcPts val="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rgbClr val="006600"/>
                </a:solidFill>
                <a:effectLst/>
                <a:uLnTx/>
                <a:uFillTx/>
                <a:latin typeface="微软雅黑" panose="020B0503020204020204" charset="-122"/>
                <a:ea typeface="微软雅黑" panose="020B0503020204020204" charset="-122"/>
                <a:cs typeface="+mn-cs"/>
              </a:rPr>
              <a:t>局部麻醉</a:t>
            </a:r>
            <a:endParaRPr kumimoji="0" lang="zh-CN" altLang="en-US" sz="2000" b="1" i="0" u="none" strike="noStrike" kern="1200" cap="none" spc="0" normalizeH="0" baseline="0" noProof="0">
              <a:ln>
                <a:noFill/>
              </a:ln>
              <a:solidFill>
                <a:srgbClr val="006600"/>
              </a:solidFill>
              <a:effectLst/>
              <a:uLnTx/>
              <a:uFillTx/>
              <a:latin typeface="微软雅黑" panose="020B0503020204020204" charset="-122"/>
              <a:ea typeface="微软雅黑" panose="020B0503020204020204" charset="-122"/>
              <a:cs typeface="+mn-cs"/>
            </a:endParaRPr>
          </a:p>
        </p:txBody>
      </p:sp>
      <p:sp>
        <p:nvSpPr>
          <p:cNvPr id="566283" name="Rectangle 11"/>
          <p:cNvSpPr>
            <a:spLocks noChangeArrowheads="1"/>
          </p:cNvSpPr>
          <p:nvPr/>
        </p:nvSpPr>
        <p:spPr bwMode="auto">
          <a:xfrm>
            <a:off x="4330700" y="4366895"/>
            <a:ext cx="4298950" cy="1614805"/>
          </a:xfrm>
          <a:prstGeom prst="rect">
            <a:avLst/>
          </a:prstGeom>
          <a:solidFill>
            <a:srgbClr val="CCECFF"/>
          </a:solidFill>
          <a:ln w="38100" cap="rnd" cmpd="dbl">
            <a:solidFill>
              <a:srgbClr val="FF9900"/>
            </a:solidFill>
            <a:prstDash val="sysDot"/>
            <a:miter lim="800000"/>
          </a:ln>
        </p:spPr>
        <p:txBody>
          <a:bodyPr lIns="122766" tIns="61384" rIns="122766" bIns="61384"/>
          <a:lstStyle/>
          <a:p>
            <a:pPr marL="342900" marR="0" lvl="0" indent="-342900" algn="just" defTabSz="914400" rtl="0" eaLnBrk="1" fontAlgn="base" latinLnBrk="0" hangingPunct="1">
              <a:lnSpc>
                <a:spcPct val="150000"/>
              </a:lnSpc>
              <a:spcBef>
                <a:spcPct val="20000"/>
              </a:spcBef>
              <a:spcAft>
                <a:spcPct val="0"/>
              </a:spcAft>
              <a:buClr>
                <a:schemeClr val="accent1"/>
              </a:buClr>
              <a:buSzTx/>
              <a:buFont typeface="Wingdings" panose="05000000000000000000" pitchFamily="2" charset="2"/>
              <a:buChar char="Ø"/>
              <a:defRPr/>
            </a:pPr>
            <a:r>
              <a:rPr kumimoji="0" lang="zh-CN" altLang="en-US" sz="2000" b="1" i="0" u="none" strike="noStrike" kern="1200" cap="none" spc="0" normalizeH="0" baseline="0" noProof="0">
                <a:ln>
                  <a:noFill/>
                </a:ln>
                <a:solidFill>
                  <a:srgbClr val="006600"/>
                </a:solidFill>
                <a:effectLst/>
                <a:uLnTx/>
                <a:uFillTx/>
                <a:latin typeface="微软雅黑" panose="020B0503020204020204" charset="-122"/>
                <a:ea typeface="微软雅黑" panose="020B0503020204020204" charset="-122"/>
                <a:cs typeface="+mn-cs"/>
              </a:rPr>
              <a:t>上臂三角肌下缘等</a:t>
            </a:r>
            <a:endParaRPr kumimoji="0" lang="zh-CN" altLang="en-US" sz="2000" b="1" i="0" u="none" strike="noStrike" kern="1200" cap="none" spc="0" normalizeH="0" baseline="0" noProof="0">
              <a:ln>
                <a:noFill/>
              </a:ln>
              <a:solidFill>
                <a:srgbClr val="006600"/>
              </a:solidFill>
              <a:effectLst/>
              <a:uLnTx/>
              <a:uFillTx/>
              <a:latin typeface="微软雅黑" panose="020B0503020204020204" charset="-122"/>
              <a:ea typeface="微软雅黑" panose="020B0503020204020204" charset="-122"/>
              <a:cs typeface="+mn-cs"/>
            </a:endParaRPr>
          </a:p>
          <a:p>
            <a:pPr marL="342900" marR="0" lvl="0" indent="-342900" algn="just" defTabSz="914400" rtl="0" eaLnBrk="1" fontAlgn="base" latinLnBrk="0" hangingPunct="1">
              <a:lnSpc>
                <a:spcPct val="150000"/>
              </a:lnSpc>
              <a:spcBef>
                <a:spcPct val="20000"/>
              </a:spcBef>
              <a:spcAft>
                <a:spcPct val="0"/>
              </a:spcAft>
              <a:buClr>
                <a:schemeClr val="accent1"/>
              </a:buClr>
              <a:buSzTx/>
              <a:buFont typeface="Wingdings" panose="05000000000000000000" pitchFamily="2" charset="2"/>
              <a:buChar char="Ø"/>
              <a:defRPr/>
            </a:pPr>
            <a:r>
              <a:rPr kumimoji="0" lang="zh-CN" altLang="en-US" sz="2000" b="1" i="0" u="none" strike="noStrike" kern="1200" cap="none" spc="0" normalizeH="0" baseline="0" noProof="0">
                <a:ln>
                  <a:noFill/>
                </a:ln>
                <a:solidFill>
                  <a:srgbClr val="006600"/>
                </a:solidFill>
                <a:effectLst/>
                <a:uLnTx/>
                <a:uFillTx/>
                <a:latin typeface="微软雅黑" panose="020B0503020204020204" charset="-122"/>
                <a:ea typeface="微软雅黑" panose="020B0503020204020204" charset="-122"/>
                <a:cs typeface="+mn-cs"/>
              </a:rPr>
              <a:t>大腿前侧、外侧</a:t>
            </a:r>
            <a:endParaRPr kumimoji="0" lang="zh-CN" altLang="en-US" sz="2000" b="1" i="0" u="none" strike="noStrike" kern="1200" cap="none" spc="0" normalizeH="0" baseline="0" noProof="0">
              <a:ln>
                <a:noFill/>
              </a:ln>
              <a:solidFill>
                <a:srgbClr val="006600"/>
              </a:solidFill>
              <a:effectLst/>
              <a:uLnTx/>
              <a:uFillTx/>
              <a:latin typeface="微软雅黑" panose="020B0503020204020204" charset="-122"/>
              <a:ea typeface="微软雅黑" panose="020B0503020204020204" charset="-122"/>
              <a:cs typeface="+mn-cs"/>
            </a:endParaRPr>
          </a:p>
          <a:p>
            <a:pPr marL="342900" marR="0" lvl="0" indent="-342900" algn="just" defTabSz="914400" rtl="0" eaLnBrk="1" fontAlgn="base" latinLnBrk="0" hangingPunct="1">
              <a:lnSpc>
                <a:spcPct val="150000"/>
              </a:lnSpc>
              <a:spcBef>
                <a:spcPct val="20000"/>
              </a:spcBef>
              <a:spcAft>
                <a:spcPct val="0"/>
              </a:spcAft>
              <a:buClr>
                <a:schemeClr val="accent1"/>
              </a:buClr>
              <a:buSzTx/>
              <a:buFont typeface="Wingdings" panose="05000000000000000000" pitchFamily="2" charset="2"/>
              <a:buChar char="Ø"/>
              <a:defRPr/>
            </a:pPr>
            <a:r>
              <a:rPr kumimoji="0" lang="zh-CN" altLang="en-US" sz="2000" b="1" i="0" u="none" strike="noStrike" kern="1200" cap="none" spc="0" normalizeH="0" baseline="0" noProof="0">
                <a:ln>
                  <a:noFill/>
                </a:ln>
                <a:solidFill>
                  <a:srgbClr val="006600"/>
                </a:solidFill>
                <a:effectLst/>
                <a:uLnTx/>
                <a:uFillTx/>
                <a:latin typeface="微软雅黑" panose="020B0503020204020204" charset="-122"/>
                <a:ea typeface="微软雅黑" panose="020B0503020204020204" charset="-122"/>
                <a:cs typeface="+mn-cs"/>
              </a:rPr>
              <a:t>两侧腹壁</a:t>
            </a:r>
            <a:endParaRPr kumimoji="0" lang="zh-CN" altLang="en-US" sz="2000" b="1" i="0" u="none" strike="noStrike" kern="1200" cap="none" spc="0" normalizeH="0" baseline="0" noProof="0">
              <a:ln>
                <a:noFill/>
              </a:ln>
              <a:solidFill>
                <a:srgbClr val="006600"/>
              </a:solidFill>
              <a:effectLst/>
              <a:uLnTx/>
              <a:uFillTx/>
              <a:latin typeface="微软雅黑" panose="020B0503020204020204" charset="-122"/>
              <a:ea typeface="微软雅黑" panose="020B0503020204020204" charset="-122"/>
              <a:cs typeface="+mn-cs"/>
            </a:endParaRPr>
          </a:p>
        </p:txBody>
      </p:sp>
      <p:sp>
        <p:nvSpPr>
          <p:cNvPr id="566284" name="AutoShape 12">
            <a:hlinkClick r:id="" action="ppaction://noaction"/>
          </p:cNvPr>
          <p:cNvSpPr>
            <a:spLocks noChangeArrowheads="1"/>
          </p:cNvSpPr>
          <p:nvPr/>
        </p:nvSpPr>
        <p:spPr bwMode="auto">
          <a:xfrm>
            <a:off x="1231265" y="5302885"/>
            <a:ext cx="2700655" cy="768350"/>
          </a:xfrm>
          <a:prstGeom prst="diamond">
            <a:avLst/>
          </a:prstGeom>
          <a:solidFill>
            <a:srgbClr val="0095B8">
              <a:alpha val="12941"/>
            </a:srgbClr>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50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操作</a:t>
            </a:r>
            <a:endParaRPr kumimoji="0" lang="zh-CN" altLang="en-US" sz="250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566290" name="Rectangle 18"/>
          <p:cNvSpPr>
            <a:spLocks noChangeArrowheads="1"/>
          </p:cNvSpPr>
          <p:nvPr/>
        </p:nvSpPr>
        <p:spPr bwMode="auto">
          <a:xfrm>
            <a:off x="695325" y="876935"/>
            <a:ext cx="9615805" cy="488315"/>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（二）皮下注射术</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（H）</a:t>
            </a:r>
            <a:endPar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pic>
        <p:nvPicPr>
          <p:cNvPr id="15" name="Picture 2" descr="Image20’"/>
          <p:cNvPicPr>
            <a:picLocks noChangeAspect="1"/>
          </p:cNvPicPr>
          <p:nvPr/>
        </p:nvPicPr>
        <p:blipFill>
          <a:blip r:embed="rId2">
            <a:lum contrast="24000"/>
          </a:blip>
          <a:stretch>
            <a:fillRect/>
          </a:stretch>
        </p:blipFill>
        <p:spPr>
          <a:xfrm>
            <a:off x="9408160" y="4158615"/>
            <a:ext cx="2106930" cy="2014220"/>
          </a:xfrm>
          <a:prstGeom prst="rect">
            <a:avLst/>
          </a:prstGeom>
          <a:noFill/>
          <a:ln w="9525">
            <a:noFill/>
          </a:ln>
        </p:spPr>
      </p:pic>
      <p:sp>
        <p:nvSpPr>
          <p:cNvPr id="23" name="Title 6"/>
          <p:cNvSpPr txBox="1"/>
          <p:nvPr>
            <p:custDataLst>
              <p:tags r:id="rId3"/>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3" presetClass="entr" presetSubtype="10" fill="hold" grpId="0" nodeType="withEffect">
                                  <p:stCondLst>
                                    <p:cond delay="0"/>
                                  </p:stCondLst>
                                  <p:childTnLst>
                                    <p:set>
                                      <p:cBhvr>
                                        <p:cTn id="8" dur="1" fill="hold">
                                          <p:stCondLst>
                                            <p:cond delay="0"/>
                                          </p:stCondLst>
                                        </p:cTn>
                                        <p:tgtEl>
                                          <p:spTgt spid="566276"/>
                                        </p:tgtEl>
                                        <p:attrNameLst>
                                          <p:attrName>style.visibility</p:attrName>
                                        </p:attrNameLst>
                                      </p:cBhvr>
                                      <p:to>
                                        <p:strVal val="visible"/>
                                      </p:to>
                                    </p:set>
                                    <p:animEffect transition="in" filter="blinds(horizontal)">
                                      <p:cBhvr>
                                        <p:cTn id="9" dur="500"/>
                                        <p:tgtEl>
                                          <p:spTgt spid="566276"/>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566280"/>
                                        </p:tgtEl>
                                        <p:attrNameLst>
                                          <p:attrName>style.visibility</p:attrName>
                                        </p:attrNameLst>
                                      </p:cBhvr>
                                      <p:to>
                                        <p:strVal val="visible"/>
                                      </p:to>
                                    </p:set>
                                    <p:animEffect transition="in" filter="blinds(horizontal)">
                                      <p:cBhvr>
                                        <p:cTn id="12" dur="500"/>
                                        <p:tgtEl>
                                          <p:spTgt spid="56628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66284"/>
                                        </p:tgtEl>
                                        <p:attrNameLst>
                                          <p:attrName>style.visibility</p:attrName>
                                        </p:attrNameLst>
                                      </p:cBhvr>
                                      <p:to>
                                        <p:strVal val="visible"/>
                                      </p:to>
                                    </p:set>
                                    <p:animEffect transition="in" filter="blinds(horizontal)">
                                      <p:cBhvr>
                                        <p:cTn id="15" dur="500"/>
                                        <p:tgtEl>
                                          <p:spTgt spid="566284"/>
                                        </p:tgtEl>
                                      </p:cBhvr>
                                    </p:animEffect>
                                  </p:childTnLst>
                                </p:cTn>
                              </p:par>
                            </p:childTnLst>
                          </p:cTn>
                        </p:par>
                        <p:par>
                          <p:cTn id="16" fill="hold">
                            <p:stCondLst>
                              <p:cond delay="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566281"/>
                                        </p:tgtEl>
                                        <p:attrNameLst>
                                          <p:attrName>style.visibility</p:attrName>
                                        </p:attrNameLst>
                                      </p:cBhvr>
                                      <p:to>
                                        <p:strVal val="visible"/>
                                      </p:to>
                                    </p:set>
                                    <p:anim calcmode="discrete" valueType="clr">
                                      <p:cBhvr override="childStyle">
                                        <p:cTn id="19" dur="80"/>
                                        <p:tgtEl>
                                          <p:spTgt spid="566281"/>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66281"/>
                                        </p:tgtEl>
                                        <p:attrNameLst>
                                          <p:attrName>fillcolor</p:attrName>
                                        </p:attrNameLst>
                                      </p:cBhvr>
                                      <p:tavLst>
                                        <p:tav tm="0">
                                          <p:val>
                                            <p:clrVal>
                                              <a:schemeClr val="accent2"/>
                                            </p:clrVal>
                                          </p:val>
                                        </p:tav>
                                        <p:tav tm="50000">
                                          <p:val>
                                            <p:clrVal>
                                              <a:schemeClr val="hlink"/>
                                            </p:clrVal>
                                          </p:val>
                                        </p:tav>
                                      </p:tavLst>
                                    </p:anim>
                                    <p:set>
                                      <p:cBhvr>
                                        <p:cTn id="21" dur="80"/>
                                        <p:tgtEl>
                                          <p:spTgt spid="566281"/>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566282"/>
                                        </p:tgtEl>
                                        <p:attrNameLst>
                                          <p:attrName>style.visibility</p:attrName>
                                        </p:attrNameLst>
                                      </p:cBhvr>
                                      <p:to>
                                        <p:strVal val="visible"/>
                                      </p:to>
                                    </p:set>
                                    <p:anim calcmode="lin" valueType="num">
                                      <p:cBhvr>
                                        <p:cTn id="26" dur="1000" fill="hold"/>
                                        <p:tgtEl>
                                          <p:spTgt spid="566282"/>
                                        </p:tgtEl>
                                        <p:attrNameLst>
                                          <p:attrName>ppt_x</p:attrName>
                                        </p:attrNameLst>
                                      </p:cBhvr>
                                      <p:tavLst>
                                        <p:tav tm="0">
                                          <p:val>
                                            <p:strVal val="#ppt_x-.2"/>
                                          </p:val>
                                        </p:tav>
                                        <p:tav tm="100000">
                                          <p:val>
                                            <p:strVal val="#ppt_x"/>
                                          </p:val>
                                        </p:tav>
                                      </p:tavLst>
                                    </p:anim>
                                    <p:anim calcmode="lin" valueType="num">
                                      <p:cBhvr>
                                        <p:cTn id="27" dur="1000" fill="hold"/>
                                        <p:tgtEl>
                                          <p:spTgt spid="566282"/>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66282"/>
                                        </p:tgtEl>
                                      </p:cBhvr>
                                    </p:animEffec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566283"/>
                                        </p:tgtEl>
                                        <p:attrNameLst>
                                          <p:attrName>style.visibility</p:attrName>
                                        </p:attrNameLst>
                                      </p:cBhvr>
                                      <p:to>
                                        <p:strVal val="visible"/>
                                      </p:to>
                                    </p:set>
                                    <p:anim calcmode="discrete" valueType="clr">
                                      <p:cBhvr override="childStyle">
                                        <p:cTn id="33" dur="80"/>
                                        <p:tgtEl>
                                          <p:spTgt spid="566283"/>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566283"/>
                                        </p:tgtEl>
                                        <p:attrNameLst>
                                          <p:attrName>fillcolor</p:attrName>
                                        </p:attrNameLst>
                                      </p:cBhvr>
                                      <p:tavLst>
                                        <p:tav tm="0">
                                          <p:val>
                                            <p:clrVal>
                                              <a:schemeClr val="accent2"/>
                                            </p:clrVal>
                                          </p:val>
                                        </p:tav>
                                        <p:tav tm="50000">
                                          <p:val>
                                            <p:clrVal>
                                              <a:schemeClr val="hlink"/>
                                            </p:clrVal>
                                          </p:val>
                                        </p:tav>
                                      </p:tavLst>
                                    </p:anim>
                                    <p:set>
                                      <p:cBhvr>
                                        <p:cTn id="35" dur="80"/>
                                        <p:tgtEl>
                                          <p:spTgt spid="566283"/>
                                        </p:tgtEl>
                                        <p:attrNameLst>
                                          <p:attrName>fill.type</p:attrName>
                                        </p:attrNameLst>
                                      </p:cBhvr>
                                      <p:to>
                                        <p:strVal val="solid"/>
                                      </p:to>
                                    </p:set>
                                  </p:childTnLst>
                                </p:cTn>
                              </p:par>
                              <p:par>
                                <p:cTn id="36" presetID="27" presetClass="entr" presetSubtype="0" fill="hold" grpId="0" nodeType="withEffect">
                                  <p:stCondLst>
                                    <p:cond delay="0"/>
                                  </p:stCondLst>
                                  <p:iterate type="lt">
                                    <p:tmPct val="50000"/>
                                  </p:iterate>
                                  <p:childTnLst>
                                    <p:set>
                                      <p:cBhvr>
                                        <p:cTn id="37" dur="1" fill="hold">
                                          <p:stCondLst>
                                            <p:cond delay="0"/>
                                          </p:stCondLst>
                                        </p:cTn>
                                        <p:tgtEl>
                                          <p:spTgt spid="566283">
                                            <p:txEl>
                                              <p:charRg st="0" end="9"/>
                                            </p:txEl>
                                          </p:spTgt>
                                        </p:tgtEl>
                                        <p:attrNameLst>
                                          <p:attrName>style.visibility</p:attrName>
                                        </p:attrNameLst>
                                      </p:cBhvr>
                                      <p:to>
                                        <p:strVal val="visible"/>
                                      </p:to>
                                    </p:set>
                                    <p:anim calcmode="discrete" valueType="clr">
                                      <p:cBhvr override="childStyle">
                                        <p:cTn id="38" dur="80"/>
                                        <p:tgtEl>
                                          <p:spTgt spid="566283">
                                            <p:txEl>
                                              <p:charRg st="0"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566283">
                                            <p:txEl>
                                              <p:charRg st="0" end="9"/>
                                            </p:txEl>
                                          </p:spTgt>
                                        </p:tgtEl>
                                        <p:attrNameLst>
                                          <p:attrName>fillcolor</p:attrName>
                                        </p:attrNameLst>
                                      </p:cBhvr>
                                      <p:tavLst>
                                        <p:tav tm="0">
                                          <p:val>
                                            <p:clrVal>
                                              <a:schemeClr val="accent2"/>
                                            </p:clrVal>
                                          </p:val>
                                        </p:tav>
                                        <p:tav tm="50000">
                                          <p:val>
                                            <p:clrVal>
                                              <a:schemeClr val="hlink"/>
                                            </p:clrVal>
                                          </p:val>
                                        </p:tav>
                                      </p:tavLst>
                                    </p:anim>
                                    <p:set>
                                      <p:cBhvr>
                                        <p:cTn id="40" dur="80"/>
                                        <p:tgtEl>
                                          <p:spTgt spid="566283">
                                            <p:txEl>
                                              <p:charRg st="0" end="9"/>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grpId="0" nodeType="clickEffect">
                                  <p:stCondLst>
                                    <p:cond delay="0"/>
                                  </p:stCondLst>
                                  <p:iterate type="lt">
                                    <p:tmPct val="50000"/>
                                  </p:iterate>
                                  <p:childTnLst>
                                    <p:set>
                                      <p:cBhvr>
                                        <p:cTn id="44" dur="1" fill="hold">
                                          <p:stCondLst>
                                            <p:cond delay="0"/>
                                          </p:stCondLst>
                                        </p:cTn>
                                        <p:tgtEl>
                                          <p:spTgt spid="566283">
                                            <p:txEl>
                                              <p:charRg st="9" end="17"/>
                                            </p:txEl>
                                          </p:spTgt>
                                        </p:tgtEl>
                                        <p:attrNameLst>
                                          <p:attrName>style.visibility</p:attrName>
                                        </p:attrNameLst>
                                      </p:cBhvr>
                                      <p:to>
                                        <p:strVal val="visible"/>
                                      </p:to>
                                    </p:set>
                                    <p:anim calcmode="discrete" valueType="clr">
                                      <p:cBhvr override="childStyle">
                                        <p:cTn id="45" dur="80"/>
                                        <p:tgtEl>
                                          <p:spTgt spid="566283">
                                            <p:txEl>
                                              <p:charRg st="9" end="1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566283">
                                            <p:txEl>
                                              <p:charRg st="9" end="17"/>
                                            </p:txEl>
                                          </p:spTgt>
                                        </p:tgtEl>
                                        <p:attrNameLst>
                                          <p:attrName>fillcolor</p:attrName>
                                        </p:attrNameLst>
                                      </p:cBhvr>
                                      <p:tavLst>
                                        <p:tav tm="0">
                                          <p:val>
                                            <p:clrVal>
                                              <a:schemeClr val="accent2"/>
                                            </p:clrVal>
                                          </p:val>
                                        </p:tav>
                                        <p:tav tm="50000">
                                          <p:val>
                                            <p:clrVal>
                                              <a:schemeClr val="hlink"/>
                                            </p:clrVal>
                                          </p:val>
                                        </p:tav>
                                      </p:tavLst>
                                    </p:anim>
                                    <p:set>
                                      <p:cBhvr>
                                        <p:cTn id="47" dur="80"/>
                                        <p:tgtEl>
                                          <p:spTgt spid="566283">
                                            <p:txEl>
                                              <p:charRg st="9" end="17"/>
                                            </p:txEl>
                                          </p:spTgt>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566283">
                                            <p:txEl>
                                              <p:charRg st="17" end="22"/>
                                            </p:txEl>
                                          </p:spTgt>
                                        </p:tgtEl>
                                        <p:attrNameLst>
                                          <p:attrName>style.visibility</p:attrName>
                                        </p:attrNameLst>
                                      </p:cBhvr>
                                      <p:to>
                                        <p:strVal val="visible"/>
                                      </p:to>
                                    </p:set>
                                    <p:anim calcmode="discrete" valueType="clr">
                                      <p:cBhvr override="childStyle">
                                        <p:cTn id="52" dur="80"/>
                                        <p:tgtEl>
                                          <p:spTgt spid="566283">
                                            <p:txEl>
                                              <p:charRg st="17" end="2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566283">
                                            <p:txEl>
                                              <p:charRg st="17" end="22"/>
                                            </p:txEl>
                                          </p:spTgt>
                                        </p:tgtEl>
                                        <p:attrNameLst>
                                          <p:attrName>fillcolor</p:attrName>
                                        </p:attrNameLst>
                                      </p:cBhvr>
                                      <p:tavLst>
                                        <p:tav tm="0">
                                          <p:val>
                                            <p:clrVal>
                                              <a:schemeClr val="accent2"/>
                                            </p:clrVal>
                                          </p:val>
                                        </p:tav>
                                        <p:tav tm="50000">
                                          <p:val>
                                            <p:clrVal>
                                              <a:schemeClr val="hlink"/>
                                            </p:clrVal>
                                          </p:val>
                                        </p:tav>
                                      </p:tavLst>
                                    </p:anim>
                                    <p:set>
                                      <p:cBhvr>
                                        <p:cTn id="54" dur="80"/>
                                        <p:tgtEl>
                                          <p:spTgt spid="566283">
                                            <p:txEl>
                                              <p:charRg st="17" end="22"/>
                                            </p:txEl>
                                          </p:spTgt>
                                        </p:tgtEl>
                                        <p:attrNameLst>
                                          <p:attrName>fill.type</p:attrName>
                                        </p:attrNameLst>
                                      </p:cBhvr>
                                      <p:to>
                                        <p:strVal val="solid"/>
                                      </p:to>
                                    </p:set>
                                  </p:childTnLst>
                                </p:cTn>
                              </p:par>
                              <p:par>
                                <p:cTn id="55" presetID="49" presetClass="entr" presetSubtype="0" decel="100000"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000000"/>
                                          </p:val>
                                        </p:tav>
                                        <p:tav tm="100000">
                                          <p:val>
                                            <p:strVal val="#ppt_w"/>
                                          </p:val>
                                        </p:tav>
                                      </p:tavLst>
                                    </p:anim>
                                    <p:anim calcmode="lin" valueType="num">
                                      <p:cBhvr>
                                        <p:cTn id="58" dur="500" fill="hold"/>
                                        <p:tgtEl>
                                          <p:spTgt spid="15"/>
                                        </p:tgtEl>
                                        <p:attrNameLst>
                                          <p:attrName>ppt_h</p:attrName>
                                        </p:attrNameLst>
                                      </p:cBhvr>
                                      <p:tavLst>
                                        <p:tav tm="0">
                                          <p:val>
                                            <p:fltVal val="0.000000"/>
                                          </p:val>
                                        </p:tav>
                                        <p:tav tm="100000">
                                          <p:val>
                                            <p:strVal val="#ppt_h"/>
                                          </p:val>
                                        </p:tav>
                                      </p:tavLst>
                                    </p:anim>
                                    <p:anim calcmode="lin" valueType="num">
                                      <p:cBhvr>
                                        <p:cTn id="59" dur="500" fill="hold"/>
                                        <p:tgtEl>
                                          <p:spTgt spid="15"/>
                                        </p:tgtEl>
                                        <p:attrNameLst>
                                          <p:attrName>style.rotation</p:attrName>
                                        </p:attrNameLst>
                                      </p:cBhvr>
                                      <p:tavLst>
                                        <p:tav tm="0">
                                          <p:val>
                                            <p:fltVal val="360.000000"/>
                                          </p:val>
                                        </p:tav>
                                        <p:tav tm="100000">
                                          <p:val>
                                            <p:fltVal val="0.000000"/>
                                          </p:val>
                                        </p:tav>
                                      </p:tavLst>
                                    </p:anim>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6276" grpId="0" bldLvl="0" animBg="1"/>
      <p:bldP spid="566280" grpId="0" bldLvl="0" animBg="1"/>
      <p:bldP spid="566282" grpId="0" bldLvl="0" animBg="1"/>
      <p:bldP spid="566283" grpId="0" animBg="1" build="p"/>
      <p:bldP spid="566284"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8322" name="Picture 2"/>
          <p:cNvPicPr>
            <a:picLocks noChangeAspect="1"/>
          </p:cNvPicPr>
          <p:nvPr/>
        </p:nvPicPr>
        <p:blipFill>
          <a:blip r:embed="rId1">
            <a:lum bright="23999"/>
          </a:blip>
          <a:srcRect l="50781" t="48611" r="18489" b="13576"/>
          <a:stretch>
            <a:fillRect/>
          </a:stretch>
        </p:blipFill>
        <p:spPr>
          <a:xfrm>
            <a:off x="6240145" y="1484630"/>
            <a:ext cx="4203700" cy="3907790"/>
          </a:xfrm>
          <a:prstGeom prst="rect">
            <a:avLst/>
          </a:prstGeom>
          <a:noFill/>
          <a:ln w="9525">
            <a:noFill/>
          </a:ln>
        </p:spPr>
      </p:pic>
      <p:pic>
        <p:nvPicPr>
          <p:cNvPr id="568323" name="Picture 3"/>
          <p:cNvPicPr>
            <a:picLocks noChangeAspect="1"/>
          </p:cNvPicPr>
          <p:nvPr/>
        </p:nvPicPr>
        <p:blipFill>
          <a:blip r:embed="rId1">
            <a:lum bright="23999" contrast="30000"/>
          </a:blip>
          <a:srcRect l="13385" t="29514" r="47630" b="10625"/>
          <a:stretch>
            <a:fillRect/>
          </a:stretch>
        </p:blipFill>
        <p:spPr>
          <a:xfrm>
            <a:off x="1559560" y="1484630"/>
            <a:ext cx="4212590" cy="3907155"/>
          </a:xfrm>
          <a:prstGeom prst="rect">
            <a:avLst/>
          </a:prstGeom>
          <a:noFill/>
          <a:ln w="9525">
            <a:noFill/>
          </a:ln>
        </p:spPr>
      </p:pic>
      <p:sp>
        <p:nvSpPr>
          <p:cNvPr id="568324" name="Rectangle 4"/>
          <p:cNvSpPr>
            <a:spLocks noChangeArrowheads="1"/>
          </p:cNvSpPr>
          <p:nvPr/>
        </p:nvSpPr>
        <p:spPr bwMode="auto">
          <a:xfrm>
            <a:off x="4295775" y="5661660"/>
            <a:ext cx="3554095" cy="422275"/>
          </a:xfrm>
          <a:prstGeom prst="rect">
            <a:avLst/>
          </a:prstGeom>
          <a:noFill/>
          <a:ln w="9525">
            <a:noFill/>
            <a:miter lim="800000"/>
          </a:ln>
          <a:effectLst/>
        </p:spPr>
        <p:txBody>
          <a:bodyPr lIns="122766" tIns="61384" rIns="122766" bIns="61384"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皮下注射法</a:t>
            </a:r>
            <a:endParaRPr kumimoji="0" lang="zh-CN" altLang="en-US" sz="2000" b="0"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68324"/>
                                        </p:tgtEl>
                                        <p:attrNameLst>
                                          <p:attrName>style.visibility</p:attrName>
                                        </p:attrNameLst>
                                      </p:cBhvr>
                                      <p:to>
                                        <p:strVal val="visible"/>
                                      </p:to>
                                    </p:set>
                                    <p:anim calcmode="lin" valueType="num">
                                      <p:cBhvr>
                                        <p:cTn id="7" dur="1000" fill="hold"/>
                                        <p:tgtEl>
                                          <p:spTgt spid="568324"/>
                                        </p:tgtEl>
                                        <p:attrNameLst>
                                          <p:attrName>ppt_x</p:attrName>
                                        </p:attrNameLst>
                                      </p:cBhvr>
                                      <p:tavLst>
                                        <p:tav tm="0">
                                          <p:val>
                                            <p:strVal val="#ppt_x-.2"/>
                                          </p:val>
                                        </p:tav>
                                        <p:tav tm="100000">
                                          <p:val>
                                            <p:strVal val="#ppt_x"/>
                                          </p:val>
                                        </p:tav>
                                      </p:tavLst>
                                    </p:anim>
                                    <p:anim calcmode="lin" valueType="num">
                                      <p:cBhvr>
                                        <p:cTn id="8" dur="1000" fill="hold"/>
                                        <p:tgtEl>
                                          <p:spTgt spid="568324"/>
                                        </p:tgtEl>
                                        <p:attrNameLst>
                                          <p:attrName>ppt_y</p:attrName>
                                        </p:attrNameLst>
                                      </p:cBhvr>
                                      <p:tavLst>
                                        <p:tav tm="0">
                                          <p:val>
                                            <p:strVal val="#ppt_y"/>
                                          </p:val>
                                        </p:tav>
                                        <p:tav tm="100000">
                                          <p:val>
                                            <p:strVal val="#ppt_y"/>
                                          </p:val>
                                        </p:tav>
                                      </p:tavLst>
                                    </p:anim>
                                    <p:animEffect transition="in" filter="wipe(right)" prLst="gradientSize: 0.1">
                                      <p:cBhvr>
                                        <p:cTn id="9" dur="1000"/>
                                        <p:tgtEl>
                                          <p:spTgt spid="568324"/>
                                        </p:tgtEl>
                                      </p:cBhvr>
                                    </p:animEffect>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568322"/>
                                        </p:tgtEl>
                                        <p:attrNameLst>
                                          <p:attrName>style.visibility</p:attrName>
                                        </p:attrNameLst>
                                      </p:cBhvr>
                                      <p:to>
                                        <p:strVal val="visible"/>
                                      </p:to>
                                    </p:set>
                                    <p:anim calcmode="lin" valueType="num">
                                      <p:cBhvr>
                                        <p:cTn id="13" dur="1000" fill="hold"/>
                                        <p:tgtEl>
                                          <p:spTgt spid="568322"/>
                                        </p:tgtEl>
                                        <p:attrNameLst>
                                          <p:attrName>ppt_w</p:attrName>
                                        </p:attrNameLst>
                                      </p:cBhvr>
                                      <p:tavLst>
                                        <p:tav tm="0">
                                          <p:val>
                                            <p:fltVal val="0.000000"/>
                                          </p:val>
                                        </p:tav>
                                        <p:tav tm="100000">
                                          <p:val>
                                            <p:strVal val="#ppt_w"/>
                                          </p:val>
                                        </p:tav>
                                      </p:tavLst>
                                    </p:anim>
                                    <p:anim calcmode="lin" valueType="num">
                                      <p:cBhvr>
                                        <p:cTn id="14" dur="1000" fill="hold"/>
                                        <p:tgtEl>
                                          <p:spTgt spid="568322"/>
                                        </p:tgtEl>
                                        <p:attrNameLst>
                                          <p:attrName>ppt_h</p:attrName>
                                        </p:attrNameLst>
                                      </p:cBhvr>
                                      <p:tavLst>
                                        <p:tav tm="0">
                                          <p:val>
                                            <p:fltVal val="0.000000"/>
                                          </p:val>
                                        </p:tav>
                                        <p:tav tm="100000">
                                          <p:val>
                                            <p:strVal val="#ppt_h"/>
                                          </p:val>
                                        </p:tav>
                                      </p:tavLst>
                                    </p:anim>
                                    <p:anim calcmode="lin" valueType="num">
                                      <p:cBhvr>
                                        <p:cTn id="15" dur="1000" fill="hold"/>
                                        <p:tgtEl>
                                          <p:spTgt spid="568322"/>
                                        </p:tgtEl>
                                        <p:attrNameLst>
                                          <p:attrName>style.rotation</p:attrName>
                                        </p:attrNameLst>
                                      </p:cBhvr>
                                      <p:tavLst>
                                        <p:tav tm="0">
                                          <p:val>
                                            <p:fltVal val="360.000000"/>
                                          </p:val>
                                        </p:tav>
                                        <p:tav tm="100000">
                                          <p:val>
                                            <p:fltVal val="0.000000"/>
                                          </p:val>
                                        </p:tav>
                                      </p:tavLst>
                                    </p:anim>
                                    <p:animEffect transition="in" filter="fade">
                                      <p:cBhvr>
                                        <p:cTn id="16" dur="1000"/>
                                        <p:tgtEl>
                                          <p:spTgt spid="568322"/>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568323"/>
                                        </p:tgtEl>
                                        <p:attrNameLst>
                                          <p:attrName>style.visibility</p:attrName>
                                        </p:attrNameLst>
                                      </p:cBhvr>
                                      <p:to>
                                        <p:strVal val="visible"/>
                                      </p:to>
                                    </p:set>
                                    <p:anim calcmode="lin" valueType="num">
                                      <p:cBhvr>
                                        <p:cTn id="19" dur="1000" fill="hold"/>
                                        <p:tgtEl>
                                          <p:spTgt spid="568323"/>
                                        </p:tgtEl>
                                        <p:attrNameLst>
                                          <p:attrName>ppt_w</p:attrName>
                                        </p:attrNameLst>
                                      </p:cBhvr>
                                      <p:tavLst>
                                        <p:tav tm="0">
                                          <p:val>
                                            <p:fltVal val="0.000000"/>
                                          </p:val>
                                        </p:tav>
                                        <p:tav tm="100000">
                                          <p:val>
                                            <p:strVal val="#ppt_w"/>
                                          </p:val>
                                        </p:tav>
                                      </p:tavLst>
                                    </p:anim>
                                    <p:anim calcmode="lin" valueType="num">
                                      <p:cBhvr>
                                        <p:cTn id="20" dur="1000" fill="hold"/>
                                        <p:tgtEl>
                                          <p:spTgt spid="568323"/>
                                        </p:tgtEl>
                                        <p:attrNameLst>
                                          <p:attrName>ppt_h</p:attrName>
                                        </p:attrNameLst>
                                      </p:cBhvr>
                                      <p:tavLst>
                                        <p:tav tm="0">
                                          <p:val>
                                            <p:fltVal val="0.000000"/>
                                          </p:val>
                                        </p:tav>
                                        <p:tav tm="100000">
                                          <p:val>
                                            <p:strVal val="#ppt_h"/>
                                          </p:val>
                                        </p:tav>
                                      </p:tavLst>
                                    </p:anim>
                                    <p:anim calcmode="lin" valueType="num">
                                      <p:cBhvr>
                                        <p:cTn id="21" dur="1000" fill="hold"/>
                                        <p:tgtEl>
                                          <p:spTgt spid="568323"/>
                                        </p:tgtEl>
                                        <p:attrNameLst>
                                          <p:attrName>style.rotation</p:attrName>
                                        </p:attrNameLst>
                                      </p:cBhvr>
                                      <p:tavLst>
                                        <p:tav tm="0">
                                          <p:val>
                                            <p:fltVal val="360.000000"/>
                                          </p:val>
                                        </p:tav>
                                        <p:tav tm="100000">
                                          <p:val>
                                            <p:fltVal val="0.000000"/>
                                          </p:val>
                                        </p:tav>
                                      </p:tavLst>
                                    </p:anim>
                                    <p:animEffect transition="in" filter="fade">
                                      <p:cBhvr>
                                        <p:cTn id="22" dur="1000"/>
                                        <p:tgtEl>
                                          <p:spTgt spid="568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8324"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7091" name="Rectangle 3"/>
          <p:cNvSpPr>
            <a:spLocks noGrp="1" noChangeArrowheads="1"/>
          </p:cNvSpPr>
          <p:nvPr>
            <p:ph type="body" sz="half" idx="4294967295"/>
          </p:nvPr>
        </p:nvSpPr>
        <p:spPr>
          <a:xfrm>
            <a:off x="767080" y="760730"/>
            <a:ext cx="4608195" cy="508635"/>
          </a:xfrm>
        </p:spPr>
        <p:txBody>
          <a:bodyPr vert="horz" wrap="square" lIns="121920" tIns="60960" rIns="121920" bIns="60960" numCol="1" anchor="t" anchorCtr="0" compatLnSpc="1"/>
          <a:lstStyle/>
          <a:p>
            <a:pPr marL="0" marR="0" lvl="0" indent="0" algn="l" defTabSz="914400" rtl="0" eaLnBrk="0" fontAlgn="base" latinLnBrk="0" hangingPunct="0">
              <a:lnSpc>
                <a:spcPct val="100000"/>
              </a:lnSpc>
              <a:spcBef>
                <a:spcPct val="20000"/>
              </a:spcBef>
              <a:spcAft>
                <a:spcPct val="0"/>
              </a:spcAft>
              <a:buClr>
                <a:srgbClr val="0BD0D9"/>
              </a:buClr>
              <a:buSzPct val="95000"/>
              <a:buFontTx/>
              <a:buNone/>
              <a:defRPr/>
            </a:pPr>
            <a:r>
              <a:rPr kumimoji="0" lang="en-US"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操作步骤</a:t>
            </a:r>
            <a:r>
              <a:rPr kumimoji="0" lang="en-US"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 name="Rectangle 18"/>
          <p:cNvSpPr>
            <a:spLocks noChangeArrowheads="1"/>
          </p:cNvSpPr>
          <p:nvPr/>
        </p:nvSpPr>
        <p:spPr bwMode="auto">
          <a:xfrm>
            <a:off x="3987800" y="1088390"/>
            <a:ext cx="7851140" cy="491490"/>
          </a:xfrm>
          <a:prstGeom prst="rect">
            <a:avLst/>
          </a:prstGeom>
          <a:noFill/>
          <a:ln w="9525">
            <a:noFill/>
            <a:miter lim="800000"/>
          </a:ln>
          <a:effectLst/>
        </p:spPr>
        <p:txBody>
          <a:bodyPr lIns="122766" tIns="61384" rIns="122766" bIns="61384" anchor="b"/>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（二）皮下注射术</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（H）</a:t>
            </a:r>
            <a:endPar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graphicFrame>
        <p:nvGraphicFramePr>
          <p:cNvPr id="12" name="表格 11"/>
          <p:cNvGraphicFramePr>
            <a:graphicFrameLocks noGrp="1"/>
          </p:cNvGraphicFramePr>
          <p:nvPr>
            <p:custDataLst>
              <p:tags r:id="rId1"/>
            </p:custDataLst>
          </p:nvPr>
        </p:nvGraphicFramePr>
        <p:xfrm>
          <a:off x="1102995" y="1271270"/>
          <a:ext cx="2024380" cy="5358765"/>
        </p:xfrm>
        <a:graphic>
          <a:graphicData uri="http://schemas.openxmlformats.org/drawingml/2006/table">
            <a:tbl>
              <a:tblPr/>
              <a:tblGrid>
                <a:gridCol w="2024380"/>
              </a:tblGrid>
              <a:tr h="410845">
                <a:tc>
                  <a:txBody>
                    <a:bodyPr/>
                    <a:lstStyle/>
                    <a:p>
                      <a:pPr algn="just">
                        <a:lnSpc>
                          <a:spcPct val="100000"/>
                        </a:lnSpc>
                        <a:spcBef>
                          <a:spcPts val="465"/>
                        </a:spcBef>
                        <a:spcAft>
                          <a:spcPts val="155"/>
                        </a:spcAft>
                      </a:pPr>
                      <a:r>
                        <a:rPr lang="zh-CN" sz="2000" b="1" dirty="0">
                          <a:latin typeface="微软雅黑" panose="020B0503020204020204" charset="-122"/>
                          <a:ea typeface="微软雅黑" panose="020B0503020204020204" charset="-122"/>
                        </a:rPr>
                        <a:t>备药</a:t>
                      </a:r>
                      <a:endParaRPr lang="zh-CN" sz="20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r h="410845">
                <a:tc>
                  <a:txBody>
                    <a:bodyPr/>
                    <a:lstStyle/>
                    <a:p>
                      <a:pPr algn="just">
                        <a:lnSpc>
                          <a:spcPct val="100000"/>
                        </a:lnSpc>
                        <a:spcBef>
                          <a:spcPts val="465"/>
                        </a:spcBef>
                        <a:spcAft>
                          <a:spcPts val="155"/>
                        </a:spcAft>
                      </a:pPr>
                      <a:r>
                        <a:rPr lang="zh-CN" sz="2000" b="1" dirty="0">
                          <a:latin typeface="微软雅黑" panose="020B0503020204020204" charset="-122"/>
                          <a:ea typeface="微软雅黑" panose="020B0503020204020204" charset="-122"/>
                        </a:rPr>
                        <a:t>吸药</a:t>
                      </a:r>
                      <a:endParaRPr lang="zh-CN" sz="20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2115">
                <a:tc>
                  <a:txBody>
                    <a:bodyPr/>
                    <a:lstStyle/>
                    <a:p>
                      <a:pPr algn="just">
                        <a:lnSpc>
                          <a:spcPct val="100000"/>
                        </a:lnSpc>
                        <a:spcBef>
                          <a:spcPts val="465"/>
                        </a:spcBef>
                        <a:spcAft>
                          <a:spcPts val="155"/>
                        </a:spcAft>
                      </a:pPr>
                      <a:r>
                        <a:rPr lang="zh-CN" sz="2000" b="1" dirty="0">
                          <a:latin typeface="微软雅黑" panose="020B0503020204020204" charset="-122"/>
                          <a:ea typeface="微软雅黑" panose="020B0503020204020204" charset="-122"/>
                        </a:rPr>
                        <a:t>核对解释</a:t>
                      </a:r>
                      <a:endParaRPr lang="zh-CN" sz="20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0845">
                <a:tc>
                  <a:txBody>
                    <a:bodyPr/>
                    <a:lstStyle/>
                    <a:p>
                      <a:pPr algn="just">
                        <a:lnSpc>
                          <a:spcPct val="100000"/>
                        </a:lnSpc>
                        <a:spcBef>
                          <a:spcPts val="465"/>
                        </a:spcBef>
                        <a:spcAft>
                          <a:spcPts val="155"/>
                        </a:spcAft>
                      </a:pPr>
                      <a:r>
                        <a:rPr lang="zh-CN" sz="2000" b="1">
                          <a:latin typeface="微软雅黑" panose="020B0503020204020204" charset="-122"/>
                          <a:ea typeface="微软雅黑" panose="020B0503020204020204" charset="-122"/>
                        </a:rPr>
                        <a:t>取适合体位</a:t>
                      </a:r>
                      <a:endParaRPr lang="zh-CN" sz="20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0845">
                <a:tc>
                  <a:txBody>
                    <a:bodyPr/>
                    <a:lstStyle/>
                    <a:p>
                      <a:pPr algn="just">
                        <a:lnSpc>
                          <a:spcPct val="100000"/>
                        </a:lnSpc>
                        <a:spcBef>
                          <a:spcPts val="465"/>
                        </a:spcBef>
                        <a:spcAft>
                          <a:spcPts val="155"/>
                        </a:spcAft>
                      </a:pPr>
                      <a:r>
                        <a:rPr lang="zh-CN" sz="2000" b="1">
                          <a:latin typeface="微软雅黑" panose="020B0503020204020204" charset="-122"/>
                          <a:ea typeface="微软雅黑" panose="020B0503020204020204" charset="-122"/>
                        </a:rPr>
                        <a:t>消毒</a:t>
                      </a:r>
                      <a:endParaRPr lang="zh-CN" sz="20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7830">
                <a:tc>
                  <a:txBody>
                    <a:bodyPr/>
                    <a:lstStyle/>
                    <a:p>
                      <a:pPr algn="just">
                        <a:lnSpc>
                          <a:spcPct val="100000"/>
                        </a:lnSpc>
                        <a:spcBef>
                          <a:spcPts val="465"/>
                        </a:spcBef>
                        <a:spcAft>
                          <a:spcPts val="155"/>
                        </a:spcAft>
                      </a:pPr>
                      <a:r>
                        <a:rPr lang="zh-CN" sz="2000" b="1">
                          <a:latin typeface="微软雅黑" panose="020B0503020204020204" charset="-122"/>
                          <a:ea typeface="微软雅黑" panose="020B0503020204020204" charset="-122"/>
                        </a:rPr>
                        <a:t>查对、排空气</a:t>
                      </a:r>
                      <a:endParaRPr lang="zh-CN" sz="20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2115">
                <a:tc>
                  <a:txBody>
                    <a:bodyPr/>
                    <a:lstStyle/>
                    <a:p>
                      <a:pPr algn="just">
                        <a:lnSpc>
                          <a:spcPct val="100000"/>
                        </a:lnSpc>
                        <a:spcBef>
                          <a:spcPts val="465"/>
                        </a:spcBef>
                        <a:spcAft>
                          <a:spcPts val="155"/>
                        </a:spcAft>
                      </a:pPr>
                      <a:r>
                        <a:rPr lang="zh-CN" sz="2000" b="1">
                          <a:latin typeface="微软雅黑" panose="020B0503020204020204" charset="-122"/>
                          <a:ea typeface="微软雅黑" panose="020B0503020204020204" charset="-122"/>
                          <a:cs typeface="宋体" panose="02010600030101010101" pitchFamily="2" charset="-122"/>
                        </a:rPr>
                        <a:t>注射</a:t>
                      </a:r>
                      <a:endParaRPr lang="zh-CN" sz="2000" b="1">
                        <a:latin typeface="微软雅黑" panose="020B0503020204020204" charset="-122"/>
                        <a:ea typeface="微软雅黑" panose="020B0503020204020204" charset="-122"/>
                        <a:cs typeface="宋体" panose="02010600030101010101" pitchFamily="2"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7830">
                <a:tc>
                  <a:txBody>
                    <a:bodyPr/>
                    <a:lstStyle/>
                    <a:p>
                      <a:pPr algn="just">
                        <a:lnSpc>
                          <a:spcPct val="100000"/>
                        </a:lnSpc>
                        <a:spcBef>
                          <a:spcPts val="465"/>
                        </a:spcBef>
                        <a:spcAft>
                          <a:spcPts val="155"/>
                        </a:spcAft>
                      </a:pPr>
                      <a:r>
                        <a:rPr lang="zh-CN" sz="2000" b="1">
                          <a:latin typeface="微软雅黑" panose="020B0503020204020204" charset="-122"/>
                          <a:ea typeface="微软雅黑" panose="020B0503020204020204" charset="-122"/>
                        </a:rPr>
                        <a:t>抽回血、注药</a:t>
                      </a:r>
                      <a:endParaRPr lang="zh-CN" sz="20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0845">
                <a:tc>
                  <a:txBody>
                    <a:bodyPr/>
                    <a:lstStyle/>
                    <a:p>
                      <a:pPr algn="just">
                        <a:lnSpc>
                          <a:spcPct val="100000"/>
                        </a:lnSpc>
                        <a:spcBef>
                          <a:spcPts val="465"/>
                        </a:spcBef>
                        <a:spcAft>
                          <a:spcPts val="155"/>
                        </a:spcAft>
                      </a:pPr>
                      <a:r>
                        <a:rPr lang="zh-CN" sz="2000" b="1">
                          <a:latin typeface="微软雅黑" panose="020B0503020204020204" charset="-122"/>
                          <a:ea typeface="微软雅黑" panose="020B0503020204020204" charset="-122"/>
                        </a:rPr>
                        <a:t>拔针</a:t>
                      </a:r>
                      <a:endParaRPr lang="zh-CN" sz="20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0845">
                <a:tc>
                  <a:txBody>
                    <a:bodyPr/>
                    <a:lstStyle/>
                    <a:p>
                      <a:pPr algn="just">
                        <a:lnSpc>
                          <a:spcPct val="100000"/>
                        </a:lnSpc>
                        <a:spcBef>
                          <a:spcPts val="465"/>
                        </a:spcBef>
                        <a:spcAft>
                          <a:spcPts val="155"/>
                        </a:spcAft>
                      </a:pPr>
                      <a:r>
                        <a:rPr lang="zh-CN" sz="2000" b="1">
                          <a:latin typeface="微软雅黑" panose="020B0503020204020204" charset="-122"/>
                          <a:ea typeface="微软雅黑" panose="020B0503020204020204" charset="-122"/>
                        </a:rPr>
                        <a:t>查对</a:t>
                      </a:r>
                      <a:endParaRPr lang="zh-CN" sz="20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2115">
                <a:tc>
                  <a:txBody>
                    <a:bodyPr/>
                    <a:lstStyle/>
                    <a:p>
                      <a:pPr algn="just">
                        <a:lnSpc>
                          <a:spcPct val="100000"/>
                        </a:lnSpc>
                        <a:spcBef>
                          <a:spcPts val="465"/>
                        </a:spcBef>
                        <a:spcAft>
                          <a:spcPts val="155"/>
                        </a:spcAft>
                      </a:pPr>
                      <a:r>
                        <a:rPr lang="zh-CN" sz="2000" b="1">
                          <a:latin typeface="微软雅黑" panose="020B0503020204020204" charset="-122"/>
                          <a:ea typeface="微软雅黑" panose="020B0503020204020204" charset="-122"/>
                        </a:rPr>
                        <a:t>整理</a:t>
                      </a:r>
                      <a:endParaRPr lang="zh-CN" sz="20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0845">
                <a:tc>
                  <a:txBody>
                    <a:bodyPr/>
                    <a:lstStyle/>
                    <a:p>
                      <a:pPr algn="just">
                        <a:lnSpc>
                          <a:spcPct val="100000"/>
                        </a:lnSpc>
                        <a:spcBef>
                          <a:spcPts val="465"/>
                        </a:spcBef>
                        <a:spcAft>
                          <a:spcPts val="155"/>
                        </a:spcAft>
                      </a:pPr>
                      <a:r>
                        <a:rPr lang="zh-CN" sz="2000" b="1">
                          <a:latin typeface="微软雅黑" panose="020B0503020204020204" charset="-122"/>
                          <a:ea typeface="微软雅黑" panose="020B0503020204020204" charset="-122"/>
                        </a:rPr>
                        <a:t>洗手</a:t>
                      </a:r>
                      <a:endParaRPr lang="zh-CN" sz="20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0845">
                <a:tc>
                  <a:txBody>
                    <a:bodyPr/>
                    <a:lstStyle/>
                    <a:p>
                      <a:pPr algn="just">
                        <a:lnSpc>
                          <a:spcPct val="100000"/>
                        </a:lnSpc>
                        <a:spcBef>
                          <a:spcPts val="465"/>
                        </a:spcBef>
                        <a:spcAft>
                          <a:spcPts val="155"/>
                        </a:spcAft>
                      </a:pPr>
                      <a:r>
                        <a:rPr lang="zh-CN" sz="2000" b="1" dirty="0">
                          <a:latin typeface="微软雅黑" panose="020B0503020204020204" charset="-122"/>
                          <a:ea typeface="微软雅黑" panose="020B0503020204020204" charset="-122"/>
                        </a:rPr>
                        <a:t>观察、记录</a:t>
                      </a:r>
                      <a:endParaRPr lang="zh-CN" sz="20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13" name="Picture 2" descr="H1"/>
          <p:cNvPicPr>
            <a:picLocks noChangeAspect="1"/>
          </p:cNvPicPr>
          <p:nvPr/>
        </p:nvPicPr>
        <p:blipFill>
          <a:blip r:embed="rId2"/>
          <a:stretch>
            <a:fillRect/>
          </a:stretch>
        </p:blipFill>
        <p:spPr>
          <a:xfrm>
            <a:off x="4100830" y="1702435"/>
            <a:ext cx="2087880" cy="1981200"/>
          </a:xfrm>
          <a:prstGeom prst="rect">
            <a:avLst/>
          </a:prstGeom>
          <a:noFill/>
          <a:ln w="9525">
            <a:noFill/>
          </a:ln>
        </p:spPr>
      </p:pic>
      <p:pic>
        <p:nvPicPr>
          <p:cNvPr id="14" name="Picture 3" descr="H2"/>
          <p:cNvPicPr>
            <a:picLocks noChangeAspect="1"/>
          </p:cNvPicPr>
          <p:nvPr/>
        </p:nvPicPr>
        <p:blipFill>
          <a:blip r:embed="rId3"/>
          <a:stretch>
            <a:fillRect/>
          </a:stretch>
        </p:blipFill>
        <p:spPr>
          <a:xfrm>
            <a:off x="6904355" y="1702435"/>
            <a:ext cx="2026920" cy="1981200"/>
          </a:xfrm>
          <a:prstGeom prst="rect">
            <a:avLst/>
          </a:prstGeom>
          <a:noFill/>
          <a:ln w="9525">
            <a:noFill/>
          </a:ln>
        </p:spPr>
      </p:pic>
      <p:pic>
        <p:nvPicPr>
          <p:cNvPr id="15" name="Picture 4" descr="H3"/>
          <p:cNvPicPr>
            <a:picLocks noChangeAspect="1"/>
          </p:cNvPicPr>
          <p:nvPr/>
        </p:nvPicPr>
        <p:blipFill>
          <a:blip r:embed="rId4"/>
          <a:stretch>
            <a:fillRect/>
          </a:stretch>
        </p:blipFill>
        <p:spPr>
          <a:xfrm>
            <a:off x="9735185" y="1702435"/>
            <a:ext cx="2098675" cy="1981200"/>
          </a:xfrm>
          <a:prstGeom prst="rect">
            <a:avLst/>
          </a:prstGeom>
          <a:noFill/>
          <a:ln w="9525">
            <a:noFill/>
          </a:ln>
        </p:spPr>
      </p:pic>
      <p:pic>
        <p:nvPicPr>
          <p:cNvPr id="16" name="Picture 5" descr="H4"/>
          <p:cNvPicPr>
            <a:picLocks noChangeAspect="1"/>
          </p:cNvPicPr>
          <p:nvPr/>
        </p:nvPicPr>
        <p:blipFill>
          <a:blip r:embed="rId5"/>
          <a:stretch>
            <a:fillRect/>
          </a:stretch>
        </p:blipFill>
        <p:spPr>
          <a:xfrm>
            <a:off x="4107815" y="3997325"/>
            <a:ext cx="2080895" cy="2024380"/>
          </a:xfrm>
          <a:prstGeom prst="rect">
            <a:avLst/>
          </a:prstGeom>
          <a:noFill/>
          <a:ln w="9525">
            <a:noFill/>
          </a:ln>
        </p:spPr>
      </p:pic>
      <p:pic>
        <p:nvPicPr>
          <p:cNvPr id="17" name="Picture 6" descr="H5"/>
          <p:cNvPicPr>
            <a:picLocks noChangeAspect="1"/>
          </p:cNvPicPr>
          <p:nvPr/>
        </p:nvPicPr>
        <p:blipFill>
          <a:blip r:embed="rId6"/>
          <a:stretch>
            <a:fillRect/>
          </a:stretch>
        </p:blipFill>
        <p:spPr>
          <a:xfrm>
            <a:off x="6904355" y="3966210"/>
            <a:ext cx="2026920" cy="2024380"/>
          </a:xfrm>
          <a:prstGeom prst="rect">
            <a:avLst/>
          </a:prstGeom>
          <a:noFill/>
          <a:ln w="9525">
            <a:noFill/>
          </a:ln>
        </p:spPr>
      </p:pic>
      <p:pic>
        <p:nvPicPr>
          <p:cNvPr id="18" name="Picture 7" descr="H6"/>
          <p:cNvPicPr>
            <a:picLocks noChangeAspect="1"/>
          </p:cNvPicPr>
          <p:nvPr/>
        </p:nvPicPr>
        <p:blipFill>
          <a:blip r:embed="rId7"/>
          <a:stretch>
            <a:fillRect/>
          </a:stretch>
        </p:blipFill>
        <p:spPr>
          <a:xfrm>
            <a:off x="9735185" y="3966210"/>
            <a:ext cx="2136775" cy="2024380"/>
          </a:xfrm>
          <a:prstGeom prst="rect">
            <a:avLst/>
          </a:prstGeom>
          <a:noFill/>
          <a:ln w="9525">
            <a:noFill/>
          </a:ln>
        </p:spPr>
      </p:pic>
      <p:sp>
        <p:nvSpPr>
          <p:cNvPr id="23" name="Title 6"/>
          <p:cNvSpPr txBox="1"/>
          <p:nvPr>
            <p:custDataLst>
              <p:tags r:id="rId8"/>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000000"/>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000000"/>
                                          </p:val>
                                        </p:tav>
                                        <p:tav tm="100000">
                                          <p:val>
                                            <p:strVal val="#ppt_w"/>
                                          </p:val>
                                        </p:tav>
                                      </p:tavLst>
                                    </p:anim>
                                    <p:anim calcmode="lin" valueType="num">
                                      <p:cBhvr>
                                        <p:cTn id="12" dur="500" fill="hold"/>
                                        <p:tgtEl>
                                          <p:spTgt spid="14"/>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000000"/>
                                          </p:val>
                                        </p:tav>
                                        <p:tav tm="100000">
                                          <p:val>
                                            <p:strVal val="#ppt_w"/>
                                          </p:val>
                                        </p:tav>
                                      </p:tavLst>
                                    </p:anim>
                                    <p:anim calcmode="lin" valueType="num">
                                      <p:cBhvr>
                                        <p:cTn id="16" dur="500" fill="hold"/>
                                        <p:tgtEl>
                                          <p:spTgt spid="15"/>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000000"/>
                                          </p:val>
                                        </p:tav>
                                        <p:tav tm="100000">
                                          <p:val>
                                            <p:strVal val="#ppt_w"/>
                                          </p:val>
                                        </p:tav>
                                      </p:tavLst>
                                    </p:anim>
                                    <p:anim calcmode="lin" valueType="num">
                                      <p:cBhvr>
                                        <p:cTn id="20" dur="500" fill="hold"/>
                                        <p:tgtEl>
                                          <p:spTgt spid="16"/>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000000"/>
                                          </p:val>
                                        </p:tav>
                                        <p:tav tm="100000">
                                          <p:val>
                                            <p:strVal val="#ppt_w"/>
                                          </p:val>
                                        </p:tav>
                                      </p:tavLst>
                                    </p:anim>
                                    <p:anim calcmode="lin" valueType="num">
                                      <p:cBhvr>
                                        <p:cTn id="24" dur="500" fill="hold"/>
                                        <p:tgtEl>
                                          <p:spTgt spid="17"/>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000000"/>
                                          </p:val>
                                        </p:tav>
                                        <p:tav tm="100000">
                                          <p:val>
                                            <p:strVal val="#ppt_w"/>
                                          </p:val>
                                        </p:tav>
                                      </p:tavLst>
                                    </p:anim>
                                    <p:anim calcmode="lin" valueType="num">
                                      <p:cBhvr>
                                        <p:cTn id="28"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0372" name="Text Box 4"/>
          <p:cNvSpPr txBox="1">
            <a:spLocks noChangeArrowheads="1"/>
          </p:cNvSpPr>
          <p:nvPr/>
        </p:nvSpPr>
        <p:spPr bwMode="auto">
          <a:xfrm>
            <a:off x="623570" y="2204720"/>
            <a:ext cx="5088467" cy="3630930"/>
          </a:xfrm>
          <a:prstGeom prst="rect">
            <a:avLst/>
          </a:prstGeom>
          <a:solidFill>
            <a:srgbClr val="CC99FF">
              <a:alpha val="20000"/>
            </a:srgbClr>
          </a:solidFill>
          <a:ln w="38100" cmpd="dbl">
            <a:solidFill>
              <a:srgbClr val="00CCFF"/>
            </a:solidFill>
            <a:prstDash val="lgDashDot"/>
            <a:miter lim="800000"/>
          </a:ln>
        </p:spPr>
        <p:txBody>
          <a:bodyPr>
            <a:spAutoFit/>
          </a:bodyPr>
          <a:lstStyle/>
          <a:p>
            <a:pPr marL="342900" marR="0" indent="-342900" algn="just" defTabSz="914400">
              <a:lnSpc>
                <a:spcPct val="150000"/>
              </a:lnSpc>
              <a:spcBef>
                <a:spcPct val="50000"/>
              </a:spcBef>
              <a:buClrTx/>
              <a:buSzTx/>
              <a:buFontTx/>
              <a:buBlip>
                <a:blip r:embed="rId1"/>
              </a:buBlip>
              <a:defRPr/>
            </a:pPr>
            <a:r>
              <a:rPr kumimoji="0" lang="zh-CN" altLang="en-US" sz="2000" b="1" kern="1200" cap="none" spc="0" normalizeH="0" baseline="0" noProof="0">
                <a:solidFill>
                  <a:schemeClr val="accent2">
                    <a:lumMod val="75000"/>
                  </a:schemeClr>
                </a:solidFill>
                <a:latin typeface="+mn-ea"/>
                <a:ea typeface="+mn-ea"/>
                <a:cs typeface="+mn-cs"/>
              </a:rPr>
              <a:t>持针手法：</a:t>
            </a:r>
            <a:endParaRPr kumimoji="0" lang="zh-CN" altLang="en-US" sz="2000" b="1" kern="1200" cap="none" spc="0" normalizeH="0" baseline="0" noProof="0">
              <a:solidFill>
                <a:schemeClr val="accent2">
                  <a:lumMod val="75000"/>
                </a:schemeClr>
              </a:solidFill>
              <a:latin typeface="+mn-ea"/>
              <a:ea typeface="+mn-ea"/>
              <a:cs typeface="+mn-cs"/>
            </a:endParaRPr>
          </a:p>
          <a:p>
            <a:pPr marL="342900" marR="0" indent="-342900" algn="just" defTabSz="914400">
              <a:lnSpc>
                <a:spcPct val="150000"/>
              </a:lnSpc>
              <a:spcBef>
                <a:spcPct val="50000"/>
              </a:spcBef>
              <a:buClrTx/>
              <a:buSzTx/>
              <a:buFontTx/>
              <a:buNone/>
              <a:defRPr/>
            </a:pPr>
            <a:r>
              <a:rPr kumimoji="0" lang="zh-CN" altLang="en-US" sz="2000" b="1" kern="1200" cap="none" spc="0" normalizeH="0" baseline="0" noProof="0">
                <a:solidFill>
                  <a:schemeClr val="accent2">
                    <a:lumMod val="75000"/>
                  </a:schemeClr>
                </a:solidFill>
                <a:latin typeface="+mn-ea"/>
                <a:ea typeface="+mn-ea"/>
                <a:cs typeface="+mn-cs"/>
              </a:rPr>
              <a:t>    示指固定针栓</a:t>
            </a:r>
            <a:endParaRPr kumimoji="0" lang="zh-CN" altLang="en-US" sz="2000" b="1" kern="1200" cap="none" spc="0" normalizeH="0" baseline="0" noProof="0">
              <a:solidFill>
                <a:schemeClr val="accent2">
                  <a:lumMod val="75000"/>
                </a:schemeClr>
              </a:solidFill>
              <a:latin typeface="+mn-ea"/>
              <a:ea typeface="+mn-ea"/>
              <a:cs typeface="+mn-cs"/>
            </a:endParaRPr>
          </a:p>
          <a:p>
            <a:pPr marL="342900" marR="0" indent="-342900" algn="just" defTabSz="914400">
              <a:lnSpc>
                <a:spcPct val="150000"/>
              </a:lnSpc>
              <a:spcBef>
                <a:spcPct val="50000"/>
              </a:spcBef>
              <a:buClrTx/>
              <a:buSzTx/>
              <a:buFontTx/>
              <a:buBlip>
                <a:blip r:embed="rId1"/>
              </a:buBlip>
              <a:defRPr/>
            </a:pPr>
            <a:r>
              <a:rPr kumimoji="0" lang="zh-CN" altLang="en-US" sz="2000" b="1" kern="1200" cap="none" spc="0" normalizeH="0" baseline="0" noProof="0">
                <a:solidFill>
                  <a:schemeClr val="accent2">
                    <a:lumMod val="75000"/>
                  </a:schemeClr>
                </a:solidFill>
                <a:latin typeface="+mn-ea"/>
                <a:ea typeface="+mn-ea"/>
                <a:cs typeface="+mn-cs"/>
              </a:rPr>
              <a:t>进针角度：</a:t>
            </a:r>
            <a:endParaRPr kumimoji="0" lang="zh-CN" altLang="en-US" sz="2000" b="1" kern="1200" cap="none" spc="0" normalizeH="0" baseline="0" noProof="0">
              <a:solidFill>
                <a:schemeClr val="accent2">
                  <a:lumMod val="75000"/>
                </a:schemeClr>
              </a:solidFill>
              <a:latin typeface="+mn-ea"/>
              <a:ea typeface="+mn-ea"/>
              <a:cs typeface="+mn-cs"/>
            </a:endParaRPr>
          </a:p>
          <a:p>
            <a:pPr marL="342900" marR="0" indent="-342900" algn="just" defTabSz="914400">
              <a:lnSpc>
                <a:spcPct val="150000"/>
              </a:lnSpc>
              <a:spcBef>
                <a:spcPct val="50000"/>
              </a:spcBef>
              <a:buClrTx/>
              <a:buSzTx/>
              <a:buFontTx/>
              <a:buNone/>
              <a:defRPr/>
            </a:pPr>
            <a:r>
              <a:rPr kumimoji="0" lang="en-US" altLang="zh-CN" sz="2000" b="1" kern="1200" cap="none" spc="0" normalizeH="0" baseline="0" noProof="0">
                <a:solidFill>
                  <a:schemeClr val="accent2">
                    <a:lumMod val="75000"/>
                  </a:schemeClr>
                </a:solidFill>
                <a:latin typeface="+mn-ea"/>
                <a:ea typeface="+mn-ea"/>
                <a:cs typeface="+mn-cs"/>
              </a:rPr>
              <a:t>    30°-40°</a:t>
            </a:r>
            <a:endParaRPr kumimoji="0" lang="en-US" altLang="zh-CN" sz="2000" b="1" kern="1200" cap="none" spc="0" normalizeH="0" baseline="0" noProof="0">
              <a:solidFill>
                <a:schemeClr val="accent2">
                  <a:lumMod val="75000"/>
                </a:schemeClr>
              </a:solidFill>
              <a:latin typeface="+mn-ea"/>
              <a:ea typeface="+mn-ea"/>
              <a:cs typeface="+mn-cs"/>
            </a:endParaRPr>
          </a:p>
          <a:p>
            <a:pPr marL="342900" marR="0" indent="-342900" algn="just" defTabSz="914400">
              <a:lnSpc>
                <a:spcPct val="150000"/>
              </a:lnSpc>
              <a:spcBef>
                <a:spcPct val="50000"/>
              </a:spcBef>
              <a:buClrTx/>
              <a:buSzTx/>
              <a:buFontTx/>
              <a:buBlip>
                <a:blip r:embed="rId1"/>
              </a:buBlip>
              <a:defRPr/>
            </a:pPr>
            <a:r>
              <a:rPr kumimoji="0" lang="zh-CN" altLang="en-US" sz="2000" b="1" kern="1200" cap="none" spc="0" normalizeH="0" baseline="0" noProof="0">
                <a:solidFill>
                  <a:schemeClr val="accent2">
                    <a:lumMod val="75000"/>
                  </a:schemeClr>
                </a:solidFill>
                <a:latin typeface="+mn-ea"/>
                <a:ea typeface="+mn-ea"/>
                <a:cs typeface="+mn-cs"/>
              </a:rPr>
              <a:t>进针深度：</a:t>
            </a:r>
            <a:endParaRPr kumimoji="0" lang="zh-CN" altLang="en-US" sz="2000" b="1" kern="1200" cap="none" spc="0" normalizeH="0" baseline="0" noProof="0">
              <a:solidFill>
                <a:schemeClr val="accent2">
                  <a:lumMod val="75000"/>
                </a:schemeClr>
              </a:solidFill>
              <a:latin typeface="+mn-ea"/>
              <a:ea typeface="+mn-ea"/>
              <a:cs typeface="+mn-cs"/>
            </a:endParaRPr>
          </a:p>
          <a:p>
            <a:pPr marL="342900" marR="0" indent="-342900" algn="just" defTabSz="914400">
              <a:lnSpc>
                <a:spcPct val="150000"/>
              </a:lnSpc>
              <a:spcBef>
                <a:spcPct val="50000"/>
              </a:spcBef>
              <a:buClrTx/>
              <a:buSzTx/>
              <a:buFontTx/>
              <a:buNone/>
              <a:defRPr/>
            </a:pPr>
            <a:r>
              <a:rPr kumimoji="0" lang="zh-CN" altLang="en-US" sz="2000" b="1" kern="1200" cap="none" spc="0" normalizeH="0" baseline="0" noProof="0">
                <a:solidFill>
                  <a:schemeClr val="accent2">
                    <a:lumMod val="75000"/>
                  </a:schemeClr>
                </a:solidFill>
                <a:latin typeface="+mn-ea"/>
                <a:ea typeface="+mn-ea"/>
                <a:cs typeface="+mn-cs"/>
              </a:rPr>
              <a:t>    针梗的</a:t>
            </a:r>
            <a:r>
              <a:rPr kumimoji="0" lang="en-US" altLang="zh-CN" sz="2000" b="1" kern="1200" cap="none" spc="0" normalizeH="0" baseline="0" noProof="0">
                <a:solidFill>
                  <a:schemeClr val="accent2">
                    <a:lumMod val="75000"/>
                  </a:schemeClr>
                </a:solidFill>
                <a:latin typeface="+mn-ea"/>
                <a:ea typeface="+mn-ea"/>
                <a:cs typeface="+mn-cs"/>
              </a:rPr>
              <a:t>2/3</a:t>
            </a:r>
            <a:endParaRPr kumimoji="0" lang="en-US" altLang="zh-CN" sz="2000" b="1" kern="1200" cap="none" spc="0" normalizeH="0" baseline="0" noProof="0">
              <a:solidFill>
                <a:schemeClr val="accent2">
                  <a:lumMod val="75000"/>
                </a:schemeClr>
              </a:solidFill>
              <a:latin typeface="+mn-ea"/>
              <a:ea typeface="+mn-ea"/>
              <a:cs typeface="+mn-cs"/>
            </a:endParaRPr>
          </a:p>
        </p:txBody>
      </p:sp>
      <p:grpSp>
        <p:nvGrpSpPr>
          <p:cNvPr id="3" name="组合 2"/>
          <p:cNvGrpSpPr/>
          <p:nvPr/>
        </p:nvGrpSpPr>
        <p:grpSpPr>
          <a:xfrm>
            <a:off x="9303385" y="2348865"/>
            <a:ext cx="2400935" cy="2810510"/>
            <a:chOff x="9970" y="2990"/>
            <a:chExt cx="8162" cy="9026"/>
          </a:xfrm>
        </p:grpSpPr>
        <p:pic>
          <p:nvPicPr>
            <p:cNvPr id="43010" name="Picture 2" descr="Dsc01367A">
              <a:hlinkClick r:id="" action="ppaction://noaction"/>
            </p:cNvPr>
            <p:cNvPicPr>
              <a:picLocks noChangeAspect="1"/>
            </p:cNvPicPr>
            <p:nvPr/>
          </p:nvPicPr>
          <p:blipFill>
            <a:blip r:embed="rId2"/>
            <a:stretch>
              <a:fillRect/>
            </a:stretch>
          </p:blipFill>
          <p:spPr>
            <a:xfrm>
              <a:off x="9970" y="2990"/>
              <a:ext cx="8163" cy="9027"/>
            </a:xfrm>
            <a:prstGeom prst="rect">
              <a:avLst/>
            </a:prstGeom>
            <a:noFill/>
            <a:ln w="9525">
              <a:noFill/>
            </a:ln>
          </p:spPr>
        </p:pic>
        <p:sp>
          <p:nvSpPr>
            <p:cNvPr id="570373" name="Oval 5"/>
            <p:cNvSpPr>
              <a:spLocks noChangeArrowheads="1"/>
            </p:cNvSpPr>
            <p:nvPr/>
          </p:nvSpPr>
          <p:spPr bwMode="auto">
            <a:xfrm>
              <a:off x="14807" y="6167"/>
              <a:ext cx="3177" cy="2267"/>
            </a:xfrm>
            <a:prstGeom prst="ellipse">
              <a:avLst/>
            </a:prstGeom>
            <a:noFill/>
            <a:ln w="38100" algn="ctr">
              <a:solidFill>
                <a:srgbClr val="CC3300"/>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accent2">
                    <a:lumMod val="75000"/>
                  </a:schemeClr>
                </a:solidFill>
                <a:effectLst/>
                <a:uLnTx/>
                <a:uFillTx/>
                <a:latin typeface="+mn-ea"/>
                <a:ea typeface="+mn-ea"/>
                <a:cs typeface="+mn-cs"/>
              </a:endParaRPr>
            </a:p>
          </p:txBody>
        </p:sp>
        <p:sp>
          <p:nvSpPr>
            <p:cNvPr id="570374" name="Oval 6"/>
            <p:cNvSpPr>
              <a:spLocks noChangeArrowheads="1"/>
            </p:cNvSpPr>
            <p:nvPr/>
          </p:nvSpPr>
          <p:spPr bwMode="auto">
            <a:xfrm>
              <a:off x="12390" y="5260"/>
              <a:ext cx="2570" cy="1963"/>
            </a:xfrm>
            <a:prstGeom prst="ellipse">
              <a:avLst/>
            </a:prstGeom>
            <a:noFill/>
            <a:ln w="38100" algn="ctr">
              <a:solidFill>
                <a:srgbClr val="CC3300"/>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accent2">
                    <a:lumMod val="75000"/>
                  </a:schemeClr>
                </a:solidFill>
                <a:effectLst/>
                <a:uLnTx/>
                <a:uFillTx/>
                <a:latin typeface="+mn-ea"/>
                <a:ea typeface="+mn-ea"/>
                <a:cs typeface="+mn-cs"/>
              </a:endParaRPr>
            </a:p>
          </p:txBody>
        </p:sp>
      </p:grpSp>
      <p:grpSp>
        <p:nvGrpSpPr>
          <p:cNvPr id="2" name="组合 1"/>
          <p:cNvGrpSpPr/>
          <p:nvPr/>
        </p:nvGrpSpPr>
        <p:grpSpPr>
          <a:xfrm>
            <a:off x="6246495" y="2338070"/>
            <a:ext cx="2616835" cy="2863215"/>
            <a:chOff x="9600" y="865"/>
            <a:chExt cx="8190" cy="9070"/>
          </a:xfrm>
        </p:grpSpPr>
        <p:pic>
          <p:nvPicPr>
            <p:cNvPr id="570375" name="Picture 7" descr="H3"/>
            <p:cNvPicPr>
              <a:picLocks noChangeAspect="1"/>
            </p:cNvPicPr>
            <p:nvPr/>
          </p:nvPicPr>
          <p:blipFill>
            <a:blip r:embed="rId3"/>
            <a:stretch>
              <a:fillRect/>
            </a:stretch>
          </p:blipFill>
          <p:spPr>
            <a:xfrm>
              <a:off x="9600" y="865"/>
              <a:ext cx="8190" cy="9070"/>
            </a:xfrm>
            <a:prstGeom prst="rect">
              <a:avLst/>
            </a:prstGeom>
            <a:noFill/>
            <a:ln w="9525">
              <a:noFill/>
            </a:ln>
          </p:spPr>
        </p:pic>
        <p:sp>
          <p:nvSpPr>
            <p:cNvPr id="570376" name="Oval 8"/>
            <p:cNvSpPr>
              <a:spLocks noChangeArrowheads="1"/>
            </p:cNvSpPr>
            <p:nvPr/>
          </p:nvSpPr>
          <p:spPr bwMode="auto">
            <a:xfrm>
              <a:off x="9970" y="5710"/>
              <a:ext cx="3177" cy="2267"/>
            </a:xfrm>
            <a:prstGeom prst="ellipse">
              <a:avLst/>
            </a:prstGeom>
            <a:noFill/>
            <a:ln w="38100" algn="ctr">
              <a:solidFill>
                <a:srgbClr val="CC3300"/>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accent2">
                    <a:lumMod val="75000"/>
                  </a:schemeClr>
                </a:solidFill>
                <a:effectLst/>
                <a:uLnTx/>
                <a:uFillTx/>
                <a:latin typeface="+mn-ea"/>
                <a:ea typeface="+mn-ea"/>
                <a:cs typeface="+mn-cs"/>
              </a:endParaRPr>
            </a:p>
          </p:txBody>
        </p:sp>
      </p:grpSp>
      <p:sp>
        <p:nvSpPr>
          <p:cNvPr id="10" name="Rectangle 18"/>
          <p:cNvSpPr>
            <a:spLocks noChangeArrowheads="1"/>
          </p:cNvSpPr>
          <p:nvPr/>
        </p:nvSpPr>
        <p:spPr bwMode="auto">
          <a:xfrm>
            <a:off x="479425" y="1268095"/>
            <a:ext cx="9615805" cy="527685"/>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（二）皮下注射术</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（H）</a:t>
            </a:r>
            <a:endPar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sp>
        <p:nvSpPr>
          <p:cNvPr id="23" name="Title 6"/>
          <p:cNvSpPr txBox="1"/>
          <p:nvPr>
            <p:custDataLst>
              <p:tags r:id="rId4"/>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70372"/>
                                        </p:tgtEl>
                                        <p:attrNameLst>
                                          <p:attrName>style.visibility</p:attrName>
                                        </p:attrNameLst>
                                      </p:cBhvr>
                                      <p:to>
                                        <p:strVal val="visible"/>
                                      </p:to>
                                    </p:set>
                                    <p:anim calcmode="lin" valueType="num">
                                      <p:cBhvr>
                                        <p:cTn id="7" dur="1000" fill="hold"/>
                                        <p:tgtEl>
                                          <p:spTgt spid="570372"/>
                                        </p:tgtEl>
                                        <p:attrNameLst>
                                          <p:attrName>ppt_x</p:attrName>
                                        </p:attrNameLst>
                                      </p:cBhvr>
                                      <p:tavLst>
                                        <p:tav tm="0">
                                          <p:val>
                                            <p:strVal val="#ppt_x-.2"/>
                                          </p:val>
                                        </p:tav>
                                        <p:tav tm="100000">
                                          <p:val>
                                            <p:strVal val="#ppt_x"/>
                                          </p:val>
                                        </p:tav>
                                      </p:tavLst>
                                    </p:anim>
                                    <p:anim calcmode="lin" valueType="num">
                                      <p:cBhvr>
                                        <p:cTn id="8" dur="1000" fill="hold"/>
                                        <p:tgtEl>
                                          <p:spTgt spid="570372"/>
                                        </p:tgtEl>
                                        <p:attrNameLst>
                                          <p:attrName>ppt_y</p:attrName>
                                        </p:attrNameLst>
                                      </p:cBhvr>
                                      <p:tavLst>
                                        <p:tav tm="0">
                                          <p:val>
                                            <p:strVal val="#ppt_y"/>
                                          </p:val>
                                        </p:tav>
                                        <p:tav tm="100000">
                                          <p:val>
                                            <p:strVal val="#ppt_y"/>
                                          </p:val>
                                        </p:tav>
                                      </p:tavLst>
                                    </p:anim>
                                    <p:animEffect transition="in" filter="wipe(right)" prLst="gradientSize: 0.1">
                                      <p:cBhvr>
                                        <p:cTn id="9" dur="1000"/>
                                        <p:tgtEl>
                                          <p:spTgt spid="570372"/>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570372">
                                            <p:txEl>
                                              <p:charRg st="0" end="6"/>
                                            </p:txEl>
                                          </p:spTgt>
                                        </p:tgtEl>
                                        <p:attrNameLst>
                                          <p:attrName>style.visibility</p:attrName>
                                        </p:attrNameLst>
                                      </p:cBhvr>
                                      <p:to>
                                        <p:strVal val="visible"/>
                                      </p:to>
                                    </p:set>
                                    <p:anim calcmode="lin" valueType="num">
                                      <p:cBhvr>
                                        <p:cTn id="13" dur="1000" fill="hold"/>
                                        <p:tgtEl>
                                          <p:spTgt spid="570372">
                                            <p:txEl>
                                              <p:charRg st="0" end="6"/>
                                            </p:txEl>
                                          </p:spTgt>
                                        </p:tgtEl>
                                        <p:attrNameLst>
                                          <p:attrName>ppt_x</p:attrName>
                                        </p:attrNameLst>
                                      </p:cBhvr>
                                      <p:tavLst>
                                        <p:tav tm="0">
                                          <p:val>
                                            <p:strVal val="#ppt_x-.2"/>
                                          </p:val>
                                        </p:tav>
                                        <p:tav tm="100000">
                                          <p:val>
                                            <p:strVal val="#ppt_x"/>
                                          </p:val>
                                        </p:tav>
                                      </p:tavLst>
                                    </p:anim>
                                    <p:anim calcmode="lin" valueType="num">
                                      <p:cBhvr>
                                        <p:cTn id="14" dur="1000" fill="hold"/>
                                        <p:tgtEl>
                                          <p:spTgt spid="570372">
                                            <p:txEl>
                                              <p:charRg st="0" end="6"/>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70372">
                                            <p:txEl>
                                              <p:charRg st="0" end="6"/>
                                            </p:txEl>
                                          </p:spTgt>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570372">
                                            <p:txEl>
                                              <p:charRg st="6" end="17"/>
                                            </p:txEl>
                                          </p:spTgt>
                                        </p:tgtEl>
                                        <p:attrNameLst>
                                          <p:attrName>style.visibility</p:attrName>
                                        </p:attrNameLst>
                                      </p:cBhvr>
                                      <p:to>
                                        <p:strVal val="visible"/>
                                      </p:to>
                                    </p:set>
                                    <p:anim calcmode="lin" valueType="num">
                                      <p:cBhvr>
                                        <p:cTn id="19" dur="1000" fill="hold"/>
                                        <p:tgtEl>
                                          <p:spTgt spid="570372">
                                            <p:txEl>
                                              <p:charRg st="6" end="17"/>
                                            </p:txEl>
                                          </p:spTgt>
                                        </p:tgtEl>
                                        <p:attrNameLst>
                                          <p:attrName>ppt_x</p:attrName>
                                        </p:attrNameLst>
                                      </p:cBhvr>
                                      <p:tavLst>
                                        <p:tav tm="0">
                                          <p:val>
                                            <p:strVal val="#ppt_x-.2"/>
                                          </p:val>
                                        </p:tav>
                                        <p:tav tm="100000">
                                          <p:val>
                                            <p:strVal val="#ppt_x"/>
                                          </p:val>
                                        </p:tav>
                                      </p:tavLst>
                                    </p:anim>
                                    <p:anim calcmode="lin" valueType="num">
                                      <p:cBhvr>
                                        <p:cTn id="20" dur="1000" fill="hold"/>
                                        <p:tgtEl>
                                          <p:spTgt spid="570372">
                                            <p:txEl>
                                              <p:charRg st="6" end="17"/>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70372">
                                            <p:txEl>
                                              <p:charRg st="6" end="17"/>
                                            </p:txEl>
                                          </p:spTgt>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570372">
                                            <p:txEl>
                                              <p:charRg st="17" end="23"/>
                                            </p:txEl>
                                          </p:spTgt>
                                        </p:tgtEl>
                                        <p:attrNameLst>
                                          <p:attrName>style.visibility</p:attrName>
                                        </p:attrNameLst>
                                      </p:cBhvr>
                                      <p:to>
                                        <p:strVal val="visible"/>
                                      </p:to>
                                    </p:set>
                                    <p:anim calcmode="lin" valueType="num">
                                      <p:cBhvr>
                                        <p:cTn id="24" dur="1000" fill="hold"/>
                                        <p:tgtEl>
                                          <p:spTgt spid="570372">
                                            <p:txEl>
                                              <p:charRg st="17" end="23"/>
                                            </p:txEl>
                                          </p:spTgt>
                                        </p:tgtEl>
                                        <p:attrNameLst>
                                          <p:attrName>ppt_x</p:attrName>
                                        </p:attrNameLst>
                                      </p:cBhvr>
                                      <p:tavLst>
                                        <p:tav tm="0">
                                          <p:val>
                                            <p:strVal val="#ppt_x-.2"/>
                                          </p:val>
                                        </p:tav>
                                        <p:tav tm="100000">
                                          <p:val>
                                            <p:strVal val="#ppt_x"/>
                                          </p:val>
                                        </p:tav>
                                      </p:tavLst>
                                    </p:anim>
                                    <p:anim calcmode="lin" valueType="num">
                                      <p:cBhvr>
                                        <p:cTn id="25" dur="1000" fill="hold"/>
                                        <p:tgtEl>
                                          <p:spTgt spid="570372">
                                            <p:txEl>
                                              <p:charRg st="17" end="23"/>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70372">
                                            <p:txEl>
                                              <p:charRg st="17" end="23"/>
                                            </p:txEl>
                                          </p:spTgt>
                                        </p:tgtEl>
                                      </p:cBhvr>
                                    </p:animEffect>
                                  </p:childTnLst>
                                </p:cTn>
                              </p:par>
                            </p:childTnLst>
                          </p:cTn>
                        </p:par>
                        <p:par>
                          <p:cTn id="27" fill="hold">
                            <p:stCondLst>
                              <p:cond delay="3000"/>
                            </p:stCondLst>
                            <p:childTnLst>
                              <p:par>
                                <p:cTn id="28" presetID="29" presetClass="entr" presetSubtype="0" fill="hold" grpId="0" nodeType="afterEffect">
                                  <p:stCondLst>
                                    <p:cond delay="0"/>
                                  </p:stCondLst>
                                  <p:childTnLst>
                                    <p:set>
                                      <p:cBhvr>
                                        <p:cTn id="29" dur="1" fill="hold">
                                          <p:stCondLst>
                                            <p:cond delay="0"/>
                                          </p:stCondLst>
                                        </p:cTn>
                                        <p:tgtEl>
                                          <p:spTgt spid="570372">
                                            <p:txEl>
                                              <p:charRg st="23" end="35"/>
                                            </p:txEl>
                                          </p:spTgt>
                                        </p:tgtEl>
                                        <p:attrNameLst>
                                          <p:attrName>style.visibility</p:attrName>
                                        </p:attrNameLst>
                                      </p:cBhvr>
                                      <p:to>
                                        <p:strVal val="visible"/>
                                      </p:to>
                                    </p:set>
                                    <p:anim calcmode="lin" valueType="num">
                                      <p:cBhvr>
                                        <p:cTn id="30" dur="1000" fill="hold"/>
                                        <p:tgtEl>
                                          <p:spTgt spid="570372">
                                            <p:txEl>
                                              <p:charRg st="23" end="35"/>
                                            </p:txEl>
                                          </p:spTgt>
                                        </p:tgtEl>
                                        <p:attrNameLst>
                                          <p:attrName>ppt_x</p:attrName>
                                        </p:attrNameLst>
                                      </p:cBhvr>
                                      <p:tavLst>
                                        <p:tav tm="0">
                                          <p:val>
                                            <p:strVal val="#ppt_x-.2"/>
                                          </p:val>
                                        </p:tav>
                                        <p:tav tm="100000">
                                          <p:val>
                                            <p:strVal val="#ppt_x"/>
                                          </p:val>
                                        </p:tav>
                                      </p:tavLst>
                                    </p:anim>
                                    <p:anim calcmode="lin" valueType="num">
                                      <p:cBhvr>
                                        <p:cTn id="31" dur="1000" fill="hold"/>
                                        <p:tgtEl>
                                          <p:spTgt spid="570372">
                                            <p:txEl>
                                              <p:charRg st="23" end="35"/>
                                            </p:txEl>
                                          </p:spTgt>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70372">
                                            <p:txEl>
                                              <p:charRg st="23" end="35"/>
                                            </p:txEl>
                                          </p:spTgt>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570372">
                                            <p:txEl>
                                              <p:charRg st="35" end="41"/>
                                            </p:txEl>
                                          </p:spTgt>
                                        </p:tgtEl>
                                        <p:attrNameLst>
                                          <p:attrName>style.visibility</p:attrName>
                                        </p:attrNameLst>
                                      </p:cBhvr>
                                      <p:to>
                                        <p:strVal val="visible"/>
                                      </p:to>
                                    </p:set>
                                    <p:anim calcmode="lin" valueType="num">
                                      <p:cBhvr>
                                        <p:cTn id="35" dur="1000" fill="hold"/>
                                        <p:tgtEl>
                                          <p:spTgt spid="570372">
                                            <p:txEl>
                                              <p:charRg st="35" end="41"/>
                                            </p:txEl>
                                          </p:spTgt>
                                        </p:tgtEl>
                                        <p:attrNameLst>
                                          <p:attrName>ppt_x</p:attrName>
                                        </p:attrNameLst>
                                      </p:cBhvr>
                                      <p:tavLst>
                                        <p:tav tm="0">
                                          <p:val>
                                            <p:strVal val="#ppt_x-.2"/>
                                          </p:val>
                                        </p:tav>
                                        <p:tav tm="100000">
                                          <p:val>
                                            <p:strVal val="#ppt_x"/>
                                          </p:val>
                                        </p:tav>
                                      </p:tavLst>
                                    </p:anim>
                                    <p:anim calcmode="lin" valueType="num">
                                      <p:cBhvr>
                                        <p:cTn id="36" dur="1000" fill="hold"/>
                                        <p:tgtEl>
                                          <p:spTgt spid="570372">
                                            <p:txEl>
                                              <p:charRg st="35" end="41"/>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70372">
                                            <p:txEl>
                                              <p:charRg st="35" end="41"/>
                                            </p:txEl>
                                          </p:spTgt>
                                        </p:tgtEl>
                                      </p:cBhvr>
                                    </p:animEffect>
                                  </p:childTnLst>
                                </p:cTn>
                              </p:par>
                            </p:childTnLst>
                          </p:cTn>
                        </p:par>
                        <p:par>
                          <p:cTn id="38" fill="hold">
                            <p:stCondLst>
                              <p:cond delay="4000"/>
                            </p:stCondLst>
                            <p:childTnLst>
                              <p:par>
                                <p:cTn id="39" presetID="29" presetClass="entr" presetSubtype="0" fill="hold" grpId="0" nodeType="afterEffect">
                                  <p:stCondLst>
                                    <p:cond delay="0"/>
                                  </p:stCondLst>
                                  <p:childTnLst>
                                    <p:set>
                                      <p:cBhvr>
                                        <p:cTn id="40" dur="1" fill="hold">
                                          <p:stCondLst>
                                            <p:cond delay="0"/>
                                          </p:stCondLst>
                                        </p:cTn>
                                        <p:tgtEl>
                                          <p:spTgt spid="570372">
                                            <p:txEl>
                                              <p:charRg st="41" end="52"/>
                                            </p:txEl>
                                          </p:spTgt>
                                        </p:tgtEl>
                                        <p:attrNameLst>
                                          <p:attrName>style.visibility</p:attrName>
                                        </p:attrNameLst>
                                      </p:cBhvr>
                                      <p:to>
                                        <p:strVal val="visible"/>
                                      </p:to>
                                    </p:set>
                                    <p:anim calcmode="lin" valueType="num">
                                      <p:cBhvr>
                                        <p:cTn id="41" dur="1000" fill="hold"/>
                                        <p:tgtEl>
                                          <p:spTgt spid="570372">
                                            <p:txEl>
                                              <p:charRg st="41" end="52"/>
                                            </p:txEl>
                                          </p:spTgt>
                                        </p:tgtEl>
                                        <p:attrNameLst>
                                          <p:attrName>ppt_x</p:attrName>
                                        </p:attrNameLst>
                                      </p:cBhvr>
                                      <p:tavLst>
                                        <p:tav tm="0">
                                          <p:val>
                                            <p:strVal val="#ppt_x-.2"/>
                                          </p:val>
                                        </p:tav>
                                        <p:tav tm="100000">
                                          <p:val>
                                            <p:strVal val="#ppt_x"/>
                                          </p:val>
                                        </p:tav>
                                      </p:tavLst>
                                    </p:anim>
                                    <p:anim calcmode="lin" valueType="num">
                                      <p:cBhvr>
                                        <p:cTn id="42" dur="1000" fill="hold"/>
                                        <p:tgtEl>
                                          <p:spTgt spid="570372">
                                            <p:txEl>
                                              <p:charRg st="41" end="52"/>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570372">
                                            <p:txEl>
                                              <p:charRg st="41" end="5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0372"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1396" name="AutoShape 4"/>
          <p:cNvSpPr>
            <a:spLocks noChangeArrowheads="1"/>
          </p:cNvSpPr>
          <p:nvPr/>
        </p:nvSpPr>
        <p:spPr bwMode="auto">
          <a:xfrm>
            <a:off x="1088390" y="3227070"/>
            <a:ext cx="2910205" cy="768985"/>
          </a:xfrm>
          <a:prstGeom prst="diamond">
            <a:avLst/>
          </a:prstGeom>
          <a:solidFill>
            <a:srgbClr val="0095B8"/>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3300"/>
                </a:solidFill>
                <a:effectLst/>
                <a:uLnTx/>
                <a:uFillTx/>
                <a:latin typeface="+mn-ea"/>
                <a:ea typeface="+mn-ea"/>
                <a:cs typeface="+mn-cs"/>
              </a:rPr>
              <a:t>目的</a:t>
            </a:r>
            <a:endParaRPr kumimoji="0" lang="zh-CN" altLang="en-US" sz="2000" b="1" i="0" u="none" strike="noStrike" kern="1200" cap="none" spc="0" normalizeH="0" baseline="0" noProof="0">
              <a:ln>
                <a:noFill/>
              </a:ln>
              <a:solidFill>
                <a:srgbClr val="FF3300"/>
              </a:solidFill>
              <a:effectLst/>
              <a:uLnTx/>
              <a:uFillTx/>
              <a:latin typeface="+mn-ea"/>
              <a:ea typeface="+mn-ea"/>
              <a:cs typeface="+mn-cs"/>
            </a:endParaRPr>
          </a:p>
        </p:txBody>
      </p:sp>
      <p:grpSp>
        <p:nvGrpSpPr>
          <p:cNvPr id="2" name="Group 5"/>
          <p:cNvGrpSpPr/>
          <p:nvPr/>
        </p:nvGrpSpPr>
        <p:grpSpPr>
          <a:xfrm>
            <a:off x="1183640" y="1882775"/>
            <a:ext cx="2910205" cy="768985"/>
            <a:chOff x="657" y="1071"/>
            <a:chExt cx="1587" cy="499"/>
          </a:xfrm>
        </p:grpSpPr>
        <p:sp>
          <p:nvSpPr>
            <p:cNvPr id="58379" name="AutoShape 6"/>
            <p:cNvSpPr>
              <a:spLocks noChangeArrowheads="1"/>
            </p:cNvSpPr>
            <p:nvPr/>
          </p:nvSpPr>
          <p:spPr bwMode="auto">
            <a:xfrm>
              <a:off x="657" y="1071"/>
              <a:ext cx="1587" cy="499"/>
            </a:xfrm>
            <a:prstGeom prst="diamond">
              <a:avLst/>
            </a:prstGeom>
            <a:solidFill>
              <a:schemeClr val="accent1"/>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3300"/>
                  </a:solidFill>
                  <a:effectLst/>
                  <a:uLnTx/>
                  <a:uFillTx/>
                  <a:latin typeface="+mn-ea"/>
                  <a:ea typeface="+mn-ea"/>
                  <a:cs typeface="+mn-cs"/>
                </a:rPr>
                <a:t>定义</a:t>
              </a:r>
              <a:endParaRPr kumimoji="0" lang="zh-CN" altLang="en-US" sz="2000" b="1" i="0" u="none" strike="noStrike" kern="1200" cap="none" spc="0" normalizeH="0" baseline="0" noProof="0">
                <a:ln>
                  <a:noFill/>
                </a:ln>
                <a:solidFill>
                  <a:srgbClr val="FF3300"/>
                </a:solidFill>
                <a:effectLst/>
                <a:uLnTx/>
                <a:uFillTx/>
                <a:latin typeface="+mn-ea"/>
                <a:ea typeface="+mn-ea"/>
                <a:cs typeface="+mn-cs"/>
              </a:endParaRPr>
            </a:p>
          </p:txBody>
        </p:sp>
        <p:sp>
          <p:nvSpPr>
            <p:cNvPr id="58380" name="AutoShape 7">
              <a:hlinkClick r:id="" action="ppaction://noaction" highlightClick="1"/>
            </p:cNvPr>
            <p:cNvSpPr>
              <a:spLocks noChangeArrowheads="1"/>
            </p:cNvSpPr>
            <p:nvPr/>
          </p:nvSpPr>
          <p:spPr bwMode="auto">
            <a:xfrm>
              <a:off x="1156" y="1207"/>
              <a:ext cx="545" cy="273"/>
            </a:xfrm>
            <a:prstGeom prst="actionButtonBlank">
              <a:avLst/>
            </a:prstGeom>
            <a:no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rgbClr val="FF3300"/>
                </a:solidFill>
                <a:effectLst/>
                <a:uLnTx/>
                <a:uFillTx/>
                <a:latin typeface="+mn-ea"/>
                <a:ea typeface="+mn-ea"/>
                <a:cs typeface="+mn-cs"/>
              </a:endParaRPr>
            </a:p>
          </p:txBody>
        </p:sp>
      </p:grpSp>
      <p:sp>
        <p:nvSpPr>
          <p:cNvPr id="571400" name="AutoShape 8">
            <a:hlinkClick r:id="" action="ppaction://noaction"/>
          </p:cNvPr>
          <p:cNvSpPr>
            <a:spLocks noChangeArrowheads="1"/>
          </p:cNvSpPr>
          <p:nvPr/>
        </p:nvSpPr>
        <p:spPr bwMode="auto">
          <a:xfrm>
            <a:off x="1127125" y="4366260"/>
            <a:ext cx="2818765" cy="734695"/>
          </a:xfrm>
          <a:prstGeom prst="diamond">
            <a:avLst/>
          </a:prstGeom>
          <a:solidFill>
            <a:srgbClr val="0095B8">
              <a:alpha val="47058"/>
            </a:srgbClr>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mn-ea"/>
                <a:ea typeface="+mn-ea"/>
                <a:cs typeface="+mn-cs"/>
              </a:rPr>
              <a:t>评估</a:t>
            </a:r>
            <a:endParaRPr kumimoji="0" lang="zh-CN" altLang="en-US" sz="2000" b="1" i="0" u="none" strike="noStrike" kern="1200" cap="none" spc="0" normalizeH="0" baseline="0" noProof="0" dirty="0">
              <a:ln>
                <a:noFill/>
              </a:ln>
              <a:solidFill>
                <a:srgbClr val="FF3300"/>
              </a:solidFill>
              <a:effectLst/>
              <a:uLnTx/>
              <a:uFillTx/>
              <a:latin typeface="+mn-ea"/>
              <a:ea typeface="+mn-ea"/>
              <a:cs typeface="+mn-cs"/>
            </a:endParaRPr>
          </a:p>
        </p:txBody>
      </p:sp>
      <p:sp>
        <p:nvSpPr>
          <p:cNvPr id="571401" name="Rectangle 9"/>
          <p:cNvSpPr>
            <a:spLocks noChangeArrowheads="1"/>
          </p:cNvSpPr>
          <p:nvPr/>
        </p:nvSpPr>
        <p:spPr bwMode="auto">
          <a:xfrm>
            <a:off x="4295140" y="1918335"/>
            <a:ext cx="7260590" cy="592455"/>
          </a:xfrm>
          <a:prstGeom prst="rect">
            <a:avLst/>
          </a:prstGeom>
          <a:noFill/>
          <a:ln w="38100" cmpd="dbl">
            <a:solidFill>
              <a:srgbClr val="33CCCC"/>
            </a:solidFill>
            <a:prstDash val="sysDot"/>
            <a:miter lim="800000"/>
          </a:ln>
          <a:effectLst/>
        </p:spPr>
        <p:txBody>
          <a:bodyPr lIns="122766" tIns="61384" rIns="122766" bIns="61384"/>
          <a:lstStyle/>
          <a:p>
            <a:pPr marL="342900" marR="0" lvl="0" indent="-342900" algn="just" defTabSz="914400" rtl="0" eaLnBrk="1" fontAlgn="base" latinLnBrk="0" hangingPunct="1">
              <a:lnSpc>
                <a:spcPct val="150000"/>
              </a:lnSpc>
              <a:spcBef>
                <a:spcPct val="2000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rPr>
              <a:t>将药液注入肌肉组织的方法</a:t>
            </a:r>
            <a:endPar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endParaRPr>
          </a:p>
        </p:txBody>
      </p:sp>
      <p:sp>
        <p:nvSpPr>
          <p:cNvPr id="571402" name="Rectangle 10"/>
          <p:cNvSpPr>
            <a:spLocks noChangeArrowheads="1"/>
          </p:cNvSpPr>
          <p:nvPr/>
        </p:nvSpPr>
        <p:spPr bwMode="auto">
          <a:xfrm>
            <a:off x="4295140" y="2846070"/>
            <a:ext cx="7296150" cy="1215390"/>
          </a:xfrm>
          <a:prstGeom prst="rect">
            <a:avLst/>
          </a:prstGeom>
          <a:noFill/>
          <a:ln w="38100" cap="rnd" cmpd="dbl">
            <a:solidFill>
              <a:srgbClr val="33CCCC"/>
            </a:solidFill>
            <a:prstDash val="sysDot"/>
            <a:miter lim="800000"/>
          </a:ln>
          <a:effectLst/>
        </p:spPr>
        <p:txBody>
          <a:bodyPr lIns="122766" tIns="61384" rIns="122766" bIns="61384"/>
          <a:lstStyle/>
          <a:p>
            <a:pPr marL="342900" marR="0" lvl="0" indent="-342900" algn="just" defTabSz="914400" rtl="0" eaLnBrk="1" fontAlgn="base" latinLnBrk="0" hangingPunct="1">
              <a:lnSpc>
                <a:spcPct val="150000"/>
              </a:lnSpc>
              <a:spcBef>
                <a:spcPct val="2000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rPr>
              <a:t>不宜做静脉注射，但需要发生较快的疗效</a:t>
            </a:r>
            <a:endPar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endParaRPr>
          </a:p>
          <a:p>
            <a:pPr marL="342900" marR="0" lvl="0" indent="-342900" algn="just" defTabSz="914400" rtl="0" eaLnBrk="1" fontAlgn="base" latinLnBrk="0" hangingPunct="1">
              <a:lnSpc>
                <a:spcPct val="150000"/>
              </a:lnSpc>
              <a:spcBef>
                <a:spcPct val="2000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rPr>
              <a:t>注射刺激性较强或药量比较大时</a:t>
            </a:r>
            <a:endPar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endParaRPr>
          </a:p>
        </p:txBody>
      </p:sp>
      <p:sp>
        <p:nvSpPr>
          <p:cNvPr id="571403" name="Rectangle 11"/>
          <p:cNvSpPr>
            <a:spLocks noChangeArrowheads="1"/>
          </p:cNvSpPr>
          <p:nvPr/>
        </p:nvSpPr>
        <p:spPr bwMode="auto">
          <a:xfrm>
            <a:off x="4295140" y="4222750"/>
            <a:ext cx="7391400" cy="1708785"/>
          </a:xfrm>
          <a:prstGeom prst="rect">
            <a:avLst/>
          </a:prstGeom>
          <a:noFill/>
          <a:ln w="38100" cap="rnd">
            <a:solidFill>
              <a:srgbClr val="33CCCC"/>
            </a:solidFill>
            <a:prstDash val="sysDot"/>
            <a:miter lim="800000"/>
          </a:ln>
          <a:effectLst/>
        </p:spPr>
        <p:txBody>
          <a:bodyPr lIns="122766" tIns="61384" rIns="122766" bIns="61384"/>
          <a:lstStyle/>
          <a:p>
            <a:pPr marL="342900" marR="0" lvl="0" indent="-342900" algn="just" defTabSz="914400" rtl="0" eaLnBrk="1" fontAlgn="base" latinLnBrk="0" hangingPunct="1">
              <a:lnSpc>
                <a:spcPct val="150000"/>
              </a:lnSpc>
              <a:spcBef>
                <a:spcPct val="2000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rPr>
              <a:t>肌肉较厚、离大神经及大血管较远的部位</a:t>
            </a:r>
            <a:endPar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endParaRPr>
          </a:p>
          <a:p>
            <a:pPr marL="342900" marR="0" lvl="0" indent="-342900" algn="just" defTabSz="914400" rtl="0" eaLnBrk="1" fontAlgn="base" latinLnBrk="0" hangingPunct="1">
              <a:lnSpc>
                <a:spcPct val="150000"/>
              </a:lnSpc>
              <a:spcBef>
                <a:spcPct val="20000"/>
              </a:spcBef>
              <a:spcAft>
                <a:spcPct val="0"/>
              </a:spcAft>
              <a:buClr>
                <a:schemeClr val="accent1"/>
              </a:buClr>
              <a:buSzTx/>
              <a:buFont typeface="Wingdings" panose="05000000000000000000" pitchFamily="2" charset="2"/>
              <a:buChar char="Ø"/>
              <a:defRPr/>
            </a:pPr>
            <a:r>
              <a:rPr kumimoji="0" lang="zh-CN" altLang="en-US" sz="2000" b="1" i="0" u="none" strike="noStrike" kern="1200" cap="none" spc="0" normalizeH="0" baseline="0" noProof="0">
                <a:ln>
                  <a:noFill/>
                </a:ln>
                <a:solidFill>
                  <a:srgbClr val="CC3300"/>
                </a:solidFill>
                <a:effectLst>
                  <a:outerShdw blurRad="38100" dist="38100" dir="2700000" algn="tl">
                    <a:srgbClr val="000000"/>
                  </a:outerShdw>
                </a:effectLst>
                <a:uLnTx/>
                <a:uFillTx/>
                <a:latin typeface="+mn-ea"/>
                <a:ea typeface="+mn-ea"/>
                <a:cs typeface="+mn-cs"/>
              </a:rPr>
              <a:t>臀大肌、</a:t>
            </a:r>
            <a:r>
              <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rPr>
              <a:t>臀中肌、臀小肌、股外侧肌、上臂三角肌等</a:t>
            </a:r>
            <a:endPar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endParaRPr>
          </a:p>
          <a:p>
            <a:pPr marL="342900" marR="0" lvl="0" indent="-342900" algn="just" defTabSz="914400" rtl="0" eaLnBrk="1" fontAlgn="base" latinLnBrk="0" hangingPunct="1">
              <a:lnSpc>
                <a:spcPct val="150000"/>
              </a:lnSpc>
              <a:spcBef>
                <a:spcPct val="20000"/>
              </a:spcBef>
              <a:spcAft>
                <a:spcPct val="0"/>
              </a:spcAft>
              <a:buClr>
                <a:schemeClr val="accent1"/>
              </a:buClr>
              <a:buSzTx/>
              <a:buFont typeface="Wingdings" panose="05000000000000000000" pitchFamily="2" charset="2"/>
              <a:buChar char="Ø"/>
              <a:defRPr/>
            </a:pPr>
            <a:r>
              <a:rPr kumimoji="0" lang="zh-CN" altLang="en-US" sz="2000" b="1" i="0" u="none" strike="noStrike" kern="1200" cap="none" spc="0" normalizeH="0" baseline="0" noProof="0">
                <a:ln>
                  <a:noFill/>
                </a:ln>
                <a:solidFill>
                  <a:srgbClr val="CC3300"/>
                </a:solidFill>
                <a:effectLst>
                  <a:outerShdw blurRad="38100" dist="38100" dir="2700000" algn="tl">
                    <a:srgbClr val="000000"/>
                  </a:outerShdw>
                </a:effectLst>
                <a:uLnTx/>
                <a:uFillTx/>
                <a:latin typeface="+mn-ea"/>
                <a:ea typeface="+mn-ea"/>
                <a:cs typeface="+mn-cs"/>
              </a:rPr>
              <a:t>定位</a:t>
            </a:r>
            <a:r>
              <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rPr>
              <a:t>：“十字法”“联线法”</a:t>
            </a:r>
            <a:endParaRPr kumimoji="0" lang="zh-CN" altLang="en-US" sz="2000" b="1" i="0" u="none" strike="noStrike" kern="1200" cap="none" spc="0" normalizeH="0" baseline="0" noProof="0">
              <a:ln>
                <a:noFill/>
              </a:ln>
              <a:solidFill>
                <a:srgbClr val="006600"/>
              </a:solidFill>
              <a:effectLst>
                <a:outerShdw blurRad="38100" dist="38100" dir="2700000" algn="tl">
                  <a:srgbClr val="000000"/>
                </a:outerShdw>
              </a:effectLst>
              <a:uLnTx/>
              <a:uFillTx/>
              <a:latin typeface="+mn-ea"/>
              <a:ea typeface="+mn-ea"/>
              <a:cs typeface="+mn-cs"/>
            </a:endParaRPr>
          </a:p>
        </p:txBody>
      </p:sp>
      <p:sp>
        <p:nvSpPr>
          <p:cNvPr id="571404" name="AutoShape 12">
            <a:hlinkClick r:id="" action="ppaction://noaction"/>
          </p:cNvPr>
          <p:cNvSpPr>
            <a:spLocks noChangeArrowheads="1"/>
          </p:cNvSpPr>
          <p:nvPr/>
        </p:nvSpPr>
        <p:spPr bwMode="auto">
          <a:xfrm>
            <a:off x="1084580" y="5471160"/>
            <a:ext cx="2818765" cy="734695"/>
          </a:xfrm>
          <a:prstGeom prst="diamond">
            <a:avLst/>
          </a:prstGeom>
          <a:solidFill>
            <a:srgbClr val="0095B8">
              <a:alpha val="12941"/>
            </a:srgbClr>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3300"/>
                </a:solidFill>
                <a:effectLst/>
                <a:uLnTx/>
                <a:uFillTx/>
                <a:latin typeface="+mn-ea"/>
                <a:ea typeface="+mn-ea"/>
                <a:cs typeface="+mn-cs"/>
              </a:rPr>
              <a:t>操作</a:t>
            </a:r>
            <a:endParaRPr kumimoji="0" lang="zh-CN" altLang="en-US" sz="2000" b="1" i="0" u="none" strike="noStrike" kern="1200" cap="none" spc="0" normalizeH="0" baseline="0" noProof="0">
              <a:ln>
                <a:noFill/>
              </a:ln>
              <a:solidFill>
                <a:srgbClr val="FF3300"/>
              </a:solidFill>
              <a:effectLst/>
              <a:uLnTx/>
              <a:uFillTx/>
              <a:latin typeface="+mn-ea"/>
              <a:ea typeface="+mn-ea"/>
              <a:cs typeface="+mn-cs"/>
            </a:endParaRPr>
          </a:p>
        </p:txBody>
      </p:sp>
      <p:sp>
        <p:nvSpPr>
          <p:cNvPr id="571406" name="Rectangle 14"/>
          <p:cNvSpPr>
            <a:spLocks noChangeArrowheads="1"/>
          </p:cNvSpPr>
          <p:nvPr/>
        </p:nvSpPr>
        <p:spPr bwMode="auto">
          <a:xfrm>
            <a:off x="623570" y="1052830"/>
            <a:ext cx="10752455" cy="580390"/>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（三）肌内注射术（</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IM/im</a:t>
            </a: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a:t>
            </a:r>
            <a:endPar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3" presetClass="entr" presetSubtype="10" fill="hold" grpId="0" nodeType="withEffect">
                                  <p:stCondLst>
                                    <p:cond delay="0"/>
                                  </p:stCondLst>
                                  <p:childTnLst>
                                    <p:set>
                                      <p:cBhvr>
                                        <p:cTn id="8" dur="1" fill="hold">
                                          <p:stCondLst>
                                            <p:cond delay="0"/>
                                          </p:stCondLst>
                                        </p:cTn>
                                        <p:tgtEl>
                                          <p:spTgt spid="571396"/>
                                        </p:tgtEl>
                                        <p:attrNameLst>
                                          <p:attrName>style.visibility</p:attrName>
                                        </p:attrNameLst>
                                      </p:cBhvr>
                                      <p:to>
                                        <p:strVal val="visible"/>
                                      </p:to>
                                    </p:set>
                                    <p:animEffect transition="in" filter="blinds(horizontal)">
                                      <p:cBhvr>
                                        <p:cTn id="9" dur="500"/>
                                        <p:tgtEl>
                                          <p:spTgt spid="571396"/>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571400"/>
                                        </p:tgtEl>
                                        <p:attrNameLst>
                                          <p:attrName>style.visibility</p:attrName>
                                        </p:attrNameLst>
                                      </p:cBhvr>
                                      <p:to>
                                        <p:strVal val="visible"/>
                                      </p:to>
                                    </p:set>
                                    <p:animEffect transition="in" filter="blinds(horizontal)">
                                      <p:cBhvr>
                                        <p:cTn id="12" dur="500"/>
                                        <p:tgtEl>
                                          <p:spTgt spid="57140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71404"/>
                                        </p:tgtEl>
                                        <p:attrNameLst>
                                          <p:attrName>style.visibility</p:attrName>
                                        </p:attrNameLst>
                                      </p:cBhvr>
                                      <p:to>
                                        <p:strVal val="visible"/>
                                      </p:to>
                                    </p:set>
                                    <p:animEffect transition="in" filter="blinds(horizontal)">
                                      <p:cBhvr>
                                        <p:cTn id="15" dur="500"/>
                                        <p:tgtEl>
                                          <p:spTgt spid="571404"/>
                                        </p:tgtEl>
                                      </p:cBhvr>
                                    </p:animEffect>
                                  </p:childTnLst>
                                </p:cTn>
                              </p:par>
                            </p:childTnLst>
                          </p:cTn>
                        </p:par>
                        <p:par>
                          <p:cTn id="16" fill="hold">
                            <p:stCondLst>
                              <p:cond delay="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571401"/>
                                        </p:tgtEl>
                                        <p:attrNameLst>
                                          <p:attrName>style.visibility</p:attrName>
                                        </p:attrNameLst>
                                      </p:cBhvr>
                                      <p:to>
                                        <p:strVal val="visible"/>
                                      </p:to>
                                    </p:set>
                                    <p:anim calcmode="discrete" valueType="clr">
                                      <p:cBhvr override="childStyle">
                                        <p:cTn id="19" dur="80"/>
                                        <p:tgtEl>
                                          <p:spTgt spid="571401"/>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71401"/>
                                        </p:tgtEl>
                                        <p:attrNameLst>
                                          <p:attrName>fillcolor</p:attrName>
                                        </p:attrNameLst>
                                      </p:cBhvr>
                                      <p:tavLst>
                                        <p:tav tm="0">
                                          <p:val>
                                            <p:clrVal>
                                              <a:schemeClr val="accent2"/>
                                            </p:clrVal>
                                          </p:val>
                                        </p:tav>
                                        <p:tav tm="50000">
                                          <p:val>
                                            <p:clrVal>
                                              <a:schemeClr val="hlink"/>
                                            </p:clrVal>
                                          </p:val>
                                        </p:tav>
                                      </p:tavLst>
                                    </p:anim>
                                    <p:set>
                                      <p:cBhvr>
                                        <p:cTn id="21" dur="80"/>
                                        <p:tgtEl>
                                          <p:spTgt spid="571401"/>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571402"/>
                                        </p:tgtEl>
                                        <p:attrNameLst>
                                          <p:attrName>style.visibility</p:attrName>
                                        </p:attrNameLst>
                                      </p:cBhvr>
                                      <p:to>
                                        <p:strVal val="visible"/>
                                      </p:to>
                                    </p:set>
                                    <p:anim calcmode="lin" valueType="num">
                                      <p:cBhvr>
                                        <p:cTn id="26" dur="1000" fill="hold"/>
                                        <p:tgtEl>
                                          <p:spTgt spid="571402"/>
                                        </p:tgtEl>
                                        <p:attrNameLst>
                                          <p:attrName>ppt_x</p:attrName>
                                        </p:attrNameLst>
                                      </p:cBhvr>
                                      <p:tavLst>
                                        <p:tav tm="0">
                                          <p:val>
                                            <p:strVal val="#ppt_x-.2"/>
                                          </p:val>
                                        </p:tav>
                                        <p:tav tm="100000">
                                          <p:val>
                                            <p:strVal val="#ppt_x"/>
                                          </p:val>
                                        </p:tav>
                                      </p:tavLst>
                                    </p:anim>
                                    <p:anim calcmode="lin" valueType="num">
                                      <p:cBhvr>
                                        <p:cTn id="27" dur="1000" fill="hold"/>
                                        <p:tgtEl>
                                          <p:spTgt spid="571402"/>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71402"/>
                                        </p:tgtEl>
                                      </p:cBhvr>
                                    </p:animEffec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571403"/>
                                        </p:tgtEl>
                                        <p:attrNameLst>
                                          <p:attrName>style.visibility</p:attrName>
                                        </p:attrNameLst>
                                      </p:cBhvr>
                                      <p:to>
                                        <p:strVal val="visible"/>
                                      </p:to>
                                    </p:set>
                                    <p:anim calcmode="discrete" valueType="clr">
                                      <p:cBhvr override="childStyle">
                                        <p:cTn id="33" dur="80"/>
                                        <p:tgtEl>
                                          <p:spTgt spid="571403"/>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571403"/>
                                        </p:tgtEl>
                                        <p:attrNameLst>
                                          <p:attrName>fillcolor</p:attrName>
                                        </p:attrNameLst>
                                      </p:cBhvr>
                                      <p:tavLst>
                                        <p:tav tm="0">
                                          <p:val>
                                            <p:clrVal>
                                              <a:schemeClr val="accent2"/>
                                            </p:clrVal>
                                          </p:val>
                                        </p:tav>
                                        <p:tav tm="50000">
                                          <p:val>
                                            <p:clrVal>
                                              <a:schemeClr val="hlink"/>
                                            </p:clrVal>
                                          </p:val>
                                        </p:tav>
                                      </p:tavLst>
                                    </p:anim>
                                    <p:set>
                                      <p:cBhvr>
                                        <p:cTn id="35" dur="80"/>
                                        <p:tgtEl>
                                          <p:spTgt spid="571403"/>
                                        </p:tgtEl>
                                        <p:attrNameLst>
                                          <p:attrName>fill.type</p:attrName>
                                        </p:attrNameLst>
                                      </p:cBhvr>
                                      <p:to>
                                        <p:strVal val="solid"/>
                                      </p:to>
                                    </p:set>
                                  </p:childTnLst>
                                </p:cTn>
                              </p:par>
                              <p:par>
                                <p:cTn id="36" presetID="27" presetClass="entr" presetSubtype="0" fill="hold" grpId="0" nodeType="withEffect">
                                  <p:stCondLst>
                                    <p:cond delay="0"/>
                                  </p:stCondLst>
                                  <p:iterate type="lt">
                                    <p:tmPct val="50000"/>
                                  </p:iterate>
                                  <p:childTnLst>
                                    <p:set>
                                      <p:cBhvr>
                                        <p:cTn id="37" dur="1" fill="hold">
                                          <p:stCondLst>
                                            <p:cond delay="0"/>
                                          </p:stCondLst>
                                        </p:cTn>
                                        <p:tgtEl>
                                          <p:spTgt spid="571403">
                                            <p:txEl>
                                              <p:charRg st="0" end="19"/>
                                            </p:txEl>
                                          </p:spTgt>
                                        </p:tgtEl>
                                        <p:attrNameLst>
                                          <p:attrName>style.visibility</p:attrName>
                                        </p:attrNameLst>
                                      </p:cBhvr>
                                      <p:to>
                                        <p:strVal val="visible"/>
                                      </p:to>
                                    </p:set>
                                    <p:anim calcmode="discrete" valueType="clr">
                                      <p:cBhvr override="childStyle">
                                        <p:cTn id="38" dur="80"/>
                                        <p:tgtEl>
                                          <p:spTgt spid="571403">
                                            <p:txEl>
                                              <p:charRg st="0" end="1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571403">
                                            <p:txEl>
                                              <p:charRg st="0" end="19"/>
                                            </p:txEl>
                                          </p:spTgt>
                                        </p:tgtEl>
                                        <p:attrNameLst>
                                          <p:attrName>fillcolor</p:attrName>
                                        </p:attrNameLst>
                                      </p:cBhvr>
                                      <p:tavLst>
                                        <p:tav tm="0">
                                          <p:val>
                                            <p:clrVal>
                                              <a:schemeClr val="accent2"/>
                                            </p:clrVal>
                                          </p:val>
                                        </p:tav>
                                        <p:tav tm="50000">
                                          <p:val>
                                            <p:clrVal>
                                              <a:schemeClr val="hlink"/>
                                            </p:clrVal>
                                          </p:val>
                                        </p:tav>
                                      </p:tavLst>
                                    </p:anim>
                                    <p:set>
                                      <p:cBhvr>
                                        <p:cTn id="40" dur="80"/>
                                        <p:tgtEl>
                                          <p:spTgt spid="571403">
                                            <p:txEl>
                                              <p:charRg st="0" end="19"/>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grpId="0" nodeType="clickEffect">
                                  <p:stCondLst>
                                    <p:cond delay="0"/>
                                  </p:stCondLst>
                                  <p:iterate type="lt">
                                    <p:tmPct val="50000"/>
                                  </p:iterate>
                                  <p:childTnLst>
                                    <p:set>
                                      <p:cBhvr>
                                        <p:cTn id="44" dur="1" fill="hold">
                                          <p:stCondLst>
                                            <p:cond delay="0"/>
                                          </p:stCondLst>
                                        </p:cTn>
                                        <p:tgtEl>
                                          <p:spTgt spid="571403">
                                            <p:txEl>
                                              <p:charRg st="19" end="43"/>
                                            </p:txEl>
                                          </p:spTgt>
                                        </p:tgtEl>
                                        <p:attrNameLst>
                                          <p:attrName>style.visibility</p:attrName>
                                        </p:attrNameLst>
                                      </p:cBhvr>
                                      <p:to>
                                        <p:strVal val="visible"/>
                                      </p:to>
                                    </p:set>
                                    <p:anim calcmode="discrete" valueType="clr">
                                      <p:cBhvr override="childStyle">
                                        <p:cTn id="45" dur="80"/>
                                        <p:tgtEl>
                                          <p:spTgt spid="571403">
                                            <p:txEl>
                                              <p:charRg st="19" end="4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571403">
                                            <p:txEl>
                                              <p:charRg st="19" end="43"/>
                                            </p:txEl>
                                          </p:spTgt>
                                        </p:tgtEl>
                                        <p:attrNameLst>
                                          <p:attrName>fillcolor</p:attrName>
                                        </p:attrNameLst>
                                      </p:cBhvr>
                                      <p:tavLst>
                                        <p:tav tm="0">
                                          <p:val>
                                            <p:clrVal>
                                              <a:schemeClr val="accent2"/>
                                            </p:clrVal>
                                          </p:val>
                                        </p:tav>
                                        <p:tav tm="50000">
                                          <p:val>
                                            <p:clrVal>
                                              <a:schemeClr val="hlink"/>
                                            </p:clrVal>
                                          </p:val>
                                        </p:tav>
                                      </p:tavLst>
                                    </p:anim>
                                    <p:set>
                                      <p:cBhvr>
                                        <p:cTn id="47" dur="80"/>
                                        <p:tgtEl>
                                          <p:spTgt spid="571403">
                                            <p:txEl>
                                              <p:charRg st="19" end="43"/>
                                            </p:txEl>
                                          </p:spTgt>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571403">
                                            <p:txEl>
                                              <p:charRg st="43" end="58"/>
                                            </p:txEl>
                                          </p:spTgt>
                                        </p:tgtEl>
                                        <p:attrNameLst>
                                          <p:attrName>style.visibility</p:attrName>
                                        </p:attrNameLst>
                                      </p:cBhvr>
                                      <p:to>
                                        <p:strVal val="visible"/>
                                      </p:to>
                                    </p:set>
                                    <p:anim calcmode="discrete" valueType="clr">
                                      <p:cBhvr override="childStyle">
                                        <p:cTn id="52" dur="80"/>
                                        <p:tgtEl>
                                          <p:spTgt spid="571403">
                                            <p:txEl>
                                              <p:charRg st="43" end="5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571403">
                                            <p:txEl>
                                              <p:charRg st="43" end="58"/>
                                            </p:txEl>
                                          </p:spTgt>
                                        </p:tgtEl>
                                        <p:attrNameLst>
                                          <p:attrName>fillcolor</p:attrName>
                                        </p:attrNameLst>
                                      </p:cBhvr>
                                      <p:tavLst>
                                        <p:tav tm="0">
                                          <p:val>
                                            <p:clrVal>
                                              <a:schemeClr val="accent2"/>
                                            </p:clrVal>
                                          </p:val>
                                        </p:tav>
                                        <p:tav tm="50000">
                                          <p:val>
                                            <p:clrVal>
                                              <a:schemeClr val="hlink"/>
                                            </p:clrVal>
                                          </p:val>
                                        </p:tav>
                                      </p:tavLst>
                                    </p:anim>
                                    <p:set>
                                      <p:cBhvr>
                                        <p:cTn id="54" dur="80"/>
                                        <p:tgtEl>
                                          <p:spTgt spid="571403">
                                            <p:txEl>
                                              <p:charRg st="43" end="5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1396" grpId="0" bldLvl="0" animBg="1"/>
      <p:bldP spid="571400" grpId="0" bldLvl="0" animBg="1"/>
      <p:bldP spid="571401" grpId="0" animBg="1"/>
      <p:bldP spid="571402" grpId="0" bldLvl="0" animBg="1"/>
      <p:bldP spid="571403" grpId="0" animBg="1" build="p"/>
      <p:bldP spid="57140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44" name="Rectangle 4"/>
          <p:cNvSpPr>
            <a:spLocks noChangeArrowheads="1"/>
          </p:cNvSpPr>
          <p:nvPr/>
        </p:nvSpPr>
        <p:spPr bwMode="auto">
          <a:xfrm>
            <a:off x="3863340" y="1196975"/>
            <a:ext cx="4705350" cy="365760"/>
          </a:xfrm>
          <a:prstGeom prst="rect">
            <a:avLst/>
          </a:prstGeom>
          <a:noFill/>
          <a:ln w="9525">
            <a:noFill/>
            <a:miter lim="800000"/>
          </a:ln>
          <a:effectLst/>
        </p:spPr>
        <p:txBody>
          <a:bodyPr lIns="122766" tIns="61384" rIns="122766" bIns="61384"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mn-cs"/>
              </a:rPr>
              <a:t>臀大肌注射体位</a:t>
            </a: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p:txBody>
      </p:sp>
      <p:sp>
        <p:nvSpPr>
          <p:cNvPr id="45060" name="Rectangle 5"/>
          <p:cNvSpPr/>
          <p:nvPr/>
        </p:nvSpPr>
        <p:spPr>
          <a:xfrm>
            <a:off x="2518833" y="1058333"/>
            <a:ext cx="1439333" cy="378460"/>
          </a:xfrm>
          <a:prstGeom prst="rect">
            <a:avLst/>
          </a:prstGeom>
          <a:noFill/>
          <a:ln w="9525">
            <a:noFill/>
          </a:ln>
        </p:spPr>
        <p:txBody>
          <a:bodyPr>
            <a:spAutoFit/>
          </a:bodyPr>
          <a:p>
            <a:r>
              <a:rPr lang="zh-CN" altLang="en-US" sz="1865" dirty="0">
                <a:latin typeface="FrutigerNext LT Regular"/>
                <a:ea typeface="宋体" panose="02010600030101010101" pitchFamily="2" charset="-122"/>
              </a:rPr>
              <a:t> </a:t>
            </a:r>
            <a:endParaRPr lang="zh-CN" altLang="en-US" sz="1865" dirty="0">
              <a:latin typeface="FrutigerNext LT Regular"/>
              <a:ea typeface="宋体" panose="02010600030101010101" pitchFamily="2" charset="-122"/>
            </a:endParaRPr>
          </a:p>
        </p:txBody>
      </p:sp>
      <p:grpSp>
        <p:nvGrpSpPr>
          <p:cNvPr id="2" name="组合 1"/>
          <p:cNvGrpSpPr/>
          <p:nvPr/>
        </p:nvGrpSpPr>
        <p:grpSpPr>
          <a:xfrm>
            <a:off x="718820" y="1782445"/>
            <a:ext cx="11185028" cy="4584700"/>
            <a:chOff x="681" y="2452"/>
            <a:chExt cx="18330" cy="7816"/>
          </a:xfrm>
        </p:grpSpPr>
        <p:pic>
          <p:nvPicPr>
            <p:cNvPr id="17" name="Picture 6" descr="jirou31"/>
            <p:cNvPicPr>
              <a:picLocks noChangeAspect="1"/>
            </p:cNvPicPr>
            <p:nvPr/>
          </p:nvPicPr>
          <p:blipFill>
            <a:blip r:embed="rId1"/>
            <a:stretch>
              <a:fillRect/>
            </a:stretch>
          </p:blipFill>
          <p:spPr>
            <a:xfrm>
              <a:off x="7218" y="2452"/>
              <a:ext cx="5593" cy="3772"/>
            </a:xfrm>
            <a:prstGeom prst="rect">
              <a:avLst/>
            </a:prstGeom>
            <a:noFill/>
            <a:ln w="9525">
              <a:noFill/>
            </a:ln>
          </p:spPr>
        </p:pic>
        <p:pic>
          <p:nvPicPr>
            <p:cNvPr id="45062" name="Picture 7" descr="jirou14"/>
            <p:cNvPicPr>
              <a:picLocks noChangeAspect="1"/>
            </p:cNvPicPr>
            <p:nvPr/>
          </p:nvPicPr>
          <p:blipFill>
            <a:blip r:embed="rId2"/>
            <a:stretch>
              <a:fillRect/>
            </a:stretch>
          </p:blipFill>
          <p:spPr>
            <a:xfrm>
              <a:off x="7712" y="6648"/>
              <a:ext cx="5675" cy="3620"/>
            </a:xfrm>
            <a:prstGeom prst="rect">
              <a:avLst/>
            </a:prstGeom>
            <a:noFill/>
            <a:ln w="9525">
              <a:noFill/>
            </a:ln>
          </p:spPr>
        </p:pic>
        <p:pic>
          <p:nvPicPr>
            <p:cNvPr id="19" name="Picture 8" descr="jirou15"/>
            <p:cNvPicPr>
              <a:picLocks noChangeAspect="1"/>
            </p:cNvPicPr>
            <p:nvPr/>
          </p:nvPicPr>
          <p:blipFill>
            <a:blip r:embed="rId3"/>
            <a:stretch>
              <a:fillRect/>
            </a:stretch>
          </p:blipFill>
          <p:spPr>
            <a:xfrm>
              <a:off x="13387" y="2452"/>
              <a:ext cx="5624" cy="3734"/>
            </a:xfrm>
            <a:prstGeom prst="rect">
              <a:avLst/>
            </a:prstGeom>
            <a:noFill/>
            <a:ln w="9525">
              <a:noFill/>
            </a:ln>
          </p:spPr>
        </p:pic>
        <p:pic>
          <p:nvPicPr>
            <p:cNvPr id="21" name="Picture 10" descr="jirou16"/>
            <p:cNvPicPr>
              <a:picLocks noChangeAspect="1"/>
            </p:cNvPicPr>
            <p:nvPr/>
          </p:nvPicPr>
          <p:blipFill>
            <a:blip r:embed="rId4"/>
            <a:stretch>
              <a:fillRect/>
            </a:stretch>
          </p:blipFill>
          <p:spPr>
            <a:xfrm>
              <a:off x="681" y="2452"/>
              <a:ext cx="5620" cy="3899"/>
            </a:xfrm>
            <a:prstGeom prst="rect">
              <a:avLst/>
            </a:prstGeom>
            <a:noFill/>
            <a:ln w="9525">
              <a:noFill/>
            </a:ln>
          </p:spPr>
        </p:pic>
      </p:grpSp>
      <p:sp>
        <p:nvSpPr>
          <p:cNvPr id="23" name="Title 6"/>
          <p:cNvSpPr txBox="1"/>
          <p:nvPr>
            <p:custDataLst>
              <p:tags r:id="rId5"/>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73444"/>
                                        </p:tgtEl>
                                        <p:attrNameLst>
                                          <p:attrName>style.visibility</p:attrName>
                                        </p:attrNameLst>
                                      </p:cBhvr>
                                      <p:to>
                                        <p:strVal val="visible"/>
                                      </p:to>
                                    </p:set>
                                    <p:animEffect transition="in" filter="dissolve">
                                      <p:cBhvr>
                                        <p:cTn id="7" dur="500"/>
                                        <p:tgtEl>
                                          <p:spTgt spid="573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4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44" name="Rectangle 4"/>
          <p:cNvSpPr>
            <a:spLocks noChangeArrowheads="1"/>
          </p:cNvSpPr>
          <p:nvPr/>
        </p:nvSpPr>
        <p:spPr bwMode="auto">
          <a:xfrm>
            <a:off x="3649345" y="1270000"/>
            <a:ext cx="4705350" cy="653415"/>
          </a:xfrm>
          <a:prstGeom prst="rect">
            <a:avLst/>
          </a:prstGeom>
          <a:noFill/>
          <a:ln w="9525">
            <a:noFill/>
            <a:miter lim="800000"/>
          </a:ln>
          <a:effectLst/>
        </p:spPr>
        <p:txBody>
          <a:bodyPr lIns="122766" tIns="61384" rIns="122766" bIns="61384"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mn-cs"/>
              </a:rPr>
              <a:t>臀大肌注射体位</a:t>
            </a: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p:txBody>
      </p:sp>
      <p:grpSp>
        <p:nvGrpSpPr>
          <p:cNvPr id="2" name="组合 1"/>
          <p:cNvGrpSpPr/>
          <p:nvPr/>
        </p:nvGrpSpPr>
        <p:grpSpPr>
          <a:xfrm>
            <a:off x="1129030" y="1990090"/>
            <a:ext cx="9973945" cy="3934460"/>
            <a:chOff x="1067" y="3000"/>
            <a:chExt cx="16932" cy="7106"/>
          </a:xfrm>
        </p:grpSpPr>
        <p:pic>
          <p:nvPicPr>
            <p:cNvPr id="573442" name="Picture 2" descr="DSC02621a"/>
            <p:cNvPicPr>
              <a:picLocks noChangeAspect="1"/>
            </p:cNvPicPr>
            <p:nvPr/>
          </p:nvPicPr>
          <p:blipFill>
            <a:blip r:embed="rId1"/>
            <a:stretch>
              <a:fillRect/>
            </a:stretch>
          </p:blipFill>
          <p:spPr>
            <a:xfrm>
              <a:off x="9233" y="3000"/>
              <a:ext cx="8767" cy="7107"/>
            </a:xfrm>
            <a:prstGeom prst="rect">
              <a:avLst/>
            </a:prstGeom>
            <a:noFill/>
            <a:ln w="9525">
              <a:noFill/>
            </a:ln>
          </p:spPr>
        </p:pic>
        <p:pic>
          <p:nvPicPr>
            <p:cNvPr id="573443" name="Picture 3" descr="DSC02610a"/>
            <p:cNvPicPr>
              <a:picLocks noChangeAspect="1"/>
            </p:cNvPicPr>
            <p:nvPr/>
          </p:nvPicPr>
          <p:blipFill>
            <a:blip r:embed="rId2"/>
            <a:stretch>
              <a:fillRect/>
            </a:stretch>
          </p:blipFill>
          <p:spPr>
            <a:xfrm>
              <a:off x="1067" y="3000"/>
              <a:ext cx="8000" cy="7107"/>
            </a:xfrm>
            <a:prstGeom prst="rect">
              <a:avLst/>
            </a:prstGeom>
            <a:noFill/>
            <a:ln w="9525">
              <a:noFill/>
            </a:ln>
          </p:spPr>
        </p:pic>
        <p:sp>
          <p:nvSpPr>
            <p:cNvPr id="573449" name="Line 9"/>
            <p:cNvSpPr>
              <a:spLocks noChangeShapeType="1"/>
            </p:cNvSpPr>
            <p:nvPr/>
          </p:nvSpPr>
          <p:spPr bwMode="auto">
            <a:xfrm>
              <a:off x="4243" y="6327"/>
              <a:ext cx="5897" cy="0"/>
            </a:xfrm>
            <a:prstGeom prst="line">
              <a:avLst/>
            </a:prstGeom>
            <a:noFill/>
            <a:ln w="38100">
              <a:solidFill>
                <a:srgbClr val="CC3300"/>
              </a:solidFill>
              <a:round/>
              <a:tailEnd type="triangle" w="med" len="me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a:ln>
                  <a:noFill/>
                </a:ln>
                <a:solidFill>
                  <a:schemeClr val="accent2">
                    <a:lumMod val="75000"/>
                  </a:schemeClr>
                </a:solidFill>
                <a:effectLst/>
                <a:uLnTx/>
                <a:uFillTx/>
                <a:latin typeface="+mn-ea"/>
                <a:ea typeface="+mn-ea"/>
                <a:cs typeface="+mn-cs"/>
              </a:endParaRPr>
            </a:p>
          </p:txBody>
        </p:sp>
        <p:sp>
          <p:nvSpPr>
            <p:cNvPr id="573450" name="Rectangle 10"/>
            <p:cNvSpPr>
              <a:spLocks noChangeArrowheads="1"/>
            </p:cNvSpPr>
            <p:nvPr/>
          </p:nvSpPr>
          <p:spPr bwMode="auto">
            <a:xfrm>
              <a:off x="10440" y="5267"/>
              <a:ext cx="4083" cy="1510"/>
            </a:xfrm>
            <a:prstGeom prst="rect">
              <a:avLst/>
            </a:prstGeom>
            <a:noFill/>
            <a:ln w="9525">
              <a:noFill/>
              <a:miter lim="800000"/>
            </a:ln>
            <a:effectLst/>
          </p:spPr>
          <p:txBody>
            <a:bodyPr lIns="122766" tIns="61384" rIns="122766" bIns="61384" anchor="ct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accent2">
                      <a:lumMod val="75000"/>
                    </a:schemeClr>
                  </a:solidFill>
                  <a:effectLst>
                    <a:outerShdw blurRad="38100" dist="38100" dir="2700000" algn="tl">
                      <a:srgbClr val="000000"/>
                    </a:outerShdw>
                  </a:effectLst>
                  <a:uLnTx/>
                  <a:uFillTx/>
                  <a:latin typeface="+mn-ea"/>
                  <a:ea typeface="+mn-ea"/>
                  <a:cs typeface="+mn-cs"/>
                </a:rPr>
                <a:t>上腿伸直</a:t>
              </a:r>
              <a:endParaRPr kumimoji="0" lang="zh-CN" altLang="en-US" sz="3735" b="1" i="0" u="none" strike="noStrike" kern="1200" cap="none" spc="0" normalizeH="0" baseline="0" noProof="0">
                <a:ln>
                  <a:noFill/>
                </a:ln>
                <a:solidFill>
                  <a:schemeClr val="accent2">
                    <a:lumMod val="75000"/>
                  </a:schemeClr>
                </a:solidFill>
                <a:effectLst>
                  <a:outerShdw blurRad="38100" dist="38100" dir="2700000" algn="tl">
                    <a:srgbClr val="000000"/>
                  </a:outerShdw>
                </a:effectLst>
                <a:uLnTx/>
                <a:uFillTx/>
                <a:latin typeface="+mn-ea"/>
                <a:ea typeface="+mn-ea"/>
                <a:cs typeface="+mn-cs"/>
              </a:endParaRPr>
            </a:p>
          </p:txBody>
        </p:sp>
        <p:sp>
          <p:nvSpPr>
            <p:cNvPr id="573451" name="Line 11"/>
            <p:cNvSpPr>
              <a:spLocks noChangeShapeType="1"/>
            </p:cNvSpPr>
            <p:nvPr/>
          </p:nvSpPr>
          <p:spPr bwMode="auto">
            <a:xfrm>
              <a:off x="3637" y="8140"/>
              <a:ext cx="6350" cy="0"/>
            </a:xfrm>
            <a:prstGeom prst="line">
              <a:avLst/>
            </a:prstGeom>
            <a:noFill/>
            <a:ln w="38100">
              <a:solidFill>
                <a:srgbClr val="CC3300"/>
              </a:solidFill>
              <a:round/>
              <a:tailEnd type="triangle" w="med" len="me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a:ln>
                  <a:noFill/>
                </a:ln>
                <a:solidFill>
                  <a:schemeClr val="accent2">
                    <a:lumMod val="75000"/>
                  </a:schemeClr>
                </a:solidFill>
                <a:effectLst/>
                <a:uLnTx/>
                <a:uFillTx/>
                <a:latin typeface="+mn-ea"/>
                <a:ea typeface="+mn-ea"/>
                <a:cs typeface="+mn-cs"/>
              </a:endParaRPr>
            </a:p>
          </p:txBody>
        </p:sp>
        <p:sp>
          <p:nvSpPr>
            <p:cNvPr id="573452" name="Rectangle 12"/>
            <p:cNvSpPr>
              <a:spLocks noChangeArrowheads="1"/>
            </p:cNvSpPr>
            <p:nvPr/>
          </p:nvSpPr>
          <p:spPr bwMode="auto">
            <a:xfrm>
              <a:off x="10440" y="7387"/>
              <a:ext cx="4083" cy="1510"/>
            </a:xfrm>
            <a:prstGeom prst="rect">
              <a:avLst/>
            </a:prstGeom>
            <a:noFill/>
            <a:ln w="9525">
              <a:noFill/>
              <a:miter lim="800000"/>
            </a:ln>
            <a:effectLst/>
          </p:spPr>
          <p:txBody>
            <a:bodyPr lIns="122766" tIns="61384" rIns="122766" bIns="61384" anchor="ct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chemeClr val="accent2">
                      <a:lumMod val="75000"/>
                    </a:schemeClr>
                  </a:solidFill>
                  <a:effectLst>
                    <a:outerShdw blurRad="38100" dist="38100" dir="2700000" algn="tl">
                      <a:srgbClr val="000000"/>
                    </a:outerShdw>
                  </a:effectLst>
                  <a:uLnTx/>
                  <a:uFillTx/>
                  <a:latin typeface="+mn-ea"/>
                  <a:ea typeface="+mn-ea"/>
                  <a:cs typeface="+mn-cs"/>
                </a:rPr>
                <a:t>下腿弯曲</a:t>
              </a:r>
              <a:endParaRPr kumimoji="0" lang="zh-CN" altLang="en-US" sz="3735" b="1" i="0" u="none" strike="noStrike" kern="1200" cap="none" spc="0" normalizeH="0" baseline="0" noProof="0">
                <a:ln>
                  <a:noFill/>
                </a:ln>
                <a:solidFill>
                  <a:schemeClr val="accent2">
                    <a:lumMod val="75000"/>
                  </a:schemeClr>
                </a:solidFill>
                <a:effectLst>
                  <a:outerShdw blurRad="38100" dist="38100" dir="2700000" algn="tl">
                    <a:srgbClr val="000000"/>
                  </a:outerShdw>
                </a:effectLst>
                <a:uLnTx/>
                <a:uFillTx/>
                <a:latin typeface="+mn-ea"/>
                <a:ea typeface="+mn-ea"/>
                <a:cs typeface="+mn-cs"/>
              </a:endParaRPr>
            </a:p>
          </p:txBody>
        </p:sp>
        <p:sp>
          <p:nvSpPr>
            <p:cNvPr id="573453" name="Oval 13"/>
            <p:cNvSpPr>
              <a:spLocks noChangeArrowheads="1"/>
            </p:cNvSpPr>
            <p:nvPr/>
          </p:nvSpPr>
          <p:spPr bwMode="auto">
            <a:xfrm>
              <a:off x="11350" y="3603"/>
              <a:ext cx="3780" cy="1967"/>
            </a:xfrm>
            <a:prstGeom prst="ellipse">
              <a:avLst/>
            </a:prstGeom>
            <a:noFill/>
            <a:ln w="38100" algn="ctr">
              <a:solidFill>
                <a:srgbClr val="CC3300"/>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a:ln>
                  <a:noFill/>
                </a:ln>
                <a:solidFill>
                  <a:schemeClr val="accent2">
                    <a:lumMod val="75000"/>
                  </a:schemeClr>
                </a:solidFill>
                <a:effectLst/>
                <a:uLnTx/>
                <a:uFillTx/>
                <a:latin typeface="+mn-ea"/>
                <a:ea typeface="+mn-ea"/>
                <a:cs typeface="+mn-cs"/>
              </a:endParaRPr>
            </a:p>
          </p:txBody>
        </p:sp>
        <p:sp>
          <p:nvSpPr>
            <p:cNvPr id="573454" name="AutoShape 14"/>
            <p:cNvSpPr>
              <a:spLocks noChangeArrowheads="1"/>
            </p:cNvSpPr>
            <p:nvPr/>
          </p:nvSpPr>
          <p:spPr bwMode="auto">
            <a:xfrm>
              <a:off x="15130" y="3907"/>
              <a:ext cx="2050" cy="1020"/>
            </a:xfrm>
            <a:prstGeom prst="leftArrow">
              <a:avLst>
                <a:gd name="adj1" fmla="val 50000"/>
                <a:gd name="adj2" fmla="val 50245"/>
              </a:avLst>
            </a:prstGeom>
            <a:solidFill>
              <a:srgbClr val="CC3300"/>
            </a:solidFill>
            <a:ln w="9525" algn="ctr">
              <a:solidFill>
                <a:schemeClr val="tx1"/>
              </a:solid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a:ln>
                  <a:noFill/>
                </a:ln>
                <a:solidFill>
                  <a:schemeClr val="accent2">
                    <a:lumMod val="75000"/>
                  </a:schemeClr>
                </a:solidFill>
                <a:effectLst/>
                <a:uLnTx/>
                <a:uFillTx/>
                <a:latin typeface="+mn-ea"/>
                <a:ea typeface="+mn-ea"/>
                <a:cs typeface="+mn-cs"/>
              </a:endParaRPr>
            </a:p>
          </p:txBody>
        </p:sp>
      </p:grpSp>
      <p:sp>
        <p:nvSpPr>
          <p:cNvPr id="23" name="Title 6"/>
          <p:cNvSpPr txBox="1"/>
          <p:nvPr>
            <p:custDataLst>
              <p:tags r:id="rId3"/>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73444"/>
                                        </p:tgtEl>
                                        <p:attrNameLst>
                                          <p:attrName>style.visibility</p:attrName>
                                        </p:attrNameLst>
                                      </p:cBhvr>
                                      <p:to>
                                        <p:strVal val="visible"/>
                                      </p:to>
                                    </p:set>
                                    <p:animEffect transition="in" filter="dissolve">
                                      <p:cBhvr>
                                        <p:cTn id="7" dur="500"/>
                                        <p:tgtEl>
                                          <p:spTgt spid="573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4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2418" name="Rectangle 2"/>
          <p:cNvSpPr>
            <a:spLocks noChangeArrowheads="1"/>
          </p:cNvSpPr>
          <p:nvPr/>
        </p:nvSpPr>
        <p:spPr bwMode="auto">
          <a:xfrm>
            <a:off x="3863340" y="1052830"/>
            <a:ext cx="4703445" cy="571500"/>
          </a:xfrm>
          <a:prstGeom prst="rect">
            <a:avLst/>
          </a:prstGeom>
          <a:noFill/>
          <a:ln w="9525">
            <a:noFill/>
            <a:miter lim="800000"/>
          </a:ln>
          <a:effectLst/>
        </p:spPr>
        <p:txBody>
          <a:bodyPr lIns="122766" tIns="61384" rIns="122766" bIns="61384"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mn-cs"/>
              </a:rPr>
              <a:t>臀大肌注射定位法</a:t>
            </a: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p:txBody>
      </p:sp>
      <p:sp>
        <p:nvSpPr>
          <p:cNvPr id="572421" name="Rectangle 5"/>
          <p:cNvSpPr/>
          <p:nvPr/>
        </p:nvSpPr>
        <p:spPr>
          <a:xfrm>
            <a:off x="3119967" y="2084917"/>
            <a:ext cx="2590800" cy="958849"/>
          </a:xfrm>
          <a:prstGeom prst="rect">
            <a:avLst/>
          </a:prstGeom>
          <a:noFill/>
          <a:ln w="9525">
            <a:noFill/>
          </a:ln>
        </p:spPr>
        <p:txBody>
          <a:bodyPr lIns="122766" tIns="61384" rIns="122766" bIns="61384" anchor="ctr" anchorCtr="0"/>
          <a:p>
            <a:pPr algn="r"/>
            <a:endParaRPr lang="zh-CN" altLang="en-US" sz="4265" dirty="0">
              <a:solidFill>
                <a:schemeClr val="bg2"/>
              </a:solidFill>
              <a:latin typeface="FrutigerNext LT Regular"/>
            </a:endParaRPr>
          </a:p>
        </p:txBody>
      </p:sp>
      <p:pic>
        <p:nvPicPr>
          <p:cNvPr id="572422" name="Picture 6"/>
          <p:cNvPicPr>
            <a:picLocks noChangeAspect="1"/>
          </p:cNvPicPr>
          <p:nvPr/>
        </p:nvPicPr>
        <p:blipFill>
          <a:blip r:embed="rId1"/>
          <a:srcRect l="21716" r="2100"/>
          <a:stretch>
            <a:fillRect/>
          </a:stretch>
        </p:blipFill>
        <p:spPr>
          <a:xfrm>
            <a:off x="1991360" y="1988820"/>
            <a:ext cx="4178935" cy="4478020"/>
          </a:xfrm>
          <a:prstGeom prst="rect">
            <a:avLst/>
          </a:prstGeom>
          <a:noFill/>
          <a:ln w="9525">
            <a:noFill/>
          </a:ln>
        </p:spPr>
      </p:pic>
      <p:sp>
        <p:nvSpPr>
          <p:cNvPr id="572423" name="AutoShape 7"/>
          <p:cNvSpPr/>
          <p:nvPr/>
        </p:nvSpPr>
        <p:spPr>
          <a:xfrm>
            <a:off x="4751917" y="3141133"/>
            <a:ext cx="575733" cy="385233"/>
          </a:xfrm>
          <a:prstGeom prst="leftArrow">
            <a:avLst>
              <a:gd name="adj1" fmla="val 50000"/>
              <a:gd name="adj2" fmla="val 37362"/>
            </a:avLst>
          </a:prstGeom>
          <a:solidFill>
            <a:srgbClr val="CC3300"/>
          </a:solidFill>
          <a:ln w="9525" cap="flat" cmpd="sng">
            <a:solidFill>
              <a:schemeClr val="tx1"/>
            </a:solidFill>
            <a:prstDash val="solid"/>
            <a:miter/>
            <a:headEnd type="none" w="med" len="med"/>
            <a:tailEnd type="none" w="med" len="med"/>
          </a:ln>
        </p:spPr>
        <p:txBody>
          <a:bodyPr wrap="none" anchor="ctr" anchorCtr="0"/>
          <a:p>
            <a:endParaRPr lang="zh-CN" altLang="en-US" sz="1865" dirty="0">
              <a:latin typeface="FrutigerNext LT Regular"/>
            </a:endParaRPr>
          </a:p>
        </p:txBody>
      </p:sp>
      <p:grpSp>
        <p:nvGrpSpPr>
          <p:cNvPr id="2" name="组合 1"/>
          <p:cNvGrpSpPr/>
          <p:nvPr/>
        </p:nvGrpSpPr>
        <p:grpSpPr>
          <a:xfrm>
            <a:off x="7031990" y="1701165"/>
            <a:ext cx="3763645" cy="4845685"/>
            <a:chOff x="9750" y="1167"/>
            <a:chExt cx="7863" cy="9072"/>
          </a:xfrm>
        </p:grpSpPr>
        <p:graphicFrame>
          <p:nvGraphicFramePr>
            <p:cNvPr id="572425" name="Object 9"/>
            <p:cNvGraphicFramePr/>
            <p:nvPr/>
          </p:nvGraphicFramePr>
          <p:xfrm>
            <a:off x="9750" y="1167"/>
            <a:ext cx="7710" cy="9073"/>
          </p:xfrm>
          <a:graphic>
            <a:graphicData uri="http://schemas.openxmlformats.org/presentationml/2006/ole">
              <mc:AlternateContent xmlns:mc="http://schemas.openxmlformats.org/markup-compatibility/2006">
                <mc:Choice xmlns:v="urn:schemas-microsoft-com:vml" Requires="v">
                  <p:oleObj spid="_x0000_s3079" name="" r:id="rId2" imgW="1695450" imgH="1914525" progId="Paint.Picture">
                    <p:embed/>
                  </p:oleObj>
                </mc:Choice>
                <mc:Fallback>
                  <p:oleObj name="" r:id="rId2" imgW="1695450" imgH="1914525" progId="Paint.Picture">
                    <p:embed/>
                    <p:pic>
                      <p:nvPicPr>
                        <p:cNvPr id="0" name="图片 3078"/>
                        <p:cNvPicPr/>
                        <p:nvPr/>
                      </p:nvPicPr>
                      <p:blipFill>
                        <a:blip r:embed="rId3">
                          <a:grayscl/>
                          <a:lum contrast="24000"/>
                        </a:blip>
                        <a:stretch>
                          <a:fillRect/>
                        </a:stretch>
                      </p:blipFill>
                      <p:spPr>
                        <a:xfrm>
                          <a:off x="9750" y="1167"/>
                          <a:ext cx="7710" cy="9073"/>
                        </a:xfrm>
                        <a:prstGeom prst="rect">
                          <a:avLst/>
                        </a:prstGeom>
                        <a:noFill/>
                        <a:ln w="38100">
                          <a:noFill/>
                          <a:miter/>
                        </a:ln>
                      </p:spPr>
                    </p:pic>
                  </p:oleObj>
                </mc:Fallback>
              </mc:AlternateContent>
            </a:graphicData>
          </a:graphic>
        </p:graphicFrame>
        <p:sp>
          <p:nvSpPr>
            <p:cNvPr id="572426" name="Line 10"/>
            <p:cNvSpPr/>
            <p:nvPr/>
          </p:nvSpPr>
          <p:spPr>
            <a:xfrm>
              <a:off x="16037" y="3433"/>
              <a:ext cx="1577" cy="3"/>
            </a:xfrm>
            <a:prstGeom prst="line">
              <a:avLst/>
            </a:prstGeom>
            <a:ln w="57150" cap="flat" cmpd="sng">
              <a:solidFill>
                <a:srgbClr val="CC3300"/>
              </a:solidFill>
              <a:prstDash val="solid"/>
              <a:headEnd type="none" w="med" len="med"/>
              <a:tailEnd type="none" w="med" len="med"/>
            </a:ln>
          </p:spPr>
        </p:sp>
        <p:sp>
          <p:nvSpPr>
            <p:cNvPr id="572427" name="Line 11"/>
            <p:cNvSpPr/>
            <p:nvPr/>
          </p:nvSpPr>
          <p:spPr>
            <a:xfrm>
              <a:off x="13833" y="6157"/>
              <a:ext cx="3780" cy="3"/>
            </a:xfrm>
            <a:prstGeom prst="line">
              <a:avLst/>
            </a:prstGeom>
            <a:ln w="57150" cap="flat" cmpd="sng">
              <a:solidFill>
                <a:srgbClr val="CC3300"/>
              </a:solidFill>
              <a:prstDash val="solid"/>
              <a:headEnd type="none" w="med" len="med"/>
              <a:tailEnd type="none" w="med" len="med"/>
            </a:ln>
          </p:spPr>
        </p:sp>
        <p:sp>
          <p:nvSpPr>
            <p:cNvPr id="572430" name="Oval 14"/>
            <p:cNvSpPr/>
            <p:nvPr/>
          </p:nvSpPr>
          <p:spPr>
            <a:xfrm>
              <a:off x="14893" y="4190"/>
              <a:ext cx="757" cy="607"/>
            </a:xfrm>
            <a:prstGeom prst="ellipse">
              <a:avLst/>
            </a:prstGeom>
            <a:noFill/>
            <a:ln w="38100" cap="flat" cmpd="sng">
              <a:solidFill>
                <a:srgbClr val="CC3300"/>
              </a:solidFill>
              <a:prstDash val="solid"/>
              <a:headEnd type="none" w="med" len="med"/>
              <a:tailEnd type="none" w="med" len="med"/>
            </a:ln>
          </p:spPr>
          <p:txBody>
            <a:bodyPr wrap="none" anchor="ctr" anchorCtr="0"/>
            <a:p>
              <a:pPr algn="ctr"/>
              <a:endParaRPr lang="zh-CN" altLang="en-US" sz="4265" dirty="0">
                <a:solidFill>
                  <a:srgbClr val="CC3300"/>
                </a:solidFill>
                <a:latin typeface="FrutigerNext LT Regular"/>
              </a:endParaRPr>
            </a:p>
          </p:txBody>
        </p:sp>
        <p:sp>
          <p:nvSpPr>
            <p:cNvPr id="572431" name="AutoShape 15"/>
            <p:cNvSpPr/>
            <p:nvPr/>
          </p:nvSpPr>
          <p:spPr>
            <a:xfrm flipH="1">
              <a:off x="13683" y="4040"/>
              <a:ext cx="907" cy="607"/>
            </a:xfrm>
            <a:prstGeom prst="leftArrow">
              <a:avLst>
                <a:gd name="adj1" fmla="val 50000"/>
                <a:gd name="adj2" fmla="val 37362"/>
              </a:avLst>
            </a:prstGeom>
            <a:solidFill>
              <a:srgbClr val="CC3300"/>
            </a:solidFill>
            <a:ln w="9525" cap="flat" cmpd="sng">
              <a:solidFill>
                <a:schemeClr val="tx1"/>
              </a:solidFill>
              <a:prstDash val="solid"/>
              <a:miter/>
              <a:headEnd type="none" w="med" len="med"/>
              <a:tailEnd type="none" w="med" len="med"/>
            </a:ln>
          </p:spPr>
          <p:txBody>
            <a:bodyPr wrap="none" anchor="ctr" anchorCtr="0"/>
            <a:p>
              <a:endParaRPr lang="zh-CN" altLang="en-US" sz="1865" dirty="0">
                <a:latin typeface="FrutigerNext LT Regular"/>
              </a:endParaRPr>
            </a:p>
          </p:txBody>
        </p:sp>
      </p:grpSp>
      <p:sp>
        <p:nvSpPr>
          <p:cNvPr id="572432" name="Line 16"/>
          <p:cNvSpPr/>
          <p:nvPr/>
        </p:nvSpPr>
        <p:spPr>
          <a:xfrm>
            <a:off x="3888317" y="1892300"/>
            <a:ext cx="95249" cy="2785533"/>
          </a:xfrm>
          <a:prstGeom prst="line">
            <a:avLst/>
          </a:prstGeom>
          <a:ln w="38100" cap="flat" cmpd="sng">
            <a:solidFill>
              <a:srgbClr val="CC3300"/>
            </a:solidFill>
            <a:prstDash val="solid"/>
            <a:headEnd type="none" w="med" len="med"/>
            <a:tailEnd type="none" w="med" len="med"/>
          </a:ln>
        </p:spPr>
      </p:sp>
      <p:sp>
        <p:nvSpPr>
          <p:cNvPr id="572433" name="Line 17"/>
          <p:cNvSpPr/>
          <p:nvPr/>
        </p:nvSpPr>
        <p:spPr>
          <a:xfrm flipV="1">
            <a:off x="3215217" y="4102100"/>
            <a:ext cx="2207683" cy="95251"/>
          </a:xfrm>
          <a:prstGeom prst="line">
            <a:avLst/>
          </a:prstGeom>
          <a:ln w="38100" cap="flat" cmpd="sng">
            <a:solidFill>
              <a:srgbClr val="CC3300"/>
            </a:solidFill>
            <a:prstDash val="solid"/>
            <a:headEnd type="none" w="med" len="med"/>
            <a:tailEnd type="none" w="med" len="med"/>
          </a:ln>
        </p:spPr>
      </p:sp>
      <p:sp>
        <p:nvSpPr>
          <p:cNvPr id="572434" name="Line 18"/>
          <p:cNvSpPr/>
          <p:nvPr/>
        </p:nvSpPr>
        <p:spPr>
          <a:xfrm>
            <a:off x="3024717" y="2372784"/>
            <a:ext cx="1822449" cy="2592916"/>
          </a:xfrm>
          <a:prstGeom prst="line">
            <a:avLst/>
          </a:prstGeom>
          <a:ln w="38100" cap="flat" cmpd="sng">
            <a:solidFill>
              <a:srgbClr val="CC3300"/>
            </a:solidFill>
            <a:prstDash val="solid"/>
            <a:headEnd type="none" w="med" len="med"/>
            <a:tailEnd type="none" w="med" len="med"/>
          </a:ln>
        </p:spPr>
      </p:sp>
      <p:sp>
        <p:nvSpPr>
          <p:cNvPr id="23" name="Title 6"/>
          <p:cNvSpPr txBox="1"/>
          <p:nvPr>
            <p:custDataLst>
              <p:tags r:id="rId4"/>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72418"/>
                                        </p:tgtEl>
                                        <p:attrNameLst>
                                          <p:attrName>style.visibility</p:attrName>
                                        </p:attrNameLst>
                                      </p:cBhvr>
                                      <p:to>
                                        <p:strVal val="visible"/>
                                      </p:to>
                                    </p:set>
                                    <p:animEffect transition="in" filter="dissolve">
                                      <p:cBhvr>
                                        <p:cTn id="7" dur="500"/>
                                        <p:tgtEl>
                                          <p:spTgt spid="572418"/>
                                        </p:tgtEl>
                                      </p:cBhvr>
                                    </p:animEffect>
                                  </p:childTnLst>
                                </p:cTn>
                              </p:par>
                              <p:par>
                                <p:cTn id="8" presetID="9" presetClass="entr" presetSubtype="0" fill="hold" grpId="0" nodeType="withEffect" nodePh="1">
                                  <p:stCondLst>
                                    <p:cond delay="0"/>
                                  </p:stCondLst>
                                  <p:endCondLst>
                                    <p:cond evt="begin" delay="0">
                                      <p:tn val="8"/>
                                    </p:cond>
                                  </p:endCondLst>
                                  <p:childTnLst>
                                    <p:set>
                                      <p:cBhvr>
                                        <p:cTn id="9" dur="1" fill="hold">
                                          <p:stCondLst>
                                            <p:cond delay="0"/>
                                          </p:stCondLst>
                                        </p:cTn>
                                        <p:tgtEl>
                                          <p:spTgt spid="572421">
                                            <p:txEl>
                                              <p:charRg st="0" end="1"/>
                                            </p:txEl>
                                          </p:spTgt>
                                        </p:tgtEl>
                                        <p:attrNameLst>
                                          <p:attrName>style.visibility</p:attrName>
                                        </p:attrNameLst>
                                      </p:cBhvr>
                                      <p:to>
                                        <p:strVal val="visible"/>
                                      </p:to>
                                    </p:set>
                                    <p:animEffect transition="in" filter="dissolve">
                                      <p:cBhvr>
                                        <p:cTn id="10" dur="500"/>
                                        <p:tgtEl>
                                          <p:spTgt spid="572421">
                                            <p:txEl>
                                              <p:charRg st="0" end="1"/>
                                            </p:txEl>
                                          </p:spTgt>
                                        </p:tgtEl>
                                      </p:cBhvr>
                                    </p:animEffect>
                                  </p:childTnLst>
                                </p:cTn>
                              </p:par>
                            </p:childTnLst>
                          </p:cTn>
                        </p:par>
                        <p:par>
                          <p:cTn id="11" fill="hold">
                            <p:stCondLst>
                              <p:cond delay="500"/>
                            </p:stCondLst>
                            <p:childTnLst>
                              <p:par>
                                <p:cTn id="12" presetID="8" presetClass="emph" presetSubtype="0" fill="hold" nodeType="afterEffect" nodePh="1">
                                  <p:stCondLst>
                                    <p:cond delay="0"/>
                                  </p:stCondLst>
                                  <p:endCondLst>
                                    <p:cond evt="begin" delay="0">
                                      <p:tn val="12"/>
                                    </p:cond>
                                  </p:endCondLst>
                                  <p:childTnLst>
                                    <p:animRot by="21600000">
                                      <p:cBhvr>
                                        <p:cTn id="13" dur="2000" fill="hold"/>
                                        <p:tgtEl>
                                          <p:spTgt spid="572421">
                                            <p:txEl>
                                              <p:charRg st="0" end="1"/>
                                            </p:txEl>
                                          </p:spTgt>
                                        </p:tgtEl>
                                        <p:attrNameLst>
                                          <p:attrName>r</p:attrName>
                                        </p:attrNameLst>
                                      </p:cBhvr>
                                    </p:animRot>
                                  </p:childTnLst>
                                </p:cTn>
                              </p:par>
                              <p:par>
                                <p:cTn id="14" presetID="21" presetClass="exit" presetSubtype="8" fill="hold" grpId="1" nodeType="withEffect" nodePh="1">
                                  <p:stCondLst>
                                    <p:cond delay="0"/>
                                  </p:stCondLst>
                                  <p:endCondLst>
                                    <p:cond evt="begin" delay="0">
                                      <p:tn val="14"/>
                                    </p:cond>
                                  </p:endCondLst>
                                  <p:childTnLst>
                                    <p:animEffect transition="out" filter="wheel(8)">
                                      <p:cBhvr>
                                        <p:cTn id="15" dur="1000"/>
                                        <p:tgtEl>
                                          <p:spTgt spid="572421">
                                            <p:txEl>
                                              <p:charRg st="0" end="1"/>
                                            </p:txEl>
                                          </p:spTgt>
                                        </p:tgtEl>
                                      </p:cBhvr>
                                    </p:animEffect>
                                    <p:set>
                                      <p:cBhvr>
                                        <p:cTn id="16" dur="1" fill="hold">
                                          <p:stCondLst>
                                            <p:cond delay="999"/>
                                          </p:stCondLst>
                                        </p:cTn>
                                        <p:tgtEl>
                                          <p:spTgt spid="572421">
                                            <p:txEl>
                                              <p:charRg st="0" end="1"/>
                                            </p:txEl>
                                          </p:spTgt>
                                        </p:tgtEl>
                                        <p:attrNameLst>
                                          <p:attrName>style.visibility</p:attrName>
                                        </p:attrNameLst>
                                      </p:cBhvr>
                                      <p:to>
                                        <p:strVal val="hidden"/>
                                      </p:to>
                                    </p:set>
                                  </p:childTnLst>
                                </p:cTn>
                              </p:par>
                              <p:par>
                                <p:cTn id="17" presetID="2" presetClass="entr" presetSubtype="4" fill="hold" nodeType="withEffect">
                                  <p:stCondLst>
                                    <p:cond delay="0"/>
                                  </p:stCondLst>
                                  <p:childTnLst>
                                    <p:set>
                                      <p:cBhvr>
                                        <p:cTn id="18" dur="1" fill="hold">
                                          <p:stCondLst>
                                            <p:cond delay="0"/>
                                          </p:stCondLst>
                                        </p:cTn>
                                        <p:tgtEl>
                                          <p:spTgt spid="572422"/>
                                        </p:tgtEl>
                                        <p:attrNameLst>
                                          <p:attrName>style.visibility</p:attrName>
                                        </p:attrNameLst>
                                      </p:cBhvr>
                                      <p:to>
                                        <p:strVal val="visible"/>
                                      </p:to>
                                    </p:set>
                                    <p:anim calcmode="lin" valueType="num">
                                      <p:cBhvr additive="base">
                                        <p:cTn id="19" dur="500" fill="hold"/>
                                        <p:tgtEl>
                                          <p:spTgt spid="572422"/>
                                        </p:tgtEl>
                                        <p:attrNameLst>
                                          <p:attrName>ppt_x</p:attrName>
                                        </p:attrNameLst>
                                      </p:cBhvr>
                                      <p:tavLst>
                                        <p:tav tm="0">
                                          <p:val>
                                            <p:strVal val="#ppt_x"/>
                                          </p:val>
                                        </p:tav>
                                        <p:tav tm="100000">
                                          <p:val>
                                            <p:strVal val="#ppt_x"/>
                                          </p:val>
                                        </p:tav>
                                      </p:tavLst>
                                    </p:anim>
                                    <p:anim calcmode="lin" valueType="num">
                                      <p:cBhvr additive="base">
                                        <p:cTn id="20" dur="500" fill="hold"/>
                                        <p:tgtEl>
                                          <p:spTgt spid="5724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572433"/>
                                        </p:tgtEl>
                                        <p:attrNameLst>
                                          <p:attrName>style.visibility</p:attrName>
                                        </p:attrNameLst>
                                      </p:cBhvr>
                                      <p:to>
                                        <p:strVal val="visible"/>
                                      </p:to>
                                    </p:set>
                                    <p:animEffect transition="in" filter="slide(fromLeft)">
                                      <p:cBhvr>
                                        <p:cTn id="25" dur="500"/>
                                        <p:tgtEl>
                                          <p:spTgt spid="57243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nodeType="clickEffect">
                                  <p:stCondLst>
                                    <p:cond delay="0"/>
                                  </p:stCondLst>
                                  <p:childTnLst>
                                    <p:set>
                                      <p:cBhvr>
                                        <p:cTn id="29" dur="1" fill="hold">
                                          <p:stCondLst>
                                            <p:cond delay="0"/>
                                          </p:stCondLst>
                                        </p:cTn>
                                        <p:tgtEl>
                                          <p:spTgt spid="572432"/>
                                        </p:tgtEl>
                                        <p:attrNameLst>
                                          <p:attrName>style.visibility</p:attrName>
                                        </p:attrNameLst>
                                      </p:cBhvr>
                                      <p:to>
                                        <p:strVal val="visible"/>
                                      </p:to>
                                    </p:set>
                                    <p:animEffect transition="in" filter="slide(fromTop)">
                                      <p:cBhvr>
                                        <p:cTn id="30" dur="500"/>
                                        <p:tgtEl>
                                          <p:spTgt spid="572432"/>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1" fill="hold" nodeType="clickEffect">
                                  <p:stCondLst>
                                    <p:cond delay="0"/>
                                  </p:stCondLst>
                                  <p:childTnLst>
                                    <p:set>
                                      <p:cBhvr>
                                        <p:cTn id="34" dur="1" fill="hold">
                                          <p:stCondLst>
                                            <p:cond delay="0"/>
                                          </p:stCondLst>
                                        </p:cTn>
                                        <p:tgtEl>
                                          <p:spTgt spid="572434"/>
                                        </p:tgtEl>
                                        <p:attrNameLst>
                                          <p:attrName>style.visibility</p:attrName>
                                        </p:attrNameLst>
                                      </p:cBhvr>
                                      <p:to>
                                        <p:strVal val="visible"/>
                                      </p:to>
                                    </p:set>
                                    <p:animEffect transition="in" filter="slide(fromTop)">
                                      <p:cBhvr>
                                        <p:cTn id="35" dur="500"/>
                                        <p:tgtEl>
                                          <p:spTgt spid="572434"/>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2" fill="hold" grpId="0" nodeType="clickEffect">
                                  <p:stCondLst>
                                    <p:cond delay="0"/>
                                  </p:stCondLst>
                                  <p:childTnLst>
                                    <p:set>
                                      <p:cBhvr>
                                        <p:cTn id="39" dur="1" fill="hold">
                                          <p:stCondLst>
                                            <p:cond delay="0"/>
                                          </p:stCondLst>
                                        </p:cTn>
                                        <p:tgtEl>
                                          <p:spTgt spid="572423"/>
                                        </p:tgtEl>
                                        <p:attrNameLst>
                                          <p:attrName>style.visibility</p:attrName>
                                        </p:attrNameLst>
                                      </p:cBhvr>
                                      <p:to>
                                        <p:strVal val="visible"/>
                                      </p:to>
                                    </p:set>
                                    <p:animEffect transition="in" filter="slide(fromRight)">
                                      <p:cBhvr>
                                        <p:cTn id="40" dur="500"/>
                                        <p:tgtEl>
                                          <p:spTgt spid="572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2418" grpId="0" bldLvl="0" animBg="1"/>
      <p:bldP spid="572421" grpId="0" build="allAtOnce"/>
      <p:bldP spid="572421" grpId="1" build="allAtOnce"/>
      <p:bldP spid="57242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rPr>
              <a:t>第九章</a:t>
            </a:r>
            <a:endPar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endParaRPr>
          </a:p>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mn-ea"/>
              </a:rPr>
              <a:t>给药护理</a:t>
            </a:r>
            <a:endParaRPr lang="zh-CN" altLang="en-US" sz="6600" b="1" dirty="0">
              <a:solidFill>
                <a:srgbClr val="0070C0"/>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4466" name="Picture 2" descr="Image27’"/>
          <p:cNvPicPr>
            <a:picLocks noChangeAspect="1"/>
          </p:cNvPicPr>
          <p:nvPr>
            <p:ph idx="4294967295"/>
          </p:nvPr>
        </p:nvPicPr>
        <p:blipFill>
          <a:blip r:embed="rId1">
            <a:grayscl/>
            <a:lum contrast="6000"/>
          </a:blip>
          <a:srcRect r="8693"/>
          <a:stretch>
            <a:fillRect/>
          </a:stretch>
        </p:blipFill>
        <p:spPr>
          <a:xfrm>
            <a:off x="2783205" y="1557020"/>
            <a:ext cx="6635115" cy="4741545"/>
          </a:xfrm>
        </p:spPr>
      </p:pic>
      <p:sp>
        <p:nvSpPr>
          <p:cNvPr id="574467" name="Rectangle 3"/>
          <p:cNvSpPr>
            <a:spLocks noChangeArrowheads="1"/>
          </p:cNvSpPr>
          <p:nvPr/>
        </p:nvSpPr>
        <p:spPr bwMode="auto">
          <a:xfrm>
            <a:off x="2783205" y="981075"/>
            <a:ext cx="6696075" cy="393065"/>
          </a:xfrm>
          <a:prstGeom prst="rect">
            <a:avLst/>
          </a:prstGeom>
          <a:noFill/>
          <a:ln w="9525">
            <a:noFill/>
            <a:miter lim="800000"/>
          </a:ln>
          <a:effectLst/>
        </p:spPr>
        <p:txBody>
          <a:bodyPr lIns="122766" tIns="61384" rIns="122766" bIns="61384"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mn-ea"/>
                <a:ea typeface="+mn-ea"/>
                <a:cs typeface="+mn-cs"/>
              </a:rPr>
              <a:t>臀中、小肌注射定位法</a:t>
            </a:r>
            <a:endParaRPr kumimoji="0" lang="zh-CN" altLang="en-US" sz="2000" b="1" i="0" u="none" strike="noStrike" kern="1200" cap="none" spc="0" normalizeH="0" baseline="0" noProof="0" dirty="0">
              <a:ln>
                <a:noFill/>
              </a:ln>
              <a:solidFill>
                <a:srgbClr val="FF3300"/>
              </a:solidFill>
              <a:effectLst/>
              <a:uLnTx/>
              <a:uFillTx/>
              <a:latin typeface="+mn-ea"/>
              <a:ea typeface="+mn-ea"/>
              <a:cs typeface="+mn-cs"/>
            </a:endParaRPr>
          </a:p>
        </p:txBody>
      </p:sp>
      <p:sp>
        <p:nvSpPr>
          <p:cNvPr id="2" name="AutoShape 5"/>
          <p:cNvSpPr/>
          <p:nvPr>
            <p:custDataLst>
              <p:tags r:id="rId2"/>
            </p:custDataLst>
          </p:nvPr>
        </p:nvSpPr>
        <p:spPr>
          <a:xfrm>
            <a:off x="4171315" y="2953385"/>
            <a:ext cx="363855" cy="695960"/>
          </a:xfrm>
          <a:prstGeom prst="downArrow">
            <a:avLst>
              <a:gd name="adj1" fmla="val 50000"/>
              <a:gd name="adj2" fmla="val 39767"/>
            </a:avLst>
          </a:prstGeom>
          <a:solidFill>
            <a:srgbClr val="CC3300"/>
          </a:solidFill>
          <a:ln w="9525" cap="flat" cmpd="sng">
            <a:solidFill>
              <a:schemeClr val="tx1"/>
            </a:solidFill>
            <a:prstDash val="solid"/>
            <a:miter/>
            <a:headEnd type="none" w="med" len="med"/>
            <a:tailEnd type="none" w="med" len="med"/>
          </a:ln>
        </p:spPr>
        <p:txBody>
          <a:bodyPr wrap="none" anchor="ctr" anchorCtr="0"/>
          <a:p>
            <a:endParaRPr lang="zh-CN" altLang="en-US" sz="1865" dirty="0">
              <a:latin typeface="FrutigerNext LT Regular"/>
            </a:endParaRPr>
          </a:p>
        </p:txBody>
      </p:sp>
      <p:sp>
        <p:nvSpPr>
          <p:cNvPr id="3" name="AutoShape 6"/>
          <p:cNvSpPr/>
          <p:nvPr>
            <p:custDataLst>
              <p:tags r:id="rId3"/>
            </p:custDataLst>
          </p:nvPr>
        </p:nvSpPr>
        <p:spPr>
          <a:xfrm>
            <a:off x="2999740" y="4077335"/>
            <a:ext cx="863600" cy="360045"/>
          </a:xfrm>
          <a:prstGeom prst="rightArrow">
            <a:avLst>
              <a:gd name="adj1" fmla="val 50000"/>
              <a:gd name="adj2" fmla="val 37500"/>
            </a:avLst>
          </a:prstGeom>
          <a:solidFill>
            <a:srgbClr val="CC3300"/>
          </a:solidFill>
          <a:ln w="9525" cap="flat" cmpd="sng">
            <a:solidFill>
              <a:schemeClr val="tx1"/>
            </a:solidFill>
            <a:prstDash val="solid"/>
            <a:miter/>
            <a:headEnd type="none" w="med" len="med"/>
            <a:tailEnd type="none" w="med" len="med"/>
          </a:ln>
        </p:spPr>
        <p:txBody>
          <a:bodyPr wrap="none" anchor="ctr" anchorCtr="0"/>
          <a:p>
            <a:endParaRPr lang="zh-CN" altLang="en-US" sz="1865" dirty="0">
              <a:latin typeface="FrutigerNext LT Regular"/>
            </a:endParaRPr>
          </a:p>
        </p:txBody>
      </p:sp>
      <p:sp>
        <p:nvSpPr>
          <p:cNvPr id="4" name="Oval 7"/>
          <p:cNvSpPr/>
          <p:nvPr>
            <p:custDataLst>
              <p:tags r:id="rId4"/>
            </p:custDataLst>
          </p:nvPr>
        </p:nvSpPr>
        <p:spPr>
          <a:xfrm>
            <a:off x="4171315" y="3789045"/>
            <a:ext cx="771525" cy="439420"/>
          </a:xfrm>
          <a:prstGeom prst="ellipse">
            <a:avLst/>
          </a:prstGeom>
          <a:noFill/>
          <a:ln w="38100" cap="flat" cmpd="sng">
            <a:solidFill>
              <a:srgbClr val="CC3300"/>
            </a:solidFill>
            <a:prstDash val="solid"/>
            <a:headEnd type="none" w="med" len="med"/>
            <a:tailEnd type="none" w="med" len="med"/>
          </a:ln>
        </p:spPr>
        <p:txBody>
          <a:bodyPr wrap="none" anchor="ctr" anchorCtr="0"/>
          <a:p>
            <a:pPr algn="ctr"/>
            <a:endParaRPr lang="zh-CN" altLang="en-US" sz="4265" dirty="0">
              <a:solidFill>
                <a:srgbClr val="CC3300"/>
              </a:solidFill>
              <a:latin typeface="FrutigerNext LT Regular"/>
            </a:endParaRPr>
          </a:p>
        </p:txBody>
      </p:sp>
      <p:sp>
        <p:nvSpPr>
          <p:cNvPr id="5" name="Line 8"/>
          <p:cNvSpPr/>
          <p:nvPr>
            <p:custDataLst>
              <p:tags r:id="rId5"/>
            </p:custDataLst>
          </p:nvPr>
        </p:nvSpPr>
        <p:spPr>
          <a:xfrm>
            <a:off x="4692650" y="4090035"/>
            <a:ext cx="3100705" cy="1617980"/>
          </a:xfrm>
          <a:prstGeom prst="line">
            <a:avLst/>
          </a:prstGeom>
          <a:ln w="38100" cap="flat" cmpd="sng">
            <a:solidFill>
              <a:srgbClr val="CC3300"/>
            </a:solidFill>
            <a:prstDash val="solid"/>
            <a:headEnd type="none" w="med" len="med"/>
            <a:tailEnd type="none" w="med" len="med"/>
          </a:ln>
        </p:spPr>
      </p:sp>
      <p:sp>
        <p:nvSpPr>
          <p:cNvPr id="6" name="AutoShape 4"/>
          <p:cNvSpPr/>
          <p:nvPr>
            <p:custDataLst>
              <p:tags r:id="rId6"/>
            </p:custDataLst>
          </p:nvPr>
        </p:nvSpPr>
        <p:spPr>
          <a:xfrm>
            <a:off x="6576695" y="4102100"/>
            <a:ext cx="1301750" cy="458470"/>
          </a:xfrm>
          <a:prstGeom prst="leftArrow">
            <a:avLst>
              <a:gd name="adj1" fmla="val 50000"/>
              <a:gd name="adj2" fmla="val 50245"/>
            </a:avLst>
          </a:prstGeom>
          <a:solidFill>
            <a:srgbClr val="CC3300"/>
          </a:solidFill>
          <a:ln w="9525" cap="flat" cmpd="sng">
            <a:solidFill>
              <a:schemeClr val="tx1"/>
            </a:solidFill>
            <a:prstDash val="solid"/>
            <a:miter/>
            <a:headEnd type="none" w="med" len="med"/>
            <a:tailEnd type="none" w="med" len="med"/>
          </a:ln>
        </p:spPr>
        <p:txBody>
          <a:bodyPr wrap="none" anchor="ctr" anchorCtr="0"/>
          <a:p>
            <a:endParaRPr lang="zh-CN" altLang="en-US" sz="1865" dirty="0">
              <a:latin typeface="FrutigerNext LT Regular"/>
            </a:endParaRPr>
          </a:p>
        </p:txBody>
      </p:sp>
      <p:sp>
        <p:nvSpPr>
          <p:cNvPr id="23" name="Title 6"/>
          <p:cNvSpPr txBox="1"/>
          <p:nvPr>
            <p:custDataLst>
              <p:tags r:id="rId7"/>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74467"/>
                                        </p:tgtEl>
                                        <p:attrNameLst>
                                          <p:attrName>style.visibility</p:attrName>
                                        </p:attrNameLst>
                                      </p:cBhvr>
                                      <p:to>
                                        <p:strVal val="visible"/>
                                      </p:to>
                                    </p:set>
                                    <p:animEffect transition="in" filter="dissolve">
                                      <p:cBhvr>
                                        <p:cTn id="7" dur="500"/>
                                        <p:tgtEl>
                                          <p:spTgt spid="574467"/>
                                        </p:tgtEl>
                                      </p:cBhvr>
                                    </p:animEffect>
                                  </p:childTnLst>
                                </p:cTn>
                              </p:par>
                              <p:par>
                                <p:cTn id="8" presetID="17" presetClass="entr" presetSubtype="10" fill="hold" nodeType="withEffect">
                                  <p:stCondLst>
                                    <p:cond delay="0"/>
                                  </p:stCondLst>
                                  <p:childTnLst>
                                    <p:set>
                                      <p:cBhvr>
                                        <p:cTn id="9" dur="1" fill="hold">
                                          <p:stCondLst>
                                            <p:cond delay="0"/>
                                          </p:stCondLst>
                                        </p:cTn>
                                        <p:tgtEl>
                                          <p:spTgt spid="574466"/>
                                        </p:tgtEl>
                                        <p:attrNameLst>
                                          <p:attrName>style.visibility</p:attrName>
                                        </p:attrNameLst>
                                      </p:cBhvr>
                                      <p:to>
                                        <p:strVal val="visible"/>
                                      </p:to>
                                    </p:set>
                                    <p:anim calcmode="lin" valueType="num">
                                      <p:cBhvr>
                                        <p:cTn id="10" dur="500" fill="hold"/>
                                        <p:tgtEl>
                                          <p:spTgt spid="574466"/>
                                        </p:tgtEl>
                                        <p:attrNameLst>
                                          <p:attrName>ppt_w</p:attrName>
                                        </p:attrNameLst>
                                      </p:cBhvr>
                                      <p:tavLst>
                                        <p:tav tm="0">
                                          <p:val>
                                            <p:fltVal val="0.000000"/>
                                          </p:val>
                                        </p:tav>
                                        <p:tav tm="100000">
                                          <p:val>
                                            <p:strVal val="#ppt_w"/>
                                          </p:val>
                                        </p:tav>
                                      </p:tavLst>
                                    </p:anim>
                                    <p:anim calcmode="lin" valueType="num">
                                      <p:cBhvr>
                                        <p:cTn id="11" dur="500" fill="hold"/>
                                        <p:tgtEl>
                                          <p:spTgt spid="574466"/>
                                        </p:tgtEl>
                                        <p:attrNameLst>
                                          <p:attrName>ppt_h</p:attrName>
                                        </p:attrNameLst>
                                      </p:cBhvr>
                                      <p:tavLst>
                                        <p:tav tm="0">
                                          <p:val>
                                            <p:strVal val="#ppt_h"/>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lide(fromTop)">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lide(fromLeft)">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7" presetClass="entr" presetSubtype="1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000000"/>
                                          </p:val>
                                        </p:tav>
                                        <p:tav tm="100000">
                                          <p:val>
                                            <p:strVal val="#ppt_w"/>
                                          </p:val>
                                        </p:tav>
                                      </p:tavLst>
                                    </p:anim>
                                    <p:anim calcmode="lin" valueType="num">
                                      <p:cBhvr>
                                        <p:cTn id="27" dur="500" fill="hold"/>
                                        <p:tgtEl>
                                          <p:spTgt spid="4"/>
                                        </p:tgtEl>
                                        <p:attrNameLst>
                                          <p:attrName>ppt_h</p:attrName>
                                        </p:attrNameLst>
                                      </p:cBhvr>
                                      <p:tavLst>
                                        <p:tav tm="0">
                                          <p:val>
                                            <p:strVal val="#ppt_h"/>
                                          </p:val>
                                        </p:tav>
                                        <p:tav tm="100000">
                                          <p:val>
                                            <p:strVal val="#ppt_h"/>
                                          </p:val>
                                        </p:tav>
                                      </p:tavLst>
                                    </p:anim>
                                  </p:childTnLst>
                                </p:cTn>
                              </p:par>
                            </p:childTnLst>
                          </p:cTn>
                        </p:par>
                        <p:par>
                          <p:cTn id="28" fill="hold">
                            <p:stCondLst>
                              <p:cond delay="500"/>
                            </p:stCondLst>
                            <p:childTnLst>
                              <p:par>
                                <p:cTn id="29" presetID="17" presetClass="entr" presetSubtype="1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000000"/>
                                          </p:val>
                                        </p:tav>
                                        <p:tav tm="100000">
                                          <p:val>
                                            <p:strVal val="#ppt_w"/>
                                          </p:val>
                                        </p:tav>
                                      </p:tavLst>
                                    </p:anim>
                                    <p:anim calcmode="lin" valueType="num">
                                      <p:cBhvr>
                                        <p:cTn id="32"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2" presetClass="entr" presetSubtype="2"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slide(fromRigh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467" grpId="0" bldLvl="0" animBg="1"/>
      <p:bldP spid="2" grpId="0" bldLvl="0" animBg="1"/>
      <p:bldP spid="3" grpId="0" bldLvl="0" animBg="1"/>
      <p:bldP spid="4" grpId="0" bldLvl="0" animBg="1"/>
      <p:bldP spid="6"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Picture 2" descr="Image24‘"/>
          <p:cNvPicPr>
            <a:picLocks noChangeAspect="1"/>
          </p:cNvPicPr>
          <p:nvPr>
            <p:ph idx="4294967295"/>
          </p:nvPr>
        </p:nvPicPr>
        <p:blipFill>
          <a:blip r:embed="rId1">
            <a:grayscl/>
            <a:lum contrast="12000"/>
          </a:blip>
          <a:srcRect/>
          <a:stretch>
            <a:fillRect/>
          </a:stretch>
        </p:blipFill>
        <p:spPr>
          <a:xfrm>
            <a:off x="2711450" y="1916430"/>
            <a:ext cx="6038850" cy="3576320"/>
          </a:xfrm>
        </p:spPr>
      </p:pic>
      <p:sp>
        <p:nvSpPr>
          <p:cNvPr id="575491" name="Rectangle 3"/>
          <p:cNvSpPr>
            <a:spLocks noChangeArrowheads="1"/>
          </p:cNvSpPr>
          <p:nvPr/>
        </p:nvSpPr>
        <p:spPr bwMode="auto">
          <a:xfrm>
            <a:off x="3431540" y="1257300"/>
            <a:ext cx="4869815" cy="419100"/>
          </a:xfrm>
          <a:prstGeom prst="rect">
            <a:avLst/>
          </a:prstGeom>
          <a:noFill/>
          <a:ln w="9525">
            <a:noFill/>
            <a:miter lim="800000"/>
          </a:ln>
          <a:effectLst/>
        </p:spPr>
        <p:txBody>
          <a:bodyPr lIns="122766" tIns="61384" rIns="122766" bIns="61384"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mn-ea"/>
                <a:ea typeface="+mn-ea"/>
                <a:cs typeface="+mn-cs"/>
              </a:rPr>
              <a:t>股外侧肌注射定位法</a:t>
            </a:r>
            <a:endParaRPr kumimoji="0" lang="zh-CN" altLang="en-US" sz="2000" b="1" i="0" u="none" strike="noStrike" kern="1200" cap="none" spc="0" normalizeH="0" baseline="0" noProof="0" dirty="0">
              <a:ln>
                <a:noFill/>
              </a:ln>
              <a:solidFill>
                <a:srgbClr val="FF3300"/>
              </a:solidFill>
              <a:effectLst/>
              <a:uLnTx/>
              <a:uFillTx/>
              <a:latin typeface="+mn-ea"/>
              <a:ea typeface="+mn-ea"/>
              <a:cs typeface="+mn-cs"/>
            </a:endParaRPr>
          </a:p>
        </p:txBody>
      </p:sp>
      <p:sp>
        <p:nvSpPr>
          <p:cNvPr id="575492" name="Line 4"/>
          <p:cNvSpPr>
            <a:spLocks noChangeShapeType="1"/>
          </p:cNvSpPr>
          <p:nvPr/>
        </p:nvSpPr>
        <p:spPr bwMode="auto">
          <a:xfrm flipH="1" flipV="1">
            <a:off x="6095365" y="4364990"/>
            <a:ext cx="287655" cy="1223645"/>
          </a:xfrm>
          <a:prstGeom prst="line">
            <a:avLst/>
          </a:prstGeom>
          <a:noFill/>
          <a:ln w="57150">
            <a:solidFill>
              <a:srgbClr val="CC3300"/>
            </a:solidFill>
            <a:round/>
            <a:tailEnd type="triangle" w="med" len="me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accent2">
                  <a:lumMod val="75000"/>
                </a:schemeClr>
              </a:solidFill>
              <a:effectLst/>
              <a:uLnTx/>
              <a:uFillTx/>
              <a:latin typeface="宋体" panose="02010600030101010101" pitchFamily="2" charset="-122"/>
              <a:ea typeface="宋体" panose="02010600030101010101" pitchFamily="2" charset="-122"/>
              <a:cs typeface="+mn-cs"/>
            </a:endParaRPr>
          </a:p>
        </p:txBody>
      </p:sp>
      <p:sp>
        <p:nvSpPr>
          <p:cNvPr id="575493" name="Rectangle 5"/>
          <p:cNvSpPr>
            <a:spLocks noChangeArrowheads="1"/>
          </p:cNvSpPr>
          <p:nvPr/>
        </p:nvSpPr>
        <p:spPr bwMode="auto">
          <a:xfrm>
            <a:off x="4871720" y="5721985"/>
            <a:ext cx="3265805" cy="347345"/>
          </a:xfrm>
          <a:prstGeom prst="rect">
            <a:avLst/>
          </a:prstGeom>
          <a:noFill/>
          <a:ln w="9525">
            <a:noFill/>
            <a:miter lim="800000"/>
          </a:ln>
          <a:effectLst/>
        </p:spPr>
        <p:txBody>
          <a:bodyPr lIns="122766" tIns="61384" rIns="122766" bIns="61384"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accent2">
                    <a:lumMod val="75000"/>
                  </a:schemeClr>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大腿中段外侧</a:t>
            </a:r>
            <a:endParaRPr kumimoji="0" lang="zh-CN" altLang="en-US" sz="2000" b="1" i="0" u="none" strike="noStrike" kern="1200" cap="none" spc="0" normalizeH="0" baseline="0" noProof="0">
              <a:ln>
                <a:noFill/>
              </a:ln>
              <a:solidFill>
                <a:schemeClr val="accent2">
                  <a:lumMod val="75000"/>
                </a:schemeClr>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p:txBody>
      </p:sp>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75491"/>
                                        </p:tgtEl>
                                        <p:attrNameLst>
                                          <p:attrName>style.visibility</p:attrName>
                                        </p:attrNameLst>
                                      </p:cBhvr>
                                      <p:to>
                                        <p:strVal val="visible"/>
                                      </p:to>
                                    </p:set>
                                    <p:animEffect transition="in" filter="dissolve">
                                      <p:cBhvr>
                                        <p:cTn id="7" dur="500"/>
                                        <p:tgtEl>
                                          <p:spTgt spid="575491"/>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575492"/>
                                        </p:tgtEl>
                                        <p:attrNameLst>
                                          <p:attrName>style.visibility</p:attrName>
                                        </p:attrNameLst>
                                      </p:cBhvr>
                                      <p:to>
                                        <p:strVal val="visible"/>
                                      </p:to>
                                    </p:set>
                                    <p:animEffect transition="in" filter="slide(fromBottom)">
                                      <p:cBhvr>
                                        <p:cTn id="11" dur="500"/>
                                        <p:tgtEl>
                                          <p:spTgt spid="575492"/>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575493"/>
                                        </p:tgtEl>
                                        <p:attrNameLst>
                                          <p:attrName>style.visibility</p:attrName>
                                        </p:attrNameLst>
                                      </p:cBhvr>
                                      <p:to>
                                        <p:strVal val="visible"/>
                                      </p:to>
                                    </p:set>
                                    <p:animEffect transition="in" filter="dissolve">
                                      <p:cBhvr>
                                        <p:cTn id="15" dur="500"/>
                                        <p:tgtEl>
                                          <p:spTgt spid="575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5491" grpId="0" bldLvl="0" animBg="1"/>
      <p:bldP spid="575493"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6514" name="Picture 2" descr="Image31’"/>
          <p:cNvPicPr>
            <a:picLocks noChangeAspect="1"/>
          </p:cNvPicPr>
          <p:nvPr>
            <p:ph idx="4294967295"/>
          </p:nvPr>
        </p:nvPicPr>
        <p:blipFill>
          <a:blip r:embed="rId1">
            <a:grayscl/>
            <a:lum contrast="12000"/>
          </a:blip>
          <a:srcRect/>
          <a:stretch>
            <a:fillRect/>
          </a:stretch>
        </p:blipFill>
        <p:spPr>
          <a:xfrm>
            <a:off x="1004570" y="1557020"/>
            <a:ext cx="5721985" cy="4598035"/>
          </a:xfrm>
        </p:spPr>
      </p:pic>
      <p:sp>
        <p:nvSpPr>
          <p:cNvPr id="576515" name="Rectangle 3"/>
          <p:cNvSpPr>
            <a:spLocks noChangeArrowheads="1"/>
          </p:cNvSpPr>
          <p:nvPr/>
        </p:nvSpPr>
        <p:spPr bwMode="auto">
          <a:xfrm>
            <a:off x="2664460" y="980440"/>
            <a:ext cx="5813425" cy="596900"/>
          </a:xfrm>
          <a:prstGeom prst="rect">
            <a:avLst/>
          </a:prstGeom>
          <a:noFill/>
          <a:ln w="9525">
            <a:noFill/>
            <a:miter lim="800000"/>
          </a:ln>
          <a:effectLst/>
        </p:spPr>
        <p:txBody>
          <a:bodyPr lIns="122766" tIns="61384" rIns="122766" bIns="61384"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mn-ea"/>
                <a:ea typeface="+mn-ea"/>
                <a:cs typeface="+mn-cs"/>
              </a:rPr>
              <a:t>上臂三角肌注射定位法</a:t>
            </a:r>
            <a:endParaRPr kumimoji="0" lang="zh-CN" altLang="en-US" sz="2000" b="1" i="0" u="none" strike="noStrike" kern="1200" cap="none" spc="0" normalizeH="0" baseline="0" noProof="0" dirty="0">
              <a:ln>
                <a:noFill/>
              </a:ln>
              <a:solidFill>
                <a:srgbClr val="FF3300"/>
              </a:solidFill>
              <a:effectLst/>
              <a:uLnTx/>
              <a:uFillTx/>
              <a:latin typeface="+mn-ea"/>
              <a:ea typeface="+mn-ea"/>
              <a:cs typeface="+mn-cs"/>
            </a:endParaRPr>
          </a:p>
        </p:txBody>
      </p:sp>
      <p:sp>
        <p:nvSpPr>
          <p:cNvPr id="576516" name="Oval 4"/>
          <p:cNvSpPr>
            <a:spLocks noChangeArrowheads="1"/>
          </p:cNvSpPr>
          <p:nvPr/>
        </p:nvSpPr>
        <p:spPr bwMode="auto">
          <a:xfrm>
            <a:off x="2855595" y="3302000"/>
            <a:ext cx="1167130" cy="771525"/>
          </a:xfrm>
          <a:prstGeom prst="ellipse">
            <a:avLst/>
          </a:prstGeom>
          <a:noFill/>
          <a:ln w="38100" algn="ctr">
            <a:solidFill>
              <a:srgbClr val="CC3300"/>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a:ln>
                <a:noFill/>
              </a:ln>
              <a:solidFill>
                <a:schemeClr val="accent2">
                  <a:lumMod val="75000"/>
                </a:schemeClr>
              </a:solidFill>
              <a:effectLst/>
              <a:uLnTx/>
              <a:uFillTx/>
              <a:latin typeface="+mn-ea"/>
              <a:ea typeface="+mn-ea"/>
              <a:cs typeface="+mn-cs"/>
            </a:endParaRPr>
          </a:p>
        </p:txBody>
      </p:sp>
      <p:sp>
        <p:nvSpPr>
          <p:cNvPr id="576517" name="Line 5"/>
          <p:cNvSpPr>
            <a:spLocks noChangeShapeType="1"/>
          </p:cNvSpPr>
          <p:nvPr/>
        </p:nvSpPr>
        <p:spPr bwMode="auto">
          <a:xfrm flipH="1">
            <a:off x="4292600" y="3645535"/>
            <a:ext cx="3557905" cy="30480"/>
          </a:xfrm>
          <a:prstGeom prst="line">
            <a:avLst/>
          </a:prstGeom>
          <a:noFill/>
          <a:ln w="38100">
            <a:solidFill>
              <a:srgbClr val="CC3300"/>
            </a:solidFill>
            <a:round/>
            <a:tailEnd type="triangle" w="med" len="me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a:ln>
                <a:noFill/>
              </a:ln>
              <a:solidFill>
                <a:schemeClr val="accent2">
                  <a:lumMod val="75000"/>
                </a:schemeClr>
              </a:solidFill>
              <a:effectLst/>
              <a:uLnTx/>
              <a:uFillTx/>
              <a:latin typeface="+mn-ea"/>
              <a:ea typeface="+mn-ea"/>
              <a:cs typeface="+mn-cs"/>
            </a:endParaRPr>
          </a:p>
        </p:txBody>
      </p:sp>
      <p:sp>
        <p:nvSpPr>
          <p:cNvPr id="576518" name="Rectangle 6"/>
          <p:cNvSpPr>
            <a:spLocks noChangeArrowheads="1"/>
          </p:cNvSpPr>
          <p:nvPr/>
        </p:nvSpPr>
        <p:spPr bwMode="auto">
          <a:xfrm>
            <a:off x="7895590" y="3429000"/>
            <a:ext cx="3821430" cy="398145"/>
          </a:xfrm>
          <a:prstGeom prst="rect">
            <a:avLst/>
          </a:prstGeom>
          <a:noFill/>
          <a:ln w="9525">
            <a:noFill/>
            <a:miter lim="800000"/>
          </a:ln>
          <a:effectLst/>
        </p:spPr>
        <p:txBody>
          <a:bodyPr lIns="122766" tIns="61384" rIns="122766" bIns="61384" anchor="ctr"/>
          <a:lstStyle/>
          <a:p>
            <a:pPr marL="0" marR="0" lvl="0" algn="l" defTabSz="914400" rtl="0" eaLnBrk="1" fontAlgn="base" latinLnBrk="0" hangingPunct="1">
              <a:lnSpc>
                <a:spcPct val="100000"/>
              </a:lnSpc>
              <a:spcBef>
                <a:spcPct val="0"/>
              </a:spcBef>
              <a:spcAft>
                <a:spcPct val="0"/>
              </a:spcAft>
              <a:buClrTx/>
              <a:buSzTx/>
              <a:buFont typeface="Wingdings" panose="05000000000000000000" pitchFamily="2" charset="2"/>
              <a:defRPr/>
            </a:pPr>
            <a:r>
              <a:rPr kumimoji="0" lang="zh-CN" altLang="en-US" sz="2000" b="1" i="0" u="none" strike="noStrike" kern="1200" cap="none" spc="0" normalizeH="0" baseline="0" noProof="0" dirty="0">
                <a:ln>
                  <a:noFill/>
                </a:ln>
                <a:solidFill>
                  <a:schemeClr val="accent2">
                    <a:lumMod val="75000"/>
                  </a:schemeClr>
                </a:solidFill>
                <a:effectLst>
                  <a:outerShdw blurRad="38100" dist="38100" dir="2700000" algn="tl">
                    <a:srgbClr val="000000"/>
                  </a:outerShdw>
                </a:effectLst>
                <a:uLnTx/>
                <a:uFillTx/>
                <a:latin typeface="+mn-ea"/>
                <a:ea typeface="+mn-ea"/>
                <a:cs typeface="+mn-cs"/>
              </a:rPr>
              <a:t>上臂外侧，肩峰下</a:t>
            </a:r>
            <a:r>
              <a:rPr kumimoji="0" lang="en-US" altLang="zh-CN" sz="2000" b="1" i="0" u="none" strike="noStrike" kern="1200" cap="none" spc="0" normalizeH="0" baseline="0" noProof="0" dirty="0">
                <a:ln>
                  <a:noFill/>
                </a:ln>
                <a:solidFill>
                  <a:schemeClr val="accent2">
                    <a:lumMod val="75000"/>
                  </a:schemeClr>
                </a:solidFill>
                <a:effectLst>
                  <a:outerShdw blurRad="38100" dist="38100" dir="2700000" algn="tl">
                    <a:srgbClr val="000000"/>
                  </a:outerShdw>
                </a:effectLst>
                <a:uLnTx/>
                <a:uFillTx/>
                <a:latin typeface="+mn-ea"/>
                <a:ea typeface="+mn-ea"/>
                <a:cs typeface="+mn-cs"/>
              </a:rPr>
              <a:t>2-3</a:t>
            </a:r>
            <a:r>
              <a:rPr kumimoji="0" lang="zh-CN" altLang="en-US" sz="2000" b="1" i="0" u="none" strike="noStrike" kern="1200" cap="none" spc="0" normalizeH="0" baseline="0" noProof="0" dirty="0">
                <a:ln>
                  <a:noFill/>
                </a:ln>
                <a:solidFill>
                  <a:schemeClr val="accent2">
                    <a:lumMod val="75000"/>
                  </a:schemeClr>
                </a:solidFill>
                <a:effectLst>
                  <a:outerShdw blurRad="38100" dist="38100" dir="2700000" algn="tl">
                    <a:srgbClr val="000000"/>
                  </a:outerShdw>
                </a:effectLst>
                <a:uLnTx/>
                <a:uFillTx/>
                <a:latin typeface="+mn-ea"/>
                <a:ea typeface="+mn-ea"/>
                <a:cs typeface="+mn-cs"/>
              </a:rPr>
              <a:t>指</a:t>
            </a:r>
            <a:endParaRPr kumimoji="0" lang="zh-CN" altLang="en-US" sz="2000" b="1" i="0" u="none" strike="noStrike" kern="1200" cap="none" spc="0" normalizeH="0" baseline="0" noProof="0" dirty="0">
              <a:ln>
                <a:noFill/>
              </a:ln>
              <a:solidFill>
                <a:schemeClr val="accent2">
                  <a:lumMod val="75000"/>
                </a:schemeClr>
              </a:solidFill>
              <a:effectLst>
                <a:outerShdw blurRad="38100" dist="38100" dir="2700000" algn="tl">
                  <a:srgbClr val="000000"/>
                </a:outerShdw>
              </a:effectLst>
              <a:uLnTx/>
              <a:uFillTx/>
              <a:latin typeface="+mn-ea"/>
              <a:ea typeface="+mn-ea"/>
              <a:cs typeface="+mn-cs"/>
            </a:endParaRPr>
          </a:p>
        </p:txBody>
      </p:sp>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76515"/>
                                        </p:tgtEl>
                                        <p:attrNameLst>
                                          <p:attrName>style.visibility</p:attrName>
                                        </p:attrNameLst>
                                      </p:cBhvr>
                                      <p:to>
                                        <p:strVal val="visible"/>
                                      </p:to>
                                    </p:set>
                                    <p:animEffect transition="in" filter="dissolve">
                                      <p:cBhvr>
                                        <p:cTn id="7" dur="500"/>
                                        <p:tgtEl>
                                          <p:spTgt spid="57651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576514"/>
                                        </p:tgtEl>
                                        <p:attrNameLst>
                                          <p:attrName>style.visibility</p:attrName>
                                        </p:attrNameLst>
                                      </p:cBhvr>
                                      <p:to>
                                        <p:strVal val="visible"/>
                                      </p:to>
                                    </p:set>
                                    <p:anim calcmode="lin" valueType="num">
                                      <p:cBhvr additive="base">
                                        <p:cTn id="11" dur="500" fill="hold"/>
                                        <p:tgtEl>
                                          <p:spTgt spid="576514"/>
                                        </p:tgtEl>
                                        <p:attrNameLst>
                                          <p:attrName>ppt_x</p:attrName>
                                        </p:attrNameLst>
                                      </p:cBhvr>
                                      <p:tavLst>
                                        <p:tav tm="0">
                                          <p:val>
                                            <p:strVal val="1+#ppt_w/2"/>
                                          </p:val>
                                        </p:tav>
                                        <p:tav tm="100000">
                                          <p:val>
                                            <p:strVal val="#ppt_x"/>
                                          </p:val>
                                        </p:tav>
                                      </p:tavLst>
                                    </p:anim>
                                    <p:anim calcmode="lin" valueType="num">
                                      <p:cBhvr additive="base">
                                        <p:cTn id="12" dur="500" fill="hold"/>
                                        <p:tgtEl>
                                          <p:spTgt spid="57651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576516"/>
                                        </p:tgtEl>
                                        <p:attrNameLst>
                                          <p:attrName>style.visibility</p:attrName>
                                        </p:attrNameLst>
                                      </p:cBhvr>
                                      <p:to>
                                        <p:strVal val="visible"/>
                                      </p:to>
                                    </p:set>
                                    <p:anim calcmode="lin" valueType="num">
                                      <p:cBhvr>
                                        <p:cTn id="17" dur="500" fill="hold"/>
                                        <p:tgtEl>
                                          <p:spTgt spid="576516"/>
                                        </p:tgtEl>
                                        <p:attrNameLst>
                                          <p:attrName>ppt_w</p:attrName>
                                        </p:attrNameLst>
                                      </p:cBhvr>
                                      <p:tavLst>
                                        <p:tav tm="0">
                                          <p:val>
                                            <p:fltVal val="0.000000"/>
                                          </p:val>
                                        </p:tav>
                                        <p:tav tm="100000">
                                          <p:val>
                                            <p:strVal val="#ppt_w"/>
                                          </p:val>
                                        </p:tav>
                                      </p:tavLst>
                                    </p:anim>
                                    <p:anim calcmode="lin" valueType="num">
                                      <p:cBhvr>
                                        <p:cTn id="18" dur="500" fill="hold"/>
                                        <p:tgtEl>
                                          <p:spTgt spid="576516"/>
                                        </p:tgtEl>
                                        <p:attrNameLst>
                                          <p:attrName>ppt_h</p:attrName>
                                        </p:attrNameLst>
                                      </p:cBhvr>
                                      <p:tavLst>
                                        <p:tav tm="0">
                                          <p:val>
                                            <p:strVal val="#ppt_h"/>
                                          </p:val>
                                        </p:tav>
                                        <p:tav tm="100000">
                                          <p:val>
                                            <p:strVal val="#ppt_h"/>
                                          </p:val>
                                        </p:tav>
                                      </p:tavLst>
                                    </p:anim>
                                  </p:childTnLst>
                                </p:cTn>
                              </p:par>
                            </p:childTnLst>
                          </p:cTn>
                        </p:par>
                        <p:par>
                          <p:cTn id="19" fill="hold">
                            <p:stCondLst>
                              <p:cond delay="500"/>
                            </p:stCondLst>
                            <p:childTnLst>
                              <p:par>
                                <p:cTn id="20" presetID="12" presetClass="entr" presetSubtype="2" fill="hold" nodeType="afterEffect">
                                  <p:stCondLst>
                                    <p:cond delay="0"/>
                                  </p:stCondLst>
                                  <p:childTnLst>
                                    <p:set>
                                      <p:cBhvr>
                                        <p:cTn id="21" dur="1" fill="hold">
                                          <p:stCondLst>
                                            <p:cond delay="0"/>
                                          </p:stCondLst>
                                        </p:cTn>
                                        <p:tgtEl>
                                          <p:spTgt spid="576517"/>
                                        </p:tgtEl>
                                        <p:attrNameLst>
                                          <p:attrName>style.visibility</p:attrName>
                                        </p:attrNameLst>
                                      </p:cBhvr>
                                      <p:to>
                                        <p:strVal val="visible"/>
                                      </p:to>
                                    </p:set>
                                    <p:animEffect transition="in" filter="slide(fromRight)">
                                      <p:cBhvr>
                                        <p:cTn id="22" dur="500"/>
                                        <p:tgtEl>
                                          <p:spTgt spid="576517"/>
                                        </p:tgtEl>
                                      </p:cBhvr>
                                    </p:animEffect>
                                  </p:childTnLst>
                                </p:cTn>
                              </p:par>
                            </p:childTnLst>
                          </p:cTn>
                        </p:par>
                        <p:par>
                          <p:cTn id="23" fill="hold">
                            <p:stCondLst>
                              <p:cond delay="1000"/>
                            </p:stCondLst>
                            <p:childTnLst>
                              <p:par>
                                <p:cTn id="24" presetID="9" presetClass="entr" presetSubtype="0" fill="hold" grpId="0" nodeType="afterEffect">
                                  <p:stCondLst>
                                    <p:cond delay="0"/>
                                  </p:stCondLst>
                                  <p:childTnLst>
                                    <p:set>
                                      <p:cBhvr>
                                        <p:cTn id="25" dur="1" fill="hold">
                                          <p:stCondLst>
                                            <p:cond delay="0"/>
                                          </p:stCondLst>
                                        </p:cTn>
                                        <p:tgtEl>
                                          <p:spTgt spid="576518"/>
                                        </p:tgtEl>
                                        <p:attrNameLst>
                                          <p:attrName>style.visibility</p:attrName>
                                        </p:attrNameLst>
                                      </p:cBhvr>
                                      <p:to>
                                        <p:strVal val="visible"/>
                                      </p:to>
                                    </p:set>
                                    <p:animEffect transition="in" filter="dissolve">
                                      <p:cBhvr>
                                        <p:cTn id="26" dur="500"/>
                                        <p:tgtEl>
                                          <p:spTgt spid="576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6515" grpId="0" bldLvl="0" animBg="1"/>
      <p:bldP spid="576516" grpId="0" bldLvl="0" animBg="1"/>
      <p:bldP spid="576518"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3"/>
          <p:cNvSpPr>
            <a:spLocks noGrp="1"/>
          </p:cNvSpPr>
          <p:nvPr>
            <p:ph type="body" sz="half" idx="4294967295"/>
          </p:nvPr>
        </p:nvSpPr>
        <p:spPr>
          <a:xfrm>
            <a:off x="1080135" y="1196975"/>
            <a:ext cx="4272280" cy="341630"/>
          </a:xfrm>
        </p:spPr>
        <p:txBody>
          <a:bodyPr vert="horz" wrap="square" lIns="121920" tIns="60960" rIns="121920" bIns="60960" anchor="t" anchorCtr="0">
            <a:noAutofit/>
          </a:bodyPr>
          <a:p>
            <a:pPr marL="533400" indent="-533400">
              <a:lnSpc>
                <a:spcPct val="90000"/>
              </a:lnSpc>
              <a:buClr>
                <a:srgbClr val="0BD0D9"/>
              </a:buClr>
              <a:buSzPct val="95000"/>
              <a:buFontTx/>
              <a:buNone/>
            </a:pP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操作步骤</a:t>
            </a:r>
            <a:r>
              <a:rPr lang="en-US" altLang="zh-CN" sz="2000" b="1" dirty="0">
                <a:latin typeface="微软雅黑" panose="020B0503020204020204" charset="-122"/>
                <a:ea typeface="微软雅黑" panose="020B0503020204020204" charset="-122"/>
              </a:rPr>
              <a:t>】</a:t>
            </a:r>
            <a:endParaRPr lang="en-US" altLang="zh-CN" sz="2000" b="1" dirty="0">
              <a:latin typeface="微软雅黑" panose="020B0503020204020204" charset="-122"/>
              <a:ea typeface="微软雅黑" panose="020B0503020204020204" charset="-122"/>
            </a:endParaRPr>
          </a:p>
        </p:txBody>
      </p:sp>
      <p:pic>
        <p:nvPicPr>
          <p:cNvPr id="50179" name="Picture 4" descr="图片链接">
            <a:hlinkClick r:id="rId1" action="ppaction://hlinkfile"/>
          </p:cNvPr>
          <p:cNvPicPr>
            <a:picLocks noChangeAspect="1"/>
          </p:cNvPicPr>
          <p:nvPr/>
        </p:nvPicPr>
        <p:blipFill>
          <a:blip r:embed="rId2"/>
          <a:stretch>
            <a:fillRect/>
          </a:stretch>
        </p:blipFill>
        <p:spPr>
          <a:xfrm>
            <a:off x="3312584" y="5251451"/>
            <a:ext cx="385233" cy="385233"/>
          </a:xfrm>
          <a:prstGeom prst="rect">
            <a:avLst/>
          </a:prstGeom>
          <a:noFill/>
          <a:ln w="9525">
            <a:noFill/>
          </a:ln>
        </p:spPr>
      </p:pic>
      <p:sp>
        <p:nvSpPr>
          <p:cNvPr id="6" name="Rectangle 33"/>
          <p:cNvSpPr txBox="1">
            <a:spLocks noChangeArrowheads="1"/>
          </p:cNvSpPr>
          <p:nvPr/>
        </p:nvSpPr>
        <p:spPr bwMode="auto">
          <a:xfrm>
            <a:off x="23284" y="-1132416"/>
            <a:ext cx="4834467" cy="692151"/>
          </a:xfrm>
          <a:prstGeom prst="rect">
            <a:avLst/>
          </a:prstGeom>
          <a:solidFill>
            <a:schemeClr val="accent1">
              <a:alpha val="43000"/>
            </a:schemeClr>
          </a:solidFill>
          <a:ln>
            <a:noFill/>
          </a:ln>
        </p:spPr>
        <p:txBody>
          <a:bodyPr lIns="106852" tIns="53425" rIns="106852" bIns="53425" anchor="ctr"/>
          <a:lst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smtClean="0">
                <a:ln>
                  <a:noFill/>
                </a:ln>
                <a:solidFill>
                  <a:srgbClr val="990000"/>
                </a:solidFill>
                <a:effectLst>
                  <a:outerShdw blurRad="38100" dist="38100" dir="2700000" algn="tl">
                    <a:srgbClr val="C0C0C0"/>
                  </a:outerShdw>
                </a:effectLst>
                <a:uLnTx/>
                <a:uFillTx/>
                <a:latin typeface="+mj-lt"/>
                <a:ea typeface="+mj-ea"/>
                <a:cs typeface="+mj-cs"/>
              </a:rPr>
              <a:t>第三节</a:t>
            </a:r>
            <a:r>
              <a:rPr kumimoji="0" lang="en-US" altLang="zh-CN" sz="3735" b="0" i="0" u="none" strike="noStrike" kern="1200" cap="none" spc="0" normalizeH="0" baseline="0" noProof="0" dirty="0" smtClean="0">
                <a:ln>
                  <a:noFill/>
                </a:ln>
                <a:solidFill>
                  <a:schemeClr val="tx2"/>
                </a:solidFill>
                <a:effectLst/>
                <a:uLnTx/>
                <a:uFillTx/>
                <a:latin typeface="+mj-lt"/>
                <a:ea typeface="+mj-ea"/>
                <a:cs typeface="+mj-cs"/>
              </a:rPr>
              <a:t>  </a:t>
            </a:r>
            <a:r>
              <a:rPr kumimoji="0" lang="zh-CN" altLang="en-US" sz="3735" b="1" i="0" u="none" strike="noStrike" kern="1200" cap="none" spc="0" normalizeH="0" baseline="0" noProof="0" dirty="0" smtClean="0">
                <a:ln>
                  <a:noFill/>
                </a:ln>
                <a:solidFill>
                  <a:srgbClr val="990000"/>
                </a:solidFill>
                <a:effectLst>
                  <a:outerShdw blurRad="38100" dist="38100" dir="2700000" algn="tl">
                    <a:srgbClr val="C0C0C0"/>
                  </a:outerShdw>
                </a:effectLst>
                <a:uLnTx/>
                <a:uFillTx/>
                <a:latin typeface="+mj-lt"/>
                <a:ea typeface="+mj-ea"/>
                <a:cs typeface="+mj-cs"/>
              </a:rPr>
              <a:t>注射</a:t>
            </a:r>
            <a:r>
              <a:rPr kumimoji="0" lang="zh-CN" altLang="zh-CN" sz="3735" b="1" i="0" u="none" strike="noStrike" kern="1200" cap="none" spc="0" normalizeH="0" baseline="0" noProof="0" dirty="0" smtClean="0">
                <a:ln>
                  <a:noFill/>
                </a:ln>
                <a:solidFill>
                  <a:srgbClr val="990000"/>
                </a:solidFill>
                <a:effectLst>
                  <a:outerShdw blurRad="38100" dist="38100" dir="2700000" algn="tl">
                    <a:srgbClr val="C0C0C0"/>
                  </a:outerShdw>
                </a:effectLst>
                <a:uLnTx/>
                <a:uFillTx/>
                <a:latin typeface="+mj-lt"/>
                <a:ea typeface="+mj-ea"/>
                <a:cs typeface="+mj-cs"/>
              </a:rPr>
              <a:t>给药技术</a:t>
            </a:r>
            <a:endParaRPr kumimoji="0" lang="zh-CN" altLang="en-US" sz="3735" b="1" i="0" u="none" strike="noStrike" kern="1200" cap="none" spc="0" normalizeH="0" baseline="0" noProof="0" dirty="0" smtClean="0">
              <a:ln>
                <a:noFill/>
              </a:ln>
              <a:solidFill>
                <a:srgbClr val="990000"/>
              </a:solidFill>
              <a:effectLst>
                <a:outerShdw blurRad="38100" dist="38100" dir="2700000" algn="tl">
                  <a:srgbClr val="C0C0C0"/>
                </a:outerShdw>
              </a:effectLst>
              <a:uLnTx/>
              <a:uFillTx/>
              <a:latin typeface="+mj-lt"/>
              <a:ea typeface="+mj-ea"/>
              <a:cs typeface="+mj-cs"/>
            </a:endParaRPr>
          </a:p>
        </p:txBody>
      </p:sp>
      <p:sp>
        <p:nvSpPr>
          <p:cNvPr id="9" name="Rectangle 14"/>
          <p:cNvSpPr>
            <a:spLocks noChangeArrowheads="1"/>
          </p:cNvSpPr>
          <p:nvPr/>
        </p:nvSpPr>
        <p:spPr bwMode="auto">
          <a:xfrm>
            <a:off x="911225" y="548640"/>
            <a:ext cx="10752455" cy="600075"/>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（三）肌内注射术（</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IM/im</a:t>
            </a: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a:t>
            </a:r>
            <a:endPar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graphicFrame>
        <p:nvGraphicFramePr>
          <p:cNvPr id="10" name="表格 9"/>
          <p:cNvGraphicFramePr>
            <a:graphicFrameLocks noGrp="1"/>
          </p:cNvGraphicFramePr>
          <p:nvPr>
            <p:custDataLst>
              <p:tags r:id="rId3"/>
            </p:custDataLst>
          </p:nvPr>
        </p:nvGraphicFramePr>
        <p:xfrm>
          <a:off x="1240155" y="1626235"/>
          <a:ext cx="2988945" cy="877570"/>
        </p:xfrm>
        <a:graphic>
          <a:graphicData uri="http://schemas.openxmlformats.org/drawingml/2006/table">
            <a:tbl>
              <a:tblPr/>
              <a:tblGrid>
                <a:gridCol w="2988945"/>
              </a:tblGrid>
              <a:tr h="274320">
                <a:tc>
                  <a:txBody>
                    <a:bodyPr/>
                    <a:lstStyle/>
                    <a:p>
                      <a:pPr indent="0" algn="just" fontAlgn="auto">
                        <a:lnSpc>
                          <a:spcPct val="120000"/>
                        </a:lnSpc>
                        <a:spcBef>
                          <a:spcPts val="400"/>
                        </a:spcBef>
                        <a:spcAft>
                          <a:spcPts val="100"/>
                        </a:spcAft>
                      </a:pPr>
                      <a:r>
                        <a:rPr lang="zh-CN" sz="1800" b="1" dirty="0">
                          <a:latin typeface="微软雅黑" panose="020B0503020204020204" charset="-122"/>
                          <a:ea typeface="微软雅黑" panose="020B0503020204020204" charset="-122"/>
                        </a:rPr>
                        <a:t>药物的准备</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r h="274320">
                <a:tc>
                  <a:txBody>
                    <a:bodyPr/>
                    <a:lstStyle/>
                    <a:p>
                      <a:pPr indent="0" algn="just" fontAlgn="auto">
                        <a:lnSpc>
                          <a:spcPct val="120000"/>
                        </a:lnSpc>
                        <a:spcBef>
                          <a:spcPts val="400"/>
                        </a:spcBef>
                        <a:spcAft>
                          <a:spcPts val="100"/>
                        </a:spcAft>
                      </a:pPr>
                      <a:r>
                        <a:rPr lang="zh-CN" sz="1800" b="1">
                          <a:latin typeface="微软雅黑" panose="020B0503020204020204" charset="-122"/>
                          <a:ea typeface="微软雅黑" panose="020B0503020204020204" charset="-122"/>
                        </a:rPr>
                        <a:t>核对解释</a:t>
                      </a:r>
                      <a:endParaRPr lang="zh-CN" sz="18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28930">
                <a:tc>
                  <a:txBody>
                    <a:bodyPr/>
                    <a:lstStyle/>
                    <a:p>
                      <a:pPr indent="0" algn="just" fontAlgn="auto">
                        <a:lnSpc>
                          <a:spcPct val="120000"/>
                        </a:lnSpc>
                        <a:spcBef>
                          <a:spcPts val="400"/>
                        </a:spcBef>
                        <a:spcAft>
                          <a:spcPts val="100"/>
                        </a:spcAft>
                      </a:pPr>
                      <a:r>
                        <a:rPr lang="zh-CN" sz="1800" b="1" dirty="0">
                          <a:latin typeface="微软雅黑" panose="020B0503020204020204" charset="-122"/>
                          <a:ea typeface="微软雅黑" panose="020B0503020204020204" charset="-122"/>
                        </a:rPr>
                        <a:t>取合适注射体位</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bl>
          </a:graphicData>
        </a:graphic>
      </p:graphicFrame>
      <p:graphicFrame>
        <p:nvGraphicFramePr>
          <p:cNvPr id="11" name="表格 10"/>
          <p:cNvGraphicFramePr>
            <a:graphicFrameLocks noGrp="1"/>
          </p:cNvGraphicFramePr>
          <p:nvPr/>
        </p:nvGraphicFramePr>
        <p:xfrm>
          <a:off x="1240155" y="2678430"/>
          <a:ext cx="3308350" cy="3703320"/>
        </p:xfrm>
        <a:graphic>
          <a:graphicData uri="http://schemas.openxmlformats.org/drawingml/2006/table">
            <a:tbl>
              <a:tblPr/>
              <a:tblGrid>
                <a:gridCol w="3308350"/>
              </a:tblGrid>
              <a:tr h="411480">
                <a:tc>
                  <a:txBody>
                    <a:bodyPr/>
                    <a:lstStyle/>
                    <a:p>
                      <a:pPr indent="0" algn="just" fontAlgn="auto">
                        <a:lnSpc>
                          <a:spcPct val="120000"/>
                        </a:lnSpc>
                        <a:spcBef>
                          <a:spcPts val="400"/>
                        </a:spcBef>
                        <a:spcAft>
                          <a:spcPts val="100"/>
                        </a:spcAft>
                      </a:pPr>
                      <a:r>
                        <a:rPr lang="zh-CN" sz="1800" b="1" dirty="0">
                          <a:latin typeface="微软雅黑" panose="020B0503020204020204" charset="-122"/>
                          <a:ea typeface="微软雅黑" panose="020B0503020204020204" charset="-122"/>
                        </a:rPr>
                        <a:t>戴手套、消毒</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1480">
                <a:tc>
                  <a:txBody>
                    <a:bodyPr/>
                    <a:lstStyle/>
                    <a:p>
                      <a:pPr indent="0" algn="just" fontAlgn="auto">
                        <a:lnSpc>
                          <a:spcPct val="120000"/>
                        </a:lnSpc>
                        <a:spcBef>
                          <a:spcPts val="400"/>
                        </a:spcBef>
                        <a:spcAft>
                          <a:spcPts val="100"/>
                        </a:spcAft>
                      </a:pPr>
                      <a:r>
                        <a:rPr lang="zh-CN" sz="1800" b="1" dirty="0">
                          <a:latin typeface="微软雅黑" panose="020B0503020204020204" charset="-122"/>
                          <a:ea typeface="微软雅黑" panose="020B0503020204020204" charset="-122"/>
                        </a:rPr>
                        <a:t>再次核对、排空气</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1480">
                <a:tc>
                  <a:txBody>
                    <a:bodyPr/>
                    <a:lstStyle/>
                    <a:p>
                      <a:pPr indent="0" algn="just" fontAlgn="auto">
                        <a:lnSpc>
                          <a:spcPct val="120000"/>
                        </a:lnSpc>
                        <a:spcBef>
                          <a:spcPts val="400"/>
                        </a:spcBef>
                        <a:spcAft>
                          <a:spcPts val="100"/>
                        </a:spcAft>
                      </a:pPr>
                      <a:r>
                        <a:rPr lang="zh-CN" sz="1800" b="1" dirty="0">
                          <a:latin typeface="微软雅黑" panose="020B0503020204020204" charset="-122"/>
                          <a:ea typeface="微软雅黑" panose="020B0503020204020204" charset="-122"/>
                        </a:rPr>
                        <a:t>进针</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1480">
                <a:tc>
                  <a:txBody>
                    <a:bodyPr/>
                    <a:lstStyle/>
                    <a:p>
                      <a:pPr indent="0" algn="just" fontAlgn="auto">
                        <a:lnSpc>
                          <a:spcPct val="120000"/>
                        </a:lnSpc>
                        <a:spcBef>
                          <a:spcPts val="400"/>
                        </a:spcBef>
                        <a:spcAft>
                          <a:spcPts val="100"/>
                        </a:spcAft>
                      </a:pPr>
                      <a:r>
                        <a:rPr lang="en-US" sz="1800" b="1" dirty="0">
                          <a:latin typeface="微软雅黑" panose="020B0503020204020204" charset="-122"/>
                          <a:ea typeface="微软雅黑" panose="020B0503020204020204" charset="-122"/>
                          <a:cs typeface="微软雅黑" panose="020B0503020204020204" charset="-122"/>
                        </a:rPr>
                        <a:t> </a:t>
                      </a:r>
                      <a:r>
                        <a:rPr lang="zh-CN" sz="1800" b="1" dirty="0">
                          <a:latin typeface="微软雅黑" panose="020B0503020204020204" charset="-122"/>
                          <a:ea typeface="微软雅黑" panose="020B0503020204020204" charset="-122"/>
                          <a:cs typeface="微软雅黑" panose="020B0503020204020204" charset="-122"/>
                        </a:rPr>
                        <a:t>注药</a:t>
                      </a:r>
                      <a:endParaRPr lang="zh-CN" sz="1800" b="1" dirty="0">
                        <a:latin typeface="微软雅黑" panose="020B0503020204020204" charset="-122"/>
                        <a:ea typeface="微软雅黑" panose="020B0503020204020204" charset="-122"/>
                        <a:cs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1480">
                <a:tc>
                  <a:txBody>
                    <a:bodyPr/>
                    <a:lstStyle/>
                    <a:p>
                      <a:pPr indent="0" algn="just" fontAlgn="auto">
                        <a:lnSpc>
                          <a:spcPct val="120000"/>
                        </a:lnSpc>
                        <a:spcBef>
                          <a:spcPts val="400"/>
                        </a:spcBef>
                        <a:spcAft>
                          <a:spcPts val="100"/>
                        </a:spcAft>
                      </a:pPr>
                      <a:r>
                        <a:rPr lang="zh-CN" sz="1800" b="1" dirty="0">
                          <a:latin typeface="微软雅黑" panose="020B0503020204020204" charset="-122"/>
                          <a:ea typeface="微软雅黑" panose="020B0503020204020204" charset="-122"/>
                        </a:rPr>
                        <a:t>拔针</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1480">
                <a:tc>
                  <a:txBody>
                    <a:bodyPr/>
                    <a:lstStyle/>
                    <a:p>
                      <a:pPr indent="0" algn="just" fontAlgn="auto">
                        <a:lnSpc>
                          <a:spcPct val="120000"/>
                        </a:lnSpc>
                        <a:spcBef>
                          <a:spcPts val="400"/>
                        </a:spcBef>
                        <a:spcAft>
                          <a:spcPts val="100"/>
                        </a:spcAft>
                      </a:pPr>
                      <a:r>
                        <a:rPr lang="zh-CN" sz="1800" b="1" dirty="0">
                          <a:latin typeface="微软雅黑" panose="020B0503020204020204" charset="-122"/>
                          <a:ea typeface="微软雅黑" panose="020B0503020204020204" charset="-122"/>
                        </a:rPr>
                        <a:t>操作后查对</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1480">
                <a:tc>
                  <a:txBody>
                    <a:bodyPr/>
                    <a:lstStyle/>
                    <a:p>
                      <a:pPr indent="0" algn="just" fontAlgn="auto">
                        <a:lnSpc>
                          <a:spcPct val="120000"/>
                        </a:lnSpc>
                        <a:spcBef>
                          <a:spcPts val="400"/>
                        </a:spcBef>
                        <a:spcAft>
                          <a:spcPts val="100"/>
                        </a:spcAft>
                      </a:pPr>
                      <a:r>
                        <a:rPr lang="zh-CN" sz="1800" b="1" dirty="0">
                          <a:latin typeface="微软雅黑" panose="020B0503020204020204" charset="-122"/>
                          <a:ea typeface="微软雅黑" panose="020B0503020204020204" charset="-122"/>
                        </a:rPr>
                        <a:t>整理清理用物</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1480">
                <a:tc>
                  <a:txBody>
                    <a:bodyPr/>
                    <a:lstStyle/>
                    <a:p>
                      <a:pPr indent="0" algn="just" fontAlgn="auto">
                        <a:lnSpc>
                          <a:spcPct val="120000"/>
                        </a:lnSpc>
                        <a:spcBef>
                          <a:spcPts val="400"/>
                        </a:spcBef>
                        <a:spcAft>
                          <a:spcPts val="100"/>
                        </a:spcAft>
                      </a:pPr>
                      <a:r>
                        <a:rPr lang="zh-CN" sz="1800" b="1">
                          <a:latin typeface="微软雅黑" panose="020B0503020204020204" charset="-122"/>
                          <a:ea typeface="微软雅黑" panose="020B0503020204020204" charset="-122"/>
                        </a:rPr>
                        <a:t>洗手</a:t>
                      </a:r>
                      <a:endParaRPr lang="zh-CN" sz="18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11480">
                <a:tc>
                  <a:txBody>
                    <a:bodyPr/>
                    <a:lstStyle/>
                    <a:p>
                      <a:pPr indent="0" algn="just" fontAlgn="auto">
                        <a:lnSpc>
                          <a:spcPct val="120000"/>
                        </a:lnSpc>
                        <a:spcBef>
                          <a:spcPts val="400"/>
                        </a:spcBef>
                        <a:spcAft>
                          <a:spcPts val="100"/>
                        </a:spcAft>
                      </a:pPr>
                      <a:r>
                        <a:rPr lang="zh-CN" sz="1800" b="1" dirty="0">
                          <a:latin typeface="微软雅黑" panose="020B0503020204020204" charset="-122"/>
                          <a:ea typeface="微软雅黑" panose="020B0503020204020204" charset="-122"/>
                        </a:rPr>
                        <a:t>观察反应并记录</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12" name="Picture 2" descr="DSC02612a"/>
          <p:cNvPicPr>
            <a:picLocks noChangeAspect="1"/>
          </p:cNvPicPr>
          <p:nvPr/>
        </p:nvPicPr>
        <p:blipFill>
          <a:blip r:embed="rId4"/>
          <a:stretch>
            <a:fillRect/>
          </a:stretch>
        </p:blipFill>
        <p:spPr>
          <a:xfrm>
            <a:off x="5718175" y="1740535"/>
            <a:ext cx="2056130" cy="2165350"/>
          </a:xfrm>
          <a:prstGeom prst="rect">
            <a:avLst/>
          </a:prstGeom>
          <a:noFill/>
          <a:ln w="9525">
            <a:noFill/>
          </a:ln>
        </p:spPr>
      </p:pic>
      <p:pic>
        <p:nvPicPr>
          <p:cNvPr id="13" name="Picture 3" descr="DSC02613a"/>
          <p:cNvPicPr>
            <a:picLocks noChangeAspect="1"/>
          </p:cNvPicPr>
          <p:nvPr/>
        </p:nvPicPr>
        <p:blipFill>
          <a:blip r:embed="rId5"/>
          <a:srcRect l="7002" r="10522"/>
          <a:stretch>
            <a:fillRect/>
          </a:stretch>
        </p:blipFill>
        <p:spPr>
          <a:xfrm>
            <a:off x="8760460" y="1771015"/>
            <a:ext cx="2110105" cy="2165985"/>
          </a:xfrm>
          <a:prstGeom prst="rect">
            <a:avLst/>
          </a:prstGeom>
          <a:noFill/>
          <a:ln w="9525">
            <a:noFill/>
          </a:ln>
        </p:spPr>
      </p:pic>
      <p:pic>
        <p:nvPicPr>
          <p:cNvPr id="14" name="Picture 4" descr="DSC02614a"/>
          <p:cNvPicPr>
            <a:picLocks noChangeAspect="1"/>
          </p:cNvPicPr>
          <p:nvPr/>
        </p:nvPicPr>
        <p:blipFill>
          <a:blip r:embed="rId6"/>
          <a:stretch>
            <a:fillRect/>
          </a:stretch>
        </p:blipFill>
        <p:spPr>
          <a:xfrm>
            <a:off x="5808345" y="4293235"/>
            <a:ext cx="2165350" cy="2165350"/>
          </a:xfrm>
          <a:prstGeom prst="rect">
            <a:avLst/>
          </a:prstGeom>
          <a:noFill/>
          <a:ln w="9525">
            <a:noFill/>
          </a:ln>
        </p:spPr>
      </p:pic>
      <p:pic>
        <p:nvPicPr>
          <p:cNvPr id="15" name="Picture 5" descr="DSC02615a"/>
          <p:cNvPicPr>
            <a:picLocks noChangeAspect="1"/>
          </p:cNvPicPr>
          <p:nvPr/>
        </p:nvPicPr>
        <p:blipFill>
          <a:blip r:embed="rId7"/>
          <a:stretch>
            <a:fillRect/>
          </a:stretch>
        </p:blipFill>
        <p:spPr>
          <a:xfrm>
            <a:off x="8616315" y="4293235"/>
            <a:ext cx="2434590" cy="2251075"/>
          </a:xfrm>
          <a:prstGeom prst="rect">
            <a:avLst/>
          </a:prstGeom>
          <a:noFill/>
          <a:ln w="9525">
            <a:noFill/>
          </a:ln>
        </p:spPr>
      </p:pic>
      <p:sp>
        <p:nvSpPr>
          <p:cNvPr id="23" name="Title 6"/>
          <p:cNvSpPr txBox="1"/>
          <p:nvPr>
            <p:custDataLst>
              <p:tags r:id="rId8"/>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00000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ox(in)">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9587" name="Text Box 3"/>
          <p:cNvSpPr txBox="1">
            <a:spLocks noChangeArrowheads="1"/>
          </p:cNvSpPr>
          <p:nvPr/>
        </p:nvSpPr>
        <p:spPr bwMode="auto">
          <a:xfrm>
            <a:off x="407670" y="1844040"/>
            <a:ext cx="4143375" cy="3169285"/>
          </a:xfrm>
          <a:prstGeom prst="rect">
            <a:avLst/>
          </a:prstGeom>
          <a:solidFill>
            <a:srgbClr val="CC99FF">
              <a:alpha val="30196"/>
            </a:srgbClr>
          </a:solidFill>
          <a:ln w="38100" cmpd="dbl">
            <a:solidFill>
              <a:srgbClr val="00CCFF"/>
            </a:solidFill>
            <a:prstDash val="lgDashDot"/>
            <a:miter lim="800000"/>
          </a:ln>
        </p:spPr>
        <p:txBody>
          <a:bodyPr wrap="square">
            <a:spAutoFit/>
          </a:bodyPr>
          <a:lstStyle/>
          <a:p>
            <a:pPr marL="342900" marR="0" indent="-342900" algn="just" defTabSz="914400">
              <a:spcBef>
                <a:spcPct val="50000"/>
              </a:spcBef>
              <a:buClrTx/>
              <a:buSzTx/>
              <a:buFontTx/>
              <a:buBlip>
                <a:blip r:embed="rId1"/>
              </a:buBlip>
              <a:defRPr/>
            </a:pPr>
            <a:r>
              <a:rPr kumimoji="0" lang="zh-CN" altLang="en-US"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rPr>
              <a:t>持针手法：</a:t>
            </a:r>
            <a:endParaRPr kumimoji="0" lang="zh-CN" altLang="en-US"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endParaRPr>
          </a:p>
          <a:p>
            <a:pPr marL="342900" marR="0" indent="-342900" algn="just" defTabSz="914400">
              <a:spcBef>
                <a:spcPct val="50000"/>
              </a:spcBef>
              <a:buClrTx/>
              <a:buSzTx/>
              <a:buFontTx/>
              <a:buNone/>
              <a:defRPr/>
            </a:pPr>
            <a:r>
              <a:rPr kumimoji="0" lang="zh-CN" altLang="en-US"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rPr>
              <a:t>         执笔式</a:t>
            </a:r>
            <a:endParaRPr kumimoji="0" lang="zh-CN" altLang="en-US"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endParaRPr>
          </a:p>
          <a:p>
            <a:pPr marL="342900" marR="0" indent="-342900" algn="just" defTabSz="914400">
              <a:spcBef>
                <a:spcPct val="50000"/>
              </a:spcBef>
              <a:buClrTx/>
              <a:buSzTx/>
              <a:buFontTx/>
              <a:buBlip>
                <a:blip r:embed="rId1"/>
              </a:buBlip>
              <a:defRPr/>
            </a:pPr>
            <a:r>
              <a:rPr kumimoji="0" lang="zh-CN" altLang="en-US"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rPr>
              <a:t>进针角度：</a:t>
            </a:r>
            <a:endParaRPr kumimoji="0" lang="zh-CN" altLang="en-US"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endParaRPr>
          </a:p>
          <a:p>
            <a:pPr marL="342900" marR="0" indent="-342900" algn="just" defTabSz="914400">
              <a:spcBef>
                <a:spcPct val="50000"/>
              </a:spcBef>
              <a:buClrTx/>
              <a:buSzTx/>
              <a:buFontTx/>
              <a:buNone/>
              <a:defRPr/>
            </a:pPr>
            <a:r>
              <a:rPr kumimoji="0" lang="en-US" altLang="zh-CN"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rPr>
              <a:t>         90°</a:t>
            </a:r>
            <a:endParaRPr kumimoji="0" lang="en-US" altLang="zh-CN"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endParaRPr>
          </a:p>
          <a:p>
            <a:pPr marL="342900" marR="0" indent="-342900" algn="just" defTabSz="914400">
              <a:spcBef>
                <a:spcPct val="50000"/>
              </a:spcBef>
              <a:buClrTx/>
              <a:buSzTx/>
              <a:buFontTx/>
              <a:buBlip>
                <a:blip r:embed="rId1"/>
              </a:buBlip>
              <a:defRPr/>
            </a:pPr>
            <a:r>
              <a:rPr kumimoji="0" lang="zh-CN" altLang="en-US"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rPr>
              <a:t>进针深度：</a:t>
            </a:r>
            <a:endParaRPr kumimoji="0" lang="zh-CN" altLang="en-US"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endParaRPr>
          </a:p>
          <a:p>
            <a:pPr marL="342900" marR="0" indent="-342900" algn="just" defTabSz="914400">
              <a:spcBef>
                <a:spcPct val="50000"/>
              </a:spcBef>
              <a:buClrTx/>
              <a:buSzTx/>
              <a:buFontTx/>
              <a:buNone/>
              <a:defRPr/>
            </a:pPr>
            <a:r>
              <a:rPr kumimoji="0" lang="zh-CN" altLang="en-US"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rPr>
              <a:t>      针梗的</a:t>
            </a:r>
            <a:r>
              <a:rPr kumimoji="0" lang="en-US" altLang="zh-CN"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rPr>
              <a:t>2/3</a:t>
            </a:r>
            <a:endParaRPr kumimoji="0" lang="en-US" altLang="zh-CN"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endParaRPr>
          </a:p>
          <a:p>
            <a:pPr marL="342900" marR="0" indent="-342900" algn="just" defTabSz="914400">
              <a:spcBef>
                <a:spcPct val="50000"/>
              </a:spcBef>
              <a:buClrTx/>
              <a:buSzTx/>
              <a:buFontTx/>
              <a:buBlip>
                <a:blip r:embed="rId1"/>
              </a:buBlip>
              <a:defRPr/>
            </a:pPr>
            <a:r>
              <a:rPr kumimoji="0" lang="zh-CN" altLang="en-US"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rPr>
              <a:t>“二快一慢”</a:t>
            </a:r>
            <a:endParaRPr kumimoji="0" lang="zh-CN" altLang="en-US" sz="2000" b="1" kern="1200" cap="none" spc="0" normalizeH="0" baseline="0" noProof="0">
              <a:solidFill>
                <a:schemeClr val="accent2">
                  <a:lumMod val="75000"/>
                </a:schemeClr>
              </a:solidFill>
              <a:latin typeface="微软雅黑" panose="020B0503020204020204" charset="-122"/>
              <a:ea typeface="微软雅黑" panose="020B0503020204020204" charset="-122"/>
              <a:cs typeface="微软雅黑" panose="020B0503020204020204" charset="-122"/>
            </a:endParaRPr>
          </a:p>
        </p:txBody>
      </p:sp>
      <p:pic>
        <p:nvPicPr>
          <p:cNvPr id="579591" name="Picture 7" descr="DSC02614a"/>
          <p:cNvPicPr>
            <a:picLocks noChangeAspect="1"/>
          </p:cNvPicPr>
          <p:nvPr/>
        </p:nvPicPr>
        <p:blipFill>
          <a:blip r:embed="rId2"/>
          <a:stretch>
            <a:fillRect/>
          </a:stretch>
        </p:blipFill>
        <p:spPr>
          <a:xfrm>
            <a:off x="5015865" y="1772920"/>
            <a:ext cx="3681730" cy="3813810"/>
          </a:xfrm>
          <a:prstGeom prst="rect">
            <a:avLst/>
          </a:prstGeom>
          <a:noFill/>
          <a:ln w="9525">
            <a:noFill/>
          </a:ln>
        </p:spPr>
      </p:pic>
      <p:grpSp>
        <p:nvGrpSpPr>
          <p:cNvPr id="2" name="组合 1"/>
          <p:cNvGrpSpPr/>
          <p:nvPr/>
        </p:nvGrpSpPr>
        <p:grpSpPr>
          <a:xfrm>
            <a:off x="8903970" y="1772920"/>
            <a:ext cx="2971800" cy="4143375"/>
            <a:chOff x="9450" y="1770"/>
            <a:chExt cx="8186" cy="8620"/>
          </a:xfrm>
        </p:grpSpPr>
        <p:pic>
          <p:nvPicPr>
            <p:cNvPr id="579588" name="Picture 4" descr="DSC02612a"/>
            <p:cNvPicPr>
              <a:picLocks noChangeAspect="1"/>
            </p:cNvPicPr>
            <p:nvPr/>
          </p:nvPicPr>
          <p:blipFill>
            <a:blip r:embed="rId3"/>
            <a:stretch>
              <a:fillRect/>
            </a:stretch>
          </p:blipFill>
          <p:spPr>
            <a:xfrm>
              <a:off x="9450" y="1770"/>
              <a:ext cx="8187" cy="8620"/>
            </a:xfrm>
            <a:prstGeom prst="rect">
              <a:avLst/>
            </a:prstGeom>
            <a:noFill/>
            <a:ln w="9525">
              <a:noFill/>
            </a:ln>
          </p:spPr>
        </p:pic>
        <p:sp>
          <p:nvSpPr>
            <p:cNvPr id="579589" name="Oval 5"/>
            <p:cNvSpPr>
              <a:spLocks noChangeArrowheads="1"/>
            </p:cNvSpPr>
            <p:nvPr/>
          </p:nvSpPr>
          <p:spPr bwMode="auto">
            <a:xfrm>
              <a:off x="12473" y="3433"/>
              <a:ext cx="3177" cy="2267"/>
            </a:xfrm>
            <a:prstGeom prst="ellipse">
              <a:avLst/>
            </a:prstGeom>
            <a:noFill/>
            <a:ln w="38100" algn="ctr">
              <a:solidFill>
                <a:srgbClr val="CC3300"/>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a:ln>
                  <a:noFill/>
                </a:ln>
                <a:solidFill>
                  <a:schemeClr val="accent2">
                    <a:lumMod val="75000"/>
                  </a:schemeClr>
                </a:solidFill>
                <a:effectLst/>
                <a:uLnTx/>
                <a:uFillTx/>
                <a:latin typeface="+mn-ea"/>
                <a:ea typeface="+mn-ea"/>
                <a:cs typeface="+mn-cs"/>
              </a:endParaRPr>
            </a:p>
          </p:txBody>
        </p:sp>
        <p:sp>
          <p:nvSpPr>
            <p:cNvPr id="579590" name="AutoShape 6"/>
            <p:cNvSpPr>
              <a:spLocks noChangeArrowheads="1"/>
            </p:cNvSpPr>
            <p:nvPr/>
          </p:nvSpPr>
          <p:spPr bwMode="auto">
            <a:xfrm>
              <a:off x="14290" y="5703"/>
              <a:ext cx="2050" cy="1020"/>
            </a:xfrm>
            <a:prstGeom prst="leftArrow">
              <a:avLst>
                <a:gd name="adj1" fmla="val 50000"/>
                <a:gd name="adj2" fmla="val 50245"/>
              </a:avLst>
            </a:prstGeom>
            <a:solidFill>
              <a:srgbClr val="00B4DE"/>
            </a:solidFill>
            <a:ln w="9525" algn="ctr">
              <a:solidFill>
                <a:schemeClr val="tx1"/>
              </a:solid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a:ln>
                  <a:noFill/>
                </a:ln>
                <a:solidFill>
                  <a:schemeClr val="accent2">
                    <a:lumMod val="75000"/>
                  </a:schemeClr>
                </a:solidFill>
                <a:effectLst/>
                <a:uLnTx/>
                <a:uFillTx/>
                <a:latin typeface="+mn-ea"/>
                <a:ea typeface="+mn-ea"/>
                <a:cs typeface="+mn-cs"/>
              </a:endParaRPr>
            </a:p>
          </p:txBody>
        </p:sp>
        <p:sp>
          <p:nvSpPr>
            <p:cNvPr id="579592" name="AutoShape 8"/>
            <p:cNvSpPr>
              <a:spLocks noChangeArrowheads="1"/>
            </p:cNvSpPr>
            <p:nvPr/>
          </p:nvSpPr>
          <p:spPr bwMode="auto">
            <a:xfrm>
              <a:off x="13837" y="8120"/>
              <a:ext cx="2050" cy="1020"/>
            </a:xfrm>
            <a:prstGeom prst="leftArrow">
              <a:avLst>
                <a:gd name="adj1" fmla="val 50000"/>
                <a:gd name="adj2" fmla="val 50245"/>
              </a:avLst>
            </a:prstGeom>
            <a:solidFill>
              <a:srgbClr val="00B4DE"/>
            </a:solidFill>
            <a:ln w="9525" algn="ctr">
              <a:solidFill>
                <a:schemeClr val="tx1"/>
              </a:solid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a:ln>
                  <a:noFill/>
                </a:ln>
                <a:solidFill>
                  <a:schemeClr val="accent2">
                    <a:lumMod val="75000"/>
                  </a:schemeClr>
                </a:solidFill>
                <a:effectLst/>
                <a:uLnTx/>
                <a:uFillTx/>
                <a:latin typeface="+mn-ea"/>
                <a:ea typeface="+mn-ea"/>
                <a:cs typeface="+mn-cs"/>
              </a:endParaRPr>
            </a:p>
          </p:txBody>
        </p:sp>
      </p:grpSp>
      <p:sp>
        <p:nvSpPr>
          <p:cNvPr id="10" name="Rectangle 14"/>
          <p:cNvSpPr>
            <a:spLocks noChangeArrowheads="1"/>
          </p:cNvSpPr>
          <p:nvPr/>
        </p:nvSpPr>
        <p:spPr bwMode="auto">
          <a:xfrm>
            <a:off x="335280" y="981075"/>
            <a:ext cx="10752455" cy="494030"/>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（三）肌内注射术（</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IM/im</a:t>
            </a: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a:t>
            </a:r>
            <a:endPar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sp>
        <p:nvSpPr>
          <p:cNvPr id="23" name="Title 6"/>
          <p:cNvSpPr txBox="1"/>
          <p:nvPr>
            <p:custDataLst>
              <p:tags r:id="rId4"/>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0612" name="AutoShape 4"/>
          <p:cNvSpPr>
            <a:spLocks noChangeArrowheads="1"/>
          </p:cNvSpPr>
          <p:nvPr/>
        </p:nvSpPr>
        <p:spPr bwMode="auto">
          <a:xfrm>
            <a:off x="1631315" y="3284855"/>
            <a:ext cx="2089785" cy="744220"/>
          </a:xfrm>
          <a:prstGeom prst="diamond">
            <a:avLst/>
          </a:prstGeom>
          <a:solidFill>
            <a:srgbClr val="0095B8"/>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3300"/>
                </a:solidFill>
                <a:effectLst/>
                <a:uLnTx/>
                <a:uFillTx/>
                <a:latin typeface="+mn-ea"/>
                <a:ea typeface="+mn-ea"/>
                <a:cs typeface="+mn-cs"/>
              </a:rPr>
              <a:t>目的</a:t>
            </a:r>
            <a:endParaRPr kumimoji="0" lang="zh-CN" altLang="en-US" sz="2000" b="1" i="0" u="none" strike="noStrike" kern="1200" cap="none" spc="0" normalizeH="0" baseline="0" noProof="0">
              <a:ln>
                <a:noFill/>
              </a:ln>
              <a:solidFill>
                <a:srgbClr val="FF3300"/>
              </a:solidFill>
              <a:effectLst/>
              <a:uLnTx/>
              <a:uFillTx/>
              <a:latin typeface="+mn-ea"/>
              <a:ea typeface="+mn-ea"/>
              <a:cs typeface="+mn-cs"/>
            </a:endParaRPr>
          </a:p>
        </p:txBody>
      </p:sp>
      <p:sp>
        <p:nvSpPr>
          <p:cNvPr id="66571" name="AutoShape 6"/>
          <p:cNvSpPr>
            <a:spLocks noChangeArrowheads="1"/>
          </p:cNvSpPr>
          <p:nvPr/>
        </p:nvSpPr>
        <p:spPr bwMode="auto">
          <a:xfrm>
            <a:off x="1703705" y="1772920"/>
            <a:ext cx="1731010" cy="615950"/>
          </a:xfrm>
          <a:prstGeom prst="diamond">
            <a:avLst/>
          </a:prstGeom>
          <a:solidFill>
            <a:schemeClr val="accent1"/>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3300"/>
                </a:solidFill>
                <a:effectLst/>
                <a:uLnTx/>
                <a:uFillTx/>
                <a:latin typeface="+mn-ea"/>
                <a:ea typeface="+mn-ea"/>
                <a:cs typeface="+mn-cs"/>
              </a:rPr>
              <a:t>定义</a:t>
            </a:r>
            <a:endParaRPr kumimoji="0" lang="zh-CN" altLang="en-US" sz="2000" b="1" i="0" u="none" strike="noStrike" kern="1200" cap="none" spc="0" normalizeH="0" baseline="0" noProof="0">
              <a:ln>
                <a:noFill/>
              </a:ln>
              <a:solidFill>
                <a:srgbClr val="FF3300"/>
              </a:solidFill>
              <a:effectLst/>
              <a:uLnTx/>
              <a:uFillTx/>
              <a:latin typeface="+mn-ea"/>
              <a:ea typeface="+mn-ea"/>
              <a:cs typeface="+mn-cs"/>
            </a:endParaRPr>
          </a:p>
        </p:txBody>
      </p:sp>
      <p:sp>
        <p:nvSpPr>
          <p:cNvPr id="580616" name="AutoShape 8">
            <a:hlinkClick r:id="" action="ppaction://noaction"/>
          </p:cNvPr>
          <p:cNvSpPr>
            <a:spLocks noChangeArrowheads="1"/>
          </p:cNvSpPr>
          <p:nvPr/>
        </p:nvSpPr>
        <p:spPr bwMode="auto">
          <a:xfrm>
            <a:off x="1703705" y="4797425"/>
            <a:ext cx="2089785" cy="744220"/>
          </a:xfrm>
          <a:prstGeom prst="diamond">
            <a:avLst/>
          </a:prstGeom>
          <a:solidFill>
            <a:srgbClr val="0095B8">
              <a:alpha val="47058"/>
            </a:srgbClr>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mn-ea"/>
                <a:ea typeface="+mn-ea"/>
                <a:cs typeface="+mn-cs"/>
              </a:rPr>
              <a:t>评估</a:t>
            </a:r>
            <a:endParaRPr kumimoji="0" lang="zh-CN" altLang="en-US" sz="2000" b="1" i="0" u="none" strike="noStrike" kern="1200" cap="none" spc="0" normalizeH="0" baseline="0" noProof="0" dirty="0">
              <a:ln>
                <a:noFill/>
              </a:ln>
              <a:solidFill>
                <a:srgbClr val="FF3300"/>
              </a:solidFill>
              <a:effectLst/>
              <a:uLnTx/>
              <a:uFillTx/>
              <a:latin typeface="+mn-ea"/>
              <a:ea typeface="+mn-ea"/>
              <a:cs typeface="+mn-cs"/>
            </a:endParaRPr>
          </a:p>
        </p:txBody>
      </p:sp>
      <p:sp>
        <p:nvSpPr>
          <p:cNvPr id="580617" name="Rectangle 9"/>
          <p:cNvSpPr>
            <a:spLocks noChangeArrowheads="1"/>
          </p:cNvSpPr>
          <p:nvPr/>
        </p:nvSpPr>
        <p:spPr bwMode="auto">
          <a:xfrm>
            <a:off x="4222750" y="1701165"/>
            <a:ext cx="7391400" cy="479425"/>
          </a:xfrm>
          <a:prstGeom prst="rect">
            <a:avLst/>
          </a:prstGeom>
          <a:noFill/>
          <a:ln w="57150" cap="rnd" cmpd="thickThin">
            <a:solidFill>
              <a:srgbClr val="FF9900"/>
            </a:solidFill>
            <a:prstDash val="sysDot"/>
            <a:miter lim="800000"/>
          </a:ln>
          <a:effectLst/>
        </p:spPr>
        <p:txBody>
          <a:bodyPr lIns="122766" tIns="61384" rIns="122766" bIns="61384"/>
          <a:lstStyle/>
          <a:p>
            <a:pPr marL="342900" marR="0" lvl="0" indent="-342900" algn="just" defTabSz="914400" rtl="0" eaLnBrk="1" fontAlgn="base" latinLnBrk="0" hangingPunct="1">
              <a:lnSpc>
                <a:spcPct val="100000"/>
              </a:lnSpc>
              <a:spcBef>
                <a:spcPct val="20000"/>
              </a:spcBef>
              <a:spcAft>
                <a:spcPct val="0"/>
              </a:spcAft>
              <a:buClr>
                <a:schemeClr val="accent1"/>
              </a:buClr>
              <a:buSzTx/>
              <a:buFontTx/>
              <a:buBlip>
                <a:blip r:embed="rId1"/>
              </a:buBlip>
              <a:defRPr/>
            </a:pPr>
            <a:r>
              <a:rPr kumimoji="0" lang="zh-CN" altLang="en-US" sz="1800" b="1" i="0" u="none" strike="noStrike" kern="1200" cap="none" spc="0" normalizeH="0" baseline="0" noProof="0">
                <a:ln>
                  <a:noFill/>
                </a:ln>
                <a:solidFill>
                  <a:srgbClr val="FF3300"/>
                </a:solidFill>
                <a:effectLst>
                  <a:outerShdw blurRad="38100" dist="38100" dir="2700000" algn="tl">
                    <a:srgbClr val="000000"/>
                  </a:outerShdw>
                </a:effectLst>
                <a:uLnTx/>
                <a:uFillTx/>
                <a:latin typeface="+mn-ea"/>
                <a:ea typeface="+mn-ea"/>
                <a:cs typeface="+mn-cs"/>
              </a:rPr>
              <a:t>自静脉注入药液的方法</a:t>
            </a:r>
            <a:endParaRPr kumimoji="0" lang="zh-CN" altLang="en-US" sz="1800" b="1" i="0" u="none" strike="noStrike" kern="1200" cap="none" spc="0" normalizeH="0" baseline="0" noProof="0">
              <a:ln>
                <a:noFill/>
              </a:ln>
              <a:solidFill>
                <a:srgbClr val="FF3300"/>
              </a:solidFill>
              <a:effectLst>
                <a:outerShdw blurRad="38100" dist="38100" dir="2700000" algn="tl">
                  <a:srgbClr val="000000"/>
                </a:outerShdw>
              </a:effectLst>
              <a:uLnTx/>
              <a:uFillTx/>
              <a:latin typeface="+mn-ea"/>
              <a:ea typeface="+mn-ea"/>
              <a:cs typeface="+mn-cs"/>
            </a:endParaRPr>
          </a:p>
        </p:txBody>
      </p:sp>
      <p:sp>
        <p:nvSpPr>
          <p:cNvPr id="580618" name="Rectangle 10"/>
          <p:cNvSpPr>
            <a:spLocks noChangeArrowheads="1"/>
          </p:cNvSpPr>
          <p:nvPr/>
        </p:nvSpPr>
        <p:spPr bwMode="auto">
          <a:xfrm>
            <a:off x="4223385" y="2637155"/>
            <a:ext cx="7391400" cy="1541780"/>
          </a:xfrm>
          <a:prstGeom prst="rect">
            <a:avLst/>
          </a:prstGeom>
          <a:noFill/>
          <a:ln w="38100" cap="rnd" cmpd="dbl">
            <a:solidFill>
              <a:srgbClr val="FF9900"/>
            </a:solidFill>
            <a:prstDash val="sysDot"/>
            <a:miter lim="800000"/>
          </a:ln>
          <a:effectLst/>
        </p:spPr>
        <p:txBody>
          <a:bodyPr lIns="122766" tIns="61384" rIns="122766" bIns="61384"/>
          <a:lstStyle/>
          <a:p>
            <a:pPr marL="342900" marR="0" lvl="0" indent="-342900" algn="l" defTabSz="914400" rtl="0" eaLnBrk="1" fontAlgn="base" latinLnBrk="0" hangingPunct="1">
              <a:lnSpc>
                <a:spcPct val="120000"/>
              </a:lnSpc>
              <a:spcBef>
                <a:spcPts val="20"/>
              </a:spcBef>
              <a:spcAft>
                <a:spcPts val="0"/>
              </a:spcAft>
              <a:buClr>
                <a:schemeClr val="accent1"/>
              </a:buClr>
              <a:buSzTx/>
              <a:buFontTx/>
              <a:buBlip>
                <a:blip r:embed="rId1"/>
              </a:buBlip>
              <a:defRPr/>
            </a:pPr>
            <a:r>
              <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rPr>
              <a:t>需要发生较快的疗效</a:t>
            </a:r>
            <a:endPar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endParaRPr>
          </a:p>
          <a:p>
            <a:pPr marL="342900" marR="0" lvl="0" indent="-342900" algn="l" defTabSz="914400" rtl="0" eaLnBrk="1" fontAlgn="base" latinLnBrk="0" hangingPunct="1">
              <a:lnSpc>
                <a:spcPct val="120000"/>
              </a:lnSpc>
              <a:spcBef>
                <a:spcPts val="20"/>
              </a:spcBef>
              <a:spcAft>
                <a:spcPts val="0"/>
              </a:spcAft>
              <a:buClr>
                <a:schemeClr val="accent1"/>
              </a:buClr>
              <a:buSzTx/>
              <a:buFontTx/>
              <a:buBlip>
                <a:blip r:embed="rId1"/>
              </a:buBlip>
              <a:defRPr/>
            </a:pPr>
            <a:r>
              <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rPr>
              <a:t>做诊断性检查</a:t>
            </a:r>
            <a:endPar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endParaRPr>
          </a:p>
          <a:p>
            <a:pPr marL="342900" marR="0" lvl="0" indent="-342900" algn="l" defTabSz="914400" rtl="0" eaLnBrk="1" fontAlgn="base" latinLnBrk="0" hangingPunct="1">
              <a:lnSpc>
                <a:spcPct val="120000"/>
              </a:lnSpc>
              <a:spcBef>
                <a:spcPts val="20"/>
              </a:spcBef>
              <a:spcAft>
                <a:spcPts val="0"/>
              </a:spcAft>
              <a:buClr>
                <a:schemeClr val="accent1"/>
              </a:buClr>
              <a:buSzTx/>
              <a:buFontTx/>
              <a:buBlip>
                <a:blip r:embed="rId1"/>
              </a:buBlip>
              <a:defRPr/>
            </a:pPr>
            <a:r>
              <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rPr>
              <a:t>静脉营养</a:t>
            </a:r>
            <a:endPar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endParaRPr>
          </a:p>
          <a:p>
            <a:pPr marL="342900" marR="0" lvl="0" indent="-342900" algn="l" defTabSz="914400" rtl="0" eaLnBrk="1" fontAlgn="base" latinLnBrk="0" hangingPunct="1">
              <a:lnSpc>
                <a:spcPct val="120000"/>
              </a:lnSpc>
              <a:spcBef>
                <a:spcPts val="20"/>
              </a:spcBef>
              <a:spcAft>
                <a:spcPts val="0"/>
              </a:spcAft>
              <a:buClr>
                <a:schemeClr val="accent1"/>
              </a:buClr>
              <a:buSzTx/>
              <a:buFontTx/>
              <a:buBlip>
                <a:blip r:embed="rId1"/>
              </a:buBlip>
              <a:defRPr/>
            </a:pPr>
            <a:r>
              <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rPr>
              <a:t>输液或输血</a:t>
            </a:r>
            <a:endPar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endParaRPr>
          </a:p>
        </p:txBody>
      </p:sp>
      <p:sp>
        <p:nvSpPr>
          <p:cNvPr id="580619" name="Rectangle 11"/>
          <p:cNvSpPr>
            <a:spLocks noChangeArrowheads="1"/>
          </p:cNvSpPr>
          <p:nvPr/>
        </p:nvSpPr>
        <p:spPr bwMode="auto">
          <a:xfrm>
            <a:off x="4223385" y="4509135"/>
            <a:ext cx="7391400" cy="2048510"/>
          </a:xfrm>
          <a:prstGeom prst="rect">
            <a:avLst/>
          </a:prstGeom>
          <a:noFill/>
          <a:ln w="38100" cap="rnd" cmpd="dbl">
            <a:solidFill>
              <a:srgbClr val="FFCC00"/>
            </a:solidFill>
            <a:prstDash val="sysDot"/>
            <a:miter lim="800000"/>
          </a:ln>
          <a:effectLst/>
        </p:spPr>
        <p:txBody>
          <a:bodyPr lIns="122766" tIns="61384" rIns="122766" bIns="61384"/>
          <a:lstStyle/>
          <a:p>
            <a:pPr marL="342900" marR="0" lvl="0" indent="-342900" algn="just" defTabSz="914400" rtl="0" eaLnBrk="1" fontAlgn="base" latinLnBrk="0" hangingPunct="1">
              <a:lnSpc>
                <a:spcPct val="120000"/>
              </a:lnSpc>
              <a:spcBef>
                <a:spcPts val="20"/>
              </a:spcBef>
              <a:spcAft>
                <a:spcPts val="0"/>
              </a:spcAft>
              <a:buClr>
                <a:schemeClr val="accent1"/>
              </a:buClr>
              <a:buSzTx/>
              <a:buFontTx/>
              <a:buBlip>
                <a:blip r:embed="rId1"/>
              </a:buBlip>
              <a:defRPr/>
            </a:pPr>
            <a:r>
              <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rPr>
              <a:t>粗、直、弹性好，相对固定</a:t>
            </a:r>
            <a:endPar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endParaRPr>
          </a:p>
          <a:p>
            <a:pPr marL="342900" marR="0" lvl="0" indent="-342900" algn="just" defTabSz="914400" rtl="0" eaLnBrk="1" fontAlgn="base" latinLnBrk="0" hangingPunct="1">
              <a:lnSpc>
                <a:spcPct val="120000"/>
              </a:lnSpc>
              <a:spcBef>
                <a:spcPts val="20"/>
              </a:spcBef>
              <a:spcAft>
                <a:spcPts val="0"/>
              </a:spcAft>
              <a:buClr>
                <a:schemeClr val="accent1"/>
              </a:buClr>
              <a:buSzTx/>
              <a:buFontTx/>
              <a:buBlip>
                <a:blip r:embed="rId1"/>
              </a:buBlip>
              <a:defRPr/>
            </a:pPr>
            <a:r>
              <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rPr>
              <a:t>避开关节及静脉瓣处</a:t>
            </a:r>
            <a:endPar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endParaRPr>
          </a:p>
          <a:p>
            <a:pPr marL="342900" marR="0" lvl="0" indent="-342900" algn="just" defTabSz="914400" rtl="0" eaLnBrk="1" fontAlgn="base" latinLnBrk="0" hangingPunct="1">
              <a:lnSpc>
                <a:spcPct val="120000"/>
              </a:lnSpc>
              <a:spcBef>
                <a:spcPts val="20"/>
              </a:spcBef>
              <a:spcAft>
                <a:spcPts val="0"/>
              </a:spcAft>
              <a:buClr>
                <a:schemeClr val="accent1"/>
              </a:buClr>
              <a:buSzTx/>
              <a:buFontTx/>
              <a:buBlip>
                <a:blip r:embed="rId1"/>
              </a:buBlip>
              <a:defRPr/>
            </a:pPr>
            <a:r>
              <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rPr>
              <a:t>长期注射时，应从近心端→远心端</a:t>
            </a:r>
            <a:endPar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endParaRPr>
          </a:p>
          <a:p>
            <a:pPr marL="342900" marR="0" lvl="0" indent="-342900" algn="just" defTabSz="914400" rtl="0" eaLnBrk="1" fontAlgn="base" latinLnBrk="0" hangingPunct="1">
              <a:lnSpc>
                <a:spcPct val="120000"/>
              </a:lnSpc>
              <a:spcBef>
                <a:spcPts val="20"/>
              </a:spcBef>
              <a:spcAft>
                <a:spcPts val="0"/>
              </a:spcAft>
              <a:buClr>
                <a:schemeClr val="accent1"/>
              </a:buClr>
              <a:buSzTx/>
              <a:buFont typeface="Wingdings" panose="05000000000000000000" pitchFamily="2" charset="2"/>
              <a:buChar char="Ø"/>
              <a:defRPr/>
            </a:pPr>
            <a:r>
              <a:rPr kumimoji="0" lang="zh-CN" altLang="en-US" sz="1800" b="1" i="0" u="none" strike="noStrike" kern="1200" cap="none" spc="0" normalizeH="0" baseline="0" noProof="0">
                <a:ln>
                  <a:noFill/>
                </a:ln>
                <a:solidFill>
                  <a:srgbClr val="CC3300"/>
                </a:solidFill>
                <a:effectLst>
                  <a:outerShdw blurRad="38100" dist="38100" dir="2700000" algn="tl">
                    <a:srgbClr val="000000"/>
                  </a:outerShdw>
                </a:effectLst>
                <a:uLnTx/>
                <a:uFillTx/>
                <a:latin typeface="+mn-ea"/>
                <a:ea typeface="+mn-ea"/>
                <a:cs typeface="+mn-cs"/>
              </a:rPr>
              <a:t>贵要静脉、肘正中静脉、头静脉、</a:t>
            </a:r>
            <a:r>
              <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rPr>
              <a:t>腕部或手背静脉、大小隐静脉、足背静脉等</a:t>
            </a:r>
            <a:endParaRPr kumimoji="0" lang="zh-CN" altLang="en-US" sz="1800" b="1" i="0" u="none" strike="noStrike" kern="1200" cap="none" spc="0" normalizeH="0" baseline="0" noProof="0">
              <a:ln>
                <a:noFill/>
              </a:ln>
              <a:solidFill>
                <a:srgbClr val="CCCC00"/>
              </a:solidFill>
              <a:effectLst>
                <a:outerShdw blurRad="38100" dist="38100" dir="2700000" algn="tl">
                  <a:srgbClr val="000000"/>
                </a:outerShdw>
              </a:effectLst>
              <a:uLnTx/>
              <a:uFillTx/>
              <a:latin typeface="+mn-ea"/>
              <a:ea typeface="+mn-ea"/>
              <a:cs typeface="+mn-cs"/>
            </a:endParaRPr>
          </a:p>
        </p:txBody>
      </p:sp>
      <p:sp>
        <p:nvSpPr>
          <p:cNvPr id="580620" name="AutoShape 12">
            <a:hlinkClick r:id="" action="ppaction://noaction"/>
          </p:cNvPr>
          <p:cNvSpPr>
            <a:spLocks noChangeArrowheads="1"/>
          </p:cNvSpPr>
          <p:nvPr/>
        </p:nvSpPr>
        <p:spPr bwMode="auto">
          <a:xfrm>
            <a:off x="1800860" y="5791835"/>
            <a:ext cx="2089785" cy="744220"/>
          </a:xfrm>
          <a:prstGeom prst="diamond">
            <a:avLst/>
          </a:prstGeom>
          <a:solidFill>
            <a:srgbClr val="0095B8">
              <a:alpha val="12941"/>
            </a:srgbClr>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3300"/>
                </a:solidFill>
                <a:effectLst/>
                <a:uLnTx/>
                <a:uFillTx/>
                <a:latin typeface="+mn-ea"/>
                <a:ea typeface="+mn-ea"/>
                <a:cs typeface="+mn-cs"/>
              </a:rPr>
              <a:t>操作</a:t>
            </a:r>
            <a:endParaRPr kumimoji="0" lang="zh-CN" altLang="en-US" sz="2000" b="1" i="0" u="none" strike="noStrike" kern="1200" cap="none" spc="0" normalizeH="0" baseline="0" noProof="0">
              <a:ln>
                <a:noFill/>
              </a:ln>
              <a:solidFill>
                <a:srgbClr val="FF3300"/>
              </a:solidFill>
              <a:effectLst/>
              <a:uLnTx/>
              <a:uFillTx/>
              <a:latin typeface="+mn-ea"/>
              <a:ea typeface="+mn-ea"/>
              <a:cs typeface="+mn-cs"/>
            </a:endParaRPr>
          </a:p>
        </p:txBody>
      </p:sp>
      <p:sp>
        <p:nvSpPr>
          <p:cNvPr id="580622" name="Rectangle 14"/>
          <p:cNvSpPr>
            <a:spLocks noChangeArrowheads="1"/>
          </p:cNvSpPr>
          <p:nvPr/>
        </p:nvSpPr>
        <p:spPr bwMode="auto">
          <a:xfrm>
            <a:off x="407035" y="836930"/>
            <a:ext cx="10801350" cy="607060"/>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（四）静脉注射术</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（IV/iv）</a:t>
            </a:r>
            <a:endPar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80612"/>
                                        </p:tgtEl>
                                        <p:attrNameLst>
                                          <p:attrName>style.visibility</p:attrName>
                                        </p:attrNameLst>
                                      </p:cBhvr>
                                      <p:to>
                                        <p:strVal val="visible"/>
                                      </p:to>
                                    </p:set>
                                    <p:animEffect transition="in" filter="blinds(horizontal)">
                                      <p:cBhvr>
                                        <p:cTn id="7" dur="500"/>
                                        <p:tgtEl>
                                          <p:spTgt spid="5806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80616"/>
                                        </p:tgtEl>
                                        <p:attrNameLst>
                                          <p:attrName>style.visibility</p:attrName>
                                        </p:attrNameLst>
                                      </p:cBhvr>
                                      <p:to>
                                        <p:strVal val="visible"/>
                                      </p:to>
                                    </p:set>
                                    <p:animEffect transition="in" filter="blinds(horizontal)">
                                      <p:cBhvr>
                                        <p:cTn id="10" dur="500"/>
                                        <p:tgtEl>
                                          <p:spTgt spid="5806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80620"/>
                                        </p:tgtEl>
                                        <p:attrNameLst>
                                          <p:attrName>style.visibility</p:attrName>
                                        </p:attrNameLst>
                                      </p:cBhvr>
                                      <p:to>
                                        <p:strVal val="visible"/>
                                      </p:to>
                                    </p:set>
                                    <p:animEffect transition="in" filter="blinds(horizontal)">
                                      <p:cBhvr>
                                        <p:cTn id="13" dur="500"/>
                                        <p:tgtEl>
                                          <p:spTgt spid="580620"/>
                                        </p:tgtEl>
                                      </p:cBhvr>
                                    </p:animEffect>
                                  </p:childTnLst>
                                </p:cTn>
                              </p:par>
                            </p:childTnLst>
                          </p:cTn>
                        </p:par>
                        <p:par>
                          <p:cTn id="14" fill="hold">
                            <p:stCondLst>
                              <p:cond delay="5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580617"/>
                                        </p:tgtEl>
                                        <p:attrNameLst>
                                          <p:attrName>style.visibility</p:attrName>
                                        </p:attrNameLst>
                                      </p:cBhvr>
                                      <p:to>
                                        <p:strVal val="visible"/>
                                      </p:to>
                                    </p:set>
                                    <p:anim calcmode="discrete" valueType="clr">
                                      <p:cBhvr override="childStyle">
                                        <p:cTn id="17" dur="80"/>
                                        <p:tgtEl>
                                          <p:spTgt spid="580617"/>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580617"/>
                                        </p:tgtEl>
                                        <p:attrNameLst>
                                          <p:attrName>fillcolor</p:attrName>
                                        </p:attrNameLst>
                                      </p:cBhvr>
                                      <p:tavLst>
                                        <p:tav tm="0">
                                          <p:val>
                                            <p:clrVal>
                                              <a:schemeClr val="accent2"/>
                                            </p:clrVal>
                                          </p:val>
                                        </p:tav>
                                        <p:tav tm="50000">
                                          <p:val>
                                            <p:clrVal>
                                              <a:schemeClr val="hlink"/>
                                            </p:clrVal>
                                          </p:val>
                                        </p:tav>
                                      </p:tavLst>
                                    </p:anim>
                                    <p:set>
                                      <p:cBhvr>
                                        <p:cTn id="19" dur="80"/>
                                        <p:tgtEl>
                                          <p:spTgt spid="580617"/>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580618"/>
                                        </p:tgtEl>
                                        <p:attrNameLst>
                                          <p:attrName>style.visibility</p:attrName>
                                        </p:attrNameLst>
                                      </p:cBhvr>
                                      <p:to>
                                        <p:strVal val="visible"/>
                                      </p:to>
                                    </p:set>
                                    <p:anim calcmode="lin" valueType="num">
                                      <p:cBhvr>
                                        <p:cTn id="24" dur="1000" fill="hold"/>
                                        <p:tgtEl>
                                          <p:spTgt spid="580618"/>
                                        </p:tgtEl>
                                        <p:attrNameLst>
                                          <p:attrName>ppt_x</p:attrName>
                                        </p:attrNameLst>
                                      </p:cBhvr>
                                      <p:tavLst>
                                        <p:tav tm="0">
                                          <p:val>
                                            <p:strVal val="#ppt_x-.2"/>
                                          </p:val>
                                        </p:tav>
                                        <p:tav tm="100000">
                                          <p:val>
                                            <p:strVal val="#ppt_x"/>
                                          </p:val>
                                        </p:tav>
                                      </p:tavLst>
                                    </p:anim>
                                    <p:anim calcmode="lin" valueType="num">
                                      <p:cBhvr>
                                        <p:cTn id="25" dur="1000" fill="hold"/>
                                        <p:tgtEl>
                                          <p:spTgt spid="580618"/>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80618"/>
                                        </p:tgtEl>
                                      </p:cBhvr>
                                    </p:animEffec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580619"/>
                                        </p:tgtEl>
                                        <p:attrNameLst>
                                          <p:attrName>style.visibility</p:attrName>
                                        </p:attrNameLst>
                                      </p:cBhvr>
                                      <p:to>
                                        <p:strVal val="visible"/>
                                      </p:to>
                                    </p:set>
                                    <p:anim calcmode="discrete" valueType="clr">
                                      <p:cBhvr override="childStyle">
                                        <p:cTn id="31" dur="80"/>
                                        <p:tgtEl>
                                          <p:spTgt spid="580619"/>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80619"/>
                                        </p:tgtEl>
                                        <p:attrNameLst>
                                          <p:attrName>fillcolor</p:attrName>
                                        </p:attrNameLst>
                                      </p:cBhvr>
                                      <p:tavLst>
                                        <p:tav tm="0">
                                          <p:val>
                                            <p:clrVal>
                                              <a:schemeClr val="accent2"/>
                                            </p:clrVal>
                                          </p:val>
                                        </p:tav>
                                        <p:tav tm="50000">
                                          <p:val>
                                            <p:clrVal>
                                              <a:schemeClr val="hlink"/>
                                            </p:clrVal>
                                          </p:val>
                                        </p:tav>
                                      </p:tavLst>
                                    </p:anim>
                                    <p:set>
                                      <p:cBhvr>
                                        <p:cTn id="33" dur="80"/>
                                        <p:tgtEl>
                                          <p:spTgt spid="580619"/>
                                        </p:tgtEl>
                                        <p:attrNameLst>
                                          <p:attrName>fill.type</p:attrName>
                                        </p:attrNameLst>
                                      </p:cBhvr>
                                      <p:to>
                                        <p:strVal val="solid"/>
                                      </p:to>
                                    </p:set>
                                  </p:childTnLst>
                                </p:cTn>
                              </p:par>
                              <p:par>
                                <p:cTn id="34" presetID="27" presetClass="entr" presetSubtype="0" fill="hold" grpId="0" nodeType="withEffect">
                                  <p:stCondLst>
                                    <p:cond delay="0"/>
                                  </p:stCondLst>
                                  <p:iterate type="lt">
                                    <p:tmPct val="50000"/>
                                  </p:iterate>
                                  <p:childTnLst>
                                    <p:set>
                                      <p:cBhvr>
                                        <p:cTn id="35" dur="1" fill="hold">
                                          <p:stCondLst>
                                            <p:cond delay="0"/>
                                          </p:stCondLst>
                                        </p:cTn>
                                        <p:tgtEl>
                                          <p:spTgt spid="580619">
                                            <p:txEl>
                                              <p:charRg st="0" end="13"/>
                                            </p:txEl>
                                          </p:spTgt>
                                        </p:tgtEl>
                                        <p:attrNameLst>
                                          <p:attrName>style.visibility</p:attrName>
                                        </p:attrNameLst>
                                      </p:cBhvr>
                                      <p:to>
                                        <p:strVal val="visible"/>
                                      </p:to>
                                    </p:set>
                                    <p:anim calcmode="discrete" valueType="clr">
                                      <p:cBhvr override="childStyle">
                                        <p:cTn id="36" dur="80"/>
                                        <p:tgtEl>
                                          <p:spTgt spid="580619">
                                            <p:txEl>
                                              <p:charRg st="0" end="1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580619">
                                            <p:txEl>
                                              <p:charRg st="0" end="13"/>
                                            </p:txEl>
                                          </p:spTgt>
                                        </p:tgtEl>
                                        <p:attrNameLst>
                                          <p:attrName>fillcolor</p:attrName>
                                        </p:attrNameLst>
                                      </p:cBhvr>
                                      <p:tavLst>
                                        <p:tav tm="0">
                                          <p:val>
                                            <p:clrVal>
                                              <a:schemeClr val="accent2"/>
                                            </p:clrVal>
                                          </p:val>
                                        </p:tav>
                                        <p:tav tm="50000">
                                          <p:val>
                                            <p:clrVal>
                                              <a:schemeClr val="hlink"/>
                                            </p:clrVal>
                                          </p:val>
                                        </p:tav>
                                      </p:tavLst>
                                    </p:anim>
                                    <p:set>
                                      <p:cBhvr>
                                        <p:cTn id="38" dur="80"/>
                                        <p:tgtEl>
                                          <p:spTgt spid="580619">
                                            <p:txEl>
                                              <p:charRg st="0" end="13"/>
                                            </p:txEl>
                                          </p:spTgt>
                                        </p:tgtEl>
                                        <p:attrNameLst>
                                          <p:attrName>fill.type</p:attrName>
                                        </p:attrNameLst>
                                      </p:cBhvr>
                                      <p:to>
                                        <p:strVal val="solid"/>
                                      </p:to>
                                    </p:set>
                                  </p:childTnLst>
                                </p:cTn>
                              </p:par>
                              <p:par>
                                <p:cTn id="39" presetID="27" presetClass="entr" presetSubtype="0" fill="hold" grpId="0" nodeType="withEffect">
                                  <p:stCondLst>
                                    <p:cond delay="0"/>
                                  </p:stCondLst>
                                  <p:iterate type="lt">
                                    <p:tmPct val="50000"/>
                                  </p:iterate>
                                  <p:childTnLst>
                                    <p:set>
                                      <p:cBhvr>
                                        <p:cTn id="40" dur="1" fill="hold">
                                          <p:stCondLst>
                                            <p:cond delay="0"/>
                                          </p:stCondLst>
                                        </p:cTn>
                                        <p:tgtEl>
                                          <p:spTgt spid="580619">
                                            <p:txEl>
                                              <p:charRg st="13" end="23"/>
                                            </p:txEl>
                                          </p:spTgt>
                                        </p:tgtEl>
                                        <p:attrNameLst>
                                          <p:attrName>style.visibility</p:attrName>
                                        </p:attrNameLst>
                                      </p:cBhvr>
                                      <p:to>
                                        <p:strVal val="visible"/>
                                      </p:to>
                                    </p:set>
                                    <p:anim calcmode="discrete" valueType="clr">
                                      <p:cBhvr override="childStyle">
                                        <p:cTn id="41" dur="80"/>
                                        <p:tgtEl>
                                          <p:spTgt spid="580619">
                                            <p:txEl>
                                              <p:charRg st="13" end="2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580619">
                                            <p:txEl>
                                              <p:charRg st="13" end="23"/>
                                            </p:txEl>
                                          </p:spTgt>
                                        </p:tgtEl>
                                        <p:attrNameLst>
                                          <p:attrName>fillcolor</p:attrName>
                                        </p:attrNameLst>
                                      </p:cBhvr>
                                      <p:tavLst>
                                        <p:tav tm="0">
                                          <p:val>
                                            <p:clrVal>
                                              <a:schemeClr val="accent2"/>
                                            </p:clrVal>
                                          </p:val>
                                        </p:tav>
                                        <p:tav tm="50000">
                                          <p:val>
                                            <p:clrVal>
                                              <a:schemeClr val="hlink"/>
                                            </p:clrVal>
                                          </p:val>
                                        </p:tav>
                                      </p:tavLst>
                                    </p:anim>
                                    <p:set>
                                      <p:cBhvr>
                                        <p:cTn id="43" dur="80"/>
                                        <p:tgtEl>
                                          <p:spTgt spid="580619">
                                            <p:txEl>
                                              <p:charRg st="13" end="23"/>
                                            </p:txEl>
                                          </p:spTgt>
                                        </p:tgtEl>
                                        <p:attrNameLst>
                                          <p:attrName>fill.type</p:attrName>
                                        </p:attrNameLst>
                                      </p:cBhvr>
                                      <p:to>
                                        <p:strVal val="solid"/>
                                      </p:to>
                                    </p:set>
                                  </p:childTnLst>
                                </p:cTn>
                              </p:par>
                              <p:par>
                                <p:cTn id="44" presetID="27" presetClass="entr" presetSubtype="0" fill="hold" grpId="0" nodeType="withEffect">
                                  <p:stCondLst>
                                    <p:cond delay="0"/>
                                  </p:stCondLst>
                                  <p:iterate type="lt">
                                    <p:tmPct val="50000"/>
                                  </p:iterate>
                                  <p:childTnLst>
                                    <p:set>
                                      <p:cBhvr>
                                        <p:cTn id="45" dur="1" fill="hold">
                                          <p:stCondLst>
                                            <p:cond delay="0"/>
                                          </p:stCondLst>
                                        </p:cTn>
                                        <p:tgtEl>
                                          <p:spTgt spid="580619">
                                            <p:txEl>
                                              <p:charRg st="23" end="39"/>
                                            </p:txEl>
                                          </p:spTgt>
                                        </p:tgtEl>
                                        <p:attrNameLst>
                                          <p:attrName>style.visibility</p:attrName>
                                        </p:attrNameLst>
                                      </p:cBhvr>
                                      <p:to>
                                        <p:strVal val="visible"/>
                                      </p:to>
                                    </p:set>
                                    <p:anim calcmode="discrete" valueType="clr">
                                      <p:cBhvr override="childStyle">
                                        <p:cTn id="46" dur="80"/>
                                        <p:tgtEl>
                                          <p:spTgt spid="580619">
                                            <p:txEl>
                                              <p:charRg st="23" end="3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580619">
                                            <p:txEl>
                                              <p:charRg st="23" end="39"/>
                                            </p:txEl>
                                          </p:spTgt>
                                        </p:tgtEl>
                                        <p:attrNameLst>
                                          <p:attrName>fillcolor</p:attrName>
                                        </p:attrNameLst>
                                      </p:cBhvr>
                                      <p:tavLst>
                                        <p:tav tm="0">
                                          <p:val>
                                            <p:clrVal>
                                              <a:schemeClr val="accent2"/>
                                            </p:clrVal>
                                          </p:val>
                                        </p:tav>
                                        <p:tav tm="50000">
                                          <p:val>
                                            <p:clrVal>
                                              <a:schemeClr val="hlink"/>
                                            </p:clrVal>
                                          </p:val>
                                        </p:tav>
                                      </p:tavLst>
                                    </p:anim>
                                    <p:set>
                                      <p:cBhvr>
                                        <p:cTn id="48" dur="80"/>
                                        <p:tgtEl>
                                          <p:spTgt spid="580619">
                                            <p:txEl>
                                              <p:charRg st="23" end="39"/>
                                            </p:txEl>
                                          </p:spTgt>
                                        </p:tgtEl>
                                        <p:attrNameLst>
                                          <p:attrName>fill.type</p:attrName>
                                        </p:attrNameLst>
                                      </p:cBhvr>
                                      <p:to>
                                        <p:strVal val="solid"/>
                                      </p:to>
                                    </p:set>
                                  </p:childTnLst>
                                </p:cTn>
                              </p:par>
                            </p:childTnLst>
                          </p:cTn>
                        </p:par>
                      </p:childTnLst>
                    </p:cTn>
                  </p:par>
                  <p:par>
                    <p:cTn id="49" fill="hold">
                      <p:stCondLst>
                        <p:cond delay="indefinite"/>
                      </p:stCondLst>
                      <p:childTnLst>
                        <p:par>
                          <p:cTn id="50" fill="hold">
                            <p:stCondLst>
                              <p:cond delay="0"/>
                            </p:stCondLst>
                            <p:childTnLst>
                              <p:par>
                                <p:cTn id="51" presetID="27" presetClass="entr" presetSubtype="0" fill="hold" grpId="0" nodeType="clickEffect">
                                  <p:stCondLst>
                                    <p:cond delay="0"/>
                                  </p:stCondLst>
                                  <p:iterate type="lt">
                                    <p:tmPct val="50000"/>
                                  </p:iterate>
                                  <p:childTnLst>
                                    <p:set>
                                      <p:cBhvr>
                                        <p:cTn id="52" dur="1" fill="hold">
                                          <p:stCondLst>
                                            <p:cond delay="0"/>
                                          </p:stCondLst>
                                        </p:cTn>
                                        <p:tgtEl>
                                          <p:spTgt spid="580619">
                                            <p:txEl>
                                              <p:charRg st="39" end="74"/>
                                            </p:txEl>
                                          </p:spTgt>
                                        </p:tgtEl>
                                        <p:attrNameLst>
                                          <p:attrName>style.visibility</p:attrName>
                                        </p:attrNameLst>
                                      </p:cBhvr>
                                      <p:to>
                                        <p:strVal val="visible"/>
                                      </p:to>
                                    </p:set>
                                    <p:anim calcmode="discrete" valueType="clr">
                                      <p:cBhvr override="childStyle">
                                        <p:cTn id="53" dur="80"/>
                                        <p:tgtEl>
                                          <p:spTgt spid="580619">
                                            <p:txEl>
                                              <p:charRg st="39" end="7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4" dur="80"/>
                                        <p:tgtEl>
                                          <p:spTgt spid="580619">
                                            <p:txEl>
                                              <p:charRg st="39" end="74"/>
                                            </p:txEl>
                                          </p:spTgt>
                                        </p:tgtEl>
                                        <p:attrNameLst>
                                          <p:attrName>fillcolor</p:attrName>
                                        </p:attrNameLst>
                                      </p:cBhvr>
                                      <p:tavLst>
                                        <p:tav tm="0">
                                          <p:val>
                                            <p:clrVal>
                                              <a:schemeClr val="accent2"/>
                                            </p:clrVal>
                                          </p:val>
                                        </p:tav>
                                        <p:tav tm="50000">
                                          <p:val>
                                            <p:clrVal>
                                              <a:schemeClr val="hlink"/>
                                            </p:clrVal>
                                          </p:val>
                                        </p:tav>
                                      </p:tavLst>
                                    </p:anim>
                                    <p:set>
                                      <p:cBhvr>
                                        <p:cTn id="55" dur="80"/>
                                        <p:tgtEl>
                                          <p:spTgt spid="580619">
                                            <p:txEl>
                                              <p:charRg st="39" end="7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2" grpId="0" bldLvl="0" animBg="1"/>
      <p:bldP spid="580616" grpId="0" bldLvl="0" animBg="1"/>
      <p:bldP spid="580617" grpId="0" animBg="1"/>
      <p:bldP spid="580618" grpId="0" bldLvl="0" animBg="1"/>
      <p:bldP spid="580619" grpId="0" animBg="1" uiExpand="1" build="p"/>
      <p:bldP spid="580620"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1634" name="Picture 2" descr="Image49’"/>
          <p:cNvPicPr>
            <a:picLocks noChangeAspect="1"/>
          </p:cNvPicPr>
          <p:nvPr>
            <p:ph idx="4294967295"/>
          </p:nvPr>
        </p:nvPicPr>
        <p:blipFill>
          <a:blip r:embed="rId1">
            <a:grayscl/>
            <a:lum contrast="24000"/>
          </a:blip>
          <a:srcRect/>
          <a:stretch>
            <a:fillRect/>
          </a:stretch>
        </p:blipFill>
        <p:spPr>
          <a:xfrm>
            <a:off x="191135" y="1484630"/>
            <a:ext cx="2649220" cy="3501390"/>
          </a:xfrm>
        </p:spPr>
      </p:pic>
      <p:pic>
        <p:nvPicPr>
          <p:cNvPr id="581635" name="Picture 3" descr="Image48‘"/>
          <p:cNvPicPr>
            <a:picLocks noChangeAspect="1"/>
          </p:cNvPicPr>
          <p:nvPr/>
        </p:nvPicPr>
        <p:blipFill>
          <a:blip r:embed="rId2">
            <a:grayscl/>
            <a:lum bright="-23999" contrast="36000"/>
          </a:blip>
          <a:stretch>
            <a:fillRect/>
          </a:stretch>
        </p:blipFill>
        <p:spPr>
          <a:xfrm>
            <a:off x="9192260" y="1268730"/>
            <a:ext cx="2733040" cy="3611245"/>
          </a:xfrm>
          <a:prstGeom prst="rect">
            <a:avLst/>
          </a:prstGeom>
          <a:noFill/>
          <a:ln w="9525">
            <a:noFill/>
          </a:ln>
        </p:spPr>
      </p:pic>
      <p:pic>
        <p:nvPicPr>
          <p:cNvPr id="581636" name="Picture 4" descr="Image06‘"/>
          <p:cNvPicPr>
            <a:picLocks noChangeAspect="1"/>
          </p:cNvPicPr>
          <p:nvPr/>
        </p:nvPicPr>
        <p:blipFill>
          <a:blip r:embed="rId3">
            <a:grayscl/>
            <a:lum bright="-17999" contrast="30000"/>
          </a:blip>
          <a:stretch>
            <a:fillRect/>
          </a:stretch>
        </p:blipFill>
        <p:spPr>
          <a:xfrm>
            <a:off x="3134995" y="1340485"/>
            <a:ext cx="2793365" cy="3708400"/>
          </a:xfrm>
          <a:prstGeom prst="rect">
            <a:avLst/>
          </a:prstGeom>
          <a:noFill/>
          <a:ln w="9525">
            <a:noFill/>
          </a:ln>
        </p:spPr>
      </p:pic>
      <p:pic>
        <p:nvPicPr>
          <p:cNvPr id="581637" name="Picture 5" descr="Image58‘"/>
          <p:cNvPicPr>
            <a:picLocks noChangeAspect="1"/>
          </p:cNvPicPr>
          <p:nvPr/>
        </p:nvPicPr>
        <p:blipFill>
          <a:blip r:embed="rId4">
            <a:grayscl/>
            <a:lum contrast="30000"/>
          </a:blip>
          <a:stretch>
            <a:fillRect/>
          </a:stretch>
        </p:blipFill>
        <p:spPr>
          <a:xfrm>
            <a:off x="6223000" y="1268730"/>
            <a:ext cx="2674620" cy="3536315"/>
          </a:xfrm>
          <a:prstGeom prst="rect">
            <a:avLst/>
          </a:prstGeom>
          <a:noFill/>
          <a:ln w="9525">
            <a:noFill/>
          </a:ln>
        </p:spPr>
      </p:pic>
      <p:sp>
        <p:nvSpPr>
          <p:cNvPr id="581638" name="Rectangle 6"/>
          <p:cNvSpPr>
            <a:spLocks noChangeArrowheads="1"/>
          </p:cNvSpPr>
          <p:nvPr/>
        </p:nvSpPr>
        <p:spPr bwMode="auto">
          <a:xfrm>
            <a:off x="4439708" y="5373582"/>
            <a:ext cx="3553884" cy="958851"/>
          </a:xfrm>
          <a:prstGeom prst="rect">
            <a:avLst/>
          </a:prstGeom>
          <a:noFill/>
          <a:ln w="9525">
            <a:noFill/>
            <a:miter lim="800000"/>
          </a:ln>
          <a:effectLst/>
        </p:spPr>
        <p:txBody>
          <a:bodyPr lIns="122766" tIns="61384" rIns="122766" bIns="61384"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静脉注射部位</a:t>
            </a:r>
            <a:endParaRPr kumimoji="0" lang="zh-CN" altLang="en-US" sz="2000" b="1" i="0" u="none" strike="noStrike" kern="1200" cap="none" spc="0" normalizeH="0" baseline="0" noProof="0" dirty="0">
              <a:ln>
                <a:noFill/>
              </a:ln>
              <a:solidFill>
                <a:srgbClr val="FF33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p:txBody>
      </p:sp>
      <p:sp>
        <p:nvSpPr>
          <p:cNvPr id="23" name="Title 6"/>
          <p:cNvSpPr txBox="1"/>
          <p:nvPr>
            <p:custDataLst>
              <p:tags r:id="rId5"/>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81638"/>
                                        </p:tgtEl>
                                        <p:attrNameLst>
                                          <p:attrName>style.visibility</p:attrName>
                                        </p:attrNameLst>
                                      </p:cBhvr>
                                      <p:to>
                                        <p:strVal val="visible"/>
                                      </p:to>
                                    </p:set>
                                    <p:animEffect transition="in" filter="dissolve">
                                      <p:cBhvr>
                                        <p:cTn id="7" dur="500"/>
                                        <p:tgtEl>
                                          <p:spTgt spid="581638"/>
                                        </p:tgtEl>
                                      </p:cBhvr>
                                    </p:animEffect>
                                  </p:childTnLst>
                                </p:cTn>
                              </p:par>
                              <p:par>
                                <p:cTn id="8" presetID="17" presetClass="entr" presetSubtype="10" fill="hold" nodeType="withEffect">
                                  <p:stCondLst>
                                    <p:cond delay="0"/>
                                  </p:stCondLst>
                                  <p:childTnLst>
                                    <p:set>
                                      <p:cBhvr>
                                        <p:cTn id="9" dur="1" fill="hold">
                                          <p:stCondLst>
                                            <p:cond delay="0"/>
                                          </p:stCondLst>
                                        </p:cTn>
                                        <p:tgtEl>
                                          <p:spTgt spid="581634"/>
                                        </p:tgtEl>
                                        <p:attrNameLst>
                                          <p:attrName>style.visibility</p:attrName>
                                        </p:attrNameLst>
                                      </p:cBhvr>
                                      <p:to>
                                        <p:strVal val="visible"/>
                                      </p:to>
                                    </p:set>
                                    <p:anim calcmode="lin" valueType="num">
                                      <p:cBhvr>
                                        <p:cTn id="10" dur="500" fill="hold"/>
                                        <p:tgtEl>
                                          <p:spTgt spid="581634"/>
                                        </p:tgtEl>
                                        <p:attrNameLst>
                                          <p:attrName>ppt_w</p:attrName>
                                        </p:attrNameLst>
                                      </p:cBhvr>
                                      <p:tavLst>
                                        <p:tav tm="0">
                                          <p:val>
                                            <p:fltVal val="0.000000"/>
                                          </p:val>
                                        </p:tav>
                                        <p:tav tm="100000">
                                          <p:val>
                                            <p:strVal val="#ppt_w"/>
                                          </p:val>
                                        </p:tav>
                                      </p:tavLst>
                                    </p:anim>
                                    <p:anim calcmode="lin" valueType="num">
                                      <p:cBhvr>
                                        <p:cTn id="11" dur="500" fill="hold"/>
                                        <p:tgtEl>
                                          <p:spTgt spid="581634"/>
                                        </p:tgtEl>
                                        <p:attrNameLst>
                                          <p:attrName>ppt_h</p:attrName>
                                        </p:attrNameLst>
                                      </p:cBhvr>
                                      <p:tavLst>
                                        <p:tav tm="0">
                                          <p:val>
                                            <p:strVal val="#ppt_h"/>
                                          </p:val>
                                        </p:tav>
                                        <p:tav tm="100000">
                                          <p:val>
                                            <p:strVal val="#ppt_h"/>
                                          </p:val>
                                        </p:tav>
                                      </p:tavLst>
                                    </p:anim>
                                  </p:childTnLst>
                                </p:cTn>
                              </p:par>
                              <p:par>
                                <p:cTn id="12" presetID="17" presetClass="entr" presetSubtype="10" fill="hold" nodeType="withEffect">
                                  <p:stCondLst>
                                    <p:cond delay="0"/>
                                  </p:stCondLst>
                                  <p:childTnLst>
                                    <p:set>
                                      <p:cBhvr>
                                        <p:cTn id="13" dur="1" fill="hold">
                                          <p:stCondLst>
                                            <p:cond delay="0"/>
                                          </p:stCondLst>
                                        </p:cTn>
                                        <p:tgtEl>
                                          <p:spTgt spid="581635"/>
                                        </p:tgtEl>
                                        <p:attrNameLst>
                                          <p:attrName>style.visibility</p:attrName>
                                        </p:attrNameLst>
                                      </p:cBhvr>
                                      <p:to>
                                        <p:strVal val="visible"/>
                                      </p:to>
                                    </p:set>
                                    <p:anim calcmode="lin" valueType="num">
                                      <p:cBhvr>
                                        <p:cTn id="14" dur="500" fill="hold"/>
                                        <p:tgtEl>
                                          <p:spTgt spid="581635"/>
                                        </p:tgtEl>
                                        <p:attrNameLst>
                                          <p:attrName>ppt_w</p:attrName>
                                        </p:attrNameLst>
                                      </p:cBhvr>
                                      <p:tavLst>
                                        <p:tav tm="0">
                                          <p:val>
                                            <p:fltVal val="0.000000"/>
                                          </p:val>
                                        </p:tav>
                                        <p:tav tm="100000">
                                          <p:val>
                                            <p:strVal val="#ppt_w"/>
                                          </p:val>
                                        </p:tav>
                                      </p:tavLst>
                                    </p:anim>
                                    <p:anim calcmode="lin" valueType="num">
                                      <p:cBhvr>
                                        <p:cTn id="15" dur="500" fill="hold"/>
                                        <p:tgtEl>
                                          <p:spTgt spid="581635"/>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nodeType="clickEffect">
                                  <p:stCondLst>
                                    <p:cond delay="0"/>
                                  </p:stCondLst>
                                  <p:childTnLst>
                                    <p:set>
                                      <p:cBhvr>
                                        <p:cTn id="19" dur="1" fill="hold">
                                          <p:stCondLst>
                                            <p:cond delay="0"/>
                                          </p:stCondLst>
                                        </p:cTn>
                                        <p:tgtEl>
                                          <p:spTgt spid="581636"/>
                                        </p:tgtEl>
                                        <p:attrNameLst>
                                          <p:attrName>style.visibility</p:attrName>
                                        </p:attrNameLst>
                                      </p:cBhvr>
                                      <p:to>
                                        <p:strVal val="visible"/>
                                      </p:to>
                                    </p:set>
                                    <p:anim calcmode="lin" valueType="num">
                                      <p:cBhvr>
                                        <p:cTn id="20" dur="1000" fill="hold"/>
                                        <p:tgtEl>
                                          <p:spTgt spid="581636"/>
                                        </p:tgtEl>
                                        <p:attrNameLst>
                                          <p:attrName>ppt_x</p:attrName>
                                        </p:attrNameLst>
                                      </p:cBhvr>
                                      <p:tavLst>
                                        <p:tav tm="0">
                                          <p:val>
                                            <p:strVal val="#ppt_x-.2"/>
                                          </p:val>
                                        </p:tav>
                                        <p:tav tm="100000">
                                          <p:val>
                                            <p:strVal val="#ppt_x"/>
                                          </p:val>
                                        </p:tav>
                                      </p:tavLst>
                                    </p:anim>
                                    <p:anim calcmode="lin" valueType="num">
                                      <p:cBhvr>
                                        <p:cTn id="21" dur="1000" fill="hold"/>
                                        <p:tgtEl>
                                          <p:spTgt spid="581636"/>
                                        </p:tgtEl>
                                        <p:attrNameLst>
                                          <p:attrName>ppt_y</p:attrName>
                                        </p:attrNameLst>
                                      </p:cBhvr>
                                      <p:tavLst>
                                        <p:tav tm="0">
                                          <p:val>
                                            <p:strVal val="#ppt_y"/>
                                          </p:val>
                                        </p:tav>
                                        <p:tav tm="100000">
                                          <p:val>
                                            <p:strVal val="#ppt_y"/>
                                          </p:val>
                                        </p:tav>
                                      </p:tavLst>
                                    </p:anim>
                                    <p:animEffect transition="in" filter="wipe(right)" prLst="gradientSize: 0.1">
                                      <p:cBhvr>
                                        <p:cTn id="22" dur="1000"/>
                                        <p:tgtEl>
                                          <p:spTgt spid="581636"/>
                                        </p:tgtEl>
                                      </p:cBhvr>
                                    </p:animEffect>
                                  </p:childTnLst>
                                </p:cTn>
                              </p:par>
                              <p:par>
                                <p:cTn id="23" presetID="29" presetClass="entr" presetSubtype="0" fill="hold" nodeType="withEffect">
                                  <p:stCondLst>
                                    <p:cond delay="0"/>
                                  </p:stCondLst>
                                  <p:childTnLst>
                                    <p:set>
                                      <p:cBhvr>
                                        <p:cTn id="24" dur="1" fill="hold">
                                          <p:stCondLst>
                                            <p:cond delay="0"/>
                                          </p:stCondLst>
                                        </p:cTn>
                                        <p:tgtEl>
                                          <p:spTgt spid="581637"/>
                                        </p:tgtEl>
                                        <p:attrNameLst>
                                          <p:attrName>style.visibility</p:attrName>
                                        </p:attrNameLst>
                                      </p:cBhvr>
                                      <p:to>
                                        <p:strVal val="visible"/>
                                      </p:to>
                                    </p:set>
                                    <p:anim calcmode="lin" valueType="num">
                                      <p:cBhvr>
                                        <p:cTn id="25" dur="1000" fill="hold"/>
                                        <p:tgtEl>
                                          <p:spTgt spid="581637"/>
                                        </p:tgtEl>
                                        <p:attrNameLst>
                                          <p:attrName>ppt_x</p:attrName>
                                        </p:attrNameLst>
                                      </p:cBhvr>
                                      <p:tavLst>
                                        <p:tav tm="0">
                                          <p:val>
                                            <p:strVal val="#ppt_x-.2"/>
                                          </p:val>
                                        </p:tav>
                                        <p:tav tm="100000">
                                          <p:val>
                                            <p:strVal val="#ppt_x"/>
                                          </p:val>
                                        </p:tav>
                                      </p:tavLst>
                                    </p:anim>
                                    <p:anim calcmode="lin" valueType="num">
                                      <p:cBhvr>
                                        <p:cTn id="26" dur="1000" fill="hold"/>
                                        <p:tgtEl>
                                          <p:spTgt spid="58163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81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1638"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3"/>
          <p:cNvSpPr>
            <a:spLocks noGrp="1"/>
          </p:cNvSpPr>
          <p:nvPr>
            <p:ph type="body" sz="half" idx="4294967295"/>
          </p:nvPr>
        </p:nvSpPr>
        <p:spPr>
          <a:xfrm>
            <a:off x="1487170" y="1484630"/>
            <a:ext cx="4512945" cy="773430"/>
          </a:xfrm>
        </p:spPr>
        <p:txBody>
          <a:bodyPr vert="horz" wrap="square" lIns="121920" tIns="60960" rIns="121920" bIns="60960" anchor="t" anchorCtr="0">
            <a:normAutofit/>
          </a:bodyPr>
          <a:p>
            <a:pPr marL="533400" indent="-533400">
              <a:lnSpc>
                <a:spcPct val="90000"/>
              </a:lnSpc>
              <a:buClr>
                <a:srgbClr val="0BD0D9"/>
              </a:buClr>
              <a:buSzPct val="95000"/>
              <a:buFontTx/>
              <a:buNone/>
            </a:pPr>
            <a:r>
              <a:rPr lang="en-US" altLang="zh-CN" sz="2000" b="1" dirty="0"/>
              <a:t>【</a:t>
            </a:r>
            <a:r>
              <a:rPr lang="zh-CN" altLang="en-US" sz="2000" b="1" dirty="0"/>
              <a:t>操作步骤</a:t>
            </a:r>
            <a:r>
              <a:rPr lang="en-US" altLang="zh-CN" sz="2000" b="1" dirty="0"/>
              <a:t>】</a:t>
            </a:r>
            <a:endParaRPr lang="en-US" altLang="zh-CN" sz="2000" b="1" dirty="0"/>
          </a:p>
          <a:p>
            <a:pPr marL="914400" lvl="1" indent="-457200">
              <a:lnSpc>
                <a:spcPct val="90000"/>
              </a:lnSpc>
              <a:buClr>
                <a:schemeClr val="tx1"/>
              </a:buClr>
              <a:buSzPct val="85000"/>
              <a:buFontTx/>
              <a:buNone/>
            </a:pPr>
            <a:endParaRPr lang="zh-CN" altLang="en-US" sz="2000" dirty="0"/>
          </a:p>
        </p:txBody>
      </p:sp>
      <p:sp>
        <p:nvSpPr>
          <p:cNvPr id="9" name="Rectangle 14"/>
          <p:cNvSpPr>
            <a:spLocks noChangeArrowheads="1"/>
          </p:cNvSpPr>
          <p:nvPr/>
        </p:nvSpPr>
        <p:spPr bwMode="auto">
          <a:xfrm>
            <a:off x="983615" y="836930"/>
            <a:ext cx="10752455" cy="553720"/>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微软雅黑" panose="020B0503020204020204" charset="-122"/>
                <a:ea typeface="微软雅黑" panose="020B0503020204020204" charset="-122"/>
                <a:cs typeface="微软雅黑" panose="020B0503020204020204" charset="-122"/>
              </a:rPr>
              <a:t>（四）静脉注射术</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微软雅黑" panose="020B0503020204020204" charset="-122"/>
                <a:ea typeface="微软雅黑" panose="020B0503020204020204" charset="-122"/>
                <a:cs typeface="微软雅黑" panose="020B0503020204020204" charset="-122"/>
              </a:rPr>
              <a:t>（IV/iv）</a:t>
            </a:r>
            <a:endPar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微软雅黑" panose="020B0503020204020204" charset="-122"/>
              <a:ea typeface="微软雅黑" panose="020B0503020204020204" charset="-122"/>
              <a:cs typeface="微软雅黑" panose="020B0503020204020204" charset="-122"/>
            </a:endParaRPr>
          </a:p>
        </p:txBody>
      </p:sp>
      <p:graphicFrame>
        <p:nvGraphicFramePr>
          <p:cNvPr id="10" name="表格 9"/>
          <p:cNvGraphicFramePr>
            <a:graphicFrameLocks noGrp="1"/>
          </p:cNvGraphicFramePr>
          <p:nvPr>
            <p:custDataLst>
              <p:tags r:id="rId1"/>
            </p:custDataLst>
          </p:nvPr>
        </p:nvGraphicFramePr>
        <p:xfrm>
          <a:off x="1598295" y="2051050"/>
          <a:ext cx="4095750" cy="1463040"/>
        </p:xfrm>
        <a:graphic>
          <a:graphicData uri="http://schemas.openxmlformats.org/drawingml/2006/table">
            <a:tbl>
              <a:tblPr/>
              <a:tblGrid>
                <a:gridCol w="4095750"/>
              </a:tblGrid>
              <a:tr h="487680">
                <a:tc>
                  <a:txBody>
                    <a:bodyPr/>
                    <a:lstStyle/>
                    <a:p>
                      <a:pPr algn="just">
                        <a:spcBef>
                          <a:spcPts val="465"/>
                        </a:spcBef>
                        <a:spcAft>
                          <a:spcPts val="155"/>
                        </a:spcAft>
                      </a:pPr>
                      <a:r>
                        <a:rPr lang="zh-CN" sz="1800" b="1" dirty="0">
                          <a:latin typeface="微软雅黑" panose="020B0503020204020204" charset="-122"/>
                          <a:ea typeface="微软雅黑" panose="020B0503020204020204" charset="-122"/>
                        </a:rPr>
                        <a:t>药物的准备</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r h="487680">
                <a:tc>
                  <a:txBody>
                    <a:bodyPr/>
                    <a:lstStyle/>
                    <a:p>
                      <a:pPr algn="just">
                        <a:spcBef>
                          <a:spcPts val="465"/>
                        </a:spcBef>
                        <a:spcAft>
                          <a:spcPts val="155"/>
                        </a:spcAft>
                      </a:pPr>
                      <a:r>
                        <a:rPr lang="zh-CN" sz="1800" b="1">
                          <a:latin typeface="微软雅黑" panose="020B0503020204020204" charset="-122"/>
                          <a:ea typeface="微软雅黑" panose="020B0503020204020204" charset="-122"/>
                        </a:rPr>
                        <a:t>核对解释</a:t>
                      </a:r>
                      <a:endParaRPr lang="zh-CN" sz="18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87680">
                <a:tc>
                  <a:txBody>
                    <a:bodyPr/>
                    <a:lstStyle/>
                    <a:p>
                      <a:pPr algn="just">
                        <a:spcBef>
                          <a:spcPts val="465"/>
                        </a:spcBef>
                        <a:spcAft>
                          <a:spcPts val="155"/>
                        </a:spcAft>
                      </a:pPr>
                      <a:r>
                        <a:rPr lang="zh-CN" sz="1800" b="1" dirty="0">
                          <a:latin typeface="微软雅黑" panose="020B0503020204020204" charset="-122"/>
                          <a:ea typeface="微软雅黑" panose="020B0503020204020204" charset="-122"/>
                        </a:rPr>
                        <a:t>取合适注射体位</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bl>
          </a:graphicData>
        </a:graphic>
      </p:graphicFrame>
      <p:graphicFrame>
        <p:nvGraphicFramePr>
          <p:cNvPr id="11" name="表格 10"/>
          <p:cNvGraphicFramePr>
            <a:graphicFrameLocks noGrp="1"/>
          </p:cNvGraphicFramePr>
          <p:nvPr/>
        </p:nvGraphicFramePr>
        <p:xfrm>
          <a:off x="1598295" y="3738880"/>
          <a:ext cx="4024630" cy="2762250"/>
        </p:xfrm>
        <a:graphic>
          <a:graphicData uri="http://schemas.openxmlformats.org/drawingml/2006/table">
            <a:tbl>
              <a:tblPr/>
              <a:tblGrid>
                <a:gridCol w="4024630"/>
              </a:tblGrid>
              <a:tr h="460375">
                <a:tc>
                  <a:txBody>
                    <a:bodyPr/>
                    <a:lstStyle/>
                    <a:p>
                      <a:pPr algn="just">
                        <a:spcBef>
                          <a:spcPts val="465"/>
                        </a:spcBef>
                        <a:spcAft>
                          <a:spcPts val="155"/>
                        </a:spcAft>
                      </a:pPr>
                      <a:r>
                        <a:rPr lang="zh-CN" altLang="en-US" sz="1800" b="1" dirty="0" smtClean="0">
                          <a:latin typeface="微软雅黑" panose="020B0503020204020204" charset="-122"/>
                          <a:ea typeface="微软雅黑" panose="020B0503020204020204" charset="-122"/>
                        </a:rPr>
                        <a:t>选择血管</a:t>
                      </a:r>
                      <a:endParaRPr lang="zh-CN" altLang="en-US" sz="1800" b="1" dirty="0" smtClean="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60375">
                <a:tc>
                  <a:txBody>
                    <a:bodyPr/>
                    <a:lstStyle/>
                    <a:p>
                      <a:pPr algn="just">
                        <a:spcBef>
                          <a:spcPts val="465"/>
                        </a:spcBef>
                        <a:spcAft>
                          <a:spcPts val="155"/>
                        </a:spcAft>
                      </a:pPr>
                      <a:r>
                        <a:rPr lang="zh-CN" altLang="en-US" sz="1800" b="1" dirty="0" smtClean="0">
                          <a:latin typeface="微软雅黑" panose="020B0503020204020204" charset="-122"/>
                          <a:ea typeface="微软雅黑" panose="020B0503020204020204" charset="-122"/>
                        </a:rPr>
                        <a:t>扎止血带</a:t>
                      </a:r>
                      <a:endParaRPr lang="zh-CN" altLang="en-US" sz="1800" b="1" dirty="0" smtClean="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60375">
                <a:tc>
                  <a:txBody>
                    <a:bodyPr/>
                    <a:lstStyle/>
                    <a:p>
                      <a:pPr algn="just">
                        <a:spcBef>
                          <a:spcPts val="465"/>
                        </a:spcBef>
                        <a:spcAft>
                          <a:spcPts val="155"/>
                        </a:spcAft>
                      </a:pPr>
                      <a:r>
                        <a:rPr lang="zh-CN" sz="1800" b="1" dirty="0">
                          <a:latin typeface="微软雅黑" panose="020B0503020204020204" charset="-122"/>
                          <a:ea typeface="微软雅黑" panose="020B0503020204020204" charset="-122"/>
                        </a:rPr>
                        <a:t>戴无菌手套、消毒</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60375">
                <a:tc>
                  <a:txBody>
                    <a:bodyPr/>
                    <a:lstStyle/>
                    <a:p>
                      <a:pPr algn="just">
                        <a:spcBef>
                          <a:spcPts val="465"/>
                        </a:spcBef>
                        <a:spcAft>
                          <a:spcPts val="155"/>
                        </a:spcAft>
                      </a:pPr>
                      <a:r>
                        <a:rPr lang="zh-CN" sz="1800" b="1" dirty="0">
                          <a:latin typeface="微软雅黑" panose="020B0503020204020204" charset="-122"/>
                          <a:ea typeface="微软雅黑" panose="020B0503020204020204" charset="-122"/>
                        </a:rPr>
                        <a:t>核对、排空气</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60375">
                <a:tc>
                  <a:txBody>
                    <a:bodyPr/>
                    <a:lstStyle/>
                    <a:p>
                      <a:pPr algn="just">
                        <a:spcBef>
                          <a:spcPts val="465"/>
                        </a:spcBef>
                        <a:spcAft>
                          <a:spcPts val="155"/>
                        </a:spcAft>
                      </a:pPr>
                      <a:r>
                        <a:rPr lang="zh-CN" sz="1800" b="1" dirty="0">
                          <a:latin typeface="微软雅黑" panose="020B0503020204020204" charset="-122"/>
                          <a:ea typeface="微软雅黑" panose="020B0503020204020204" charset="-122"/>
                        </a:rPr>
                        <a:t>进针</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460375">
                <a:tc>
                  <a:txBody>
                    <a:bodyPr/>
                    <a:lstStyle/>
                    <a:p>
                      <a:pPr algn="just">
                        <a:spcBef>
                          <a:spcPts val="465"/>
                        </a:spcBef>
                        <a:spcAft>
                          <a:spcPts val="155"/>
                        </a:spcAft>
                      </a:pPr>
                      <a:r>
                        <a:rPr lang="zh-CN" sz="1800" b="1" dirty="0">
                          <a:latin typeface="微软雅黑" panose="020B0503020204020204" charset="-122"/>
                          <a:ea typeface="微软雅黑" panose="020B0503020204020204" charset="-122"/>
                        </a:rPr>
                        <a:t>松止血带</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bl>
          </a:graphicData>
        </a:graphic>
      </p:graphicFrame>
      <p:graphicFrame>
        <p:nvGraphicFramePr>
          <p:cNvPr id="16" name="表格 15"/>
          <p:cNvGraphicFramePr>
            <a:graphicFrameLocks noGrp="1"/>
          </p:cNvGraphicFramePr>
          <p:nvPr/>
        </p:nvGraphicFramePr>
        <p:xfrm>
          <a:off x="6837045" y="2877820"/>
          <a:ext cx="3116580" cy="3337560"/>
        </p:xfrm>
        <a:graphic>
          <a:graphicData uri="http://schemas.openxmlformats.org/drawingml/2006/table">
            <a:tbl>
              <a:tblPr/>
              <a:tblGrid>
                <a:gridCol w="3116580"/>
              </a:tblGrid>
              <a:tr h="556260">
                <a:tc>
                  <a:txBody>
                    <a:bodyPr/>
                    <a:lstStyle/>
                    <a:p>
                      <a:pPr algn="just">
                        <a:spcBef>
                          <a:spcPts val="465"/>
                        </a:spcBef>
                        <a:spcAft>
                          <a:spcPts val="155"/>
                        </a:spcAft>
                      </a:pPr>
                      <a:r>
                        <a:rPr lang="zh-CN" sz="1800" b="1" dirty="0">
                          <a:latin typeface="微软雅黑" panose="020B0503020204020204" charset="-122"/>
                          <a:ea typeface="微软雅黑" panose="020B0503020204020204" charset="-122"/>
                        </a:rPr>
                        <a:t>缓慢推注药液</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556260">
                <a:tc>
                  <a:txBody>
                    <a:bodyPr/>
                    <a:lstStyle/>
                    <a:p>
                      <a:pPr algn="just">
                        <a:spcBef>
                          <a:spcPts val="465"/>
                        </a:spcBef>
                        <a:spcAft>
                          <a:spcPts val="155"/>
                        </a:spcAft>
                      </a:pPr>
                      <a:r>
                        <a:rPr lang="zh-CN" sz="1800" b="1">
                          <a:latin typeface="微软雅黑" panose="020B0503020204020204" charset="-122"/>
                          <a:ea typeface="微软雅黑" panose="020B0503020204020204" charset="-122"/>
                        </a:rPr>
                        <a:t>拔针后按压</a:t>
                      </a:r>
                      <a:endParaRPr lang="zh-CN" sz="18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556260">
                <a:tc>
                  <a:txBody>
                    <a:bodyPr/>
                    <a:lstStyle/>
                    <a:p>
                      <a:pPr algn="just">
                        <a:spcBef>
                          <a:spcPts val="465"/>
                        </a:spcBef>
                        <a:spcAft>
                          <a:spcPts val="155"/>
                        </a:spcAft>
                      </a:pPr>
                      <a:r>
                        <a:rPr lang="zh-CN" sz="1800" b="1">
                          <a:latin typeface="微软雅黑" panose="020B0503020204020204" charset="-122"/>
                          <a:ea typeface="微软雅黑" panose="020B0503020204020204" charset="-122"/>
                        </a:rPr>
                        <a:t>观察反应</a:t>
                      </a:r>
                      <a:endParaRPr lang="zh-CN" sz="18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556260">
                <a:tc>
                  <a:txBody>
                    <a:bodyPr/>
                    <a:lstStyle/>
                    <a:p>
                      <a:pPr algn="just">
                        <a:spcBef>
                          <a:spcPts val="465"/>
                        </a:spcBef>
                        <a:spcAft>
                          <a:spcPts val="155"/>
                        </a:spcAft>
                      </a:pPr>
                      <a:r>
                        <a:rPr lang="zh-CN" sz="1800" b="1" dirty="0">
                          <a:latin typeface="微软雅黑" panose="020B0503020204020204" charset="-122"/>
                          <a:ea typeface="微软雅黑" panose="020B0503020204020204" charset="-122"/>
                        </a:rPr>
                        <a:t>整理取舒适位</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556260">
                <a:tc>
                  <a:txBody>
                    <a:bodyPr/>
                    <a:lstStyle/>
                    <a:p>
                      <a:pPr algn="just">
                        <a:spcBef>
                          <a:spcPts val="465"/>
                        </a:spcBef>
                        <a:spcAft>
                          <a:spcPts val="155"/>
                        </a:spcAft>
                      </a:pPr>
                      <a:r>
                        <a:rPr lang="zh-CN" sz="1800" b="1">
                          <a:latin typeface="微软雅黑" panose="020B0503020204020204" charset="-122"/>
                          <a:ea typeface="微软雅黑" panose="020B0503020204020204" charset="-122"/>
                        </a:rPr>
                        <a:t>洗手</a:t>
                      </a:r>
                      <a:endParaRPr lang="zh-CN" sz="1800" b="1">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556260">
                <a:tc>
                  <a:txBody>
                    <a:bodyPr/>
                    <a:lstStyle/>
                    <a:p>
                      <a:pPr algn="just">
                        <a:spcBef>
                          <a:spcPts val="465"/>
                        </a:spcBef>
                        <a:spcAft>
                          <a:spcPts val="155"/>
                        </a:spcAft>
                      </a:pPr>
                      <a:r>
                        <a:rPr lang="zh-CN" sz="1800" b="1" dirty="0">
                          <a:latin typeface="微软雅黑" panose="020B0503020204020204" charset="-122"/>
                          <a:ea typeface="微软雅黑" panose="020B0503020204020204" charset="-122"/>
                        </a:rPr>
                        <a:t>记录</a:t>
                      </a:r>
                      <a:endParaRPr lang="zh-CN" sz="1800" b="1" dirty="0">
                        <a:latin typeface="微软雅黑" panose="020B0503020204020204" charset="-122"/>
                        <a:ea typeface="微软雅黑" panose="020B0503020204020204" charset="-122"/>
                      </a:endParaRPr>
                    </a:p>
                  </a:txBody>
                  <a:tcPr marT="0" marB="0">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919444" y="1473723"/>
            <a:ext cx="8850953" cy="4495697"/>
            <a:chOff x="527" y="-703"/>
            <a:chExt cx="18297" cy="13307"/>
          </a:xfrm>
        </p:grpSpPr>
        <p:pic>
          <p:nvPicPr>
            <p:cNvPr id="582658" name="Picture 2" descr="IV5"/>
            <p:cNvPicPr>
              <a:picLocks noChangeAspect="1"/>
            </p:cNvPicPr>
            <p:nvPr/>
          </p:nvPicPr>
          <p:blipFill>
            <a:blip r:embed="rId1"/>
            <a:stretch>
              <a:fillRect/>
            </a:stretch>
          </p:blipFill>
          <p:spPr>
            <a:xfrm>
              <a:off x="527" y="-703"/>
              <a:ext cx="6030" cy="3893"/>
            </a:xfrm>
            <a:prstGeom prst="rect">
              <a:avLst/>
            </a:prstGeom>
            <a:noFill/>
            <a:ln w="9525">
              <a:noFill/>
            </a:ln>
          </p:spPr>
        </p:pic>
        <p:pic>
          <p:nvPicPr>
            <p:cNvPr id="582659" name="Picture 3" descr="IV6"/>
            <p:cNvPicPr>
              <a:picLocks noChangeAspect="1"/>
            </p:cNvPicPr>
            <p:nvPr/>
          </p:nvPicPr>
          <p:blipFill>
            <a:blip r:embed="rId2"/>
            <a:stretch>
              <a:fillRect/>
            </a:stretch>
          </p:blipFill>
          <p:spPr>
            <a:xfrm>
              <a:off x="6727" y="-703"/>
              <a:ext cx="5897" cy="3930"/>
            </a:xfrm>
            <a:prstGeom prst="rect">
              <a:avLst/>
            </a:prstGeom>
            <a:noFill/>
            <a:ln w="9525">
              <a:noFill/>
            </a:ln>
          </p:spPr>
        </p:pic>
        <p:pic>
          <p:nvPicPr>
            <p:cNvPr id="582660" name="Picture 4" descr="IV7"/>
            <p:cNvPicPr>
              <a:picLocks noChangeAspect="1"/>
            </p:cNvPicPr>
            <p:nvPr/>
          </p:nvPicPr>
          <p:blipFill>
            <a:blip r:embed="rId3"/>
            <a:stretch>
              <a:fillRect/>
            </a:stretch>
          </p:blipFill>
          <p:spPr>
            <a:xfrm>
              <a:off x="12777" y="-703"/>
              <a:ext cx="6047" cy="3893"/>
            </a:xfrm>
            <a:prstGeom prst="rect">
              <a:avLst/>
            </a:prstGeom>
            <a:noFill/>
            <a:ln w="9525">
              <a:noFill/>
            </a:ln>
          </p:spPr>
        </p:pic>
        <p:pic>
          <p:nvPicPr>
            <p:cNvPr id="582661" name="Picture 5" descr="IV8"/>
            <p:cNvPicPr>
              <a:picLocks noChangeAspect="1"/>
            </p:cNvPicPr>
            <p:nvPr/>
          </p:nvPicPr>
          <p:blipFill>
            <a:blip r:embed="rId4"/>
            <a:stretch>
              <a:fillRect/>
            </a:stretch>
          </p:blipFill>
          <p:spPr>
            <a:xfrm>
              <a:off x="527" y="3380"/>
              <a:ext cx="5897" cy="4537"/>
            </a:xfrm>
            <a:prstGeom prst="rect">
              <a:avLst/>
            </a:prstGeom>
            <a:noFill/>
            <a:ln w="9525">
              <a:noFill/>
            </a:ln>
          </p:spPr>
        </p:pic>
        <p:pic>
          <p:nvPicPr>
            <p:cNvPr id="582662" name="Picture 6" descr="IV9"/>
            <p:cNvPicPr>
              <a:picLocks noChangeAspect="1"/>
            </p:cNvPicPr>
            <p:nvPr/>
          </p:nvPicPr>
          <p:blipFill>
            <a:blip r:embed="rId5"/>
            <a:stretch>
              <a:fillRect/>
            </a:stretch>
          </p:blipFill>
          <p:spPr>
            <a:xfrm>
              <a:off x="6727" y="3380"/>
              <a:ext cx="5897" cy="4543"/>
            </a:xfrm>
            <a:prstGeom prst="rect">
              <a:avLst/>
            </a:prstGeom>
            <a:noFill/>
            <a:ln w="9525">
              <a:noFill/>
            </a:ln>
          </p:spPr>
        </p:pic>
        <p:pic>
          <p:nvPicPr>
            <p:cNvPr id="582663" name="Picture 7" descr="IV10"/>
            <p:cNvPicPr>
              <a:picLocks noChangeAspect="1"/>
            </p:cNvPicPr>
            <p:nvPr/>
          </p:nvPicPr>
          <p:blipFill>
            <a:blip r:embed="rId6"/>
            <a:stretch>
              <a:fillRect/>
            </a:stretch>
          </p:blipFill>
          <p:spPr>
            <a:xfrm>
              <a:off x="12777" y="3380"/>
              <a:ext cx="6047" cy="4537"/>
            </a:xfrm>
            <a:prstGeom prst="rect">
              <a:avLst/>
            </a:prstGeom>
            <a:noFill/>
            <a:ln w="9525">
              <a:noFill/>
            </a:ln>
          </p:spPr>
        </p:pic>
        <p:pic>
          <p:nvPicPr>
            <p:cNvPr id="582664" name="Picture 8" descr="IV12"/>
            <p:cNvPicPr>
              <a:picLocks noChangeAspect="1"/>
            </p:cNvPicPr>
            <p:nvPr/>
          </p:nvPicPr>
          <p:blipFill>
            <a:blip r:embed="rId7"/>
            <a:stretch>
              <a:fillRect/>
            </a:stretch>
          </p:blipFill>
          <p:spPr>
            <a:xfrm>
              <a:off x="527" y="8067"/>
              <a:ext cx="5747" cy="4473"/>
            </a:xfrm>
            <a:prstGeom prst="rect">
              <a:avLst/>
            </a:prstGeom>
            <a:noFill/>
            <a:ln w="9525">
              <a:noFill/>
            </a:ln>
          </p:spPr>
        </p:pic>
        <p:pic>
          <p:nvPicPr>
            <p:cNvPr id="582665" name="Picture 9" descr="IV13"/>
            <p:cNvPicPr>
              <a:picLocks noChangeAspect="1"/>
            </p:cNvPicPr>
            <p:nvPr/>
          </p:nvPicPr>
          <p:blipFill>
            <a:blip r:embed="rId8"/>
            <a:stretch>
              <a:fillRect/>
            </a:stretch>
          </p:blipFill>
          <p:spPr>
            <a:xfrm>
              <a:off x="6727" y="8074"/>
              <a:ext cx="5897" cy="4530"/>
            </a:xfrm>
            <a:prstGeom prst="rect">
              <a:avLst/>
            </a:prstGeom>
            <a:noFill/>
            <a:ln w="9525">
              <a:noFill/>
            </a:ln>
          </p:spPr>
        </p:pic>
        <p:pic>
          <p:nvPicPr>
            <p:cNvPr id="582666" name="Picture 10" descr="IV14"/>
            <p:cNvPicPr>
              <a:picLocks noChangeAspect="1"/>
            </p:cNvPicPr>
            <p:nvPr/>
          </p:nvPicPr>
          <p:blipFill>
            <a:blip r:embed="rId9"/>
            <a:stretch>
              <a:fillRect/>
            </a:stretch>
          </p:blipFill>
          <p:spPr>
            <a:xfrm>
              <a:off x="12777" y="8067"/>
              <a:ext cx="5897" cy="4533"/>
            </a:xfrm>
            <a:prstGeom prst="rect">
              <a:avLst/>
            </a:prstGeom>
            <a:noFill/>
            <a:ln w="9525">
              <a:noFill/>
            </a:ln>
          </p:spPr>
        </p:pic>
      </p:grpSp>
      <p:sp>
        <p:nvSpPr>
          <p:cNvPr id="23" name="Title 6"/>
          <p:cNvSpPr txBox="1"/>
          <p:nvPr>
            <p:custDataLst>
              <p:tags r:id="rId10"/>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83" name="Text Box 3"/>
          <p:cNvSpPr txBox="1">
            <a:spLocks noChangeArrowheads="1"/>
          </p:cNvSpPr>
          <p:nvPr/>
        </p:nvSpPr>
        <p:spPr bwMode="auto">
          <a:xfrm>
            <a:off x="1054312" y="1844887"/>
            <a:ext cx="5278967" cy="2306955"/>
          </a:xfrm>
          <a:prstGeom prst="rect">
            <a:avLst/>
          </a:prstGeom>
          <a:solidFill>
            <a:srgbClr val="CC99FF">
              <a:alpha val="20000"/>
            </a:srgbClr>
          </a:solidFill>
          <a:ln w="38100" cmpd="dbl">
            <a:solidFill>
              <a:srgbClr val="00CCFF"/>
            </a:solidFill>
            <a:prstDash val="lgDashDot"/>
            <a:miter lim="800000"/>
          </a:ln>
        </p:spPr>
        <p:txBody>
          <a:bodyPr>
            <a:spAutoFit/>
          </a:bodyPr>
          <a:lstStyle/>
          <a:p>
            <a:pPr marL="342900" marR="0" indent="-342900" algn="just" defTabSz="914400">
              <a:lnSpc>
                <a:spcPct val="120000"/>
              </a:lnSpc>
              <a:spcBef>
                <a:spcPts val="0"/>
              </a:spcBef>
              <a:spcAft>
                <a:spcPts val="0"/>
              </a:spcAft>
              <a:buClrTx/>
              <a:buSzTx/>
              <a:buFontTx/>
              <a:buBlip>
                <a:blip r:embed="rId1"/>
              </a:buBlip>
              <a:defRPr/>
            </a:pPr>
            <a:r>
              <a:rPr kumimoji="0" lang="zh-CN" altLang="en-US" sz="2000" b="1" kern="1200" cap="none" spc="0" normalizeH="0" baseline="0" noProof="0">
                <a:solidFill>
                  <a:schemeClr val="accent2">
                    <a:lumMod val="75000"/>
                  </a:schemeClr>
                </a:solidFill>
                <a:latin typeface="+mn-ea"/>
                <a:ea typeface="+mn-ea"/>
                <a:cs typeface="+mn-cs"/>
              </a:rPr>
              <a:t>压脉带：</a:t>
            </a:r>
            <a:endParaRPr kumimoji="0" lang="zh-CN" altLang="en-US" sz="2000" b="1" kern="1200" cap="none" spc="0" normalizeH="0" baseline="0" noProof="0">
              <a:solidFill>
                <a:schemeClr val="accent2">
                  <a:lumMod val="75000"/>
                </a:schemeClr>
              </a:solidFill>
              <a:latin typeface="+mn-ea"/>
              <a:ea typeface="+mn-ea"/>
              <a:cs typeface="+mn-cs"/>
            </a:endParaRPr>
          </a:p>
          <a:p>
            <a:pPr marL="342900" marR="0" indent="-342900" algn="just" defTabSz="914400">
              <a:lnSpc>
                <a:spcPct val="120000"/>
              </a:lnSpc>
              <a:spcBef>
                <a:spcPts val="0"/>
              </a:spcBef>
              <a:spcAft>
                <a:spcPts val="0"/>
              </a:spcAft>
              <a:buClrTx/>
              <a:buSzTx/>
              <a:buFontTx/>
              <a:buNone/>
              <a:defRPr/>
            </a:pPr>
            <a:r>
              <a:rPr kumimoji="0" lang="zh-CN" altLang="en-US" sz="2000" b="1" kern="1200" cap="none" spc="0" normalizeH="0" baseline="0" noProof="0">
                <a:solidFill>
                  <a:schemeClr val="accent2">
                    <a:lumMod val="75000"/>
                  </a:schemeClr>
                </a:solidFill>
                <a:latin typeface="+mn-ea"/>
                <a:ea typeface="+mn-ea"/>
                <a:cs typeface="+mn-cs"/>
              </a:rPr>
              <a:t>　穿刺点上方</a:t>
            </a:r>
            <a:r>
              <a:rPr kumimoji="0" lang="en-US" altLang="zh-CN" sz="2000" b="1" kern="1200" cap="none" spc="0" normalizeH="0" baseline="0" noProof="0">
                <a:solidFill>
                  <a:schemeClr val="accent2">
                    <a:lumMod val="75000"/>
                  </a:schemeClr>
                </a:solidFill>
                <a:latin typeface="+mn-ea"/>
                <a:ea typeface="+mn-ea"/>
                <a:cs typeface="+mn-cs"/>
              </a:rPr>
              <a:t>6cm，</a:t>
            </a:r>
            <a:r>
              <a:rPr kumimoji="0" lang="zh-CN" altLang="en-US" sz="2000" b="1" kern="1200" cap="none" spc="0" normalizeH="0" baseline="0" noProof="0">
                <a:solidFill>
                  <a:schemeClr val="accent2">
                    <a:lumMod val="75000"/>
                  </a:schemeClr>
                </a:solidFill>
                <a:latin typeface="+mn-ea"/>
                <a:ea typeface="+mn-ea"/>
                <a:cs typeface="+mn-cs"/>
              </a:rPr>
              <a:t>末端朝上</a:t>
            </a:r>
            <a:endParaRPr kumimoji="0" lang="zh-CN" altLang="en-US" sz="2000" b="1" kern="1200" cap="none" spc="0" normalizeH="0" baseline="0" noProof="0">
              <a:solidFill>
                <a:schemeClr val="accent2">
                  <a:lumMod val="75000"/>
                </a:schemeClr>
              </a:solidFill>
              <a:latin typeface="+mn-ea"/>
              <a:ea typeface="+mn-ea"/>
              <a:cs typeface="+mn-cs"/>
            </a:endParaRPr>
          </a:p>
          <a:p>
            <a:pPr marL="342900" marR="0" indent="-342900" algn="just" defTabSz="914400">
              <a:lnSpc>
                <a:spcPct val="120000"/>
              </a:lnSpc>
              <a:spcBef>
                <a:spcPts val="0"/>
              </a:spcBef>
              <a:spcAft>
                <a:spcPts val="0"/>
              </a:spcAft>
              <a:buClrTx/>
              <a:buSzTx/>
              <a:buFontTx/>
              <a:buBlip>
                <a:blip r:embed="rId1"/>
              </a:buBlip>
              <a:defRPr/>
            </a:pPr>
            <a:r>
              <a:rPr kumimoji="0" lang="zh-CN" altLang="en-US" sz="2000" b="1" kern="1200" cap="none" spc="0" normalizeH="0" baseline="0" noProof="0">
                <a:solidFill>
                  <a:schemeClr val="accent2">
                    <a:lumMod val="75000"/>
                  </a:schemeClr>
                </a:solidFill>
                <a:latin typeface="+mn-ea"/>
                <a:ea typeface="+mn-ea"/>
                <a:cs typeface="+mn-cs"/>
              </a:rPr>
              <a:t>进针手法</a:t>
            </a:r>
            <a:endParaRPr kumimoji="0" lang="en-US" altLang="zh-CN" sz="2000" b="1" kern="1200" cap="none" spc="0" normalizeH="0" baseline="0" noProof="0">
              <a:solidFill>
                <a:schemeClr val="accent2">
                  <a:lumMod val="75000"/>
                </a:schemeClr>
              </a:solidFill>
              <a:latin typeface="+mn-ea"/>
              <a:ea typeface="+mn-ea"/>
              <a:cs typeface="+mn-cs"/>
            </a:endParaRPr>
          </a:p>
          <a:p>
            <a:pPr marL="342900" marR="0" indent="-342900" algn="just" defTabSz="914400">
              <a:lnSpc>
                <a:spcPct val="120000"/>
              </a:lnSpc>
              <a:spcBef>
                <a:spcPts val="0"/>
              </a:spcBef>
              <a:spcAft>
                <a:spcPts val="0"/>
              </a:spcAft>
              <a:buClrTx/>
              <a:buSzTx/>
              <a:buFontTx/>
              <a:buBlip>
                <a:blip r:embed="rId1"/>
              </a:buBlip>
              <a:defRPr/>
            </a:pPr>
            <a:r>
              <a:rPr kumimoji="0" lang="zh-CN" altLang="en-US" sz="2000" b="1" kern="1200" cap="none" spc="0" normalizeH="0" baseline="0" noProof="0">
                <a:solidFill>
                  <a:schemeClr val="accent2">
                    <a:lumMod val="75000"/>
                  </a:schemeClr>
                </a:solidFill>
                <a:latin typeface="+mn-ea"/>
                <a:ea typeface="+mn-ea"/>
                <a:cs typeface="+mn-cs"/>
              </a:rPr>
              <a:t>刺激性药物输注时，应先用生理盐水确定针头是否在血管内</a:t>
            </a:r>
            <a:endParaRPr kumimoji="0" lang="zh-CN" altLang="en-US" sz="2000" b="1" kern="1200" cap="none" spc="0" normalizeH="0" baseline="0" noProof="0">
              <a:solidFill>
                <a:schemeClr val="accent2">
                  <a:lumMod val="75000"/>
                </a:schemeClr>
              </a:solidFill>
              <a:latin typeface="+mn-ea"/>
              <a:ea typeface="+mn-ea"/>
              <a:cs typeface="+mn-cs"/>
            </a:endParaRPr>
          </a:p>
          <a:p>
            <a:pPr marL="342900" marR="0" indent="-342900" algn="just" defTabSz="914400">
              <a:lnSpc>
                <a:spcPct val="120000"/>
              </a:lnSpc>
              <a:spcBef>
                <a:spcPts val="0"/>
              </a:spcBef>
              <a:spcAft>
                <a:spcPts val="0"/>
              </a:spcAft>
              <a:buClrTx/>
              <a:buSzTx/>
              <a:buFontTx/>
              <a:buBlip>
                <a:blip r:embed="rId1"/>
              </a:buBlip>
              <a:defRPr/>
            </a:pPr>
            <a:r>
              <a:rPr kumimoji="0" lang="zh-CN" altLang="en-US" sz="2000" b="1" kern="1200" cap="none" spc="0" normalizeH="0" baseline="0" noProof="0">
                <a:solidFill>
                  <a:schemeClr val="accent2">
                    <a:lumMod val="75000"/>
                  </a:schemeClr>
                </a:solidFill>
                <a:latin typeface="+mn-ea"/>
                <a:ea typeface="+mn-ea"/>
                <a:cs typeface="+mn-cs"/>
              </a:rPr>
              <a:t>长期输注者应保护血管</a:t>
            </a:r>
            <a:endParaRPr kumimoji="0" lang="zh-CN" altLang="en-US" sz="2000" b="1" kern="1200" cap="none" spc="0" normalizeH="0" baseline="0" noProof="0">
              <a:solidFill>
                <a:schemeClr val="accent2">
                  <a:lumMod val="75000"/>
                </a:schemeClr>
              </a:solidFill>
              <a:latin typeface="+mn-ea"/>
              <a:ea typeface="+mn-ea"/>
              <a:cs typeface="+mn-cs"/>
            </a:endParaRPr>
          </a:p>
        </p:txBody>
      </p:sp>
      <p:pic>
        <p:nvPicPr>
          <p:cNvPr id="583684" name="Picture 4" descr="IV5"/>
          <p:cNvPicPr>
            <a:picLocks noChangeAspect="1"/>
          </p:cNvPicPr>
          <p:nvPr/>
        </p:nvPicPr>
        <p:blipFill>
          <a:blip r:embed="rId2"/>
          <a:stretch>
            <a:fillRect/>
          </a:stretch>
        </p:blipFill>
        <p:spPr>
          <a:xfrm>
            <a:off x="9408795" y="4506595"/>
            <a:ext cx="2038985" cy="1958340"/>
          </a:xfrm>
          <a:prstGeom prst="rect">
            <a:avLst/>
          </a:prstGeom>
          <a:noFill/>
          <a:ln w="9525">
            <a:noFill/>
          </a:ln>
        </p:spPr>
      </p:pic>
      <p:pic>
        <p:nvPicPr>
          <p:cNvPr id="583686" name="Picture 6" descr="IV6"/>
          <p:cNvPicPr>
            <a:picLocks noChangeAspect="1"/>
          </p:cNvPicPr>
          <p:nvPr/>
        </p:nvPicPr>
        <p:blipFill>
          <a:blip r:embed="rId3"/>
          <a:stretch>
            <a:fillRect/>
          </a:stretch>
        </p:blipFill>
        <p:spPr>
          <a:xfrm>
            <a:off x="6557645" y="4506595"/>
            <a:ext cx="2080260" cy="1998345"/>
          </a:xfrm>
          <a:prstGeom prst="rect">
            <a:avLst/>
          </a:prstGeom>
          <a:noFill/>
          <a:ln w="9525">
            <a:noFill/>
          </a:ln>
        </p:spPr>
      </p:pic>
      <p:sp>
        <p:nvSpPr>
          <p:cNvPr id="583687" name="AutoShape 7"/>
          <p:cNvSpPr>
            <a:spLocks noChangeArrowheads="1"/>
          </p:cNvSpPr>
          <p:nvPr/>
        </p:nvSpPr>
        <p:spPr bwMode="auto">
          <a:xfrm>
            <a:off x="7319010" y="1988820"/>
            <a:ext cx="3737610" cy="2129790"/>
          </a:xfrm>
          <a:prstGeom prst="wedgeRoundRectCallout">
            <a:avLst>
              <a:gd name="adj1" fmla="val 3282"/>
              <a:gd name="adj2" fmla="val -50278"/>
              <a:gd name="adj3" fmla="val 16667"/>
            </a:avLst>
          </a:prstGeom>
          <a:noFill/>
          <a:ln w="9525" algn="ctr">
            <a:solidFill>
              <a:schemeClr val="tx1"/>
            </a:solidFill>
            <a:miter lim="800000"/>
          </a:ln>
        </p:spPr>
        <p:txBody>
          <a:bodyPr/>
          <a:lstStyle/>
          <a:p>
            <a:pPr marR="0" lvl="0" algn="just" defTabSz="914400" rtl="0">
              <a:lnSpc>
                <a:spcPct val="120000"/>
              </a:lnSpc>
              <a:spcBef>
                <a:spcPct val="0"/>
              </a:spcBef>
              <a:spcAft>
                <a:spcPct val="0"/>
              </a:spcAft>
              <a:buClrTx/>
              <a:buSzPct val="90000"/>
              <a:buFont typeface="Wingdings" panose="05000000000000000000" pitchFamily="2" charset="2"/>
              <a:buBlip>
                <a:blip r:embed="rId4"/>
              </a:buBlip>
              <a:defRPr/>
            </a:pPr>
            <a:r>
              <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rPr>
              <a:t>绷紧静脉下端皮肤</a:t>
            </a:r>
            <a:endPar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endParaRPr>
          </a:p>
          <a:p>
            <a:pPr marR="0" lvl="0" algn="just" defTabSz="914400" rtl="0">
              <a:lnSpc>
                <a:spcPct val="120000"/>
              </a:lnSpc>
              <a:spcBef>
                <a:spcPct val="0"/>
              </a:spcBef>
              <a:spcAft>
                <a:spcPct val="0"/>
              </a:spcAft>
              <a:buClrTx/>
              <a:buSzPct val="90000"/>
              <a:buFont typeface="Wingdings" panose="05000000000000000000" pitchFamily="2" charset="2"/>
              <a:buBlip>
                <a:blip r:embed="rId4"/>
              </a:buBlip>
              <a:defRPr/>
            </a:pPr>
            <a:r>
              <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rPr>
              <a:t>针尖斜面朝上</a:t>
            </a:r>
            <a:endPar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endParaRPr>
          </a:p>
          <a:p>
            <a:pPr marR="0" lvl="0" algn="just" defTabSz="914400" rtl="0">
              <a:lnSpc>
                <a:spcPct val="120000"/>
              </a:lnSpc>
              <a:spcBef>
                <a:spcPct val="0"/>
              </a:spcBef>
              <a:spcAft>
                <a:spcPct val="0"/>
              </a:spcAft>
              <a:buClrTx/>
              <a:buSzPct val="90000"/>
              <a:buFont typeface="Wingdings" panose="05000000000000000000" pitchFamily="2" charset="2"/>
              <a:buBlip>
                <a:blip r:embed="rId4"/>
              </a:buBlip>
              <a:defRPr/>
            </a:pPr>
            <a:r>
              <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rPr>
              <a:t>角度：20</a:t>
            </a:r>
            <a:r>
              <a:rPr kumimoji="0" lang="en-US" altLang="zh-CN" sz="2000" b="1" i="0" u="none" strike="noStrike" kern="1200" cap="none" spc="0" normalizeH="0" baseline="0" noProof="0">
                <a:ln>
                  <a:noFill/>
                </a:ln>
                <a:solidFill>
                  <a:schemeClr val="accent2">
                    <a:lumMod val="75000"/>
                  </a:schemeClr>
                </a:solidFill>
                <a:effectLst/>
                <a:uLnTx/>
                <a:uFillTx/>
                <a:latin typeface="+mn-ea"/>
                <a:ea typeface="+mn-ea"/>
                <a:cs typeface="+mn-cs"/>
              </a:rPr>
              <a:t>°</a:t>
            </a:r>
            <a:endPar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endParaRPr>
          </a:p>
          <a:p>
            <a:pPr marR="0" lvl="0" algn="just" defTabSz="914400" rtl="0">
              <a:lnSpc>
                <a:spcPct val="120000"/>
              </a:lnSpc>
              <a:spcBef>
                <a:spcPct val="0"/>
              </a:spcBef>
              <a:spcAft>
                <a:spcPct val="0"/>
              </a:spcAft>
              <a:buClrTx/>
              <a:buSzPct val="90000"/>
              <a:buFont typeface="Wingdings" panose="05000000000000000000" pitchFamily="2" charset="2"/>
              <a:buBlip>
                <a:blip r:embed="rId4"/>
              </a:buBlip>
              <a:defRPr/>
            </a:pPr>
            <a:r>
              <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rPr>
              <a:t>见回血，松压脉带</a:t>
            </a:r>
            <a:endParaRPr kumimoji="0" lang="zh-CN" altLang="en-US" sz="2000" b="1" i="0" u="none" strike="noStrike" kern="1200" cap="none" spc="0" normalizeH="0" baseline="0" noProof="0">
              <a:ln>
                <a:noFill/>
              </a:ln>
              <a:solidFill>
                <a:schemeClr val="accent2">
                  <a:lumMod val="75000"/>
                </a:schemeClr>
              </a:solidFill>
              <a:effectLst/>
              <a:uLnTx/>
              <a:uFillTx/>
              <a:latin typeface="+mn-ea"/>
              <a:ea typeface="+mn-ea"/>
              <a:cs typeface="+mn-cs"/>
            </a:endParaRPr>
          </a:p>
        </p:txBody>
      </p:sp>
      <p:pic>
        <p:nvPicPr>
          <p:cNvPr id="583689" name="Picture 9" descr="IV7"/>
          <p:cNvPicPr>
            <a:picLocks noChangeAspect="1"/>
          </p:cNvPicPr>
          <p:nvPr/>
        </p:nvPicPr>
        <p:blipFill>
          <a:blip r:embed="rId5"/>
          <a:stretch>
            <a:fillRect/>
          </a:stretch>
        </p:blipFill>
        <p:spPr>
          <a:xfrm>
            <a:off x="3795395" y="4506595"/>
            <a:ext cx="1991360" cy="1913255"/>
          </a:xfrm>
          <a:prstGeom prst="rect">
            <a:avLst/>
          </a:prstGeom>
          <a:noFill/>
          <a:ln w="9525">
            <a:noFill/>
          </a:ln>
        </p:spPr>
      </p:pic>
      <p:pic>
        <p:nvPicPr>
          <p:cNvPr id="583691" name="Picture 11" descr="IV10"/>
          <p:cNvPicPr>
            <a:picLocks noChangeAspect="1"/>
          </p:cNvPicPr>
          <p:nvPr/>
        </p:nvPicPr>
        <p:blipFill>
          <a:blip r:embed="rId6"/>
          <a:stretch>
            <a:fillRect/>
          </a:stretch>
        </p:blipFill>
        <p:spPr>
          <a:xfrm>
            <a:off x="1127125" y="4506595"/>
            <a:ext cx="1897380" cy="1823085"/>
          </a:xfrm>
          <a:prstGeom prst="rect">
            <a:avLst/>
          </a:prstGeom>
          <a:noFill/>
          <a:ln w="9525">
            <a:noFill/>
          </a:ln>
        </p:spPr>
      </p:pic>
      <p:sp>
        <p:nvSpPr>
          <p:cNvPr id="13" name="Rectangle 14"/>
          <p:cNvSpPr>
            <a:spLocks noChangeArrowheads="1"/>
          </p:cNvSpPr>
          <p:nvPr/>
        </p:nvSpPr>
        <p:spPr bwMode="auto">
          <a:xfrm>
            <a:off x="983615" y="908685"/>
            <a:ext cx="10801350" cy="570230"/>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（四）静脉注射术</a:t>
            </a:r>
            <a:r>
              <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（IV/iv）</a:t>
            </a:r>
            <a:endPar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sp>
        <p:nvSpPr>
          <p:cNvPr id="23" name="Title 6"/>
          <p:cNvSpPr txBox="1"/>
          <p:nvPr>
            <p:custDataLst>
              <p:tags r:id="rId7"/>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583683"/>
                                        </p:tgtEl>
                                        <p:attrNameLst>
                                          <p:attrName>style.visibility</p:attrName>
                                        </p:attrNameLst>
                                      </p:cBhvr>
                                      <p:to>
                                        <p:strVal val="visible"/>
                                      </p:to>
                                    </p:set>
                                    <p:animEffect transition="in" filter="slide(fromRight)">
                                      <p:cBhvr>
                                        <p:cTn id="7" dur="500"/>
                                        <p:tgtEl>
                                          <p:spTgt spid="583683"/>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583683">
                                            <p:txEl>
                                              <p:charRg st="0" end="5"/>
                                            </p:txEl>
                                          </p:spTgt>
                                        </p:tgtEl>
                                        <p:attrNameLst>
                                          <p:attrName>style.visibility</p:attrName>
                                        </p:attrNameLst>
                                      </p:cBhvr>
                                      <p:to>
                                        <p:strVal val="visible"/>
                                      </p:to>
                                    </p:set>
                                    <p:animEffect transition="in" filter="slide(fromRight)">
                                      <p:cBhvr>
                                        <p:cTn id="11" dur="500"/>
                                        <p:tgtEl>
                                          <p:spTgt spid="583683">
                                            <p:txEl>
                                              <p:charRg st="0" end="5"/>
                                            </p:txEl>
                                          </p:spTgt>
                                        </p:tgtEl>
                                      </p:cBhvr>
                                    </p:animEffect>
                                  </p:childTnLst>
                                </p:cTn>
                              </p:par>
                            </p:childTnLst>
                          </p:cTn>
                        </p:par>
                        <p:par>
                          <p:cTn id="12" fill="hold">
                            <p:stCondLst>
                              <p:cond delay="1000"/>
                            </p:stCondLst>
                            <p:childTnLst>
                              <p:par>
                                <p:cTn id="13" presetID="12" presetClass="entr" presetSubtype="2" fill="hold" grpId="0" nodeType="afterEffect">
                                  <p:stCondLst>
                                    <p:cond delay="0"/>
                                  </p:stCondLst>
                                  <p:childTnLst>
                                    <p:set>
                                      <p:cBhvr>
                                        <p:cTn id="14" dur="1" fill="hold">
                                          <p:stCondLst>
                                            <p:cond delay="0"/>
                                          </p:stCondLst>
                                        </p:cTn>
                                        <p:tgtEl>
                                          <p:spTgt spid="583683">
                                            <p:txEl>
                                              <p:charRg st="5" end="20"/>
                                            </p:txEl>
                                          </p:spTgt>
                                        </p:tgtEl>
                                        <p:attrNameLst>
                                          <p:attrName>style.visibility</p:attrName>
                                        </p:attrNameLst>
                                      </p:cBhvr>
                                      <p:to>
                                        <p:strVal val="visible"/>
                                      </p:to>
                                    </p:set>
                                    <p:animEffect transition="in" filter="slide(fromRight)">
                                      <p:cBhvr>
                                        <p:cTn id="15" dur="500"/>
                                        <p:tgtEl>
                                          <p:spTgt spid="583683">
                                            <p:txEl>
                                              <p:charRg st="5" end="20"/>
                                            </p:txEl>
                                          </p:spTgt>
                                        </p:tgtEl>
                                      </p:cBhvr>
                                    </p:animEffect>
                                  </p:childTnLst>
                                </p:cTn>
                              </p:par>
                              <p:par>
                                <p:cTn id="16" presetID="17" presetClass="entr" presetSubtype="10" fill="hold" nodeType="withEffect">
                                  <p:stCondLst>
                                    <p:cond delay="0"/>
                                  </p:stCondLst>
                                  <p:childTnLst>
                                    <p:set>
                                      <p:cBhvr>
                                        <p:cTn id="17" dur="1" fill="hold">
                                          <p:stCondLst>
                                            <p:cond delay="0"/>
                                          </p:stCondLst>
                                        </p:cTn>
                                        <p:tgtEl>
                                          <p:spTgt spid="583684"/>
                                        </p:tgtEl>
                                        <p:attrNameLst>
                                          <p:attrName>style.visibility</p:attrName>
                                        </p:attrNameLst>
                                      </p:cBhvr>
                                      <p:to>
                                        <p:strVal val="visible"/>
                                      </p:to>
                                    </p:set>
                                    <p:anim calcmode="lin" valueType="num">
                                      <p:cBhvr>
                                        <p:cTn id="18" dur="500" fill="hold"/>
                                        <p:tgtEl>
                                          <p:spTgt spid="583684"/>
                                        </p:tgtEl>
                                        <p:attrNameLst>
                                          <p:attrName>ppt_w</p:attrName>
                                        </p:attrNameLst>
                                      </p:cBhvr>
                                      <p:tavLst>
                                        <p:tav tm="0">
                                          <p:val>
                                            <p:fltVal val="0.000000"/>
                                          </p:val>
                                        </p:tav>
                                        <p:tav tm="100000">
                                          <p:val>
                                            <p:strVal val="#ppt_w"/>
                                          </p:val>
                                        </p:tav>
                                      </p:tavLst>
                                    </p:anim>
                                    <p:anim calcmode="lin" valueType="num">
                                      <p:cBhvr>
                                        <p:cTn id="19" dur="500" fill="hold"/>
                                        <p:tgtEl>
                                          <p:spTgt spid="583684"/>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2" fill="hold" grpId="0" nodeType="clickEffect">
                                  <p:stCondLst>
                                    <p:cond delay="0"/>
                                  </p:stCondLst>
                                  <p:childTnLst>
                                    <p:set>
                                      <p:cBhvr>
                                        <p:cTn id="23" dur="1" fill="hold">
                                          <p:stCondLst>
                                            <p:cond delay="0"/>
                                          </p:stCondLst>
                                        </p:cTn>
                                        <p:tgtEl>
                                          <p:spTgt spid="583683">
                                            <p:txEl>
                                              <p:charRg st="20" end="25"/>
                                            </p:txEl>
                                          </p:spTgt>
                                        </p:tgtEl>
                                        <p:attrNameLst>
                                          <p:attrName>style.visibility</p:attrName>
                                        </p:attrNameLst>
                                      </p:cBhvr>
                                      <p:to>
                                        <p:strVal val="visible"/>
                                      </p:to>
                                    </p:set>
                                    <p:animEffect transition="in" filter="slide(fromRight)">
                                      <p:cBhvr>
                                        <p:cTn id="24" dur="500"/>
                                        <p:tgtEl>
                                          <p:spTgt spid="583683">
                                            <p:txEl>
                                              <p:charRg st="20" end="25"/>
                                            </p:txEl>
                                          </p:spTgt>
                                        </p:tgtEl>
                                      </p:cBhvr>
                                    </p:animEffect>
                                  </p:childTnLst>
                                </p:cTn>
                              </p:par>
                              <p:par>
                                <p:cTn id="25" presetID="5" presetClass="entr" presetSubtype="10" fill="hold" nodeType="withEffect">
                                  <p:stCondLst>
                                    <p:cond delay="0"/>
                                  </p:stCondLst>
                                  <p:childTnLst>
                                    <p:set>
                                      <p:cBhvr>
                                        <p:cTn id="26" dur="1" fill="hold">
                                          <p:stCondLst>
                                            <p:cond delay="0"/>
                                          </p:stCondLst>
                                        </p:cTn>
                                        <p:tgtEl>
                                          <p:spTgt spid="583686"/>
                                        </p:tgtEl>
                                        <p:attrNameLst>
                                          <p:attrName>style.visibility</p:attrName>
                                        </p:attrNameLst>
                                      </p:cBhvr>
                                      <p:to>
                                        <p:strVal val="visible"/>
                                      </p:to>
                                    </p:set>
                                    <p:animEffect transition="in" filter="checkerboard(across)">
                                      <p:cBhvr>
                                        <p:cTn id="27" dur="1000"/>
                                        <p:tgtEl>
                                          <p:spTgt spid="583686"/>
                                        </p:tgtEl>
                                      </p:cBhvr>
                                    </p:animEffect>
                                  </p:childTnLst>
                                </p:cTn>
                              </p:par>
                              <p:par>
                                <p:cTn id="28" presetID="4" presetClass="entr" presetSubtype="32" fill="hold" grpId="0" nodeType="withEffect">
                                  <p:stCondLst>
                                    <p:cond delay="0"/>
                                  </p:stCondLst>
                                  <p:childTnLst>
                                    <p:set>
                                      <p:cBhvr>
                                        <p:cTn id="29" dur="1" fill="hold">
                                          <p:stCondLst>
                                            <p:cond delay="0"/>
                                          </p:stCondLst>
                                        </p:cTn>
                                        <p:tgtEl>
                                          <p:spTgt spid="583687"/>
                                        </p:tgtEl>
                                        <p:attrNameLst>
                                          <p:attrName>style.visibility</p:attrName>
                                        </p:attrNameLst>
                                      </p:cBhvr>
                                      <p:to>
                                        <p:strVal val="visible"/>
                                      </p:to>
                                    </p:set>
                                    <p:animEffect transition="in" filter="box(out)">
                                      <p:cBhvr>
                                        <p:cTn id="30" dur="500"/>
                                        <p:tgtEl>
                                          <p:spTgt spid="583687"/>
                                        </p:tgtEl>
                                      </p:cBhvr>
                                    </p:animEffect>
                                  </p:childTnLst>
                                </p:cTn>
                              </p:par>
                              <p:par>
                                <p:cTn id="31" presetID="4" presetClass="entr" presetSubtype="32" fill="hold" grpId="0" nodeType="withEffect">
                                  <p:stCondLst>
                                    <p:cond delay="0"/>
                                  </p:stCondLst>
                                  <p:childTnLst>
                                    <p:set>
                                      <p:cBhvr>
                                        <p:cTn id="32" dur="1" fill="hold">
                                          <p:stCondLst>
                                            <p:cond delay="0"/>
                                          </p:stCondLst>
                                        </p:cTn>
                                        <p:tgtEl>
                                          <p:spTgt spid="583687">
                                            <p:txEl>
                                              <p:charRg st="0" end="9"/>
                                            </p:txEl>
                                          </p:spTgt>
                                        </p:tgtEl>
                                        <p:attrNameLst>
                                          <p:attrName>style.visibility</p:attrName>
                                        </p:attrNameLst>
                                      </p:cBhvr>
                                      <p:to>
                                        <p:strVal val="visible"/>
                                      </p:to>
                                    </p:set>
                                    <p:animEffect transition="in" filter="box(out)">
                                      <p:cBhvr>
                                        <p:cTn id="33" dur="500"/>
                                        <p:tgtEl>
                                          <p:spTgt spid="583687">
                                            <p:txEl>
                                              <p:charRg st="0"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32" fill="hold" grpId="0" nodeType="clickEffect">
                                  <p:stCondLst>
                                    <p:cond delay="0"/>
                                  </p:stCondLst>
                                  <p:childTnLst>
                                    <p:set>
                                      <p:cBhvr>
                                        <p:cTn id="37" dur="1" fill="hold">
                                          <p:stCondLst>
                                            <p:cond delay="0"/>
                                          </p:stCondLst>
                                        </p:cTn>
                                        <p:tgtEl>
                                          <p:spTgt spid="583687">
                                            <p:txEl>
                                              <p:charRg st="9" end="16"/>
                                            </p:txEl>
                                          </p:spTgt>
                                        </p:tgtEl>
                                        <p:attrNameLst>
                                          <p:attrName>style.visibility</p:attrName>
                                        </p:attrNameLst>
                                      </p:cBhvr>
                                      <p:to>
                                        <p:strVal val="visible"/>
                                      </p:to>
                                    </p:set>
                                    <p:animEffect transition="in" filter="box(out)">
                                      <p:cBhvr>
                                        <p:cTn id="38" dur="500"/>
                                        <p:tgtEl>
                                          <p:spTgt spid="583687">
                                            <p:txEl>
                                              <p:charRg st="9" end="16"/>
                                            </p:txEl>
                                          </p:spTgt>
                                        </p:tgtEl>
                                      </p:cBhvr>
                                    </p:animEffect>
                                  </p:childTnLst>
                                </p:cTn>
                              </p:par>
                              <p:par>
                                <p:cTn id="39" presetID="4" presetClass="entr" presetSubtype="32" fill="hold" grpId="0" nodeType="withEffect">
                                  <p:stCondLst>
                                    <p:cond delay="0"/>
                                  </p:stCondLst>
                                  <p:childTnLst>
                                    <p:set>
                                      <p:cBhvr>
                                        <p:cTn id="40" dur="1" fill="hold">
                                          <p:stCondLst>
                                            <p:cond delay="0"/>
                                          </p:stCondLst>
                                        </p:cTn>
                                        <p:tgtEl>
                                          <p:spTgt spid="583687">
                                            <p:txEl>
                                              <p:charRg st="16" end="23"/>
                                            </p:txEl>
                                          </p:spTgt>
                                        </p:tgtEl>
                                        <p:attrNameLst>
                                          <p:attrName>style.visibility</p:attrName>
                                        </p:attrNameLst>
                                      </p:cBhvr>
                                      <p:to>
                                        <p:strVal val="visible"/>
                                      </p:to>
                                    </p:set>
                                    <p:animEffect transition="in" filter="box(out)">
                                      <p:cBhvr>
                                        <p:cTn id="41" dur="500"/>
                                        <p:tgtEl>
                                          <p:spTgt spid="583687">
                                            <p:txEl>
                                              <p:charRg st="16" end="23"/>
                                            </p:txEl>
                                          </p:spTgt>
                                        </p:tgtEl>
                                      </p:cBhvr>
                                    </p:animEffect>
                                  </p:childTnLst>
                                </p:cTn>
                              </p:par>
                              <p:par>
                                <p:cTn id="42" presetID="5" presetClass="entr" presetSubtype="5" fill="hold" nodeType="withEffect">
                                  <p:stCondLst>
                                    <p:cond delay="0"/>
                                  </p:stCondLst>
                                  <p:childTnLst>
                                    <p:set>
                                      <p:cBhvr>
                                        <p:cTn id="43" dur="1" fill="hold">
                                          <p:stCondLst>
                                            <p:cond delay="0"/>
                                          </p:stCondLst>
                                        </p:cTn>
                                        <p:tgtEl>
                                          <p:spTgt spid="583689"/>
                                        </p:tgtEl>
                                        <p:attrNameLst>
                                          <p:attrName>style.visibility</p:attrName>
                                        </p:attrNameLst>
                                      </p:cBhvr>
                                      <p:to>
                                        <p:strVal val="visible"/>
                                      </p:to>
                                    </p:set>
                                    <p:animEffect transition="in" filter="checkerboard(down)">
                                      <p:cBhvr>
                                        <p:cTn id="44" dur="1000"/>
                                        <p:tgtEl>
                                          <p:spTgt spid="583689"/>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32" fill="hold" grpId="0" nodeType="clickEffect">
                                  <p:stCondLst>
                                    <p:cond delay="0"/>
                                  </p:stCondLst>
                                  <p:childTnLst>
                                    <p:set>
                                      <p:cBhvr>
                                        <p:cTn id="48" dur="1" fill="hold">
                                          <p:stCondLst>
                                            <p:cond delay="0"/>
                                          </p:stCondLst>
                                        </p:cTn>
                                        <p:tgtEl>
                                          <p:spTgt spid="583687">
                                            <p:txEl>
                                              <p:charRg st="23" end="32"/>
                                            </p:txEl>
                                          </p:spTgt>
                                        </p:tgtEl>
                                        <p:attrNameLst>
                                          <p:attrName>style.visibility</p:attrName>
                                        </p:attrNameLst>
                                      </p:cBhvr>
                                      <p:to>
                                        <p:strVal val="visible"/>
                                      </p:to>
                                    </p:set>
                                    <p:animEffect transition="in" filter="box(out)">
                                      <p:cBhvr>
                                        <p:cTn id="49" dur="500"/>
                                        <p:tgtEl>
                                          <p:spTgt spid="583687">
                                            <p:txEl>
                                              <p:charRg st="23" end="32"/>
                                            </p:txEl>
                                          </p:spTgt>
                                        </p:tgtEl>
                                      </p:cBhvr>
                                    </p:animEffect>
                                  </p:childTnLst>
                                </p:cTn>
                              </p:par>
                              <p:par>
                                <p:cTn id="50" presetID="4" presetClass="entr" presetSubtype="16" fill="hold" nodeType="withEffect">
                                  <p:stCondLst>
                                    <p:cond delay="0"/>
                                  </p:stCondLst>
                                  <p:childTnLst>
                                    <p:set>
                                      <p:cBhvr>
                                        <p:cTn id="51" dur="1" fill="hold">
                                          <p:stCondLst>
                                            <p:cond delay="0"/>
                                          </p:stCondLst>
                                        </p:cTn>
                                        <p:tgtEl>
                                          <p:spTgt spid="583691"/>
                                        </p:tgtEl>
                                        <p:attrNameLst>
                                          <p:attrName>style.visibility</p:attrName>
                                        </p:attrNameLst>
                                      </p:cBhvr>
                                      <p:to>
                                        <p:strVal val="visible"/>
                                      </p:to>
                                    </p:set>
                                    <p:animEffect transition="in" filter="box(in)">
                                      <p:cBhvr>
                                        <p:cTn id="52" dur="1000"/>
                                        <p:tgtEl>
                                          <p:spTgt spid="583691"/>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2" fill="hold" grpId="0" nodeType="clickEffect">
                                  <p:stCondLst>
                                    <p:cond delay="0"/>
                                  </p:stCondLst>
                                  <p:childTnLst>
                                    <p:set>
                                      <p:cBhvr>
                                        <p:cTn id="56" dur="1" fill="hold">
                                          <p:stCondLst>
                                            <p:cond delay="0"/>
                                          </p:stCondLst>
                                        </p:cTn>
                                        <p:tgtEl>
                                          <p:spTgt spid="583683">
                                            <p:txEl>
                                              <p:charRg st="25" end="52"/>
                                            </p:txEl>
                                          </p:spTgt>
                                        </p:tgtEl>
                                        <p:attrNameLst>
                                          <p:attrName>style.visibility</p:attrName>
                                        </p:attrNameLst>
                                      </p:cBhvr>
                                      <p:to>
                                        <p:strVal val="visible"/>
                                      </p:to>
                                    </p:set>
                                    <p:animEffect transition="in" filter="slide(fromRight)">
                                      <p:cBhvr>
                                        <p:cTn id="57" dur="500"/>
                                        <p:tgtEl>
                                          <p:spTgt spid="583683">
                                            <p:txEl>
                                              <p:charRg st="25" end="5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2" fill="hold" grpId="0" nodeType="clickEffect">
                                  <p:stCondLst>
                                    <p:cond delay="0"/>
                                  </p:stCondLst>
                                  <p:childTnLst>
                                    <p:set>
                                      <p:cBhvr>
                                        <p:cTn id="61" dur="1" fill="hold">
                                          <p:stCondLst>
                                            <p:cond delay="0"/>
                                          </p:stCondLst>
                                        </p:cTn>
                                        <p:tgtEl>
                                          <p:spTgt spid="583683">
                                            <p:txEl>
                                              <p:charRg st="52" end="63"/>
                                            </p:txEl>
                                          </p:spTgt>
                                        </p:tgtEl>
                                        <p:attrNameLst>
                                          <p:attrName>style.visibility</p:attrName>
                                        </p:attrNameLst>
                                      </p:cBhvr>
                                      <p:to>
                                        <p:strVal val="visible"/>
                                      </p:to>
                                    </p:set>
                                    <p:animEffect transition="in" filter="slide(fromRight)">
                                      <p:cBhvr>
                                        <p:cTn id="62" dur="500"/>
                                        <p:tgtEl>
                                          <p:spTgt spid="583683">
                                            <p:txEl>
                                              <p:charRg st="52" end="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683" grpId="0" animBg="1" build="p"/>
      <p:bldP spid="583687"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2" name="矩形 1"/>
            <p:cNvSpPr/>
            <p:nvPr/>
          </p:nvSpPr>
          <p:spPr>
            <a:xfrm>
              <a:off x="3574" y="4253"/>
              <a:ext cx="2144" cy="580"/>
            </a:xfrm>
            <a:prstGeom prst="rect">
              <a:avLst/>
            </a:prstGeom>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知识目标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微软雅黑" panose="020B0503020204020204" charset="-122"/>
                <a:ea typeface="微软雅黑" panose="020B0503020204020204"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能力目标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素质目标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379095" y="3863975"/>
            <a:ext cx="3439160" cy="288671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1. 了解给药途径、影响药物疗效的因素、局部给药的方法、氧气雾化吸入法。</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2. 熟悉药物的种类、领取和保管、常用外文缩写、手压式雾化吸入法。</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3. 掌握安全用药的原则、有效用药指导及口服给药技术、注射原则、药物抽吸技术及常用注射技术、超声波雾化吸入法、各种皮试液的配置、药物试验结果的判断、青霉素过敏反应的预防及过敏性休克的急救措施、破伤风抗毒素脱敏注射法。</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22"/>
          <p:cNvSpPr txBox="1"/>
          <p:nvPr/>
        </p:nvSpPr>
        <p:spPr>
          <a:xfrm flipH="1">
            <a:off x="4792345" y="4007485"/>
            <a:ext cx="2817495" cy="92964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学会各种给药知识和技术为患者提供给药服务，操作中注重与患者的沟通。</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22"/>
          <p:cNvSpPr txBox="1"/>
          <p:nvPr/>
        </p:nvSpPr>
        <p:spPr>
          <a:xfrm flipH="1">
            <a:off x="8314690" y="3935730"/>
            <a:ext cx="2781935" cy="106045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a:solidFill>
                  <a:schemeClr val="tx1"/>
                </a:solidFill>
                <a:latin typeface="微软雅黑" panose="020B0503020204020204" charset="-122"/>
                <a:ea typeface="微软雅黑" panose="020B0503020204020204" charset="-122"/>
                <a:sym typeface="+mn-ea"/>
              </a:rPr>
              <a:t>能够运用所学的给药知识和技术指导安全用药，给药过程中要有爱伤观念，尊重、关爱患者。</a:t>
            </a:r>
            <a:endParaRPr>
              <a:solidFill>
                <a:schemeClr val="tx1"/>
              </a:solidFill>
              <a:latin typeface="微软雅黑" panose="020B0503020204020204" charset="-122"/>
              <a:ea typeface="微软雅黑" panose="020B0503020204020204" charset="-122"/>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5730" name="Rectangle 2"/>
          <p:cNvSpPr>
            <a:spLocks noChangeArrowheads="1"/>
          </p:cNvSpPr>
          <p:nvPr/>
        </p:nvSpPr>
        <p:spPr bwMode="auto">
          <a:xfrm>
            <a:off x="3359785" y="908685"/>
            <a:ext cx="6191250" cy="485140"/>
          </a:xfrm>
          <a:prstGeom prst="rect">
            <a:avLst/>
          </a:prstGeom>
          <a:noFill/>
          <a:ln w="9525">
            <a:noFill/>
            <a:miter lim="800000"/>
          </a:ln>
          <a:effectLst/>
        </p:spPr>
        <p:txBody>
          <a:bodyPr lIns="122766" tIns="61384" rIns="122766" bIns="61384"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静脉注射失败常见原因</a:t>
            </a:r>
            <a:endPar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85731" name="Rectangle 3"/>
          <p:cNvSpPr>
            <a:spLocks noChangeArrowheads="1"/>
          </p:cNvSpPr>
          <p:nvPr/>
        </p:nvSpPr>
        <p:spPr bwMode="auto">
          <a:xfrm>
            <a:off x="1199515" y="1772920"/>
            <a:ext cx="2687955" cy="524510"/>
          </a:xfrm>
          <a:prstGeom prst="rect">
            <a:avLst/>
          </a:prstGeom>
          <a:noFill/>
          <a:ln w="57150" cmpd="thickThin">
            <a:solidFill>
              <a:srgbClr val="33CCCC"/>
            </a:solidFill>
            <a:prstDash val="sysDot"/>
            <a:miter lim="800000"/>
          </a:ln>
          <a:effectLst/>
        </p:spPr>
        <p:txBody>
          <a:bodyPr lIns="122766" tIns="61384" rIns="122766" bIns="61384"/>
          <a:lstStyle/>
          <a:p>
            <a:pPr marL="342900" marR="0" lvl="0" indent="-342900" algn="just" defTabSz="914400" rtl="0">
              <a:lnSpc>
                <a:spcPct val="120000"/>
              </a:lnSpc>
              <a:spcBef>
                <a:spcPts val="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刺入过浅</a:t>
            </a:r>
            <a:endPar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pic>
        <p:nvPicPr>
          <p:cNvPr id="585732" name="Picture 4" descr="Image56’"/>
          <p:cNvPicPr>
            <a:picLocks noChangeAspect="1"/>
          </p:cNvPicPr>
          <p:nvPr/>
        </p:nvPicPr>
        <p:blipFill>
          <a:blip r:embed="rId2">
            <a:grayscl/>
            <a:lum contrast="30000"/>
          </a:blip>
          <a:srcRect l="4428" t="6038" r="43362" b="55211"/>
          <a:stretch>
            <a:fillRect/>
          </a:stretch>
        </p:blipFill>
        <p:spPr>
          <a:xfrm>
            <a:off x="5371465" y="1556385"/>
            <a:ext cx="5827395" cy="4445635"/>
          </a:xfrm>
          <a:prstGeom prst="rect">
            <a:avLst/>
          </a:prstGeom>
          <a:noFill/>
          <a:ln w="38100" cap="flat" cmpd="dbl">
            <a:solidFill>
              <a:srgbClr val="CCFFFF"/>
            </a:solidFill>
            <a:prstDash val="solid"/>
            <a:miter/>
            <a:headEnd type="none" w="med" len="med"/>
            <a:tailEnd type="none" w="med" len="med"/>
          </a:ln>
          <a:effectLst>
            <a:prstShdw prst="shdw13" dist="53882" dir="13499999">
              <a:srgbClr val="808080">
                <a:alpha val="50000"/>
              </a:srgbClr>
            </a:prstShdw>
          </a:effectLst>
        </p:spPr>
      </p:pic>
      <p:sp>
        <p:nvSpPr>
          <p:cNvPr id="585733" name="Rectangle 5"/>
          <p:cNvSpPr>
            <a:spLocks noChangeArrowheads="1"/>
          </p:cNvSpPr>
          <p:nvPr/>
        </p:nvSpPr>
        <p:spPr bwMode="auto">
          <a:xfrm>
            <a:off x="1208405" y="2901950"/>
            <a:ext cx="2687955" cy="527050"/>
          </a:xfrm>
          <a:prstGeom prst="rect">
            <a:avLst/>
          </a:prstGeom>
          <a:noFill/>
          <a:ln w="57150" cmpd="thickThin">
            <a:solidFill>
              <a:srgbClr val="33CCCC"/>
            </a:solidFill>
            <a:prstDash val="sysDot"/>
            <a:miter lim="800000"/>
          </a:ln>
          <a:effectLst/>
        </p:spPr>
        <p:txBody>
          <a:bodyPr lIns="122766" tIns="61384" rIns="122766" bIns="61384"/>
          <a:lstStyle/>
          <a:p>
            <a:pPr marL="342900" marR="0" lvl="0" indent="-342900" algn="l" defTabSz="914400" rtl="0">
              <a:lnSpc>
                <a:spcPct val="120000"/>
              </a:lnSpc>
              <a:spcBef>
                <a:spcPts val="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刺入过深</a:t>
            </a:r>
            <a:endPar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pic>
        <p:nvPicPr>
          <p:cNvPr id="585734" name="Picture 6"/>
          <p:cNvPicPr>
            <a:picLocks noChangeAspect="1"/>
          </p:cNvPicPr>
          <p:nvPr/>
        </p:nvPicPr>
        <p:blipFill>
          <a:blip r:embed="rId3">
            <a:lum bright="17999" contrast="12000"/>
          </a:blip>
          <a:srcRect l="51979" t="40973" r="9036" b="24376"/>
          <a:stretch>
            <a:fillRect/>
          </a:stretch>
        </p:blipFill>
        <p:spPr>
          <a:xfrm>
            <a:off x="5303520" y="1428750"/>
            <a:ext cx="6240780" cy="4829810"/>
          </a:xfrm>
          <a:prstGeom prst="rect">
            <a:avLst/>
          </a:prstGeom>
          <a:noFill/>
          <a:ln w="38100" cap="flat" cmpd="dbl">
            <a:solidFill>
              <a:srgbClr val="CCFFFF"/>
            </a:solidFill>
            <a:prstDash val="solid"/>
            <a:miter/>
            <a:headEnd type="none" w="med" len="med"/>
            <a:tailEnd type="none" w="med" len="med"/>
          </a:ln>
          <a:effectLst>
            <a:prstShdw prst="shdw13" dist="53882" dir="13499999">
              <a:srgbClr val="808080">
                <a:alpha val="50000"/>
              </a:srgbClr>
            </a:prstShdw>
          </a:effectLst>
        </p:spPr>
      </p:pic>
      <p:sp>
        <p:nvSpPr>
          <p:cNvPr id="585735" name="Rectangle 7"/>
          <p:cNvSpPr>
            <a:spLocks noChangeArrowheads="1"/>
          </p:cNvSpPr>
          <p:nvPr/>
        </p:nvSpPr>
        <p:spPr bwMode="auto">
          <a:xfrm>
            <a:off x="1200150" y="4004945"/>
            <a:ext cx="2687955" cy="531495"/>
          </a:xfrm>
          <a:prstGeom prst="rect">
            <a:avLst/>
          </a:prstGeom>
          <a:noFill/>
          <a:ln w="57150" cmpd="thickThin">
            <a:solidFill>
              <a:srgbClr val="33CCCC"/>
            </a:solidFill>
            <a:prstDash val="sysDot"/>
            <a:miter lim="800000"/>
          </a:ln>
          <a:effectLst/>
        </p:spPr>
        <p:txBody>
          <a:bodyPr lIns="122766" tIns="61384" rIns="122766" bIns="61384"/>
          <a:lstStyle/>
          <a:p>
            <a:pPr marL="342900" marR="0" lvl="0" indent="-342900" algn="l" defTabSz="914400" rtl="0" eaLnBrk="1" fontAlgn="base" latinLnBrk="0" hangingPunct="1">
              <a:lnSpc>
                <a:spcPct val="120000"/>
              </a:lnSpc>
              <a:spcBef>
                <a:spcPts val="20"/>
              </a:spcBef>
              <a:spcAft>
                <a:spcPts val="0"/>
              </a:spcAft>
              <a:buClr>
                <a:schemeClr val="accent1"/>
              </a:buClr>
              <a:buSzTx/>
              <a:buFontTx/>
              <a:buBlip>
                <a:blip r:embed="rId1"/>
              </a:buBlip>
              <a:defRPr/>
            </a:pP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针头未全部进入</a:t>
            </a:r>
            <a:endPar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pic>
        <p:nvPicPr>
          <p:cNvPr id="585736" name="Picture 8" descr="Image56’"/>
          <p:cNvPicPr>
            <a:picLocks noChangeAspect="1"/>
          </p:cNvPicPr>
          <p:nvPr/>
        </p:nvPicPr>
        <p:blipFill>
          <a:blip r:embed="rId2">
            <a:grayscl/>
            <a:lum contrast="30000"/>
          </a:blip>
          <a:srcRect l="58543" t="7370" r="7239" b="58945"/>
          <a:stretch>
            <a:fillRect/>
          </a:stretch>
        </p:blipFill>
        <p:spPr>
          <a:xfrm>
            <a:off x="5303520" y="1428750"/>
            <a:ext cx="6255385" cy="4751070"/>
          </a:xfrm>
          <a:prstGeom prst="rect">
            <a:avLst/>
          </a:prstGeom>
          <a:noFill/>
          <a:ln w="38100" cap="flat" cmpd="dbl">
            <a:solidFill>
              <a:srgbClr val="CCFFFF"/>
            </a:solidFill>
            <a:prstDash val="solid"/>
            <a:miter/>
            <a:headEnd type="none" w="med" len="med"/>
            <a:tailEnd type="none" w="med" len="med"/>
          </a:ln>
          <a:effectLst>
            <a:prstShdw prst="shdw13" dist="53882" dir="13499999">
              <a:srgbClr val="808080">
                <a:alpha val="50000"/>
              </a:srgbClr>
            </a:prstShdw>
          </a:effectLst>
        </p:spPr>
      </p:pic>
      <p:sp>
        <p:nvSpPr>
          <p:cNvPr id="585737" name="Rectangle 9"/>
          <p:cNvSpPr>
            <a:spLocks noChangeArrowheads="1"/>
          </p:cNvSpPr>
          <p:nvPr/>
        </p:nvSpPr>
        <p:spPr bwMode="auto">
          <a:xfrm>
            <a:off x="1200150" y="5060950"/>
            <a:ext cx="2687955" cy="540385"/>
          </a:xfrm>
          <a:prstGeom prst="rect">
            <a:avLst/>
          </a:prstGeom>
          <a:noFill/>
          <a:ln w="57150" cmpd="thickThin">
            <a:solidFill>
              <a:srgbClr val="33CCCC"/>
            </a:solidFill>
            <a:prstDash val="sysDot"/>
            <a:miter lim="800000"/>
          </a:ln>
          <a:effectLst/>
        </p:spPr>
        <p:txBody>
          <a:bodyPr lIns="122766" tIns="61384" rIns="122766" bIns="61384"/>
          <a:lstStyle/>
          <a:p>
            <a:pPr marL="342900" marR="0" lvl="0" indent="-342900" algn="l" defTabSz="914400" rtl="0">
              <a:lnSpc>
                <a:spcPct val="120000"/>
              </a:lnSpc>
              <a:spcBef>
                <a:spcPts val="0"/>
              </a:spcBef>
              <a:spcAft>
                <a:spcPct val="0"/>
              </a:spcAft>
              <a:buClr>
                <a:schemeClr val="accent1"/>
              </a:buClr>
              <a:buSzTx/>
              <a:buFontTx/>
              <a:buBlip>
                <a:blip r:embed="rId1"/>
              </a:buBlip>
              <a:defRPr/>
            </a:pP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针头刺破对侧血管</a:t>
            </a:r>
            <a:endPar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pic>
        <p:nvPicPr>
          <p:cNvPr id="585738" name="Picture 10" descr="Image56’"/>
          <p:cNvPicPr>
            <a:picLocks noChangeAspect="1"/>
          </p:cNvPicPr>
          <p:nvPr/>
        </p:nvPicPr>
        <p:blipFill>
          <a:blip r:embed="rId2">
            <a:grayscl/>
            <a:lum contrast="30000"/>
          </a:blip>
          <a:srcRect l="60092" t="56384" r="6009" b="10936"/>
          <a:stretch>
            <a:fillRect/>
          </a:stretch>
        </p:blipFill>
        <p:spPr>
          <a:xfrm>
            <a:off x="5303520" y="1484630"/>
            <a:ext cx="6254750" cy="4732020"/>
          </a:xfrm>
          <a:prstGeom prst="rect">
            <a:avLst/>
          </a:prstGeom>
          <a:noFill/>
          <a:ln w="38100" cap="flat" cmpd="dbl">
            <a:solidFill>
              <a:srgbClr val="CCFFFF"/>
            </a:solidFill>
            <a:prstDash val="solid"/>
            <a:miter/>
            <a:headEnd type="none" w="med" len="med"/>
            <a:tailEnd type="none" w="med" len="med"/>
          </a:ln>
          <a:effectLst>
            <a:prstShdw prst="shdw13" dist="53882" dir="13499999">
              <a:srgbClr val="808080">
                <a:alpha val="50000"/>
              </a:srgbClr>
            </a:prstShdw>
          </a:effectLst>
        </p:spPr>
      </p:pic>
      <p:sp>
        <p:nvSpPr>
          <p:cNvPr id="23" name="Title 6"/>
          <p:cNvSpPr txBox="1"/>
          <p:nvPr>
            <p:custDataLst>
              <p:tags r:id="rId4"/>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85730"/>
                                        </p:tgtEl>
                                        <p:attrNameLst>
                                          <p:attrName>style.visibility</p:attrName>
                                        </p:attrNameLst>
                                      </p:cBhvr>
                                      <p:to>
                                        <p:strVal val="visible"/>
                                      </p:to>
                                    </p:set>
                                    <p:animEffect transition="in" filter="dissolve">
                                      <p:cBhvr>
                                        <p:cTn id="7" dur="500"/>
                                        <p:tgtEl>
                                          <p:spTgt spid="585730"/>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585731"/>
                                        </p:tgtEl>
                                        <p:attrNameLst>
                                          <p:attrName>style.visibility</p:attrName>
                                        </p:attrNameLst>
                                      </p:cBhvr>
                                      <p:to>
                                        <p:strVal val="visible"/>
                                      </p:to>
                                    </p:set>
                                    <p:anim calcmode="discrete" valueType="clr">
                                      <p:cBhvr override="childStyle">
                                        <p:cTn id="11" dur="80"/>
                                        <p:tgtEl>
                                          <p:spTgt spid="585731"/>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85731"/>
                                        </p:tgtEl>
                                        <p:attrNameLst>
                                          <p:attrName>fillcolor</p:attrName>
                                        </p:attrNameLst>
                                      </p:cBhvr>
                                      <p:tavLst>
                                        <p:tav tm="0">
                                          <p:val>
                                            <p:clrVal>
                                              <a:schemeClr val="accent2"/>
                                            </p:clrVal>
                                          </p:val>
                                        </p:tav>
                                        <p:tav tm="50000">
                                          <p:val>
                                            <p:clrVal>
                                              <a:schemeClr val="hlink"/>
                                            </p:clrVal>
                                          </p:val>
                                        </p:tav>
                                      </p:tavLst>
                                    </p:anim>
                                    <p:set>
                                      <p:cBhvr>
                                        <p:cTn id="13" dur="80"/>
                                        <p:tgtEl>
                                          <p:spTgt spid="585731"/>
                                        </p:tgtEl>
                                        <p:attrNameLst>
                                          <p:attrName>fill.type</p:attrName>
                                        </p:attrNameLst>
                                      </p:cBhvr>
                                      <p:to>
                                        <p:strVal val="solid"/>
                                      </p:to>
                                    </p:set>
                                  </p:childTnLst>
                                </p:cTn>
                              </p:par>
                              <p:par>
                                <p:cTn id="14" presetID="17" presetClass="entr" presetSubtype="10" fill="hold" nodeType="withEffect">
                                  <p:stCondLst>
                                    <p:cond delay="0"/>
                                  </p:stCondLst>
                                  <p:childTnLst>
                                    <p:set>
                                      <p:cBhvr>
                                        <p:cTn id="15" dur="1" fill="hold">
                                          <p:stCondLst>
                                            <p:cond delay="0"/>
                                          </p:stCondLst>
                                        </p:cTn>
                                        <p:tgtEl>
                                          <p:spTgt spid="585732"/>
                                        </p:tgtEl>
                                        <p:attrNameLst>
                                          <p:attrName>style.visibility</p:attrName>
                                        </p:attrNameLst>
                                      </p:cBhvr>
                                      <p:to>
                                        <p:strVal val="visible"/>
                                      </p:to>
                                    </p:set>
                                    <p:anim calcmode="lin" valueType="num">
                                      <p:cBhvr>
                                        <p:cTn id="16" dur="500" fill="hold"/>
                                        <p:tgtEl>
                                          <p:spTgt spid="585732"/>
                                        </p:tgtEl>
                                        <p:attrNameLst>
                                          <p:attrName>ppt_w</p:attrName>
                                        </p:attrNameLst>
                                      </p:cBhvr>
                                      <p:tavLst>
                                        <p:tav tm="0">
                                          <p:val>
                                            <p:fltVal val="0.000000"/>
                                          </p:val>
                                        </p:tav>
                                        <p:tav tm="100000">
                                          <p:val>
                                            <p:strVal val="#ppt_w"/>
                                          </p:val>
                                        </p:tav>
                                      </p:tavLst>
                                    </p:anim>
                                    <p:anim calcmode="lin" valueType="num">
                                      <p:cBhvr>
                                        <p:cTn id="17" dur="500" fill="hold"/>
                                        <p:tgtEl>
                                          <p:spTgt spid="585732"/>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585733"/>
                                        </p:tgtEl>
                                        <p:attrNameLst>
                                          <p:attrName>style.visibility</p:attrName>
                                        </p:attrNameLst>
                                      </p:cBhvr>
                                      <p:to>
                                        <p:strVal val="visible"/>
                                      </p:to>
                                    </p:set>
                                    <p:anim calcmode="discrete" valueType="clr">
                                      <p:cBhvr override="childStyle">
                                        <p:cTn id="22" dur="80"/>
                                        <p:tgtEl>
                                          <p:spTgt spid="585733"/>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585733"/>
                                        </p:tgtEl>
                                        <p:attrNameLst>
                                          <p:attrName>fillcolor</p:attrName>
                                        </p:attrNameLst>
                                      </p:cBhvr>
                                      <p:tavLst>
                                        <p:tav tm="0">
                                          <p:val>
                                            <p:clrVal>
                                              <a:schemeClr val="accent2"/>
                                            </p:clrVal>
                                          </p:val>
                                        </p:tav>
                                        <p:tav tm="50000">
                                          <p:val>
                                            <p:clrVal>
                                              <a:schemeClr val="hlink"/>
                                            </p:clrVal>
                                          </p:val>
                                        </p:tav>
                                      </p:tavLst>
                                    </p:anim>
                                    <p:set>
                                      <p:cBhvr>
                                        <p:cTn id="24" dur="80"/>
                                        <p:tgtEl>
                                          <p:spTgt spid="585733"/>
                                        </p:tgtEl>
                                        <p:attrNameLst>
                                          <p:attrName>fill.type</p:attrName>
                                        </p:attrNameLst>
                                      </p:cBhvr>
                                      <p:to>
                                        <p:strVal val="solid"/>
                                      </p:to>
                                    </p:set>
                                  </p:childTnLst>
                                </p:cTn>
                              </p:par>
                              <p:par>
                                <p:cTn id="25" presetID="17" presetClass="entr" presetSubtype="10" fill="hold" nodeType="withEffect">
                                  <p:stCondLst>
                                    <p:cond delay="0"/>
                                  </p:stCondLst>
                                  <p:childTnLst>
                                    <p:set>
                                      <p:cBhvr>
                                        <p:cTn id="26" dur="1" fill="hold">
                                          <p:stCondLst>
                                            <p:cond delay="0"/>
                                          </p:stCondLst>
                                        </p:cTn>
                                        <p:tgtEl>
                                          <p:spTgt spid="585734"/>
                                        </p:tgtEl>
                                        <p:attrNameLst>
                                          <p:attrName>style.visibility</p:attrName>
                                        </p:attrNameLst>
                                      </p:cBhvr>
                                      <p:to>
                                        <p:strVal val="visible"/>
                                      </p:to>
                                    </p:set>
                                    <p:anim calcmode="lin" valueType="num">
                                      <p:cBhvr>
                                        <p:cTn id="27" dur="500" fill="hold"/>
                                        <p:tgtEl>
                                          <p:spTgt spid="585734"/>
                                        </p:tgtEl>
                                        <p:attrNameLst>
                                          <p:attrName>ppt_w</p:attrName>
                                        </p:attrNameLst>
                                      </p:cBhvr>
                                      <p:tavLst>
                                        <p:tav tm="0">
                                          <p:val>
                                            <p:fltVal val="0.000000"/>
                                          </p:val>
                                        </p:tav>
                                        <p:tav tm="100000">
                                          <p:val>
                                            <p:strVal val="#ppt_w"/>
                                          </p:val>
                                        </p:tav>
                                      </p:tavLst>
                                    </p:anim>
                                    <p:anim calcmode="lin" valueType="num">
                                      <p:cBhvr>
                                        <p:cTn id="28" dur="500" fill="hold"/>
                                        <p:tgtEl>
                                          <p:spTgt spid="585734"/>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585735"/>
                                        </p:tgtEl>
                                        <p:attrNameLst>
                                          <p:attrName>style.visibility</p:attrName>
                                        </p:attrNameLst>
                                      </p:cBhvr>
                                      <p:to>
                                        <p:strVal val="visible"/>
                                      </p:to>
                                    </p:set>
                                    <p:anim calcmode="discrete" valueType="clr">
                                      <p:cBhvr override="childStyle">
                                        <p:cTn id="33" dur="80"/>
                                        <p:tgtEl>
                                          <p:spTgt spid="585735"/>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585735"/>
                                        </p:tgtEl>
                                        <p:attrNameLst>
                                          <p:attrName>fillcolor</p:attrName>
                                        </p:attrNameLst>
                                      </p:cBhvr>
                                      <p:tavLst>
                                        <p:tav tm="0">
                                          <p:val>
                                            <p:clrVal>
                                              <a:schemeClr val="accent2"/>
                                            </p:clrVal>
                                          </p:val>
                                        </p:tav>
                                        <p:tav tm="50000">
                                          <p:val>
                                            <p:clrVal>
                                              <a:schemeClr val="hlink"/>
                                            </p:clrVal>
                                          </p:val>
                                        </p:tav>
                                      </p:tavLst>
                                    </p:anim>
                                    <p:set>
                                      <p:cBhvr>
                                        <p:cTn id="35" dur="80"/>
                                        <p:tgtEl>
                                          <p:spTgt spid="585735"/>
                                        </p:tgtEl>
                                        <p:attrNameLst>
                                          <p:attrName>fill.type</p:attrName>
                                        </p:attrNameLst>
                                      </p:cBhvr>
                                      <p:to>
                                        <p:strVal val="solid"/>
                                      </p:to>
                                    </p:set>
                                  </p:childTnLst>
                                </p:cTn>
                              </p:par>
                              <p:par>
                                <p:cTn id="36" presetID="17" presetClass="entr" presetSubtype="10" fill="hold" nodeType="withEffect">
                                  <p:stCondLst>
                                    <p:cond delay="0"/>
                                  </p:stCondLst>
                                  <p:childTnLst>
                                    <p:set>
                                      <p:cBhvr>
                                        <p:cTn id="37" dur="1" fill="hold">
                                          <p:stCondLst>
                                            <p:cond delay="0"/>
                                          </p:stCondLst>
                                        </p:cTn>
                                        <p:tgtEl>
                                          <p:spTgt spid="585736"/>
                                        </p:tgtEl>
                                        <p:attrNameLst>
                                          <p:attrName>style.visibility</p:attrName>
                                        </p:attrNameLst>
                                      </p:cBhvr>
                                      <p:to>
                                        <p:strVal val="visible"/>
                                      </p:to>
                                    </p:set>
                                    <p:anim calcmode="lin" valueType="num">
                                      <p:cBhvr>
                                        <p:cTn id="38" dur="500" fill="hold"/>
                                        <p:tgtEl>
                                          <p:spTgt spid="585736"/>
                                        </p:tgtEl>
                                        <p:attrNameLst>
                                          <p:attrName>ppt_w</p:attrName>
                                        </p:attrNameLst>
                                      </p:cBhvr>
                                      <p:tavLst>
                                        <p:tav tm="0">
                                          <p:val>
                                            <p:fltVal val="0.000000"/>
                                          </p:val>
                                        </p:tav>
                                        <p:tav tm="100000">
                                          <p:val>
                                            <p:strVal val="#ppt_w"/>
                                          </p:val>
                                        </p:tav>
                                      </p:tavLst>
                                    </p:anim>
                                    <p:anim calcmode="lin" valueType="num">
                                      <p:cBhvr>
                                        <p:cTn id="39" dur="500" fill="hold"/>
                                        <p:tgtEl>
                                          <p:spTgt spid="585736"/>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27" presetClass="entr" presetSubtype="0" fill="hold" grpId="0" nodeType="clickEffect">
                                  <p:stCondLst>
                                    <p:cond delay="0"/>
                                  </p:stCondLst>
                                  <p:iterate type="lt">
                                    <p:tmPct val="50000"/>
                                  </p:iterate>
                                  <p:childTnLst>
                                    <p:set>
                                      <p:cBhvr>
                                        <p:cTn id="43" dur="1" fill="hold">
                                          <p:stCondLst>
                                            <p:cond delay="0"/>
                                          </p:stCondLst>
                                        </p:cTn>
                                        <p:tgtEl>
                                          <p:spTgt spid="585737"/>
                                        </p:tgtEl>
                                        <p:attrNameLst>
                                          <p:attrName>style.visibility</p:attrName>
                                        </p:attrNameLst>
                                      </p:cBhvr>
                                      <p:to>
                                        <p:strVal val="visible"/>
                                      </p:to>
                                    </p:set>
                                    <p:anim calcmode="discrete" valueType="clr">
                                      <p:cBhvr override="childStyle">
                                        <p:cTn id="44" dur="80"/>
                                        <p:tgtEl>
                                          <p:spTgt spid="585737"/>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585737"/>
                                        </p:tgtEl>
                                        <p:attrNameLst>
                                          <p:attrName>fillcolor</p:attrName>
                                        </p:attrNameLst>
                                      </p:cBhvr>
                                      <p:tavLst>
                                        <p:tav tm="0">
                                          <p:val>
                                            <p:clrVal>
                                              <a:schemeClr val="accent2"/>
                                            </p:clrVal>
                                          </p:val>
                                        </p:tav>
                                        <p:tav tm="50000">
                                          <p:val>
                                            <p:clrVal>
                                              <a:schemeClr val="hlink"/>
                                            </p:clrVal>
                                          </p:val>
                                        </p:tav>
                                      </p:tavLst>
                                    </p:anim>
                                    <p:set>
                                      <p:cBhvr>
                                        <p:cTn id="46" dur="80"/>
                                        <p:tgtEl>
                                          <p:spTgt spid="585737"/>
                                        </p:tgtEl>
                                        <p:attrNameLst>
                                          <p:attrName>fill.type</p:attrName>
                                        </p:attrNameLst>
                                      </p:cBhvr>
                                      <p:to>
                                        <p:strVal val="solid"/>
                                      </p:to>
                                    </p:set>
                                  </p:childTnLst>
                                </p:cTn>
                              </p:par>
                              <p:par>
                                <p:cTn id="47" presetID="17" presetClass="entr" presetSubtype="10" fill="hold" nodeType="withEffect">
                                  <p:stCondLst>
                                    <p:cond delay="0"/>
                                  </p:stCondLst>
                                  <p:childTnLst>
                                    <p:set>
                                      <p:cBhvr>
                                        <p:cTn id="48" dur="1" fill="hold">
                                          <p:stCondLst>
                                            <p:cond delay="0"/>
                                          </p:stCondLst>
                                        </p:cTn>
                                        <p:tgtEl>
                                          <p:spTgt spid="585738"/>
                                        </p:tgtEl>
                                        <p:attrNameLst>
                                          <p:attrName>style.visibility</p:attrName>
                                        </p:attrNameLst>
                                      </p:cBhvr>
                                      <p:to>
                                        <p:strVal val="visible"/>
                                      </p:to>
                                    </p:set>
                                    <p:anim calcmode="lin" valueType="num">
                                      <p:cBhvr>
                                        <p:cTn id="49" dur="500" fill="hold"/>
                                        <p:tgtEl>
                                          <p:spTgt spid="585738"/>
                                        </p:tgtEl>
                                        <p:attrNameLst>
                                          <p:attrName>ppt_w</p:attrName>
                                        </p:attrNameLst>
                                      </p:cBhvr>
                                      <p:tavLst>
                                        <p:tav tm="0">
                                          <p:val>
                                            <p:fltVal val="0.000000"/>
                                          </p:val>
                                        </p:tav>
                                        <p:tav tm="100000">
                                          <p:val>
                                            <p:strVal val="#ppt_w"/>
                                          </p:val>
                                        </p:tav>
                                      </p:tavLst>
                                    </p:anim>
                                    <p:anim calcmode="lin" valueType="num">
                                      <p:cBhvr>
                                        <p:cTn id="50" dur="500" fill="hold"/>
                                        <p:tgtEl>
                                          <p:spTgt spid="5857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5730" grpId="0" bldLvl="0" animBg="1"/>
      <p:bldP spid="585731" grpId="0" animBg="1"/>
      <p:bldP spid="585733" grpId="0" animBg="1"/>
      <p:bldP spid="585735" grpId="0" animBg="1"/>
      <p:bldP spid="58573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4706" name="Rectangle 2"/>
          <p:cNvSpPr>
            <a:spLocks noChangeArrowheads="1"/>
          </p:cNvSpPr>
          <p:nvPr/>
        </p:nvSpPr>
        <p:spPr bwMode="auto">
          <a:xfrm>
            <a:off x="3503295" y="836295"/>
            <a:ext cx="5520055" cy="357505"/>
          </a:xfrm>
          <a:prstGeom prst="rect">
            <a:avLst/>
          </a:prstGeom>
          <a:noFill/>
          <a:ln w="9525">
            <a:noFill/>
            <a:miter lim="800000"/>
          </a:ln>
          <a:effectLst/>
        </p:spPr>
        <p:txBody>
          <a:bodyPr lIns="122766" tIns="61384" rIns="122766" bIns="61384"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ea"/>
                <a:ea typeface="+mn-ea"/>
                <a:cs typeface="+mn-cs"/>
              </a:rPr>
              <a:t>不同患者的静脉穿刺要点</a:t>
            </a:r>
            <a:endParaRPr kumimoji="0" lang="zh-CN" altLang="en-US" sz="2000" b="1" i="0" u="none" strike="noStrike" kern="1200" cap="none" spc="0" normalizeH="0" baseline="0" noProof="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81" name="直接连接符 80"/>
          <p:cNvCxnSpPr/>
          <p:nvPr>
            <p:custDataLst>
              <p:tags r:id="rId2"/>
            </p:custDataLst>
          </p:nvPr>
        </p:nvCxnSpPr>
        <p:spPr>
          <a:xfrm>
            <a:off x="1236000" y="3791234"/>
            <a:ext cx="9720000" cy="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82" name="直接连接符 81"/>
          <p:cNvCxnSpPr/>
          <p:nvPr>
            <p:custDataLst>
              <p:tags r:id="rId3"/>
            </p:custDataLst>
          </p:nvPr>
        </p:nvCxnSpPr>
        <p:spPr>
          <a:xfrm>
            <a:off x="6077894" y="1389634"/>
            <a:ext cx="0" cy="4640238"/>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83" name="Freeform 9"/>
          <p:cNvSpPr/>
          <p:nvPr>
            <p:custDataLst>
              <p:tags r:id="rId4"/>
            </p:custDataLst>
          </p:nvPr>
        </p:nvSpPr>
        <p:spPr bwMode="auto">
          <a:xfrm>
            <a:off x="3348579" y="1451020"/>
            <a:ext cx="387296" cy="538706"/>
          </a:xfrm>
          <a:custGeom>
            <a:avLst/>
            <a:gdLst>
              <a:gd name="T0" fmla="*/ 103 w 103"/>
              <a:gd name="T1" fmla="*/ 91 h 143"/>
              <a:gd name="T2" fmla="*/ 51 w 103"/>
              <a:gd name="T3" fmla="*/ 143 h 143"/>
              <a:gd name="T4" fmla="*/ 0 w 103"/>
              <a:gd name="T5" fmla="*/ 91 h 143"/>
              <a:gd name="T6" fmla="*/ 51 w 103"/>
              <a:gd name="T7" fmla="*/ 0 h 143"/>
              <a:gd name="T8" fmla="*/ 103 w 103"/>
              <a:gd name="T9" fmla="*/ 91 h 143"/>
            </a:gdLst>
            <a:ahLst/>
            <a:cxnLst>
              <a:cxn ang="0">
                <a:pos x="T0" y="T1"/>
              </a:cxn>
              <a:cxn ang="0">
                <a:pos x="T2" y="T3"/>
              </a:cxn>
              <a:cxn ang="0">
                <a:pos x="T4" y="T5"/>
              </a:cxn>
              <a:cxn ang="0">
                <a:pos x="T6" y="T7"/>
              </a:cxn>
              <a:cxn ang="0">
                <a:pos x="T8" y="T9"/>
              </a:cxn>
            </a:cxnLst>
            <a:rect l="0" t="0" r="r" b="b"/>
            <a:pathLst>
              <a:path w="103" h="143">
                <a:moveTo>
                  <a:pt x="103" y="91"/>
                </a:moveTo>
                <a:cubicBezTo>
                  <a:pt x="103" y="120"/>
                  <a:pt x="80" y="143"/>
                  <a:pt x="51" y="143"/>
                </a:cubicBezTo>
                <a:cubicBezTo>
                  <a:pt x="23" y="143"/>
                  <a:pt x="0" y="120"/>
                  <a:pt x="0" y="91"/>
                </a:cubicBezTo>
                <a:cubicBezTo>
                  <a:pt x="0" y="63"/>
                  <a:pt x="51" y="0"/>
                  <a:pt x="51" y="0"/>
                </a:cubicBezTo>
                <a:cubicBezTo>
                  <a:pt x="51" y="0"/>
                  <a:pt x="103" y="63"/>
                  <a:pt x="103" y="91"/>
                </a:cubicBezTo>
                <a:close/>
              </a:path>
            </a:pathLst>
          </a:custGeom>
          <a:noFill/>
          <a:ln w="30163" cap="rnd">
            <a:solidFill>
              <a:srgbClr val="1F74AD"/>
            </a:solidFill>
            <a:prstDash val="solid"/>
            <a:round/>
          </a:ln>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84" name="Freeform 10"/>
          <p:cNvSpPr/>
          <p:nvPr>
            <p:custDataLst>
              <p:tags r:id="rId5"/>
            </p:custDataLst>
          </p:nvPr>
        </p:nvSpPr>
        <p:spPr bwMode="auto">
          <a:xfrm>
            <a:off x="3721530" y="1575337"/>
            <a:ext cx="127505" cy="255009"/>
          </a:xfrm>
          <a:custGeom>
            <a:avLst/>
            <a:gdLst>
              <a:gd name="T0" fmla="*/ 0 w 34"/>
              <a:gd name="T1" fmla="*/ 13 h 68"/>
              <a:gd name="T2" fmla="*/ 9 w 34"/>
              <a:gd name="T3" fmla="*/ 0 h 68"/>
              <a:gd name="T4" fmla="*/ 34 w 34"/>
              <a:gd name="T5" fmla="*/ 44 h 68"/>
              <a:gd name="T6" fmla="*/ 15 w 34"/>
              <a:gd name="T7" fmla="*/ 68 h 68"/>
            </a:gdLst>
            <a:ahLst/>
            <a:cxnLst>
              <a:cxn ang="0">
                <a:pos x="T0" y="T1"/>
              </a:cxn>
              <a:cxn ang="0">
                <a:pos x="T2" y="T3"/>
              </a:cxn>
              <a:cxn ang="0">
                <a:pos x="T4" y="T5"/>
              </a:cxn>
              <a:cxn ang="0">
                <a:pos x="T6" y="T7"/>
              </a:cxn>
            </a:cxnLst>
            <a:rect l="0" t="0" r="r" b="b"/>
            <a:pathLst>
              <a:path w="34" h="68">
                <a:moveTo>
                  <a:pt x="0" y="13"/>
                </a:moveTo>
                <a:cubicBezTo>
                  <a:pt x="5" y="6"/>
                  <a:pt x="9" y="0"/>
                  <a:pt x="9" y="0"/>
                </a:cubicBezTo>
                <a:cubicBezTo>
                  <a:pt x="9" y="0"/>
                  <a:pt x="34" y="31"/>
                  <a:pt x="34" y="44"/>
                </a:cubicBezTo>
                <a:cubicBezTo>
                  <a:pt x="34" y="56"/>
                  <a:pt x="26" y="66"/>
                  <a:pt x="15" y="68"/>
                </a:cubicBezTo>
              </a:path>
            </a:pathLst>
          </a:custGeom>
          <a:noFill/>
          <a:ln w="30163" cap="rnd">
            <a:solidFill>
              <a:srgbClr val="1F74AD"/>
            </a:solidFill>
            <a:prstDash val="solid"/>
            <a:round/>
          </a:ln>
        </p:spPr>
        <p:txBody>
          <a:bodyPr vert="horz" wrap="square" lIns="91440" tIns="45720" rIns="91440" bIns="45720" numCol="1" anchor="t" anchorCtr="0" compatLnSpc="1">
            <a:normAutofit fontScale="70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85" name="Freeform 5"/>
          <p:cNvSpPr/>
          <p:nvPr>
            <p:custDataLst>
              <p:tags r:id="rId6"/>
            </p:custDataLst>
          </p:nvPr>
        </p:nvSpPr>
        <p:spPr bwMode="auto">
          <a:xfrm>
            <a:off x="3385870" y="4016491"/>
            <a:ext cx="362940" cy="366094"/>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86" name="Freeform 6"/>
          <p:cNvSpPr/>
          <p:nvPr>
            <p:custDataLst>
              <p:tags r:id="rId7"/>
            </p:custDataLst>
          </p:nvPr>
        </p:nvSpPr>
        <p:spPr bwMode="auto">
          <a:xfrm>
            <a:off x="3437418" y="4305789"/>
            <a:ext cx="286144" cy="144124"/>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87" name="Freeform 7"/>
          <p:cNvSpPr/>
          <p:nvPr>
            <p:custDataLst>
              <p:tags r:id="rId8"/>
            </p:custDataLst>
          </p:nvPr>
        </p:nvSpPr>
        <p:spPr bwMode="auto">
          <a:xfrm>
            <a:off x="3315386" y="4329985"/>
            <a:ext cx="152540" cy="152540"/>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88" name="Line 8"/>
          <p:cNvSpPr>
            <a:spLocks noChangeShapeType="1"/>
          </p:cNvSpPr>
          <p:nvPr>
            <p:custDataLst>
              <p:tags r:id="rId9"/>
            </p:custDataLst>
          </p:nvPr>
        </p:nvSpPr>
        <p:spPr bwMode="auto">
          <a:xfrm flipH="1">
            <a:off x="3676222" y="4307893"/>
            <a:ext cx="57860" cy="57860"/>
          </a:xfrm>
          <a:prstGeom prst="line">
            <a:avLst/>
          </a:prstGeom>
          <a:noFill/>
          <a:ln w="30163" cap="rnd">
            <a:solidFill>
              <a:srgbClr val="1AA3AA"/>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89" name="Freeform 244"/>
          <p:cNvSpPr/>
          <p:nvPr>
            <p:custDataLst>
              <p:tags r:id="rId10"/>
            </p:custDataLst>
          </p:nvPr>
        </p:nvSpPr>
        <p:spPr bwMode="auto">
          <a:xfrm>
            <a:off x="8314635" y="1742773"/>
            <a:ext cx="397797" cy="183286"/>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0" name="Freeform 245"/>
          <p:cNvSpPr/>
          <p:nvPr>
            <p:custDataLst>
              <p:tags r:id="rId11"/>
            </p:custDataLst>
          </p:nvPr>
        </p:nvSpPr>
        <p:spPr bwMode="auto">
          <a:xfrm>
            <a:off x="8359438" y="1524188"/>
            <a:ext cx="263388" cy="395082"/>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1" name="Freeform 246"/>
          <p:cNvSpPr/>
          <p:nvPr>
            <p:custDataLst>
              <p:tags r:id="rId12"/>
            </p:custDataLst>
          </p:nvPr>
        </p:nvSpPr>
        <p:spPr bwMode="auto">
          <a:xfrm>
            <a:off x="8616037" y="1514685"/>
            <a:ext cx="183286" cy="411374"/>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2" name="Oval 247"/>
          <p:cNvSpPr>
            <a:spLocks noChangeArrowheads="1"/>
          </p:cNvSpPr>
          <p:nvPr>
            <p:custDataLst>
              <p:tags r:id="rId13"/>
            </p:custDataLst>
          </p:nvPr>
        </p:nvSpPr>
        <p:spPr bwMode="auto">
          <a:xfrm>
            <a:off x="8654052" y="1862248"/>
            <a:ext cx="28511" cy="28511"/>
          </a:xfrm>
          <a:prstGeom prst="ellipse">
            <a:avLst/>
          </a:prstGeom>
          <a:solidFill>
            <a:srgbClr val="03595D"/>
          </a:solidFill>
          <a:ln w="9525">
            <a:solidFill>
              <a:srgbClr val="3498DB"/>
            </a:solidFill>
            <a:round/>
          </a:ln>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3" name="Line 124"/>
          <p:cNvSpPr>
            <a:spLocks noChangeShapeType="1"/>
          </p:cNvSpPr>
          <p:nvPr>
            <p:custDataLst>
              <p:tags r:id="rId14"/>
            </p:custDataLst>
          </p:nvPr>
        </p:nvSpPr>
        <p:spPr bwMode="auto">
          <a:xfrm flipH="1">
            <a:off x="8331852" y="3942816"/>
            <a:ext cx="231439" cy="231439"/>
          </a:xfrm>
          <a:prstGeom prst="line">
            <a:avLst/>
          </a:prstGeom>
          <a:noFill/>
          <a:ln w="14288" cap="rnd">
            <a:solidFill>
              <a:srgbClr val="1F74AD"/>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4" name="Freeform 125"/>
          <p:cNvSpPr/>
          <p:nvPr>
            <p:custDataLst>
              <p:tags r:id="rId15"/>
            </p:custDataLst>
          </p:nvPr>
        </p:nvSpPr>
        <p:spPr bwMode="auto">
          <a:xfrm>
            <a:off x="8550667" y="3902840"/>
            <a:ext cx="52600" cy="51548"/>
          </a:xfrm>
          <a:custGeom>
            <a:avLst/>
            <a:gdLst>
              <a:gd name="T0" fmla="*/ 50 w 50"/>
              <a:gd name="T1" fmla="*/ 26 h 49"/>
              <a:gd name="T2" fmla="*/ 24 w 50"/>
              <a:gd name="T3" fmla="*/ 49 h 49"/>
              <a:gd name="T4" fmla="*/ 0 w 50"/>
              <a:gd name="T5" fmla="*/ 26 h 49"/>
              <a:gd name="T6" fmla="*/ 24 w 50"/>
              <a:gd name="T7" fmla="*/ 0 h 49"/>
              <a:gd name="T8" fmla="*/ 50 w 50"/>
              <a:gd name="T9" fmla="*/ 26 h 49"/>
            </a:gdLst>
            <a:ahLst/>
            <a:cxnLst>
              <a:cxn ang="0">
                <a:pos x="T0" y="T1"/>
              </a:cxn>
              <a:cxn ang="0">
                <a:pos x="T2" y="T3"/>
              </a:cxn>
              <a:cxn ang="0">
                <a:pos x="T4" y="T5"/>
              </a:cxn>
              <a:cxn ang="0">
                <a:pos x="T6" y="T7"/>
              </a:cxn>
              <a:cxn ang="0">
                <a:pos x="T8" y="T9"/>
              </a:cxn>
            </a:cxnLst>
            <a:rect l="0" t="0" r="r" b="b"/>
            <a:pathLst>
              <a:path w="50" h="49">
                <a:moveTo>
                  <a:pt x="50" y="26"/>
                </a:moveTo>
                <a:lnTo>
                  <a:pt x="24" y="49"/>
                </a:lnTo>
                <a:lnTo>
                  <a:pt x="0" y="26"/>
                </a:lnTo>
                <a:lnTo>
                  <a:pt x="24" y="0"/>
                </a:lnTo>
                <a:lnTo>
                  <a:pt x="50" y="26"/>
                </a:lnTo>
                <a:close/>
              </a:path>
            </a:pathLst>
          </a:cu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5" name="Freeform 126"/>
          <p:cNvSpPr/>
          <p:nvPr>
            <p:custDataLst>
              <p:tags r:id="rId16"/>
            </p:custDataLst>
          </p:nvPr>
        </p:nvSpPr>
        <p:spPr bwMode="auto">
          <a:xfrm>
            <a:off x="8291876" y="4161631"/>
            <a:ext cx="52600" cy="51548"/>
          </a:xfrm>
          <a:custGeom>
            <a:avLst/>
            <a:gdLst>
              <a:gd name="T0" fmla="*/ 50 w 50"/>
              <a:gd name="T1" fmla="*/ 23 h 49"/>
              <a:gd name="T2" fmla="*/ 26 w 50"/>
              <a:gd name="T3" fmla="*/ 49 h 49"/>
              <a:gd name="T4" fmla="*/ 0 w 50"/>
              <a:gd name="T5" fmla="*/ 23 h 49"/>
              <a:gd name="T6" fmla="*/ 26 w 50"/>
              <a:gd name="T7" fmla="*/ 0 h 49"/>
              <a:gd name="T8" fmla="*/ 50 w 50"/>
              <a:gd name="T9" fmla="*/ 23 h 49"/>
            </a:gdLst>
            <a:ahLst/>
            <a:cxnLst>
              <a:cxn ang="0">
                <a:pos x="T0" y="T1"/>
              </a:cxn>
              <a:cxn ang="0">
                <a:pos x="T2" y="T3"/>
              </a:cxn>
              <a:cxn ang="0">
                <a:pos x="T4" y="T5"/>
              </a:cxn>
              <a:cxn ang="0">
                <a:pos x="T6" y="T7"/>
              </a:cxn>
              <a:cxn ang="0">
                <a:pos x="T8" y="T9"/>
              </a:cxn>
            </a:cxnLst>
            <a:rect l="0" t="0" r="r" b="b"/>
            <a:pathLst>
              <a:path w="50" h="49">
                <a:moveTo>
                  <a:pt x="50" y="23"/>
                </a:moveTo>
                <a:lnTo>
                  <a:pt x="26" y="49"/>
                </a:lnTo>
                <a:lnTo>
                  <a:pt x="0" y="23"/>
                </a:lnTo>
                <a:lnTo>
                  <a:pt x="26" y="0"/>
                </a:lnTo>
                <a:lnTo>
                  <a:pt x="50" y="23"/>
                </a:lnTo>
                <a:close/>
              </a:path>
            </a:pathLst>
          </a:cu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6" name="Oval 127"/>
          <p:cNvSpPr>
            <a:spLocks noChangeArrowheads="1"/>
          </p:cNvSpPr>
          <p:nvPr>
            <p:custDataLst>
              <p:tags r:id="rId17"/>
            </p:custDataLst>
          </p:nvPr>
        </p:nvSpPr>
        <p:spPr bwMode="auto">
          <a:xfrm>
            <a:off x="8435999" y="4046963"/>
            <a:ext cx="22092" cy="22092"/>
          </a:xfrm>
          <a:prstGeom prst="ellipse">
            <a:avLst/>
          </a:prstGeom>
          <a:solidFill>
            <a:srgbClr val="000000"/>
          </a:solidFill>
          <a:ln w="9525">
            <a:solidFill>
              <a:srgbClr val="1F74AD"/>
            </a:solidFill>
            <a:round/>
          </a:ln>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7" name="Oval 128"/>
          <p:cNvSpPr>
            <a:spLocks noChangeArrowheads="1"/>
          </p:cNvSpPr>
          <p:nvPr>
            <p:custDataLst>
              <p:tags r:id="rId18"/>
            </p:custDataLst>
          </p:nvPr>
        </p:nvSpPr>
        <p:spPr bwMode="auto">
          <a:xfrm>
            <a:off x="8435999" y="4046963"/>
            <a:ext cx="22092" cy="22092"/>
          </a:xfrm>
          <a:prstGeom prst="ellipse">
            <a:avLst/>
          </a:pr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8" name="Freeform 129"/>
          <p:cNvSpPr/>
          <p:nvPr>
            <p:custDataLst>
              <p:tags r:id="rId19"/>
            </p:custDataLst>
          </p:nvPr>
        </p:nvSpPr>
        <p:spPr bwMode="auto">
          <a:xfrm>
            <a:off x="8384452" y="3994363"/>
            <a:ext cx="437630" cy="435527"/>
          </a:xfrm>
          <a:custGeom>
            <a:avLst/>
            <a:gdLst>
              <a:gd name="T0" fmla="*/ 88 w 176"/>
              <a:gd name="T1" fmla="*/ 175 h 175"/>
              <a:gd name="T2" fmla="*/ 0 w 176"/>
              <a:gd name="T3" fmla="*/ 88 h 175"/>
              <a:gd name="T4" fmla="*/ 88 w 176"/>
              <a:gd name="T5" fmla="*/ 0 h 175"/>
              <a:gd name="T6" fmla="*/ 176 w 176"/>
              <a:gd name="T7" fmla="*/ 88 h 175"/>
            </a:gdLst>
            <a:ahLst/>
            <a:cxnLst>
              <a:cxn ang="0">
                <a:pos x="T0" y="T1"/>
              </a:cxn>
              <a:cxn ang="0">
                <a:pos x="T2" y="T3"/>
              </a:cxn>
              <a:cxn ang="0">
                <a:pos x="T4" y="T5"/>
              </a:cxn>
              <a:cxn ang="0">
                <a:pos x="T6" y="T7"/>
              </a:cxn>
            </a:cxnLst>
            <a:rect l="0" t="0" r="r" b="b"/>
            <a:pathLst>
              <a:path w="176" h="175">
                <a:moveTo>
                  <a:pt x="88" y="175"/>
                </a:moveTo>
                <a:cubicBezTo>
                  <a:pt x="39" y="175"/>
                  <a:pt x="0" y="136"/>
                  <a:pt x="0" y="88"/>
                </a:cubicBezTo>
                <a:cubicBezTo>
                  <a:pt x="0" y="39"/>
                  <a:pt x="39" y="0"/>
                  <a:pt x="88" y="0"/>
                </a:cubicBezTo>
                <a:cubicBezTo>
                  <a:pt x="136" y="0"/>
                  <a:pt x="176" y="39"/>
                  <a:pt x="176" y="88"/>
                </a:cubicBezTo>
              </a:path>
            </a:pathLst>
          </a:custGeom>
          <a:noFill/>
          <a:ln w="30163"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9" name="ïşļiḓé"/>
          <p:cNvSpPr/>
          <p:nvPr>
            <p:custDataLst>
              <p:tags r:id="rId20"/>
            </p:custDataLst>
          </p:nvPr>
        </p:nvSpPr>
        <p:spPr bwMode="auto">
          <a:xfrm>
            <a:off x="2016096" y="5077283"/>
            <a:ext cx="3178052" cy="1127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1400" kern="0" spc="150">
                <a:latin typeface="微软雅黑" panose="020B0503020204020204" charset="-122"/>
                <a:ea typeface="微软雅黑" panose="020B0503020204020204" charset="-122"/>
              </a:rPr>
              <a:t>可做局部热敷、按摩，待血管充盈后再穿刺。</a:t>
            </a:r>
            <a:endParaRPr lang="zh-CN" altLang="en-US" sz="1400" kern="0" spc="150">
              <a:latin typeface="微软雅黑" panose="020B0503020204020204" charset="-122"/>
              <a:ea typeface="微软雅黑" panose="020B0503020204020204" charset="-122"/>
            </a:endParaRPr>
          </a:p>
        </p:txBody>
      </p:sp>
      <p:sp>
        <p:nvSpPr>
          <p:cNvPr id="100" name="íṡḻîďé"/>
          <p:cNvSpPr txBox="1"/>
          <p:nvPr>
            <p:custDataLst>
              <p:tags r:id="rId21"/>
            </p:custDataLst>
          </p:nvPr>
        </p:nvSpPr>
        <p:spPr bwMode="auto">
          <a:xfrm>
            <a:off x="2016096" y="4645692"/>
            <a:ext cx="3178043"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kern="0" spc="300">
                <a:solidFill>
                  <a:srgbClr val="000000"/>
                </a:solidFill>
                <a:latin typeface="微软雅黑" panose="020B0503020204020204" charset="-122"/>
                <a:ea typeface="微软雅黑" panose="020B0503020204020204" charset="-122"/>
              </a:rPr>
              <a:t>脱水患者</a:t>
            </a:r>
            <a:endParaRPr lang="zh-CN" altLang="en-US" sz="2400" kern="0" spc="300">
              <a:solidFill>
                <a:srgbClr val="000000"/>
              </a:solidFill>
              <a:latin typeface="微软雅黑" panose="020B0503020204020204" charset="-122"/>
              <a:ea typeface="微软雅黑" panose="020B0503020204020204" charset="-122"/>
            </a:endParaRPr>
          </a:p>
        </p:txBody>
      </p:sp>
      <p:sp>
        <p:nvSpPr>
          <p:cNvPr id="101" name="ïşļiḓé"/>
          <p:cNvSpPr/>
          <p:nvPr>
            <p:custDataLst>
              <p:tags r:id="rId22"/>
            </p:custDataLst>
          </p:nvPr>
        </p:nvSpPr>
        <p:spPr bwMode="auto">
          <a:xfrm>
            <a:off x="7064793" y="4948103"/>
            <a:ext cx="3178052" cy="1127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1400" kern="0" spc="150">
                <a:latin typeface="微软雅黑" panose="020B0503020204020204" charset="-122"/>
                <a:ea typeface="微软雅黑" panose="020B0503020204020204" charset="-122"/>
              </a:rPr>
              <a:t>老人皮下脂肪薄，静脉易滑动，弹性差且脆性较大，注射时，可用手</a:t>
            </a:r>
            <a:endParaRPr lang="zh-CN" altLang="en-US" sz="1400" kern="0" spc="150">
              <a:latin typeface="微软雅黑" panose="020B0503020204020204" charset="-122"/>
              <a:ea typeface="微软雅黑" panose="020B0503020204020204" charset="-122"/>
            </a:endParaRPr>
          </a:p>
          <a:p>
            <a:pPr algn="ctr">
              <a:lnSpc>
                <a:spcPct val="120000"/>
              </a:lnSpc>
            </a:pPr>
            <a:r>
              <a:rPr lang="zh-CN" altLang="en-US" sz="1400" kern="0" spc="150">
                <a:latin typeface="微软雅黑" panose="020B0503020204020204" charset="-122"/>
                <a:ea typeface="微软雅黑" panose="020B0503020204020204" charset="-122"/>
              </a:rPr>
              <a:t>指分别固定穿刺段静脉上下两端再穿刺。</a:t>
            </a:r>
            <a:endParaRPr lang="zh-CN" altLang="en-US" sz="1400" kern="0" spc="150">
              <a:latin typeface="微软雅黑" panose="020B0503020204020204" charset="-122"/>
              <a:ea typeface="微软雅黑" panose="020B0503020204020204" charset="-122"/>
            </a:endParaRPr>
          </a:p>
        </p:txBody>
      </p:sp>
      <p:sp>
        <p:nvSpPr>
          <p:cNvPr id="102" name="íṡḻîďé"/>
          <p:cNvSpPr txBox="1"/>
          <p:nvPr>
            <p:custDataLst>
              <p:tags r:id="rId23"/>
            </p:custDataLst>
          </p:nvPr>
        </p:nvSpPr>
        <p:spPr bwMode="auto">
          <a:xfrm>
            <a:off x="7064784" y="4516512"/>
            <a:ext cx="3178052"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kern="0" spc="300">
                <a:solidFill>
                  <a:srgbClr val="000000"/>
                </a:solidFill>
                <a:latin typeface="微软雅黑" panose="020B0503020204020204" charset="-122"/>
                <a:ea typeface="微软雅黑" panose="020B0503020204020204" charset="-122"/>
              </a:rPr>
              <a:t>老年患者</a:t>
            </a:r>
            <a:endParaRPr lang="zh-CN" altLang="en-US" sz="2400" kern="0" spc="300">
              <a:solidFill>
                <a:srgbClr val="000000"/>
              </a:solidFill>
              <a:latin typeface="微软雅黑" panose="020B0503020204020204" charset="-122"/>
              <a:ea typeface="微软雅黑" panose="020B0503020204020204" charset="-122"/>
            </a:endParaRPr>
          </a:p>
        </p:txBody>
      </p:sp>
      <p:sp>
        <p:nvSpPr>
          <p:cNvPr id="103" name="ïşļiḓé"/>
          <p:cNvSpPr/>
          <p:nvPr>
            <p:custDataLst>
              <p:tags r:id="rId24"/>
            </p:custDataLst>
          </p:nvPr>
        </p:nvSpPr>
        <p:spPr bwMode="auto">
          <a:xfrm>
            <a:off x="1995805" y="2578100"/>
            <a:ext cx="3422015" cy="112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400" kern="0" spc="150">
                <a:latin typeface="微软雅黑" panose="020B0503020204020204" charset="-122"/>
                <a:ea typeface="微软雅黑" panose="020B0503020204020204" charset="-122"/>
              </a:rPr>
              <a:t>肥胖者皮下脂肪较厚，静脉位置较深，不明显，注射时可用消毒的手指摸清血管走向后由静脉上方进针，进针角度稍加大（30°～40°）刺入。</a:t>
            </a:r>
            <a:endParaRPr lang="zh-CN" altLang="en-US" sz="1400" kern="0" spc="150">
              <a:latin typeface="微软雅黑" panose="020B0503020204020204" charset="-122"/>
              <a:ea typeface="微软雅黑" panose="020B0503020204020204" charset="-122"/>
            </a:endParaRPr>
          </a:p>
        </p:txBody>
      </p:sp>
      <p:sp>
        <p:nvSpPr>
          <p:cNvPr id="104" name="íṡḻîďé"/>
          <p:cNvSpPr txBox="1"/>
          <p:nvPr>
            <p:custDataLst>
              <p:tags r:id="rId25"/>
            </p:custDataLst>
          </p:nvPr>
        </p:nvSpPr>
        <p:spPr bwMode="auto">
          <a:xfrm>
            <a:off x="1995491" y="2146255"/>
            <a:ext cx="3198649"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kern="0" spc="300">
                <a:solidFill>
                  <a:srgbClr val="000000"/>
                </a:solidFill>
                <a:latin typeface="微软雅黑" panose="020B0503020204020204" charset="-122"/>
                <a:ea typeface="微软雅黑" panose="020B0503020204020204" charset="-122"/>
              </a:rPr>
              <a:t>肥胖患者</a:t>
            </a:r>
            <a:endParaRPr lang="zh-CN" altLang="en-US" sz="2400" kern="0" spc="300">
              <a:solidFill>
                <a:srgbClr val="000000"/>
              </a:solidFill>
              <a:latin typeface="微软雅黑" panose="020B0503020204020204" charset="-122"/>
              <a:ea typeface="微软雅黑" panose="020B0503020204020204" charset="-122"/>
            </a:endParaRPr>
          </a:p>
        </p:txBody>
      </p:sp>
      <p:sp>
        <p:nvSpPr>
          <p:cNvPr id="105" name="ïşļiḓé"/>
          <p:cNvSpPr/>
          <p:nvPr>
            <p:custDataLst>
              <p:tags r:id="rId26"/>
            </p:custDataLst>
          </p:nvPr>
        </p:nvSpPr>
        <p:spPr bwMode="auto">
          <a:xfrm>
            <a:off x="6977478" y="2577846"/>
            <a:ext cx="3178052" cy="1127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400" kern="0" spc="150">
                <a:latin typeface="微软雅黑" panose="020B0503020204020204" charset="-122"/>
                <a:ea typeface="微软雅黑" panose="020B0503020204020204" charset="-122"/>
              </a:rPr>
              <a:t>可沿静脉解剖位置，用手按揉局部，以暂时驱散皮下水分，显露后再行穿刺。</a:t>
            </a:r>
            <a:endParaRPr lang="zh-CN" altLang="en-US" sz="1400" kern="0" spc="150">
              <a:latin typeface="微软雅黑" panose="020B0503020204020204" charset="-122"/>
              <a:ea typeface="微软雅黑" panose="020B0503020204020204" charset="-122"/>
            </a:endParaRPr>
          </a:p>
        </p:txBody>
      </p:sp>
      <p:sp>
        <p:nvSpPr>
          <p:cNvPr id="106" name="íṡḻîďé"/>
          <p:cNvSpPr txBox="1"/>
          <p:nvPr>
            <p:custDataLst>
              <p:tags r:id="rId27"/>
            </p:custDataLst>
          </p:nvPr>
        </p:nvSpPr>
        <p:spPr bwMode="auto">
          <a:xfrm>
            <a:off x="6977478" y="2146255"/>
            <a:ext cx="3178043"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kern="0" spc="300">
                <a:solidFill>
                  <a:srgbClr val="000000"/>
                </a:solidFill>
                <a:latin typeface="微软雅黑" panose="020B0503020204020204" charset="-122"/>
                <a:ea typeface="微软雅黑" panose="020B0503020204020204" charset="-122"/>
              </a:rPr>
              <a:t>水肿患者</a:t>
            </a:r>
            <a:endParaRPr lang="zh-CN" altLang="en-US" sz="2400" kern="0" spc="3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84706"/>
                                        </p:tgtEl>
                                        <p:attrNameLst>
                                          <p:attrName>style.visibility</p:attrName>
                                        </p:attrNameLst>
                                      </p:cBhvr>
                                      <p:to>
                                        <p:strVal val="visible"/>
                                      </p:to>
                                    </p:set>
                                    <p:animEffect transition="in" filter="dissolve">
                                      <p:cBhvr>
                                        <p:cTn id="7" dur="500"/>
                                        <p:tgtEl>
                                          <p:spTgt spid="584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4706"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0612" name="AutoShape 4"/>
          <p:cNvSpPr>
            <a:spLocks noChangeArrowheads="1"/>
          </p:cNvSpPr>
          <p:nvPr/>
        </p:nvSpPr>
        <p:spPr bwMode="auto">
          <a:xfrm>
            <a:off x="1243330" y="3400425"/>
            <a:ext cx="2835275" cy="769620"/>
          </a:xfrm>
          <a:prstGeom prst="diamond">
            <a:avLst/>
          </a:prstGeom>
          <a:solidFill>
            <a:srgbClr val="0095B8"/>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3300"/>
                </a:solidFill>
                <a:effectLst/>
                <a:uLnTx/>
                <a:uFillTx/>
                <a:latin typeface="微软雅黑" panose="020B0503020204020204" charset="-122"/>
                <a:ea typeface="微软雅黑" panose="020B0503020204020204" charset="-122"/>
                <a:cs typeface="+mn-cs"/>
              </a:rPr>
              <a:t>目的</a:t>
            </a:r>
            <a:endParaRPr kumimoji="0" lang="zh-CN" altLang="en-US" sz="2000" b="1" i="0" u="none" strike="noStrike" kern="1200" cap="none" spc="0" normalizeH="0" baseline="0" noProof="0">
              <a:ln>
                <a:noFill/>
              </a:ln>
              <a:solidFill>
                <a:srgbClr val="FF3300"/>
              </a:solidFill>
              <a:effectLst/>
              <a:uLnTx/>
              <a:uFillTx/>
              <a:latin typeface="微软雅黑" panose="020B0503020204020204" charset="-122"/>
              <a:ea typeface="微软雅黑" panose="020B0503020204020204" charset="-122"/>
              <a:cs typeface="+mn-cs"/>
            </a:endParaRPr>
          </a:p>
        </p:txBody>
      </p:sp>
      <p:sp>
        <p:nvSpPr>
          <p:cNvPr id="580616" name="AutoShape 8">
            <a:hlinkClick r:id="" action="ppaction://noaction"/>
          </p:cNvPr>
          <p:cNvSpPr>
            <a:spLocks noChangeArrowheads="1"/>
          </p:cNvSpPr>
          <p:nvPr/>
        </p:nvSpPr>
        <p:spPr bwMode="auto">
          <a:xfrm>
            <a:off x="1243330" y="4412615"/>
            <a:ext cx="2835275" cy="769620"/>
          </a:xfrm>
          <a:prstGeom prst="diamond">
            <a:avLst/>
          </a:prstGeom>
          <a:solidFill>
            <a:srgbClr val="0095B8">
              <a:alpha val="47058"/>
            </a:srgbClr>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微软雅黑" panose="020B0503020204020204" charset="-122"/>
                <a:ea typeface="微软雅黑" panose="020B0503020204020204" charset="-122"/>
                <a:cs typeface="+mn-cs"/>
              </a:rPr>
              <a:t>评估</a:t>
            </a:r>
            <a:endParaRPr kumimoji="0" lang="zh-CN" altLang="en-US" sz="2000" b="1" i="0" u="none" strike="noStrike" kern="1200" cap="none" spc="0" normalizeH="0" baseline="0" noProof="0" dirty="0">
              <a:ln>
                <a:noFill/>
              </a:ln>
              <a:solidFill>
                <a:srgbClr val="FF3300"/>
              </a:solidFill>
              <a:effectLst/>
              <a:uLnTx/>
              <a:uFillTx/>
              <a:latin typeface="微软雅黑" panose="020B0503020204020204" charset="-122"/>
              <a:ea typeface="微软雅黑" panose="020B0503020204020204" charset="-122"/>
              <a:cs typeface="+mn-cs"/>
            </a:endParaRPr>
          </a:p>
        </p:txBody>
      </p:sp>
      <p:sp>
        <p:nvSpPr>
          <p:cNvPr id="580617" name="Rectangle 9"/>
          <p:cNvSpPr>
            <a:spLocks noChangeArrowheads="1"/>
          </p:cNvSpPr>
          <p:nvPr/>
        </p:nvSpPr>
        <p:spPr bwMode="auto">
          <a:xfrm>
            <a:off x="4224020" y="1737995"/>
            <a:ext cx="6720205" cy="657860"/>
          </a:xfrm>
          <a:prstGeom prst="rect">
            <a:avLst/>
          </a:prstGeom>
          <a:noFill/>
          <a:ln w="57150" cap="rnd" cmpd="thickThin">
            <a:solidFill>
              <a:srgbClr val="FF9900"/>
            </a:solidFill>
            <a:prstDash val="sysDot"/>
            <a:miter lim="800000"/>
          </a:ln>
          <a:effectLst/>
        </p:spPr>
        <p:txBody>
          <a:bodyPr lIns="122766" tIns="61384" rIns="122766" bIns="61384"/>
          <a:lstStyle/>
          <a:p>
            <a:pPr marL="342900" marR="0" lvl="0" indent="-342900" algn="l" defTabSz="914400" rtl="0" eaLnBrk="1" fontAlgn="base" latinLnBrk="0" hangingPunct="1">
              <a:lnSpc>
                <a:spcPct val="150000"/>
              </a:lnSpc>
              <a:spcBef>
                <a:spcPct val="20000"/>
              </a:spcBef>
              <a:spcAft>
                <a:spcPct val="0"/>
              </a:spcAft>
              <a:buClr>
                <a:schemeClr val="accent1"/>
              </a:buClr>
              <a:buSzTx/>
              <a:buFontTx/>
              <a:buBlip>
                <a:blip r:embed="rId1"/>
              </a:buBlip>
              <a:defRPr/>
            </a:pPr>
            <a:r>
              <a:rPr kumimoji="0" lang="zh-CN" altLang="en-US" sz="2000" b="1" i="0" u="none" strike="noStrike" kern="1200" cap="none" spc="0" normalizeH="0" baseline="0" noProof="0" dirty="0">
                <a:ln>
                  <a:noFill/>
                </a:ln>
                <a:solidFill>
                  <a:srgbClr val="FF3300"/>
                </a:solidFill>
                <a:effectLst/>
                <a:uLnTx/>
                <a:uFillTx/>
                <a:latin typeface="微软雅黑" panose="020B0503020204020204" charset="-122"/>
                <a:ea typeface="微软雅黑" panose="020B0503020204020204" charset="-122"/>
                <a:cs typeface="+mn-cs"/>
              </a:rPr>
              <a:t>自动脉注入药液的方法</a:t>
            </a:r>
            <a:endParaRPr kumimoji="0" lang="zh-CN" altLang="en-US" sz="2000" b="1" i="0" u="none" strike="noStrike" kern="1200" cap="none" spc="0" normalizeH="0" baseline="0" noProof="0" dirty="0">
              <a:ln>
                <a:noFill/>
              </a:ln>
              <a:solidFill>
                <a:srgbClr val="FF3300"/>
              </a:solidFill>
              <a:effectLst/>
              <a:uLnTx/>
              <a:uFillTx/>
              <a:latin typeface="微软雅黑" panose="020B0503020204020204" charset="-122"/>
              <a:ea typeface="微软雅黑" panose="020B0503020204020204" charset="-122"/>
              <a:cs typeface="+mn-cs"/>
            </a:endParaRPr>
          </a:p>
        </p:txBody>
      </p:sp>
      <p:sp>
        <p:nvSpPr>
          <p:cNvPr id="580618" name="Rectangle 10"/>
          <p:cNvSpPr>
            <a:spLocks noChangeArrowheads="1"/>
          </p:cNvSpPr>
          <p:nvPr/>
        </p:nvSpPr>
        <p:spPr bwMode="auto">
          <a:xfrm>
            <a:off x="4224020" y="2734945"/>
            <a:ext cx="6720205" cy="1719580"/>
          </a:xfrm>
          <a:prstGeom prst="rect">
            <a:avLst/>
          </a:prstGeom>
          <a:noFill/>
          <a:ln w="38100" cap="rnd" cmpd="dbl">
            <a:solidFill>
              <a:srgbClr val="FF9900"/>
            </a:solidFill>
            <a:prstDash val="sysDot"/>
            <a:miter lim="800000"/>
          </a:ln>
          <a:effectLst/>
        </p:spPr>
        <p:txBody>
          <a:bodyPr lIns="122766" tIns="61384" rIns="122766" bIns="61384"/>
          <a:lstStyle/>
          <a:p>
            <a:pPr marL="0" marR="0" lvl="0" indent="0" algn="l"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rPr>
              <a:t>1</a:t>
            </a:r>
            <a:r>
              <a:rPr kumimoji="0" lang="zh-CN"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rPr>
              <a:t>）用于抢救重度休克患者，加压输血输液，迅速增加有效血容量。</a:t>
            </a:r>
            <a:endParaRPr kumimoji="0" lang="zh-CN"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rPr>
              <a:t>2</a:t>
            </a:r>
            <a:r>
              <a:rPr kumimoji="0" lang="zh-CN"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rPr>
              <a:t>）用于施行某些特殊检查</a:t>
            </a:r>
            <a:r>
              <a:rPr kumimoji="0" lang="zh-CN" altLang="en-US"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rPr>
              <a:t>3</a:t>
            </a:r>
            <a:r>
              <a:rPr kumimoji="0" lang="zh-CN"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rPr>
              <a:t>）注射抗癌药物作区域性化疗。</a:t>
            </a:r>
            <a:endParaRPr kumimoji="0" lang="zh-CN" altLang="zh-CN" sz="2000" b="1" i="0" u="none" strike="noStrike" kern="1200" cap="none" spc="0" normalizeH="0" baseline="0" noProof="0" dirty="0">
              <a:ln>
                <a:noFill/>
              </a:ln>
              <a:solidFill>
                <a:schemeClr val="accent2">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2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chemeClr val="accent2">
                  <a:lumMod val="75000"/>
                </a:schemeClr>
              </a:solidFill>
              <a:effectLst>
                <a:outerShdw blurRad="38100" dist="38100" dir="2700000" algn="tl">
                  <a:srgbClr val="000000"/>
                </a:outerShdw>
              </a:effectLst>
              <a:uLnTx/>
              <a:uFillTx/>
              <a:latin typeface="微软雅黑" panose="020B0503020204020204" charset="-122"/>
              <a:ea typeface="微软雅黑" panose="020B0503020204020204" charset="-122"/>
              <a:cs typeface="微软雅黑" panose="020B0503020204020204" charset="-122"/>
            </a:endParaRPr>
          </a:p>
        </p:txBody>
      </p:sp>
      <p:sp>
        <p:nvSpPr>
          <p:cNvPr id="580619" name="Rectangle 11"/>
          <p:cNvSpPr>
            <a:spLocks noChangeArrowheads="1"/>
          </p:cNvSpPr>
          <p:nvPr/>
        </p:nvSpPr>
        <p:spPr bwMode="auto">
          <a:xfrm>
            <a:off x="4271645" y="4621530"/>
            <a:ext cx="6672580" cy="1664970"/>
          </a:xfrm>
          <a:prstGeom prst="rect">
            <a:avLst/>
          </a:prstGeom>
          <a:noFill/>
          <a:ln w="38100" cap="rnd" cmpd="dbl">
            <a:solidFill>
              <a:srgbClr val="FFCC00"/>
            </a:solidFill>
            <a:prstDash val="sysDot"/>
            <a:miter lim="800000"/>
          </a:ln>
          <a:effectLst/>
        </p:spPr>
        <p:txBody>
          <a:bodyPr lIns="122766" tIns="61384" rIns="122766" bIns="61384"/>
          <a:lstStyle/>
          <a:p>
            <a:pPr marL="342900" marR="0" lvl="0" indent="-342900" algn="just" defTabSz="914400" rtl="0" eaLnBrk="1" fontAlgn="base" latinLnBrk="0" hangingPunct="1">
              <a:lnSpc>
                <a:spcPct val="150000"/>
              </a:lnSpc>
              <a:spcBef>
                <a:spcPts val="20"/>
              </a:spcBef>
              <a:spcAft>
                <a:spcPts val="0"/>
              </a:spcAft>
              <a:buClr>
                <a:schemeClr val="accent1"/>
              </a:buClr>
              <a:buSzTx/>
              <a:buFontTx/>
              <a:buBlip>
                <a:blip r:embed="rId1"/>
              </a:buBlip>
              <a:defRPr/>
            </a:pPr>
            <a:r>
              <a:rPr kumimoji="0" lang="zh-CN" altLang="zh-CN" sz="20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股动脉、桡动脉。作区域性化疗时，头面部疾患选用颈总动脉；上肢疾患选用锁骨下动脉；下肢疾患选用股动脉</a:t>
            </a:r>
            <a:r>
              <a:rPr kumimoji="0" lang="zh-CN" altLang="zh-CN" sz="20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a:t>
            </a:r>
            <a:endParaRPr kumimoji="0" lang="zh-CN" altLang="en-US" sz="2000" b="1" i="0" u="none" strike="noStrike" kern="1200" cap="none" spc="0" normalizeH="0" baseline="0" noProof="0" dirty="0">
              <a:ln>
                <a:noFill/>
              </a:ln>
              <a:solidFill>
                <a:srgbClr val="CCCC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p:txBody>
      </p:sp>
      <p:sp>
        <p:nvSpPr>
          <p:cNvPr id="580620" name="AutoShape 12">
            <a:hlinkClick r:id="" action="ppaction://noaction"/>
          </p:cNvPr>
          <p:cNvSpPr>
            <a:spLocks noChangeArrowheads="1"/>
          </p:cNvSpPr>
          <p:nvPr/>
        </p:nvSpPr>
        <p:spPr bwMode="auto">
          <a:xfrm>
            <a:off x="1199515" y="5516880"/>
            <a:ext cx="2835275" cy="769620"/>
          </a:xfrm>
          <a:prstGeom prst="diamond">
            <a:avLst/>
          </a:prstGeom>
          <a:solidFill>
            <a:srgbClr val="0095B8">
              <a:alpha val="12941"/>
            </a:srgbClr>
          </a:solidFill>
          <a:ln w="9525" algn="ctr">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3300"/>
                </a:solidFill>
                <a:effectLst/>
                <a:uLnTx/>
                <a:uFillTx/>
                <a:latin typeface="微软雅黑" panose="020B0503020204020204" charset="-122"/>
                <a:ea typeface="微软雅黑" panose="020B0503020204020204" charset="-122"/>
                <a:cs typeface="+mn-cs"/>
              </a:rPr>
              <a:t>操作</a:t>
            </a:r>
            <a:endParaRPr kumimoji="0" lang="zh-CN" altLang="en-US" sz="2000" b="1" i="0" u="none" strike="noStrike" kern="1200" cap="none" spc="0" normalizeH="0" baseline="0" noProof="0">
              <a:ln>
                <a:noFill/>
              </a:ln>
              <a:solidFill>
                <a:srgbClr val="FF3300"/>
              </a:solidFill>
              <a:effectLst/>
              <a:uLnTx/>
              <a:uFillTx/>
              <a:latin typeface="微软雅黑" panose="020B0503020204020204" charset="-122"/>
              <a:ea typeface="微软雅黑" panose="020B0503020204020204" charset="-122"/>
              <a:cs typeface="+mn-cs"/>
            </a:endParaRPr>
          </a:p>
        </p:txBody>
      </p:sp>
      <p:sp>
        <p:nvSpPr>
          <p:cNvPr id="580622" name="Rectangle 14"/>
          <p:cNvSpPr>
            <a:spLocks noChangeArrowheads="1"/>
          </p:cNvSpPr>
          <p:nvPr/>
        </p:nvSpPr>
        <p:spPr bwMode="auto">
          <a:xfrm>
            <a:off x="767715" y="945515"/>
            <a:ext cx="10801350" cy="453390"/>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（五）动脉注射术</a:t>
            </a:r>
            <a:endPar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grpSp>
        <p:nvGrpSpPr>
          <p:cNvPr id="3" name="Group 5"/>
          <p:cNvGrpSpPr/>
          <p:nvPr/>
        </p:nvGrpSpPr>
        <p:grpSpPr>
          <a:xfrm>
            <a:off x="1127760" y="1737995"/>
            <a:ext cx="2835275" cy="769620"/>
            <a:chOff x="657" y="1071"/>
            <a:chExt cx="1587" cy="499"/>
          </a:xfrm>
        </p:grpSpPr>
        <p:sp>
          <p:nvSpPr>
            <p:cNvPr id="4" name="AutoShape 6"/>
            <p:cNvSpPr>
              <a:spLocks noChangeArrowheads="1"/>
            </p:cNvSpPr>
            <p:nvPr/>
          </p:nvSpPr>
          <p:spPr bwMode="auto">
            <a:xfrm>
              <a:off x="657" y="1071"/>
              <a:ext cx="1587" cy="499"/>
            </a:xfrm>
            <a:prstGeom prst="diamond">
              <a:avLst/>
            </a:prstGeom>
            <a:solidFill>
              <a:schemeClr val="accent1"/>
            </a:solidFill>
            <a:ln w="9525" algn="ctr">
              <a:solidFill>
                <a:schemeClr val="tx1"/>
              </a:solidFill>
              <a:miter lim="800000"/>
            </a:ln>
          </p:spPr>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3300"/>
                  </a:solidFill>
                  <a:effectLst/>
                  <a:uLnTx/>
                  <a:uFillTx/>
                  <a:latin typeface="微软雅黑" panose="020B0503020204020204" charset="-122"/>
                  <a:ea typeface="微软雅黑" panose="020B0503020204020204" charset="-122"/>
                  <a:cs typeface="+mn-cs"/>
                </a:rPr>
                <a:t>定义</a:t>
              </a:r>
              <a:endParaRPr kumimoji="0" lang="zh-CN" altLang="en-US" sz="2000" b="1" i="0" u="none" strike="noStrike" kern="1200" cap="none" spc="0" normalizeH="0" baseline="0" noProof="0">
                <a:ln>
                  <a:noFill/>
                </a:ln>
                <a:solidFill>
                  <a:srgbClr val="FF3300"/>
                </a:solidFill>
                <a:effectLst/>
                <a:uLnTx/>
                <a:uFillTx/>
                <a:latin typeface="微软雅黑" panose="020B0503020204020204" charset="-122"/>
                <a:ea typeface="微软雅黑" panose="020B0503020204020204" charset="-122"/>
                <a:cs typeface="+mn-cs"/>
              </a:endParaRPr>
            </a:p>
          </p:txBody>
        </p:sp>
        <p:sp>
          <p:nvSpPr>
            <p:cNvPr id="5" name="AutoShape 7">
              <a:hlinkClick r:id="" action="ppaction://noaction" highlightClick="1"/>
            </p:cNvPr>
            <p:cNvSpPr>
              <a:spLocks noChangeArrowheads="1"/>
            </p:cNvSpPr>
            <p:nvPr/>
          </p:nvSpPr>
          <p:spPr bwMode="auto">
            <a:xfrm>
              <a:off x="1156" y="1207"/>
              <a:ext cx="545" cy="273"/>
            </a:xfrm>
            <a:prstGeom prst="actionButtonBlank">
              <a:avLst/>
            </a:prstGeom>
            <a:noFill/>
            <a:ln w="9525">
              <a:noFill/>
              <a:miter lim="800000"/>
            </a:ln>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rgbClr val="FF3300"/>
                </a:solidFill>
                <a:effectLst/>
                <a:uLnTx/>
                <a:uFillTx/>
                <a:latin typeface="微软雅黑" panose="020B0503020204020204" charset="-122"/>
                <a:ea typeface="微软雅黑" panose="020B0503020204020204" charset="-122"/>
                <a:cs typeface="+mn-cs"/>
              </a:endParaRPr>
            </a:p>
          </p:txBody>
        </p:sp>
      </p:grpSp>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80612"/>
                                        </p:tgtEl>
                                        <p:attrNameLst>
                                          <p:attrName>style.visibility</p:attrName>
                                        </p:attrNameLst>
                                      </p:cBhvr>
                                      <p:to>
                                        <p:strVal val="visible"/>
                                      </p:to>
                                    </p:set>
                                    <p:animEffect transition="in" filter="blinds(horizontal)">
                                      <p:cBhvr>
                                        <p:cTn id="7" dur="500"/>
                                        <p:tgtEl>
                                          <p:spTgt spid="5806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80616"/>
                                        </p:tgtEl>
                                        <p:attrNameLst>
                                          <p:attrName>style.visibility</p:attrName>
                                        </p:attrNameLst>
                                      </p:cBhvr>
                                      <p:to>
                                        <p:strVal val="visible"/>
                                      </p:to>
                                    </p:set>
                                    <p:animEffect transition="in" filter="blinds(horizontal)">
                                      <p:cBhvr>
                                        <p:cTn id="10" dur="500"/>
                                        <p:tgtEl>
                                          <p:spTgt spid="5806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80620"/>
                                        </p:tgtEl>
                                        <p:attrNameLst>
                                          <p:attrName>style.visibility</p:attrName>
                                        </p:attrNameLst>
                                      </p:cBhvr>
                                      <p:to>
                                        <p:strVal val="visible"/>
                                      </p:to>
                                    </p:set>
                                    <p:animEffect transition="in" filter="blinds(horizontal)">
                                      <p:cBhvr>
                                        <p:cTn id="13" dur="500"/>
                                        <p:tgtEl>
                                          <p:spTgt spid="580620"/>
                                        </p:tgtEl>
                                      </p:cBhvr>
                                    </p:animEffect>
                                  </p:childTnLst>
                                </p:cTn>
                              </p:par>
                            </p:childTnLst>
                          </p:cTn>
                        </p:par>
                        <p:par>
                          <p:cTn id="14" fill="hold">
                            <p:stCondLst>
                              <p:cond delay="5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580617"/>
                                        </p:tgtEl>
                                        <p:attrNameLst>
                                          <p:attrName>style.visibility</p:attrName>
                                        </p:attrNameLst>
                                      </p:cBhvr>
                                      <p:to>
                                        <p:strVal val="visible"/>
                                      </p:to>
                                    </p:set>
                                    <p:anim calcmode="discrete" valueType="clr">
                                      <p:cBhvr override="childStyle">
                                        <p:cTn id="17" dur="80"/>
                                        <p:tgtEl>
                                          <p:spTgt spid="580617"/>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580617"/>
                                        </p:tgtEl>
                                        <p:attrNameLst>
                                          <p:attrName>fillcolor</p:attrName>
                                        </p:attrNameLst>
                                      </p:cBhvr>
                                      <p:tavLst>
                                        <p:tav tm="0">
                                          <p:val>
                                            <p:clrVal>
                                              <a:schemeClr val="accent2"/>
                                            </p:clrVal>
                                          </p:val>
                                        </p:tav>
                                        <p:tav tm="50000">
                                          <p:val>
                                            <p:clrVal>
                                              <a:schemeClr val="hlink"/>
                                            </p:clrVal>
                                          </p:val>
                                        </p:tav>
                                      </p:tavLst>
                                    </p:anim>
                                    <p:set>
                                      <p:cBhvr>
                                        <p:cTn id="19" dur="80"/>
                                        <p:tgtEl>
                                          <p:spTgt spid="580617"/>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580618"/>
                                        </p:tgtEl>
                                        <p:attrNameLst>
                                          <p:attrName>style.visibility</p:attrName>
                                        </p:attrNameLst>
                                      </p:cBhvr>
                                      <p:to>
                                        <p:strVal val="visible"/>
                                      </p:to>
                                    </p:set>
                                    <p:anim calcmode="lin" valueType="num">
                                      <p:cBhvr>
                                        <p:cTn id="24" dur="1000" fill="hold"/>
                                        <p:tgtEl>
                                          <p:spTgt spid="580618"/>
                                        </p:tgtEl>
                                        <p:attrNameLst>
                                          <p:attrName>ppt_x</p:attrName>
                                        </p:attrNameLst>
                                      </p:cBhvr>
                                      <p:tavLst>
                                        <p:tav tm="0">
                                          <p:val>
                                            <p:strVal val="#ppt_x-.2"/>
                                          </p:val>
                                        </p:tav>
                                        <p:tav tm="100000">
                                          <p:val>
                                            <p:strVal val="#ppt_x"/>
                                          </p:val>
                                        </p:tav>
                                      </p:tavLst>
                                    </p:anim>
                                    <p:anim calcmode="lin" valueType="num">
                                      <p:cBhvr>
                                        <p:cTn id="25" dur="1000" fill="hold"/>
                                        <p:tgtEl>
                                          <p:spTgt spid="580618"/>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80618"/>
                                        </p:tgtEl>
                                      </p:cBhvr>
                                    </p:animEffec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580619"/>
                                        </p:tgtEl>
                                        <p:attrNameLst>
                                          <p:attrName>style.visibility</p:attrName>
                                        </p:attrNameLst>
                                      </p:cBhvr>
                                      <p:to>
                                        <p:strVal val="visible"/>
                                      </p:to>
                                    </p:set>
                                    <p:anim calcmode="discrete" valueType="clr">
                                      <p:cBhvr override="childStyle">
                                        <p:cTn id="31" dur="80"/>
                                        <p:tgtEl>
                                          <p:spTgt spid="580619"/>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80619"/>
                                        </p:tgtEl>
                                        <p:attrNameLst>
                                          <p:attrName>fillcolor</p:attrName>
                                        </p:attrNameLst>
                                      </p:cBhvr>
                                      <p:tavLst>
                                        <p:tav tm="0">
                                          <p:val>
                                            <p:clrVal>
                                              <a:schemeClr val="accent2"/>
                                            </p:clrVal>
                                          </p:val>
                                        </p:tav>
                                        <p:tav tm="50000">
                                          <p:val>
                                            <p:clrVal>
                                              <a:schemeClr val="hlink"/>
                                            </p:clrVal>
                                          </p:val>
                                        </p:tav>
                                      </p:tavLst>
                                    </p:anim>
                                    <p:set>
                                      <p:cBhvr>
                                        <p:cTn id="33" dur="80"/>
                                        <p:tgtEl>
                                          <p:spTgt spid="580619"/>
                                        </p:tgtEl>
                                        <p:attrNameLst>
                                          <p:attrName>fill.type</p:attrName>
                                        </p:attrNameLst>
                                      </p:cBhvr>
                                      <p:to>
                                        <p:strVal val="solid"/>
                                      </p:to>
                                    </p:set>
                                  </p:childTnLst>
                                </p:cTn>
                              </p:par>
                              <p:par>
                                <p:cTn id="34" presetID="27" presetClass="entr" presetSubtype="0" fill="hold" grpId="0" nodeType="withEffect">
                                  <p:stCondLst>
                                    <p:cond delay="0"/>
                                  </p:stCondLst>
                                  <p:iterate type="lt">
                                    <p:tmPct val="50000"/>
                                  </p:iterate>
                                  <p:childTnLst>
                                    <p:set>
                                      <p:cBhvr>
                                        <p:cTn id="35" dur="1" fill="hold">
                                          <p:stCondLst>
                                            <p:cond delay="0"/>
                                          </p:stCondLst>
                                        </p:cTn>
                                        <p:tgtEl>
                                          <p:spTgt spid="580619">
                                            <p:txEl>
                                              <p:charRg st="0" end="51"/>
                                            </p:txEl>
                                          </p:spTgt>
                                        </p:tgtEl>
                                        <p:attrNameLst>
                                          <p:attrName>style.visibility</p:attrName>
                                        </p:attrNameLst>
                                      </p:cBhvr>
                                      <p:to>
                                        <p:strVal val="visible"/>
                                      </p:to>
                                    </p:set>
                                    <p:anim calcmode="discrete" valueType="clr">
                                      <p:cBhvr override="childStyle">
                                        <p:cTn id="36" dur="80"/>
                                        <p:tgtEl>
                                          <p:spTgt spid="580619">
                                            <p:txEl>
                                              <p:charRg st="0" end="5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580619">
                                            <p:txEl>
                                              <p:charRg st="0" end="51"/>
                                            </p:txEl>
                                          </p:spTgt>
                                        </p:tgtEl>
                                        <p:attrNameLst>
                                          <p:attrName>fillcolor</p:attrName>
                                        </p:attrNameLst>
                                      </p:cBhvr>
                                      <p:tavLst>
                                        <p:tav tm="0">
                                          <p:val>
                                            <p:clrVal>
                                              <a:schemeClr val="accent2"/>
                                            </p:clrVal>
                                          </p:val>
                                        </p:tav>
                                        <p:tav tm="50000">
                                          <p:val>
                                            <p:clrVal>
                                              <a:schemeClr val="hlink"/>
                                            </p:clrVal>
                                          </p:val>
                                        </p:tav>
                                      </p:tavLst>
                                    </p:anim>
                                    <p:set>
                                      <p:cBhvr>
                                        <p:cTn id="38" dur="80"/>
                                        <p:tgtEl>
                                          <p:spTgt spid="580619">
                                            <p:txEl>
                                              <p:charRg st="0" end="51"/>
                                            </p:txEl>
                                          </p:spTgt>
                                        </p:tgtEl>
                                        <p:attrNameLst>
                                          <p:attrName>fill.type</p:attrName>
                                        </p:attrNameLst>
                                      </p:cBhvr>
                                      <p:to>
                                        <p:strVal val="solid"/>
                                      </p:to>
                                    </p:set>
                                  </p:childTnLst>
                                </p:cTn>
                              </p:par>
                            </p:childTnLst>
                          </p:cTn>
                        </p:par>
                        <p:par>
                          <p:cTn id="39" fill="hold">
                            <p:stCondLst>
                              <p:cond delay="2039"/>
                            </p:stCondLst>
                            <p:childTnLst>
                              <p:par>
                                <p:cTn id="40" presetID="1" presetClass="entr" presetSubtype="0"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2" grpId="0" bldLvl="0" animBg="1"/>
      <p:bldP spid="580616" grpId="0" bldLvl="0" animBg="1"/>
      <p:bldP spid="580617" grpId="0" animBg="1"/>
      <p:bldP spid="580618" grpId="0" bldLvl="0" animBg="1"/>
      <p:bldP spid="580619" grpId="0" animBg="1" build="p"/>
      <p:bldP spid="580620"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3"/>
          <p:cNvSpPr>
            <a:spLocks noGrp="1"/>
          </p:cNvSpPr>
          <p:nvPr>
            <p:ph type="body" sz="half" idx="4294967295"/>
          </p:nvPr>
        </p:nvSpPr>
        <p:spPr>
          <a:xfrm>
            <a:off x="1130300" y="1483995"/>
            <a:ext cx="4512945" cy="690245"/>
          </a:xfrm>
        </p:spPr>
        <p:txBody>
          <a:bodyPr vert="horz" wrap="square" lIns="121920" tIns="60960" rIns="121920" bIns="60960" anchor="t" anchorCtr="0">
            <a:normAutofit/>
          </a:bodyPr>
          <a:p>
            <a:pPr marL="533400" indent="-533400">
              <a:lnSpc>
                <a:spcPct val="90000"/>
              </a:lnSpc>
              <a:buClr>
                <a:srgbClr val="0BD0D9"/>
              </a:buClr>
              <a:buSzPct val="95000"/>
              <a:buFontTx/>
              <a:buNone/>
            </a:pPr>
            <a:r>
              <a:rPr lang="en-US" altLang="zh-CN" sz="2000" b="1" dirty="0"/>
              <a:t>【</a:t>
            </a:r>
            <a:r>
              <a:rPr lang="zh-CN" altLang="en-US" sz="2000" b="1" dirty="0"/>
              <a:t>操作步骤</a:t>
            </a:r>
            <a:r>
              <a:rPr lang="en-US" altLang="zh-CN" sz="2000" b="1" dirty="0"/>
              <a:t>】</a:t>
            </a:r>
            <a:endParaRPr lang="en-US" altLang="zh-CN" sz="2000" b="1" dirty="0"/>
          </a:p>
          <a:p>
            <a:pPr marL="914400" lvl="1" indent="-457200">
              <a:lnSpc>
                <a:spcPct val="90000"/>
              </a:lnSpc>
              <a:buClr>
                <a:schemeClr val="tx1"/>
              </a:buClr>
              <a:buSzPct val="85000"/>
              <a:buFontTx/>
              <a:buNone/>
            </a:pPr>
            <a:endParaRPr lang="zh-CN" altLang="en-US" sz="2000" dirty="0"/>
          </a:p>
        </p:txBody>
      </p:sp>
      <p:graphicFrame>
        <p:nvGraphicFramePr>
          <p:cNvPr id="11" name="表格 10"/>
          <p:cNvGraphicFramePr>
            <a:graphicFrameLocks noGrp="1"/>
          </p:cNvGraphicFramePr>
          <p:nvPr>
            <p:custDataLst>
              <p:tags r:id="rId1"/>
            </p:custDataLst>
          </p:nvPr>
        </p:nvGraphicFramePr>
        <p:xfrm>
          <a:off x="1343660" y="1845310"/>
          <a:ext cx="3451860" cy="3597910"/>
        </p:xfrm>
        <a:graphic>
          <a:graphicData uri="http://schemas.openxmlformats.org/drawingml/2006/table">
            <a:tbl>
              <a:tblPr/>
              <a:tblGrid>
                <a:gridCol w="3451860"/>
              </a:tblGrid>
              <a:tr h="346075">
                <a:tc>
                  <a:txBody>
                    <a:bodyPr/>
                    <a:lstStyle/>
                    <a:p>
                      <a:pPr algn="just">
                        <a:lnSpc>
                          <a:spcPct val="150000"/>
                        </a:lnSpc>
                        <a:spcBef>
                          <a:spcPts val="465"/>
                        </a:spcBef>
                        <a:spcAft>
                          <a:spcPts val="155"/>
                        </a:spcAft>
                      </a:pPr>
                      <a:r>
                        <a:rPr lang="zh-CN" sz="2000" b="1" kern="1200" dirty="0">
                          <a:solidFill>
                            <a:schemeClr val="tx1"/>
                          </a:solidFill>
                          <a:ea typeface="+mn-lt"/>
                          <a:cs typeface="+mn-cs"/>
                        </a:rPr>
                        <a:t>药物准备</a:t>
                      </a:r>
                      <a:endParaRPr lang="zh-CN" sz="2000" b="1" kern="1200" dirty="0">
                        <a:solidFill>
                          <a:schemeClr val="tx1"/>
                        </a:solidFill>
                        <a:ea typeface="+mn-lt"/>
                        <a:cs typeface="+mn-cs"/>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47345">
                <a:tc>
                  <a:txBody>
                    <a:bodyPr/>
                    <a:lstStyle/>
                    <a:p>
                      <a:pPr algn="just">
                        <a:lnSpc>
                          <a:spcPct val="150000"/>
                        </a:lnSpc>
                        <a:spcBef>
                          <a:spcPts val="465"/>
                        </a:spcBef>
                        <a:spcAft>
                          <a:spcPts val="155"/>
                        </a:spcAft>
                      </a:pPr>
                      <a:r>
                        <a:rPr lang="zh-CN" sz="2000" b="1" kern="1200" dirty="0">
                          <a:solidFill>
                            <a:schemeClr val="tx1"/>
                          </a:solidFill>
                          <a:ea typeface="+mn-lt"/>
                          <a:cs typeface="+mn-cs"/>
                        </a:rPr>
                        <a:t>核对解</a:t>
                      </a:r>
                      <a:r>
                        <a:rPr lang="zh-CN" sz="2000" b="1" kern="1200" dirty="0" smtClean="0">
                          <a:solidFill>
                            <a:schemeClr val="tx1"/>
                          </a:solidFill>
                          <a:ea typeface="+mn-lt"/>
                          <a:cs typeface="+mn-cs"/>
                        </a:rPr>
                        <a:t>释</a:t>
                      </a:r>
                      <a:endParaRPr lang="zh-CN" sz="2000" b="1" kern="1200" dirty="0">
                        <a:solidFill>
                          <a:schemeClr val="tx1"/>
                        </a:solidFill>
                        <a:ea typeface="+mn-lt"/>
                        <a:cs typeface="+mn-cs"/>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47345">
                <a:tc>
                  <a:txBody>
                    <a:bodyPr/>
                    <a:lstStyle/>
                    <a:p>
                      <a:pPr algn="just">
                        <a:lnSpc>
                          <a:spcPct val="150000"/>
                        </a:lnSpc>
                        <a:spcBef>
                          <a:spcPts val="465"/>
                        </a:spcBef>
                        <a:spcAft>
                          <a:spcPts val="155"/>
                        </a:spcAft>
                      </a:pPr>
                      <a:r>
                        <a:rPr lang="zh-CN" sz="2000" b="1" kern="1200" dirty="0">
                          <a:solidFill>
                            <a:schemeClr val="tx1"/>
                          </a:solidFill>
                          <a:ea typeface="+mn-lt"/>
                          <a:cs typeface="+mn-cs"/>
                        </a:rPr>
                        <a:t>选择体位</a:t>
                      </a:r>
                      <a:endParaRPr lang="zh-CN" sz="2000" b="1" kern="1200" dirty="0">
                        <a:solidFill>
                          <a:schemeClr val="tx1"/>
                        </a:solidFill>
                        <a:ea typeface="+mn-lt"/>
                        <a:cs typeface="+mn-cs"/>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46710">
                <a:tc>
                  <a:txBody>
                    <a:bodyPr/>
                    <a:lstStyle/>
                    <a:p>
                      <a:pPr algn="just">
                        <a:lnSpc>
                          <a:spcPct val="150000"/>
                        </a:lnSpc>
                        <a:spcBef>
                          <a:spcPts val="465"/>
                        </a:spcBef>
                        <a:spcAft>
                          <a:spcPts val="155"/>
                        </a:spcAft>
                      </a:pPr>
                      <a:r>
                        <a:rPr lang="zh-CN" sz="2000" b="1" kern="1200" dirty="0">
                          <a:solidFill>
                            <a:schemeClr val="tx1"/>
                          </a:solidFill>
                          <a:ea typeface="+mn-lt"/>
                          <a:cs typeface="+mn-cs"/>
                        </a:rPr>
                        <a:t>消毒</a:t>
                      </a:r>
                      <a:endParaRPr lang="zh-CN" sz="2000" b="1" kern="1200" dirty="0">
                        <a:solidFill>
                          <a:schemeClr val="tx1"/>
                        </a:solidFill>
                        <a:ea typeface="+mn-lt"/>
                        <a:cs typeface="+mn-cs"/>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46710">
                <a:tc>
                  <a:txBody>
                    <a:bodyPr/>
                    <a:lstStyle/>
                    <a:p>
                      <a:pPr algn="just">
                        <a:lnSpc>
                          <a:spcPct val="150000"/>
                        </a:lnSpc>
                        <a:spcBef>
                          <a:spcPts val="465"/>
                        </a:spcBef>
                        <a:spcAft>
                          <a:spcPts val="155"/>
                        </a:spcAft>
                      </a:pPr>
                      <a:r>
                        <a:rPr lang="zh-CN" sz="2000" b="1" kern="1200" dirty="0">
                          <a:solidFill>
                            <a:schemeClr val="tx1"/>
                          </a:solidFill>
                          <a:ea typeface="+mn-lt"/>
                          <a:cs typeface="+mn-cs"/>
                        </a:rPr>
                        <a:t>核对戴手套</a:t>
                      </a:r>
                      <a:endParaRPr lang="zh-CN" sz="2000" b="1" kern="1200" dirty="0">
                        <a:solidFill>
                          <a:schemeClr val="tx1"/>
                        </a:solidFill>
                        <a:ea typeface="+mn-lt"/>
                        <a:cs typeface="+mn-cs"/>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750570">
                <a:tc>
                  <a:txBody>
                    <a:bodyPr/>
                    <a:lstStyle/>
                    <a:p>
                      <a:pPr algn="just">
                        <a:lnSpc>
                          <a:spcPct val="150000"/>
                        </a:lnSpc>
                        <a:spcBef>
                          <a:spcPts val="465"/>
                        </a:spcBef>
                        <a:spcAft>
                          <a:spcPts val="155"/>
                        </a:spcAft>
                      </a:pPr>
                      <a:r>
                        <a:rPr lang="zh-CN" sz="2000" b="1" kern="1200" dirty="0">
                          <a:solidFill>
                            <a:schemeClr val="tx1"/>
                          </a:solidFill>
                          <a:ea typeface="+mn-lt"/>
                          <a:cs typeface="+mn-cs"/>
                        </a:rPr>
                        <a:t>固定动脉</a:t>
                      </a:r>
                      <a:endParaRPr lang="zh-CN" sz="2000" b="1" kern="1200" dirty="0">
                        <a:solidFill>
                          <a:schemeClr val="tx1"/>
                        </a:solidFill>
                        <a:ea typeface="+mn-lt"/>
                        <a:cs typeface="+mn-cs"/>
                      </a:endParaRPr>
                    </a:p>
                    <a:p>
                      <a:pPr algn="just">
                        <a:lnSpc>
                          <a:spcPct val="150000"/>
                        </a:lnSpc>
                        <a:spcBef>
                          <a:spcPts val="465"/>
                        </a:spcBef>
                        <a:spcAft>
                          <a:spcPts val="155"/>
                        </a:spcAft>
                      </a:pPr>
                      <a:r>
                        <a:rPr lang="zh-CN" sz="2000" b="1" kern="1200" dirty="0">
                          <a:solidFill>
                            <a:schemeClr val="tx1"/>
                          </a:solidFill>
                          <a:ea typeface="+mn-lt"/>
                          <a:cs typeface="+mn-cs"/>
                        </a:rPr>
                        <a:t>进针固定针栓推注</a:t>
                      </a:r>
                      <a:endParaRPr lang="zh-CN" sz="2000" b="1" kern="1200" dirty="0">
                        <a:solidFill>
                          <a:schemeClr val="tx1"/>
                        </a:solidFill>
                        <a:ea typeface="+mn-lt"/>
                        <a:cs typeface="+mn-cs"/>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346075">
                <a:tc>
                  <a:txBody>
                    <a:bodyPr/>
                    <a:lstStyle/>
                    <a:p>
                      <a:pPr algn="just">
                        <a:lnSpc>
                          <a:spcPct val="150000"/>
                        </a:lnSpc>
                        <a:spcBef>
                          <a:spcPts val="465"/>
                        </a:spcBef>
                        <a:spcAft>
                          <a:spcPts val="155"/>
                        </a:spcAft>
                      </a:pPr>
                      <a:r>
                        <a:rPr lang="zh-CN" sz="2000" b="1" kern="1200" dirty="0">
                          <a:solidFill>
                            <a:schemeClr val="tx1"/>
                          </a:solidFill>
                          <a:ea typeface="+mn-lt"/>
                          <a:cs typeface="+mn-cs"/>
                        </a:rPr>
                        <a:t>拔针、局部加压</a:t>
                      </a:r>
                      <a:endParaRPr lang="zh-CN" sz="2000" b="1" kern="1200" dirty="0">
                        <a:solidFill>
                          <a:schemeClr val="tx1"/>
                        </a:solidFill>
                        <a:ea typeface="+mn-lt"/>
                        <a:cs typeface="+mn-cs"/>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r h="767080">
                <a:tc>
                  <a:txBody>
                    <a:bodyPr/>
                    <a:lstStyle/>
                    <a:p>
                      <a:pPr algn="just">
                        <a:lnSpc>
                          <a:spcPct val="150000"/>
                        </a:lnSpc>
                        <a:spcBef>
                          <a:spcPts val="465"/>
                        </a:spcBef>
                        <a:spcAft>
                          <a:spcPts val="155"/>
                        </a:spcAft>
                      </a:pPr>
                      <a:r>
                        <a:rPr lang="zh-CN" sz="2000" b="1" kern="1200" dirty="0">
                          <a:solidFill>
                            <a:schemeClr val="tx1"/>
                          </a:solidFill>
                          <a:ea typeface="+mn-lt"/>
                          <a:cs typeface="+mn-cs"/>
                        </a:rPr>
                        <a:t>清理用物</a:t>
                      </a:r>
                      <a:endParaRPr lang="zh-CN" sz="2000" b="1" kern="1200" dirty="0">
                        <a:solidFill>
                          <a:schemeClr val="tx1"/>
                        </a:solidFill>
                        <a:ea typeface="+mn-lt"/>
                        <a:cs typeface="+mn-cs"/>
                      </a:endParaRPr>
                    </a:p>
                  </a:txBody>
                  <a:tcPr marT="0" marB="0">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r>
            </a:tbl>
          </a:graphicData>
        </a:graphic>
      </p:graphicFrame>
      <p:sp>
        <p:nvSpPr>
          <p:cNvPr id="8" name="Rectangle 14"/>
          <p:cNvSpPr>
            <a:spLocks noChangeArrowheads="1"/>
          </p:cNvSpPr>
          <p:nvPr/>
        </p:nvSpPr>
        <p:spPr bwMode="auto">
          <a:xfrm>
            <a:off x="983615" y="836930"/>
            <a:ext cx="10801350" cy="488950"/>
          </a:xfrm>
          <a:prstGeom prst="rect">
            <a:avLst/>
          </a:prstGeom>
          <a:noFill/>
          <a:ln w="9525">
            <a:noFill/>
            <a:miter lim="800000"/>
          </a:ln>
          <a:effectLst/>
        </p:spPr>
        <p:txBody>
          <a:bodyPr lIns="122766" tIns="61384" rIns="122766" bIns="61384"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rPr>
              <a:t>（五）动脉注射术</a:t>
            </a:r>
            <a:endParaRPr kumimoji="0" lang="en-US" altLang="zh-CN" sz="2000" b="1" i="0" u="none" strike="noStrike" kern="1200" cap="none" spc="0" normalizeH="0" baseline="0" noProof="0" dirty="0">
              <a:ln>
                <a:noFill/>
              </a:ln>
              <a:solidFill>
                <a:srgbClr val="CC3300"/>
              </a:solidFill>
              <a:effectLst>
                <a:outerShdw blurRad="38100" dist="38100" dir="2700000" algn="tl">
                  <a:srgbClr val="000000"/>
                </a:outerShdw>
              </a:effectLst>
              <a:uLnTx/>
              <a:uFillTx/>
              <a:latin typeface="+mn-ea"/>
              <a:ea typeface="+mn-ea"/>
              <a:cs typeface="+mn-cs"/>
            </a:endParaRPr>
          </a:p>
        </p:txBody>
      </p:sp>
      <p:pic>
        <p:nvPicPr>
          <p:cNvPr id="61454" name="Picture 16"/>
          <p:cNvPicPr>
            <a:picLocks noChangeAspect="1"/>
          </p:cNvPicPr>
          <p:nvPr/>
        </p:nvPicPr>
        <p:blipFill>
          <a:blip r:embed="rId2"/>
          <a:stretch>
            <a:fillRect/>
          </a:stretch>
        </p:blipFill>
        <p:spPr>
          <a:xfrm>
            <a:off x="5424806" y="1123950"/>
            <a:ext cx="2950633" cy="2419351"/>
          </a:xfrm>
          <a:prstGeom prst="rect">
            <a:avLst/>
          </a:prstGeom>
          <a:noFill/>
          <a:ln w="9525">
            <a:noFill/>
          </a:ln>
        </p:spPr>
      </p:pic>
      <p:pic>
        <p:nvPicPr>
          <p:cNvPr id="61455" name="Picture 17"/>
          <p:cNvPicPr>
            <a:picLocks noChangeAspect="1"/>
          </p:cNvPicPr>
          <p:nvPr/>
        </p:nvPicPr>
        <p:blipFill>
          <a:blip r:embed="rId3"/>
          <a:srcRect t="6796" r="2438"/>
          <a:stretch>
            <a:fillRect/>
          </a:stretch>
        </p:blipFill>
        <p:spPr>
          <a:xfrm>
            <a:off x="8769350" y="1196340"/>
            <a:ext cx="2715684" cy="2476500"/>
          </a:xfrm>
          <a:prstGeom prst="rect">
            <a:avLst/>
          </a:prstGeom>
          <a:noFill/>
          <a:ln w="9525">
            <a:noFill/>
          </a:ln>
        </p:spPr>
      </p:pic>
      <p:pic>
        <p:nvPicPr>
          <p:cNvPr id="61456" name="Picture 18"/>
          <p:cNvPicPr>
            <a:picLocks noChangeAspect="1"/>
          </p:cNvPicPr>
          <p:nvPr/>
        </p:nvPicPr>
        <p:blipFill>
          <a:blip r:embed="rId4"/>
          <a:stretch>
            <a:fillRect/>
          </a:stretch>
        </p:blipFill>
        <p:spPr>
          <a:xfrm>
            <a:off x="5356225" y="4148455"/>
            <a:ext cx="3079751" cy="2307167"/>
          </a:xfrm>
          <a:prstGeom prst="rect">
            <a:avLst/>
          </a:prstGeom>
          <a:noFill/>
          <a:ln w="9525">
            <a:noFill/>
          </a:ln>
        </p:spPr>
      </p:pic>
      <p:pic>
        <p:nvPicPr>
          <p:cNvPr id="61457" name="Picture 20" descr="http://s2.ppsimg.com/ugc/ugc_pic/5/a6/5e1ac1d4459bbc1c4f8d157a1c2b64dc55de34fa/480_360_pps-000.jpg"/>
          <p:cNvPicPr>
            <a:picLocks noChangeAspect="1"/>
          </p:cNvPicPr>
          <p:nvPr/>
        </p:nvPicPr>
        <p:blipFill>
          <a:blip r:embed="rId5"/>
          <a:srcRect r="18748"/>
          <a:stretch>
            <a:fillRect/>
          </a:stretch>
        </p:blipFill>
        <p:spPr>
          <a:xfrm>
            <a:off x="8832216" y="4076700"/>
            <a:ext cx="2667000" cy="2461684"/>
          </a:xfrm>
          <a:prstGeom prst="rect">
            <a:avLst/>
          </a:prstGeom>
          <a:noFill/>
          <a:ln w="9525">
            <a:noFill/>
          </a:ln>
        </p:spPr>
      </p:pic>
      <p:sp>
        <p:nvSpPr>
          <p:cNvPr id="23" name="Title 6"/>
          <p:cNvSpPr txBox="1"/>
          <p:nvPr>
            <p:custDataLst>
              <p:tags r:id="rId6"/>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83" name="Text Box 3"/>
          <p:cNvSpPr txBox="1">
            <a:spLocks noChangeArrowheads="1"/>
          </p:cNvSpPr>
          <p:nvPr/>
        </p:nvSpPr>
        <p:spPr bwMode="auto">
          <a:xfrm>
            <a:off x="666751" y="2571751"/>
            <a:ext cx="5278967" cy="1630045"/>
          </a:xfrm>
          <a:prstGeom prst="rect">
            <a:avLst/>
          </a:prstGeom>
          <a:solidFill>
            <a:srgbClr val="CC99FF">
              <a:alpha val="20000"/>
            </a:srgbClr>
          </a:solidFill>
          <a:ln w="38100" cmpd="dbl">
            <a:solidFill>
              <a:srgbClr val="00CCFF"/>
            </a:solidFill>
            <a:prstDash val="lgDashDot"/>
            <a:miter lim="800000"/>
          </a:ln>
        </p:spPr>
        <p:txBody>
          <a:bodyPr>
            <a:spAutoFit/>
          </a:bodyPr>
          <a:lstStyle/>
          <a:p>
            <a:pPr marL="342900" marR="0" indent="-342900" algn="just" defTabSz="914400">
              <a:lnSpc>
                <a:spcPct val="150000"/>
              </a:lnSpc>
              <a:spcBef>
                <a:spcPct val="50000"/>
              </a:spcBef>
              <a:buClrTx/>
              <a:buSzTx/>
              <a:buFontTx/>
              <a:buBlip>
                <a:blip r:embed="rId1"/>
              </a:buBlip>
              <a:defRPr/>
            </a:pPr>
            <a:r>
              <a:rPr kumimoji="0" lang="zh-CN" altLang="en-US" sz="2000" b="1" kern="1200" cap="none" spc="0" normalizeH="0" baseline="0" noProof="0" dirty="0" smtClean="0">
                <a:solidFill>
                  <a:schemeClr val="accent2">
                    <a:lumMod val="75000"/>
                  </a:schemeClr>
                </a:solidFill>
                <a:latin typeface="+mn-ea"/>
                <a:ea typeface="+mn-ea"/>
                <a:cs typeface="+mn-cs"/>
              </a:rPr>
              <a:t>进</a:t>
            </a:r>
            <a:r>
              <a:rPr kumimoji="0" lang="zh-CN" altLang="en-US" sz="2000" b="1" kern="1200" cap="none" spc="0" normalizeH="0" baseline="0" noProof="0" dirty="0">
                <a:solidFill>
                  <a:schemeClr val="accent2">
                    <a:lumMod val="75000"/>
                  </a:schemeClr>
                </a:solidFill>
                <a:latin typeface="+mn-ea"/>
                <a:ea typeface="+mn-ea"/>
                <a:cs typeface="+mn-cs"/>
              </a:rPr>
              <a:t>针手法</a:t>
            </a:r>
            <a:endParaRPr kumimoji="0" lang="en-US" altLang="zh-CN" sz="2000" b="1" kern="1200" cap="none" spc="0" normalizeH="0" baseline="0" noProof="0" dirty="0">
              <a:solidFill>
                <a:schemeClr val="accent2">
                  <a:lumMod val="75000"/>
                </a:schemeClr>
              </a:solidFill>
              <a:latin typeface="+mn-ea"/>
              <a:ea typeface="+mn-ea"/>
              <a:cs typeface="+mn-cs"/>
            </a:endParaRPr>
          </a:p>
          <a:p>
            <a:pPr marL="342900" marR="0" indent="-342900" algn="just" defTabSz="914400">
              <a:lnSpc>
                <a:spcPct val="150000"/>
              </a:lnSpc>
              <a:spcBef>
                <a:spcPct val="50000"/>
              </a:spcBef>
              <a:buClrTx/>
              <a:buSzTx/>
              <a:buFontTx/>
              <a:buBlip>
                <a:blip r:embed="rId1"/>
              </a:buBlip>
              <a:defRPr/>
            </a:pPr>
            <a:r>
              <a:rPr kumimoji="0" lang="zh-CN" altLang="zh-CN" sz="2000" b="1" kern="1200" cap="none" spc="0" normalizeH="0" baseline="0" noProof="0" dirty="0">
                <a:solidFill>
                  <a:schemeClr val="accent2">
                    <a:lumMod val="75000"/>
                  </a:schemeClr>
                </a:solidFill>
                <a:latin typeface="+mn-ea"/>
                <a:ea typeface="+mn-ea"/>
                <a:cs typeface="+mn-cs"/>
              </a:rPr>
              <a:t>拔针后局部用无菌纱布或砂袋加压止血，以免出血或形成血肿</a:t>
            </a:r>
            <a:endParaRPr kumimoji="0" lang="zh-CN" altLang="en-US" sz="2000" b="1" kern="1200" cap="none" spc="0" normalizeH="0" baseline="0" noProof="0" dirty="0">
              <a:solidFill>
                <a:schemeClr val="accent2">
                  <a:lumMod val="75000"/>
                </a:schemeClr>
              </a:solidFill>
              <a:latin typeface="+mn-ea"/>
              <a:ea typeface="+mn-ea"/>
              <a:cs typeface="+mn-cs"/>
            </a:endParaRPr>
          </a:p>
        </p:txBody>
      </p:sp>
      <p:sp>
        <p:nvSpPr>
          <p:cNvPr id="583687" name="AutoShape 7"/>
          <p:cNvSpPr>
            <a:spLocks noChangeArrowheads="1"/>
          </p:cNvSpPr>
          <p:nvPr/>
        </p:nvSpPr>
        <p:spPr bwMode="auto">
          <a:xfrm>
            <a:off x="6858000" y="2762251"/>
            <a:ext cx="4417484" cy="1509184"/>
          </a:xfrm>
          <a:prstGeom prst="wedgeRoundRectCallout">
            <a:avLst>
              <a:gd name="adj1" fmla="val 3282"/>
              <a:gd name="adj2" fmla="val -50278"/>
              <a:gd name="adj3" fmla="val 16667"/>
            </a:avLst>
          </a:prstGeom>
          <a:noFill/>
          <a:ln w="9525" algn="ctr">
            <a:solidFill>
              <a:schemeClr val="tx1"/>
            </a:solidFill>
            <a:miter lim="800000"/>
          </a:ln>
        </p:spPr>
        <p:txBody>
          <a:bodyPr/>
          <a:lstStyle/>
          <a:p>
            <a:pPr marL="0" marR="0" lvl="0" indent="0" algn="just" defTabSz="914400" rtl="0" eaLnBrk="1" fontAlgn="base" latinLnBrk="0" hangingPunct="1">
              <a:lnSpc>
                <a:spcPct val="150000"/>
              </a:lnSpc>
              <a:spcBef>
                <a:spcPct val="0"/>
              </a:spcBef>
              <a:spcAft>
                <a:spcPct val="0"/>
              </a:spcAft>
              <a:buClrTx/>
              <a:buSzPct val="90000"/>
              <a:buFont typeface="Wingdings" panose="05000000000000000000" pitchFamily="2" charset="2"/>
              <a:buBlip>
                <a:blip r:embed="rId2"/>
              </a:buBlip>
              <a:defRPr/>
            </a:pPr>
            <a:r>
              <a:rPr kumimoji="0" lang="zh-CN" altLang="en-US" sz="2000" b="1" i="0" u="none" strike="noStrike" kern="1200" cap="none" spc="0" normalizeH="0" baseline="0" noProof="0" dirty="0">
                <a:ln>
                  <a:noFill/>
                </a:ln>
                <a:solidFill>
                  <a:schemeClr val="accent2">
                    <a:lumMod val="75000"/>
                  </a:schemeClr>
                </a:solidFill>
                <a:effectLst/>
                <a:uLnTx/>
                <a:uFillTx/>
                <a:latin typeface="+mn-ea"/>
                <a:ea typeface="+mn-ea"/>
                <a:cs typeface="+mn-cs"/>
              </a:rPr>
              <a:t>触</a:t>
            </a:r>
            <a:r>
              <a:rPr kumimoji="0" lang="zh-CN" altLang="en-US" sz="2000" b="1" i="0" u="none" strike="noStrike" kern="1200" cap="none" spc="0" normalizeH="0" baseline="0" noProof="0" dirty="0" smtClean="0">
                <a:ln>
                  <a:noFill/>
                </a:ln>
                <a:solidFill>
                  <a:schemeClr val="accent2">
                    <a:lumMod val="75000"/>
                  </a:schemeClr>
                </a:solidFill>
                <a:effectLst/>
                <a:uLnTx/>
                <a:uFillTx/>
                <a:latin typeface="+mn-ea"/>
                <a:ea typeface="+mn-ea"/>
                <a:cs typeface="+mn-cs"/>
              </a:rPr>
              <a:t>及动脉</a:t>
            </a:r>
            <a:endParaRPr kumimoji="0" lang="zh-CN" altLang="en-US" sz="2000" b="1" i="0" u="none" strike="noStrike" kern="1200" cap="none" spc="0" normalizeH="0" baseline="0" noProof="0" dirty="0">
              <a:ln>
                <a:noFill/>
              </a:ln>
              <a:solidFill>
                <a:schemeClr val="accent2">
                  <a:lumMod val="75000"/>
                </a:schemeClr>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Pct val="90000"/>
              <a:buFont typeface="Wingdings" panose="05000000000000000000" pitchFamily="2" charset="2"/>
              <a:buBlip>
                <a:blip r:embed="rId2"/>
              </a:buBlip>
              <a:defRPr/>
            </a:pPr>
            <a:r>
              <a:rPr kumimoji="0" lang="zh-CN" altLang="en-US" sz="2000" b="1" i="0" u="none" strike="noStrike" kern="1200" cap="none" spc="0" normalizeH="0" baseline="0" noProof="0" dirty="0" smtClean="0">
                <a:ln>
                  <a:noFill/>
                </a:ln>
                <a:solidFill>
                  <a:schemeClr val="accent2">
                    <a:lumMod val="75000"/>
                  </a:schemeClr>
                </a:solidFill>
                <a:effectLst/>
                <a:uLnTx/>
                <a:uFillTx/>
                <a:latin typeface="+mn-ea"/>
                <a:ea typeface="+mn-ea"/>
                <a:cs typeface="+mn-cs"/>
              </a:rPr>
              <a:t>角</a:t>
            </a:r>
            <a:r>
              <a:rPr kumimoji="0" lang="zh-CN" altLang="en-US" sz="2000" b="1" i="0" u="none" strike="noStrike" kern="1200" cap="none" spc="0" normalizeH="0" baseline="0" noProof="0" dirty="0">
                <a:ln>
                  <a:noFill/>
                </a:ln>
                <a:solidFill>
                  <a:schemeClr val="accent2">
                    <a:lumMod val="75000"/>
                  </a:schemeClr>
                </a:solidFill>
                <a:effectLst/>
                <a:uLnTx/>
                <a:uFillTx/>
                <a:latin typeface="+mn-ea"/>
                <a:ea typeface="+mn-ea"/>
                <a:cs typeface="+mn-cs"/>
              </a:rPr>
              <a:t>度</a:t>
            </a:r>
            <a:r>
              <a:rPr kumimoji="0" lang="zh-CN" altLang="en-US" sz="2000" b="1" i="0" u="none" strike="noStrike" kern="1200" cap="none" spc="0" normalizeH="0" baseline="0" noProof="0" dirty="0" smtClean="0">
                <a:ln>
                  <a:noFill/>
                </a:ln>
                <a:solidFill>
                  <a:schemeClr val="accent2">
                    <a:lumMod val="75000"/>
                  </a:schemeClr>
                </a:solidFill>
                <a:effectLst/>
                <a:uLnTx/>
                <a:uFillTx/>
                <a:latin typeface="+mn-ea"/>
                <a:ea typeface="+mn-ea"/>
                <a:cs typeface="+mn-cs"/>
              </a:rPr>
              <a:t>：</a:t>
            </a:r>
            <a:r>
              <a:rPr kumimoji="0" lang="en-US" altLang="zh-CN" sz="2000" b="1" i="0" u="none" strike="noStrike" kern="1200" cap="none" spc="0" normalizeH="0" baseline="0" noProof="0" dirty="0" smtClean="0">
                <a:ln>
                  <a:noFill/>
                </a:ln>
                <a:solidFill>
                  <a:schemeClr val="accent2">
                    <a:lumMod val="75000"/>
                  </a:schemeClr>
                </a:solidFill>
                <a:effectLst/>
                <a:uLnTx/>
                <a:uFillTx/>
                <a:latin typeface="+mn-ea"/>
                <a:ea typeface="+mn-ea"/>
                <a:cs typeface="+mn-cs"/>
              </a:rPr>
              <a:t>9</a:t>
            </a:r>
            <a:r>
              <a:rPr kumimoji="0" lang="zh-CN" altLang="en-US" sz="2000" b="1" i="0" u="none" strike="noStrike" kern="1200" cap="none" spc="0" normalizeH="0" baseline="0" noProof="0" dirty="0" smtClean="0">
                <a:ln>
                  <a:noFill/>
                </a:ln>
                <a:solidFill>
                  <a:schemeClr val="accent2">
                    <a:lumMod val="75000"/>
                  </a:schemeClr>
                </a:solidFill>
                <a:effectLst/>
                <a:uLnTx/>
                <a:uFillTx/>
                <a:latin typeface="+mn-ea"/>
                <a:ea typeface="+mn-ea"/>
                <a:cs typeface="+mn-cs"/>
              </a:rPr>
              <a:t>0</a:t>
            </a:r>
            <a:r>
              <a:rPr kumimoji="0" lang="en-US" altLang="zh-CN" sz="2000" b="1" i="0" u="none" strike="noStrike" kern="1200" cap="none" spc="0" normalizeH="0" baseline="0" noProof="0" dirty="0" smtClean="0">
                <a:ln>
                  <a:noFill/>
                </a:ln>
                <a:solidFill>
                  <a:schemeClr val="accent2">
                    <a:lumMod val="75000"/>
                  </a:schemeClr>
                </a:solidFill>
                <a:effectLst/>
                <a:uLnTx/>
                <a:uFillTx/>
                <a:latin typeface="+mn-ea"/>
                <a:ea typeface="+mn-ea"/>
                <a:cs typeface="+mn-cs"/>
              </a:rPr>
              <a:t>°/45</a:t>
            </a:r>
            <a:r>
              <a:rPr kumimoji="0" lang="en-US" altLang="zh-CN" sz="2000" b="1" i="0" u="none" strike="noStrike" kern="1200" cap="none" spc="0" normalizeH="0" baseline="0" noProof="0" dirty="0">
                <a:ln>
                  <a:noFill/>
                </a:ln>
                <a:solidFill>
                  <a:schemeClr val="accent2">
                    <a:lumMod val="75000"/>
                  </a:schemeClr>
                </a:solidFill>
                <a:effectLst/>
                <a:uLnTx/>
                <a:uFillTx/>
                <a:latin typeface="+mn-ea"/>
                <a:ea typeface="MS PGothic" panose="020B0600070205080204" pitchFamily="34" charset="-128"/>
                <a:cs typeface="+mn-cs"/>
              </a:rPr>
              <a:t>°</a:t>
            </a:r>
            <a:endParaRPr kumimoji="0" lang="zh-CN" altLang="en-US" sz="2000" b="1" i="0" u="none" strike="noStrike" kern="1200" cap="none" spc="0" normalizeH="0" baseline="0" noProof="0" dirty="0">
              <a:ln>
                <a:noFill/>
              </a:ln>
              <a:solidFill>
                <a:schemeClr val="accent2">
                  <a:lumMod val="75000"/>
                </a:schemeClr>
              </a:solidFill>
              <a:effectLst/>
              <a:uLnTx/>
              <a:uFillTx/>
              <a:latin typeface="+mn-ea"/>
              <a:ea typeface="+mn-ea"/>
              <a:cs typeface="+mn-cs"/>
            </a:endParaRPr>
          </a:p>
        </p:txBody>
      </p:sp>
      <p:sp>
        <p:nvSpPr>
          <p:cNvPr id="23" name="Title 6"/>
          <p:cNvSpPr txBox="1"/>
          <p:nvPr>
            <p:custDataLst>
              <p:tags r:id="rId3"/>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583683"/>
                                        </p:tgtEl>
                                        <p:attrNameLst>
                                          <p:attrName>style.visibility</p:attrName>
                                        </p:attrNameLst>
                                      </p:cBhvr>
                                      <p:to>
                                        <p:strVal val="visible"/>
                                      </p:to>
                                    </p:set>
                                    <p:animEffect transition="in" filter="slide(fromRight)">
                                      <p:cBhvr>
                                        <p:cTn id="7" dur="500"/>
                                        <p:tgtEl>
                                          <p:spTgt spid="58368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583683">
                                            <p:txEl>
                                              <p:charRg st="0" end="5"/>
                                            </p:txEl>
                                          </p:spTgt>
                                        </p:tgtEl>
                                        <p:attrNameLst>
                                          <p:attrName>style.visibility</p:attrName>
                                        </p:attrNameLst>
                                      </p:cBhvr>
                                      <p:to>
                                        <p:strVal val="visible"/>
                                      </p:to>
                                    </p:set>
                                    <p:animEffect transition="in" filter="slide(fromRight)">
                                      <p:cBhvr>
                                        <p:cTn id="12" dur="500"/>
                                        <p:tgtEl>
                                          <p:spTgt spid="583683">
                                            <p:txEl>
                                              <p:charRg st="0" end="5"/>
                                            </p:txEl>
                                          </p:spTgt>
                                        </p:tgtEl>
                                      </p:cBhvr>
                                    </p:animEffect>
                                  </p:childTnLst>
                                </p:cTn>
                              </p:par>
                              <p:par>
                                <p:cTn id="13" presetID="4" presetClass="entr" presetSubtype="32" fill="hold" grpId="0" nodeType="withEffect">
                                  <p:stCondLst>
                                    <p:cond delay="0"/>
                                  </p:stCondLst>
                                  <p:childTnLst>
                                    <p:set>
                                      <p:cBhvr>
                                        <p:cTn id="14" dur="1" fill="hold">
                                          <p:stCondLst>
                                            <p:cond delay="0"/>
                                          </p:stCondLst>
                                        </p:cTn>
                                        <p:tgtEl>
                                          <p:spTgt spid="583687"/>
                                        </p:tgtEl>
                                        <p:attrNameLst>
                                          <p:attrName>style.visibility</p:attrName>
                                        </p:attrNameLst>
                                      </p:cBhvr>
                                      <p:to>
                                        <p:strVal val="visible"/>
                                      </p:to>
                                    </p:set>
                                    <p:animEffect transition="in" filter="box(out)">
                                      <p:cBhvr>
                                        <p:cTn id="15" dur="500"/>
                                        <p:tgtEl>
                                          <p:spTgt spid="583687"/>
                                        </p:tgtEl>
                                      </p:cBhvr>
                                    </p:animEffect>
                                  </p:childTnLst>
                                </p:cTn>
                              </p:par>
                              <p:par>
                                <p:cTn id="16" presetID="4" presetClass="entr" presetSubtype="32" fill="hold" grpId="0" nodeType="withEffect">
                                  <p:stCondLst>
                                    <p:cond delay="0"/>
                                  </p:stCondLst>
                                  <p:childTnLst>
                                    <p:set>
                                      <p:cBhvr>
                                        <p:cTn id="17" dur="1" fill="hold">
                                          <p:stCondLst>
                                            <p:cond delay="0"/>
                                          </p:stCondLst>
                                        </p:cTn>
                                        <p:tgtEl>
                                          <p:spTgt spid="583687">
                                            <p:txEl>
                                              <p:charRg st="0" end="5"/>
                                            </p:txEl>
                                          </p:spTgt>
                                        </p:tgtEl>
                                        <p:attrNameLst>
                                          <p:attrName>style.visibility</p:attrName>
                                        </p:attrNameLst>
                                      </p:cBhvr>
                                      <p:to>
                                        <p:strVal val="visible"/>
                                      </p:to>
                                    </p:set>
                                    <p:animEffect transition="in" filter="box(out)">
                                      <p:cBhvr>
                                        <p:cTn id="18" dur="500"/>
                                        <p:tgtEl>
                                          <p:spTgt spid="583687">
                                            <p:txEl>
                                              <p:charRg st="0"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583687">
                                            <p:txEl>
                                              <p:charRg st="5" end="16"/>
                                            </p:txEl>
                                          </p:spTgt>
                                        </p:tgtEl>
                                        <p:attrNameLst>
                                          <p:attrName>style.visibility</p:attrName>
                                        </p:attrNameLst>
                                      </p:cBhvr>
                                      <p:to>
                                        <p:strVal val="visible"/>
                                      </p:to>
                                    </p:set>
                                    <p:animEffect transition="in" filter="box(out)">
                                      <p:cBhvr>
                                        <p:cTn id="23" dur="500"/>
                                        <p:tgtEl>
                                          <p:spTgt spid="583687">
                                            <p:txEl>
                                              <p:charRg st="5"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683" grpId="0" animBg="1" build="p"/>
      <p:bldP spid="583687"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3126105" y="2060575"/>
            <a:ext cx="56692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第四节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雾化吸入技术</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5231765" y="1268730"/>
            <a:ext cx="6332855" cy="3322955"/>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1"/>
                </a:solidFill>
                <a:effectLst/>
                <a:uLnTx/>
                <a:uFillTx/>
                <a:latin typeface="+mn-ea"/>
                <a:ea typeface="+mn-ea"/>
                <a:cs typeface="+mn-cs"/>
              </a:rPr>
              <a:t>    </a:t>
            </a:r>
            <a:r>
              <a:rPr kumimoji="0" lang="zh-CN" altLang="zh-CN" sz="2000" b="1" i="0" u="none" strike="noStrike" kern="1200" cap="none" spc="0" normalizeH="0" baseline="0" noProof="0" dirty="0" smtClean="0">
                <a:ln>
                  <a:noFill/>
                </a:ln>
                <a:solidFill>
                  <a:schemeClr val="accent1"/>
                </a:solidFill>
                <a:effectLst/>
                <a:uLnTx/>
                <a:uFillTx/>
                <a:latin typeface="+mn-ea"/>
                <a:ea typeface="+mn-ea"/>
                <a:cs typeface="+mn-cs"/>
              </a:rPr>
              <a:t>雾化吸入法（</a:t>
            </a:r>
            <a:r>
              <a:rPr kumimoji="0" lang="en-US" altLang="zh-CN" sz="2000" b="1" i="0" u="none" strike="noStrike" kern="1200" cap="none" spc="0" normalizeH="0" baseline="0" noProof="0" dirty="0" smtClean="0">
                <a:ln>
                  <a:noFill/>
                </a:ln>
                <a:solidFill>
                  <a:schemeClr val="accent1"/>
                </a:solidFill>
                <a:effectLst/>
                <a:uLnTx/>
                <a:uFillTx/>
                <a:latin typeface="+mn-ea"/>
                <a:ea typeface="+mn-ea"/>
                <a:cs typeface="+mn-cs"/>
              </a:rPr>
              <a:t>inhalation</a:t>
            </a:r>
            <a:r>
              <a:rPr kumimoji="0" lang="zh-CN" altLang="zh-CN" sz="2000" b="1" i="0" u="none" strike="noStrike" kern="1200" cap="none" spc="0" normalizeH="0" baseline="0" noProof="0" dirty="0" smtClean="0">
                <a:ln>
                  <a:noFill/>
                </a:ln>
                <a:solidFill>
                  <a:schemeClr val="accent1"/>
                </a:solidFill>
                <a:effectLst/>
                <a:uLnTx/>
                <a:uFillTx/>
                <a:latin typeface="+mn-ea"/>
                <a:ea typeface="+mn-ea"/>
                <a:cs typeface="+mn-cs"/>
              </a:rPr>
              <a:t>）是应用雾化装置将药液以气雾状喷出，经鼻或口由呼吸道吸入达到治疗效果的给药方法。</a:t>
            </a:r>
            <a:endParaRPr kumimoji="0" lang="en-US" altLang="zh-CN" sz="2000" b="1" i="0" u="none" strike="noStrike" kern="1200" cap="none" spc="0" normalizeH="0" baseline="0" noProof="0" dirty="0" smtClean="0">
              <a:ln>
                <a:noFill/>
              </a:ln>
              <a:solidFill>
                <a:schemeClr val="accent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1"/>
                </a:solidFill>
                <a:effectLst/>
                <a:uLnTx/>
                <a:uFillTx/>
                <a:latin typeface="+mn-ea"/>
                <a:ea typeface="+mn-ea"/>
                <a:cs typeface="+mn-cs"/>
              </a:rPr>
              <a:t>    </a:t>
            </a:r>
            <a:r>
              <a:rPr kumimoji="0" lang="zh-CN" altLang="zh-CN" sz="2000" b="1" i="0" u="none" strike="noStrike" kern="1200" cap="none" spc="0" normalizeH="0" baseline="0" noProof="0" dirty="0" smtClean="0">
                <a:ln>
                  <a:noFill/>
                </a:ln>
                <a:solidFill>
                  <a:schemeClr val="accent1"/>
                </a:solidFill>
                <a:effectLst/>
                <a:uLnTx/>
                <a:uFillTx/>
                <a:latin typeface="+mn-ea"/>
                <a:ea typeface="+mn-ea"/>
                <a:cs typeface="+mn-cs"/>
              </a:rPr>
              <a:t>雾化吸入用药具有奏效快、药物用量小、不良反应轻的优点</a:t>
            </a:r>
            <a:r>
              <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rPr>
              <a:t>。</a:t>
            </a:r>
            <a:endParaRPr kumimoji="0" lang="en-US" altLang="zh-CN" sz="2000" b="1" i="0" u="none" strike="noStrike" kern="1200" cap="none" spc="0" normalizeH="0" baseline="0" noProof="0" dirty="0" smtClean="0">
              <a:ln>
                <a:noFill/>
              </a:ln>
              <a:solidFill>
                <a:schemeClr val="accent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1"/>
                </a:solidFill>
                <a:effectLst/>
                <a:uLnTx/>
                <a:uFillTx/>
                <a:latin typeface="+mn-ea"/>
                <a:ea typeface="+mn-ea"/>
                <a:cs typeface="+mn-cs"/>
              </a:rPr>
              <a:t>    </a:t>
            </a:r>
            <a:r>
              <a:rPr kumimoji="0" lang="zh-CN" altLang="zh-CN" sz="2000" b="1" i="0" u="none" strike="noStrike" kern="1200" cap="none" spc="0" normalizeH="0" baseline="0" noProof="0" dirty="0" smtClean="0">
                <a:ln>
                  <a:noFill/>
                </a:ln>
                <a:solidFill>
                  <a:schemeClr val="accent1"/>
                </a:solidFill>
                <a:effectLst/>
                <a:uLnTx/>
                <a:uFillTx/>
                <a:latin typeface="+mn-ea"/>
                <a:ea typeface="+mn-ea"/>
                <a:cs typeface="+mn-cs"/>
              </a:rPr>
              <a:t>常用的雾化吸入法有超声波雾化吸入法、氧气雾化吸入法、压缩雾化吸入法和手压式雾化器吸入法</a:t>
            </a:r>
            <a:r>
              <a:rPr kumimoji="0" lang="en-US" altLang="zh-CN" sz="2000" b="1" i="0" u="none" strike="noStrike" kern="1200" cap="none" spc="0" normalizeH="0" baseline="0" noProof="0" dirty="0" smtClean="0">
                <a:ln>
                  <a:noFill/>
                </a:ln>
                <a:solidFill>
                  <a:schemeClr val="accent1"/>
                </a:solidFill>
                <a:effectLst/>
                <a:uLnTx/>
                <a:uFillTx/>
                <a:latin typeface="+mn-ea"/>
                <a:ea typeface="+mn-ea"/>
                <a:cs typeface="+mn-cs"/>
              </a:rPr>
              <a:t>4</a:t>
            </a:r>
            <a:r>
              <a:rPr kumimoji="0" lang="zh-CN" altLang="zh-CN" sz="2000" b="1" i="0" u="none" strike="noStrike" kern="1200" cap="none" spc="0" normalizeH="0" baseline="0" noProof="0" dirty="0" smtClean="0">
                <a:ln>
                  <a:noFill/>
                </a:ln>
                <a:solidFill>
                  <a:schemeClr val="accent1"/>
                </a:solidFill>
                <a:effectLst/>
                <a:uLnTx/>
                <a:uFillTx/>
                <a:latin typeface="+mn-ea"/>
                <a:ea typeface="+mn-ea"/>
                <a:cs typeface="+mn-cs"/>
              </a:rPr>
              <a:t>种。</a:t>
            </a:r>
            <a:endPar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endParaRPr>
          </a:p>
        </p:txBody>
      </p:sp>
      <p:pic>
        <p:nvPicPr>
          <p:cNvPr id="3" name="图片 2" descr="雾化"/>
          <p:cNvPicPr>
            <a:picLocks noChangeAspect="1"/>
          </p:cNvPicPr>
          <p:nvPr/>
        </p:nvPicPr>
        <p:blipFill>
          <a:blip r:embed="rId1"/>
          <a:stretch>
            <a:fillRect/>
          </a:stretch>
        </p:blipFill>
        <p:spPr>
          <a:xfrm>
            <a:off x="551180" y="548640"/>
            <a:ext cx="4164965" cy="4164965"/>
          </a:xfrm>
          <a:prstGeom prst="rect">
            <a:avLst/>
          </a:prstGeom>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一、超声波雾化吸入技术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0" name="矩形 29"/>
          <p:cNvSpPr/>
          <p:nvPr>
            <p:custDataLst>
              <p:tags r:id="rId2"/>
            </p:custDataLst>
          </p:nvPr>
        </p:nvSpPr>
        <p:spPr>
          <a:xfrm>
            <a:off x="1087993" y="2081087"/>
            <a:ext cx="823713" cy="852366"/>
          </a:xfrm>
          <a:prstGeom prst="rect">
            <a:avLst/>
          </a:prstGeom>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01</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8" name="任意多边形 37"/>
          <p:cNvSpPr/>
          <p:nvPr>
            <p:custDataLst>
              <p:tags r:id="rId3"/>
            </p:custDataLst>
          </p:nvPr>
        </p:nvSpPr>
        <p:spPr>
          <a:xfrm>
            <a:off x="930414" y="1918025"/>
            <a:ext cx="1138872" cy="1178488"/>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9C78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4"/>
            </p:custDataLst>
          </p:nvPr>
        </p:nvSpPr>
        <p:spPr>
          <a:xfrm>
            <a:off x="2258939" y="1724323"/>
            <a:ext cx="3113872" cy="508822"/>
          </a:xfrm>
          <a:prstGeom prst="rect">
            <a:avLst/>
          </a:prstGeom>
          <a:noFill/>
        </p:spPr>
        <p:txBody>
          <a:bodyPr wrap="square" lIns="91440" tIns="45720" rIns="91440" bIns="45720" rtlCol="0" anchor="ctr" anchorCtr="0">
            <a:normAutofit/>
          </a:bodyPr>
          <a:p>
            <a:pPr>
              <a:lnSpc>
                <a:spcPct val="120000"/>
              </a:lnSpc>
            </a:pPr>
            <a:r>
              <a:rPr lang="zh-CN" altLang="en-US" sz="2000" b="1" spc="300" dirty="0">
                <a:solidFill>
                  <a:srgbClr val="59C78A">
                    <a:lumMod val="75000"/>
                  </a:srgbClr>
                </a:solidFill>
                <a:latin typeface="Arial" panose="020B0604020202020204" pitchFamily="34" charset="0"/>
                <a:ea typeface="微软雅黑" panose="020B0503020204020204" charset="-122"/>
                <a:cs typeface="+mn-ea"/>
                <a:sym typeface="Arial" panose="020B0604020202020204" pitchFamily="34" charset="0"/>
              </a:rPr>
              <a:t>定义</a:t>
            </a:r>
            <a:endParaRPr lang="zh-CN" altLang="en-US" sz="2000" b="1" spc="300" dirty="0">
              <a:solidFill>
                <a:srgbClr val="59C78A">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文本框 39"/>
          <p:cNvSpPr txBox="1"/>
          <p:nvPr>
            <p:custDataLst>
              <p:tags r:id="rId5"/>
            </p:custDataLst>
          </p:nvPr>
        </p:nvSpPr>
        <p:spPr>
          <a:xfrm>
            <a:off x="2258939" y="2258276"/>
            <a:ext cx="3113872" cy="1168682"/>
          </a:xfrm>
          <a:prstGeom prst="rect">
            <a:avLst/>
          </a:prstGeom>
          <a:noFill/>
        </p:spPr>
        <p:txBody>
          <a:bodyPr wrap="square" lIns="91440" tIns="45720" rIns="91440" bIns="45720" rtlCol="0" anchor="t" anchorCtr="0">
            <a:normAutofit/>
          </a:bodyPr>
          <a:p>
            <a:pPr>
              <a:lnSpc>
                <a:spcPct val="120000"/>
              </a:lnSpc>
            </a:pPr>
            <a:r>
              <a:rPr lang="zh-CN" altLang="en-US" sz="1600" kern="0" noProof="0" smtClean="0">
                <a:ln>
                  <a:noFill/>
                </a:ln>
                <a:solidFill>
                  <a:schemeClr val="accent3">
                    <a:lumMod val="75000"/>
                  </a:schemeClr>
                </a:solidFill>
                <a:effectLst/>
                <a:uLnTx/>
                <a:uFillTx/>
                <a:latin typeface="+mn-ea"/>
                <a:ea typeface="+mn-ea"/>
                <a:sym typeface="+mn-ea"/>
              </a:rPr>
              <a:t>是应用超声波声能，使药液变成细微的气雾，再由鼻或口吸入的方法。</a:t>
            </a:r>
            <a:endParaRPr lang="zh-CN" altLang="en-US" sz="1600" kern="0" spc="150" noProof="0" dirty="0" smtClean="0">
              <a:ln>
                <a:noFill/>
              </a:ln>
              <a:solidFill>
                <a:schemeClr val="accent3">
                  <a:lumMod val="75000"/>
                </a:schemeClr>
              </a:solidFill>
              <a:effectLst/>
              <a:uLnTx/>
              <a:uFillTx/>
              <a:latin typeface="+mn-ea"/>
              <a:ea typeface="+mn-ea"/>
              <a:sym typeface="+mn-ea"/>
            </a:endParaRPr>
          </a:p>
        </p:txBody>
      </p:sp>
      <p:sp>
        <p:nvSpPr>
          <p:cNvPr id="43" name="矩形 42"/>
          <p:cNvSpPr/>
          <p:nvPr>
            <p:custDataLst>
              <p:tags r:id="rId6"/>
            </p:custDataLst>
          </p:nvPr>
        </p:nvSpPr>
        <p:spPr>
          <a:xfrm>
            <a:off x="6696668" y="2081087"/>
            <a:ext cx="823713" cy="852366"/>
          </a:xfrm>
          <a:prstGeom prst="rect">
            <a:avLst/>
          </a:prstGeom>
          <a:solidFill>
            <a:srgbClr val="49BEA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02</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4" name="任意多边形 43"/>
          <p:cNvSpPr/>
          <p:nvPr>
            <p:custDataLst>
              <p:tags r:id="rId7"/>
            </p:custDataLst>
          </p:nvPr>
        </p:nvSpPr>
        <p:spPr>
          <a:xfrm>
            <a:off x="6539089" y="1918025"/>
            <a:ext cx="1138872" cy="1178488"/>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9BEA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8"/>
            </p:custDataLst>
          </p:nvPr>
        </p:nvSpPr>
        <p:spPr>
          <a:xfrm>
            <a:off x="7867613" y="1724323"/>
            <a:ext cx="3113872" cy="508822"/>
          </a:xfrm>
          <a:prstGeom prst="rect">
            <a:avLst/>
          </a:prstGeom>
          <a:noFill/>
        </p:spPr>
        <p:txBody>
          <a:bodyPr wrap="square" lIns="91440" tIns="45720" rIns="91440" bIns="45720" rtlCol="0" anchor="ctr" anchorCtr="0">
            <a:normAutofit/>
          </a:bodyPr>
          <a:p>
            <a:pPr>
              <a:lnSpc>
                <a:spcPct val="120000"/>
              </a:lnSpc>
            </a:pPr>
            <a:r>
              <a:rPr lang="zh-CN" altLang="en-US" sz="2000" b="1" spc="300" dirty="0">
                <a:solidFill>
                  <a:srgbClr val="49BEAA">
                    <a:lumMod val="75000"/>
                  </a:srgbClr>
                </a:solidFill>
                <a:latin typeface="Arial" panose="020B0604020202020204" pitchFamily="34" charset="0"/>
                <a:ea typeface="微软雅黑" panose="020B0503020204020204" charset="-122"/>
                <a:sym typeface="Arial" panose="020B0604020202020204" pitchFamily="34" charset="0"/>
              </a:rPr>
              <a:t>目的</a:t>
            </a:r>
            <a:endParaRPr lang="zh-CN" altLang="en-US" sz="2000" b="1" spc="300" dirty="0">
              <a:solidFill>
                <a:srgbClr val="49BEAA">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46" name="文本框 45"/>
          <p:cNvSpPr txBox="1"/>
          <p:nvPr>
            <p:custDataLst>
              <p:tags r:id="rId9"/>
            </p:custDataLst>
          </p:nvPr>
        </p:nvSpPr>
        <p:spPr>
          <a:xfrm>
            <a:off x="7867650" y="2258060"/>
            <a:ext cx="3114040" cy="930910"/>
          </a:xfrm>
          <a:prstGeom prst="rect">
            <a:avLst/>
          </a:prstGeom>
          <a:noFill/>
        </p:spPr>
        <p:txBody>
          <a:bodyPr wrap="square" lIns="91440" tIns="45720" rIns="91440" bIns="45720" rtlCol="0" anchor="t" anchorCtr="0">
            <a:noAutofit/>
          </a:bodyPr>
          <a:p>
            <a:pPr marL="0" marR="0" lvl="0" algn="l" defTabSz="914400" rtl="0" eaLnBrk="1" fontAlgn="base" latinLnBrk="0" hangingPunct="1">
              <a:lnSpc>
                <a:spcPct val="120000"/>
              </a:lnSpc>
              <a:buClrTx/>
              <a:buSzTx/>
              <a:buFontTx/>
            </a:pPr>
            <a:r>
              <a:rPr lang="zh-CN" altLang="en-US" kern="0" noProof="0" smtClean="0">
                <a:ln>
                  <a:noFill/>
                </a:ln>
                <a:solidFill>
                  <a:schemeClr val="accent3">
                    <a:lumMod val="75000"/>
                  </a:schemeClr>
                </a:solidFill>
                <a:effectLst/>
                <a:uLnTx/>
                <a:uFillTx/>
                <a:latin typeface="+mn-ea"/>
                <a:ea typeface="+mn-ea"/>
                <a:sym typeface="+mn-ea"/>
              </a:rPr>
              <a:t>湿化气道 </a:t>
            </a:r>
            <a:endParaRPr kumimoji="0" lang="zh-CN" altLang="en-US" i="0" u="none" strike="noStrike" kern="0" cap="none" spc="0" normalizeH="0" baseline="0" noProof="0" smtClean="0">
              <a:ln>
                <a:noFill/>
              </a:ln>
              <a:solidFill>
                <a:schemeClr val="accent3">
                  <a:lumMod val="75000"/>
                </a:schemeClr>
              </a:solidFill>
              <a:effectLst/>
              <a:uLnTx/>
              <a:uFillTx/>
              <a:latin typeface="+mn-ea"/>
              <a:ea typeface="+mn-ea"/>
              <a:cs typeface="+mn-cs"/>
            </a:endParaRPr>
          </a:p>
          <a:p>
            <a:pPr marL="0" marR="0" lvl="0" algn="l" defTabSz="914400" rtl="0" eaLnBrk="1" fontAlgn="base" latinLnBrk="0" hangingPunct="1">
              <a:lnSpc>
                <a:spcPct val="120000"/>
              </a:lnSpc>
              <a:buClrTx/>
              <a:buSzTx/>
              <a:buFontTx/>
            </a:pPr>
            <a:r>
              <a:rPr lang="zh-CN" altLang="en-US" kern="0" noProof="0" smtClean="0">
                <a:ln>
                  <a:noFill/>
                </a:ln>
                <a:solidFill>
                  <a:schemeClr val="accent3">
                    <a:lumMod val="75000"/>
                  </a:schemeClr>
                </a:solidFill>
                <a:effectLst/>
                <a:uLnTx/>
                <a:uFillTx/>
                <a:latin typeface="+mn-ea"/>
                <a:ea typeface="+mn-ea"/>
                <a:sym typeface="+mn-ea"/>
              </a:rPr>
              <a:t>预防和控制呼吸道感染  </a:t>
            </a:r>
            <a:endParaRPr kumimoji="0" lang="zh-CN" altLang="en-US" i="0" u="none" strike="noStrike" kern="0" cap="none" spc="0" normalizeH="0" baseline="0" noProof="0" smtClean="0">
              <a:ln>
                <a:noFill/>
              </a:ln>
              <a:solidFill>
                <a:schemeClr val="accent3">
                  <a:lumMod val="75000"/>
                </a:schemeClr>
              </a:solidFill>
              <a:effectLst/>
              <a:uLnTx/>
              <a:uFillTx/>
              <a:latin typeface="+mn-ea"/>
              <a:ea typeface="+mn-ea"/>
              <a:cs typeface="+mn-cs"/>
            </a:endParaRPr>
          </a:p>
          <a:p>
            <a:pPr marL="0" marR="0" lvl="0" algn="l" defTabSz="914400" rtl="0" eaLnBrk="1" fontAlgn="base" latinLnBrk="0" hangingPunct="1">
              <a:lnSpc>
                <a:spcPct val="120000"/>
              </a:lnSpc>
              <a:buClrTx/>
              <a:buSzTx/>
              <a:buFontTx/>
            </a:pPr>
            <a:r>
              <a:rPr lang="zh-CN" altLang="en-US" kern="0" noProof="0" smtClean="0">
                <a:ln>
                  <a:noFill/>
                </a:ln>
                <a:solidFill>
                  <a:schemeClr val="accent3">
                    <a:lumMod val="75000"/>
                  </a:schemeClr>
                </a:solidFill>
                <a:effectLst/>
                <a:uLnTx/>
                <a:uFillTx/>
                <a:latin typeface="+mn-ea"/>
                <a:ea typeface="+mn-ea"/>
                <a:sym typeface="+mn-ea"/>
              </a:rPr>
              <a:t>解除支气管痉挛</a:t>
            </a:r>
            <a:endParaRPr lang="zh-CN" altLang="en-US" kern="0" noProof="0" smtClean="0">
              <a:ln>
                <a:noFill/>
              </a:ln>
              <a:solidFill>
                <a:schemeClr val="accent3">
                  <a:lumMod val="75000"/>
                </a:schemeClr>
              </a:solidFill>
              <a:effectLst/>
              <a:uLnTx/>
              <a:uFillTx/>
              <a:latin typeface="+mn-ea"/>
              <a:ea typeface="+mn-ea"/>
              <a:sym typeface="+mn-ea"/>
            </a:endParaRPr>
          </a:p>
        </p:txBody>
      </p:sp>
      <p:sp>
        <p:nvSpPr>
          <p:cNvPr id="48" name="矩形 47"/>
          <p:cNvSpPr/>
          <p:nvPr>
            <p:custDataLst>
              <p:tags r:id="rId10"/>
            </p:custDataLst>
          </p:nvPr>
        </p:nvSpPr>
        <p:spPr>
          <a:xfrm>
            <a:off x="1087994" y="4453878"/>
            <a:ext cx="823712" cy="774877"/>
          </a:xfrm>
          <a:prstGeom prst="rect">
            <a:avLst/>
          </a:pr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03</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9" name="任意多边形 48"/>
          <p:cNvSpPr/>
          <p:nvPr>
            <p:custDataLst>
              <p:tags r:id="rId11"/>
            </p:custDataLst>
          </p:nvPr>
        </p:nvSpPr>
        <p:spPr>
          <a:xfrm>
            <a:off x="930414" y="4305640"/>
            <a:ext cx="1138872" cy="1071351"/>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2"/>
            </p:custDataLst>
          </p:nvPr>
        </p:nvSpPr>
        <p:spPr>
          <a:xfrm>
            <a:off x="2258938" y="4121133"/>
            <a:ext cx="3113871" cy="462566"/>
          </a:xfrm>
          <a:prstGeom prst="rect">
            <a:avLst/>
          </a:prstGeom>
          <a:noFill/>
        </p:spPr>
        <p:txBody>
          <a:bodyPr wrap="square" lIns="91440" tIns="45720" rIns="91440" bIns="45720" rtlCol="0" anchor="ctr" anchorCtr="0">
            <a:normAutofit lnSpcReduction="10000"/>
          </a:bodyPr>
          <a:p>
            <a:pPr>
              <a:lnSpc>
                <a:spcPct val="120000"/>
              </a:lnSpc>
            </a:pPr>
            <a:r>
              <a:rPr lang="zh-CN" altLang="en-US" sz="2000" b="1" spc="300" dirty="0">
                <a:solidFill>
                  <a:srgbClr val="48AAC1">
                    <a:lumMod val="75000"/>
                  </a:srgbClr>
                </a:solidFill>
                <a:latin typeface="Arial" panose="020B0604020202020204" pitchFamily="34" charset="0"/>
                <a:ea typeface="微软雅黑" panose="020B0503020204020204" charset="-122"/>
                <a:sym typeface="Arial" panose="020B0604020202020204" pitchFamily="34" charset="0"/>
              </a:rPr>
              <a:t>操作前准备</a:t>
            </a:r>
            <a:endParaRPr lang="zh-CN" altLang="en-US" sz="2000" b="1" spc="300" dirty="0">
              <a:solidFill>
                <a:srgbClr val="48AAC1">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13"/>
            </p:custDataLst>
          </p:nvPr>
        </p:nvSpPr>
        <p:spPr>
          <a:xfrm>
            <a:off x="2258938" y="4606545"/>
            <a:ext cx="3113871" cy="1062438"/>
          </a:xfrm>
          <a:prstGeom prst="rect">
            <a:avLst/>
          </a:prstGeom>
          <a:noFill/>
        </p:spPr>
        <p:txBody>
          <a:bodyPr wrap="square" lIns="91440" tIns="45720" rIns="91440" bIns="45720" rtlCol="0" anchor="t" anchorCtr="0">
            <a:normAutofit/>
          </a:bodyPr>
          <a:p>
            <a:pPr>
              <a:lnSpc>
                <a:spcPct val="12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（1）用物准备。</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（2）患者准备</a:t>
            </a: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（3）环境准备。</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矩形 52"/>
          <p:cNvSpPr/>
          <p:nvPr>
            <p:custDataLst>
              <p:tags r:id="rId14"/>
            </p:custDataLst>
          </p:nvPr>
        </p:nvSpPr>
        <p:spPr>
          <a:xfrm>
            <a:off x="6696669" y="4453878"/>
            <a:ext cx="823712" cy="774877"/>
          </a:xfrm>
          <a:prstGeom prst="rect">
            <a:avLst/>
          </a:prstGeom>
          <a:solidFill>
            <a:srgbClr val="5B99C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04</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4" name="任意多边形 53"/>
          <p:cNvSpPr/>
          <p:nvPr>
            <p:custDataLst>
              <p:tags r:id="rId15"/>
            </p:custDataLst>
          </p:nvPr>
        </p:nvSpPr>
        <p:spPr>
          <a:xfrm>
            <a:off x="6539089" y="4305640"/>
            <a:ext cx="1138872" cy="1071351"/>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B99C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 name="文本框 54"/>
          <p:cNvSpPr txBox="1"/>
          <p:nvPr>
            <p:custDataLst>
              <p:tags r:id="rId16"/>
            </p:custDataLst>
          </p:nvPr>
        </p:nvSpPr>
        <p:spPr>
          <a:xfrm>
            <a:off x="7867612" y="4121133"/>
            <a:ext cx="3113871" cy="462566"/>
          </a:xfrm>
          <a:prstGeom prst="rect">
            <a:avLst/>
          </a:prstGeom>
          <a:noFill/>
        </p:spPr>
        <p:txBody>
          <a:bodyPr wrap="square" lIns="91440" tIns="45720" rIns="91440" bIns="45720" rtlCol="0" anchor="ctr" anchorCtr="0">
            <a:normAutofit lnSpcReduction="10000"/>
          </a:bodyPr>
          <a:p>
            <a:pPr>
              <a:lnSpc>
                <a:spcPct val="120000"/>
              </a:lnSpc>
            </a:pPr>
            <a:r>
              <a:rPr lang="zh-CN" altLang="en-US" sz="2000" b="1" spc="300" dirty="0">
                <a:solidFill>
                  <a:srgbClr val="5B99CA">
                    <a:lumMod val="75000"/>
                  </a:srgbClr>
                </a:solidFill>
                <a:latin typeface="Arial" panose="020B0604020202020204" pitchFamily="34" charset="0"/>
                <a:ea typeface="微软雅黑" panose="020B0503020204020204" charset="-122"/>
                <a:sym typeface="Arial" panose="020B0604020202020204" pitchFamily="34" charset="0"/>
              </a:rPr>
              <a:t>4. 操作程序</a:t>
            </a:r>
            <a:endParaRPr lang="zh-CN" altLang="en-US" sz="2000" b="1" spc="300" dirty="0">
              <a:solidFill>
                <a:srgbClr val="5B99CA">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56" name="文本框 55"/>
          <p:cNvSpPr txBox="1"/>
          <p:nvPr>
            <p:custDataLst>
              <p:tags r:id="rId17"/>
            </p:custDataLst>
          </p:nvPr>
        </p:nvSpPr>
        <p:spPr>
          <a:xfrm>
            <a:off x="7867612" y="4606545"/>
            <a:ext cx="3113871" cy="1062438"/>
          </a:xfrm>
          <a:prstGeom prst="rect">
            <a:avLst/>
          </a:prstGeom>
          <a:noFill/>
        </p:spPr>
        <p:txBody>
          <a:bodyPr wrap="square" lIns="91440" tIns="45720" rIns="91440" bIns="45720" rtlCol="0" anchor="t" anchorCtr="0">
            <a:normAutofit fontScale="90000" lnSpcReduction="10000"/>
          </a:bodyPr>
          <a:p>
            <a:pPr>
              <a:lnSpc>
                <a:spcPct val="12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护士准备；检查、连接雾化器；水槽内加冷蒸馏水；加药；核对；开始雾化；结束雾化；整理；洗手，记录</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8674" name="Rectangle 2"/>
          <p:cNvSpPr>
            <a:spLocks noGrp="1" noChangeArrowheads="1"/>
          </p:cNvSpPr>
          <p:nvPr>
            <p:ph type="body" idx="4294967295"/>
          </p:nvPr>
        </p:nvSpPr>
        <p:spPr>
          <a:xfrm>
            <a:off x="4728210" y="1221105"/>
            <a:ext cx="5664200" cy="3456305"/>
          </a:xfrm>
          <a:ln w="38100" cap="rnd" cmpd="dbl">
            <a:solidFill>
              <a:srgbClr val="FFFF00"/>
            </a:solidFill>
            <a:prstDash val="sysDot"/>
          </a:ln>
        </p:spPr>
        <p:txBody>
          <a:bodyPr vert="horz" wrap="square" lIns="122766" tIns="61384" rIns="122766" bIns="61384" numCol="1" anchor="t" anchorCtr="0" compatLnSpc="1"/>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Char char=""/>
              <a:defRPr/>
            </a:pPr>
            <a:r>
              <a:rPr kumimoji="0" lang="zh-CN" altLang="en-US" sz="3200" b="1" i="0" u="none" strike="noStrike" kern="0" cap="none" spc="0" normalizeH="0" baseline="0" noProof="0" dirty="0" smtClean="0">
                <a:ln>
                  <a:noFill/>
                </a:ln>
                <a:solidFill>
                  <a:schemeClr val="accent1"/>
                </a:solidFill>
                <a:effectLst>
                  <a:outerShdw blurRad="38100" dist="38100" dir="2700000" algn="tl">
                    <a:srgbClr val="FFFFFF"/>
                  </a:outerShdw>
                </a:effectLst>
                <a:uLnTx/>
                <a:uFillTx/>
                <a:latin typeface="+mn-ea"/>
                <a:ea typeface="+mn-ea"/>
                <a:cs typeface="+mn-cs"/>
              </a:rPr>
              <a:t>抗生素</a:t>
            </a:r>
            <a:endParaRPr kumimoji="0" lang="zh-CN" altLang="en-US" sz="3200" b="1" i="0" u="none" strike="noStrike" kern="0" cap="none" spc="0" normalizeH="0" baseline="0" noProof="0" dirty="0" smtClean="0">
              <a:ln>
                <a:noFill/>
              </a:ln>
              <a:solidFill>
                <a:schemeClr val="accent1"/>
              </a:solidFill>
              <a:effectLst>
                <a:outerShdw blurRad="38100" dist="38100" dir="2700000" algn="tl">
                  <a:srgbClr val="FFFFFF"/>
                </a:outerShdw>
              </a:effectLst>
              <a:uLnTx/>
              <a:uFillTx/>
              <a:latin typeface="+mn-ea"/>
              <a:ea typeface="+mn-ea"/>
              <a:cs typeface="+mn-cs"/>
            </a:endParaRPr>
          </a:p>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Char char=""/>
              <a:defRPr/>
            </a:pPr>
            <a:r>
              <a:rPr kumimoji="0" lang="zh-CN" altLang="en-US" sz="3200" b="1" i="0" u="none" strike="noStrike" kern="0" cap="none" spc="0" normalizeH="0" baseline="0" noProof="0" dirty="0" smtClean="0">
                <a:ln>
                  <a:noFill/>
                </a:ln>
                <a:solidFill>
                  <a:schemeClr val="accent1"/>
                </a:solidFill>
                <a:effectLst>
                  <a:outerShdw blurRad="38100" dist="38100" dir="2700000" algn="tl">
                    <a:srgbClr val="FFFFFF"/>
                  </a:outerShdw>
                </a:effectLst>
                <a:uLnTx/>
                <a:uFillTx/>
                <a:latin typeface="+mn-ea"/>
                <a:ea typeface="+mn-ea"/>
                <a:cs typeface="+mn-cs"/>
              </a:rPr>
              <a:t>祛痰药</a:t>
            </a:r>
            <a:endParaRPr kumimoji="0" lang="zh-CN" altLang="en-US" sz="3200" b="1" i="0" u="none" strike="noStrike" kern="0" cap="none" spc="0" normalizeH="0" baseline="0" noProof="0" dirty="0" smtClean="0">
              <a:ln>
                <a:noFill/>
              </a:ln>
              <a:solidFill>
                <a:schemeClr val="accent1"/>
              </a:solidFill>
              <a:effectLst>
                <a:outerShdw blurRad="38100" dist="38100" dir="2700000" algn="tl">
                  <a:srgbClr val="FFFFFF"/>
                </a:outerShdw>
              </a:effectLst>
              <a:uLnTx/>
              <a:uFillTx/>
              <a:latin typeface="+mn-ea"/>
              <a:ea typeface="+mn-ea"/>
              <a:cs typeface="+mn-cs"/>
            </a:endParaRPr>
          </a:p>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Char char=""/>
              <a:defRPr/>
            </a:pPr>
            <a:r>
              <a:rPr kumimoji="0" lang="zh-CN" altLang="en-US" sz="3200" b="1" i="0" u="none" strike="noStrike" kern="0" cap="none" spc="0" normalizeH="0" baseline="0" noProof="0" dirty="0" smtClean="0">
                <a:ln>
                  <a:noFill/>
                </a:ln>
                <a:solidFill>
                  <a:schemeClr val="accent1"/>
                </a:solidFill>
                <a:effectLst>
                  <a:outerShdw blurRad="38100" dist="38100" dir="2700000" algn="tl">
                    <a:srgbClr val="FFFFFF"/>
                  </a:outerShdw>
                </a:effectLst>
                <a:uLnTx/>
                <a:uFillTx/>
                <a:latin typeface="+mn-ea"/>
                <a:ea typeface="+mn-ea"/>
                <a:cs typeface="+mn-cs"/>
              </a:rPr>
              <a:t>解痉平喘药</a:t>
            </a:r>
            <a:endParaRPr kumimoji="0" lang="zh-CN" altLang="en-US" sz="3200" b="1" i="0" u="none" strike="noStrike" kern="0" cap="none" spc="0" normalizeH="0" baseline="0" noProof="0" dirty="0" smtClean="0">
              <a:ln>
                <a:noFill/>
              </a:ln>
              <a:solidFill>
                <a:schemeClr val="accent1"/>
              </a:solidFill>
              <a:effectLst>
                <a:outerShdw blurRad="38100" dist="38100" dir="2700000" algn="tl">
                  <a:srgbClr val="FFFFFF"/>
                </a:outerShdw>
              </a:effectLst>
              <a:uLnTx/>
              <a:uFillTx/>
              <a:latin typeface="+mn-ea"/>
              <a:ea typeface="+mn-ea"/>
              <a:cs typeface="+mn-cs"/>
            </a:endParaRPr>
          </a:p>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Char char=""/>
              <a:defRPr/>
            </a:pPr>
            <a:r>
              <a:rPr kumimoji="0" lang="zh-CN" altLang="en-US" sz="3200" b="1" i="0" u="none" strike="noStrike" kern="0" cap="none" spc="0" normalizeH="0" baseline="0" noProof="0" dirty="0" smtClean="0">
                <a:ln>
                  <a:noFill/>
                </a:ln>
                <a:solidFill>
                  <a:schemeClr val="accent1"/>
                </a:solidFill>
                <a:effectLst>
                  <a:outerShdw blurRad="38100" dist="38100" dir="2700000" algn="tl">
                    <a:srgbClr val="FFFFFF"/>
                  </a:outerShdw>
                </a:effectLst>
                <a:uLnTx/>
                <a:uFillTx/>
                <a:latin typeface="+mn-ea"/>
                <a:ea typeface="+mn-ea"/>
                <a:cs typeface="+mn-cs"/>
              </a:rPr>
              <a:t>糖皮质激素</a:t>
            </a:r>
            <a:endParaRPr kumimoji="0" lang="zh-CN" altLang="en-US" sz="3200" b="1" i="0" u="none" strike="noStrike" kern="0" cap="none" spc="0" normalizeH="0" baseline="0" noProof="0" dirty="0" smtClean="0">
              <a:ln>
                <a:noFill/>
              </a:ln>
              <a:solidFill>
                <a:schemeClr val="accent1"/>
              </a:solidFill>
              <a:effectLst>
                <a:outerShdw blurRad="38100" dist="38100" dir="2700000" algn="tl">
                  <a:srgbClr val="FFFFFF"/>
                </a:outerShdw>
              </a:effectLst>
              <a:uLnTx/>
              <a:uFillTx/>
              <a:latin typeface="+mn-ea"/>
              <a:ea typeface="+mn-ea"/>
              <a:cs typeface="+mn-cs"/>
            </a:endParaRPr>
          </a:p>
        </p:txBody>
      </p:sp>
      <p:sp>
        <p:nvSpPr>
          <p:cNvPr id="668675" name="AutoShape 3"/>
          <p:cNvSpPr>
            <a:spLocks noChangeArrowheads="1"/>
          </p:cNvSpPr>
          <p:nvPr/>
        </p:nvSpPr>
        <p:spPr bwMode="auto">
          <a:xfrm>
            <a:off x="624417" y="1221317"/>
            <a:ext cx="2688167" cy="863600"/>
          </a:xfrm>
          <a:prstGeom prst="flowChartTerminator">
            <a:avLst/>
          </a:prstGeom>
          <a:noFill/>
          <a:ln w="38100" cmpd="dbl" algn="ctr">
            <a:solidFill>
              <a:srgbClr val="FFFF66"/>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chemeClr val="accent1"/>
                </a:solidFill>
                <a:effectLst/>
                <a:uLnTx/>
                <a:uFillTx/>
                <a:latin typeface="+mn-ea"/>
                <a:ea typeface="+mn-ea"/>
                <a:cs typeface="+mn-cs"/>
              </a:rPr>
              <a:t>常用药物</a:t>
            </a:r>
            <a:endParaRPr kumimoji="0" lang="zh-CN" altLang="en-US" sz="3200" b="1" i="0" u="none" strike="noStrike" kern="1200" cap="none" spc="0" normalizeH="0" baseline="0" noProof="0" smtClean="0">
              <a:ln>
                <a:noFill/>
              </a:ln>
              <a:solidFill>
                <a:schemeClr val="accent1"/>
              </a:solidFill>
              <a:effectLst/>
              <a:uLnTx/>
              <a:uFillTx/>
              <a:latin typeface="+mn-ea"/>
              <a:ea typeface="+mn-ea"/>
              <a:cs typeface="+mn-cs"/>
            </a:endParaRPr>
          </a:p>
        </p:txBody>
      </p:sp>
      <p:sp>
        <p:nvSpPr>
          <p:cNvPr id="668676" name="AutoShape 4"/>
          <p:cNvSpPr>
            <a:spLocks noChangeArrowheads="1"/>
          </p:cNvSpPr>
          <p:nvPr/>
        </p:nvSpPr>
        <p:spPr bwMode="auto">
          <a:xfrm>
            <a:off x="624417" y="4102100"/>
            <a:ext cx="2688167" cy="863600"/>
          </a:xfrm>
          <a:prstGeom prst="flowChartTerminator">
            <a:avLst/>
          </a:prstGeom>
          <a:noFill/>
          <a:ln w="38100" cmpd="dbl" algn="ctr">
            <a:solidFill>
              <a:srgbClr val="FFFF66"/>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chemeClr val="accent1"/>
                </a:solidFill>
                <a:effectLst/>
                <a:uLnTx/>
                <a:uFillTx/>
                <a:latin typeface="+mn-ea"/>
                <a:ea typeface="+mn-ea"/>
                <a:cs typeface="+mn-cs"/>
              </a:rPr>
              <a:t>操作方法</a:t>
            </a:r>
            <a:endParaRPr kumimoji="0" lang="zh-CN" altLang="en-US" sz="3200" b="1" i="0" u="none" strike="noStrike" kern="1200" cap="none" spc="0" normalizeH="0" baseline="0" noProof="0" smtClean="0">
              <a:ln>
                <a:noFill/>
              </a:ln>
              <a:solidFill>
                <a:schemeClr val="accent1"/>
              </a:solidFill>
              <a:effectLst/>
              <a:uLnTx/>
              <a:uFillTx/>
              <a:latin typeface="+mn-ea"/>
              <a:ea typeface="+mn-ea"/>
              <a:cs typeface="+mn-cs"/>
            </a:endParaRPr>
          </a:p>
        </p:txBody>
      </p:sp>
      <p:pic>
        <p:nvPicPr>
          <p:cNvPr id="668677" name="Picture 5" descr="5180158"/>
          <p:cNvPicPr>
            <a:picLocks noChangeAspect="1"/>
          </p:cNvPicPr>
          <p:nvPr/>
        </p:nvPicPr>
        <p:blipFill>
          <a:blip r:embed="rId1"/>
          <a:srcRect l="26447"/>
          <a:stretch>
            <a:fillRect/>
          </a:stretch>
        </p:blipFill>
        <p:spPr>
          <a:xfrm>
            <a:off x="3648075" y="1099821"/>
            <a:ext cx="3202517" cy="5281083"/>
          </a:xfrm>
          <a:prstGeom prst="rect">
            <a:avLst/>
          </a:prstGeom>
          <a:noFill/>
          <a:ln w="9525">
            <a:noFill/>
          </a:ln>
        </p:spPr>
      </p:pic>
      <p:pic>
        <p:nvPicPr>
          <p:cNvPr id="668678" name="Picture 6" descr="喷雾1"/>
          <p:cNvPicPr>
            <a:picLocks noChangeAspect="1"/>
          </p:cNvPicPr>
          <p:nvPr/>
        </p:nvPicPr>
        <p:blipFill>
          <a:blip r:embed="rId2"/>
          <a:srcRect l="3036" t="1614" r="7730" b="14677"/>
          <a:stretch>
            <a:fillRect/>
          </a:stretch>
        </p:blipFill>
        <p:spPr>
          <a:xfrm>
            <a:off x="6816726" y="1099821"/>
            <a:ext cx="4790016" cy="5376333"/>
          </a:xfrm>
          <a:prstGeom prst="rect">
            <a:avLst/>
          </a:prstGeom>
          <a:noFill/>
          <a:ln w="9525">
            <a:noFill/>
          </a:ln>
        </p:spPr>
      </p:pic>
      <p:sp>
        <p:nvSpPr>
          <p:cNvPr id="23" name="Title 6"/>
          <p:cNvSpPr txBox="1"/>
          <p:nvPr>
            <p:custDataLst>
              <p:tags r:id="rId3"/>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668675"/>
                                        </p:tgtEl>
                                        <p:attrNameLst>
                                          <p:attrName>style.visibility</p:attrName>
                                        </p:attrNameLst>
                                      </p:cBhvr>
                                      <p:to>
                                        <p:strVal val="visible"/>
                                      </p:to>
                                    </p:set>
                                    <p:animEffect transition="in" filter="fade">
                                      <p:cBhvr>
                                        <p:cTn id="7" dur="800" decel="100000"/>
                                        <p:tgtEl>
                                          <p:spTgt spid="668675"/>
                                        </p:tgtEl>
                                      </p:cBhvr>
                                    </p:animEffect>
                                    <p:anim calcmode="lin" valueType="num">
                                      <p:cBhvr>
                                        <p:cTn id="8" dur="800" decel="100000" fill="hold"/>
                                        <p:tgtEl>
                                          <p:spTgt spid="668675"/>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668675"/>
                                        </p:tgtEl>
                                        <p:attrNameLst>
                                          <p:attrName>ppt_x</p:attrName>
                                        </p:attrNameLst>
                                      </p:cBhvr>
                                      <p:tavLst>
                                        <p:tav tm="0">
                                          <p:val>
                                            <p:strVal val="#ppt_x+0.4"/>
                                          </p:val>
                                        </p:tav>
                                        <p:tav tm="100000">
                                          <p:val>
                                            <p:strVal val="#ppt_x-0.05"/>
                                          </p:val>
                                        </p:tav>
                                      </p:tavLst>
                                    </p:anim>
                                    <p:anim calcmode="lin" valueType="num">
                                      <p:cBhvr>
                                        <p:cTn id="10" dur="800" decel="100000" fill="hold"/>
                                        <p:tgtEl>
                                          <p:spTgt spid="66867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6867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68675"/>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4" presetClass="entr" presetSubtype="0" fill="hold" grpId="0" nodeType="clickEffect">
                                  <p:stCondLst>
                                    <p:cond delay="0"/>
                                  </p:stCondLst>
                                  <p:childTnLst>
                                    <p:set>
                                      <p:cBhvr>
                                        <p:cTn id="16" dur="1" fill="hold">
                                          <p:stCondLst>
                                            <p:cond delay="0"/>
                                          </p:stCondLst>
                                        </p:cTn>
                                        <p:tgtEl>
                                          <p:spTgt spid="668674"/>
                                        </p:tgtEl>
                                        <p:attrNameLst>
                                          <p:attrName>style.visibility</p:attrName>
                                        </p:attrNameLst>
                                      </p:cBhvr>
                                      <p:to>
                                        <p:strVal val="visible"/>
                                      </p:to>
                                    </p:set>
                                    <p:anim from="(-#ppt_w/2)" to="(#ppt_x)" calcmode="lin" valueType="num">
                                      <p:cBhvr>
                                        <p:cTn id="17" dur="600" fill="hold">
                                          <p:stCondLst>
                                            <p:cond delay="0"/>
                                          </p:stCondLst>
                                        </p:cTn>
                                        <p:tgtEl>
                                          <p:spTgt spid="668674"/>
                                        </p:tgtEl>
                                        <p:attrNameLst>
                                          <p:attrName>ppt_x</p:attrName>
                                        </p:attrNameLst>
                                      </p:cBhvr>
                                    </p:anim>
                                    <p:anim from="0" to="-1.0" calcmode="lin" valueType="num">
                                      <p:cBhvr>
                                        <p:cTn id="18" dur="200" decel="50000" autoRev="1" fill="hold">
                                          <p:stCondLst>
                                            <p:cond delay="600"/>
                                          </p:stCondLst>
                                        </p:cTn>
                                        <p:tgtEl>
                                          <p:spTgt spid="668674"/>
                                        </p:tgtEl>
                                        <p:attrNameLst>
                                          <p:attrName>xshear</p:attrName>
                                        </p:attrNameLst>
                                      </p:cBhvr>
                                    </p:anim>
                                    <p:animScale>
                                      <p:cBhvr>
                                        <p:cTn id="19" dur="200" decel="100000" autoRev="1" fill="hold">
                                          <p:stCondLst>
                                            <p:cond delay="600"/>
                                          </p:stCondLst>
                                        </p:cTn>
                                        <p:tgtEl>
                                          <p:spTgt spid="668674"/>
                                        </p:tgtEl>
                                      </p:cBhvr>
                                      <p:from x="100000" y="100000"/>
                                      <p:to x="80000" y="100000"/>
                                    </p:animScale>
                                    <p:anim by="(#ppt_h/3+#ppt_w*0.1)" calcmode="lin" valueType="num">
                                      <p:cBhvr additive="sum">
                                        <p:cTn id="20" dur="200" decel="100000" autoRev="1" fill="hold">
                                          <p:stCondLst>
                                            <p:cond delay="600"/>
                                          </p:stCondLst>
                                        </p:cTn>
                                        <p:tgtEl>
                                          <p:spTgt spid="668674"/>
                                        </p:tgtEl>
                                        <p:attrNameLst>
                                          <p:attrName>ppt_x</p:attrName>
                                        </p:attrNameLst>
                                      </p:cBhvr>
                                    </p:anim>
                                  </p:childTnLst>
                                </p:cTn>
                              </p:par>
                            </p:childTnLst>
                          </p:cTn>
                        </p:par>
                        <p:par>
                          <p:cTn id="21" fill="hold">
                            <p:stCondLst>
                              <p:cond delay="1000"/>
                            </p:stCondLst>
                            <p:childTnLst>
                              <p:par>
                                <p:cTn id="22" presetID="34" presetClass="entr" presetSubtype="0" fill="hold" grpId="0" nodeType="afterEffect">
                                  <p:stCondLst>
                                    <p:cond delay="0"/>
                                  </p:stCondLst>
                                  <p:childTnLst>
                                    <p:set>
                                      <p:cBhvr>
                                        <p:cTn id="23" dur="1" fill="hold">
                                          <p:stCondLst>
                                            <p:cond delay="0"/>
                                          </p:stCondLst>
                                        </p:cTn>
                                        <p:tgtEl>
                                          <p:spTgt spid="668674">
                                            <p:txEl>
                                              <p:charRg st="0" end="4"/>
                                            </p:txEl>
                                          </p:spTgt>
                                        </p:tgtEl>
                                        <p:attrNameLst>
                                          <p:attrName>style.visibility</p:attrName>
                                        </p:attrNameLst>
                                      </p:cBhvr>
                                      <p:to>
                                        <p:strVal val="visible"/>
                                      </p:to>
                                    </p:set>
                                    <p:anim from="(-#ppt_w/2)" to="(#ppt_x)" calcmode="lin" valueType="num">
                                      <p:cBhvr>
                                        <p:cTn id="24" dur="600" fill="hold">
                                          <p:stCondLst>
                                            <p:cond delay="0"/>
                                          </p:stCondLst>
                                        </p:cTn>
                                        <p:tgtEl>
                                          <p:spTgt spid="668674">
                                            <p:txEl>
                                              <p:charRg st="0" end="4"/>
                                            </p:txEl>
                                          </p:spTgt>
                                        </p:tgtEl>
                                        <p:attrNameLst>
                                          <p:attrName>ppt_x</p:attrName>
                                        </p:attrNameLst>
                                      </p:cBhvr>
                                    </p:anim>
                                    <p:anim from="0" to="-1.0" calcmode="lin" valueType="num">
                                      <p:cBhvr>
                                        <p:cTn id="25" dur="200" decel="50000" autoRev="1" fill="hold">
                                          <p:stCondLst>
                                            <p:cond delay="600"/>
                                          </p:stCondLst>
                                        </p:cTn>
                                        <p:tgtEl>
                                          <p:spTgt spid="668674">
                                            <p:txEl>
                                              <p:charRg st="0" end="4"/>
                                            </p:txEl>
                                          </p:spTgt>
                                        </p:tgtEl>
                                        <p:attrNameLst>
                                          <p:attrName>xshear</p:attrName>
                                        </p:attrNameLst>
                                      </p:cBhvr>
                                    </p:anim>
                                    <p:animScale>
                                      <p:cBhvr>
                                        <p:cTn id="26" dur="200" decel="100000" autoRev="1" fill="hold">
                                          <p:stCondLst>
                                            <p:cond delay="600"/>
                                          </p:stCondLst>
                                        </p:cTn>
                                        <p:tgtEl>
                                          <p:spTgt spid="668674">
                                            <p:txEl>
                                              <p:charRg st="0" end="4"/>
                                            </p:txEl>
                                          </p:spTgt>
                                        </p:tgtEl>
                                      </p:cBhvr>
                                      <p:from x="100000" y="100000"/>
                                      <p:to x="80000" y="100000"/>
                                    </p:animScale>
                                    <p:anim by="(#ppt_h/3+#ppt_w*0.1)" calcmode="lin" valueType="num">
                                      <p:cBhvr additive="sum">
                                        <p:cTn id="27" dur="200" decel="100000" autoRev="1" fill="hold">
                                          <p:stCondLst>
                                            <p:cond delay="600"/>
                                          </p:stCondLst>
                                        </p:cTn>
                                        <p:tgtEl>
                                          <p:spTgt spid="668674">
                                            <p:txEl>
                                              <p:charRg st="0" end="4"/>
                                            </p:txEl>
                                          </p:spTgt>
                                        </p:tgtEl>
                                        <p:attrNameLst>
                                          <p:attrName>ppt_x</p:attrName>
                                        </p:attrNameLst>
                                      </p:cBhvr>
                                    </p:anim>
                                  </p:childTnLst>
                                </p:cTn>
                              </p:par>
                              <p:par>
                                <p:cTn id="28" presetID="34" presetClass="entr" presetSubtype="0" fill="hold" grpId="0" nodeType="withEffect">
                                  <p:stCondLst>
                                    <p:cond delay="0"/>
                                  </p:stCondLst>
                                  <p:childTnLst>
                                    <p:set>
                                      <p:cBhvr>
                                        <p:cTn id="29" dur="1" fill="hold">
                                          <p:stCondLst>
                                            <p:cond delay="0"/>
                                          </p:stCondLst>
                                        </p:cTn>
                                        <p:tgtEl>
                                          <p:spTgt spid="668674">
                                            <p:txEl>
                                              <p:charRg st="4" end="8"/>
                                            </p:txEl>
                                          </p:spTgt>
                                        </p:tgtEl>
                                        <p:attrNameLst>
                                          <p:attrName>style.visibility</p:attrName>
                                        </p:attrNameLst>
                                      </p:cBhvr>
                                      <p:to>
                                        <p:strVal val="visible"/>
                                      </p:to>
                                    </p:set>
                                    <p:anim from="(-#ppt_w/2)" to="(#ppt_x)" calcmode="lin" valueType="num">
                                      <p:cBhvr>
                                        <p:cTn id="30" dur="600" fill="hold">
                                          <p:stCondLst>
                                            <p:cond delay="0"/>
                                          </p:stCondLst>
                                        </p:cTn>
                                        <p:tgtEl>
                                          <p:spTgt spid="668674">
                                            <p:txEl>
                                              <p:charRg st="4" end="8"/>
                                            </p:txEl>
                                          </p:spTgt>
                                        </p:tgtEl>
                                        <p:attrNameLst>
                                          <p:attrName>ppt_x</p:attrName>
                                        </p:attrNameLst>
                                      </p:cBhvr>
                                    </p:anim>
                                    <p:anim from="0" to="-1.0" calcmode="lin" valueType="num">
                                      <p:cBhvr>
                                        <p:cTn id="31" dur="200" decel="50000" autoRev="1" fill="hold">
                                          <p:stCondLst>
                                            <p:cond delay="600"/>
                                          </p:stCondLst>
                                        </p:cTn>
                                        <p:tgtEl>
                                          <p:spTgt spid="668674">
                                            <p:txEl>
                                              <p:charRg st="4" end="8"/>
                                            </p:txEl>
                                          </p:spTgt>
                                        </p:tgtEl>
                                        <p:attrNameLst>
                                          <p:attrName>xshear</p:attrName>
                                        </p:attrNameLst>
                                      </p:cBhvr>
                                    </p:anim>
                                    <p:animScale>
                                      <p:cBhvr>
                                        <p:cTn id="32" dur="200" decel="100000" autoRev="1" fill="hold">
                                          <p:stCondLst>
                                            <p:cond delay="600"/>
                                          </p:stCondLst>
                                        </p:cTn>
                                        <p:tgtEl>
                                          <p:spTgt spid="668674">
                                            <p:txEl>
                                              <p:charRg st="4" end="8"/>
                                            </p:txEl>
                                          </p:spTgt>
                                        </p:tgtEl>
                                      </p:cBhvr>
                                      <p:from x="100000" y="100000"/>
                                      <p:to x="80000" y="100000"/>
                                    </p:animScale>
                                    <p:anim by="(#ppt_h/3+#ppt_w*0.1)" calcmode="lin" valueType="num">
                                      <p:cBhvr additive="sum">
                                        <p:cTn id="33" dur="200" decel="100000" autoRev="1" fill="hold">
                                          <p:stCondLst>
                                            <p:cond delay="600"/>
                                          </p:stCondLst>
                                        </p:cTn>
                                        <p:tgtEl>
                                          <p:spTgt spid="668674">
                                            <p:txEl>
                                              <p:charRg st="4" end="8"/>
                                            </p:txEl>
                                          </p:spTgt>
                                        </p:tgtEl>
                                        <p:attrNameLst>
                                          <p:attrName>ppt_x</p:attrName>
                                        </p:attrNameLst>
                                      </p:cBhvr>
                                    </p:anim>
                                  </p:childTnLst>
                                </p:cTn>
                              </p:par>
                              <p:par>
                                <p:cTn id="34" presetID="34" presetClass="entr" presetSubtype="0" fill="hold" grpId="0" nodeType="withEffect">
                                  <p:stCondLst>
                                    <p:cond delay="0"/>
                                  </p:stCondLst>
                                  <p:childTnLst>
                                    <p:set>
                                      <p:cBhvr>
                                        <p:cTn id="35" dur="1" fill="hold">
                                          <p:stCondLst>
                                            <p:cond delay="0"/>
                                          </p:stCondLst>
                                        </p:cTn>
                                        <p:tgtEl>
                                          <p:spTgt spid="668674">
                                            <p:txEl>
                                              <p:charRg st="8" end="14"/>
                                            </p:txEl>
                                          </p:spTgt>
                                        </p:tgtEl>
                                        <p:attrNameLst>
                                          <p:attrName>style.visibility</p:attrName>
                                        </p:attrNameLst>
                                      </p:cBhvr>
                                      <p:to>
                                        <p:strVal val="visible"/>
                                      </p:to>
                                    </p:set>
                                    <p:anim from="(-#ppt_w/2)" to="(#ppt_x)" calcmode="lin" valueType="num">
                                      <p:cBhvr>
                                        <p:cTn id="36" dur="600" fill="hold">
                                          <p:stCondLst>
                                            <p:cond delay="0"/>
                                          </p:stCondLst>
                                        </p:cTn>
                                        <p:tgtEl>
                                          <p:spTgt spid="668674">
                                            <p:txEl>
                                              <p:charRg st="8" end="14"/>
                                            </p:txEl>
                                          </p:spTgt>
                                        </p:tgtEl>
                                        <p:attrNameLst>
                                          <p:attrName>ppt_x</p:attrName>
                                        </p:attrNameLst>
                                      </p:cBhvr>
                                    </p:anim>
                                    <p:anim from="0" to="-1.0" calcmode="lin" valueType="num">
                                      <p:cBhvr>
                                        <p:cTn id="37" dur="200" decel="50000" autoRev="1" fill="hold">
                                          <p:stCondLst>
                                            <p:cond delay="600"/>
                                          </p:stCondLst>
                                        </p:cTn>
                                        <p:tgtEl>
                                          <p:spTgt spid="668674">
                                            <p:txEl>
                                              <p:charRg st="8" end="14"/>
                                            </p:txEl>
                                          </p:spTgt>
                                        </p:tgtEl>
                                        <p:attrNameLst>
                                          <p:attrName>xshear</p:attrName>
                                        </p:attrNameLst>
                                      </p:cBhvr>
                                    </p:anim>
                                    <p:animScale>
                                      <p:cBhvr>
                                        <p:cTn id="38" dur="200" decel="100000" autoRev="1" fill="hold">
                                          <p:stCondLst>
                                            <p:cond delay="600"/>
                                          </p:stCondLst>
                                        </p:cTn>
                                        <p:tgtEl>
                                          <p:spTgt spid="668674">
                                            <p:txEl>
                                              <p:charRg st="8" end="14"/>
                                            </p:txEl>
                                          </p:spTgt>
                                        </p:tgtEl>
                                      </p:cBhvr>
                                      <p:from x="100000" y="100000"/>
                                      <p:to x="80000" y="100000"/>
                                    </p:animScale>
                                    <p:anim by="(#ppt_h/3+#ppt_w*0.1)" calcmode="lin" valueType="num">
                                      <p:cBhvr additive="sum">
                                        <p:cTn id="39" dur="200" decel="100000" autoRev="1" fill="hold">
                                          <p:stCondLst>
                                            <p:cond delay="600"/>
                                          </p:stCondLst>
                                        </p:cTn>
                                        <p:tgtEl>
                                          <p:spTgt spid="668674">
                                            <p:txEl>
                                              <p:charRg st="8" end="14"/>
                                            </p:txEl>
                                          </p:spTgt>
                                        </p:tgtEl>
                                        <p:attrNameLst>
                                          <p:attrName>ppt_x</p:attrName>
                                        </p:attrNameLst>
                                      </p:cBhvr>
                                    </p:anim>
                                  </p:childTnLst>
                                </p:cTn>
                              </p:par>
                              <p:par>
                                <p:cTn id="40" presetID="34" presetClass="entr" presetSubtype="0" fill="hold" grpId="0" nodeType="withEffect">
                                  <p:stCondLst>
                                    <p:cond delay="0"/>
                                  </p:stCondLst>
                                  <p:childTnLst>
                                    <p:set>
                                      <p:cBhvr>
                                        <p:cTn id="41" dur="1" fill="hold">
                                          <p:stCondLst>
                                            <p:cond delay="0"/>
                                          </p:stCondLst>
                                        </p:cTn>
                                        <p:tgtEl>
                                          <p:spTgt spid="668674">
                                            <p:txEl>
                                              <p:charRg st="14" end="20"/>
                                            </p:txEl>
                                          </p:spTgt>
                                        </p:tgtEl>
                                        <p:attrNameLst>
                                          <p:attrName>style.visibility</p:attrName>
                                        </p:attrNameLst>
                                      </p:cBhvr>
                                      <p:to>
                                        <p:strVal val="visible"/>
                                      </p:to>
                                    </p:set>
                                    <p:anim from="(-#ppt_w/2)" to="(#ppt_x)" calcmode="lin" valueType="num">
                                      <p:cBhvr>
                                        <p:cTn id="42" dur="600" fill="hold">
                                          <p:stCondLst>
                                            <p:cond delay="0"/>
                                          </p:stCondLst>
                                        </p:cTn>
                                        <p:tgtEl>
                                          <p:spTgt spid="668674">
                                            <p:txEl>
                                              <p:charRg st="14" end="20"/>
                                            </p:txEl>
                                          </p:spTgt>
                                        </p:tgtEl>
                                        <p:attrNameLst>
                                          <p:attrName>ppt_x</p:attrName>
                                        </p:attrNameLst>
                                      </p:cBhvr>
                                    </p:anim>
                                    <p:anim from="0" to="-1.0" calcmode="lin" valueType="num">
                                      <p:cBhvr>
                                        <p:cTn id="43" dur="200" decel="50000" autoRev="1" fill="hold">
                                          <p:stCondLst>
                                            <p:cond delay="600"/>
                                          </p:stCondLst>
                                        </p:cTn>
                                        <p:tgtEl>
                                          <p:spTgt spid="668674">
                                            <p:txEl>
                                              <p:charRg st="14" end="20"/>
                                            </p:txEl>
                                          </p:spTgt>
                                        </p:tgtEl>
                                        <p:attrNameLst>
                                          <p:attrName>xshear</p:attrName>
                                        </p:attrNameLst>
                                      </p:cBhvr>
                                    </p:anim>
                                    <p:animScale>
                                      <p:cBhvr>
                                        <p:cTn id="44" dur="200" decel="100000" autoRev="1" fill="hold">
                                          <p:stCondLst>
                                            <p:cond delay="600"/>
                                          </p:stCondLst>
                                        </p:cTn>
                                        <p:tgtEl>
                                          <p:spTgt spid="668674">
                                            <p:txEl>
                                              <p:charRg st="14" end="20"/>
                                            </p:txEl>
                                          </p:spTgt>
                                        </p:tgtEl>
                                      </p:cBhvr>
                                      <p:from x="100000" y="100000"/>
                                      <p:to x="80000" y="100000"/>
                                    </p:animScale>
                                    <p:anim by="(#ppt_h/3+#ppt_w*0.1)" calcmode="lin" valueType="num">
                                      <p:cBhvr additive="sum">
                                        <p:cTn id="45" dur="200" decel="100000" autoRev="1" fill="hold">
                                          <p:stCondLst>
                                            <p:cond delay="600"/>
                                          </p:stCondLst>
                                        </p:cTn>
                                        <p:tgtEl>
                                          <p:spTgt spid="668674">
                                            <p:txEl>
                                              <p:charRg st="14" end="20"/>
                                            </p:txEl>
                                          </p:spTgt>
                                        </p:tgtEl>
                                        <p:attrNameLst>
                                          <p:attrName>ppt_x</p:attrName>
                                        </p:attrNameLst>
                                      </p:cBhvr>
                                    </p:anim>
                                  </p:childTnLst>
                                </p:cTn>
                              </p:par>
                            </p:childTnLst>
                          </p:cTn>
                        </p:par>
                      </p:childTnLst>
                    </p:cTn>
                  </p:par>
                  <p:par>
                    <p:cTn id="46" fill="hold">
                      <p:stCondLst>
                        <p:cond delay="indefinite"/>
                      </p:stCondLst>
                      <p:childTnLst>
                        <p:par>
                          <p:cTn id="47" fill="hold">
                            <p:stCondLst>
                              <p:cond delay="0"/>
                            </p:stCondLst>
                            <p:childTnLst>
                              <p:par>
                                <p:cTn id="48" presetID="8" presetClass="exit" presetSubtype="16" fill="hold" grpId="1" nodeType="clickEffect">
                                  <p:stCondLst>
                                    <p:cond delay="0"/>
                                  </p:stCondLst>
                                  <p:childTnLst>
                                    <p:animEffect transition="out" filter="diamond(in)">
                                      <p:cBhvr>
                                        <p:cTn id="49" dur="2000"/>
                                        <p:tgtEl>
                                          <p:spTgt spid="668674">
                                            <p:txEl>
                                              <p:charRg st="0" end="4"/>
                                            </p:txEl>
                                          </p:spTgt>
                                        </p:tgtEl>
                                      </p:cBhvr>
                                    </p:animEffect>
                                    <p:set>
                                      <p:cBhvr>
                                        <p:cTn id="50" dur="1" fill="hold">
                                          <p:stCondLst>
                                            <p:cond delay="1999"/>
                                          </p:stCondLst>
                                        </p:cTn>
                                        <p:tgtEl>
                                          <p:spTgt spid="668674">
                                            <p:txEl>
                                              <p:charRg st="0" end="4"/>
                                            </p:txEl>
                                          </p:spTgt>
                                        </p:tgtEl>
                                        <p:attrNameLst>
                                          <p:attrName>style.visibility</p:attrName>
                                        </p:attrNameLst>
                                      </p:cBhvr>
                                      <p:to>
                                        <p:strVal val="hidden"/>
                                      </p:to>
                                    </p:set>
                                  </p:childTnLst>
                                </p:cTn>
                              </p:par>
                              <p:par>
                                <p:cTn id="51" presetID="8" presetClass="exit" presetSubtype="16" fill="hold" grpId="1" nodeType="withEffect">
                                  <p:stCondLst>
                                    <p:cond delay="0"/>
                                  </p:stCondLst>
                                  <p:childTnLst>
                                    <p:animEffect transition="out" filter="diamond(in)">
                                      <p:cBhvr>
                                        <p:cTn id="52" dur="2000"/>
                                        <p:tgtEl>
                                          <p:spTgt spid="668674"/>
                                        </p:tgtEl>
                                      </p:cBhvr>
                                    </p:animEffect>
                                    <p:set>
                                      <p:cBhvr>
                                        <p:cTn id="53" dur="1" fill="hold">
                                          <p:stCondLst>
                                            <p:cond delay="1999"/>
                                          </p:stCondLst>
                                        </p:cTn>
                                        <p:tgtEl>
                                          <p:spTgt spid="668674"/>
                                        </p:tgtEl>
                                        <p:attrNameLst>
                                          <p:attrName>style.visibility</p:attrName>
                                        </p:attrNameLst>
                                      </p:cBhvr>
                                      <p:to>
                                        <p:strVal val="hidden"/>
                                      </p:to>
                                    </p:set>
                                  </p:childTnLst>
                                </p:cTn>
                              </p:par>
                            </p:childTnLst>
                          </p:cTn>
                        </p:par>
                        <p:par>
                          <p:cTn id="54" fill="hold">
                            <p:stCondLst>
                              <p:cond delay="2000"/>
                            </p:stCondLst>
                            <p:childTnLst>
                              <p:par>
                                <p:cTn id="55" presetID="30" presetClass="entr" presetSubtype="0" fill="hold" grpId="0" nodeType="afterEffect">
                                  <p:stCondLst>
                                    <p:cond delay="0"/>
                                  </p:stCondLst>
                                  <p:childTnLst>
                                    <p:set>
                                      <p:cBhvr>
                                        <p:cTn id="56" dur="1" fill="hold">
                                          <p:stCondLst>
                                            <p:cond delay="0"/>
                                          </p:stCondLst>
                                        </p:cTn>
                                        <p:tgtEl>
                                          <p:spTgt spid="668676"/>
                                        </p:tgtEl>
                                        <p:attrNameLst>
                                          <p:attrName>style.visibility</p:attrName>
                                        </p:attrNameLst>
                                      </p:cBhvr>
                                      <p:to>
                                        <p:strVal val="visible"/>
                                      </p:to>
                                    </p:set>
                                    <p:animEffect transition="in" filter="fade">
                                      <p:cBhvr>
                                        <p:cTn id="57" dur="800" decel="100000"/>
                                        <p:tgtEl>
                                          <p:spTgt spid="668676"/>
                                        </p:tgtEl>
                                      </p:cBhvr>
                                    </p:animEffect>
                                    <p:anim calcmode="lin" valueType="num">
                                      <p:cBhvr>
                                        <p:cTn id="58" dur="800" decel="100000" fill="hold"/>
                                        <p:tgtEl>
                                          <p:spTgt spid="668676"/>
                                        </p:tgtEl>
                                        <p:attrNameLst>
                                          <p:attrName>style.rotation</p:attrName>
                                        </p:attrNameLst>
                                      </p:cBhvr>
                                      <p:tavLst>
                                        <p:tav tm="0">
                                          <p:val>
                                            <p:fltVal val="-90.000000"/>
                                          </p:val>
                                        </p:tav>
                                        <p:tav tm="100000">
                                          <p:val>
                                            <p:fltVal val="0.000000"/>
                                          </p:val>
                                        </p:tav>
                                      </p:tavLst>
                                    </p:anim>
                                    <p:anim calcmode="lin" valueType="num">
                                      <p:cBhvr>
                                        <p:cTn id="59" dur="800" decel="100000" fill="hold"/>
                                        <p:tgtEl>
                                          <p:spTgt spid="668676"/>
                                        </p:tgtEl>
                                        <p:attrNameLst>
                                          <p:attrName>ppt_x</p:attrName>
                                        </p:attrNameLst>
                                      </p:cBhvr>
                                      <p:tavLst>
                                        <p:tav tm="0">
                                          <p:val>
                                            <p:strVal val="#ppt_x+0.4"/>
                                          </p:val>
                                        </p:tav>
                                        <p:tav tm="100000">
                                          <p:val>
                                            <p:strVal val="#ppt_x-0.05"/>
                                          </p:val>
                                        </p:tav>
                                      </p:tavLst>
                                    </p:anim>
                                    <p:anim calcmode="lin" valueType="num">
                                      <p:cBhvr>
                                        <p:cTn id="60" dur="800" decel="100000" fill="hold"/>
                                        <p:tgtEl>
                                          <p:spTgt spid="668676"/>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668676"/>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668676"/>
                                        </p:tgtEl>
                                        <p:attrNameLst>
                                          <p:attrName>ppt_y</p:attrName>
                                        </p:attrNameLst>
                                      </p:cBhvr>
                                      <p:tavLst>
                                        <p:tav tm="0">
                                          <p:val>
                                            <p:strVal val="#ppt_y+0.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nodeType="clickEffect">
                                  <p:stCondLst>
                                    <p:cond delay="0"/>
                                  </p:stCondLst>
                                  <p:childTnLst>
                                    <p:set>
                                      <p:cBhvr>
                                        <p:cTn id="66" dur="1" fill="hold">
                                          <p:stCondLst>
                                            <p:cond delay="0"/>
                                          </p:stCondLst>
                                        </p:cTn>
                                        <p:tgtEl>
                                          <p:spTgt spid="668677"/>
                                        </p:tgtEl>
                                        <p:attrNameLst>
                                          <p:attrName>style.visibility</p:attrName>
                                        </p:attrNameLst>
                                      </p:cBhvr>
                                      <p:to>
                                        <p:strVal val="visible"/>
                                      </p:to>
                                    </p:set>
                                    <p:animEffect transition="in" filter="strips(downLeft)">
                                      <p:cBhvr>
                                        <p:cTn id="67" dur="500"/>
                                        <p:tgtEl>
                                          <p:spTgt spid="668677"/>
                                        </p:tgtEl>
                                      </p:cBhvr>
                                    </p:animEffect>
                                  </p:childTnLst>
                                </p:cTn>
                              </p:par>
                              <p:par>
                                <p:cTn id="68" presetID="18" presetClass="entr" presetSubtype="12" fill="hold" nodeType="withEffect">
                                  <p:stCondLst>
                                    <p:cond delay="0"/>
                                  </p:stCondLst>
                                  <p:childTnLst>
                                    <p:set>
                                      <p:cBhvr>
                                        <p:cTn id="69" dur="1" fill="hold">
                                          <p:stCondLst>
                                            <p:cond delay="0"/>
                                          </p:stCondLst>
                                        </p:cTn>
                                        <p:tgtEl>
                                          <p:spTgt spid="668678"/>
                                        </p:tgtEl>
                                        <p:attrNameLst>
                                          <p:attrName>style.visibility</p:attrName>
                                        </p:attrNameLst>
                                      </p:cBhvr>
                                      <p:to>
                                        <p:strVal val="visible"/>
                                      </p:to>
                                    </p:set>
                                    <p:animEffect transition="in" filter="strips(downLeft)">
                                      <p:cBhvr>
                                        <p:cTn id="70" dur="500"/>
                                        <p:tgtEl>
                                          <p:spTgt spid="66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8674" grpId="0" animBg="1" build="p"/>
      <p:bldP spid="668674" grpId="1" animBg="1" build="p"/>
      <p:bldP spid="668675" grpId="0" bldLvl="0" animBg="1"/>
      <p:bldP spid="668676"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809625" y="2066290"/>
            <a:ext cx="963173" cy="901694"/>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2"/>
            </p:custDataLst>
          </p:nvPr>
        </p:nvSpPr>
        <p:spPr>
          <a:xfrm>
            <a:off x="2076889" y="2120497"/>
            <a:ext cx="9442006" cy="793279"/>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（1）水槽内应保持足够的水量，虽有缺水保护装置，但不可在缺水状态下长时间开机。</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2" name="矩形 1"/>
          <p:cNvSpPr/>
          <p:nvPr>
            <p:custDataLst>
              <p:tags r:id="rId3"/>
            </p:custDataLst>
          </p:nvPr>
        </p:nvSpPr>
        <p:spPr>
          <a:xfrm>
            <a:off x="809625" y="3443290"/>
            <a:ext cx="963173" cy="901694"/>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4"/>
            </p:custDataLst>
          </p:nvPr>
        </p:nvSpPr>
        <p:spPr>
          <a:xfrm>
            <a:off x="2076889" y="3497498"/>
            <a:ext cx="9442006" cy="793279"/>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（2）水槽底部的晶体换能器和雾化罐底部的透声膜薄而质脆，易破碎，操作及清洗中注意动作要轻，不要损坏。</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5"/>
            </p:custDataLst>
          </p:nvPr>
        </p:nvSpPr>
        <p:spPr>
          <a:xfrm>
            <a:off x="809625" y="4820291"/>
            <a:ext cx="963173" cy="901694"/>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6"/>
            </p:custDataLst>
          </p:nvPr>
        </p:nvSpPr>
        <p:spPr>
          <a:xfrm>
            <a:off x="2076889" y="4874498"/>
            <a:ext cx="9442006" cy="793279"/>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（3）患者若因黏稠的分泌物经湿化后膨胀致痰液不易咳出时，应予以拍背以协助痰排出，必要时吸痰。</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7"/>
            </p:custDataLst>
          </p:nvPr>
        </p:nvSpPr>
        <p:spPr>
          <a:xfrm>
            <a:off x="1033065" y="4903585"/>
            <a:ext cx="516293" cy="735766"/>
          </a:xfrm>
          <a:prstGeom prst="rect">
            <a:avLst/>
          </a:prstGeom>
          <a:noFill/>
        </p:spPr>
        <p:txBody>
          <a:bodyPr wrap="square" rtlCol="0">
            <a:normAutofit lnSpcReduction="10000"/>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8"/>
            </p:custDataLst>
          </p:nvPr>
        </p:nvSpPr>
        <p:spPr>
          <a:xfrm>
            <a:off x="1033065" y="3526585"/>
            <a:ext cx="516293" cy="735766"/>
          </a:xfrm>
          <a:prstGeom prst="rect">
            <a:avLst/>
          </a:prstGeom>
          <a:noFill/>
        </p:spPr>
        <p:txBody>
          <a:bodyPr wrap="square" rtlCol="0">
            <a:normAutofit lnSpcReduction="1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9"/>
            </p:custDataLst>
          </p:nvPr>
        </p:nvSpPr>
        <p:spPr>
          <a:xfrm>
            <a:off x="1033065" y="2149584"/>
            <a:ext cx="516293" cy="735766"/>
          </a:xfrm>
          <a:prstGeom prst="rect">
            <a:avLst/>
          </a:prstGeom>
          <a:noFill/>
        </p:spPr>
        <p:txBody>
          <a:bodyPr wrap="square" rtlCol="0">
            <a:normAutofit lnSpcReduction="10000"/>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
        <p:nvSpPr>
          <p:cNvPr id="23" name="Title 6"/>
          <p:cNvSpPr txBox="1"/>
          <p:nvPr>
            <p:custDataLst>
              <p:tags r:id="rId10"/>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一、超声波雾化吸入技术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95325" y="1124585"/>
            <a:ext cx="7739380" cy="398780"/>
          </a:xfrm>
          <a:prstGeom prst="rect">
            <a:avLst/>
          </a:prstGeom>
          <a:noFill/>
        </p:spPr>
        <p:txBody>
          <a:bodyPr wrap="square" rtlCol="0">
            <a:spAutoFit/>
          </a:bodyPr>
          <a:p>
            <a:r>
              <a:rPr lang="zh-CN" altLang="en-US" sz="2000">
                <a:solidFill>
                  <a:schemeClr val="tx1"/>
                </a:solidFill>
                <a:latin typeface="微软雅黑" panose="020B0503020204020204" charset="-122"/>
                <a:ea typeface="微软雅黑" panose="020B0503020204020204" charset="-122"/>
                <a:cs typeface="微软雅黑" panose="020B0503020204020204" charset="-122"/>
              </a:rPr>
              <a:t>5. 注意事项</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33730" y="1412875"/>
            <a:ext cx="10911840" cy="3876675"/>
          </a:xfrm>
          <a:prstGeom prst="rect">
            <a:avLst/>
          </a:prstGeom>
          <a:noFill/>
        </p:spPr>
        <p:txBody>
          <a:bodyPr wrap="square" rtlCol="0">
            <a:spAutoFit/>
          </a:bodyPr>
          <a:p>
            <a:pPr>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患者，女，42 岁，因咳嗽、头痛入院，诊断为上呼吸道感染。医嘱：青霉素 80 万 Uim bid, 病人以前没有用过此药。请按护理程序执行这份医嘱。</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情境思考</a:t>
            </a:r>
            <a:endParaRPr lang="zh-CN" altLang="en-US" sz="2000" b="1">
              <a:solidFill>
                <a:schemeClr val="accent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 护士甲在给病人做皮试过程中，患者出现不适感，主诉“喘不过气”。请提出病人的初步诊断及其诊断依据，应立即采取的护理措施是什么？</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 患者双眼紧闭，神志不清，T 35.5℃，P 100 次 / 分，R 12 次 / 分，BP 83/45 mmHg。请提出病人的初步诊断及其诊断依据，应立即采取的护理措施是什么？</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 患者病情迅速恶化，出现呼吸困难与喉头水肿，不能言语，浑身冰冷，体温不升，脉搏加速，血压下降，应该怎么处理？</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护理情境</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一、超声波雾化吸入技术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95325" y="1268730"/>
            <a:ext cx="6459855" cy="4707890"/>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6. 健康教育</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（1）向患者介绍超声波雾化吸入器的作用原理并教会其正确的使用方法。</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（2）教给患者深呼吸的方法及用深呼吸配合雾化的方法。</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7. 目标评价</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（1）患者理解雾化吸入的目的，能接受并主动配合。</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（2）患者感觉舒适，痰液较易咳出，呼吸道痉挛缓解，治疗作用明显。</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（3）护士技术操作熟练。</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（4）护患沟通有效。</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00" name="图片 99"/>
          <p:cNvPicPr/>
          <p:nvPr/>
        </p:nvPicPr>
        <p:blipFill>
          <a:blip r:embed="rId2"/>
          <a:stretch>
            <a:fillRect/>
          </a:stretch>
        </p:blipFill>
        <p:spPr>
          <a:xfrm>
            <a:off x="7247890" y="2421255"/>
            <a:ext cx="4542790" cy="2712085"/>
          </a:xfrm>
          <a:prstGeom prst="rect">
            <a:avLst/>
          </a:prstGeom>
          <a:noFill/>
          <a:ln w="9525">
            <a:noFill/>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二、氧气雾化吸入技术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767715" y="1267460"/>
            <a:ext cx="10716260" cy="1938020"/>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定义</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氧气雾化吸入技术是借助氧气的高速气流，破坏药液表面张力，将药液形成雾状，由呼吸道吸入的方法。氧气雾化器种类较多，其中以射流式氧气雾化器较常用。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 射流式氧气雾化器的结构</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2"/>
            </p:custDataLst>
          </p:nvPr>
        </p:nvPicPr>
        <p:blipFill>
          <a:blip r:embed="rId3"/>
          <a:stretch>
            <a:fillRect/>
          </a:stretch>
        </p:blipFill>
        <p:spPr>
          <a:xfrm>
            <a:off x="7967980" y="2708910"/>
            <a:ext cx="2760980" cy="3870960"/>
          </a:xfrm>
          <a:prstGeom prst="rect">
            <a:avLst/>
          </a:prstGeom>
        </p:spPr>
      </p:pic>
      <p:sp>
        <p:nvSpPr>
          <p:cNvPr id="3" name="文本框 2"/>
          <p:cNvSpPr txBox="1"/>
          <p:nvPr/>
        </p:nvSpPr>
        <p:spPr>
          <a:xfrm>
            <a:off x="920115" y="3393440"/>
            <a:ext cx="6833870" cy="1753235"/>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 原理　氧气雾化吸入法的基本原理是借助高速气流通过毛细管并在管口产生负压，将药液由邻近的小管吸出，所吸出的药液又被毛细管口高速的气流撞击成细小的雾滴，成气雾喷出。</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 用物准备　氧气雾化器、氧气装置一套、治疗巾、弯盘、药液。</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二、氧气雾化吸入技术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767715" y="1267460"/>
            <a:ext cx="10716260" cy="55308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 操作程序（见表 9-4-2）</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2279650" y="2277110"/>
            <a:ext cx="7848600" cy="3667125"/>
          </a:xfrm>
          <a:prstGeom prst="rect">
            <a:avLst/>
          </a:prstGeom>
        </p:spPr>
      </p:pic>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二、氧气雾化吸入技术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767715" y="1052830"/>
            <a:ext cx="5843905" cy="516953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5. 注意事项</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（1）氧气湿化瓶内勿盛水，注意用氧安全，室内严禁火源。</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（2）使用前检查仪器是否完好，有无松动、漏气等异常情况。</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6. 健康教育</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（1）向患者介绍氧气雾化器的作用原理并教会其正确的使用方法。</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（2）教给患者深呼吸的方法及用深呼吸配合雾化的方法。</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7. 目标评价　同超声波雾化吸入技术。</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01" name="图片 100"/>
          <p:cNvPicPr/>
          <p:nvPr/>
        </p:nvPicPr>
        <p:blipFill>
          <a:blip r:embed="rId2"/>
          <a:stretch>
            <a:fillRect/>
          </a:stretch>
        </p:blipFill>
        <p:spPr>
          <a:xfrm>
            <a:off x="7536180" y="2276158"/>
            <a:ext cx="4038600" cy="2733675"/>
          </a:xfrm>
          <a:prstGeom prst="rect">
            <a:avLst/>
          </a:prstGeom>
          <a:noFill/>
          <a:ln w="9525">
            <a:noFill/>
          </a:ln>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三、压缩雾化吸入技术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95325" y="1412875"/>
            <a:ext cx="10582910" cy="424624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定义：</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压缩雾化吸入技术是利用压缩空气将药液变成细微的气雾（直径 3 μm 以下），使药物直接被吸入呼吸道的治疗方法。</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 构造　①空气压缩机：通电后可将空气压缩。其面板上有电源开关、过滤器及导管接口；②喷雾器：其下端有空气导管接口与压缩机相连，上端可安装进气活瓣（如使用面罩，则不用安装进气活瓣），中间部分为药皿，用以盛放药液；③口含器：带有呼气活瓣。2. 作用原理　空气压缩机通电后输出的电能将空气压缩，压缩空气作用于喷雾器内的药液，使药液表面张力破坏而形成细微雾滴，通过口含器随患者的呼吸进入呼吸道。</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 用物准备　压缩雾化器装置、弯盘、纱布、治疗巾、电源插座。</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三、压缩雾化吸入技术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804545" y="908685"/>
            <a:ext cx="10582910" cy="55308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 操作程序（见表 9-4-3）</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2"/>
            </p:custDataLst>
          </p:nvPr>
        </p:nvPicPr>
        <p:blipFill>
          <a:blip r:embed="rId3"/>
          <a:stretch>
            <a:fillRect/>
          </a:stretch>
        </p:blipFill>
        <p:spPr>
          <a:xfrm>
            <a:off x="2279650" y="1557020"/>
            <a:ext cx="7953375" cy="4988560"/>
          </a:xfrm>
          <a:prstGeom prst="rect">
            <a:avLst/>
          </a:prstGeom>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三、压缩雾化吸入技术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95325" y="1196975"/>
            <a:ext cx="10582910" cy="516953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5. 注意事项</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（1）使用前检查电源的电压是否与压缩机吻合。</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（2）压缩机放置在平稳处，勿放于地毯或毛织物上。</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（3）定期检查压缩机的空气过滤器内芯，喷雾器要定期清洗，发现喷嘴堵塞，应反复清洗或更换。</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（4）治疗过程中密切观察患者的病情变化，出现不适可做适当休息或平静呼吸；如有痰液嘱患者咳出，不可咽下。</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6. 健康教育</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（1）向患者介绍压缩雾化器的作用原理并教会其正确的使用方法。</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（2）教给患者深呼吸的方法及用深呼吸配合雾化的方法。</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7. 目标评价　同超声波雾化吸入技术。</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四、手压式雾化器吸入技术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95325" y="1196975"/>
            <a:ext cx="10582910" cy="239966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定义</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手压式雾化器吸入技术是利用拇指按压雾化器顶部，使药液从喷嘴喷出，形成雾滴作用于口腔及咽部气管、支气管黏膜而被其吸收的治疗方法。</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 目的　主要通过吸入拟肾上腺素类药、氨茶碱或沙丁胺醇等支气管解痉药，改善气管通气功能，适用于支气管哮喘、喘息性支气管炎的对症治疗。</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46760" y="3533140"/>
            <a:ext cx="6594475" cy="2861310"/>
          </a:xfrm>
          <a:prstGeom prst="rect">
            <a:avLst/>
          </a:prstGeom>
          <a:noFill/>
        </p:spPr>
        <p:txBody>
          <a:bodyPr wrap="square" rtlCol="0">
            <a:spAutoFit/>
          </a:bodyPr>
          <a:p>
            <a:pPr algn="just">
              <a:lnSpc>
                <a:spcPct val="150000"/>
              </a:lnSpc>
              <a:buClrTx/>
              <a:buSzTx/>
              <a:buNone/>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 评估　同超声波雾化吸入法。</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buClrTx/>
              <a:buSzTx/>
              <a:buNone/>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 操作前准备</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buClrTx/>
              <a:buSzTx/>
              <a:buNone/>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（1）用物准备：手压式雾化器（内含药物）（见图 9−4−3）。</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buClrTx/>
              <a:buSzTx/>
              <a:buNone/>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（2）患者准备：同超声波雾化吸入技术。</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buClrTx/>
              <a:buSzTx/>
              <a:buNone/>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（3）环境准备：环境清洁、安静，光线、温湿度适宜。</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7865745" y="3524250"/>
            <a:ext cx="3255010" cy="2727325"/>
          </a:xfrm>
          <a:prstGeom prst="rect">
            <a:avLst/>
          </a:prstGeom>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四、手压式雾化器吸入技术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95325" y="1196975"/>
            <a:ext cx="10582910" cy="55308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 操作程序（见表 9-4-4）</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1847850" y="2132965"/>
            <a:ext cx="7905750" cy="4248150"/>
          </a:xfrm>
          <a:prstGeom prst="rect">
            <a:avLst/>
          </a:prstGeom>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四、手压式雾化器吸入技术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95325" y="1196975"/>
            <a:ext cx="10582910" cy="5077460"/>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5. 注意事项</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（1）雾化器使用后应放置在阴凉处（30℃以下）保存，外壳定期清洁。</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（2）使用前检查雾化器各部件是否完好，有无松动、脱落等异常情况。</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（3）每次 1～2 喷，两次使用间隔时间不少于 3～4 小时。</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6. 健康教育</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（1）指导患者或家属正确使用手压式雾化器的给药方法。</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（2）教会患者评价疗效，当疗效不满意时，不可以随意增加或减少用药量或缩短用药间隔时间，以免加重不良反应。</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（3）帮助患者分析并解释引起呼吸道痉挛的原因和诱因，指导其选择适宜的运动，预防呼吸道感染。</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7. 目标评价</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（1）患者理解手压式雾化吸入的目的，能接受并主动配合。（2）患者感觉舒适，痰液较易咳出，症状缓解。（3）护士技术操作熟练。（4）护患沟通有效。</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7" name="Rectangle 3"/>
          <p:cNvSpPr>
            <a:spLocks noGrp="1" noChangeArrowheads="1"/>
          </p:cNvSpPr>
          <p:nvPr>
            <p:ph idx="1"/>
          </p:nvPr>
        </p:nvSpPr>
        <p:spPr>
          <a:xfrm>
            <a:off x="1390651" y="740833"/>
            <a:ext cx="9956800" cy="6604000"/>
          </a:xfrm>
        </p:spPr>
        <p:txBody>
          <a:bodyPr vert="horz" wrap="square" lIns="121920" tIns="60960" rIns="121920" bIns="60960" numCol="1" anchor="t" anchorCtr="0" compatLnSpc="1"/>
          <a:lstStyle/>
          <a:p>
            <a:pPr marL="273050" marR="0" lvl="0" indent="-273050" algn="l" defTabSz="914400" rtl="0" eaLnBrk="0" fontAlgn="base" latinLnBrk="0" hangingPunct="0">
              <a:lnSpc>
                <a:spcPct val="120000"/>
              </a:lnSpc>
              <a:spcBef>
                <a:spcPct val="20000"/>
              </a:spcBef>
              <a:spcAft>
                <a:spcPct val="0"/>
              </a:spcAft>
              <a:buClr>
                <a:srgbClr val="0BD0D9"/>
              </a:buClr>
              <a:buSzPct val="95000"/>
              <a:buFont typeface="Wingdings 2" panose="05020102010507070707" pitchFamily="18" charset="2"/>
              <a:buChar char=""/>
              <a:defRPr/>
            </a:pPr>
            <a:r>
              <a:rPr kumimoji="0" lang="zh-CN" altLang="en-US" sz="3200" b="1" i="0" u="none" strike="noStrike" kern="0" cap="none" spc="0" normalizeH="0" baseline="0" noProof="0" dirty="0" smtClean="0">
                <a:ln>
                  <a:noFill/>
                </a:ln>
                <a:solidFill>
                  <a:schemeClr val="tx2"/>
                </a:solidFill>
                <a:effectLst/>
                <a:uLnTx/>
                <a:uFillTx/>
                <a:latin typeface="+mn-ea"/>
                <a:ea typeface="+mn-ea"/>
                <a:cs typeface="+mn-cs"/>
              </a:rPr>
              <a:t>给药（</a:t>
            </a:r>
            <a:r>
              <a:rPr kumimoji="0" lang="en-US" altLang="zh-CN" sz="3200" b="1" i="0" u="none" strike="noStrike" kern="0" cap="none" spc="0" normalizeH="0" baseline="0" noProof="0" dirty="0" smtClean="0">
                <a:ln>
                  <a:noFill/>
                </a:ln>
                <a:solidFill>
                  <a:schemeClr val="tx2"/>
                </a:solidFill>
                <a:effectLst/>
                <a:uLnTx/>
                <a:uFillTx/>
                <a:latin typeface="+mn-ea"/>
                <a:ea typeface="+mn-ea"/>
                <a:cs typeface="+mn-cs"/>
              </a:rPr>
              <a:t>administering medication</a:t>
            </a:r>
            <a:r>
              <a:rPr kumimoji="0" lang="zh-CN" altLang="en-US" sz="3200" b="1" i="0" u="none" strike="noStrike" kern="0" cap="none" spc="0" normalizeH="0" baseline="0" noProof="0" dirty="0" smtClean="0">
                <a:ln>
                  <a:noFill/>
                </a:ln>
                <a:solidFill>
                  <a:schemeClr val="tx2"/>
                </a:solidFill>
                <a:effectLst/>
                <a:uLnTx/>
                <a:uFillTx/>
                <a:latin typeface="+mn-ea"/>
                <a:ea typeface="+mn-ea"/>
                <a:cs typeface="+mn-cs"/>
              </a:rPr>
              <a:t>）</a:t>
            </a:r>
            <a:endParaRPr kumimoji="0" lang="zh-CN" altLang="en-US" sz="3200" b="1" i="0" u="none" strike="noStrike" kern="0" cap="none" spc="0" normalizeH="0" baseline="0" noProof="0" dirty="0" smtClean="0">
              <a:ln>
                <a:noFill/>
              </a:ln>
              <a:solidFill>
                <a:schemeClr val="tx2"/>
              </a:solidFill>
              <a:effectLst/>
              <a:uLnTx/>
              <a:uFillTx/>
              <a:latin typeface="+mn-ea"/>
              <a:ea typeface="+mn-ea"/>
              <a:cs typeface="+mn-cs"/>
            </a:endParaRPr>
          </a:p>
          <a:p>
            <a:pPr marL="640080" marR="0" lvl="1" indent="-246380" algn="l" defTabSz="914400" rtl="0" eaLnBrk="0" fontAlgn="base" latinLnBrk="0" hangingPunct="0">
              <a:lnSpc>
                <a:spcPct val="120000"/>
              </a:lnSpc>
              <a:spcBef>
                <a:spcPct val="20000"/>
              </a:spcBef>
              <a:spcAft>
                <a:spcPct val="0"/>
              </a:spcAft>
              <a:buClr>
                <a:schemeClr val="accent1"/>
              </a:buClr>
              <a:buSzPct val="85000"/>
              <a:buFont typeface="Wingdings 2" panose="05020102010507070707" pitchFamily="18" charset="2"/>
              <a:buChar char=""/>
              <a:defRPr/>
            </a:pPr>
            <a:r>
              <a:rPr kumimoji="0" lang="en-US" altLang="zh-CN" sz="3200" b="1" i="0" u="none" strike="noStrike" kern="0" cap="none" spc="0" normalizeH="0" baseline="0" noProof="0" dirty="0" smtClean="0">
                <a:ln>
                  <a:noFill/>
                </a:ln>
                <a:solidFill>
                  <a:schemeClr val="tx2"/>
                </a:solidFill>
                <a:effectLst/>
                <a:uLnTx/>
                <a:uFillTx/>
                <a:latin typeface="+mn-ea"/>
                <a:ea typeface="+mn-ea"/>
              </a:rPr>
              <a:t>－</a:t>
            </a:r>
            <a:r>
              <a:rPr kumimoji="0" lang="zh-CN" altLang="en-US" sz="3200" b="1" i="0" u="none" strike="noStrike" kern="0" cap="none" spc="0" normalizeH="0" baseline="0" noProof="0" dirty="0" smtClean="0">
                <a:ln>
                  <a:noFill/>
                </a:ln>
                <a:solidFill>
                  <a:schemeClr val="tx2"/>
                </a:solidFill>
                <a:effectLst/>
                <a:uLnTx/>
                <a:uFillTx/>
                <a:latin typeface="+mn-ea"/>
                <a:ea typeface="+mn-ea"/>
              </a:rPr>
              <a:t>即药物治疗，是最常用的一种治疗手段 </a:t>
            </a:r>
            <a:endParaRPr kumimoji="0" lang="zh-CN" altLang="en-US" sz="3200" b="1" i="0" u="none" strike="noStrike" kern="0" cap="none" spc="0" normalizeH="0" baseline="0" noProof="0" dirty="0" smtClean="0">
              <a:ln>
                <a:noFill/>
              </a:ln>
              <a:solidFill>
                <a:schemeClr val="tx2"/>
              </a:solidFill>
              <a:effectLst/>
              <a:uLnTx/>
              <a:uFillTx/>
              <a:latin typeface="+mn-ea"/>
              <a:ea typeface="+mn-ea"/>
            </a:endParaRPr>
          </a:p>
          <a:p>
            <a:pPr marL="640080" marR="0" lvl="1" indent="-246380" algn="l" defTabSz="914400" rtl="0" eaLnBrk="0" fontAlgn="base" latinLnBrk="0" hangingPunct="0">
              <a:lnSpc>
                <a:spcPct val="120000"/>
              </a:lnSpc>
              <a:spcBef>
                <a:spcPct val="20000"/>
              </a:spcBef>
              <a:spcAft>
                <a:spcPct val="0"/>
              </a:spcAft>
              <a:buClr>
                <a:schemeClr val="accent1"/>
              </a:buClr>
              <a:buSzPct val="85000"/>
              <a:buFont typeface="Wingdings 2" panose="05020102010507070707" pitchFamily="18" charset="2"/>
              <a:buChar char=""/>
              <a:defRPr/>
            </a:pPr>
            <a:r>
              <a:rPr kumimoji="0" lang="en-US" altLang="zh-CN" sz="3200" b="1" i="0" u="none" strike="noStrike" kern="0" cap="none" spc="0" normalizeH="0" baseline="0" noProof="0" dirty="0" smtClean="0">
                <a:ln>
                  <a:noFill/>
                </a:ln>
                <a:solidFill>
                  <a:schemeClr val="tx2"/>
                </a:solidFill>
                <a:effectLst/>
                <a:uLnTx/>
                <a:uFillTx/>
                <a:latin typeface="+mn-ea"/>
                <a:ea typeface="+mn-ea"/>
              </a:rPr>
              <a:t>－</a:t>
            </a:r>
            <a:r>
              <a:rPr kumimoji="0" lang="zh-CN" altLang="en-US" sz="3200" b="1" i="0" u="none" strike="noStrike" kern="0" cap="none" spc="0" normalizeH="0" baseline="0" noProof="0" dirty="0" smtClean="0">
                <a:ln>
                  <a:noFill/>
                </a:ln>
                <a:solidFill>
                  <a:schemeClr val="tx2"/>
                </a:solidFill>
                <a:effectLst/>
                <a:uLnTx/>
                <a:uFillTx/>
                <a:latin typeface="+mn-ea"/>
                <a:ea typeface="+mn-ea"/>
              </a:rPr>
              <a:t>目的：治疗疾病、减轻症状、预防疾病、协助诊断以及维持正常的生理功能 </a:t>
            </a:r>
            <a:endParaRPr kumimoji="0" lang="zh-CN" altLang="en-US" sz="3200" b="1" i="0" u="none" strike="noStrike" kern="0" cap="none" spc="0" normalizeH="0" baseline="0" noProof="0" dirty="0" smtClean="0">
              <a:ln>
                <a:noFill/>
              </a:ln>
              <a:solidFill>
                <a:schemeClr val="tx2"/>
              </a:solidFill>
              <a:effectLst/>
              <a:uLnTx/>
              <a:uFillTx/>
              <a:latin typeface="+mn-ea"/>
              <a:ea typeface="+mn-ea"/>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668905" y="2060575"/>
            <a:ext cx="65836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第五节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　药物过敏试验</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7653" name="AutoShape 5"/>
          <p:cNvSpPr>
            <a:spLocks noChangeArrowheads="1"/>
          </p:cNvSpPr>
          <p:nvPr/>
        </p:nvSpPr>
        <p:spPr bwMode="auto">
          <a:xfrm>
            <a:off x="2416810" y="4364990"/>
            <a:ext cx="1726565" cy="636270"/>
          </a:xfrm>
          <a:prstGeom prst="flowChartTerminator">
            <a:avLst/>
          </a:prstGeom>
          <a:noFill/>
          <a:ln w="38100" cmpd="dbl" algn="ctr">
            <a:solidFill>
              <a:schemeClr val="accent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rPr>
              <a:t>目的</a:t>
            </a:r>
            <a:endPar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endParaRPr>
          </a:p>
        </p:txBody>
      </p:sp>
      <p:sp>
        <p:nvSpPr>
          <p:cNvPr id="223234" name="Rectangle 2"/>
          <p:cNvSpPr>
            <a:spLocks noChangeArrowheads="1"/>
          </p:cNvSpPr>
          <p:nvPr/>
        </p:nvSpPr>
        <p:spPr bwMode="auto">
          <a:xfrm>
            <a:off x="0" y="-1347470"/>
            <a:ext cx="370840" cy="408940"/>
          </a:xfrm>
          <a:prstGeom prst="rect">
            <a:avLst/>
          </a:prstGeom>
          <a:noFill/>
          <a:ln w="9525">
            <a:noFill/>
            <a:miter lim="800000"/>
          </a:ln>
          <a:effectLst>
            <a:prstShdw prst="shdw13" dist="53882" dir="13500000">
              <a:schemeClr val="accent1">
                <a:gamma/>
                <a:shade val="60000"/>
                <a:invGamma/>
                <a:alpha val="50000"/>
              </a:schemeClr>
            </a:prstShdw>
          </a:effectLst>
        </p:spPr>
        <p:txBody>
          <a:bodyPr vert="horz" wrap="none" lIns="121920" tIns="60960" rIns="121920" bIns="6096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 name="Rectangle 2"/>
          <p:cNvSpPr txBox="1">
            <a:spLocks noChangeArrowheads="1"/>
          </p:cNvSpPr>
          <p:nvPr/>
        </p:nvSpPr>
        <p:spPr bwMode="auto">
          <a:xfrm>
            <a:off x="256540" y="1143000"/>
            <a:ext cx="11291570" cy="1310640"/>
          </a:xfrm>
          <a:prstGeom prst="rect">
            <a:avLst/>
          </a:prstGeom>
          <a:noFill/>
          <a:ln w="38100" cap="rnd" cmpd="dbl">
            <a:solidFill>
              <a:schemeClr val="bg1"/>
            </a:solidFill>
            <a:prstDash val="sysDot"/>
            <a:miter lim="800000"/>
          </a:ln>
        </p:spPr>
        <p:txBody>
          <a:bodyPr vert="horz" wrap="square" lIns="122766" tIns="61384" rIns="122766" bIns="61384" numCol="1" anchor="t" anchorCtr="0" compatLnSpc="1"/>
          <a:lstStyle/>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（一）青霉素过敏试验</a:t>
            </a:r>
            <a:endParaRPr kumimoji="0" lang="en-US" altLang="zh-CN" sz="1800" kern="1200" cap="none" spc="0" normalizeH="0" baseline="0" noProof="0" dirty="0" smtClean="0">
              <a:solidFill>
                <a:schemeClr val="tx1"/>
              </a:solidFill>
              <a:latin typeface="+mn-ea"/>
              <a:ea typeface="+mn-ea"/>
              <a:cs typeface="+mn-cs"/>
            </a:endParaRPr>
          </a:p>
          <a:p>
            <a:pPr marL="273050" marR="0" indent="-273050" algn="just" defTabSz="914400" eaLnBrk="0" hangingPunct="0">
              <a:lnSpc>
                <a:spcPct val="150000"/>
              </a:lnSpc>
              <a:spcBef>
                <a:spcPct val="20000"/>
              </a:spcBef>
              <a:buClr>
                <a:srgbClr val="0BD0D9"/>
              </a:buClr>
              <a:buSzPct val="95000"/>
              <a:buFontTx/>
              <a:buNone/>
              <a:defRPr/>
            </a:pPr>
            <a:r>
              <a:rPr kumimoji="0" lang="en-US" altLang="zh-CN" sz="1800" kern="1200" cap="none" spc="0" normalizeH="0" baseline="0" noProof="0" dirty="0" smtClean="0">
                <a:solidFill>
                  <a:schemeClr val="tx1"/>
                </a:solidFill>
                <a:latin typeface="+mn-ea"/>
                <a:ea typeface="+mn-ea"/>
                <a:cs typeface="+mn-cs"/>
              </a:rPr>
              <a:t>    </a:t>
            </a:r>
            <a:r>
              <a:rPr kumimoji="0" lang="zh-CN" altLang="zh-CN" sz="1800" kern="1200" cap="none" spc="0" normalizeH="0" baseline="0" noProof="0" dirty="0" smtClean="0">
                <a:solidFill>
                  <a:schemeClr val="tx1"/>
                </a:solidFill>
                <a:latin typeface="+mn-ea"/>
                <a:ea typeface="+mn-ea"/>
                <a:cs typeface="+mn-cs"/>
              </a:rPr>
              <a:t>通常以</a:t>
            </a:r>
            <a:r>
              <a:rPr kumimoji="0" lang="en-US" altLang="zh-CN" sz="1800" kern="1200" cap="none" spc="0" normalizeH="0" baseline="0" noProof="0" dirty="0" smtClean="0">
                <a:solidFill>
                  <a:schemeClr val="tx1"/>
                </a:solidFill>
                <a:latin typeface="+mn-ea"/>
                <a:ea typeface="+mn-ea"/>
                <a:cs typeface="+mn-cs"/>
              </a:rPr>
              <a:t>0.1mL</a:t>
            </a:r>
            <a:r>
              <a:rPr kumimoji="0" lang="zh-CN" altLang="zh-CN" sz="1800" kern="1200" cap="none" spc="0" normalizeH="0" baseline="0" noProof="0" dirty="0" smtClean="0">
                <a:solidFill>
                  <a:schemeClr val="tx1"/>
                </a:solidFill>
                <a:latin typeface="+mn-ea"/>
                <a:ea typeface="+mn-ea"/>
                <a:cs typeface="+mn-cs"/>
              </a:rPr>
              <a:t>（含青霉素</a:t>
            </a:r>
            <a:r>
              <a:rPr kumimoji="0" lang="en-US" altLang="zh-CN" sz="1800" kern="1200" cap="none" spc="0" normalizeH="0" baseline="0" noProof="0" dirty="0" smtClean="0">
                <a:solidFill>
                  <a:schemeClr val="tx1"/>
                </a:solidFill>
                <a:latin typeface="+mn-ea"/>
                <a:ea typeface="+mn-ea"/>
                <a:cs typeface="+mn-cs"/>
              </a:rPr>
              <a:t>20</a:t>
            </a:r>
            <a:r>
              <a:rPr kumimoji="0" lang="zh-CN" altLang="zh-CN" sz="1800" kern="1200" cap="none" spc="0" normalizeH="0" baseline="0" noProof="0" dirty="0" smtClean="0">
                <a:solidFill>
                  <a:schemeClr val="tx1"/>
                </a:solidFill>
                <a:latin typeface="+mn-ea"/>
                <a:ea typeface="+mn-ea"/>
                <a:cs typeface="+mn-cs"/>
              </a:rPr>
              <a:t>～</a:t>
            </a:r>
            <a:r>
              <a:rPr kumimoji="0" lang="en-US" altLang="zh-CN" sz="1800" kern="1200" cap="none" spc="0" normalizeH="0" baseline="0" noProof="0" dirty="0" smtClean="0">
                <a:solidFill>
                  <a:schemeClr val="tx1"/>
                </a:solidFill>
                <a:latin typeface="+mn-ea"/>
                <a:ea typeface="+mn-ea"/>
                <a:cs typeface="+mn-cs"/>
              </a:rPr>
              <a:t>50U</a:t>
            </a:r>
            <a:r>
              <a:rPr kumimoji="0" lang="zh-CN" altLang="zh-CN" sz="1800" kern="1200" cap="none" spc="0" normalizeH="0" baseline="0" noProof="0" dirty="0" smtClean="0">
                <a:solidFill>
                  <a:schemeClr val="tx1"/>
                </a:solidFill>
                <a:latin typeface="+mn-ea"/>
                <a:ea typeface="+mn-ea"/>
                <a:cs typeface="+mn-cs"/>
              </a:rPr>
              <a:t>）的试验液皮内注射，根据皮丘变化及患者全身情况来判断试验结果，过敏试验结果阴性方可使用青霉素治疗。</a:t>
            </a:r>
            <a:endParaRPr kumimoji="0" lang="zh-CN" altLang="zh-CN" sz="1800" kern="0" cap="none" spc="0" normalizeH="0" baseline="0" noProof="0" dirty="0">
              <a:solidFill>
                <a:schemeClr val="tx1"/>
              </a:solidFill>
              <a:latin typeface="+mn-ea"/>
              <a:ea typeface="+mn-ea"/>
              <a:cs typeface="+mn-cs"/>
            </a:endParaRPr>
          </a:p>
        </p:txBody>
      </p:sp>
      <p:sp>
        <p:nvSpPr>
          <p:cNvPr id="4" name="椭圆形标注 3"/>
          <p:cNvSpPr/>
          <p:nvPr/>
        </p:nvSpPr>
        <p:spPr>
          <a:xfrm>
            <a:off x="5520055" y="3068955"/>
            <a:ext cx="4159250" cy="1847850"/>
          </a:xfrm>
          <a:prstGeom prst="wedgeEllipseCallout">
            <a:avLst>
              <a:gd name="adj1" fmla="val -81496"/>
              <a:gd name="adj2" fmla="val 354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spcBef>
                <a:spcPts val="0"/>
              </a:spcBef>
              <a:spcAft>
                <a:spcPts val="0"/>
              </a:spcAft>
            </a:pPr>
            <a:r>
              <a:rPr lang="zh-CN" altLang="en-US" sz="1600"/>
              <a:t>通过青霉素过敏试验，为临床应用青霉素治疗提供依据，确定患者对青霉素是否过敏，提高用药的安全性。</a:t>
            </a:r>
            <a:endParaRPr lang="zh-CN" altLang="en-US" sz="1600"/>
          </a:p>
        </p:txBody>
      </p:sp>
      <p:sp>
        <p:nvSpPr>
          <p:cNvPr id="23" name="Title 6"/>
          <p:cNvSpPr txBox="1"/>
          <p:nvPr>
            <p:custDataLst>
              <p:tags r:id="rId1"/>
            </p:custDataLst>
          </p:nvPr>
        </p:nvSpPr>
        <p:spPr>
          <a:xfrm>
            <a:off x="193942" y="58649"/>
            <a:ext cx="745172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一、青霉素过敏试验及过敏反应的处理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667653"/>
                                        </p:tgtEl>
                                        <p:attrNameLst>
                                          <p:attrName>style.visibility</p:attrName>
                                        </p:attrNameLst>
                                      </p:cBhvr>
                                      <p:to>
                                        <p:strVal val="visible"/>
                                      </p:to>
                                    </p:set>
                                    <p:animEffect transition="in" filter="fade">
                                      <p:cBhvr>
                                        <p:cTn id="7" dur="770" decel="100000"/>
                                        <p:tgtEl>
                                          <p:spTgt spid="667653"/>
                                        </p:tgtEl>
                                      </p:cBhvr>
                                    </p:animEffect>
                                    <p:animScale>
                                      <p:cBhvr>
                                        <p:cTn id="8" dur="770" decel="100000"/>
                                        <p:tgtEl>
                                          <p:spTgt spid="667653"/>
                                        </p:tgtEl>
                                      </p:cBhvr>
                                      <p:from x="10000" y="10000"/>
                                      <p:to x="200000" y="450000"/>
                                    </p:animScale>
                                    <p:animScale>
                                      <p:cBhvr>
                                        <p:cTn id="9" dur="1230" accel="100000" fill="hold">
                                          <p:stCondLst>
                                            <p:cond delay="770"/>
                                          </p:stCondLst>
                                        </p:cTn>
                                        <p:tgtEl>
                                          <p:spTgt spid="667653"/>
                                        </p:tgtEl>
                                      </p:cBhvr>
                                      <p:from x="200000" y="450000"/>
                                      <p:to x="100000" y="100000"/>
                                    </p:animScale>
                                    <p:set>
                                      <p:cBhvr>
                                        <p:cTn id="10" dur="770" fill="hold"/>
                                        <p:tgtEl>
                                          <p:spTgt spid="667653"/>
                                        </p:tgtEl>
                                        <p:attrNameLst>
                                          <p:attrName>ppt_x</p:attrName>
                                        </p:attrNameLst>
                                      </p:cBhvr>
                                      <p:to>
                                        <p:strVal val="(0.5)"/>
                                      </p:to>
                                    </p:set>
                                    <p:anim from="(0.5)" to="(#ppt_x)" calcmode="lin" valueType="num">
                                      <p:cBhvr>
                                        <p:cTn id="11" dur="1230" accel="100000" fill="hold">
                                          <p:stCondLst>
                                            <p:cond delay="770"/>
                                          </p:stCondLst>
                                        </p:cTn>
                                        <p:tgtEl>
                                          <p:spTgt spid="667653"/>
                                        </p:tgtEl>
                                        <p:attrNameLst>
                                          <p:attrName>ppt_x</p:attrName>
                                        </p:attrNameLst>
                                      </p:cBhvr>
                                    </p:anim>
                                    <p:set>
                                      <p:cBhvr>
                                        <p:cTn id="12" dur="770" fill="hold"/>
                                        <p:tgtEl>
                                          <p:spTgt spid="667653"/>
                                        </p:tgtEl>
                                        <p:attrNameLst>
                                          <p:attrName>ppt_y</p:attrName>
                                        </p:attrNameLst>
                                      </p:cBhvr>
                                      <p:to>
                                        <p:strVal val="(#ppt_y+0.4)"/>
                                      </p:to>
                                    </p:set>
                                    <p:anim from="(#ppt_y+0.4)" to="(#ppt_y)" calcmode="lin" valueType="num">
                                      <p:cBhvr>
                                        <p:cTn id="13" dur="1230" accel="100000" fill="hold">
                                          <p:stCondLst>
                                            <p:cond delay="770"/>
                                          </p:stCondLst>
                                        </p:cTn>
                                        <p:tgtEl>
                                          <p:spTgt spid="667653"/>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4"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from="(-#ppt_w/2)" to="(#ppt_x)" calcmode="lin" valueType="num">
                                      <p:cBhvr>
                                        <p:cTn id="18" dur="600" fill="hold">
                                          <p:stCondLst>
                                            <p:cond delay="0"/>
                                          </p:stCondLst>
                                        </p:cTn>
                                        <p:tgtEl>
                                          <p:spTgt spid="10"/>
                                        </p:tgtEl>
                                        <p:attrNameLst>
                                          <p:attrName>ppt_x</p:attrName>
                                        </p:attrNameLst>
                                      </p:cBhvr>
                                    </p:anim>
                                    <p:anim from="0" to="-1.0" calcmode="lin" valueType="num">
                                      <p:cBhvr>
                                        <p:cTn id="19" dur="200" decel="50000" autoRev="1" fill="hold">
                                          <p:stCondLst>
                                            <p:cond delay="600"/>
                                          </p:stCondLst>
                                        </p:cTn>
                                        <p:tgtEl>
                                          <p:spTgt spid="10"/>
                                        </p:tgtEl>
                                        <p:attrNameLst>
                                          <p:attrName>xshear</p:attrName>
                                        </p:attrNameLst>
                                      </p:cBhvr>
                                    </p:anim>
                                    <p:animScale>
                                      <p:cBhvr>
                                        <p:cTn id="20" dur="200" decel="100000" autoRev="1" fill="hold">
                                          <p:stCondLst>
                                            <p:cond delay="600"/>
                                          </p:stCondLst>
                                        </p:cTn>
                                        <p:tgtEl>
                                          <p:spTgt spid="10"/>
                                        </p:tgtEl>
                                      </p:cBhvr>
                                      <p:from x="100000" y="100000"/>
                                      <p:to x="80000" y="100000"/>
                                    </p:animScale>
                                    <p:anim by="(#ppt_h/3+#ppt_w*0.1)" calcmode="lin" valueType="num">
                                      <p:cBhvr additive="sum">
                                        <p:cTn id="21" dur="200" decel="100000" autoRev="1" fill="hold">
                                          <p:stCondLst>
                                            <p:cond delay="600"/>
                                          </p:stCondLst>
                                        </p:cTn>
                                        <p:tgtEl>
                                          <p:spTgt spid="10"/>
                                        </p:tgtEl>
                                        <p:attrNameLst>
                                          <p:attrName>ppt_x</p:attrName>
                                        </p:attrNameLst>
                                      </p:cBhvr>
                                    </p:anim>
                                  </p:childTnLst>
                                </p:cTn>
                              </p:par>
                            </p:childTnLst>
                          </p:cTn>
                        </p:par>
                        <p:par>
                          <p:cTn id="22" fill="hold">
                            <p:stCondLst>
                              <p:cond delay="1000"/>
                            </p:stCondLst>
                            <p:childTnLst>
                              <p:par>
                                <p:cTn id="23" presetID="34" presetClass="entr" presetSubtype="0" fill="hold" grpId="0" nodeType="afterEffect">
                                  <p:stCondLst>
                                    <p:cond delay="0"/>
                                  </p:stCondLst>
                                  <p:childTnLst>
                                    <p:set>
                                      <p:cBhvr>
                                        <p:cTn id="24" dur="1" fill="hold">
                                          <p:stCondLst>
                                            <p:cond delay="0"/>
                                          </p:stCondLst>
                                        </p:cTn>
                                        <p:tgtEl>
                                          <p:spTgt spid="10">
                                            <p:txEl>
                                              <p:charRg st="0" end="11"/>
                                            </p:txEl>
                                          </p:spTgt>
                                        </p:tgtEl>
                                        <p:attrNameLst>
                                          <p:attrName>style.visibility</p:attrName>
                                        </p:attrNameLst>
                                      </p:cBhvr>
                                      <p:to>
                                        <p:strVal val="visible"/>
                                      </p:to>
                                    </p:set>
                                    <p:anim from="(-#ppt_w/2)" to="(#ppt_x)" calcmode="lin" valueType="num">
                                      <p:cBhvr>
                                        <p:cTn id="25" dur="600" fill="hold">
                                          <p:stCondLst>
                                            <p:cond delay="0"/>
                                          </p:stCondLst>
                                        </p:cTn>
                                        <p:tgtEl>
                                          <p:spTgt spid="10">
                                            <p:txEl>
                                              <p:charRg st="0" end="11"/>
                                            </p:txEl>
                                          </p:spTgt>
                                        </p:tgtEl>
                                        <p:attrNameLst>
                                          <p:attrName>ppt_x</p:attrName>
                                        </p:attrNameLst>
                                      </p:cBhvr>
                                    </p:anim>
                                    <p:anim from="0" to="-1.0" calcmode="lin" valueType="num">
                                      <p:cBhvr>
                                        <p:cTn id="26" dur="200" decel="50000" autoRev="1" fill="hold">
                                          <p:stCondLst>
                                            <p:cond delay="600"/>
                                          </p:stCondLst>
                                        </p:cTn>
                                        <p:tgtEl>
                                          <p:spTgt spid="10">
                                            <p:txEl>
                                              <p:charRg st="0" end="11"/>
                                            </p:txEl>
                                          </p:spTgt>
                                        </p:tgtEl>
                                        <p:attrNameLst>
                                          <p:attrName>xshear</p:attrName>
                                        </p:attrNameLst>
                                      </p:cBhvr>
                                    </p:anim>
                                    <p:animScale>
                                      <p:cBhvr>
                                        <p:cTn id="27" dur="200" decel="100000" autoRev="1" fill="hold">
                                          <p:stCondLst>
                                            <p:cond delay="600"/>
                                          </p:stCondLst>
                                        </p:cTn>
                                        <p:tgtEl>
                                          <p:spTgt spid="10">
                                            <p:txEl>
                                              <p:charRg st="0" end="11"/>
                                            </p:txEl>
                                          </p:spTgt>
                                        </p:tgtEl>
                                      </p:cBhvr>
                                      <p:from x="100000" y="100000"/>
                                      <p:to x="80000" y="100000"/>
                                    </p:animScale>
                                    <p:anim by="(#ppt_h/3+#ppt_w*0.1)" calcmode="lin" valueType="num">
                                      <p:cBhvr additive="sum">
                                        <p:cTn id="28" dur="200" decel="100000" autoRev="1" fill="hold">
                                          <p:stCondLst>
                                            <p:cond delay="600"/>
                                          </p:stCondLst>
                                        </p:cTn>
                                        <p:tgtEl>
                                          <p:spTgt spid="10">
                                            <p:txEl>
                                              <p:charRg st="0" end="11"/>
                                            </p:txEl>
                                          </p:spTgt>
                                        </p:tgtEl>
                                        <p:attrNameLst>
                                          <p:attrName>ppt_x</p:attrName>
                                        </p:attrNameLst>
                                      </p:cBhvr>
                                    </p:anim>
                                  </p:childTnLst>
                                </p:cTn>
                              </p:par>
                            </p:childTnLst>
                          </p:cTn>
                        </p:par>
                      </p:childTnLst>
                    </p:cTn>
                  </p:par>
                  <p:par>
                    <p:cTn id="29" fill="hold">
                      <p:stCondLst>
                        <p:cond delay="indefinite"/>
                      </p:stCondLst>
                      <p:childTnLst>
                        <p:par>
                          <p:cTn id="30" fill="hold">
                            <p:stCondLst>
                              <p:cond delay="0"/>
                            </p:stCondLst>
                            <p:childTnLst>
                              <p:par>
                                <p:cTn id="31" presetID="34" presetClass="entr" presetSubtype="0" fill="hold" grpId="0" nodeType="clickEffect">
                                  <p:stCondLst>
                                    <p:cond delay="0"/>
                                  </p:stCondLst>
                                  <p:childTnLst>
                                    <p:set>
                                      <p:cBhvr>
                                        <p:cTn id="32" dur="1" fill="hold">
                                          <p:stCondLst>
                                            <p:cond delay="0"/>
                                          </p:stCondLst>
                                        </p:cTn>
                                        <p:tgtEl>
                                          <p:spTgt spid="10">
                                            <p:txEl>
                                              <p:charRg st="11" end="84"/>
                                            </p:txEl>
                                          </p:spTgt>
                                        </p:tgtEl>
                                        <p:attrNameLst>
                                          <p:attrName>style.visibility</p:attrName>
                                        </p:attrNameLst>
                                      </p:cBhvr>
                                      <p:to>
                                        <p:strVal val="visible"/>
                                      </p:to>
                                    </p:set>
                                    <p:anim from="(-#ppt_w/2)" to="(#ppt_x)" calcmode="lin" valueType="num">
                                      <p:cBhvr>
                                        <p:cTn id="33" dur="600" fill="hold">
                                          <p:stCondLst>
                                            <p:cond delay="0"/>
                                          </p:stCondLst>
                                        </p:cTn>
                                        <p:tgtEl>
                                          <p:spTgt spid="10">
                                            <p:txEl>
                                              <p:charRg st="11" end="84"/>
                                            </p:txEl>
                                          </p:spTgt>
                                        </p:tgtEl>
                                        <p:attrNameLst>
                                          <p:attrName>ppt_x</p:attrName>
                                        </p:attrNameLst>
                                      </p:cBhvr>
                                    </p:anim>
                                    <p:anim from="0" to="-1.0" calcmode="lin" valueType="num">
                                      <p:cBhvr>
                                        <p:cTn id="34" dur="200" decel="50000" autoRev="1" fill="hold">
                                          <p:stCondLst>
                                            <p:cond delay="600"/>
                                          </p:stCondLst>
                                        </p:cTn>
                                        <p:tgtEl>
                                          <p:spTgt spid="10">
                                            <p:txEl>
                                              <p:charRg st="11" end="84"/>
                                            </p:txEl>
                                          </p:spTgt>
                                        </p:tgtEl>
                                        <p:attrNameLst>
                                          <p:attrName>xshear</p:attrName>
                                        </p:attrNameLst>
                                      </p:cBhvr>
                                    </p:anim>
                                    <p:animScale>
                                      <p:cBhvr>
                                        <p:cTn id="35" dur="200" decel="100000" autoRev="1" fill="hold">
                                          <p:stCondLst>
                                            <p:cond delay="600"/>
                                          </p:stCondLst>
                                        </p:cTn>
                                        <p:tgtEl>
                                          <p:spTgt spid="10">
                                            <p:txEl>
                                              <p:charRg st="11" end="84"/>
                                            </p:txEl>
                                          </p:spTgt>
                                        </p:tgtEl>
                                      </p:cBhvr>
                                      <p:from x="100000" y="100000"/>
                                      <p:to x="80000" y="100000"/>
                                    </p:animScale>
                                    <p:anim by="(#ppt_h/3+#ppt_w*0.1)" calcmode="lin" valueType="num">
                                      <p:cBhvr additive="sum">
                                        <p:cTn id="36" dur="200" decel="100000" autoRev="1" fill="hold">
                                          <p:stCondLst>
                                            <p:cond delay="600"/>
                                          </p:stCondLst>
                                        </p:cTn>
                                        <p:tgtEl>
                                          <p:spTgt spid="10">
                                            <p:txEl>
                                              <p:charRg st="11" end="84"/>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7653" grpId="0" bldLvl="0" animBg="1"/>
      <p:bldP spid="10"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4" name="Rectangle 2"/>
          <p:cNvSpPr>
            <a:spLocks noChangeArrowheads="1"/>
          </p:cNvSpPr>
          <p:nvPr/>
        </p:nvSpPr>
        <p:spPr bwMode="auto">
          <a:xfrm>
            <a:off x="0" y="-1347470"/>
            <a:ext cx="370840" cy="408940"/>
          </a:xfrm>
          <a:prstGeom prst="rect">
            <a:avLst/>
          </a:prstGeom>
          <a:noFill/>
          <a:ln w="9525">
            <a:noFill/>
            <a:miter lim="800000"/>
          </a:ln>
          <a:effectLst>
            <a:prstShdw prst="shdw13" dist="53882" dir="13500000">
              <a:schemeClr val="accent1">
                <a:gamma/>
                <a:shade val="60000"/>
                <a:invGamma/>
                <a:alpha val="50000"/>
              </a:schemeClr>
            </a:prstShdw>
          </a:effectLst>
        </p:spPr>
        <p:txBody>
          <a:bodyPr vert="horz" wrap="none" lIns="121920" tIns="60960" rIns="121920" bIns="6096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3" name="Title 6"/>
          <p:cNvSpPr txBox="1"/>
          <p:nvPr>
            <p:custDataLst>
              <p:tags r:id="rId1"/>
            </p:custDataLst>
          </p:nvPr>
        </p:nvSpPr>
        <p:spPr>
          <a:xfrm>
            <a:off x="193942" y="58649"/>
            <a:ext cx="745172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一、青霉素过敏试验及过敏反应的处理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 name="矩形: 剪去单角 50"/>
          <p:cNvSpPr/>
          <p:nvPr>
            <p:custDataLst>
              <p:tags r:id="rId2"/>
            </p:custDataLst>
          </p:nvPr>
        </p:nvSpPr>
        <p:spPr>
          <a:xfrm flipV="1">
            <a:off x="4458403" y="2868083"/>
            <a:ext cx="3252758" cy="201676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3"/>
            </p:custDataLst>
          </p:nvPr>
        </p:nvSpPr>
        <p:spPr>
          <a:xfrm rot="5400000">
            <a:off x="7372340" y="4546022"/>
            <a:ext cx="338664" cy="338978"/>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4"/>
            </p:custDataLst>
          </p:nvPr>
        </p:nvSpPr>
        <p:spPr>
          <a:xfrm>
            <a:off x="4289069" y="2719917"/>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椭圆 49"/>
          <p:cNvSpPr/>
          <p:nvPr>
            <p:custDataLst>
              <p:tags r:id="rId5"/>
            </p:custDataLst>
          </p:nvPr>
        </p:nvSpPr>
        <p:spPr>
          <a:xfrm>
            <a:off x="4339525" y="2770373"/>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6" name="矩形 45"/>
          <p:cNvSpPr/>
          <p:nvPr>
            <p:custDataLst>
              <p:tags r:id="rId6"/>
            </p:custDataLst>
          </p:nvPr>
        </p:nvSpPr>
        <p:spPr>
          <a:xfrm>
            <a:off x="4661269" y="3297343"/>
            <a:ext cx="2847026" cy="1130643"/>
          </a:xfrm>
          <a:prstGeom prst="rect">
            <a:avLst/>
          </a:prstGeom>
        </p:spPr>
        <p:txBody>
          <a:bodyPr wrap="square">
            <a:normAutofit/>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（2）患者的病情、治疗情况、用药情况。</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7"/>
            </p:custDataLst>
          </p:nvPr>
        </p:nvSpPr>
        <p:spPr>
          <a:xfrm>
            <a:off x="4374830" y="278105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剪去单角 59"/>
          <p:cNvSpPr/>
          <p:nvPr>
            <p:custDataLst>
              <p:tags r:id="rId8"/>
            </p:custDataLst>
          </p:nvPr>
        </p:nvSpPr>
        <p:spPr>
          <a:xfrm flipV="1">
            <a:off x="8027103" y="2868083"/>
            <a:ext cx="3252758" cy="201676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9"/>
            </p:custDataLst>
          </p:nvPr>
        </p:nvSpPr>
        <p:spPr>
          <a:xfrm rot="5400000">
            <a:off x="10941040" y="4546022"/>
            <a:ext cx="338664" cy="338978"/>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10"/>
            </p:custDataLst>
          </p:nvPr>
        </p:nvSpPr>
        <p:spPr>
          <a:xfrm>
            <a:off x="7857769" y="2719917"/>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11"/>
            </p:custDataLst>
          </p:nvPr>
        </p:nvSpPr>
        <p:spPr>
          <a:xfrm>
            <a:off x="7908225" y="2770373"/>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12"/>
            </p:custDataLst>
          </p:nvPr>
        </p:nvSpPr>
        <p:spPr>
          <a:xfrm>
            <a:off x="8229969" y="3297343"/>
            <a:ext cx="2847026" cy="1130643"/>
          </a:xfrm>
          <a:prstGeom prst="rect">
            <a:avLst/>
          </a:prstGeom>
        </p:spPr>
        <p:txBody>
          <a:bodyPr wrap="square">
            <a:normAutofit/>
          </a:bodyPr>
          <a:p>
            <a:pPr algn="just">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（3）患者的心理状态、意识状态，对青霉素过敏试验的认识、合作程度。</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13"/>
            </p:custDataLst>
          </p:nvPr>
        </p:nvSpPr>
        <p:spPr>
          <a:xfrm>
            <a:off x="7943530" y="278105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矩形: 剪去单角 32"/>
          <p:cNvSpPr/>
          <p:nvPr>
            <p:custDataLst>
              <p:tags r:id="rId14"/>
            </p:custDataLst>
          </p:nvPr>
        </p:nvSpPr>
        <p:spPr>
          <a:xfrm flipV="1">
            <a:off x="889703" y="2868083"/>
            <a:ext cx="3252758" cy="201676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等腰三角形 33"/>
          <p:cNvSpPr/>
          <p:nvPr>
            <p:custDataLst>
              <p:tags r:id="rId15"/>
            </p:custDataLst>
          </p:nvPr>
        </p:nvSpPr>
        <p:spPr>
          <a:xfrm rot="5400000">
            <a:off x="3803640" y="4546022"/>
            <a:ext cx="338664" cy="338978"/>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1" name="椭圆 30"/>
          <p:cNvSpPr/>
          <p:nvPr>
            <p:custDataLst>
              <p:tags r:id="rId16"/>
            </p:custDataLst>
          </p:nvPr>
        </p:nvSpPr>
        <p:spPr>
          <a:xfrm>
            <a:off x="720369" y="2719917"/>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17"/>
            </p:custDataLst>
          </p:nvPr>
        </p:nvSpPr>
        <p:spPr>
          <a:xfrm>
            <a:off x="770825" y="2770373"/>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18"/>
            </p:custDataLst>
          </p:nvPr>
        </p:nvSpPr>
        <p:spPr>
          <a:xfrm>
            <a:off x="1092569" y="3297343"/>
            <a:ext cx="2847026" cy="1130643"/>
          </a:xfrm>
          <a:prstGeom prst="rect">
            <a:avLst/>
          </a:prstGeom>
        </p:spPr>
        <p:txBody>
          <a:bodyPr wrap="square">
            <a:normAutofit fontScale="90000"/>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（1）患者的用药史、过敏史及家族过敏史，有其他药物过敏史或变态反应疾病史者应该慎用。</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矩形 19"/>
          <p:cNvSpPr/>
          <p:nvPr>
            <p:custDataLst>
              <p:tags r:id="rId19"/>
            </p:custDataLst>
          </p:nvPr>
        </p:nvSpPr>
        <p:spPr>
          <a:xfrm>
            <a:off x="806130" y="278105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AutoShape 5"/>
          <p:cNvSpPr>
            <a:spLocks noChangeArrowheads="1"/>
          </p:cNvSpPr>
          <p:nvPr>
            <p:custDataLst>
              <p:tags r:id="rId20"/>
            </p:custDataLst>
          </p:nvPr>
        </p:nvSpPr>
        <p:spPr bwMode="auto">
          <a:xfrm>
            <a:off x="911225" y="1557020"/>
            <a:ext cx="2367915" cy="636270"/>
          </a:xfrm>
          <a:prstGeom prst="flowChartTerminator">
            <a:avLst/>
          </a:prstGeom>
          <a:noFill/>
          <a:ln w="38100" cmpd="dbl" algn="ctr">
            <a:solidFill>
              <a:schemeClr val="accent1"/>
            </a:solidFill>
            <a:miter lim="800000"/>
          </a:ln>
        </p:spPr>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rPr>
              <a:t>2. 评估</a:t>
            </a:r>
            <a:endPar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4" name="Rectangle 2"/>
          <p:cNvSpPr>
            <a:spLocks noChangeArrowheads="1"/>
          </p:cNvSpPr>
          <p:nvPr/>
        </p:nvSpPr>
        <p:spPr bwMode="auto">
          <a:xfrm>
            <a:off x="0" y="-1347470"/>
            <a:ext cx="370840" cy="408940"/>
          </a:xfrm>
          <a:prstGeom prst="rect">
            <a:avLst/>
          </a:prstGeom>
          <a:noFill/>
          <a:ln w="9525">
            <a:noFill/>
            <a:miter lim="800000"/>
          </a:ln>
          <a:effectLst>
            <a:prstShdw prst="shdw13" dist="53882" dir="13500000">
              <a:schemeClr val="accent1">
                <a:gamma/>
                <a:shade val="60000"/>
                <a:invGamma/>
                <a:alpha val="50000"/>
              </a:schemeClr>
            </a:prstShdw>
          </a:effectLst>
        </p:spPr>
        <p:txBody>
          <a:bodyPr vert="horz" wrap="none" lIns="121920" tIns="60960" rIns="121920" bIns="6096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 name="AutoShape 5"/>
          <p:cNvSpPr>
            <a:spLocks noChangeArrowheads="1"/>
          </p:cNvSpPr>
          <p:nvPr>
            <p:custDataLst>
              <p:tags r:id="rId1"/>
            </p:custDataLst>
          </p:nvPr>
        </p:nvSpPr>
        <p:spPr bwMode="auto">
          <a:xfrm>
            <a:off x="695325" y="981075"/>
            <a:ext cx="2367915" cy="636270"/>
          </a:xfrm>
          <a:prstGeom prst="flowChartTerminator">
            <a:avLst/>
          </a:prstGeom>
          <a:noFill/>
          <a:ln w="38100" cmpd="dbl" algn="ctr">
            <a:solidFill>
              <a:schemeClr val="accent1"/>
            </a:solidFill>
            <a:miter lim="800000"/>
          </a:ln>
        </p:spPr>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rPr>
              <a:t>4. 操作程序</a:t>
            </a:r>
            <a:endPar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endParaRPr>
          </a:p>
        </p:txBody>
      </p:sp>
      <p:sp>
        <p:nvSpPr>
          <p:cNvPr id="23" name="Title 6"/>
          <p:cNvSpPr txBox="1"/>
          <p:nvPr>
            <p:custDataLst>
              <p:tags r:id="rId2"/>
            </p:custDataLst>
          </p:nvPr>
        </p:nvSpPr>
        <p:spPr>
          <a:xfrm>
            <a:off x="193942" y="58649"/>
            <a:ext cx="745172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一、青霉素过敏试验及过敏反应的处理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Rectangle 2"/>
          <p:cNvSpPr txBox="1">
            <a:spLocks noChangeArrowheads="1"/>
          </p:cNvSpPr>
          <p:nvPr>
            <p:custDataLst>
              <p:tags r:id="rId3"/>
            </p:custDataLst>
          </p:nvPr>
        </p:nvSpPr>
        <p:spPr bwMode="auto">
          <a:xfrm>
            <a:off x="408940" y="1697355"/>
            <a:ext cx="5744845" cy="1310640"/>
          </a:xfrm>
          <a:prstGeom prst="rect">
            <a:avLst/>
          </a:prstGeom>
          <a:noFill/>
          <a:ln w="38100" cap="rnd" cmpd="dbl">
            <a:solidFill>
              <a:schemeClr val="bg1"/>
            </a:solidFill>
            <a:prstDash val="sysDot"/>
            <a:miter lim="800000"/>
          </a:ln>
        </p:spPr>
        <p:txBody>
          <a:bodyPr vert="horz" wrap="square" lIns="122766" tIns="61384" rIns="122766" bIns="61384" numCol="1" anchor="t" anchorCtr="0" compatLnSpc="1"/>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（1）洗手，戴口罩。</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（2）询问患者有无青霉素及其他药物用药史、过敏史及家族过敏史，并解释过敏试验的目的、方法、注意事项及配合要点。</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（3）试验液的配制：以每毫升含青霉素 200～500 U 的皮内试验液为标准，注入剂量为 20～50 U（0.1 mL），具体配制方法如表 9−5−1 所示。</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（4）确定患者无青霉素过敏史，在患者前臂掌侧下段注射 0.1 mL（含青霉素 20 或50 U）青霉素皮试溶液，20 分钟后观察、判断并记录试验结果。</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（5）试验结果判断如表 9−5−2 所示。</a:t>
            </a:r>
            <a:endParaRPr kumimoji="0" lang="zh-CN" altLang="en-US" sz="1800" kern="1200" cap="none" spc="0" normalizeH="0" baseline="0" noProof="0" dirty="0" smtClean="0">
              <a:solidFill>
                <a:schemeClr val="tx1"/>
              </a:solidFill>
              <a:latin typeface="+mn-ea"/>
              <a:ea typeface="+mn-ea"/>
              <a:cs typeface="+mn-cs"/>
            </a:endParaRPr>
          </a:p>
        </p:txBody>
      </p:sp>
      <p:pic>
        <p:nvPicPr>
          <p:cNvPr id="4" name="图片 3"/>
          <p:cNvPicPr>
            <a:picLocks noChangeAspect="1"/>
          </p:cNvPicPr>
          <p:nvPr>
            <p:custDataLst>
              <p:tags r:id="rId4"/>
            </p:custDataLst>
          </p:nvPr>
        </p:nvPicPr>
        <p:blipFill>
          <a:blip r:embed="rId5"/>
          <a:stretch>
            <a:fillRect/>
          </a:stretch>
        </p:blipFill>
        <p:spPr>
          <a:xfrm>
            <a:off x="6437630" y="2421255"/>
            <a:ext cx="5629275" cy="1838960"/>
          </a:xfrm>
          <a:prstGeom prst="rect">
            <a:avLst/>
          </a:prstGeom>
        </p:spPr>
      </p:pic>
      <p:pic>
        <p:nvPicPr>
          <p:cNvPr id="5" name="图片 4"/>
          <p:cNvPicPr>
            <a:picLocks noChangeAspect="1"/>
          </p:cNvPicPr>
          <p:nvPr>
            <p:custDataLst>
              <p:tags r:id="rId6"/>
            </p:custDataLst>
          </p:nvPr>
        </p:nvPicPr>
        <p:blipFill>
          <a:blip r:embed="rId7"/>
          <a:stretch>
            <a:fillRect/>
          </a:stretch>
        </p:blipFill>
        <p:spPr>
          <a:xfrm>
            <a:off x="6311900" y="4797425"/>
            <a:ext cx="5448300" cy="11899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4"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from="(-#ppt_w/2)" to="(#ppt_x)" calcmode="lin" valueType="num">
                                      <p:cBhvr>
                                        <p:cTn id="18" dur="600" fill="hold">
                                          <p:stCondLst>
                                            <p:cond delay="0"/>
                                          </p:stCondLst>
                                        </p:cTn>
                                        <p:tgtEl>
                                          <p:spTgt spid="3"/>
                                        </p:tgtEl>
                                        <p:attrNameLst>
                                          <p:attrName>ppt_x</p:attrName>
                                        </p:attrNameLst>
                                      </p:cBhvr>
                                    </p:anim>
                                    <p:anim from="0" to="-1.0" calcmode="lin" valueType="num">
                                      <p:cBhvr>
                                        <p:cTn id="19" dur="200" decel="50000" autoRev="1" fill="hold">
                                          <p:stCondLst>
                                            <p:cond delay="600"/>
                                          </p:stCondLst>
                                        </p:cTn>
                                        <p:tgtEl>
                                          <p:spTgt spid="3"/>
                                        </p:tgtEl>
                                        <p:attrNameLst>
                                          <p:attrName>xshear</p:attrName>
                                        </p:attrNameLst>
                                      </p:cBhvr>
                                    </p:anim>
                                    <p:animScale>
                                      <p:cBhvr>
                                        <p:cTn id="20" dur="200" decel="100000" autoRev="1" fill="hold">
                                          <p:stCondLst>
                                            <p:cond delay="600"/>
                                          </p:stCondLst>
                                        </p:cTn>
                                        <p:tgtEl>
                                          <p:spTgt spid="3"/>
                                        </p:tgtEl>
                                      </p:cBhvr>
                                      <p:from x="100000" y="100000"/>
                                      <p:to x="80000" y="100000"/>
                                    </p:animScale>
                                    <p:anim by="(#ppt_h/3+#ppt_w*0.1)" calcmode="lin" valueType="num">
                                      <p:cBhvr additive="sum">
                                        <p:cTn id="21" dur="200" decel="100000" autoRev="1" fill="hold">
                                          <p:stCondLst>
                                            <p:cond delay="600"/>
                                          </p:stCondLst>
                                        </p:cTn>
                                        <p:tgtEl>
                                          <p:spTgt spid="3"/>
                                        </p:tgtEl>
                                        <p:attrNameLst>
                                          <p:attrName>ppt_x</p:attrName>
                                        </p:attrNameLst>
                                      </p:cBhvr>
                                    </p:anim>
                                  </p:childTnLst>
                                </p:cTn>
                              </p:par>
                            </p:childTnLst>
                          </p:cTn>
                        </p:par>
                        <p:par>
                          <p:cTn id="22" fill="hold">
                            <p:stCondLst>
                              <p:cond delay="1000"/>
                            </p:stCondLst>
                            <p:childTnLst>
                              <p:par>
                                <p:cTn id="23" presetID="34" presetClass="entr" presetSubtype="0" fill="hold" grpId="0" nodeType="afterEffect">
                                  <p:stCondLst>
                                    <p:cond delay="0"/>
                                  </p:stCondLst>
                                  <p:childTnLst>
                                    <p:set>
                                      <p:cBhvr>
                                        <p:cTn id="24" dur="1" fill="hold">
                                          <p:stCondLst>
                                            <p:cond delay="0"/>
                                          </p:stCondLst>
                                        </p:cTn>
                                        <p:tgtEl>
                                          <p:spTgt spid="3">
                                            <p:txEl>
                                              <p:charRg st="0" end="11"/>
                                            </p:txEl>
                                          </p:spTgt>
                                        </p:tgtEl>
                                        <p:attrNameLst>
                                          <p:attrName>style.visibility</p:attrName>
                                        </p:attrNameLst>
                                      </p:cBhvr>
                                      <p:to>
                                        <p:strVal val="visible"/>
                                      </p:to>
                                    </p:set>
                                    <p:anim from="(-#ppt_w/2)" to="(#ppt_x)" calcmode="lin" valueType="num">
                                      <p:cBhvr>
                                        <p:cTn id="25" dur="600" fill="hold">
                                          <p:stCondLst>
                                            <p:cond delay="0"/>
                                          </p:stCondLst>
                                        </p:cTn>
                                        <p:tgtEl>
                                          <p:spTgt spid="3">
                                            <p:txEl>
                                              <p:charRg st="0" end="11"/>
                                            </p:txEl>
                                          </p:spTgt>
                                        </p:tgtEl>
                                        <p:attrNameLst>
                                          <p:attrName>ppt_x</p:attrName>
                                        </p:attrNameLst>
                                      </p:cBhvr>
                                    </p:anim>
                                    <p:anim from="0" to="-1.0" calcmode="lin" valueType="num">
                                      <p:cBhvr>
                                        <p:cTn id="26" dur="200" decel="50000" autoRev="1" fill="hold">
                                          <p:stCondLst>
                                            <p:cond delay="600"/>
                                          </p:stCondLst>
                                        </p:cTn>
                                        <p:tgtEl>
                                          <p:spTgt spid="3">
                                            <p:txEl>
                                              <p:charRg st="0" end="11"/>
                                            </p:txEl>
                                          </p:spTgt>
                                        </p:tgtEl>
                                        <p:attrNameLst>
                                          <p:attrName>xshear</p:attrName>
                                        </p:attrNameLst>
                                      </p:cBhvr>
                                    </p:anim>
                                    <p:animScale>
                                      <p:cBhvr>
                                        <p:cTn id="27" dur="200" decel="100000" autoRev="1" fill="hold">
                                          <p:stCondLst>
                                            <p:cond delay="600"/>
                                          </p:stCondLst>
                                        </p:cTn>
                                        <p:tgtEl>
                                          <p:spTgt spid="3">
                                            <p:txEl>
                                              <p:charRg st="0" end="11"/>
                                            </p:txEl>
                                          </p:spTgt>
                                        </p:tgtEl>
                                      </p:cBhvr>
                                      <p:from x="100000" y="100000"/>
                                      <p:to x="80000" y="100000"/>
                                    </p:animScale>
                                    <p:anim by="(#ppt_h/3+#ppt_w*0.1)" calcmode="lin" valueType="num">
                                      <p:cBhvr additive="sum">
                                        <p:cTn id="28" dur="200" decel="100000" autoRev="1" fill="hold">
                                          <p:stCondLst>
                                            <p:cond delay="600"/>
                                          </p:stCondLst>
                                        </p:cTn>
                                        <p:tgtEl>
                                          <p:spTgt spid="3">
                                            <p:txEl>
                                              <p:charRg st="0" end="11"/>
                                            </p:txEl>
                                          </p:spTgt>
                                        </p:tgtEl>
                                        <p:attrNameLst>
                                          <p:attrName>ppt_x</p:attrName>
                                        </p:attrNameLst>
                                      </p:cBhvr>
                                    </p:anim>
                                  </p:childTnLst>
                                </p:cTn>
                              </p:par>
                            </p:childTnLst>
                          </p:cTn>
                        </p:par>
                      </p:childTnLst>
                    </p:cTn>
                  </p:par>
                  <p:par>
                    <p:cTn id="29" fill="hold">
                      <p:stCondLst>
                        <p:cond delay="indefinite"/>
                      </p:stCondLst>
                      <p:childTnLst>
                        <p:par>
                          <p:cTn id="30" fill="hold">
                            <p:stCondLst>
                              <p:cond delay="0"/>
                            </p:stCondLst>
                            <p:childTnLst>
                              <p:par>
                                <p:cTn id="31" presetID="34" presetClass="entr" presetSubtype="0" fill="hold" grpId="0" nodeType="clickEffect">
                                  <p:stCondLst>
                                    <p:cond delay="0"/>
                                  </p:stCondLst>
                                  <p:childTnLst>
                                    <p:set>
                                      <p:cBhvr>
                                        <p:cTn id="32" dur="1" fill="hold">
                                          <p:stCondLst>
                                            <p:cond delay="0"/>
                                          </p:stCondLst>
                                        </p:cTn>
                                        <p:tgtEl>
                                          <p:spTgt spid="3">
                                            <p:txEl>
                                              <p:charRg st="1" end="1"/>
                                            </p:txEl>
                                          </p:spTgt>
                                        </p:tgtEl>
                                        <p:attrNameLst>
                                          <p:attrName>style.visibility</p:attrName>
                                        </p:attrNameLst>
                                      </p:cBhvr>
                                      <p:to>
                                        <p:strVal val="visible"/>
                                      </p:to>
                                    </p:set>
                                    <p:anim from="(-#ppt_w/2)" to="(#ppt_x)" calcmode="lin" valueType="num">
                                      <p:cBhvr>
                                        <p:cTn id="33" dur="600" fill="hold">
                                          <p:stCondLst>
                                            <p:cond delay="0"/>
                                          </p:stCondLst>
                                        </p:cTn>
                                        <p:tgtEl>
                                          <p:spTgt spid="3">
                                            <p:txEl>
                                              <p:charRg st="1" end="1"/>
                                            </p:txEl>
                                          </p:spTgt>
                                        </p:tgtEl>
                                        <p:attrNameLst>
                                          <p:attrName>ppt_x</p:attrName>
                                        </p:attrNameLst>
                                      </p:cBhvr>
                                    </p:anim>
                                    <p:anim from="0" to="-1.0" calcmode="lin" valueType="num">
                                      <p:cBhvr>
                                        <p:cTn id="34" dur="200" decel="50000" autoRev="1" fill="hold">
                                          <p:stCondLst>
                                            <p:cond delay="600"/>
                                          </p:stCondLst>
                                        </p:cTn>
                                        <p:tgtEl>
                                          <p:spTgt spid="3">
                                            <p:txEl>
                                              <p:charRg st="1" end="1"/>
                                            </p:txEl>
                                          </p:spTgt>
                                        </p:tgtEl>
                                        <p:attrNameLst>
                                          <p:attrName>xshear</p:attrName>
                                        </p:attrNameLst>
                                      </p:cBhvr>
                                    </p:anim>
                                    <p:animScale>
                                      <p:cBhvr>
                                        <p:cTn id="35" dur="200" decel="100000" autoRev="1" fill="hold">
                                          <p:stCondLst>
                                            <p:cond delay="600"/>
                                          </p:stCondLst>
                                        </p:cTn>
                                        <p:tgtEl>
                                          <p:spTgt spid="3">
                                            <p:txEl>
                                              <p:charRg st="1" end="1"/>
                                            </p:txEl>
                                          </p:spTgt>
                                        </p:tgtEl>
                                      </p:cBhvr>
                                      <p:from x="100000" y="100000"/>
                                      <p:to x="80000" y="100000"/>
                                    </p:animScale>
                                    <p:anim by="(#ppt_h/3+#ppt_w*0.1)" calcmode="lin" valueType="num">
                                      <p:cBhvr additive="sum">
                                        <p:cTn id="36" dur="200" decel="100000" autoRev="1" fill="hold">
                                          <p:stCondLst>
                                            <p:cond delay="600"/>
                                          </p:stCondLst>
                                        </p:cTn>
                                        <p:tgtEl>
                                          <p:spTgt spid="3">
                                            <p:txEl>
                                              <p:charRg st="1" end="1"/>
                                            </p:txEl>
                                          </p:spTgt>
                                        </p:tgtEl>
                                        <p:attrNameLst>
                                          <p:attrName>ppt_x</p:attrName>
                                        </p:attrNameLst>
                                      </p:cBhvr>
                                    </p:anim>
                                  </p:childTnLst>
                                </p:cTn>
                              </p:par>
                            </p:childTnLst>
                          </p:cTn>
                        </p:par>
                      </p:childTnLst>
                    </p:cTn>
                  </p:par>
                  <p:par>
                    <p:cTn id="37" fill="hold">
                      <p:stCondLst>
                        <p:cond delay="indefinite"/>
                      </p:stCondLst>
                      <p:childTnLst>
                        <p:par>
                          <p:cTn id="38" fill="hold">
                            <p:stCondLst>
                              <p:cond delay="0"/>
                            </p:stCondLst>
                            <p:childTnLst>
                              <p:par>
                                <p:cTn id="39" presetID="34" presetClass="entr" presetSubtype="0" fill="hold" grpId="0" nodeType="clickEffect">
                                  <p:stCondLst>
                                    <p:cond delay="0"/>
                                  </p:stCondLst>
                                  <p:childTnLst>
                                    <p:set>
                                      <p:cBhvr>
                                        <p:cTn id="40" dur="1" fill="hold">
                                          <p:stCondLst>
                                            <p:cond delay="0"/>
                                          </p:stCondLst>
                                        </p:cTn>
                                        <p:tgtEl>
                                          <p:spTgt spid="3">
                                            <p:txEl>
                                              <p:charRg st="3" end="3"/>
                                            </p:txEl>
                                          </p:spTgt>
                                        </p:tgtEl>
                                        <p:attrNameLst>
                                          <p:attrName>style.visibility</p:attrName>
                                        </p:attrNameLst>
                                      </p:cBhvr>
                                      <p:to>
                                        <p:strVal val="visible"/>
                                      </p:to>
                                    </p:set>
                                    <p:anim from="(-#ppt_w/2)" to="(#ppt_x)" calcmode="lin" valueType="num">
                                      <p:cBhvr>
                                        <p:cTn id="41" dur="600" fill="hold">
                                          <p:stCondLst>
                                            <p:cond delay="0"/>
                                          </p:stCondLst>
                                        </p:cTn>
                                        <p:tgtEl>
                                          <p:spTgt spid="3">
                                            <p:txEl>
                                              <p:charRg st="3" end="3"/>
                                            </p:txEl>
                                          </p:spTgt>
                                        </p:tgtEl>
                                        <p:attrNameLst>
                                          <p:attrName>ppt_x</p:attrName>
                                        </p:attrNameLst>
                                      </p:cBhvr>
                                    </p:anim>
                                    <p:anim from="0" to="-1.0" calcmode="lin" valueType="num">
                                      <p:cBhvr>
                                        <p:cTn id="42" dur="200" decel="50000" autoRev="1" fill="hold">
                                          <p:stCondLst>
                                            <p:cond delay="600"/>
                                          </p:stCondLst>
                                        </p:cTn>
                                        <p:tgtEl>
                                          <p:spTgt spid="3">
                                            <p:txEl>
                                              <p:charRg st="3" end="3"/>
                                            </p:txEl>
                                          </p:spTgt>
                                        </p:tgtEl>
                                        <p:attrNameLst>
                                          <p:attrName>xshear</p:attrName>
                                        </p:attrNameLst>
                                      </p:cBhvr>
                                    </p:anim>
                                    <p:animScale>
                                      <p:cBhvr>
                                        <p:cTn id="43" dur="200" decel="100000" autoRev="1" fill="hold">
                                          <p:stCondLst>
                                            <p:cond delay="600"/>
                                          </p:stCondLst>
                                        </p:cTn>
                                        <p:tgtEl>
                                          <p:spTgt spid="3">
                                            <p:txEl>
                                              <p:charRg st="3" end="3"/>
                                            </p:txEl>
                                          </p:spTgt>
                                        </p:tgtEl>
                                      </p:cBhvr>
                                      <p:from x="100000" y="100000"/>
                                      <p:to x="80000" y="100000"/>
                                    </p:animScale>
                                    <p:anim by="(#ppt_h/3+#ppt_w*0.1)" calcmode="lin" valueType="num">
                                      <p:cBhvr additive="sum">
                                        <p:cTn id="44" dur="200" decel="100000" autoRev="1" fill="hold">
                                          <p:stCondLst>
                                            <p:cond delay="600"/>
                                          </p:stCondLst>
                                        </p:cTn>
                                        <p:tgtEl>
                                          <p:spTgt spid="3">
                                            <p:txEl>
                                              <p:charRg st="3" end="3"/>
                                            </p:txEl>
                                          </p:spTgt>
                                        </p:tgtEl>
                                        <p:attrNameLst>
                                          <p:attrName>ppt_x</p:attrName>
                                        </p:attrNameLst>
                                      </p:cBhvr>
                                    </p:anim>
                                  </p:childTnLst>
                                </p:cTn>
                              </p:par>
                            </p:childTnLst>
                          </p:cTn>
                        </p:par>
                      </p:childTnLst>
                    </p:cTn>
                  </p:par>
                  <p:par>
                    <p:cTn id="45" fill="hold">
                      <p:stCondLst>
                        <p:cond delay="indefinite"/>
                      </p:stCondLst>
                      <p:childTnLst>
                        <p:par>
                          <p:cTn id="46" fill="hold">
                            <p:stCondLst>
                              <p:cond delay="0"/>
                            </p:stCondLst>
                            <p:childTnLst>
                              <p:par>
                                <p:cTn id="47" presetID="34" presetClass="entr" presetSubtype="0" fill="hold" grpId="0" nodeType="clickEffect">
                                  <p:stCondLst>
                                    <p:cond delay="0"/>
                                  </p:stCondLst>
                                  <p:childTnLst>
                                    <p:set>
                                      <p:cBhvr>
                                        <p:cTn id="48" dur="1" fill="hold">
                                          <p:stCondLst>
                                            <p:cond delay="0"/>
                                          </p:stCondLst>
                                        </p:cTn>
                                        <p:tgtEl>
                                          <p:spTgt spid="3">
                                            <p:txEl>
                                              <p:charRg st="3" end="3"/>
                                            </p:txEl>
                                          </p:spTgt>
                                        </p:tgtEl>
                                        <p:attrNameLst>
                                          <p:attrName>style.visibility</p:attrName>
                                        </p:attrNameLst>
                                      </p:cBhvr>
                                      <p:to>
                                        <p:strVal val="visible"/>
                                      </p:to>
                                    </p:set>
                                    <p:anim from="(-#ppt_w/2)" to="(#ppt_x)" calcmode="lin" valueType="num">
                                      <p:cBhvr>
                                        <p:cTn id="49" dur="600" fill="hold">
                                          <p:stCondLst>
                                            <p:cond delay="0"/>
                                          </p:stCondLst>
                                        </p:cTn>
                                        <p:tgtEl>
                                          <p:spTgt spid="3">
                                            <p:txEl>
                                              <p:charRg st="3" end="3"/>
                                            </p:txEl>
                                          </p:spTgt>
                                        </p:tgtEl>
                                        <p:attrNameLst>
                                          <p:attrName>ppt_x</p:attrName>
                                        </p:attrNameLst>
                                      </p:cBhvr>
                                    </p:anim>
                                    <p:anim from="0" to="-1.0" calcmode="lin" valueType="num">
                                      <p:cBhvr>
                                        <p:cTn id="50" dur="200" decel="50000" autoRev="1" fill="hold">
                                          <p:stCondLst>
                                            <p:cond delay="600"/>
                                          </p:stCondLst>
                                        </p:cTn>
                                        <p:tgtEl>
                                          <p:spTgt spid="3">
                                            <p:txEl>
                                              <p:charRg st="3" end="3"/>
                                            </p:txEl>
                                          </p:spTgt>
                                        </p:tgtEl>
                                        <p:attrNameLst>
                                          <p:attrName>xshear</p:attrName>
                                        </p:attrNameLst>
                                      </p:cBhvr>
                                    </p:anim>
                                    <p:animScale>
                                      <p:cBhvr>
                                        <p:cTn id="51" dur="200" decel="100000" autoRev="1" fill="hold">
                                          <p:stCondLst>
                                            <p:cond delay="600"/>
                                          </p:stCondLst>
                                        </p:cTn>
                                        <p:tgtEl>
                                          <p:spTgt spid="3">
                                            <p:txEl>
                                              <p:charRg st="3" end="3"/>
                                            </p:txEl>
                                          </p:spTgt>
                                        </p:tgtEl>
                                      </p:cBhvr>
                                      <p:from x="100000" y="100000"/>
                                      <p:to x="80000" y="100000"/>
                                    </p:animScale>
                                    <p:anim by="(#ppt_h/3+#ppt_w*0.1)" calcmode="lin" valueType="num">
                                      <p:cBhvr additive="sum">
                                        <p:cTn id="52" dur="200" decel="100000" autoRev="1" fill="hold">
                                          <p:stCondLst>
                                            <p:cond delay="600"/>
                                          </p:stCondLst>
                                        </p:cTn>
                                        <p:tgtEl>
                                          <p:spTgt spid="3">
                                            <p:txEl>
                                              <p:charRg st="3" end="3"/>
                                            </p:txEl>
                                          </p:spTgt>
                                        </p:tgtEl>
                                        <p:attrNameLst>
                                          <p:attrName>ppt_x</p:attrName>
                                        </p:attrNameLst>
                                      </p:cBhvr>
                                    </p:anim>
                                  </p:childTnLst>
                                </p:cTn>
                              </p:par>
                            </p:childTnLst>
                          </p:cTn>
                        </p:par>
                      </p:childTnLst>
                    </p:cTn>
                  </p:par>
                  <p:par>
                    <p:cTn id="53" fill="hold">
                      <p:stCondLst>
                        <p:cond delay="indefinite"/>
                      </p:stCondLst>
                      <p:childTnLst>
                        <p:par>
                          <p:cTn id="54" fill="hold">
                            <p:stCondLst>
                              <p:cond delay="0"/>
                            </p:stCondLst>
                            <p:childTnLst>
                              <p:par>
                                <p:cTn id="55" presetID="34" presetClass="entr" presetSubtype="0" fill="hold" grpId="0" nodeType="clickEffect">
                                  <p:stCondLst>
                                    <p:cond delay="0"/>
                                  </p:stCondLst>
                                  <p:childTnLst>
                                    <p:set>
                                      <p:cBhvr>
                                        <p:cTn id="56" dur="1" fill="hold">
                                          <p:stCondLst>
                                            <p:cond delay="0"/>
                                          </p:stCondLst>
                                        </p:cTn>
                                        <p:tgtEl>
                                          <p:spTgt spid="3">
                                            <p:txEl>
                                              <p:charRg st="5" end="5"/>
                                            </p:txEl>
                                          </p:spTgt>
                                        </p:tgtEl>
                                        <p:attrNameLst>
                                          <p:attrName>style.visibility</p:attrName>
                                        </p:attrNameLst>
                                      </p:cBhvr>
                                      <p:to>
                                        <p:strVal val="visible"/>
                                      </p:to>
                                    </p:set>
                                    <p:anim from="(-#ppt_w/2)" to="(#ppt_x)" calcmode="lin" valueType="num">
                                      <p:cBhvr>
                                        <p:cTn id="57" dur="600" fill="hold">
                                          <p:stCondLst>
                                            <p:cond delay="0"/>
                                          </p:stCondLst>
                                        </p:cTn>
                                        <p:tgtEl>
                                          <p:spTgt spid="3">
                                            <p:txEl>
                                              <p:charRg st="5" end="5"/>
                                            </p:txEl>
                                          </p:spTgt>
                                        </p:tgtEl>
                                        <p:attrNameLst>
                                          <p:attrName>ppt_x</p:attrName>
                                        </p:attrNameLst>
                                      </p:cBhvr>
                                    </p:anim>
                                    <p:anim from="0" to="-1.0" calcmode="lin" valueType="num">
                                      <p:cBhvr>
                                        <p:cTn id="58" dur="200" decel="50000" autoRev="1" fill="hold">
                                          <p:stCondLst>
                                            <p:cond delay="600"/>
                                          </p:stCondLst>
                                        </p:cTn>
                                        <p:tgtEl>
                                          <p:spTgt spid="3">
                                            <p:txEl>
                                              <p:charRg st="5" end="5"/>
                                            </p:txEl>
                                          </p:spTgt>
                                        </p:tgtEl>
                                        <p:attrNameLst>
                                          <p:attrName>xshear</p:attrName>
                                        </p:attrNameLst>
                                      </p:cBhvr>
                                    </p:anim>
                                    <p:animScale>
                                      <p:cBhvr>
                                        <p:cTn id="59" dur="200" decel="100000" autoRev="1" fill="hold">
                                          <p:stCondLst>
                                            <p:cond delay="600"/>
                                          </p:stCondLst>
                                        </p:cTn>
                                        <p:tgtEl>
                                          <p:spTgt spid="3">
                                            <p:txEl>
                                              <p:charRg st="5" end="5"/>
                                            </p:txEl>
                                          </p:spTgt>
                                        </p:tgtEl>
                                      </p:cBhvr>
                                      <p:from x="100000" y="100000"/>
                                      <p:to x="80000" y="100000"/>
                                    </p:animScale>
                                    <p:anim by="(#ppt_h/3+#ppt_w*0.1)" calcmode="lin" valueType="num">
                                      <p:cBhvr additive="sum">
                                        <p:cTn id="60" dur="200" decel="100000" autoRev="1" fill="hold">
                                          <p:stCondLst>
                                            <p:cond delay="600"/>
                                          </p:stCondLst>
                                        </p:cTn>
                                        <p:tgtEl>
                                          <p:spTgt spid="3">
                                            <p:txEl>
                                              <p:charRg st="5" end="5"/>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4" name="Rectangle 2"/>
          <p:cNvSpPr>
            <a:spLocks noChangeArrowheads="1"/>
          </p:cNvSpPr>
          <p:nvPr/>
        </p:nvSpPr>
        <p:spPr bwMode="auto">
          <a:xfrm>
            <a:off x="0" y="-1347470"/>
            <a:ext cx="370840" cy="408940"/>
          </a:xfrm>
          <a:prstGeom prst="rect">
            <a:avLst/>
          </a:prstGeom>
          <a:noFill/>
          <a:ln w="9525">
            <a:noFill/>
            <a:miter lim="800000"/>
          </a:ln>
          <a:effectLst>
            <a:prstShdw prst="shdw13" dist="53882" dir="13500000">
              <a:schemeClr val="accent1">
                <a:gamma/>
                <a:shade val="60000"/>
                <a:invGamma/>
                <a:alpha val="50000"/>
              </a:schemeClr>
            </a:prstShdw>
          </a:effectLst>
        </p:spPr>
        <p:txBody>
          <a:bodyPr vert="horz" wrap="none" lIns="121920" tIns="60960" rIns="121920" bIns="6096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 name="AutoShape 5"/>
          <p:cNvSpPr>
            <a:spLocks noChangeArrowheads="1"/>
          </p:cNvSpPr>
          <p:nvPr>
            <p:custDataLst>
              <p:tags r:id="rId1"/>
            </p:custDataLst>
          </p:nvPr>
        </p:nvSpPr>
        <p:spPr bwMode="auto">
          <a:xfrm>
            <a:off x="767715" y="1197610"/>
            <a:ext cx="2367915" cy="636270"/>
          </a:xfrm>
          <a:prstGeom prst="flowChartTerminator">
            <a:avLst/>
          </a:prstGeom>
          <a:noFill/>
          <a:ln w="38100" cmpd="dbl" algn="ctr">
            <a:solidFill>
              <a:schemeClr val="accent1"/>
            </a:solidFill>
            <a:miter lim="800000"/>
          </a:ln>
        </p:spPr>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rPr>
              <a:t>5. 注意事项</a:t>
            </a:r>
            <a:endPar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endParaRPr>
          </a:p>
        </p:txBody>
      </p:sp>
      <p:sp>
        <p:nvSpPr>
          <p:cNvPr id="23" name="Title 6"/>
          <p:cNvSpPr txBox="1"/>
          <p:nvPr>
            <p:custDataLst>
              <p:tags r:id="rId2"/>
            </p:custDataLst>
          </p:nvPr>
        </p:nvSpPr>
        <p:spPr>
          <a:xfrm>
            <a:off x="193942" y="58649"/>
            <a:ext cx="745172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一、青霉素过敏试验及过敏反应的处理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Rectangle 2"/>
          <p:cNvSpPr txBox="1">
            <a:spLocks noChangeArrowheads="1"/>
          </p:cNvSpPr>
          <p:nvPr>
            <p:custDataLst>
              <p:tags r:id="rId3"/>
            </p:custDataLst>
          </p:nvPr>
        </p:nvSpPr>
        <p:spPr bwMode="auto">
          <a:xfrm>
            <a:off x="767715" y="2203450"/>
            <a:ext cx="10815955" cy="1310640"/>
          </a:xfrm>
          <a:prstGeom prst="rect">
            <a:avLst/>
          </a:prstGeom>
          <a:noFill/>
          <a:ln w="38100" cap="rnd" cmpd="dbl">
            <a:solidFill>
              <a:schemeClr val="bg1"/>
            </a:solidFill>
            <a:prstDash val="sysDot"/>
            <a:miter lim="800000"/>
          </a:ln>
        </p:spPr>
        <p:txBody>
          <a:bodyPr vert="horz" wrap="square" lIns="122766" tIns="61384" rIns="122766" bIns="61384" numCol="1" anchor="t" anchorCtr="0" compatLnSpc="1"/>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（1）青霉素过敏试验前详细询问患者的用药史、药物过敏史及家族过敏史。</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（2）凡初次用药、停药 3 日后再用，以及在应用中更换青霉素批号时，均须按常规做过敏试验。</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（3）皮内试验液必须现用现配，浓度与剂量准确。</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（4）严密观察患者，首次注射后须观察 30 分钟，注意局部和全身反应，倾听患者主诉，并做好急救准备工作。</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（5）皮试结果阳性者不可使用青霉素，并在体温单、病历、医嘱单、床头卡上醒目注明，并将结果告知患者及其家属。</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（6）如对皮试结果有怀疑或不是很肯定，应在另一侧前臂皮内注射生理盐水 0.1 mL，以做对照，确认青霉素皮试结果为阴性方可用药。使用青霉素治疗过程中要继续严密观察患者反应。</a:t>
            </a:r>
            <a:endParaRPr kumimoji="0" lang="zh-CN" altLang="en-US" sz="1800" kern="1200" cap="none" spc="0" normalizeH="0" baseline="0" noProof="0" dirty="0" smtClean="0">
              <a:solidFill>
                <a:schemeClr val="tx1"/>
              </a:solidFill>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4" presetClass="entr" presetSubtype="0" fill="hold" grpId="0" nodeType="clickEffect">
                                  <p:stCondLst>
                                    <p:cond delay="0"/>
                                  </p:stCondLst>
                                  <p:childTnLst>
                                    <p:set>
                                      <p:cBhvr>
                                        <p:cTn id="17" dur="1" fill="hold">
                                          <p:stCondLst>
                                            <p:cond delay="0"/>
                                          </p:stCondLst>
                                        </p:cTn>
                                        <p:tgtEl>
                                          <p:spTgt spid="3">
                                            <p:txEl>
                                              <p:charRg st="5" end="5"/>
                                            </p:txEl>
                                          </p:spTgt>
                                        </p:tgtEl>
                                        <p:attrNameLst>
                                          <p:attrName>style.visibility</p:attrName>
                                        </p:attrNameLst>
                                      </p:cBhvr>
                                      <p:to>
                                        <p:strVal val="visible"/>
                                      </p:to>
                                    </p:set>
                                    <p:anim from="(-#ppt_w/2)" to="(#ppt_x)" calcmode="lin" valueType="num">
                                      <p:cBhvr>
                                        <p:cTn id="18" dur="600" fill="hold">
                                          <p:stCondLst>
                                            <p:cond delay="0"/>
                                          </p:stCondLst>
                                        </p:cTn>
                                        <p:tgtEl>
                                          <p:spTgt spid="3">
                                            <p:txEl>
                                              <p:charRg st="5" end="5"/>
                                            </p:txEl>
                                          </p:spTgt>
                                        </p:tgtEl>
                                        <p:attrNameLst>
                                          <p:attrName>ppt_x</p:attrName>
                                        </p:attrNameLst>
                                      </p:cBhvr>
                                    </p:anim>
                                    <p:anim from="0" to="-1.0" calcmode="lin" valueType="num">
                                      <p:cBhvr>
                                        <p:cTn id="19" dur="200" decel="50000" autoRev="1" fill="hold">
                                          <p:stCondLst>
                                            <p:cond delay="600"/>
                                          </p:stCondLst>
                                        </p:cTn>
                                        <p:tgtEl>
                                          <p:spTgt spid="3">
                                            <p:txEl>
                                              <p:charRg st="5" end="5"/>
                                            </p:txEl>
                                          </p:spTgt>
                                        </p:tgtEl>
                                        <p:attrNameLst>
                                          <p:attrName>xshear</p:attrName>
                                        </p:attrNameLst>
                                      </p:cBhvr>
                                    </p:anim>
                                    <p:animScale>
                                      <p:cBhvr>
                                        <p:cTn id="20" dur="200" decel="100000" autoRev="1" fill="hold">
                                          <p:stCondLst>
                                            <p:cond delay="600"/>
                                          </p:stCondLst>
                                        </p:cTn>
                                        <p:tgtEl>
                                          <p:spTgt spid="3">
                                            <p:txEl>
                                              <p:charRg st="5" end="5"/>
                                            </p:txEl>
                                          </p:spTgt>
                                        </p:tgtEl>
                                      </p:cBhvr>
                                      <p:from x="100000" y="100000"/>
                                      <p:to x="80000" y="100000"/>
                                    </p:animScale>
                                    <p:anim by="(#ppt_h/3+#ppt_w*0.1)" calcmode="lin" valueType="num">
                                      <p:cBhvr additive="sum">
                                        <p:cTn id="21" dur="200" decel="100000" autoRev="1" fill="hold">
                                          <p:stCondLst>
                                            <p:cond delay="600"/>
                                          </p:stCondLst>
                                        </p:cTn>
                                        <p:tgtEl>
                                          <p:spTgt spid="3">
                                            <p:txEl>
                                              <p:charRg st="5" end="5"/>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4" name="Rectangle 2"/>
          <p:cNvSpPr>
            <a:spLocks noChangeArrowheads="1"/>
          </p:cNvSpPr>
          <p:nvPr/>
        </p:nvSpPr>
        <p:spPr bwMode="auto">
          <a:xfrm>
            <a:off x="0" y="-1347470"/>
            <a:ext cx="370840" cy="408940"/>
          </a:xfrm>
          <a:prstGeom prst="rect">
            <a:avLst/>
          </a:prstGeom>
          <a:noFill/>
          <a:ln w="9525">
            <a:noFill/>
            <a:miter lim="800000"/>
          </a:ln>
          <a:effectLst>
            <a:prstShdw prst="shdw13" dist="53882" dir="13500000">
              <a:schemeClr val="accent1">
                <a:gamma/>
                <a:shade val="60000"/>
                <a:invGamma/>
                <a:alpha val="50000"/>
              </a:schemeClr>
            </a:prstShdw>
          </a:effectLst>
        </p:spPr>
        <p:txBody>
          <a:bodyPr vert="horz" wrap="none" lIns="121920" tIns="60960" rIns="121920" bIns="6096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 name="AutoShape 5"/>
          <p:cNvSpPr>
            <a:spLocks noChangeArrowheads="1"/>
          </p:cNvSpPr>
          <p:nvPr>
            <p:custDataLst>
              <p:tags r:id="rId1"/>
            </p:custDataLst>
          </p:nvPr>
        </p:nvSpPr>
        <p:spPr bwMode="auto">
          <a:xfrm>
            <a:off x="767715" y="1197610"/>
            <a:ext cx="2367915" cy="636270"/>
          </a:xfrm>
          <a:prstGeom prst="flowChartTerminator">
            <a:avLst/>
          </a:prstGeom>
          <a:noFill/>
          <a:ln w="38100" cmpd="dbl" algn="ctr">
            <a:solidFill>
              <a:schemeClr val="accent1"/>
            </a:solidFill>
            <a:miter lim="800000"/>
          </a:ln>
        </p:spPr>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rPr>
              <a:t>5. 注意事项</a:t>
            </a:r>
            <a:endPar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endParaRPr>
          </a:p>
        </p:txBody>
      </p:sp>
      <p:sp>
        <p:nvSpPr>
          <p:cNvPr id="23" name="Title 6"/>
          <p:cNvSpPr txBox="1"/>
          <p:nvPr>
            <p:custDataLst>
              <p:tags r:id="rId2"/>
            </p:custDataLst>
          </p:nvPr>
        </p:nvSpPr>
        <p:spPr>
          <a:xfrm>
            <a:off x="193942" y="58649"/>
            <a:ext cx="745172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一、青霉素过敏试验及过敏反应的处理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Rectangle 2"/>
          <p:cNvSpPr txBox="1">
            <a:spLocks noChangeArrowheads="1"/>
          </p:cNvSpPr>
          <p:nvPr>
            <p:custDataLst>
              <p:tags r:id="rId3"/>
            </p:custDataLst>
          </p:nvPr>
        </p:nvSpPr>
        <p:spPr bwMode="auto">
          <a:xfrm>
            <a:off x="767715" y="2203450"/>
            <a:ext cx="10815955" cy="1310640"/>
          </a:xfrm>
          <a:prstGeom prst="rect">
            <a:avLst/>
          </a:prstGeom>
          <a:noFill/>
          <a:ln w="38100" cap="rnd" cmpd="dbl">
            <a:solidFill>
              <a:schemeClr val="bg1"/>
            </a:solidFill>
            <a:prstDash val="sysDot"/>
            <a:miter lim="800000"/>
          </a:ln>
        </p:spPr>
        <p:txBody>
          <a:bodyPr vert="horz" wrap="square" lIns="122766" tIns="61384" rIns="122766" bIns="61384" numCol="1" anchor="t" anchorCtr="0" compatLnSpc="1"/>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（1）青霉素过敏试验前详细询问患者的用药史、药物过敏史及家族过敏史。</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（2）凡初次用药、停药 3 日后再用，以及在应用中更换青霉素批号时，均须按常规做过敏试验。</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（3）皮内试验液必须现用现配，浓度与剂量准确。</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（4）严密观察患者，首次注射后须观察 30 分钟，注意局部和全身反应，倾听患者主诉，并做好急救准备工作。</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（5）皮试结果阳性者不可使用青霉素，并在体温单、病历、医嘱单、床头卡上醒目注明，并将结果告知患者及其家属。</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（6）如对皮试结果有怀疑或不是很肯定，应在另一侧前臂皮内注射生理盐水 0.1 mL，以做对照，确认青霉素皮试结果为阴性方可用药。使用青霉素治疗过程中要继续严密观察患者反应。</a:t>
            </a:r>
            <a:endParaRPr kumimoji="0" lang="zh-CN" altLang="en-US" sz="1800" kern="1200" cap="none" spc="0" normalizeH="0" baseline="0" noProof="0" dirty="0" smtClean="0">
              <a:solidFill>
                <a:schemeClr val="tx1"/>
              </a:solidFill>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4" presetClass="entr" presetSubtype="0" fill="hold" grpId="0" nodeType="clickEffect">
                                  <p:stCondLst>
                                    <p:cond delay="0"/>
                                  </p:stCondLst>
                                  <p:childTnLst>
                                    <p:set>
                                      <p:cBhvr>
                                        <p:cTn id="17" dur="1" fill="hold">
                                          <p:stCondLst>
                                            <p:cond delay="0"/>
                                          </p:stCondLst>
                                        </p:cTn>
                                        <p:tgtEl>
                                          <p:spTgt spid="3">
                                            <p:txEl>
                                              <p:charRg st="5" end="5"/>
                                            </p:txEl>
                                          </p:spTgt>
                                        </p:tgtEl>
                                        <p:attrNameLst>
                                          <p:attrName>style.visibility</p:attrName>
                                        </p:attrNameLst>
                                      </p:cBhvr>
                                      <p:to>
                                        <p:strVal val="visible"/>
                                      </p:to>
                                    </p:set>
                                    <p:anim from="(-#ppt_w/2)" to="(#ppt_x)" calcmode="lin" valueType="num">
                                      <p:cBhvr>
                                        <p:cTn id="18" dur="600" fill="hold">
                                          <p:stCondLst>
                                            <p:cond delay="0"/>
                                          </p:stCondLst>
                                        </p:cTn>
                                        <p:tgtEl>
                                          <p:spTgt spid="3">
                                            <p:txEl>
                                              <p:charRg st="5" end="5"/>
                                            </p:txEl>
                                          </p:spTgt>
                                        </p:tgtEl>
                                        <p:attrNameLst>
                                          <p:attrName>ppt_x</p:attrName>
                                        </p:attrNameLst>
                                      </p:cBhvr>
                                    </p:anim>
                                    <p:anim from="0" to="-1.0" calcmode="lin" valueType="num">
                                      <p:cBhvr>
                                        <p:cTn id="19" dur="200" decel="50000" autoRev="1" fill="hold">
                                          <p:stCondLst>
                                            <p:cond delay="600"/>
                                          </p:stCondLst>
                                        </p:cTn>
                                        <p:tgtEl>
                                          <p:spTgt spid="3">
                                            <p:txEl>
                                              <p:charRg st="5" end="5"/>
                                            </p:txEl>
                                          </p:spTgt>
                                        </p:tgtEl>
                                        <p:attrNameLst>
                                          <p:attrName>xshear</p:attrName>
                                        </p:attrNameLst>
                                      </p:cBhvr>
                                    </p:anim>
                                    <p:animScale>
                                      <p:cBhvr>
                                        <p:cTn id="20" dur="200" decel="100000" autoRev="1" fill="hold">
                                          <p:stCondLst>
                                            <p:cond delay="600"/>
                                          </p:stCondLst>
                                        </p:cTn>
                                        <p:tgtEl>
                                          <p:spTgt spid="3">
                                            <p:txEl>
                                              <p:charRg st="5" end="5"/>
                                            </p:txEl>
                                          </p:spTgt>
                                        </p:tgtEl>
                                      </p:cBhvr>
                                      <p:from x="100000" y="100000"/>
                                      <p:to x="80000" y="100000"/>
                                    </p:animScale>
                                    <p:anim by="(#ppt_h/3+#ppt_w*0.1)" calcmode="lin" valueType="num">
                                      <p:cBhvr additive="sum">
                                        <p:cTn id="21" dur="200" decel="100000" autoRev="1" fill="hold">
                                          <p:stCondLst>
                                            <p:cond delay="600"/>
                                          </p:stCondLst>
                                        </p:cTn>
                                        <p:tgtEl>
                                          <p:spTgt spid="3">
                                            <p:txEl>
                                              <p:charRg st="5" end="5"/>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4" name="Rectangle 2"/>
          <p:cNvSpPr>
            <a:spLocks noChangeArrowheads="1"/>
          </p:cNvSpPr>
          <p:nvPr/>
        </p:nvSpPr>
        <p:spPr bwMode="auto">
          <a:xfrm>
            <a:off x="0" y="-1347470"/>
            <a:ext cx="370840" cy="408940"/>
          </a:xfrm>
          <a:prstGeom prst="rect">
            <a:avLst/>
          </a:prstGeom>
          <a:noFill/>
          <a:ln w="9525">
            <a:noFill/>
            <a:miter lim="800000"/>
          </a:ln>
          <a:effectLst>
            <a:prstShdw prst="shdw13" dist="53882" dir="13500000">
              <a:schemeClr val="accent1">
                <a:gamma/>
                <a:shade val="60000"/>
                <a:invGamma/>
                <a:alpha val="50000"/>
              </a:schemeClr>
            </a:prstShdw>
          </a:effectLst>
        </p:spPr>
        <p:txBody>
          <a:bodyPr vert="horz" wrap="none" lIns="121920" tIns="60960" rIns="121920" bIns="6096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 name="AutoShape 5"/>
          <p:cNvSpPr>
            <a:spLocks noChangeArrowheads="1"/>
          </p:cNvSpPr>
          <p:nvPr>
            <p:custDataLst>
              <p:tags r:id="rId1"/>
            </p:custDataLst>
          </p:nvPr>
        </p:nvSpPr>
        <p:spPr bwMode="auto">
          <a:xfrm>
            <a:off x="767715" y="1341120"/>
            <a:ext cx="2367915" cy="636270"/>
          </a:xfrm>
          <a:prstGeom prst="flowChartTerminator">
            <a:avLst/>
          </a:prstGeom>
          <a:noFill/>
          <a:ln w="38100" cmpd="dbl" algn="ctr">
            <a:solidFill>
              <a:schemeClr val="accent1"/>
            </a:solidFill>
            <a:miter lim="800000"/>
          </a:ln>
        </p:spPr>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rPr>
              <a:t>6. 健康教育</a:t>
            </a:r>
            <a:endPar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endParaRPr>
          </a:p>
        </p:txBody>
      </p:sp>
      <p:sp>
        <p:nvSpPr>
          <p:cNvPr id="23" name="Title 6"/>
          <p:cNvSpPr txBox="1"/>
          <p:nvPr>
            <p:custDataLst>
              <p:tags r:id="rId2"/>
            </p:custDataLst>
          </p:nvPr>
        </p:nvSpPr>
        <p:spPr>
          <a:xfrm>
            <a:off x="193942" y="58649"/>
            <a:ext cx="745172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一、青霉素过敏试验及过敏反应的处理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Rectangle 2"/>
          <p:cNvSpPr txBox="1">
            <a:spLocks noChangeArrowheads="1"/>
          </p:cNvSpPr>
          <p:nvPr>
            <p:custDataLst>
              <p:tags r:id="rId3"/>
            </p:custDataLst>
          </p:nvPr>
        </p:nvSpPr>
        <p:spPr bwMode="auto">
          <a:xfrm>
            <a:off x="767715" y="2203450"/>
            <a:ext cx="10815955" cy="1310640"/>
          </a:xfrm>
          <a:prstGeom prst="rect">
            <a:avLst/>
          </a:prstGeom>
          <a:noFill/>
          <a:ln w="38100" cap="rnd" cmpd="dbl">
            <a:solidFill>
              <a:schemeClr val="bg1"/>
            </a:solidFill>
            <a:prstDash val="sysDot"/>
            <a:miter lim="800000"/>
          </a:ln>
        </p:spPr>
        <p:txBody>
          <a:bodyPr vert="horz" wrap="square" lIns="122766" tIns="61384" rIns="122766" bIns="61384" numCol="1" anchor="t" anchorCtr="0" compatLnSpc="1"/>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（1）向患者及家属说明药物的作用、可能出现的反应及皮内试验的必要性。</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（2）教育患者在皮内试验的过程中，不要擅自离开病房，有任何不适要马上报告医务人员。</a:t>
            </a:r>
            <a:endParaRPr kumimoji="0" lang="zh-CN" altLang="en-US" sz="1800" kern="1200" cap="none" spc="0" normalizeH="0" baseline="0" noProof="0" dirty="0" smtClean="0">
              <a:solidFill>
                <a:schemeClr val="tx1"/>
              </a:solidFill>
              <a:latin typeface="+mn-ea"/>
              <a:ea typeface="+mn-ea"/>
              <a:cs typeface="+mn-cs"/>
            </a:endParaRPr>
          </a:p>
        </p:txBody>
      </p:sp>
      <p:sp>
        <p:nvSpPr>
          <p:cNvPr id="4" name="AutoShape 5"/>
          <p:cNvSpPr>
            <a:spLocks noChangeArrowheads="1"/>
          </p:cNvSpPr>
          <p:nvPr>
            <p:custDataLst>
              <p:tags r:id="rId4"/>
            </p:custDataLst>
          </p:nvPr>
        </p:nvSpPr>
        <p:spPr bwMode="auto">
          <a:xfrm>
            <a:off x="894715" y="3429000"/>
            <a:ext cx="2367915" cy="636270"/>
          </a:xfrm>
          <a:prstGeom prst="flowChartTerminator">
            <a:avLst/>
          </a:prstGeom>
          <a:noFill/>
          <a:ln w="38100" cmpd="dbl" algn="ctr">
            <a:solidFill>
              <a:schemeClr val="accent1"/>
            </a:solidFill>
            <a:miter lim="800000"/>
          </a:ln>
        </p:spPr>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rPr>
              <a:t>7. 目标评价</a:t>
            </a:r>
            <a:endParaRPr kumimoji="0" lang="zh-CN" altLang="en-US" sz="2000" b="1" i="0" u="none" strike="noStrike" kern="1200" cap="none" spc="0" normalizeH="0" baseline="0" noProof="0" dirty="0" smtClean="0">
              <a:ln>
                <a:noFill/>
              </a:ln>
              <a:solidFill>
                <a:schemeClr val="accent1"/>
              </a:solidFill>
              <a:effectLst/>
              <a:uLnTx/>
              <a:uFillTx/>
              <a:latin typeface="+mn-ea"/>
              <a:ea typeface="+mn-ea"/>
              <a:cs typeface="+mn-cs"/>
            </a:endParaRPr>
          </a:p>
        </p:txBody>
      </p:sp>
      <p:sp>
        <p:nvSpPr>
          <p:cNvPr id="5" name="Rectangle 2"/>
          <p:cNvSpPr txBox="1">
            <a:spLocks noChangeArrowheads="1"/>
          </p:cNvSpPr>
          <p:nvPr>
            <p:custDataLst>
              <p:tags r:id="rId5"/>
            </p:custDataLst>
          </p:nvPr>
        </p:nvSpPr>
        <p:spPr bwMode="auto">
          <a:xfrm>
            <a:off x="695325" y="4293235"/>
            <a:ext cx="10815955" cy="1310640"/>
          </a:xfrm>
          <a:prstGeom prst="rect">
            <a:avLst/>
          </a:prstGeom>
          <a:noFill/>
          <a:ln w="38100" cap="rnd" cmpd="dbl">
            <a:solidFill>
              <a:schemeClr val="bg1"/>
            </a:solidFill>
            <a:prstDash val="sysDot"/>
            <a:miter lim="800000"/>
          </a:ln>
        </p:spPr>
        <p:txBody>
          <a:bodyPr vert="horz" wrap="square" lIns="122766" tIns="61384" rIns="122766" bIns="61384" numCol="1" anchor="t" anchorCtr="0" compatLnSpc="1"/>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（1）患者能了解青霉素皮内试验的目的，能接受并主动配合。</a:t>
            </a:r>
            <a:endParaRPr kumimoji="0" lang="zh-CN" altLang="en-US" sz="1800"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lang="zh-CN" altLang="en-US" sz="1800" kern="1200" cap="none" spc="0" normalizeH="0" baseline="0" noProof="0" dirty="0" smtClean="0">
                <a:solidFill>
                  <a:schemeClr val="tx1"/>
                </a:solidFill>
                <a:latin typeface="+mn-ea"/>
                <a:ea typeface="+mn-ea"/>
                <a:cs typeface="+mn-cs"/>
              </a:rPr>
              <a:t>（2）操作过程严格按注射原则进行。</a:t>
            </a:r>
            <a:endParaRPr kumimoji="0" lang="zh-CN" altLang="en-US" sz="1800" kern="1200" cap="none" spc="0" normalizeH="0" baseline="0" noProof="0" dirty="0" smtClean="0">
              <a:solidFill>
                <a:schemeClr val="tx1"/>
              </a:solidFill>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4" presetClass="entr" presetSubtype="0" fill="hold" grpId="0" nodeType="clickEffect">
                                  <p:stCondLst>
                                    <p:cond delay="0"/>
                                  </p:stCondLst>
                                  <p:childTnLst>
                                    <p:set>
                                      <p:cBhvr>
                                        <p:cTn id="17" dur="1" fill="hold">
                                          <p:stCondLst>
                                            <p:cond delay="0"/>
                                          </p:stCondLst>
                                        </p:cTn>
                                        <p:tgtEl>
                                          <p:spTgt spid="3">
                                            <p:txEl>
                                              <p:charRg st="5" end="5"/>
                                            </p:txEl>
                                          </p:spTgt>
                                        </p:tgtEl>
                                        <p:attrNameLst>
                                          <p:attrName>style.visibility</p:attrName>
                                        </p:attrNameLst>
                                      </p:cBhvr>
                                      <p:to>
                                        <p:strVal val="visible"/>
                                      </p:to>
                                    </p:set>
                                    <p:anim from="(-#ppt_w/2)" to="(#ppt_x)" calcmode="lin" valueType="num">
                                      <p:cBhvr>
                                        <p:cTn id="18" dur="600" fill="hold">
                                          <p:stCondLst>
                                            <p:cond delay="0"/>
                                          </p:stCondLst>
                                        </p:cTn>
                                        <p:tgtEl>
                                          <p:spTgt spid="3">
                                            <p:txEl>
                                              <p:charRg st="5" end="5"/>
                                            </p:txEl>
                                          </p:spTgt>
                                        </p:tgtEl>
                                        <p:attrNameLst>
                                          <p:attrName>ppt_x</p:attrName>
                                        </p:attrNameLst>
                                      </p:cBhvr>
                                    </p:anim>
                                    <p:anim from="0" to="-1.0" calcmode="lin" valueType="num">
                                      <p:cBhvr>
                                        <p:cTn id="19" dur="200" decel="50000" autoRev="1" fill="hold">
                                          <p:stCondLst>
                                            <p:cond delay="600"/>
                                          </p:stCondLst>
                                        </p:cTn>
                                        <p:tgtEl>
                                          <p:spTgt spid="3">
                                            <p:txEl>
                                              <p:charRg st="5" end="5"/>
                                            </p:txEl>
                                          </p:spTgt>
                                        </p:tgtEl>
                                        <p:attrNameLst>
                                          <p:attrName>xshear</p:attrName>
                                        </p:attrNameLst>
                                      </p:cBhvr>
                                    </p:anim>
                                    <p:animScale>
                                      <p:cBhvr>
                                        <p:cTn id="20" dur="200" decel="100000" autoRev="1" fill="hold">
                                          <p:stCondLst>
                                            <p:cond delay="600"/>
                                          </p:stCondLst>
                                        </p:cTn>
                                        <p:tgtEl>
                                          <p:spTgt spid="3">
                                            <p:txEl>
                                              <p:charRg st="5" end="5"/>
                                            </p:txEl>
                                          </p:spTgt>
                                        </p:tgtEl>
                                      </p:cBhvr>
                                      <p:from x="100000" y="100000"/>
                                      <p:to x="80000" y="100000"/>
                                    </p:animScale>
                                    <p:anim by="(#ppt_h/3+#ppt_w*0.1)" calcmode="lin" valueType="num">
                                      <p:cBhvr additive="sum">
                                        <p:cTn id="21" dur="200" decel="100000" autoRev="1" fill="hold">
                                          <p:stCondLst>
                                            <p:cond delay="600"/>
                                          </p:stCondLst>
                                        </p:cTn>
                                        <p:tgtEl>
                                          <p:spTgt spid="3">
                                            <p:txEl>
                                              <p:charRg st="5" end="5"/>
                                            </p:txEl>
                                          </p:spTgt>
                                        </p:tgtEl>
                                        <p:attrNameLst>
                                          <p:attrName>ppt_x</p:attrName>
                                        </p:attrNameLst>
                                      </p:cBhvr>
                                    </p:anim>
                                  </p:childTnLst>
                                </p:cTn>
                              </p:par>
                            </p:childTnLst>
                          </p:cTn>
                        </p:par>
                      </p:childTnLst>
                    </p:cTn>
                  </p:par>
                  <p:par>
                    <p:cTn id="22" fill="hold">
                      <p:stCondLst>
                        <p:cond delay="indefinite"/>
                      </p:stCondLst>
                      <p:childTnLst>
                        <p:par>
                          <p:cTn id="23" fill="hold">
                            <p:stCondLst>
                              <p:cond delay="0"/>
                            </p:stCondLst>
                            <p:childTnLst>
                              <p:par>
                                <p:cTn id="24" presetID="51"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770" decel="100000"/>
                                        <p:tgtEl>
                                          <p:spTgt spid="4"/>
                                        </p:tgtEl>
                                      </p:cBhvr>
                                    </p:animEffect>
                                    <p:animScale>
                                      <p:cBhvr>
                                        <p:cTn id="27" dur="770" decel="100000"/>
                                        <p:tgtEl>
                                          <p:spTgt spid="4"/>
                                        </p:tgtEl>
                                      </p:cBhvr>
                                      <p:from x="10000" y="10000"/>
                                      <p:to x="200000" y="450000"/>
                                    </p:animScale>
                                    <p:animScale>
                                      <p:cBhvr>
                                        <p:cTn id="28" dur="1230" accel="100000" fill="hold">
                                          <p:stCondLst>
                                            <p:cond delay="770"/>
                                          </p:stCondLst>
                                        </p:cTn>
                                        <p:tgtEl>
                                          <p:spTgt spid="4"/>
                                        </p:tgtEl>
                                      </p:cBhvr>
                                      <p:from x="200000" y="450000"/>
                                      <p:to x="100000" y="100000"/>
                                    </p:animScale>
                                    <p:set>
                                      <p:cBhvr>
                                        <p:cTn id="29" dur="770" fill="hold"/>
                                        <p:tgtEl>
                                          <p:spTgt spid="4"/>
                                        </p:tgtEl>
                                        <p:attrNameLst>
                                          <p:attrName>ppt_x</p:attrName>
                                        </p:attrNameLst>
                                      </p:cBhvr>
                                      <p:to>
                                        <p:strVal val="(0.5)"/>
                                      </p:to>
                                    </p:set>
                                    <p:anim from="(0.5)" to="(#ppt_x)" calcmode="lin" valueType="num">
                                      <p:cBhvr>
                                        <p:cTn id="30" dur="1230" accel="100000" fill="hold">
                                          <p:stCondLst>
                                            <p:cond delay="770"/>
                                          </p:stCondLst>
                                        </p:cTn>
                                        <p:tgtEl>
                                          <p:spTgt spid="4"/>
                                        </p:tgtEl>
                                        <p:attrNameLst>
                                          <p:attrName>ppt_x</p:attrName>
                                        </p:attrNameLst>
                                      </p:cBhvr>
                                    </p:anim>
                                    <p:set>
                                      <p:cBhvr>
                                        <p:cTn id="31" dur="770" fill="hold"/>
                                        <p:tgtEl>
                                          <p:spTgt spid="4"/>
                                        </p:tgtEl>
                                        <p:attrNameLst>
                                          <p:attrName>ppt_y</p:attrName>
                                        </p:attrNameLst>
                                      </p:cBhvr>
                                      <p:to>
                                        <p:strVal val="(#ppt_y+0.4)"/>
                                      </p:to>
                                    </p:set>
                                    <p:anim from="(#ppt_y+0.4)" to="(#ppt_y)" calcmode="lin" valueType="num">
                                      <p:cBhvr>
                                        <p:cTn id="32" dur="1230" accel="100000" fill="hold">
                                          <p:stCondLst>
                                            <p:cond delay="770"/>
                                          </p:stCondLst>
                                        </p:cTn>
                                        <p:tgtEl>
                                          <p:spTgt spid="4"/>
                                        </p:tgtEl>
                                        <p:attrNameLst>
                                          <p:attrName>ppt_y</p:attrName>
                                        </p:attrNameLst>
                                      </p:cBhvr>
                                    </p:anim>
                                  </p:childTnLst>
                                </p:cTn>
                              </p:par>
                            </p:childTnLst>
                          </p:cTn>
                        </p:par>
                      </p:childTnLst>
                    </p:cTn>
                  </p:par>
                  <p:par>
                    <p:cTn id="33" fill="hold">
                      <p:stCondLst>
                        <p:cond delay="indefinite"/>
                      </p:stCondLst>
                      <p:childTnLst>
                        <p:par>
                          <p:cTn id="34" fill="hold">
                            <p:stCondLst>
                              <p:cond delay="0"/>
                            </p:stCondLst>
                            <p:childTnLst>
                              <p:par>
                                <p:cTn id="35" presetID="34" presetClass="entr" presetSubtype="0" fill="hold" grpId="0" nodeType="clickEffect">
                                  <p:stCondLst>
                                    <p:cond delay="0"/>
                                  </p:stCondLst>
                                  <p:childTnLst>
                                    <p:set>
                                      <p:cBhvr>
                                        <p:cTn id="36" dur="1" fill="hold">
                                          <p:stCondLst>
                                            <p:cond delay="0"/>
                                          </p:stCondLst>
                                        </p:cTn>
                                        <p:tgtEl>
                                          <p:spTgt spid="5">
                                            <p:txEl>
                                              <p:charRg st="5" end="5"/>
                                            </p:txEl>
                                          </p:spTgt>
                                        </p:tgtEl>
                                        <p:attrNameLst>
                                          <p:attrName>style.visibility</p:attrName>
                                        </p:attrNameLst>
                                      </p:cBhvr>
                                      <p:to>
                                        <p:strVal val="visible"/>
                                      </p:to>
                                    </p:set>
                                    <p:anim from="(-#ppt_w/2)" to="(#ppt_x)" calcmode="lin" valueType="num">
                                      <p:cBhvr>
                                        <p:cTn id="37" dur="600" fill="hold">
                                          <p:stCondLst>
                                            <p:cond delay="0"/>
                                          </p:stCondLst>
                                        </p:cTn>
                                        <p:tgtEl>
                                          <p:spTgt spid="5">
                                            <p:txEl>
                                              <p:charRg st="5" end="5"/>
                                            </p:txEl>
                                          </p:spTgt>
                                        </p:tgtEl>
                                        <p:attrNameLst>
                                          <p:attrName>ppt_x</p:attrName>
                                        </p:attrNameLst>
                                      </p:cBhvr>
                                    </p:anim>
                                    <p:anim from="0" to="-1.0" calcmode="lin" valueType="num">
                                      <p:cBhvr>
                                        <p:cTn id="38" dur="200" decel="50000" autoRev="1" fill="hold">
                                          <p:stCondLst>
                                            <p:cond delay="600"/>
                                          </p:stCondLst>
                                        </p:cTn>
                                        <p:tgtEl>
                                          <p:spTgt spid="5">
                                            <p:txEl>
                                              <p:charRg st="5" end="5"/>
                                            </p:txEl>
                                          </p:spTgt>
                                        </p:tgtEl>
                                        <p:attrNameLst>
                                          <p:attrName>xshear</p:attrName>
                                        </p:attrNameLst>
                                      </p:cBhvr>
                                    </p:anim>
                                    <p:animScale>
                                      <p:cBhvr>
                                        <p:cTn id="39" dur="200" decel="100000" autoRev="1" fill="hold">
                                          <p:stCondLst>
                                            <p:cond delay="600"/>
                                          </p:stCondLst>
                                        </p:cTn>
                                        <p:tgtEl>
                                          <p:spTgt spid="5">
                                            <p:txEl>
                                              <p:charRg st="5" end="5"/>
                                            </p:txEl>
                                          </p:spTgt>
                                        </p:tgtEl>
                                      </p:cBhvr>
                                      <p:from x="100000" y="100000"/>
                                      <p:to x="80000" y="100000"/>
                                    </p:animScale>
                                    <p:anim by="(#ppt_h/3+#ppt_w*0.1)" calcmode="lin" valueType="num">
                                      <p:cBhvr additive="sum">
                                        <p:cTn id="40" dur="200" decel="100000" autoRev="1" fill="hold">
                                          <p:stCondLst>
                                            <p:cond delay="600"/>
                                          </p:stCondLst>
                                        </p:cTn>
                                        <p:tgtEl>
                                          <p:spTgt spid="5">
                                            <p:txEl>
                                              <p:charRg st="5" end="5"/>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build="p"/>
      <p:bldP spid="4" grpId="0" bldLvl="0" animBg="1"/>
      <p:bldP spid="5"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22" name="Rectangle 2"/>
          <p:cNvSpPr>
            <a:spLocks noChangeArrowheads="1"/>
          </p:cNvSpPr>
          <p:nvPr/>
        </p:nvSpPr>
        <p:spPr bwMode="auto">
          <a:xfrm>
            <a:off x="1261323" y="2179109"/>
            <a:ext cx="490220" cy="2667000"/>
          </a:xfrm>
          <a:prstGeom prst="rect">
            <a:avLst/>
          </a:prstGeom>
          <a:noFill/>
          <a:ln w="9525">
            <a:noFill/>
            <a:miter lim="800000"/>
          </a:ln>
          <a:effectLst/>
        </p:spPr>
        <p:txBody>
          <a:bodyPr vert="eaVert"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000" b="1" i="0" u="none" strike="noStrike" kern="1200" cap="none" spc="0" normalizeH="0" baseline="0" noProof="0" dirty="0" smtClean="0">
                <a:ln>
                  <a:noFill/>
                </a:ln>
                <a:solidFill>
                  <a:schemeClr val="tx1"/>
                </a:solidFill>
                <a:effectLst/>
                <a:uLnTx/>
                <a:uFillTx/>
                <a:latin typeface="+mn-ea"/>
                <a:ea typeface="+mn-ea"/>
                <a:cs typeface="+mn-cs"/>
              </a:rPr>
              <a:t>发生机制</a:t>
            </a:r>
            <a:endParaRPr kumimoji="1"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grpSp>
        <p:nvGrpSpPr>
          <p:cNvPr id="9" name="组合 8"/>
          <p:cNvGrpSpPr/>
          <p:nvPr/>
        </p:nvGrpSpPr>
        <p:grpSpPr>
          <a:xfrm>
            <a:off x="2639695" y="836930"/>
            <a:ext cx="8442325" cy="5736590"/>
            <a:chOff x="2493" y="657"/>
            <a:chExt cx="16707" cy="11792"/>
          </a:xfrm>
        </p:grpSpPr>
        <p:sp>
          <p:nvSpPr>
            <p:cNvPr id="696323" name="Rectangle 3"/>
            <p:cNvSpPr>
              <a:spLocks noChangeArrowheads="1"/>
            </p:cNvSpPr>
            <p:nvPr/>
          </p:nvSpPr>
          <p:spPr bwMode="auto">
            <a:xfrm>
              <a:off x="2493" y="1110"/>
              <a:ext cx="2117" cy="907"/>
            </a:xfrm>
            <a:prstGeom prst="rect">
              <a:avLst/>
            </a:prstGeom>
            <a:solidFill>
              <a:srgbClr val="FF99CC">
                <a:alpha val="58038"/>
              </a:srgbClr>
            </a:solidFill>
            <a:ln w="9525">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smtClean="0">
                  <a:ln>
                    <a:noFill/>
                  </a:ln>
                  <a:solidFill>
                    <a:srgbClr val="FF3300"/>
                  </a:solidFill>
                  <a:effectLst/>
                  <a:uLnTx/>
                  <a:uFillTx/>
                  <a:latin typeface="+mn-ea"/>
                  <a:ea typeface="+mn-ea"/>
                  <a:cs typeface="+mn-cs"/>
                </a:rPr>
                <a:t>青霉素</a:t>
              </a:r>
              <a:endParaRPr kumimoji="1" lang="zh-CN" altLang="en-US" sz="1800" b="1" i="0" u="none" strike="noStrike" kern="1200" cap="none" spc="0" normalizeH="0" baseline="0" noProof="0" smtClean="0">
                <a:ln>
                  <a:noFill/>
                </a:ln>
                <a:solidFill>
                  <a:srgbClr val="FF3300"/>
                </a:solidFill>
                <a:effectLst/>
                <a:uLnTx/>
                <a:uFillTx/>
                <a:latin typeface="+mn-ea"/>
                <a:ea typeface="+mn-ea"/>
                <a:cs typeface="+mn-cs"/>
              </a:endParaRPr>
            </a:p>
          </p:txBody>
        </p:sp>
        <p:grpSp>
          <p:nvGrpSpPr>
            <p:cNvPr id="2" name="Group 4"/>
            <p:cNvGrpSpPr/>
            <p:nvPr/>
          </p:nvGrpSpPr>
          <p:grpSpPr>
            <a:xfrm>
              <a:off x="4763" y="807"/>
              <a:ext cx="3477" cy="1513"/>
              <a:chOff x="1292" y="663"/>
              <a:chExt cx="1180" cy="454"/>
            </a:xfrm>
          </p:grpSpPr>
          <p:sp>
            <p:nvSpPr>
              <p:cNvPr id="76830" name="AutoShape 5"/>
              <p:cNvSpPr>
                <a:spLocks noChangeArrowheads="1"/>
              </p:cNvSpPr>
              <p:nvPr/>
            </p:nvSpPr>
            <p:spPr bwMode="auto">
              <a:xfrm>
                <a:off x="1882" y="663"/>
                <a:ext cx="590" cy="454"/>
              </a:xfrm>
              <a:prstGeom prst="octagon">
                <a:avLst>
                  <a:gd name="adj" fmla="val 29287"/>
                </a:avLst>
              </a:prstGeom>
              <a:solidFill>
                <a:srgbClr val="FF99CC">
                  <a:alpha val="58038"/>
                </a:srgbClr>
              </a:solidFill>
              <a:ln w="9525">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smtClean="0">
                    <a:ln>
                      <a:noFill/>
                    </a:ln>
                    <a:solidFill>
                      <a:srgbClr val="FF3300"/>
                    </a:solidFill>
                    <a:effectLst/>
                    <a:uLnTx/>
                    <a:uFillTx/>
                    <a:latin typeface="+mn-ea"/>
                    <a:ea typeface="+mn-ea"/>
                    <a:cs typeface="+mn-cs"/>
                  </a:rPr>
                  <a:t>机体</a:t>
                </a:r>
                <a:endParaRPr kumimoji="1" lang="zh-CN" altLang="en-US" sz="1800" b="1" i="0" u="none" strike="noStrike" kern="1200" cap="none" spc="0" normalizeH="0" baseline="0" noProof="0" smtClean="0">
                  <a:ln>
                    <a:noFill/>
                  </a:ln>
                  <a:solidFill>
                    <a:srgbClr val="FF3300"/>
                  </a:solidFill>
                  <a:effectLst/>
                  <a:uLnTx/>
                  <a:uFillTx/>
                  <a:latin typeface="+mn-ea"/>
                  <a:ea typeface="+mn-ea"/>
                  <a:cs typeface="+mn-cs"/>
                </a:endParaRPr>
              </a:p>
            </p:txBody>
          </p:sp>
          <p:sp>
            <p:nvSpPr>
              <p:cNvPr id="76831" name="AutoShape 6"/>
              <p:cNvSpPr>
                <a:spLocks noChangeArrowheads="1"/>
              </p:cNvSpPr>
              <p:nvPr/>
            </p:nvSpPr>
            <p:spPr bwMode="auto">
              <a:xfrm>
                <a:off x="1292" y="845"/>
                <a:ext cx="545" cy="90"/>
              </a:xfrm>
              <a:prstGeom prst="rightArrow">
                <a:avLst>
                  <a:gd name="adj1" fmla="val 50000"/>
                  <a:gd name="adj2" fmla="val 151389"/>
                </a:avLst>
              </a:prstGeom>
              <a:solidFill>
                <a:srgbClr val="FF99CC">
                  <a:alpha val="58038"/>
                </a:srgbClr>
              </a:solidFill>
              <a:ln w="9525">
                <a:solidFill>
                  <a:schemeClr val="tx1"/>
                </a:solid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bg1"/>
                  </a:solidFill>
                  <a:effectLst/>
                  <a:uLnTx/>
                  <a:uFillTx/>
                  <a:latin typeface="+mn-ea"/>
                  <a:ea typeface="+mn-ea"/>
                  <a:cs typeface="+mn-cs"/>
                </a:endParaRPr>
              </a:p>
            </p:txBody>
          </p:sp>
        </p:grpSp>
        <p:sp>
          <p:nvSpPr>
            <p:cNvPr id="696327" name="AutoShape 7"/>
            <p:cNvSpPr>
              <a:spLocks noChangeArrowheads="1"/>
            </p:cNvSpPr>
            <p:nvPr/>
          </p:nvSpPr>
          <p:spPr bwMode="auto">
            <a:xfrm rot="-5400000">
              <a:off x="9600" y="3530"/>
              <a:ext cx="1813" cy="16027"/>
            </a:xfrm>
            <a:prstGeom prst="moon">
              <a:avLst>
                <a:gd name="adj" fmla="val 87144"/>
              </a:avLst>
            </a:prstGeom>
            <a:solidFill>
              <a:schemeClr val="accent2"/>
            </a:solidFill>
            <a:ln w="9525">
              <a:solidFill>
                <a:schemeClr val="tx1"/>
              </a:solidFill>
              <a:miter lim="800000"/>
            </a:ln>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smtClean="0">
                  <a:ln>
                    <a:noFill/>
                  </a:ln>
                  <a:solidFill>
                    <a:schemeClr val="bg1"/>
                  </a:solidFill>
                  <a:effectLst/>
                  <a:uLnTx/>
                  <a:uFillTx/>
                  <a:latin typeface="+mn-ea"/>
                  <a:ea typeface="+mn-ea"/>
                  <a:cs typeface="+mn-cs"/>
                </a:rPr>
                <a:t>皮肤、消化道、呼吸道症状及过敏性休克等</a:t>
              </a:r>
              <a:endParaRPr kumimoji="1" lang="zh-CN" altLang="en-US" sz="1800" b="1" i="0" u="none" strike="noStrike" kern="1200" cap="none" spc="0" normalizeH="0" baseline="0" noProof="0" smtClean="0">
                <a:ln>
                  <a:noFill/>
                </a:ln>
                <a:solidFill>
                  <a:schemeClr val="bg1"/>
                </a:solidFill>
                <a:effectLst/>
                <a:uLnTx/>
                <a:uFillTx/>
                <a:latin typeface="+mn-ea"/>
                <a:ea typeface="+mn-ea"/>
                <a:cs typeface="+mn-cs"/>
              </a:endParaRPr>
            </a:p>
          </p:txBody>
        </p:sp>
        <p:grpSp>
          <p:nvGrpSpPr>
            <p:cNvPr id="3" name="Group 8"/>
            <p:cNvGrpSpPr/>
            <p:nvPr/>
          </p:nvGrpSpPr>
          <p:grpSpPr>
            <a:xfrm>
              <a:off x="8240" y="4737"/>
              <a:ext cx="10430" cy="2120"/>
              <a:chOff x="2472" y="1842"/>
              <a:chExt cx="3129" cy="636"/>
            </a:xfrm>
          </p:grpSpPr>
          <p:sp>
            <p:nvSpPr>
              <p:cNvPr id="76824" name="Oval 9"/>
              <p:cNvSpPr>
                <a:spLocks noChangeArrowheads="1"/>
              </p:cNvSpPr>
              <p:nvPr/>
            </p:nvSpPr>
            <p:spPr bwMode="auto">
              <a:xfrm>
                <a:off x="2472" y="2069"/>
                <a:ext cx="998" cy="363"/>
              </a:xfrm>
              <a:prstGeom prst="ellipse">
                <a:avLst/>
              </a:prstGeom>
              <a:solidFill>
                <a:schemeClr val="accent2"/>
              </a:solidFill>
              <a:ln w="9525">
                <a:solidFill>
                  <a:schemeClr val="tx1"/>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smtClean="0">
                    <a:ln>
                      <a:noFill/>
                    </a:ln>
                    <a:solidFill>
                      <a:srgbClr val="FFFF66"/>
                    </a:solidFill>
                    <a:effectLst/>
                    <a:uLnTx/>
                    <a:uFillTx/>
                    <a:latin typeface="+mn-ea"/>
                    <a:ea typeface="+mn-ea"/>
                    <a:cs typeface="+mn-cs"/>
                  </a:rPr>
                  <a:t>组织胺</a:t>
                </a:r>
                <a:endParaRPr kumimoji="1" lang="zh-CN" altLang="en-US" sz="1800" b="1" i="0" u="none" strike="noStrike" kern="1200" cap="none" spc="0" normalizeH="0" baseline="0" noProof="0" smtClean="0">
                  <a:ln>
                    <a:noFill/>
                  </a:ln>
                  <a:solidFill>
                    <a:srgbClr val="FFFF66"/>
                  </a:solidFill>
                  <a:effectLst/>
                  <a:uLnTx/>
                  <a:uFillTx/>
                  <a:latin typeface="+mn-ea"/>
                  <a:ea typeface="+mn-ea"/>
                  <a:cs typeface="+mn-cs"/>
                </a:endParaRPr>
              </a:p>
            </p:txBody>
          </p:sp>
          <p:sp>
            <p:nvSpPr>
              <p:cNvPr id="76825" name="AutoShape 10"/>
              <p:cNvSpPr>
                <a:spLocks noChangeArrowheads="1"/>
              </p:cNvSpPr>
              <p:nvPr/>
            </p:nvSpPr>
            <p:spPr bwMode="auto">
              <a:xfrm>
                <a:off x="3515" y="2069"/>
                <a:ext cx="862" cy="409"/>
              </a:xfrm>
              <a:prstGeom prst="hexagon">
                <a:avLst>
                  <a:gd name="adj" fmla="val 52689"/>
                  <a:gd name="vf" fmla="val 115470"/>
                </a:avLst>
              </a:prstGeom>
              <a:solidFill>
                <a:schemeClr val="accent2"/>
              </a:solidFill>
              <a:ln w="9525">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smtClean="0">
                    <a:ln>
                      <a:noFill/>
                    </a:ln>
                    <a:solidFill>
                      <a:srgbClr val="FFFF66"/>
                    </a:solidFill>
                    <a:effectLst/>
                    <a:uLnTx/>
                    <a:uFillTx/>
                    <a:latin typeface="+mn-ea"/>
                    <a:ea typeface="+mn-ea"/>
                    <a:cs typeface="+mn-cs"/>
                  </a:rPr>
                  <a:t>缓激肽</a:t>
                </a:r>
                <a:endParaRPr kumimoji="1" lang="zh-CN" altLang="en-US" sz="1800" b="1" i="0" u="none" strike="noStrike" kern="1200" cap="none" spc="0" normalizeH="0" baseline="0" noProof="0" smtClean="0">
                  <a:ln>
                    <a:noFill/>
                  </a:ln>
                  <a:solidFill>
                    <a:srgbClr val="FFFF66"/>
                  </a:solidFill>
                  <a:effectLst/>
                  <a:uLnTx/>
                  <a:uFillTx/>
                  <a:latin typeface="+mn-ea"/>
                  <a:ea typeface="+mn-ea"/>
                  <a:cs typeface="+mn-cs"/>
                </a:endParaRPr>
              </a:p>
            </p:txBody>
          </p:sp>
          <p:sp>
            <p:nvSpPr>
              <p:cNvPr id="76826" name="AutoShape 11"/>
              <p:cNvSpPr>
                <a:spLocks noChangeArrowheads="1"/>
              </p:cNvSpPr>
              <p:nvPr/>
            </p:nvSpPr>
            <p:spPr bwMode="auto">
              <a:xfrm>
                <a:off x="4377" y="2069"/>
                <a:ext cx="1224" cy="363"/>
              </a:xfrm>
              <a:prstGeom prst="pentagon">
                <a:avLst/>
              </a:prstGeom>
              <a:solidFill>
                <a:schemeClr val="accent2"/>
              </a:solidFill>
              <a:ln w="9525">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800" b="1" i="0" u="none" strike="noStrike" kern="1200" cap="none" spc="0" normalizeH="0" baseline="0" noProof="0" smtClean="0">
                    <a:ln>
                      <a:noFill/>
                    </a:ln>
                    <a:solidFill>
                      <a:srgbClr val="FFFF66"/>
                    </a:solidFill>
                    <a:effectLst/>
                    <a:uLnTx/>
                    <a:uFillTx/>
                    <a:latin typeface="+mn-ea"/>
                    <a:ea typeface="+mn-ea"/>
                    <a:cs typeface="+mn-cs"/>
                  </a:rPr>
                  <a:t>5-</a:t>
                </a:r>
                <a:r>
                  <a:rPr kumimoji="1" lang="zh-CN" altLang="en-US" sz="1800" b="1" i="0" u="none" strike="noStrike" kern="1200" cap="none" spc="0" normalizeH="0" baseline="0" noProof="0" smtClean="0">
                    <a:ln>
                      <a:noFill/>
                    </a:ln>
                    <a:solidFill>
                      <a:srgbClr val="FFFF66"/>
                    </a:solidFill>
                    <a:effectLst/>
                    <a:uLnTx/>
                    <a:uFillTx/>
                    <a:latin typeface="+mn-ea"/>
                    <a:ea typeface="+mn-ea"/>
                    <a:cs typeface="+mn-cs"/>
                  </a:rPr>
                  <a:t>羟色胺</a:t>
                </a:r>
                <a:endParaRPr kumimoji="1" lang="zh-CN" altLang="en-US" sz="1800" b="1" i="0" u="none" strike="noStrike" kern="1200" cap="none" spc="0" normalizeH="0" baseline="0" noProof="0" smtClean="0">
                  <a:ln>
                    <a:noFill/>
                  </a:ln>
                  <a:solidFill>
                    <a:srgbClr val="FFFF66"/>
                  </a:solidFill>
                  <a:effectLst/>
                  <a:uLnTx/>
                  <a:uFillTx/>
                  <a:latin typeface="+mn-ea"/>
                  <a:ea typeface="+mn-ea"/>
                  <a:cs typeface="+mn-cs"/>
                </a:endParaRPr>
              </a:p>
            </p:txBody>
          </p:sp>
          <p:sp>
            <p:nvSpPr>
              <p:cNvPr id="76827" name="AutoShape 12"/>
              <p:cNvSpPr>
                <a:spLocks noChangeArrowheads="1"/>
              </p:cNvSpPr>
              <p:nvPr/>
            </p:nvSpPr>
            <p:spPr bwMode="auto">
              <a:xfrm>
                <a:off x="2925" y="1842"/>
                <a:ext cx="136" cy="227"/>
              </a:xfrm>
              <a:prstGeom prst="downArrow">
                <a:avLst>
                  <a:gd name="adj1" fmla="val 50000"/>
                  <a:gd name="adj2" fmla="val 41728"/>
                </a:avLst>
              </a:prstGeom>
              <a:solidFill>
                <a:srgbClr val="996633"/>
              </a:solidFill>
              <a:ln w="9525">
                <a:solidFill>
                  <a:srgbClr val="996633"/>
                </a:solidFill>
                <a:miter lim="800000"/>
              </a:ln>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bg1"/>
                  </a:solidFill>
                  <a:effectLst/>
                  <a:uLnTx/>
                  <a:uFillTx/>
                  <a:latin typeface="+mn-ea"/>
                  <a:ea typeface="+mn-ea"/>
                  <a:cs typeface="+mn-cs"/>
                </a:endParaRPr>
              </a:p>
            </p:txBody>
          </p:sp>
          <p:sp>
            <p:nvSpPr>
              <p:cNvPr id="76828" name="AutoShape 13"/>
              <p:cNvSpPr>
                <a:spLocks noChangeArrowheads="1"/>
              </p:cNvSpPr>
              <p:nvPr/>
            </p:nvSpPr>
            <p:spPr bwMode="auto">
              <a:xfrm>
                <a:off x="3878" y="1842"/>
                <a:ext cx="136" cy="227"/>
              </a:xfrm>
              <a:prstGeom prst="downArrow">
                <a:avLst>
                  <a:gd name="adj1" fmla="val 50000"/>
                  <a:gd name="adj2" fmla="val 41728"/>
                </a:avLst>
              </a:prstGeom>
              <a:solidFill>
                <a:srgbClr val="996633"/>
              </a:solidFill>
              <a:ln w="9525">
                <a:solidFill>
                  <a:srgbClr val="996633"/>
                </a:solidFill>
                <a:miter lim="800000"/>
              </a:ln>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bg1"/>
                  </a:solidFill>
                  <a:effectLst/>
                  <a:uLnTx/>
                  <a:uFillTx/>
                  <a:latin typeface="+mn-ea"/>
                  <a:ea typeface="+mn-ea"/>
                  <a:cs typeface="+mn-cs"/>
                </a:endParaRPr>
              </a:p>
            </p:txBody>
          </p:sp>
          <p:sp>
            <p:nvSpPr>
              <p:cNvPr id="76829" name="AutoShape 14"/>
              <p:cNvSpPr>
                <a:spLocks noChangeArrowheads="1"/>
              </p:cNvSpPr>
              <p:nvPr/>
            </p:nvSpPr>
            <p:spPr bwMode="auto">
              <a:xfrm>
                <a:off x="4876" y="1842"/>
                <a:ext cx="136" cy="227"/>
              </a:xfrm>
              <a:prstGeom prst="downArrow">
                <a:avLst>
                  <a:gd name="adj1" fmla="val 50000"/>
                  <a:gd name="adj2" fmla="val 41728"/>
                </a:avLst>
              </a:prstGeom>
              <a:solidFill>
                <a:srgbClr val="996633"/>
              </a:solidFill>
              <a:ln w="9525">
                <a:solidFill>
                  <a:srgbClr val="996633"/>
                </a:solidFill>
                <a:miter lim="800000"/>
              </a:ln>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bg1"/>
                  </a:solidFill>
                  <a:effectLst/>
                  <a:uLnTx/>
                  <a:uFillTx/>
                  <a:latin typeface="+mn-ea"/>
                  <a:ea typeface="+mn-ea"/>
                  <a:cs typeface="+mn-cs"/>
                </a:endParaRPr>
              </a:p>
            </p:txBody>
          </p:sp>
        </p:grpSp>
        <p:grpSp>
          <p:nvGrpSpPr>
            <p:cNvPr id="4" name="Group 15"/>
            <p:cNvGrpSpPr/>
            <p:nvPr/>
          </p:nvGrpSpPr>
          <p:grpSpPr>
            <a:xfrm>
              <a:off x="2493" y="6857"/>
              <a:ext cx="16027" cy="2720"/>
              <a:chOff x="748" y="2478"/>
              <a:chExt cx="4808" cy="816"/>
            </a:xfrm>
          </p:grpSpPr>
          <p:sp>
            <p:nvSpPr>
              <p:cNvPr id="76822" name="AutoShape 16"/>
              <p:cNvSpPr/>
              <p:nvPr/>
            </p:nvSpPr>
            <p:spPr bwMode="auto">
              <a:xfrm rot="-5400000">
                <a:off x="3918" y="1532"/>
                <a:ext cx="321" cy="2214"/>
              </a:xfrm>
              <a:prstGeom prst="leftBrace">
                <a:avLst>
                  <a:gd name="adj1" fmla="val 57477"/>
                  <a:gd name="adj2" fmla="val 49995"/>
                </a:avLst>
              </a:prstGeom>
              <a:noFill/>
              <a:ln w="9525">
                <a:solidFill>
                  <a:srgbClr val="996633"/>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bg1"/>
                  </a:solidFill>
                  <a:effectLst/>
                  <a:uLnTx/>
                  <a:uFillTx/>
                  <a:latin typeface="+mn-ea"/>
                  <a:ea typeface="+mn-ea"/>
                  <a:cs typeface="+mn-cs"/>
                </a:endParaRPr>
              </a:p>
            </p:txBody>
          </p:sp>
          <p:sp>
            <p:nvSpPr>
              <p:cNvPr id="76823" name="AutoShape 17"/>
              <p:cNvSpPr>
                <a:spLocks noChangeArrowheads="1"/>
              </p:cNvSpPr>
              <p:nvPr/>
            </p:nvSpPr>
            <p:spPr bwMode="auto">
              <a:xfrm>
                <a:off x="748" y="2886"/>
                <a:ext cx="4808" cy="408"/>
              </a:xfrm>
              <a:prstGeom prst="roundRect">
                <a:avLst>
                  <a:gd name="adj" fmla="val 16667"/>
                </a:avLst>
              </a:prstGeom>
              <a:solidFill>
                <a:schemeClr val="accent2"/>
              </a:solidFill>
              <a:ln w="9525">
                <a:solidFill>
                  <a:schemeClr val="tx1"/>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1" i="0" u="none" strike="noStrike" kern="1200" cap="none" spc="0" normalizeH="0" baseline="0" noProof="0" smtClean="0">
                  <a:ln>
                    <a:noFill/>
                  </a:ln>
                  <a:solidFill>
                    <a:schemeClr val="bg2"/>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smtClean="0">
                    <a:ln>
                      <a:noFill/>
                    </a:ln>
                    <a:solidFill>
                      <a:schemeClr val="bg1"/>
                    </a:solidFill>
                    <a:effectLst/>
                    <a:uLnTx/>
                    <a:uFillTx/>
                    <a:latin typeface="+mn-ea"/>
                    <a:ea typeface="+mn-ea"/>
                    <a:cs typeface="+mn-cs"/>
                  </a:rPr>
                  <a:t>血管扩张  通透性增强  平滑肌收缩  腺体分泌增加</a:t>
                </a:r>
                <a:endParaRPr kumimoji="1" lang="zh-CN" altLang="en-US" sz="1800" b="1" i="0" u="none" strike="noStrike" kern="1200" cap="none" spc="0" normalizeH="0" baseline="0" noProof="0" smtClean="0">
                  <a:ln>
                    <a:noFill/>
                  </a:ln>
                  <a:solidFill>
                    <a:schemeClr val="bg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smtClean="0">
                    <a:ln>
                      <a:noFill/>
                    </a:ln>
                    <a:solidFill>
                      <a:schemeClr val="bg1"/>
                    </a:solidFill>
                    <a:effectLst/>
                    <a:uLnTx/>
                    <a:uFillTx/>
                    <a:latin typeface="+mn-ea"/>
                    <a:ea typeface="+mn-ea"/>
                    <a:cs typeface="+mn-cs"/>
                  </a:rPr>
                  <a:t>                          </a:t>
                </a:r>
                <a:endParaRPr kumimoji="1" lang="zh-CN" altLang="en-US" sz="1800" b="1" i="0" u="none" strike="noStrike" kern="1200" cap="none" spc="0" normalizeH="0" baseline="0" noProof="0" smtClean="0">
                  <a:ln>
                    <a:noFill/>
                  </a:ln>
                  <a:solidFill>
                    <a:schemeClr val="bg1"/>
                  </a:solidFill>
                  <a:effectLst/>
                  <a:uLnTx/>
                  <a:uFillTx/>
                  <a:latin typeface="+mn-ea"/>
                  <a:ea typeface="+mn-ea"/>
                  <a:cs typeface="+mn-cs"/>
                </a:endParaRPr>
              </a:p>
            </p:txBody>
          </p:sp>
        </p:grpSp>
        <p:sp>
          <p:nvSpPr>
            <p:cNvPr id="696338" name="AutoShape 18"/>
            <p:cNvSpPr>
              <a:spLocks noChangeArrowheads="1"/>
            </p:cNvSpPr>
            <p:nvPr/>
          </p:nvSpPr>
          <p:spPr bwMode="auto">
            <a:xfrm>
              <a:off x="9903" y="9727"/>
              <a:ext cx="453" cy="1060"/>
            </a:xfrm>
            <a:prstGeom prst="downArrow">
              <a:avLst>
                <a:gd name="adj1" fmla="val 50000"/>
                <a:gd name="adj2" fmla="val 58456"/>
              </a:avLst>
            </a:prstGeom>
            <a:solidFill>
              <a:srgbClr val="996633"/>
            </a:solidFill>
            <a:ln w="9525">
              <a:solidFill>
                <a:srgbClr val="996633"/>
              </a:solidFill>
              <a:miter lim="800000"/>
            </a:ln>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bg1"/>
                </a:solidFill>
                <a:effectLst/>
                <a:uLnTx/>
                <a:uFillTx/>
                <a:latin typeface="+mn-ea"/>
                <a:ea typeface="+mn-ea"/>
                <a:cs typeface="+mn-cs"/>
              </a:endParaRPr>
            </a:p>
          </p:txBody>
        </p:sp>
        <p:grpSp>
          <p:nvGrpSpPr>
            <p:cNvPr id="5" name="Group 19"/>
            <p:cNvGrpSpPr/>
            <p:nvPr/>
          </p:nvGrpSpPr>
          <p:grpSpPr>
            <a:xfrm>
              <a:off x="8240" y="807"/>
              <a:ext cx="4990" cy="1513"/>
              <a:chOff x="2472" y="663"/>
              <a:chExt cx="1406" cy="454"/>
            </a:xfrm>
          </p:grpSpPr>
          <p:sp>
            <p:nvSpPr>
              <p:cNvPr id="76820" name="Oval 20"/>
              <p:cNvSpPr>
                <a:spLocks noChangeArrowheads="1"/>
              </p:cNvSpPr>
              <p:nvPr/>
            </p:nvSpPr>
            <p:spPr bwMode="auto">
              <a:xfrm>
                <a:off x="3061" y="663"/>
                <a:ext cx="817" cy="454"/>
              </a:xfrm>
              <a:prstGeom prst="ellipse">
                <a:avLst/>
              </a:prstGeom>
              <a:solidFill>
                <a:srgbClr val="FF99CC">
                  <a:alpha val="58038"/>
                </a:srgbClr>
              </a:solidFill>
              <a:ln w="9525">
                <a:solidFill>
                  <a:schemeClr val="tx1"/>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smtClean="0">
                    <a:ln>
                      <a:noFill/>
                    </a:ln>
                    <a:solidFill>
                      <a:srgbClr val="FF3300"/>
                    </a:solidFill>
                    <a:effectLst/>
                    <a:uLnTx/>
                    <a:uFillTx/>
                    <a:latin typeface="+mn-ea"/>
                    <a:ea typeface="+mn-ea"/>
                    <a:cs typeface="+mn-cs"/>
                  </a:rPr>
                  <a:t>全抗原</a:t>
                </a:r>
                <a:endParaRPr kumimoji="1" lang="zh-CN" altLang="en-US" sz="1800" b="1" i="0" u="none" strike="noStrike" kern="1200" cap="none" spc="0" normalizeH="0" baseline="0" noProof="0" smtClean="0">
                  <a:ln>
                    <a:noFill/>
                  </a:ln>
                  <a:solidFill>
                    <a:srgbClr val="FF3300"/>
                  </a:solidFill>
                  <a:effectLst/>
                  <a:uLnTx/>
                  <a:uFillTx/>
                  <a:latin typeface="+mn-ea"/>
                  <a:ea typeface="+mn-ea"/>
                  <a:cs typeface="+mn-cs"/>
                </a:endParaRPr>
              </a:p>
            </p:txBody>
          </p:sp>
          <p:sp>
            <p:nvSpPr>
              <p:cNvPr id="76821" name="AutoShape 21"/>
              <p:cNvSpPr>
                <a:spLocks noChangeArrowheads="1"/>
              </p:cNvSpPr>
              <p:nvPr/>
            </p:nvSpPr>
            <p:spPr bwMode="auto">
              <a:xfrm>
                <a:off x="2472" y="845"/>
                <a:ext cx="545" cy="90"/>
              </a:xfrm>
              <a:prstGeom prst="rightArrow">
                <a:avLst>
                  <a:gd name="adj1" fmla="val 50000"/>
                  <a:gd name="adj2" fmla="val 151389"/>
                </a:avLst>
              </a:prstGeom>
              <a:solidFill>
                <a:srgbClr val="FF99CC">
                  <a:alpha val="58038"/>
                </a:srgbClr>
              </a:solidFill>
              <a:ln w="9525">
                <a:solidFill>
                  <a:schemeClr val="tx1"/>
                </a:solid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bg1"/>
                  </a:solidFill>
                  <a:effectLst/>
                  <a:uLnTx/>
                  <a:uFillTx/>
                  <a:latin typeface="+mn-ea"/>
                  <a:ea typeface="+mn-ea"/>
                  <a:cs typeface="+mn-cs"/>
                </a:endParaRPr>
              </a:p>
            </p:txBody>
          </p:sp>
        </p:grpSp>
        <p:grpSp>
          <p:nvGrpSpPr>
            <p:cNvPr id="6" name="Group 22"/>
            <p:cNvGrpSpPr/>
            <p:nvPr/>
          </p:nvGrpSpPr>
          <p:grpSpPr>
            <a:xfrm>
              <a:off x="13230" y="657"/>
              <a:ext cx="4990" cy="1360"/>
              <a:chOff x="3878" y="618"/>
              <a:chExt cx="1588" cy="408"/>
            </a:xfrm>
          </p:grpSpPr>
          <p:sp>
            <p:nvSpPr>
              <p:cNvPr id="76818" name="AutoShape 23"/>
              <p:cNvSpPr>
                <a:spLocks noChangeArrowheads="1"/>
              </p:cNvSpPr>
              <p:nvPr/>
            </p:nvSpPr>
            <p:spPr bwMode="auto">
              <a:xfrm>
                <a:off x="4332" y="618"/>
                <a:ext cx="1134" cy="408"/>
              </a:xfrm>
              <a:prstGeom prst="roundRect">
                <a:avLst>
                  <a:gd name="adj" fmla="val 16667"/>
                </a:avLst>
              </a:prstGeom>
              <a:solidFill>
                <a:srgbClr val="FF99CC">
                  <a:alpha val="58038"/>
                </a:srgbClr>
              </a:solidFill>
              <a:ln w="9525">
                <a:solidFill>
                  <a:schemeClr val="tx1"/>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800" b="1" i="0" u="none" strike="noStrike" kern="1200" cap="none" spc="0" normalizeH="0" baseline="0" noProof="0" smtClean="0">
                    <a:ln>
                      <a:noFill/>
                    </a:ln>
                    <a:solidFill>
                      <a:srgbClr val="FF3300"/>
                    </a:solidFill>
                    <a:effectLst/>
                    <a:uLnTx/>
                    <a:uFillTx/>
                    <a:latin typeface="+mn-ea"/>
                    <a:ea typeface="+mn-ea"/>
                    <a:cs typeface="+mn-cs"/>
                  </a:rPr>
                  <a:t>Ig E</a:t>
                </a:r>
                <a:endParaRPr kumimoji="1" lang="en-US" altLang="zh-CN" sz="1800" b="1" i="0" u="none" strike="noStrike" kern="1200" cap="none" spc="0" normalizeH="0" baseline="0" noProof="0" smtClean="0">
                  <a:ln>
                    <a:noFill/>
                  </a:ln>
                  <a:solidFill>
                    <a:srgbClr val="FF3300"/>
                  </a:solidFill>
                  <a:effectLst/>
                  <a:uLnTx/>
                  <a:uFillTx/>
                  <a:latin typeface="+mn-ea"/>
                  <a:ea typeface="+mn-ea"/>
                  <a:cs typeface="+mn-cs"/>
                </a:endParaRPr>
              </a:p>
            </p:txBody>
          </p:sp>
          <p:sp>
            <p:nvSpPr>
              <p:cNvPr id="76819" name="AutoShape 24"/>
              <p:cNvSpPr>
                <a:spLocks noChangeArrowheads="1"/>
              </p:cNvSpPr>
              <p:nvPr/>
            </p:nvSpPr>
            <p:spPr bwMode="auto">
              <a:xfrm>
                <a:off x="3878" y="845"/>
                <a:ext cx="454" cy="90"/>
              </a:xfrm>
              <a:prstGeom prst="rightArrow">
                <a:avLst>
                  <a:gd name="adj1" fmla="val 50000"/>
                  <a:gd name="adj2" fmla="val 126111"/>
                </a:avLst>
              </a:prstGeom>
              <a:solidFill>
                <a:srgbClr val="FF99CC">
                  <a:alpha val="58038"/>
                </a:srgbClr>
              </a:solidFill>
              <a:ln w="9525">
                <a:solidFill>
                  <a:schemeClr val="tx1"/>
                </a:solid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bg1"/>
                  </a:solidFill>
                  <a:effectLst/>
                  <a:uLnTx/>
                  <a:uFillTx/>
                  <a:latin typeface="+mn-ea"/>
                  <a:ea typeface="+mn-ea"/>
                  <a:cs typeface="+mn-cs"/>
                </a:endParaRPr>
              </a:p>
            </p:txBody>
          </p:sp>
        </p:grpSp>
        <p:grpSp>
          <p:nvGrpSpPr>
            <p:cNvPr id="7" name="Group 25"/>
            <p:cNvGrpSpPr/>
            <p:nvPr/>
          </p:nvGrpSpPr>
          <p:grpSpPr>
            <a:xfrm>
              <a:off x="3100" y="2017"/>
              <a:ext cx="4687" cy="1967"/>
              <a:chOff x="930" y="1026"/>
              <a:chExt cx="1406" cy="590"/>
            </a:xfrm>
          </p:grpSpPr>
          <p:sp>
            <p:nvSpPr>
              <p:cNvPr id="76816" name="AutoShape 26"/>
              <p:cNvSpPr>
                <a:spLocks noChangeArrowheads="1"/>
              </p:cNvSpPr>
              <p:nvPr/>
            </p:nvSpPr>
            <p:spPr bwMode="auto">
              <a:xfrm>
                <a:off x="975" y="1525"/>
                <a:ext cx="1361" cy="91"/>
              </a:xfrm>
              <a:prstGeom prst="rightArrow">
                <a:avLst>
                  <a:gd name="adj1" fmla="val 50000"/>
                  <a:gd name="adj2" fmla="val 373901"/>
                </a:avLst>
              </a:prstGeom>
              <a:solidFill>
                <a:srgbClr val="996633"/>
              </a:solidFill>
              <a:ln w="9525">
                <a:solidFill>
                  <a:schemeClr val="tx1"/>
                </a:solid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bg1"/>
                  </a:solidFill>
                  <a:effectLst/>
                  <a:uLnTx/>
                  <a:uFillTx/>
                  <a:latin typeface="+mn-ea"/>
                  <a:ea typeface="+mn-ea"/>
                  <a:cs typeface="+mn-cs"/>
                </a:endParaRPr>
              </a:p>
            </p:txBody>
          </p:sp>
          <p:sp>
            <p:nvSpPr>
              <p:cNvPr id="76817" name="AutoShape 27"/>
              <p:cNvSpPr>
                <a:spLocks noChangeArrowheads="1"/>
              </p:cNvSpPr>
              <p:nvPr/>
            </p:nvSpPr>
            <p:spPr bwMode="auto">
              <a:xfrm rot="5400000">
                <a:off x="680" y="1276"/>
                <a:ext cx="590" cy="90"/>
              </a:xfrm>
              <a:prstGeom prst="rightArrow">
                <a:avLst>
                  <a:gd name="adj1" fmla="val 50000"/>
                  <a:gd name="adj2" fmla="val 163889"/>
                </a:avLst>
              </a:prstGeom>
              <a:solidFill>
                <a:srgbClr val="996633"/>
              </a:solidFill>
              <a:ln w="9525">
                <a:solidFill>
                  <a:schemeClr val="tx1"/>
                </a:solid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bg1"/>
                  </a:solidFill>
                  <a:effectLst/>
                  <a:uLnTx/>
                  <a:uFillTx/>
                  <a:latin typeface="+mn-ea"/>
                  <a:ea typeface="+mn-ea"/>
                  <a:cs typeface="+mn-cs"/>
                </a:endParaRPr>
              </a:p>
            </p:txBody>
          </p:sp>
        </p:grpSp>
        <p:grpSp>
          <p:nvGrpSpPr>
            <p:cNvPr id="8" name="Group 28"/>
            <p:cNvGrpSpPr/>
            <p:nvPr/>
          </p:nvGrpSpPr>
          <p:grpSpPr>
            <a:xfrm>
              <a:off x="8240" y="2167"/>
              <a:ext cx="10960" cy="2420"/>
              <a:chOff x="2584" y="1071"/>
              <a:chExt cx="3176" cy="726"/>
            </a:xfrm>
          </p:grpSpPr>
          <p:sp>
            <p:nvSpPr>
              <p:cNvPr id="76814" name="AutoShape 29"/>
              <p:cNvSpPr>
                <a:spLocks noChangeArrowheads="1"/>
              </p:cNvSpPr>
              <p:nvPr/>
            </p:nvSpPr>
            <p:spPr bwMode="auto">
              <a:xfrm>
                <a:off x="2584" y="1344"/>
                <a:ext cx="3176" cy="453"/>
              </a:xfrm>
              <a:prstGeom prst="roundRect">
                <a:avLst>
                  <a:gd name="adj" fmla="val 16667"/>
                </a:avLst>
              </a:prstGeom>
              <a:solidFill>
                <a:srgbClr val="FF99CC">
                  <a:alpha val="58038"/>
                </a:srgbClr>
              </a:solidFill>
              <a:ln w="9525">
                <a:solidFill>
                  <a:schemeClr val="tx1"/>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1" i="0" u="none" strike="noStrike" kern="1200" cap="none" spc="0" normalizeH="0" baseline="0" noProof="0" smtClean="0">
                  <a:ln>
                    <a:noFill/>
                  </a:ln>
                  <a:solidFill>
                    <a:srgbClr val="FF3300"/>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smtClean="0">
                    <a:ln>
                      <a:noFill/>
                    </a:ln>
                    <a:solidFill>
                      <a:srgbClr val="FF3300"/>
                    </a:solidFill>
                    <a:effectLst/>
                    <a:uLnTx/>
                    <a:uFillTx/>
                    <a:latin typeface="+mn-ea"/>
                    <a:ea typeface="+mn-ea"/>
                    <a:cs typeface="+mn-cs"/>
                  </a:rPr>
                  <a:t>肥大细胞    嗜碱性粒细胞</a:t>
                </a:r>
                <a:endParaRPr kumimoji="1" lang="zh-CN" altLang="en-US" sz="1800" b="1" i="0" u="none" strike="noStrike" kern="1200" cap="none" spc="0" normalizeH="0" baseline="0" noProof="0" smtClean="0">
                  <a:ln>
                    <a:noFill/>
                  </a:ln>
                  <a:solidFill>
                    <a:srgbClr val="FF3300"/>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smtClean="0">
                    <a:ln>
                      <a:noFill/>
                    </a:ln>
                    <a:solidFill>
                      <a:srgbClr val="FF3300"/>
                    </a:solidFill>
                    <a:effectLst/>
                    <a:uLnTx/>
                    <a:uFillTx/>
                    <a:latin typeface="+mn-ea"/>
                    <a:ea typeface="+mn-ea"/>
                    <a:cs typeface="+mn-cs"/>
                  </a:rPr>
                  <a:t>                                     </a:t>
                </a:r>
                <a:endParaRPr kumimoji="1" lang="zh-CN" altLang="en-US" sz="1800" b="1" i="0" u="none" strike="noStrike" kern="1200" cap="none" spc="0" normalizeH="0" baseline="0" noProof="0" smtClean="0">
                  <a:ln>
                    <a:noFill/>
                  </a:ln>
                  <a:solidFill>
                    <a:srgbClr val="FF3300"/>
                  </a:solidFill>
                  <a:effectLst/>
                  <a:uLnTx/>
                  <a:uFillTx/>
                  <a:latin typeface="+mn-ea"/>
                  <a:ea typeface="+mn-ea"/>
                  <a:cs typeface="+mn-cs"/>
                </a:endParaRPr>
              </a:p>
            </p:txBody>
          </p:sp>
          <p:sp>
            <p:nvSpPr>
              <p:cNvPr id="76815" name="AutoShape 30"/>
              <p:cNvSpPr>
                <a:spLocks noChangeArrowheads="1"/>
              </p:cNvSpPr>
              <p:nvPr/>
            </p:nvSpPr>
            <p:spPr bwMode="auto">
              <a:xfrm rot="5400000">
                <a:off x="4739" y="1162"/>
                <a:ext cx="273" cy="91"/>
              </a:xfrm>
              <a:prstGeom prst="rightArrow">
                <a:avLst>
                  <a:gd name="adj1" fmla="val 50000"/>
                  <a:gd name="adj2" fmla="val 75000"/>
                </a:avLst>
              </a:prstGeom>
              <a:solidFill>
                <a:srgbClr val="FF99CC">
                  <a:alpha val="58038"/>
                </a:srgbClr>
              </a:solidFill>
              <a:ln w="9525">
                <a:solidFill>
                  <a:schemeClr val="tx1"/>
                </a:solid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chemeClr val="bg1"/>
                  </a:solidFill>
                  <a:effectLst/>
                  <a:uLnTx/>
                  <a:uFillTx/>
                  <a:latin typeface="+mn-ea"/>
                  <a:ea typeface="+mn-ea"/>
                  <a:cs typeface="+mn-cs"/>
                </a:endParaRPr>
              </a:p>
            </p:txBody>
          </p:sp>
        </p:grpSp>
      </p:grpSp>
      <p:sp>
        <p:nvSpPr>
          <p:cNvPr id="23" name="Title 6"/>
          <p:cNvSpPr txBox="1"/>
          <p:nvPr>
            <p:custDataLst>
              <p:tags r:id="rId1"/>
            </p:custDataLst>
          </p:nvPr>
        </p:nvSpPr>
        <p:spPr>
          <a:xfrm>
            <a:off x="193942" y="58649"/>
            <a:ext cx="745172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一、青霉素过敏试验及过敏反应的处理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406400" y="1546860"/>
            <a:ext cx="798195" cy="4703445"/>
          </a:xfrm>
          <a:prstGeom prst="rect">
            <a:avLst/>
          </a:prstGeom>
          <a:noFill/>
        </p:spPr>
        <p:txBody>
          <a:bodyPr vert="eaVert" wrap="square" rtlCol="0">
            <a:spAutoFit/>
          </a:bodyPr>
          <a:p>
            <a:r>
              <a:rPr lang="zh-CN" altLang="en-US" sz="2000" b="1">
                <a:solidFill>
                  <a:schemeClr val="tx1"/>
                </a:solidFill>
                <a:latin typeface="微软雅黑" panose="020B0503020204020204" charset="-122"/>
                <a:ea typeface="微软雅黑" panose="020B0503020204020204" charset="-122"/>
                <a:sym typeface="+mn-ea"/>
              </a:rPr>
              <a:t>（二）青霉素过敏性休克及其处理</a:t>
            </a:r>
            <a:endParaRPr lang="zh-CN" altLang="en-US" sz="2000" b="1">
              <a:solidFill>
                <a:schemeClr val="tx1"/>
              </a:solidFill>
              <a:latin typeface="微软雅黑" panose="020B0503020204020204" charset="-122"/>
              <a:ea typeface="微软雅黑" panose="020B0503020204020204" charset="-122"/>
            </a:endParaRPr>
          </a:p>
          <a:p>
            <a:endParaRPr lang="zh-CN" altLang="en-US" sz="2000" b="1"/>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6" name="Group 2"/>
          <p:cNvGrpSpPr/>
          <p:nvPr/>
        </p:nvGrpSpPr>
        <p:grpSpPr>
          <a:xfrm>
            <a:off x="2762251" y="1905000"/>
            <a:ext cx="8064500" cy="4286251"/>
            <a:chOff x="612" y="1344"/>
            <a:chExt cx="3810" cy="1769"/>
          </a:xfrm>
        </p:grpSpPr>
        <p:sp>
          <p:nvSpPr>
            <p:cNvPr id="80901" name="AutoShape 3"/>
            <p:cNvSpPr>
              <a:spLocks noChangeArrowheads="1"/>
            </p:cNvSpPr>
            <p:nvPr/>
          </p:nvSpPr>
          <p:spPr bwMode="auto">
            <a:xfrm>
              <a:off x="612" y="2659"/>
              <a:ext cx="3810" cy="454"/>
            </a:xfrm>
            <a:prstGeom prst="roundRect">
              <a:avLst>
                <a:gd name="adj" fmla="val 16667"/>
              </a:avLst>
            </a:prstGeom>
            <a:solidFill>
              <a:srgbClr val="CC9900">
                <a:alpha val="23137"/>
              </a:srgbClr>
            </a:solidFill>
            <a:ln w="38100" cap="rnd" cmpd="dbl">
              <a:solidFill>
                <a:srgbClr val="00CCFF"/>
              </a:solidFill>
              <a:prstDash val="sysDot"/>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smtClean="0">
                <a:ln>
                  <a:noFill/>
                </a:ln>
                <a:solidFill>
                  <a:schemeClr val="accent1"/>
                </a:solidFill>
                <a:effectLst/>
                <a:uLnTx/>
                <a:uFillTx/>
                <a:latin typeface="+mn-ea"/>
                <a:ea typeface="+mn-ea"/>
                <a:cs typeface="+mn-cs"/>
              </a:endParaRPr>
            </a:p>
          </p:txBody>
        </p:sp>
        <p:sp>
          <p:nvSpPr>
            <p:cNvPr id="80902" name="AutoShape 4"/>
            <p:cNvSpPr>
              <a:spLocks noChangeArrowheads="1"/>
            </p:cNvSpPr>
            <p:nvPr/>
          </p:nvSpPr>
          <p:spPr bwMode="auto">
            <a:xfrm>
              <a:off x="612" y="2251"/>
              <a:ext cx="3810" cy="453"/>
            </a:xfrm>
            <a:prstGeom prst="roundRect">
              <a:avLst>
                <a:gd name="adj" fmla="val 16667"/>
              </a:avLst>
            </a:prstGeom>
            <a:solidFill>
              <a:srgbClr val="339933">
                <a:alpha val="23137"/>
              </a:srgbClr>
            </a:solidFill>
            <a:ln w="38100" cap="rnd" cmpd="dbl">
              <a:solidFill>
                <a:srgbClr val="00CCFF"/>
              </a:solidFill>
              <a:prstDash val="sysDot"/>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smtClean="0">
                <a:ln>
                  <a:noFill/>
                </a:ln>
                <a:solidFill>
                  <a:schemeClr val="accent1"/>
                </a:solidFill>
                <a:effectLst/>
                <a:uLnTx/>
                <a:uFillTx/>
                <a:latin typeface="+mn-ea"/>
                <a:ea typeface="+mn-ea"/>
                <a:cs typeface="+mn-cs"/>
              </a:endParaRPr>
            </a:p>
          </p:txBody>
        </p:sp>
        <p:sp>
          <p:nvSpPr>
            <p:cNvPr id="80903" name="AutoShape 5"/>
            <p:cNvSpPr>
              <a:spLocks noChangeArrowheads="1"/>
            </p:cNvSpPr>
            <p:nvPr/>
          </p:nvSpPr>
          <p:spPr bwMode="auto">
            <a:xfrm>
              <a:off x="612" y="1842"/>
              <a:ext cx="3810" cy="454"/>
            </a:xfrm>
            <a:prstGeom prst="roundRect">
              <a:avLst>
                <a:gd name="adj" fmla="val 16667"/>
              </a:avLst>
            </a:prstGeom>
            <a:solidFill>
              <a:srgbClr val="FF66CC">
                <a:alpha val="23137"/>
              </a:srgbClr>
            </a:solidFill>
            <a:ln w="38100" cap="rnd" cmpd="dbl">
              <a:solidFill>
                <a:srgbClr val="00CCFF"/>
              </a:solidFill>
              <a:prstDash val="sysDot"/>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smtClean="0">
                <a:ln>
                  <a:noFill/>
                </a:ln>
                <a:solidFill>
                  <a:schemeClr val="accent1"/>
                </a:solidFill>
                <a:effectLst/>
                <a:uLnTx/>
                <a:uFillTx/>
                <a:latin typeface="+mn-ea"/>
                <a:ea typeface="+mn-ea"/>
                <a:cs typeface="+mn-cs"/>
              </a:endParaRPr>
            </a:p>
          </p:txBody>
        </p:sp>
        <p:sp>
          <p:nvSpPr>
            <p:cNvPr id="80904" name="AutoShape 6"/>
            <p:cNvSpPr>
              <a:spLocks noChangeArrowheads="1"/>
            </p:cNvSpPr>
            <p:nvPr/>
          </p:nvSpPr>
          <p:spPr bwMode="auto">
            <a:xfrm>
              <a:off x="612" y="1344"/>
              <a:ext cx="3810" cy="498"/>
            </a:xfrm>
            <a:prstGeom prst="roundRect">
              <a:avLst>
                <a:gd name="adj" fmla="val 16667"/>
              </a:avLst>
            </a:prstGeom>
            <a:solidFill>
              <a:srgbClr val="0033CC">
                <a:alpha val="23137"/>
              </a:srgbClr>
            </a:solidFill>
            <a:ln w="38100" cap="rnd" cmpd="dbl">
              <a:solidFill>
                <a:srgbClr val="00CCFF"/>
              </a:solidFill>
              <a:prstDash val="sysDot"/>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smtClean="0">
                <a:ln>
                  <a:noFill/>
                </a:ln>
                <a:solidFill>
                  <a:schemeClr val="accent1"/>
                </a:solidFill>
                <a:effectLst/>
                <a:uLnTx/>
                <a:uFillTx/>
                <a:latin typeface="+mn-ea"/>
                <a:ea typeface="+mn-ea"/>
                <a:cs typeface="+mn-cs"/>
              </a:endParaRPr>
            </a:p>
          </p:txBody>
        </p:sp>
      </p:grpSp>
      <p:sp>
        <p:nvSpPr>
          <p:cNvPr id="702471" name="Rectangle 7"/>
          <p:cNvSpPr>
            <a:spLocks noGrp="1" noChangeArrowheads="1"/>
          </p:cNvSpPr>
          <p:nvPr>
            <p:ph type="title" idx="4294967295"/>
          </p:nvPr>
        </p:nvSpPr>
        <p:spPr>
          <a:xfrm>
            <a:off x="1055370" y="1268730"/>
            <a:ext cx="863600" cy="4518025"/>
          </a:xfrm>
        </p:spPr>
        <p:txBody>
          <a:bodyPr vert="eaVert" wrap="square" lIns="122766" tIns="61384" rIns="122766" bIns="61384" numCol="1" anchor="b" anchorCtr="0" compatLnSpc="1"/>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chemeClr val="accent1"/>
                </a:solidFill>
                <a:effectLst>
                  <a:outerShdw blurRad="38100" dist="38100" dir="2700000" algn="tl">
                    <a:srgbClr val="000000"/>
                  </a:outerShdw>
                </a:effectLst>
                <a:uLnTx/>
                <a:uFillTx/>
                <a:latin typeface="+mn-ea"/>
                <a:ea typeface="+mn-ea"/>
                <a:cs typeface="+mj-cs"/>
              </a:rPr>
              <a:t>       临床表现 </a:t>
            </a:r>
            <a:endParaRPr kumimoji="0" lang="zh-CN" altLang="en-US" sz="2000" b="1" i="0" u="none" strike="noStrike" kern="0" cap="none" spc="0" normalizeH="0" baseline="0" noProof="0" dirty="0" smtClean="0">
              <a:ln>
                <a:noFill/>
              </a:ln>
              <a:solidFill>
                <a:schemeClr val="accent1"/>
              </a:solidFill>
              <a:effectLst>
                <a:outerShdw blurRad="38100" dist="38100" dir="2700000" algn="tl">
                  <a:srgbClr val="000000"/>
                </a:outerShdw>
              </a:effectLst>
              <a:uLnTx/>
              <a:uFillTx/>
              <a:latin typeface="+mn-ea"/>
              <a:ea typeface="+mn-ea"/>
              <a:cs typeface="+mj-cs"/>
            </a:endParaRPr>
          </a:p>
        </p:txBody>
      </p:sp>
      <p:sp>
        <p:nvSpPr>
          <p:cNvPr id="2" name="文本框 1"/>
          <p:cNvSpPr txBox="1"/>
          <p:nvPr/>
        </p:nvSpPr>
        <p:spPr>
          <a:xfrm>
            <a:off x="3449955" y="2248535"/>
            <a:ext cx="6534785" cy="475615"/>
          </a:xfrm>
          <a:prstGeom prst="rect">
            <a:avLst/>
          </a:prstGeom>
          <a:noFill/>
        </p:spPr>
        <p:txBody>
          <a:bodyPr wrap="square" rtlCol="0">
            <a:spAutoFit/>
          </a:bodyPr>
          <a:p>
            <a:r>
              <a:rPr lang="zh-CN" altLang="en-US" sz="2500" b="1">
                <a:solidFill>
                  <a:schemeClr val="tx1"/>
                </a:solidFill>
                <a:latin typeface="微软雅黑" panose="020B0503020204020204" charset="-122"/>
                <a:ea typeface="微软雅黑" panose="020B0503020204020204" charset="-122"/>
              </a:rPr>
              <a:t>呼吸道阻塞症状</a:t>
            </a:r>
            <a:endParaRPr lang="zh-CN" altLang="en-US" sz="2500" b="1">
              <a:solidFill>
                <a:schemeClr val="tx1"/>
              </a:solidFill>
              <a:latin typeface="微软雅黑" panose="020B0503020204020204" charset="-122"/>
              <a:ea typeface="微软雅黑" panose="020B0503020204020204" charset="-122"/>
            </a:endParaRPr>
          </a:p>
        </p:txBody>
      </p:sp>
      <p:sp>
        <p:nvSpPr>
          <p:cNvPr id="3" name="文本框 2"/>
          <p:cNvSpPr txBox="1"/>
          <p:nvPr>
            <p:custDataLst>
              <p:tags r:id="rId1"/>
            </p:custDataLst>
          </p:nvPr>
        </p:nvSpPr>
        <p:spPr>
          <a:xfrm>
            <a:off x="3449955" y="3369310"/>
            <a:ext cx="6534785" cy="475615"/>
          </a:xfrm>
          <a:prstGeom prst="rect">
            <a:avLst/>
          </a:prstGeom>
          <a:noFill/>
        </p:spPr>
        <p:txBody>
          <a:bodyPr wrap="square" rtlCol="0">
            <a:spAutoFit/>
          </a:bodyPr>
          <a:p>
            <a:r>
              <a:rPr lang="zh-CN" altLang="en-US" sz="2500" b="1">
                <a:solidFill>
                  <a:schemeClr val="tx1"/>
                </a:solidFill>
                <a:latin typeface="微软雅黑" panose="020B0503020204020204" charset="-122"/>
                <a:ea typeface="微软雅黑" panose="020B0503020204020204" charset="-122"/>
              </a:rPr>
              <a:t>循环衰竭症状</a:t>
            </a:r>
            <a:endParaRPr lang="zh-CN" altLang="en-US" sz="2500" b="1">
              <a:solidFill>
                <a:schemeClr val="tx1"/>
              </a:solidFill>
              <a:latin typeface="微软雅黑" panose="020B0503020204020204" charset="-122"/>
              <a:ea typeface="微软雅黑" panose="020B0503020204020204" charset="-122"/>
            </a:endParaRPr>
          </a:p>
        </p:txBody>
      </p:sp>
      <p:sp>
        <p:nvSpPr>
          <p:cNvPr id="4" name="文本框 3"/>
          <p:cNvSpPr txBox="1"/>
          <p:nvPr>
            <p:custDataLst>
              <p:tags r:id="rId2"/>
            </p:custDataLst>
          </p:nvPr>
        </p:nvSpPr>
        <p:spPr>
          <a:xfrm>
            <a:off x="3449955" y="4437380"/>
            <a:ext cx="6534785" cy="475615"/>
          </a:xfrm>
          <a:prstGeom prst="rect">
            <a:avLst/>
          </a:prstGeom>
          <a:noFill/>
        </p:spPr>
        <p:txBody>
          <a:bodyPr wrap="square" rtlCol="0">
            <a:spAutoFit/>
          </a:bodyPr>
          <a:p>
            <a:r>
              <a:rPr lang="zh-CN" altLang="en-US" sz="2500" b="1">
                <a:solidFill>
                  <a:schemeClr val="tx1"/>
                </a:solidFill>
                <a:latin typeface="微软雅黑" panose="020B0503020204020204" charset="-122"/>
                <a:ea typeface="微软雅黑" panose="020B0503020204020204" charset="-122"/>
              </a:rPr>
              <a:t>中枢神经系统症状</a:t>
            </a:r>
            <a:endParaRPr lang="zh-CN" altLang="en-US" sz="2500" b="1">
              <a:solidFill>
                <a:schemeClr val="tx1"/>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3449955" y="5445125"/>
            <a:ext cx="6534785" cy="475615"/>
          </a:xfrm>
          <a:prstGeom prst="rect">
            <a:avLst/>
          </a:prstGeom>
          <a:noFill/>
        </p:spPr>
        <p:txBody>
          <a:bodyPr wrap="square" rtlCol="0">
            <a:spAutoFit/>
          </a:bodyPr>
          <a:p>
            <a:r>
              <a:rPr lang="zh-CN" altLang="en-US" sz="2500" b="1">
                <a:solidFill>
                  <a:schemeClr val="tx1"/>
                </a:solidFill>
                <a:latin typeface="微软雅黑" panose="020B0503020204020204" charset="-122"/>
                <a:ea typeface="微软雅黑" panose="020B0503020204020204" charset="-122"/>
              </a:rPr>
              <a:t>其他过敏反应表现</a:t>
            </a:r>
            <a:endParaRPr lang="zh-CN" altLang="en-US" sz="2500" b="1">
              <a:solidFill>
                <a:schemeClr val="tx1"/>
              </a:solidFill>
              <a:latin typeface="微软雅黑" panose="020B0503020204020204" charset="-122"/>
              <a:ea typeface="微软雅黑" panose="020B0503020204020204" charset="-122"/>
            </a:endParaRPr>
          </a:p>
        </p:txBody>
      </p:sp>
      <p:sp>
        <p:nvSpPr>
          <p:cNvPr id="23" name="Title 6"/>
          <p:cNvSpPr txBox="1"/>
          <p:nvPr>
            <p:custDataLst>
              <p:tags r:id="rId4"/>
            </p:custDataLst>
          </p:nvPr>
        </p:nvSpPr>
        <p:spPr>
          <a:xfrm>
            <a:off x="193942" y="58649"/>
            <a:ext cx="745172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一、青霉素过敏试验及过敏反应的处理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Rectangle 2"/>
          <p:cNvSpPr txBox="1">
            <a:spLocks noChangeArrowheads="1"/>
          </p:cNvSpPr>
          <p:nvPr/>
        </p:nvSpPr>
        <p:spPr bwMode="auto">
          <a:xfrm>
            <a:off x="1930400" y="-347133"/>
            <a:ext cx="9652000" cy="524933"/>
          </a:xfrm>
          <a:prstGeom prst="rect">
            <a:avLst/>
          </a:prstGeom>
          <a:noFill/>
          <a:ln w="9525">
            <a:noFill/>
            <a:miter lim="800000"/>
          </a:ln>
        </p:spPr>
        <p:txBody>
          <a:bodyPr vert="horz" wrap="square" lIns="122766" tIns="61384" rIns="122766" bIns="61384" numCol="1" anchor="b" anchorCtr="0" compatLnSpc="1"/>
          <a:p>
            <a:r>
              <a:rPr lang="zh-CN" altLang="en-US" sz="6665" dirty="0">
                <a:solidFill>
                  <a:schemeClr val="tx2"/>
                </a:solidFill>
                <a:effectLst>
                  <a:outerShdw blurRad="38100" dist="38100" dir="2700000">
                    <a:srgbClr val="000000"/>
                  </a:outerShdw>
                </a:effectLst>
                <a:latin typeface="Calibri" panose="020F0502020204030204" charset="0"/>
                <a:ea typeface="隶书" panose="02010509060101010101" pitchFamily="49" charset="-122"/>
              </a:rPr>
              <a:t> </a:t>
            </a:r>
            <a:endParaRPr lang="zh-CN" altLang="en-US" sz="6665" dirty="0">
              <a:solidFill>
                <a:schemeClr val="tx2"/>
              </a:solidFill>
              <a:effectLst>
                <a:outerShdw blurRad="38100" dist="38100" dir="2700000">
                  <a:srgbClr val="000000"/>
                </a:outerShdw>
              </a:effectLst>
              <a:latin typeface="Calibri" panose="020F0502020204030204" charset="0"/>
              <a:ea typeface="隶书" panose="02010509060101010101" pitchFamily="49" charset="-122"/>
            </a:endParaRPr>
          </a:p>
        </p:txBody>
      </p:sp>
      <p:sp>
        <p:nvSpPr>
          <p:cNvPr id="25" name="矩形 24"/>
          <p:cNvSpPr/>
          <p:nvPr/>
        </p:nvSpPr>
        <p:spPr>
          <a:xfrm>
            <a:off x="839470" y="1916430"/>
            <a:ext cx="9886950" cy="3784600"/>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）立即停药，协助患者平卧</a:t>
            </a:r>
            <a:r>
              <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就地抢救。</a:t>
            </a:r>
            <a:endPar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）立即皮下注射</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0.1</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％盐酸肾上腺素</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lmL</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，小儿剂量酌减。</a:t>
            </a:r>
            <a:endPar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）改善缺氧症状，给予氧气吸入。</a:t>
            </a:r>
            <a:endPar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）根据医嘱静脉注射</a:t>
            </a:r>
            <a:r>
              <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药物</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）静脉滴注</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％葡萄糖溶液或平衡溶液扩充血容量。</a:t>
            </a:r>
            <a:endPar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）若发生呼吸、心跳骤停，立即进行复苏抢救。</a:t>
            </a:r>
            <a:endPar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7</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）密切观察病情，注意保暖，记录患者生命体征、神志和尿量等病情变化；不断评价治疗与护理的效果</a:t>
            </a:r>
            <a:endPar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745172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一、青霉素过敏试验及过敏反应的处理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83615" y="1402715"/>
            <a:ext cx="5916295" cy="398780"/>
          </a:xfrm>
          <a:prstGeom prst="rect">
            <a:avLst/>
          </a:prstGeom>
          <a:noFill/>
        </p:spPr>
        <p:txBody>
          <a:bodyPr wrap="square" rtlCol="0">
            <a:spAutoFit/>
          </a:bodyPr>
          <a:p>
            <a:r>
              <a:rPr lang="zh-CN" altLang="en-US" sz="2000" b="1">
                <a:solidFill>
                  <a:schemeClr val="accent1"/>
                </a:solidFill>
                <a:effectLst/>
                <a:latin typeface="微软雅黑" panose="020B0503020204020204" charset="-122"/>
                <a:ea typeface="微软雅黑" panose="020B0503020204020204" charset="-122"/>
                <a:cs typeface="微软雅黑" panose="020B0503020204020204" charset="-122"/>
              </a:rPr>
              <a:t>急救措施</a:t>
            </a:r>
            <a:endParaRPr lang="zh-CN" altLang="en-US" sz="2000" b="1">
              <a:solidFill>
                <a:schemeClr val="accent1"/>
              </a:solidFill>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668905" y="2060575"/>
            <a:ext cx="65836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第一节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给药的基本知识</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Rectangle 2"/>
          <p:cNvSpPr txBox="1">
            <a:spLocks noChangeArrowheads="1"/>
          </p:cNvSpPr>
          <p:nvPr/>
        </p:nvSpPr>
        <p:spPr bwMode="auto">
          <a:xfrm>
            <a:off x="839470" y="981075"/>
            <a:ext cx="10415905" cy="4722495"/>
          </a:xfrm>
          <a:prstGeom prst="rect">
            <a:avLst/>
          </a:prstGeom>
          <a:noFill/>
          <a:ln w="38100" cap="rnd" cmpd="dbl">
            <a:solidFill>
              <a:schemeClr val="bg1"/>
            </a:solidFill>
            <a:prstDash val="sysDot"/>
            <a:miter lim="800000"/>
          </a:ln>
        </p:spPr>
        <p:txBody>
          <a:bodyPr vert="horz" wrap="square" lIns="122766" tIns="61384" rIns="122766" bIns="61384" numCol="1" anchor="t" anchorCtr="0" compatLnSpc="1"/>
          <a:lstStyle/>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（一）TAT 过敏试验</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（1）皮试液配制：用每支 1 mL TAT 药液（1 500 U/mL）取 0.1 mL，加生理盐水稀释</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至 1 mL（内含 TAT 150 U），即可供皮试使用。</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（2）皮内试验方法：取上述皮试液 0.1 mL（内含 TAT 15 U）做皮内注射，20 分钟后</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判断皮试结果。皮试结果判断标准如下。</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①阴性：局部无红肿，全身无异常反应。</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②阳性：皮丘红肿，硬结直径大于 1.5 cm，红晕范围直径超过 4 cm，有时出现伪足</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或有痒感，全身反应与青霉素过敏全身反应相类似。</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当试验结果不能肯定时，应在另一手的前臂内侧用生理盐水做对照试验。对照试验</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为阴性者，可将余下 0.9 mL 做肌内注射。对试验结果为阳性者，须用脱敏注射法。</a:t>
            </a:r>
            <a:endParaRPr kumimoji="0" sz="2000" b="1" kern="1200" cap="none" spc="0" normalizeH="0" baseline="0" noProof="0" dirty="0" smtClean="0">
              <a:solidFill>
                <a:schemeClr val="tx1"/>
              </a:solidFill>
              <a:latin typeface="+mn-ea"/>
              <a:ea typeface="+mn-ea"/>
              <a:cs typeface="+mn-cs"/>
            </a:endParaRPr>
          </a:p>
        </p:txBody>
      </p:sp>
      <p:sp>
        <p:nvSpPr>
          <p:cNvPr id="23" name="Title 6"/>
          <p:cNvSpPr txBox="1"/>
          <p:nvPr>
            <p:custDataLst>
              <p:tags r:id="rId1"/>
            </p:custDataLst>
          </p:nvPr>
        </p:nvSpPr>
        <p:spPr>
          <a:xfrm>
            <a:off x="193942" y="58649"/>
            <a:ext cx="573214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二、破伤风抗毒血清过敏试验</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from="(-#ppt_w/2)" to="(#ppt_x)" calcmode="lin" valueType="num">
                                      <p:cBhvr>
                                        <p:cTn id="7" dur="600" fill="hold">
                                          <p:stCondLst>
                                            <p:cond delay="0"/>
                                          </p:stCondLst>
                                        </p:cTn>
                                        <p:tgtEl>
                                          <p:spTgt spid="10"/>
                                        </p:tgtEl>
                                        <p:attrNameLst>
                                          <p:attrName>ppt_x</p:attrName>
                                        </p:attrNameLst>
                                      </p:cBhvr>
                                    </p:anim>
                                    <p:anim from="0" to="-1.0" calcmode="lin" valueType="num">
                                      <p:cBhvr>
                                        <p:cTn id="8" dur="200" decel="50000" autoRev="1" fill="hold">
                                          <p:stCondLst>
                                            <p:cond delay="600"/>
                                          </p:stCondLst>
                                        </p:cTn>
                                        <p:tgtEl>
                                          <p:spTgt spid="10"/>
                                        </p:tgtEl>
                                        <p:attrNameLst>
                                          <p:attrName>xshear</p:attrName>
                                        </p:attrNameLst>
                                      </p:cBhvr>
                                    </p:anim>
                                    <p:animScale>
                                      <p:cBhvr>
                                        <p:cTn id="9" dur="200" decel="100000" autoRev="1" fill="hold">
                                          <p:stCondLst>
                                            <p:cond delay="600"/>
                                          </p:stCondLst>
                                        </p:cTn>
                                        <p:tgtEl>
                                          <p:spTgt spid="10"/>
                                        </p:tgtEl>
                                      </p:cBhvr>
                                      <p:from x="100000" y="100000"/>
                                      <p:to x="80000" y="100000"/>
                                    </p:animScale>
                                    <p:anim by="(#ppt_h/3+#ppt_w*0.1)" calcmode="lin" valueType="num">
                                      <p:cBhvr additive="sum">
                                        <p:cTn id="10" dur="200" decel="100000" autoRev="1" fill="hold">
                                          <p:stCondLst>
                                            <p:cond delay="600"/>
                                          </p:stCondLst>
                                        </p:cTn>
                                        <p:tgtEl>
                                          <p:spTgt spid="10"/>
                                        </p:tgtEl>
                                        <p:attrNameLst>
                                          <p:attrName>ppt_x</p:attrName>
                                        </p:attrNameLst>
                                      </p:cBhvr>
                                    </p:anim>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10">
                                            <p:txEl>
                                              <p:charRg st="0" end="14"/>
                                            </p:txEl>
                                          </p:spTgt>
                                        </p:tgtEl>
                                        <p:attrNameLst>
                                          <p:attrName>style.visibility</p:attrName>
                                        </p:attrNameLst>
                                      </p:cBhvr>
                                      <p:to>
                                        <p:strVal val="visible"/>
                                      </p:to>
                                    </p:set>
                                    <p:anim from="(-#ppt_w/2)" to="(#ppt_x)" calcmode="lin" valueType="num">
                                      <p:cBhvr>
                                        <p:cTn id="14" dur="600" fill="hold">
                                          <p:stCondLst>
                                            <p:cond delay="0"/>
                                          </p:stCondLst>
                                        </p:cTn>
                                        <p:tgtEl>
                                          <p:spTgt spid="10">
                                            <p:txEl>
                                              <p:charRg st="0" end="14"/>
                                            </p:txEl>
                                          </p:spTgt>
                                        </p:tgtEl>
                                        <p:attrNameLst>
                                          <p:attrName>ppt_x</p:attrName>
                                        </p:attrNameLst>
                                      </p:cBhvr>
                                    </p:anim>
                                    <p:anim from="0" to="-1.0" calcmode="lin" valueType="num">
                                      <p:cBhvr>
                                        <p:cTn id="15" dur="200" decel="50000" autoRev="1" fill="hold">
                                          <p:stCondLst>
                                            <p:cond delay="600"/>
                                          </p:stCondLst>
                                        </p:cTn>
                                        <p:tgtEl>
                                          <p:spTgt spid="10">
                                            <p:txEl>
                                              <p:charRg st="0" end="14"/>
                                            </p:txEl>
                                          </p:spTgt>
                                        </p:tgtEl>
                                        <p:attrNameLst>
                                          <p:attrName>xshear</p:attrName>
                                        </p:attrNameLst>
                                      </p:cBhvr>
                                    </p:anim>
                                    <p:animScale>
                                      <p:cBhvr>
                                        <p:cTn id="16" dur="200" decel="100000" autoRev="1" fill="hold">
                                          <p:stCondLst>
                                            <p:cond delay="600"/>
                                          </p:stCondLst>
                                        </p:cTn>
                                        <p:tgtEl>
                                          <p:spTgt spid="10">
                                            <p:txEl>
                                              <p:charRg st="0" end="14"/>
                                            </p:txEl>
                                          </p:spTgt>
                                        </p:tgtEl>
                                      </p:cBhvr>
                                      <p:from x="100000" y="100000"/>
                                      <p:to x="80000" y="100000"/>
                                    </p:animScale>
                                    <p:anim by="(#ppt_h/3+#ppt_w*0.1)" calcmode="lin" valueType="num">
                                      <p:cBhvr additive="sum">
                                        <p:cTn id="17" dur="200" decel="100000" autoRev="1" fill="hold">
                                          <p:stCondLst>
                                            <p:cond delay="600"/>
                                          </p:stCondLst>
                                        </p:cTn>
                                        <p:tgtEl>
                                          <p:spTgt spid="10">
                                            <p:txEl>
                                              <p:charRg st="0" end="14"/>
                                            </p:txEl>
                                          </p:spTgt>
                                        </p:tgtEl>
                                        <p:attrNameLst>
                                          <p:attrName>ppt_x</p:attrName>
                                        </p:attrNameLst>
                                      </p:cBhvr>
                                    </p:anim>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grpId="0" nodeType="clickEffect">
                                  <p:stCondLst>
                                    <p:cond delay="0"/>
                                  </p:stCondLst>
                                  <p:childTnLst>
                                    <p:set>
                                      <p:cBhvr>
                                        <p:cTn id="21" dur="1" fill="hold">
                                          <p:stCondLst>
                                            <p:cond delay="0"/>
                                          </p:stCondLst>
                                        </p:cTn>
                                        <p:tgtEl>
                                          <p:spTgt spid="10">
                                            <p:txEl>
                                              <p:charRg st="1" end="1"/>
                                            </p:txEl>
                                          </p:spTgt>
                                        </p:tgtEl>
                                        <p:attrNameLst>
                                          <p:attrName>style.visibility</p:attrName>
                                        </p:attrNameLst>
                                      </p:cBhvr>
                                      <p:to>
                                        <p:strVal val="visible"/>
                                      </p:to>
                                    </p:set>
                                    <p:anim from="(-#ppt_w/2)" to="(#ppt_x)" calcmode="lin" valueType="num">
                                      <p:cBhvr>
                                        <p:cTn id="22" dur="600" fill="hold">
                                          <p:stCondLst>
                                            <p:cond delay="0"/>
                                          </p:stCondLst>
                                        </p:cTn>
                                        <p:tgtEl>
                                          <p:spTgt spid="10">
                                            <p:txEl>
                                              <p:charRg st="1" end="1"/>
                                            </p:txEl>
                                          </p:spTgt>
                                        </p:tgtEl>
                                        <p:attrNameLst>
                                          <p:attrName>ppt_x</p:attrName>
                                        </p:attrNameLst>
                                      </p:cBhvr>
                                    </p:anim>
                                    <p:anim from="0" to="-1.0" calcmode="lin" valueType="num">
                                      <p:cBhvr>
                                        <p:cTn id="23" dur="200" decel="50000" autoRev="1" fill="hold">
                                          <p:stCondLst>
                                            <p:cond delay="600"/>
                                          </p:stCondLst>
                                        </p:cTn>
                                        <p:tgtEl>
                                          <p:spTgt spid="10">
                                            <p:txEl>
                                              <p:charRg st="1" end="1"/>
                                            </p:txEl>
                                          </p:spTgt>
                                        </p:tgtEl>
                                        <p:attrNameLst>
                                          <p:attrName>xshear</p:attrName>
                                        </p:attrNameLst>
                                      </p:cBhvr>
                                    </p:anim>
                                    <p:animScale>
                                      <p:cBhvr>
                                        <p:cTn id="24" dur="200" decel="100000" autoRev="1" fill="hold">
                                          <p:stCondLst>
                                            <p:cond delay="600"/>
                                          </p:stCondLst>
                                        </p:cTn>
                                        <p:tgtEl>
                                          <p:spTgt spid="10">
                                            <p:txEl>
                                              <p:charRg st="1" end="1"/>
                                            </p:txEl>
                                          </p:spTgt>
                                        </p:tgtEl>
                                      </p:cBhvr>
                                      <p:from x="100000" y="100000"/>
                                      <p:to x="80000" y="100000"/>
                                    </p:animScale>
                                    <p:anim by="(#ppt_h/3+#ppt_w*0.1)" calcmode="lin" valueType="num">
                                      <p:cBhvr additive="sum">
                                        <p:cTn id="25" dur="200" decel="100000" autoRev="1" fill="hold">
                                          <p:stCondLst>
                                            <p:cond delay="600"/>
                                          </p:stCondLst>
                                        </p:cTn>
                                        <p:tgtEl>
                                          <p:spTgt spid="10">
                                            <p:txEl>
                                              <p:charRg st="1" end="1"/>
                                            </p:txEl>
                                          </p:spTgt>
                                        </p:tgtEl>
                                        <p:attrNameLst>
                                          <p:attrName>ppt_x</p:attrName>
                                        </p:attrNameLst>
                                      </p:cBhvr>
                                    </p:anim>
                                  </p:childTnLst>
                                </p:cTn>
                              </p:par>
                            </p:childTnLst>
                          </p:cTn>
                        </p:par>
                      </p:childTnLst>
                    </p:cTn>
                  </p:par>
                  <p:par>
                    <p:cTn id="26" fill="hold">
                      <p:stCondLst>
                        <p:cond delay="indefinite"/>
                      </p:stCondLst>
                      <p:childTnLst>
                        <p:par>
                          <p:cTn id="27" fill="hold">
                            <p:stCondLst>
                              <p:cond delay="0"/>
                            </p:stCondLst>
                            <p:childTnLst>
                              <p:par>
                                <p:cTn id="28" presetID="34" presetClass="entr" presetSubtype="0" fill="hold" grpId="0" nodeType="clickEffect">
                                  <p:stCondLst>
                                    <p:cond delay="0"/>
                                  </p:stCondLst>
                                  <p:childTnLst>
                                    <p:set>
                                      <p:cBhvr>
                                        <p:cTn id="29" dur="1" fill="hold">
                                          <p:stCondLst>
                                            <p:cond delay="0"/>
                                          </p:stCondLst>
                                        </p:cTn>
                                        <p:tgtEl>
                                          <p:spTgt spid="10">
                                            <p:txEl>
                                              <p:charRg st="2" end="2"/>
                                            </p:txEl>
                                          </p:spTgt>
                                        </p:tgtEl>
                                        <p:attrNameLst>
                                          <p:attrName>style.visibility</p:attrName>
                                        </p:attrNameLst>
                                      </p:cBhvr>
                                      <p:to>
                                        <p:strVal val="visible"/>
                                      </p:to>
                                    </p:set>
                                    <p:anim from="(-#ppt_w/2)" to="(#ppt_x)" calcmode="lin" valueType="num">
                                      <p:cBhvr>
                                        <p:cTn id="30" dur="600" fill="hold">
                                          <p:stCondLst>
                                            <p:cond delay="0"/>
                                          </p:stCondLst>
                                        </p:cTn>
                                        <p:tgtEl>
                                          <p:spTgt spid="10">
                                            <p:txEl>
                                              <p:charRg st="2" end="2"/>
                                            </p:txEl>
                                          </p:spTgt>
                                        </p:tgtEl>
                                        <p:attrNameLst>
                                          <p:attrName>ppt_x</p:attrName>
                                        </p:attrNameLst>
                                      </p:cBhvr>
                                    </p:anim>
                                    <p:anim from="0" to="-1.0" calcmode="lin" valueType="num">
                                      <p:cBhvr>
                                        <p:cTn id="31" dur="200" decel="50000" autoRev="1" fill="hold">
                                          <p:stCondLst>
                                            <p:cond delay="600"/>
                                          </p:stCondLst>
                                        </p:cTn>
                                        <p:tgtEl>
                                          <p:spTgt spid="10">
                                            <p:txEl>
                                              <p:charRg st="2" end="2"/>
                                            </p:txEl>
                                          </p:spTgt>
                                        </p:tgtEl>
                                        <p:attrNameLst>
                                          <p:attrName>xshear</p:attrName>
                                        </p:attrNameLst>
                                      </p:cBhvr>
                                    </p:anim>
                                    <p:animScale>
                                      <p:cBhvr>
                                        <p:cTn id="32" dur="200" decel="100000" autoRev="1" fill="hold">
                                          <p:stCondLst>
                                            <p:cond delay="600"/>
                                          </p:stCondLst>
                                        </p:cTn>
                                        <p:tgtEl>
                                          <p:spTgt spid="10">
                                            <p:txEl>
                                              <p:charRg st="2" end="2"/>
                                            </p:txEl>
                                          </p:spTgt>
                                        </p:tgtEl>
                                      </p:cBhvr>
                                      <p:from x="100000" y="100000"/>
                                      <p:to x="80000" y="100000"/>
                                    </p:animScale>
                                    <p:anim by="(#ppt_h/3+#ppt_w*0.1)" calcmode="lin" valueType="num">
                                      <p:cBhvr additive="sum">
                                        <p:cTn id="33" dur="200" decel="100000" autoRev="1" fill="hold">
                                          <p:stCondLst>
                                            <p:cond delay="600"/>
                                          </p:stCondLst>
                                        </p:cTn>
                                        <p:tgtEl>
                                          <p:spTgt spid="10">
                                            <p:txEl>
                                              <p:charRg st="2" end="2"/>
                                            </p:txEl>
                                          </p:spTgt>
                                        </p:tgtEl>
                                        <p:attrNameLst>
                                          <p:attrName>ppt_x</p:attrName>
                                        </p:attrNameLst>
                                      </p:cBhvr>
                                    </p:anim>
                                  </p:childTnLst>
                                </p:cTn>
                              </p:par>
                            </p:childTnLst>
                          </p:cTn>
                        </p:par>
                      </p:childTnLst>
                    </p:cTn>
                  </p:par>
                  <p:par>
                    <p:cTn id="34" fill="hold">
                      <p:stCondLst>
                        <p:cond delay="indefinite"/>
                      </p:stCondLst>
                      <p:childTnLst>
                        <p:par>
                          <p:cTn id="35" fill="hold">
                            <p:stCondLst>
                              <p:cond delay="0"/>
                            </p:stCondLst>
                            <p:childTnLst>
                              <p:par>
                                <p:cTn id="36" presetID="34" presetClass="entr" presetSubtype="0" fill="hold" grpId="0" nodeType="clickEffect">
                                  <p:stCondLst>
                                    <p:cond delay="0"/>
                                  </p:stCondLst>
                                  <p:childTnLst>
                                    <p:set>
                                      <p:cBhvr>
                                        <p:cTn id="37" dur="1" fill="hold">
                                          <p:stCondLst>
                                            <p:cond delay="0"/>
                                          </p:stCondLst>
                                        </p:cTn>
                                        <p:tgtEl>
                                          <p:spTgt spid="10">
                                            <p:txEl>
                                              <p:charRg st="3" end="3"/>
                                            </p:txEl>
                                          </p:spTgt>
                                        </p:tgtEl>
                                        <p:attrNameLst>
                                          <p:attrName>style.visibility</p:attrName>
                                        </p:attrNameLst>
                                      </p:cBhvr>
                                      <p:to>
                                        <p:strVal val="visible"/>
                                      </p:to>
                                    </p:set>
                                    <p:anim from="(-#ppt_w/2)" to="(#ppt_x)" calcmode="lin" valueType="num">
                                      <p:cBhvr>
                                        <p:cTn id="38" dur="600" fill="hold">
                                          <p:stCondLst>
                                            <p:cond delay="0"/>
                                          </p:stCondLst>
                                        </p:cTn>
                                        <p:tgtEl>
                                          <p:spTgt spid="10">
                                            <p:txEl>
                                              <p:charRg st="3" end="3"/>
                                            </p:txEl>
                                          </p:spTgt>
                                        </p:tgtEl>
                                        <p:attrNameLst>
                                          <p:attrName>ppt_x</p:attrName>
                                        </p:attrNameLst>
                                      </p:cBhvr>
                                    </p:anim>
                                    <p:anim from="0" to="-1.0" calcmode="lin" valueType="num">
                                      <p:cBhvr>
                                        <p:cTn id="39" dur="200" decel="50000" autoRev="1" fill="hold">
                                          <p:stCondLst>
                                            <p:cond delay="600"/>
                                          </p:stCondLst>
                                        </p:cTn>
                                        <p:tgtEl>
                                          <p:spTgt spid="10">
                                            <p:txEl>
                                              <p:charRg st="3" end="3"/>
                                            </p:txEl>
                                          </p:spTgt>
                                        </p:tgtEl>
                                        <p:attrNameLst>
                                          <p:attrName>xshear</p:attrName>
                                        </p:attrNameLst>
                                      </p:cBhvr>
                                    </p:anim>
                                    <p:animScale>
                                      <p:cBhvr>
                                        <p:cTn id="40" dur="200" decel="100000" autoRev="1" fill="hold">
                                          <p:stCondLst>
                                            <p:cond delay="600"/>
                                          </p:stCondLst>
                                        </p:cTn>
                                        <p:tgtEl>
                                          <p:spTgt spid="10">
                                            <p:txEl>
                                              <p:charRg st="3" end="3"/>
                                            </p:txEl>
                                          </p:spTgt>
                                        </p:tgtEl>
                                      </p:cBhvr>
                                      <p:from x="100000" y="100000"/>
                                      <p:to x="80000" y="100000"/>
                                    </p:animScale>
                                    <p:anim by="(#ppt_h/3+#ppt_w*0.1)" calcmode="lin" valueType="num">
                                      <p:cBhvr additive="sum">
                                        <p:cTn id="41" dur="200" decel="100000" autoRev="1" fill="hold">
                                          <p:stCondLst>
                                            <p:cond delay="600"/>
                                          </p:stCondLst>
                                        </p:cTn>
                                        <p:tgtEl>
                                          <p:spTgt spid="10">
                                            <p:txEl>
                                              <p:charRg st="3" end="3"/>
                                            </p:txEl>
                                          </p:spTgt>
                                        </p:tgtEl>
                                        <p:attrNameLst>
                                          <p:attrName>ppt_x</p:attrName>
                                        </p:attrNameLst>
                                      </p:cBhvr>
                                    </p:anim>
                                  </p:childTnLst>
                                </p:cTn>
                              </p:par>
                            </p:childTnLst>
                          </p:cTn>
                        </p:par>
                      </p:childTnLst>
                    </p:cTn>
                  </p:par>
                  <p:par>
                    <p:cTn id="42" fill="hold">
                      <p:stCondLst>
                        <p:cond delay="indefinite"/>
                      </p:stCondLst>
                      <p:childTnLst>
                        <p:par>
                          <p:cTn id="43" fill="hold">
                            <p:stCondLst>
                              <p:cond delay="0"/>
                            </p:stCondLst>
                            <p:childTnLst>
                              <p:par>
                                <p:cTn id="44" presetID="34" presetClass="entr" presetSubtype="0" fill="hold" grpId="0" nodeType="clickEffect">
                                  <p:stCondLst>
                                    <p:cond delay="0"/>
                                  </p:stCondLst>
                                  <p:childTnLst>
                                    <p:set>
                                      <p:cBhvr>
                                        <p:cTn id="45" dur="1" fill="hold">
                                          <p:stCondLst>
                                            <p:cond delay="0"/>
                                          </p:stCondLst>
                                        </p:cTn>
                                        <p:tgtEl>
                                          <p:spTgt spid="10">
                                            <p:txEl>
                                              <p:charRg st="4" end="4"/>
                                            </p:txEl>
                                          </p:spTgt>
                                        </p:tgtEl>
                                        <p:attrNameLst>
                                          <p:attrName>style.visibility</p:attrName>
                                        </p:attrNameLst>
                                      </p:cBhvr>
                                      <p:to>
                                        <p:strVal val="visible"/>
                                      </p:to>
                                    </p:set>
                                    <p:anim from="(-#ppt_w/2)" to="(#ppt_x)" calcmode="lin" valueType="num">
                                      <p:cBhvr>
                                        <p:cTn id="46" dur="600" fill="hold">
                                          <p:stCondLst>
                                            <p:cond delay="0"/>
                                          </p:stCondLst>
                                        </p:cTn>
                                        <p:tgtEl>
                                          <p:spTgt spid="10">
                                            <p:txEl>
                                              <p:charRg st="4" end="4"/>
                                            </p:txEl>
                                          </p:spTgt>
                                        </p:tgtEl>
                                        <p:attrNameLst>
                                          <p:attrName>ppt_x</p:attrName>
                                        </p:attrNameLst>
                                      </p:cBhvr>
                                    </p:anim>
                                    <p:anim from="0" to="-1.0" calcmode="lin" valueType="num">
                                      <p:cBhvr>
                                        <p:cTn id="47" dur="200" decel="50000" autoRev="1" fill="hold">
                                          <p:stCondLst>
                                            <p:cond delay="600"/>
                                          </p:stCondLst>
                                        </p:cTn>
                                        <p:tgtEl>
                                          <p:spTgt spid="10">
                                            <p:txEl>
                                              <p:charRg st="4" end="4"/>
                                            </p:txEl>
                                          </p:spTgt>
                                        </p:tgtEl>
                                        <p:attrNameLst>
                                          <p:attrName>xshear</p:attrName>
                                        </p:attrNameLst>
                                      </p:cBhvr>
                                    </p:anim>
                                    <p:animScale>
                                      <p:cBhvr>
                                        <p:cTn id="48" dur="200" decel="100000" autoRev="1" fill="hold">
                                          <p:stCondLst>
                                            <p:cond delay="600"/>
                                          </p:stCondLst>
                                        </p:cTn>
                                        <p:tgtEl>
                                          <p:spTgt spid="10">
                                            <p:txEl>
                                              <p:charRg st="4" end="4"/>
                                            </p:txEl>
                                          </p:spTgt>
                                        </p:tgtEl>
                                      </p:cBhvr>
                                      <p:from x="100000" y="100000"/>
                                      <p:to x="80000" y="100000"/>
                                    </p:animScale>
                                    <p:anim by="(#ppt_h/3+#ppt_w*0.1)" calcmode="lin" valueType="num">
                                      <p:cBhvr additive="sum">
                                        <p:cTn id="49" dur="200" decel="100000" autoRev="1" fill="hold">
                                          <p:stCondLst>
                                            <p:cond delay="600"/>
                                          </p:stCondLst>
                                        </p:cTn>
                                        <p:tgtEl>
                                          <p:spTgt spid="10">
                                            <p:txEl>
                                              <p:charRg st="4" end="4"/>
                                            </p:txEl>
                                          </p:spTgt>
                                        </p:tgtEl>
                                        <p:attrNameLst>
                                          <p:attrName>ppt_x</p:attrName>
                                        </p:attrNameLst>
                                      </p:cBhvr>
                                    </p:anim>
                                  </p:childTnLst>
                                </p:cTn>
                              </p:par>
                            </p:childTnLst>
                          </p:cTn>
                        </p:par>
                      </p:childTnLst>
                    </p:cTn>
                  </p:par>
                  <p:par>
                    <p:cTn id="50" fill="hold">
                      <p:stCondLst>
                        <p:cond delay="indefinite"/>
                      </p:stCondLst>
                      <p:childTnLst>
                        <p:par>
                          <p:cTn id="51" fill="hold">
                            <p:stCondLst>
                              <p:cond delay="0"/>
                            </p:stCondLst>
                            <p:childTnLst>
                              <p:par>
                                <p:cTn id="52" presetID="34" presetClass="entr" presetSubtype="0" fill="hold" grpId="0" nodeType="clickEffect">
                                  <p:stCondLst>
                                    <p:cond delay="0"/>
                                  </p:stCondLst>
                                  <p:childTnLst>
                                    <p:set>
                                      <p:cBhvr>
                                        <p:cTn id="53" dur="1" fill="hold">
                                          <p:stCondLst>
                                            <p:cond delay="0"/>
                                          </p:stCondLst>
                                        </p:cTn>
                                        <p:tgtEl>
                                          <p:spTgt spid="10">
                                            <p:txEl>
                                              <p:charRg st="5" end="5"/>
                                            </p:txEl>
                                          </p:spTgt>
                                        </p:tgtEl>
                                        <p:attrNameLst>
                                          <p:attrName>style.visibility</p:attrName>
                                        </p:attrNameLst>
                                      </p:cBhvr>
                                      <p:to>
                                        <p:strVal val="visible"/>
                                      </p:to>
                                    </p:set>
                                    <p:anim from="(-#ppt_w/2)" to="(#ppt_x)" calcmode="lin" valueType="num">
                                      <p:cBhvr>
                                        <p:cTn id="54" dur="600" fill="hold">
                                          <p:stCondLst>
                                            <p:cond delay="0"/>
                                          </p:stCondLst>
                                        </p:cTn>
                                        <p:tgtEl>
                                          <p:spTgt spid="10">
                                            <p:txEl>
                                              <p:charRg st="5" end="5"/>
                                            </p:txEl>
                                          </p:spTgt>
                                        </p:tgtEl>
                                        <p:attrNameLst>
                                          <p:attrName>ppt_x</p:attrName>
                                        </p:attrNameLst>
                                      </p:cBhvr>
                                    </p:anim>
                                    <p:anim from="0" to="-1.0" calcmode="lin" valueType="num">
                                      <p:cBhvr>
                                        <p:cTn id="55" dur="200" decel="50000" autoRev="1" fill="hold">
                                          <p:stCondLst>
                                            <p:cond delay="600"/>
                                          </p:stCondLst>
                                        </p:cTn>
                                        <p:tgtEl>
                                          <p:spTgt spid="10">
                                            <p:txEl>
                                              <p:charRg st="5" end="5"/>
                                            </p:txEl>
                                          </p:spTgt>
                                        </p:tgtEl>
                                        <p:attrNameLst>
                                          <p:attrName>xshear</p:attrName>
                                        </p:attrNameLst>
                                      </p:cBhvr>
                                    </p:anim>
                                    <p:animScale>
                                      <p:cBhvr>
                                        <p:cTn id="56" dur="200" decel="100000" autoRev="1" fill="hold">
                                          <p:stCondLst>
                                            <p:cond delay="600"/>
                                          </p:stCondLst>
                                        </p:cTn>
                                        <p:tgtEl>
                                          <p:spTgt spid="10">
                                            <p:txEl>
                                              <p:charRg st="5" end="5"/>
                                            </p:txEl>
                                          </p:spTgt>
                                        </p:tgtEl>
                                      </p:cBhvr>
                                      <p:from x="100000" y="100000"/>
                                      <p:to x="80000" y="100000"/>
                                    </p:animScale>
                                    <p:anim by="(#ppt_h/3+#ppt_w*0.1)" calcmode="lin" valueType="num">
                                      <p:cBhvr additive="sum">
                                        <p:cTn id="57" dur="200" decel="100000" autoRev="1" fill="hold">
                                          <p:stCondLst>
                                            <p:cond delay="600"/>
                                          </p:stCondLst>
                                        </p:cTn>
                                        <p:tgtEl>
                                          <p:spTgt spid="10">
                                            <p:txEl>
                                              <p:charRg st="5" end="5"/>
                                            </p:txEl>
                                          </p:spTgt>
                                        </p:tgtEl>
                                        <p:attrNameLst>
                                          <p:attrName>ppt_x</p:attrName>
                                        </p:attrNameLst>
                                      </p:cBhvr>
                                    </p:anim>
                                  </p:childTnLst>
                                </p:cTn>
                              </p:par>
                            </p:childTnLst>
                          </p:cTn>
                        </p:par>
                      </p:childTnLst>
                    </p:cTn>
                  </p:par>
                  <p:par>
                    <p:cTn id="58" fill="hold">
                      <p:stCondLst>
                        <p:cond delay="indefinite"/>
                      </p:stCondLst>
                      <p:childTnLst>
                        <p:par>
                          <p:cTn id="59" fill="hold">
                            <p:stCondLst>
                              <p:cond delay="0"/>
                            </p:stCondLst>
                            <p:childTnLst>
                              <p:par>
                                <p:cTn id="60" presetID="34" presetClass="entr" presetSubtype="0" fill="hold" grpId="0" nodeType="clickEffect">
                                  <p:stCondLst>
                                    <p:cond delay="0"/>
                                  </p:stCondLst>
                                  <p:childTnLst>
                                    <p:set>
                                      <p:cBhvr>
                                        <p:cTn id="61" dur="1" fill="hold">
                                          <p:stCondLst>
                                            <p:cond delay="0"/>
                                          </p:stCondLst>
                                        </p:cTn>
                                        <p:tgtEl>
                                          <p:spTgt spid="10">
                                            <p:txEl>
                                              <p:charRg st="6" end="6"/>
                                            </p:txEl>
                                          </p:spTgt>
                                        </p:tgtEl>
                                        <p:attrNameLst>
                                          <p:attrName>style.visibility</p:attrName>
                                        </p:attrNameLst>
                                      </p:cBhvr>
                                      <p:to>
                                        <p:strVal val="visible"/>
                                      </p:to>
                                    </p:set>
                                    <p:anim from="(-#ppt_w/2)" to="(#ppt_x)" calcmode="lin" valueType="num">
                                      <p:cBhvr>
                                        <p:cTn id="62" dur="600" fill="hold">
                                          <p:stCondLst>
                                            <p:cond delay="0"/>
                                          </p:stCondLst>
                                        </p:cTn>
                                        <p:tgtEl>
                                          <p:spTgt spid="10">
                                            <p:txEl>
                                              <p:charRg st="6" end="6"/>
                                            </p:txEl>
                                          </p:spTgt>
                                        </p:tgtEl>
                                        <p:attrNameLst>
                                          <p:attrName>ppt_x</p:attrName>
                                        </p:attrNameLst>
                                      </p:cBhvr>
                                    </p:anim>
                                    <p:anim from="0" to="-1.0" calcmode="lin" valueType="num">
                                      <p:cBhvr>
                                        <p:cTn id="63" dur="200" decel="50000" autoRev="1" fill="hold">
                                          <p:stCondLst>
                                            <p:cond delay="600"/>
                                          </p:stCondLst>
                                        </p:cTn>
                                        <p:tgtEl>
                                          <p:spTgt spid="10">
                                            <p:txEl>
                                              <p:charRg st="6" end="6"/>
                                            </p:txEl>
                                          </p:spTgt>
                                        </p:tgtEl>
                                        <p:attrNameLst>
                                          <p:attrName>xshear</p:attrName>
                                        </p:attrNameLst>
                                      </p:cBhvr>
                                    </p:anim>
                                    <p:animScale>
                                      <p:cBhvr>
                                        <p:cTn id="64" dur="200" decel="100000" autoRev="1" fill="hold">
                                          <p:stCondLst>
                                            <p:cond delay="600"/>
                                          </p:stCondLst>
                                        </p:cTn>
                                        <p:tgtEl>
                                          <p:spTgt spid="10">
                                            <p:txEl>
                                              <p:charRg st="6" end="6"/>
                                            </p:txEl>
                                          </p:spTgt>
                                        </p:tgtEl>
                                      </p:cBhvr>
                                      <p:from x="100000" y="100000"/>
                                      <p:to x="80000" y="100000"/>
                                    </p:animScale>
                                    <p:anim by="(#ppt_h/3+#ppt_w*0.1)" calcmode="lin" valueType="num">
                                      <p:cBhvr additive="sum">
                                        <p:cTn id="65" dur="200" decel="100000" autoRev="1" fill="hold">
                                          <p:stCondLst>
                                            <p:cond delay="600"/>
                                          </p:stCondLst>
                                        </p:cTn>
                                        <p:tgtEl>
                                          <p:spTgt spid="10">
                                            <p:txEl>
                                              <p:charRg st="6" end="6"/>
                                            </p:txEl>
                                          </p:spTgt>
                                        </p:tgtEl>
                                        <p:attrNameLst>
                                          <p:attrName>ppt_x</p:attrName>
                                        </p:attrNameLst>
                                      </p:cBhvr>
                                    </p:anim>
                                  </p:childTnLst>
                                </p:cTn>
                              </p:par>
                            </p:childTnLst>
                          </p:cTn>
                        </p:par>
                      </p:childTnLst>
                    </p:cTn>
                  </p:par>
                  <p:par>
                    <p:cTn id="66" fill="hold">
                      <p:stCondLst>
                        <p:cond delay="indefinite"/>
                      </p:stCondLst>
                      <p:childTnLst>
                        <p:par>
                          <p:cTn id="67" fill="hold">
                            <p:stCondLst>
                              <p:cond delay="0"/>
                            </p:stCondLst>
                            <p:childTnLst>
                              <p:par>
                                <p:cTn id="68" presetID="34" presetClass="entr" presetSubtype="0" fill="hold" grpId="0" nodeType="clickEffect">
                                  <p:stCondLst>
                                    <p:cond delay="0"/>
                                  </p:stCondLst>
                                  <p:childTnLst>
                                    <p:set>
                                      <p:cBhvr>
                                        <p:cTn id="69" dur="1" fill="hold">
                                          <p:stCondLst>
                                            <p:cond delay="0"/>
                                          </p:stCondLst>
                                        </p:cTn>
                                        <p:tgtEl>
                                          <p:spTgt spid="10">
                                            <p:txEl>
                                              <p:charRg st="7" end="7"/>
                                            </p:txEl>
                                          </p:spTgt>
                                        </p:tgtEl>
                                        <p:attrNameLst>
                                          <p:attrName>style.visibility</p:attrName>
                                        </p:attrNameLst>
                                      </p:cBhvr>
                                      <p:to>
                                        <p:strVal val="visible"/>
                                      </p:to>
                                    </p:set>
                                    <p:anim from="(-#ppt_w/2)" to="(#ppt_x)" calcmode="lin" valueType="num">
                                      <p:cBhvr>
                                        <p:cTn id="70" dur="600" fill="hold">
                                          <p:stCondLst>
                                            <p:cond delay="0"/>
                                          </p:stCondLst>
                                        </p:cTn>
                                        <p:tgtEl>
                                          <p:spTgt spid="10">
                                            <p:txEl>
                                              <p:charRg st="7" end="7"/>
                                            </p:txEl>
                                          </p:spTgt>
                                        </p:tgtEl>
                                        <p:attrNameLst>
                                          <p:attrName>ppt_x</p:attrName>
                                        </p:attrNameLst>
                                      </p:cBhvr>
                                    </p:anim>
                                    <p:anim from="0" to="-1.0" calcmode="lin" valueType="num">
                                      <p:cBhvr>
                                        <p:cTn id="71" dur="200" decel="50000" autoRev="1" fill="hold">
                                          <p:stCondLst>
                                            <p:cond delay="600"/>
                                          </p:stCondLst>
                                        </p:cTn>
                                        <p:tgtEl>
                                          <p:spTgt spid="10">
                                            <p:txEl>
                                              <p:charRg st="7" end="7"/>
                                            </p:txEl>
                                          </p:spTgt>
                                        </p:tgtEl>
                                        <p:attrNameLst>
                                          <p:attrName>xshear</p:attrName>
                                        </p:attrNameLst>
                                      </p:cBhvr>
                                    </p:anim>
                                    <p:animScale>
                                      <p:cBhvr>
                                        <p:cTn id="72" dur="200" decel="100000" autoRev="1" fill="hold">
                                          <p:stCondLst>
                                            <p:cond delay="600"/>
                                          </p:stCondLst>
                                        </p:cTn>
                                        <p:tgtEl>
                                          <p:spTgt spid="10">
                                            <p:txEl>
                                              <p:charRg st="7" end="7"/>
                                            </p:txEl>
                                          </p:spTgt>
                                        </p:tgtEl>
                                      </p:cBhvr>
                                      <p:from x="100000" y="100000"/>
                                      <p:to x="80000" y="100000"/>
                                    </p:animScale>
                                    <p:anim by="(#ppt_h/3+#ppt_w*0.1)" calcmode="lin" valueType="num">
                                      <p:cBhvr additive="sum">
                                        <p:cTn id="73" dur="200" decel="100000" autoRev="1" fill="hold">
                                          <p:stCondLst>
                                            <p:cond delay="600"/>
                                          </p:stCondLst>
                                        </p:cTn>
                                        <p:tgtEl>
                                          <p:spTgt spid="10">
                                            <p:txEl>
                                              <p:charRg st="7" end="7"/>
                                            </p:txEl>
                                          </p:spTgt>
                                        </p:tgtEl>
                                        <p:attrNameLst>
                                          <p:attrName>ppt_x</p:attrName>
                                        </p:attrNameLst>
                                      </p:cBhvr>
                                    </p:anim>
                                  </p:childTnLst>
                                </p:cTn>
                              </p:par>
                            </p:childTnLst>
                          </p:cTn>
                        </p:par>
                      </p:childTnLst>
                    </p:cTn>
                  </p:par>
                  <p:par>
                    <p:cTn id="74" fill="hold">
                      <p:stCondLst>
                        <p:cond delay="indefinite"/>
                      </p:stCondLst>
                      <p:childTnLst>
                        <p:par>
                          <p:cTn id="75" fill="hold">
                            <p:stCondLst>
                              <p:cond delay="0"/>
                            </p:stCondLst>
                            <p:childTnLst>
                              <p:par>
                                <p:cTn id="76" presetID="34" presetClass="entr" presetSubtype="0" fill="hold" grpId="0" nodeType="clickEffect">
                                  <p:stCondLst>
                                    <p:cond delay="0"/>
                                  </p:stCondLst>
                                  <p:childTnLst>
                                    <p:set>
                                      <p:cBhvr>
                                        <p:cTn id="77" dur="1" fill="hold">
                                          <p:stCondLst>
                                            <p:cond delay="0"/>
                                          </p:stCondLst>
                                        </p:cTn>
                                        <p:tgtEl>
                                          <p:spTgt spid="10">
                                            <p:txEl>
                                              <p:charRg st="8" end="8"/>
                                            </p:txEl>
                                          </p:spTgt>
                                        </p:tgtEl>
                                        <p:attrNameLst>
                                          <p:attrName>style.visibility</p:attrName>
                                        </p:attrNameLst>
                                      </p:cBhvr>
                                      <p:to>
                                        <p:strVal val="visible"/>
                                      </p:to>
                                    </p:set>
                                    <p:anim from="(-#ppt_w/2)" to="(#ppt_x)" calcmode="lin" valueType="num">
                                      <p:cBhvr>
                                        <p:cTn id="78" dur="600" fill="hold">
                                          <p:stCondLst>
                                            <p:cond delay="0"/>
                                          </p:stCondLst>
                                        </p:cTn>
                                        <p:tgtEl>
                                          <p:spTgt spid="10">
                                            <p:txEl>
                                              <p:charRg st="8" end="8"/>
                                            </p:txEl>
                                          </p:spTgt>
                                        </p:tgtEl>
                                        <p:attrNameLst>
                                          <p:attrName>ppt_x</p:attrName>
                                        </p:attrNameLst>
                                      </p:cBhvr>
                                    </p:anim>
                                    <p:anim from="0" to="-1.0" calcmode="lin" valueType="num">
                                      <p:cBhvr>
                                        <p:cTn id="79" dur="200" decel="50000" autoRev="1" fill="hold">
                                          <p:stCondLst>
                                            <p:cond delay="600"/>
                                          </p:stCondLst>
                                        </p:cTn>
                                        <p:tgtEl>
                                          <p:spTgt spid="10">
                                            <p:txEl>
                                              <p:charRg st="8" end="8"/>
                                            </p:txEl>
                                          </p:spTgt>
                                        </p:tgtEl>
                                        <p:attrNameLst>
                                          <p:attrName>xshear</p:attrName>
                                        </p:attrNameLst>
                                      </p:cBhvr>
                                    </p:anim>
                                    <p:animScale>
                                      <p:cBhvr>
                                        <p:cTn id="80" dur="200" decel="100000" autoRev="1" fill="hold">
                                          <p:stCondLst>
                                            <p:cond delay="600"/>
                                          </p:stCondLst>
                                        </p:cTn>
                                        <p:tgtEl>
                                          <p:spTgt spid="10">
                                            <p:txEl>
                                              <p:charRg st="8" end="8"/>
                                            </p:txEl>
                                          </p:spTgt>
                                        </p:tgtEl>
                                      </p:cBhvr>
                                      <p:from x="100000" y="100000"/>
                                      <p:to x="80000" y="100000"/>
                                    </p:animScale>
                                    <p:anim by="(#ppt_h/3+#ppt_w*0.1)" calcmode="lin" valueType="num">
                                      <p:cBhvr additive="sum">
                                        <p:cTn id="81" dur="200" decel="100000" autoRev="1" fill="hold">
                                          <p:stCondLst>
                                            <p:cond delay="600"/>
                                          </p:stCondLst>
                                        </p:cTn>
                                        <p:tgtEl>
                                          <p:spTgt spid="10">
                                            <p:txEl>
                                              <p:charRg st="8" end="8"/>
                                            </p:txEl>
                                          </p:spTgt>
                                        </p:tgtEl>
                                        <p:attrNameLst>
                                          <p:attrName>ppt_x</p:attrName>
                                        </p:attrNameLst>
                                      </p:cBhvr>
                                    </p:anim>
                                  </p:childTnLst>
                                </p:cTn>
                              </p:par>
                            </p:childTnLst>
                          </p:cTn>
                        </p:par>
                      </p:childTnLst>
                    </p:cTn>
                  </p:par>
                  <p:par>
                    <p:cTn id="82" fill="hold">
                      <p:stCondLst>
                        <p:cond delay="indefinite"/>
                      </p:stCondLst>
                      <p:childTnLst>
                        <p:par>
                          <p:cTn id="83" fill="hold">
                            <p:stCondLst>
                              <p:cond delay="0"/>
                            </p:stCondLst>
                            <p:childTnLst>
                              <p:par>
                                <p:cTn id="84" presetID="34" presetClass="entr" presetSubtype="0" fill="hold" grpId="0" nodeType="clickEffect">
                                  <p:stCondLst>
                                    <p:cond delay="0"/>
                                  </p:stCondLst>
                                  <p:childTnLst>
                                    <p:set>
                                      <p:cBhvr>
                                        <p:cTn id="85" dur="1" fill="hold">
                                          <p:stCondLst>
                                            <p:cond delay="0"/>
                                          </p:stCondLst>
                                        </p:cTn>
                                        <p:tgtEl>
                                          <p:spTgt spid="10">
                                            <p:txEl>
                                              <p:charRg st="9" end="9"/>
                                            </p:txEl>
                                          </p:spTgt>
                                        </p:tgtEl>
                                        <p:attrNameLst>
                                          <p:attrName>style.visibility</p:attrName>
                                        </p:attrNameLst>
                                      </p:cBhvr>
                                      <p:to>
                                        <p:strVal val="visible"/>
                                      </p:to>
                                    </p:set>
                                    <p:anim from="(-#ppt_w/2)" to="(#ppt_x)" calcmode="lin" valueType="num">
                                      <p:cBhvr>
                                        <p:cTn id="86" dur="600" fill="hold">
                                          <p:stCondLst>
                                            <p:cond delay="0"/>
                                          </p:stCondLst>
                                        </p:cTn>
                                        <p:tgtEl>
                                          <p:spTgt spid="10">
                                            <p:txEl>
                                              <p:charRg st="9" end="9"/>
                                            </p:txEl>
                                          </p:spTgt>
                                        </p:tgtEl>
                                        <p:attrNameLst>
                                          <p:attrName>ppt_x</p:attrName>
                                        </p:attrNameLst>
                                      </p:cBhvr>
                                    </p:anim>
                                    <p:anim from="0" to="-1.0" calcmode="lin" valueType="num">
                                      <p:cBhvr>
                                        <p:cTn id="87" dur="200" decel="50000" autoRev="1" fill="hold">
                                          <p:stCondLst>
                                            <p:cond delay="600"/>
                                          </p:stCondLst>
                                        </p:cTn>
                                        <p:tgtEl>
                                          <p:spTgt spid="10">
                                            <p:txEl>
                                              <p:charRg st="9" end="9"/>
                                            </p:txEl>
                                          </p:spTgt>
                                        </p:tgtEl>
                                        <p:attrNameLst>
                                          <p:attrName>xshear</p:attrName>
                                        </p:attrNameLst>
                                      </p:cBhvr>
                                    </p:anim>
                                    <p:animScale>
                                      <p:cBhvr>
                                        <p:cTn id="88" dur="200" decel="100000" autoRev="1" fill="hold">
                                          <p:stCondLst>
                                            <p:cond delay="600"/>
                                          </p:stCondLst>
                                        </p:cTn>
                                        <p:tgtEl>
                                          <p:spTgt spid="10">
                                            <p:txEl>
                                              <p:charRg st="9" end="9"/>
                                            </p:txEl>
                                          </p:spTgt>
                                        </p:tgtEl>
                                      </p:cBhvr>
                                      <p:from x="100000" y="100000"/>
                                      <p:to x="80000" y="100000"/>
                                    </p:animScale>
                                    <p:anim by="(#ppt_h/3+#ppt_w*0.1)" calcmode="lin" valueType="num">
                                      <p:cBhvr additive="sum">
                                        <p:cTn id="89" dur="200" decel="100000" autoRev="1" fill="hold">
                                          <p:stCondLst>
                                            <p:cond delay="600"/>
                                          </p:stCondLst>
                                        </p:cTn>
                                        <p:tgtEl>
                                          <p:spTgt spid="10">
                                            <p:txEl>
                                              <p:charRg st="9" end="9"/>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Rectangle 2"/>
          <p:cNvSpPr txBox="1">
            <a:spLocks noChangeArrowheads="1"/>
          </p:cNvSpPr>
          <p:nvPr/>
        </p:nvSpPr>
        <p:spPr bwMode="auto">
          <a:xfrm>
            <a:off x="839470" y="1484630"/>
            <a:ext cx="10264775" cy="2049145"/>
          </a:xfrm>
          <a:prstGeom prst="rect">
            <a:avLst/>
          </a:prstGeom>
          <a:noFill/>
          <a:ln w="38100" cap="rnd" cmpd="dbl">
            <a:solidFill>
              <a:schemeClr val="bg1"/>
            </a:solidFill>
            <a:prstDash val="sysDot"/>
            <a:miter lim="800000"/>
          </a:ln>
        </p:spPr>
        <p:txBody>
          <a:bodyPr vert="horz" wrap="square" lIns="122766" tIns="61384" rIns="122766" bIns="61384" numCol="1" anchor="t" anchorCtr="0" compatLnSpc="1"/>
          <a:lstStyle/>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（二）TAT 脱敏注射法</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50000"/>
              </a:lnSpc>
              <a:spcBef>
                <a:spcPct val="20000"/>
              </a:spcBef>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脱敏注射法是将所需要的 TAT 剂量分次少量注入体内。脱敏的基本原理是：小剂量抗原进入体内后，同吸附于肥大细胞或嗜碱粒细胞上的 IgE 结合，使其逐步释放出少量的组胺等活性物质。</a:t>
            </a:r>
            <a:endParaRPr kumimoji="0" sz="2000" b="1" kern="1200" cap="none" spc="0" normalizeH="0" baseline="0" noProof="0" dirty="0" smtClean="0">
              <a:solidFill>
                <a:schemeClr val="tx1"/>
              </a:solidFill>
              <a:latin typeface="+mn-ea"/>
              <a:ea typeface="+mn-ea"/>
              <a:cs typeface="+mn-cs"/>
            </a:endParaRPr>
          </a:p>
        </p:txBody>
      </p:sp>
      <p:pic>
        <p:nvPicPr>
          <p:cNvPr id="2" name="图片 1"/>
          <p:cNvPicPr>
            <a:picLocks noChangeAspect="1"/>
          </p:cNvPicPr>
          <p:nvPr>
            <p:custDataLst>
              <p:tags r:id="rId1"/>
            </p:custDataLst>
          </p:nvPr>
        </p:nvPicPr>
        <p:blipFill>
          <a:blip r:embed="rId2"/>
          <a:stretch>
            <a:fillRect/>
          </a:stretch>
        </p:blipFill>
        <p:spPr>
          <a:xfrm>
            <a:off x="2170430" y="3717290"/>
            <a:ext cx="8161020" cy="2136140"/>
          </a:xfrm>
          <a:prstGeom prst="rect">
            <a:avLst/>
          </a:prstGeom>
        </p:spPr>
      </p:pic>
      <p:sp>
        <p:nvSpPr>
          <p:cNvPr id="23" name="Title 6"/>
          <p:cNvSpPr txBox="1"/>
          <p:nvPr>
            <p:custDataLst>
              <p:tags r:id="rId3"/>
            </p:custDataLst>
          </p:nvPr>
        </p:nvSpPr>
        <p:spPr>
          <a:xfrm>
            <a:off x="193942" y="58649"/>
            <a:ext cx="573214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二、破伤风抗毒血清过敏试验</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from="(-#ppt_w/2)" to="(#ppt_x)" calcmode="lin" valueType="num">
                                      <p:cBhvr>
                                        <p:cTn id="7" dur="600" fill="hold">
                                          <p:stCondLst>
                                            <p:cond delay="0"/>
                                          </p:stCondLst>
                                        </p:cTn>
                                        <p:tgtEl>
                                          <p:spTgt spid="10"/>
                                        </p:tgtEl>
                                        <p:attrNameLst>
                                          <p:attrName>ppt_x</p:attrName>
                                        </p:attrNameLst>
                                      </p:cBhvr>
                                    </p:anim>
                                    <p:anim from="0" to="-1.0" calcmode="lin" valueType="num">
                                      <p:cBhvr>
                                        <p:cTn id="8" dur="200" decel="50000" autoRev="1" fill="hold">
                                          <p:stCondLst>
                                            <p:cond delay="600"/>
                                          </p:stCondLst>
                                        </p:cTn>
                                        <p:tgtEl>
                                          <p:spTgt spid="10"/>
                                        </p:tgtEl>
                                        <p:attrNameLst>
                                          <p:attrName>xshear</p:attrName>
                                        </p:attrNameLst>
                                      </p:cBhvr>
                                    </p:anim>
                                    <p:animScale>
                                      <p:cBhvr>
                                        <p:cTn id="9" dur="200" decel="100000" autoRev="1" fill="hold">
                                          <p:stCondLst>
                                            <p:cond delay="600"/>
                                          </p:stCondLst>
                                        </p:cTn>
                                        <p:tgtEl>
                                          <p:spTgt spid="10"/>
                                        </p:tgtEl>
                                      </p:cBhvr>
                                      <p:from x="100000" y="100000"/>
                                      <p:to x="80000" y="100000"/>
                                    </p:animScale>
                                    <p:anim by="(#ppt_h/3+#ppt_w*0.1)" calcmode="lin" valueType="num">
                                      <p:cBhvr additive="sum">
                                        <p:cTn id="10" dur="200" decel="100000" autoRev="1" fill="hold">
                                          <p:stCondLst>
                                            <p:cond delay="600"/>
                                          </p:stCondLst>
                                        </p:cTn>
                                        <p:tgtEl>
                                          <p:spTgt spid="10"/>
                                        </p:tgtEl>
                                        <p:attrNameLst>
                                          <p:attrName>ppt_x</p:attrName>
                                        </p:attrNameLst>
                                      </p:cBhvr>
                                    </p:anim>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10">
                                            <p:txEl>
                                              <p:charRg st="0" end="15"/>
                                            </p:txEl>
                                          </p:spTgt>
                                        </p:tgtEl>
                                        <p:attrNameLst>
                                          <p:attrName>style.visibility</p:attrName>
                                        </p:attrNameLst>
                                      </p:cBhvr>
                                      <p:to>
                                        <p:strVal val="visible"/>
                                      </p:to>
                                    </p:set>
                                    <p:anim from="(-#ppt_w/2)" to="(#ppt_x)" calcmode="lin" valueType="num">
                                      <p:cBhvr>
                                        <p:cTn id="14" dur="600" fill="hold">
                                          <p:stCondLst>
                                            <p:cond delay="0"/>
                                          </p:stCondLst>
                                        </p:cTn>
                                        <p:tgtEl>
                                          <p:spTgt spid="10">
                                            <p:txEl>
                                              <p:charRg st="0" end="15"/>
                                            </p:txEl>
                                          </p:spTgt>
                                        </p:tgtEl>
                                        <p:attrNameLst>
                                          <p:attrName>ppt_x</p:attrName>
                                        </p:attrNameLst>
                                      </p:cBhvr>
                                    </p:anim>
                                    <p:anim from="0" to="-1.0" calcmode="lin" valueType="num">
                                      <p:cBhvr>
                                        <p:cTn id="15" dur="200" decel="50000" autoRev="1" fill="hold">
                                          <p:stCondLst>
                                            <p:cond delay="600"/>
                                          </p:stCondLst>
                                        </p:cTn>
                                        <p:tgtEl>
                                          <p:spTgt spid="10">
                                            <p:txEl>
                                              <p:charRg st="0" end="15"/>
                                            </p:txEl>
                                          </p:spTgt>
                                        </p:tgtEl>
                                        <p:attrNameLst>
                                          <p:attrName>xshear</p:attrName>
                                        </p:attrNameLst>
                                      </p:cBhvr>
                                    </p:anim>
                                    <p:animScale>
                                      <p:cBhvr>
                                        <p:cTn id="16" dur="200" decel="100000" autoRev="1" fill="hold">
                                          <p:stCondLst>
                                            <p:cond delay="600"/>
                                          </p:stCondLst>
                                        </p:cTn>
                                        <p:tgtEl>
                                          <p:spTgt spid="10">
                                            <p:txEl>
                                              <p:charRg st="0" end="15"/>
                                            </p:txEl>
                                          </p:spTgt>
                                        </p:tgtEl>
                                      </p:cBhvr>
                                      <p:from x="100000" y="100000"/>
                                      <p:to x="80000" y="100000"/>
                                    </p:animScale>
                                    <p:anim by="(#ppt_h/3+#ppt_w*0.1)" calcmode="lin" valueType="num">
                                      <p:cBhvr additive="sum">
                                        <p:cTn id="17" dur="200" decel="100000" autoRev="1" fill="hold">
                                          <p:stCondLst>
                                            <p:cond delay="600"/>
                                          </p:stCondLst>
                                        </p:cTn>
                                        <p:tgtEl>
                                          <p:spTgt spid="10">
                                            <p:txEl>
                                              <p:charRg st="0" end="15"/>
                                            </p:txEl>
                                          </p:spTgt>
                                        </p:tgtEl>
                                        <p:attrNameLst>
                                          <p:attrName>ppt_x</p:attrName>
                                        </p:attrNameLst>
                                      </p:cBhvr>
                                    </p:anim>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grpId="0" nodeType="clickEffect">
                                  <p:stCondLst>
                                    <p:cond delay="0"/>
                                  </p:stCondLst>
                                  <p:childTnLst>
                                    <p:set>
                                      <p:cBhvr>
                                        <p:cTn id="21" dur="1" fill="hold">
                                          <p:stCondLst>
                                            <p:cond delay="0"/>
                                          </p:stCondLst>
                                        </p:cTn>
                                        <p:tgtEl>
                                          <p:spTgt spid="10">
                                            <p:txEl>
                                              <p:charRg st="1" end="1"/>
                                            </p:txEl>
                                          </p:spTgt>
                                        </p:tgtEl>
                                        <p:attrNameLst>
                                          <p:attrName>style.visibility</p:attrName>
                                        </p:attrNameLst>
                                      </p:cBhvr>
                                      <p:to>
                                        <p:strVal val="visible"/>
                                      </p:to>
                                    </p:set>
                                    <p:anim from="(-#ppt_w/2)" to="(#ppt_x)" calcmode="lin" valueType="num">
                                      <p:cBhvr>
                                        <p:cTn id="22" dur="600" fill="hold">
                                          <p:stCondLst>
                                            <p:cond delay="0"/>
                                          </p:stCondLst>
                                        </p:cTn>
                                        <p:tgtEl>
                                          <p:spTgt spid="10">
                                            <p:txEl>
                                              <p:charRg st="1" end="1"/>
                                            </p:txEl>
                                          </p:spTgt>
                                        </p:tgtEl>
                                        <p:attrNameLst>
                                          <p:attrName>ppt_x</p:attrName>
                                        </p:attrNameLst>
                                      </p:cBhvr>
                                    </p:anim>
                                    <p:anim from="0" to="-1.0" calcmode="lin" valueType="num">
                                      <p:cBhvr>
                                        <p:cTn id="23" dur="200" decel="50000" autoRev="1" fill="hold">
                                          <p:stCondLst>
                                            <p:cond delay="600"/>
                                          </p:stCondLst>
                                        </p:cTn>
                                        <p:tgtEl>
                                          <p:spTgt spid="10">
                                            <p:txEl>
                                              <p:charRg st="1" end="1"/>
                                            </p:txEl>
                                          </p:spTgt>
                                        </p:tgtEl>
                                        <p:attrNameLst>
                                          <p:attrName>xshear</p:attrName>
                                        </p:attrNameLst>
                                      </p:cBhvr>
                                    </p:anim>
                                    <p:animScale>
                                      <p:cBhvr>
                                        <p:cTn id="24" dur="200" decel="100000" autoRev="1" fill="hold">
                                          <p:stCondLst>
                                            <p:cond delay="600"/>
                                          </p:stCondLst>
                                        </p:cTn>
                                        <p:tgtEl>
                                          <p:spTgt spid="10">
                                            <p:txEl>
                                              <p:charRg st="1" end="1"/>
                                            </p:txEl>
                                          </p:spTgt>
                                        </p:tgtEl>
                                      </p:cBhvr>
                                      <p:from x="100000" y="100000"/>
                                      <p:to x="80000" y="100000"/>
                                    </p:animScale>
                                    <p:anim by="(#ppt_h/3+#ppt_w*0.1)" calcmode="lin" valueType="num">
                                      <p:cBhvr additive="sum">
                                        <p:cTn id="25" dur="200" decel="100000" autoRev="1" fill="hold">
                                          <p:stCondLst>
                                            <p:cond delay="600"/>
                                          </p:stCondLst>
                                        </p:cTn>
                                        <p:tgtEl>
                                          <p:spTgt spid="10">
                                            <p:txEl>
                                              <p:char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三、普鲁卡因过敏试验</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4" name="空心弧 83"/>
          <p:cNvSpPr/>
          <p:nvPr>
            <p:custDataLst>
              <p:tags r:id="rId2"/>
            </p:custDataLst>
          </p:nvPr>
        </p:nvSpPr>
        <p:spPr>
          <a:xfrm rot="9000000">
            <a:off x="1008824" y="1869249"/>
            <a:ext cx="3751962" cy="375196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85" name="空心弧 84"/>
          <p:cNvSpPr/>
          <p:nvPr>
            <p:custDataLst>
              <p:tags r:id="rId3"/>
            </p:custDataLst>
          </p:nvPr>
        </p:nvSpPr>
        <p:spPr>
          <a:xfrm rot="12600000">
            <a:off x="1008824" y="1869249"/>
            <a:ext cx="3751962" cy="375196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86" name="空心弧 85"/>
          <p:cNvSpPr/>
          <p:nvPr>
            <p:custDataLst>
              <p:tags r:id="rId4"/>
            </p:custDataLst>
          </p:nvPr>
        </p:nvSpPr>
        <p:spPr>
          <a:xfrm rot="1800000">
            <a:off x="1008824" y="1869249"/>
            <a:ext cx="3751962" cy="375196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87" name="空心弧 86"/>
          <p:cNvSpPr/>
          <p:nvPr>
            <p:custDataLst>
              <p:tags r:id="rId5"/>
            </p:custDataLst>
          </p:nvPr>
        </p:nvSpPr>
        <p:spPr>
          <a:xfrm rot="19800000">
            <a:off x="1008824" y="1869249"/>
            <a:ext cx="3751962" cy="3751962"/>
          </a:xfrm>
          <a:prstGeom prst="blockArc">
            <a:avLst>
              <a:gd name="adj1" fmla="val 18226258"/>
              <a:gd name="adj2" fmla="val 21461861"/>
              <a:gd name="adj3" fmla="val 20592"/>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6" name="空心弧 155"/>
          <p:cNvSpPr/>
          <p:nvPr>
            <p:custDataLst>
              <p:tags r:id="rId6"/>
            </p:custDataLst>
          </p:nvPr>
        </p:nvSpPr>
        <p:spPr>
          <a:xfrm rot="5400000">
            <a:off x="1008824" y="1869250"/>
            <a:ext cx="3751962" cy="375196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7" name="空心弧 156"/>
          <p:cNvSpPr/>
          <p:nvPr>
            <p:custDataLst>
              <p:tags r:id="rId7"/>
            </p:custDataLst>
          </p:nvPr>
        </p:nvSpPr>
        <p:spPr>
          <a:xfrm rot="16200000">
            <a:off x="1008824" y="1869249"/>
            <a:ext cx="3751962" cy="3751962"/>
          </a:xfrm>
          <a:prstGeom prst="blockArc">
            <a:avLst>
              <a:gd name="adj1" fmla="val 18226258"/>
              <a:gd name="adj2" fmla="val 21461861"/>
              <a:gd name="adj3" fmla="val 20592"/>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8" name="Freeform 148"/>
          <p:cNvSpPr>
            <a:spLocks noEditPoints="1"/>
          </p:cNvSpPr>
          <p:nvPr>
            <p:custDataLst>
              <p:tags r:id="rId8"/>
            </p:custDataLst>
          </p:nvPr>
        </p:nvSpPr>
        <p:spPr bwMode="auto">
          <a:xfrm>
            <a:off x="3443660" y="4823746"/>
            <a:ext cx="301625" cy="385762"/>
          </a:xfrm>
          <a:custGeom>
            <a:avLst/>
            <a:gdLst>
              <a:gd name="T0" fmla="*/ 83 w 97"/>
              <a:gd name="T1" fmla="*/ 44 h 123"/>
              <a:gd name="T2" fmla="*/ 83 w 97"/>
              <a:gd name="T3" fmla="*/ 35 h 123"/>
              <a:gd name="T4" fmla="*/ 48 w 97"/>
              <a:gd name="T5" fmla="*/ 0 h 123"/>
              <a:gd name="T6" fmla="*/ 14 w 97"/>
              <a:gd name="T7" fmla="*/ 35 h 123"/>
              <a:gd name="T8" fmla="*/ 14 w 97"/>
              <a:gd name="T9" fmla="*/ 44 h 123"/>
              <a:gd name="T10" fmla="*/ 0 w 97"/>
              <a:gd name="T11" fmla="*/ 64 h 123"/>
              <a:gd name="T12" fmla="*/ 0 w 97"/>
              <a:gd name="T13" fmla="*/ 103 h 123"/>
              <a:gd name="T14" fmla="*/ 21 w 97"/>
              <a:gd name="T15" fmla="*/ 123 h 123"/>
              <a:gd name="T16" fmla="*/ 76 w 97"/>
              <a:gd name="T17" fmla="*/ 123 h 123"/>
              <a:gd name="T18" fmla="*/ 97 w 97"/>
              <a:gd name="T19" fmla="*/ 103 h 123"/>
              <a:gd name="T20" fmla="*/ 97 w 97"/>
              <a:gd name="T21" fmla="*/ 64 h 123"/>
              <a:gd name="T22" fmla="*/ 83 w 97"/>
              <a:gd name="T23" fmla="*/ 44 h 123"/>
              <a:gd name="T24" fmla="*/ 48 w 97"/>
              <a:gd name="T25" fmla="*/ 14 h 123"/>
              <a:gd name="T26" fmla="*/ 69 w 97"/>
              <a:gd name="T27" fmla="*/ 35 h 123"/>
              <a:gd name="T28" fmla="*/ 69 w 97"/>
              <a:gd name="T29" fmla="*/ 43 h 123"/>
              <a:gd name="T30" fmla="*/ 28 w 97"/>
              <a:gd name="T31" fmla="*/ 43 h 123"/>
              <a:gd name="T32" fmla="*/ 28 w 97"/>
              <a:gd name="T33" fmla="*/ 35 h 123"/>
              <a:gd name="T34" fmla="*/ 48 w 97"/>
              <a:gd name="T35" fmla="*/ 14 h 123"/>
              <a:gd name="T36" fmla="*/ 55 w 97"/>
              <a:gd name="T37" fmla="*/ 87 h 123"/>
              <a:gd name="T38" fmla="*/ 55 w 97"/>
              <a:gd name="T39" fmla="*/ 95 h 123"/>
              <a:gd name="T40" fmla="*/ 48 w 97"/>
              <a:gd name="T41" fmla="*/ 102 h 123"/>
              <a:gd name="T42" fmla="*/ 42 w 97"/>
              <a:gd name="T43" fmla="*/ 95 h 123"/>
              <a:gd name="T44" fmla="*/ 42 w 97"/>
              <a:gd name="T45" fmla="*/ 87 h 123"/>
              <a:gd name="T46" fmla="*/ 36 w 97"/>
              <a:gd name="T47" fmla="*/ 77 h 123"/>
              <a:gd name="T48" fmla="*/ 48 w 97"/>
              <a:gd name="T49" fmla="*/ 65 h 123"/>
              <a:gd name="T50" fmla="*/ 61 w 97"/>
              <a:gd name="T51" fmla="*/ 77 h 123"/>
              <a:gd name="T52" fmla="*/ 55 w 97"/>
              <a:gd name="T53" fmla="*/ 8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123">
                <a:moveTo>
                  <a:pt x="83" y="44"/>
                </a:moveTo>
                <a:cubicBezTo>
                  <a:pt x="83" y="35"/>
                  <a:pt x="83" y="35"/>
                  <a:pt x="83" y="35"/>
                </a:cubicBezTo>
                <a:cubicBezTo>
                  <a:pt x="83" y="16"/>
                  <a:pt x="67" y="0"/>
                  <a:pt x="48" y="0"/>
                </a:cubicBezTo>
                <a:cubicBezTo>
                  <a:pt x="29" y="0"/>
                  <a:pt x="14" y="16"/>
                  <a:pt x="14" y="35"/>
                </a:cubicBezTo>
                <a:cubicBezTo>
                  <a:pt x="14" y="44"/>
                  <a:pt x="14" y="44"/>
                  <a:pt x="14" y="44"/>
                </a:cubicBezTo>
                <a:cubicBezTo>
                  <a:pt x="6" y="47"/>
                  <a:pt x="0" y="55"/>
                  <a:pt x="0" y="64"/>
                </a:cubicBezTo>
                <a:cubicBezTo>
                  <a:pt x="0" y="103"/>
                  <a:pt x="0" y="103"/>
                  <a:pt x="0" y="103"/>
                </a:cubicBezTo>
                <a:cubicBezTo>
                  <a:pt x="0" y="114"/>
                  <a:pt x="9" y="123"/>
                  <a:pt x="21" y="123"/>
                </a:cubicBezTo>
                <a:cubicBezTo>
                  <a:pt x="76" y="123"/>
                  <a:pt x="76" y="123"/>
                  <a:pt x="76" y="123"/>
                </a:cubicBezTo>
                <a:cubicBezTo>
                  <a:pt x="88" y="123"/>
                  <a:pt x="97" y="114"/>
                  <a:pt x="97" y="103"/>
                </a:cubicBezTo>
                <a:cubicBezTo>
                  <a:pt x="97" y="64"/>
                  <a:pt x="97" y="64"/>
                  <a:pt x="97" y="64"/>
                </a:cubicBezTo>
                <a:cubicBezTo>
                  <a:pt x="97" y="55"/>
                  <a:pt x="91" y="47"/>
                  <a:pt x="83" y="44"/>
                </a:cubicBezTo>
                <a:close/>
                <a:moveTo>
                  <a:pt x="48" y="14"/>
                </a:moveTo>
                <a:cubicBezTo>
                  <a:pt x="60" y="14"/>
                  <a:pt x="69" y="23"/>
                  <a:pt x="69" y="35"/>
                </a:cubicBezTo>
                <a:cubicBezTo>
                  <a:pt x="69" y="43"/>
                  <a:pt x="69" y="43"/>
                  <a:pt x="69" y="43"/>
                </a:cubicBezTo>
                <a:cubicBezTo>
                  <a:pt x="28" y="43"/>
                  <a:pt x="28" y="43"/>
                  <a:pt x="28" y="43"/>
                </a:cubicBezTo>
                <a:cubicBezTo>
                  <a:pt x="28" y="35"/>
                  <a:pt x="28" y="35"/>
                  <a:pt x="28" y="35"/>
                </a:cubicBezTo>
                <a:cubicBezTo>
                  <a:pt x="28" y="23"/>
                  <a:pt x="37" y="14"/>
                  <a:pt x="48" y="14"/>
                </a:cubicBezTo>
                <a:close/>
                <a:moveTo>
                  <a:pt x="55" y="87"/>
                </a:moveTo>
                <a:cubicBezTo>
                  <a:pt x="55" y="95"/>
                  <a:pt x="55" y="95"/>
                  <a:pt x="55" y="95"/>
                </a:cubicBezTo>
                <a:cubicBezTo>
                  <a:pt x="55" y="99"/>
                  <a:pt x="52" y="102"/>
                  <a:pt x="48" y="102"/>
                </a:cubicBezTo>
                <a:cubicBezTo>
                  <a:pt x="45" y="102"/>
                  <a:pt x="42" y="99"/>
                  <a:pt x="42" y="95"/>
                </a:cubicBezTo>
                <a:cubicBezTo>
                  <a:pt x="42" y="87"/>
                  <a:pt x="42" y="87"/>
                  <a:pt x="42" y="87"/>
                </a:cubicBezTo>
                <a:cubicBezTo>
                  <a:pt x="38" y="85"/>
                  <a:pt x="36" y="81"/>
                  <a:pt x="36" y="77"/>
                </a:cubicBezTo>
                <a:cubicBezTo>
                  <a:pt x="36" y="70"/>
                  <a:pt x="42" y="65"/>
                  <a:pt x="48" y="65"/>
                </a:cubicBezTo>
                <a:cubicBezTo>
                  <a:pt x="55" y="65"/>
                  <a:pt x="61" y="70"/>
                  <a:pt x="61" y="77"/>
                </a:cubicBezTo>
                <a:cubicBezTo>
                  <a:pt x="61" y="81"/>
                  <a:pt x="58" y="85"/>
                  <a:pt x="55" y="87"/>
                </a:cubicBezTo>
                <a:close/>
              </a:path>
            </a:pathLst>
          </a:custGeom>
          <a:solidFill>
            <a:srgbClr val="FFFFFF"/>
          </a:solidFill>
          <a:ln>
            <a:noFill/>
          </a:ln>
        </p:spPr>
        <p:txBody>
          <a:bodyPr/>
          <a:p>
            <a:pPr eaLnBrk="1" hangingPunct="1">
              <a:lnSpc>
                <a:spcPct val="120000"/>
              </a:lnSpc>
            </a:pPr>
            <a:endParaRPr lang="id-ID" sz="180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9" name="settings_320253"/>
          <p:cNvSpPr>
            <a:spLocks noChangeAspect="1"/>
          </p:cNvSpPr>
          <p:nvPr>
            <p:custDataLst>
              <p:tags r:id="rId9"/>
            </p:custDataLst>
          </p:nvPr>
        </p:nvSpPr>
        <p:spPr bwMode="auto">
          <a:xfrm>
            <a:off x="3401299" y="2319280"/>
            <a:ext cx="386346" cy="385762"/>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0" name="placeholder_286118"/>
          <p:cNvSpPr>
            <a:spLocks noChangeAspect="1"/>
          </p:cNvSpPr>
          <p:nvPr>
            <p:custDataLst>
              <p:tags r:id="rId10"/>
            </p:custDataLst>
          </p:nvPr>
        </p:nvSpPr>
        <p:spPr bwMode="auto">
          <a:xfrm>
            <a:off x="4201435" y="3526948"/>
            <a:ext cx="328826" cy="385762"/>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1" name="statistical-chart_64023"/>
          <p:cNvSpPr>
            <a:spLocks noChangeAspect="1"/>
          </p:cNvSpPr>
          <p:nvPr>
            <p:custDataLst>
              <p:tags r:id="rId11"/>
            </p:custDataLst>
          </p:nvPr>
        </p:nvSpPr>
        <p:spPr bwMode="auto">
          <a:xfrm>
            <a:off x="1882370" y="4725155"/>
            <a:ext cx="343872" cy="385762"/>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2" name="wifi-cloud_72981"/>
          <p:cNvSpPr>
            <a:spLocks noChangeAspect="1"/>
          </p:cNvSpPr>
          <p:nvPr>
            <p:custDataLst>
              <p:tags r:id="rId12"/>
            </p:custDataLst>
          </p:nvPr>
        </p:nvSpPr>
        <p:spPr bwMode="auto">
          <a:xfrm>
            <a:off x="1175057" y="3526948"/>
            <a:ext cx="384777" cy="38576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 name="two-coin-stacks_72132"/>
          <p:cNvSpPr>
            <a:spLocks noChangeAspect="1"/>
          </p:cNvSpPr>
          <p:nvPr>
            <p:custDataLst>
              <p:tags r:id="rId13"/>
            </p:custDataLst>
          </p:nvPr>
        </p:nvSpPr>
        <p:spPr bwMode="auto">
          <a:xfrm>
            <a:off x="1920872" y="2319280"/>
            <a:ext cx="391296" cy="385762"/>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 name="矩形: 圆角 163"/>
          <p:cNvSpPr/>
          <p:nvPr>
            <p:custDataLst>
              <p:tags r:id="rId14"/>
            </p:custDataLst>
          </p:nvPr>
        </p:nvSpPr>
        <p:spPr>
          <a:xfrm>
            <a:off x="6230621" y="2442070"/>
            <a:ext cx="5125276" cy="1224333"/>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5" name="矩形: 圆角 164"/>
          <p:cNvSpPr/>
          <p:nvPr>
            <p:custDataLst>
              <p:tags r:id="rId15"/>
            </p:custDataLst>
          </p:nvPr>
        </p:nvSpPr>
        <p:spPr>
          <a:xfrm>
            <a:off x="6503797" y="2197247"/>
            <a:ext cx="4578924" cy="477496"/>
          </a:xfrm>
          <a:prstGeom prst="roundRect">
            <a:avLst>
              <a:gd name="adj" fmla="val 50000"/>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6" name="文本框 165"/>
          <p:cNvSpPr txBox="1"/>
          <p:nvPr>
            <p:custDataLst>
              <p:tags r:id="rId16"/>
            </p:custDataLst>
          </p:nvPr>
        </p:nvSpPr>
        <p:spPr>
          <a:xfrm>
            <a:off x="7334231" y="2199541"/>
            <a:ext cx="2918056" cy="472909"/>
          </a:xfrm>
          <a:prstGeom prst="rect">
            <a:avLst/>
          </a:prstGeom>
          <a:noFill/>
        </p:spPr>
        <p:txBody>
          <a:bodyPr wrap="square" lIns="91440" tIns="45720" rIns="91440" bIns="45720" rtlCol="0" anchor="ctr">
            <a:normAutofit/>
          </a:bodyPr>
          <a:p>
            <a:pPr algn="ctr">
              <a:lnSpc>
                <a:spcPct val="120000"/>
              </a:lnSpc>
            </a:pPr>
            <a:r>
              <a:rPr lang="en-US" altLang="zh-CN" b="1" spc="300">
                <a:solidFill>
                  <a:srgbClr val="FFFFFF"/>
                </a:solidFill>
                <a:latin typeface="Arial" panose="020B0604020202020204" pitchFamily="34" charset="0"/>
                <a:ea typeface="微软雅黑" panose="020B0503020204020204" charset="-122"/>
                <a:sym typeface="Arial" panose="020B0604020202020204" pitchFamily="34" charset="0"/>
              </a:rPr>
              <a:t>1. 过敏试验方法</a:t>
            </a:r>
            <a:endParaRPr lang="en-US" altLang="zh-CN"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67" name="文本框 166"/>
          <p:cNvSpPr txBox="1"/>
          <p:nvPr>
            <p:custDataLst>
              <p:tags r:id="rId17"/>
            </p:custDataLst>
          </p:nvPr>
        </p:nvSpPr>
        <p:spPr>
          <a:xfrm>
            <a:off x="6503797" y="2757810"/>
            <a:ext cx="4578924" cy="725472"/>
          </a:xfrm>
          <a:prstGeom prst="rect">
            <a:avLst/>
          </a:prstGeom>
          <a:noFill/>
        </p:spPr>
        <p:txBody>
          <a:bodyPr wrap="square" lIns="91440" tIns="45720" rIns="91440" bIns="45720" rtlCol="0">
            <a:normAutofit/>
          </a:bodyPr>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皮内注射 0.25% 普鲁卡因溶液 0.1 mL，20 分钟后观察试验结果并记录。</a:t>
            </a:r>
            <a:endPar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168" name="矩形: 圆角 167"/>
          <p:cNvSpPr/>
          <p:nvPr>
            <p:custDataLst>
              <p:tags r:id="rId18"/>
            </p:custDataLst>
          </p:nvPr>
        </p:nvSpPr>
        <p:spPr>
          <a:xfrm>
            <a:off x="6230621" y="4068880"/>
            <a:ext cx="5125276" cy="1224333"/>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9" name="矩形: 圆角 168"/>
          <p:cNvSpPr/>
          <p:nvPr>
            <p:custDataLst>
              <p:tags r:id="rId19"/>
            </p:custDataLst>
          </p:nvPr>
        </p:nvSpPr>
        <p:spPr>
          <a:xfrm>
            <a:off x="6503797" y="3824057"/>
            <a:ext cx="4578924" cy="477496"/>
          </a:xfrm>
          <a:prstGeom prst="roundRect">
            <a:avLst>
              <a:gd name="adj" fmla="val 50000"/>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0" name="文本框 169"/>
          <p:cNvSpPr txBox="1"/>
          <p:nvPr>
            <p:custDataLst>
              <p:tags r:id="rId20"/>
            </p:custDataLst>
          </p:nvPr>
        </p:nvSpPr>
        <p:spPr>
          <a:xfrm>
            <a:off x="7069455" y="3826510"/>
            <a:ext cx="3540125" cy="473075"/>
          </a:xfrm>
          <a:prstGeom prst="rect">
            <a:avLst/>
          </a:prstGeom>
          <a:noFill/>
        </p:spPr>
        <p:txBody>
          <a:bodyPr wrap="square" lIns="91440" tIns="45720" rIns="91440" bIns="45720" rtlCol="0" anchor="ctr">
            <a:noAutofit/>
          </a:bodyPr>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2. 结果的判断和过敏反应的处理</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1" name="文本框 170"/>
          <p:cNvSpPr txBox="1"/>
          <p:nvPr>
            <p:custDataLst>
              <p:tags r:id="rId21"/>
            </p:custDataLst>
          </p:nvPr>
        </p:nvSpPr>
        <p:spPr>
          <a:xfrm>
            <a:off x="6503797" y="4384620"/>
            <a:ext cx="4578924" cy="725472"/>
          </a:xfrm>
          <a:prstGeom prst="rect">
            <a:avLst/>
          </a:prstGeom>
          <a:noFill/>
        </p:spPr>
        <p:txBody>
          <a:bodyPr wrap="square" lIns="91440" tIns="45720" rIns="91440" bIns="45720" rtlCol="0">
            <a:normAutofit/>
          </a:bodyPr>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同青霉素过敏试验及过敏反应的处理。</a:t>
            </a:r>
            <a:endPar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pic>
        <p:nvPicPr>
          <p:cNvPr id="4" name="图片 3"/>
          <p:cNvPicPr>
            <a:picLocks noChangeAspect="1"/>
          </p:cNvPicPr>
          <p:nvPr>
            <p:custDataLst>
              <p:tags r:id="rId22"/>
            </p:custDataLst>
          </p:nvPr>
        </p:nvPicPr>
        <p:blipFill>
          <a:blip r:embed="rId23"/>
          <a:stretch>
            <a:fillRect/>
          </a:stretch>
        </p:blipFill>
        <p:spPr>
          <a:xfrm>
            <a:off x="2406226" y="3044129"/>
            <a:ext cx="957155" cy="1402202"/>
          </a:xfrm>
          <a:prstGeom prst="rect">
            <a:avLst/>
          </a:prstGeom>
        </p:spPr>
      </p:pic>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四、碘过敏试验</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Rectangle 2"/>
          <p:cNvSpPr txBox="1">
            <a:spLocks noChangeArrowheads="1"/>
          </p:cNvSpPr>
          <p:nvPr>
            <p:custDataLst>
              <p:tags r:id="rId2"/>
            </p:custDataLst>
          </p:nvPr>
        </p:nvSpPr>
        <p:spPr bwMode="auto">
          <a:xfrm>
            <a:off x="581660" y="1341120"/>
            <a:ext cx="10915015" cy="4733290"/>
          </a:xfrm>
          <a:prstGeom prst="rect">
            <a:avLst/>
          </a:prstGeom>
          <a:noFill/>
          <a:ln w="38100" cap="rnd" cmpd="dbl">
            <a:solidFill>
              <a:schemeClr val="bg1"/>
            </a:solidFill>
            <a:prstDash val="sysDot"/>
            <a:miter lim="800000"/>
          </a:ln>
        </p:spPr>
        <p:txBody>
          <a:bodyPr vert="horz" wrap="square" lIns="122766" tIns="61384" rIns="122766" bIns="61384" numCol="1" anchor="t" anchorCtr="0" compatLnSpc="1"/>
          <a:p>
            <a:pPr marR="0" algn="just" defTabSz="914400" eaLnBrk="0" hangingPunct="0">
              <a:lnSpc>
                <a:spcPct val="130000"/>
              </a:lnSpc>
              <a:spcBef>
                <a:spcPts val="20"/>
              </a:spcBef>
              <a:spcAft>
                <a:spcPts val="0"/>
              </a:spcAft>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（一）过敏试验法</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30000"/>
              </a:lnSpc>
              <a:spcBef>
                <a:spcPts val="20"/>
              </a:spcBef>
              <a:spcAft>
                <a:spcPts val="0"/>
              </a:spcAft>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1. 口服法　口服 5%～10% 碘化钾 5 mL，每日 3 次，共 3 日，观察结果。</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30000"/>
              </a:lnSpc>
              <a:spcBef>
                <a:spcPts val="20"/>
              </a:spcBef>
              <a:spcAft>
                <a:spcPts val="0"/>
              </a:spcAft>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2. 皮内注射法　皮内注射碘对比剂 0.1 mL，20 分钟后观察结果。</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30000"/>
              </a:lnSpc>
              <a:spcBef>
                <a:spcPts val="20"/>
              </a:spcBef>
              <a:spcAft>
                <a:spcPts val="0"/>
              </a:spcAft>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3. 静脉注射法　静脉注射碘对比剂 30% 泛影葡胺 1 mL，5～10 分钟后观察结果。</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30000"/>
              </a:lnSpc>
              <a:spcBef>
                <a:spcPts val="20"/>
              </a:spcBef>
              <a:spcAft>
                <a:spcPts val="0"/>
              </a:spcAft>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在静脉注射对比剂前，必须先做皮内注射，然后再行静脉注射，结果阴性方可进行碘剂造影。</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30000"/>
              </a:lnSpc>
              <a:spcBef>
                <a:spcPts val="20"/>
              </a:spcBef>
              <a:spcAft>
                <a:spcPts val="0"/>
              </a:spcAft>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（二）结果判断</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30000"/>
              </a:lnSpc>
              <a:spcBef>
                <a:spcPts val="20"/>
              </a:spcBef>
              <a:spcAft>
                <a:spcPts val="0"/>
              </a:spcAft>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1. 口服法　有口麻、头晕、心慌、恶心呕吐、流泪、流涕、荨麻疹等症状为阳性。</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30000"/>
              </a:lnSpc>
              <a:spcBef>
                <a:spcPts val="20"/>
              </a:spcBef>
              <a:spcAft>
                <a:spcPts val="0"/>
              </a:spcAft>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2. 皮内注射法　局部有红肿、硬块，直径超过 1 cm 为阳性。</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30000"/>
              </a:lnSpc>
              <a:spcBef>
                <a:spcPts val="20"/>
              </a:spcBef>
              <a:spcAft>
                <a:spcPts val="0"/>
              </a:spcAft>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3. 静脉注射法　有血压、脉搏、呼吸及面色等改变为阳性。</a:t>
            </a:r>
            <a:endParaRPr kumimoji="0" sz="2000" b="1" kern="1200" cap="none" spc="0" normalizeH="0" baseline="0" noProof="0" dirty="0" smtClean="0">
              <a:solidFill>
                <a:schemeClr val="tx1"/>
              </a:solidFill>
              <a:latin typeface="+mn-ea"/>
              <a:ea typeface="+mn-ea"/>
              <a:cs typeface="+mn-cs"/>
            </a:endParaRPr>
          </a:p>
          <a:p>
            <a:pPr marR="0" algn="just" defTabSz="914400" eaLnBrk="0" hangingPunct="0">
              <a:lnSpc>
                <a:spcPct val="130000"/>
              </a:lnSpc>
              <a:spcBef>
                <a:spcPts val="20"/>
              </a:spcBef>
              <a:spcAft>
                <a:spcPts val="0"/>
              </a:spcAft>
              <a:buClr>
                <a:srgbClr val="0BD0D9"/>
              </a:buClr>
              <a:buSzPct val="95000"/>
              <a:buFont typeface="Wingdings 2" panose="05020102010507070707" pitchFamily="18" charset="2"/>
              <a:defRPr/>
            </a:pPr>
            <a:r>
              <a:rPr kumimoji="0" sz="2000" b="1" kern="1200" cap="none" spc="0" normalizeH="0" baseline="0" noProof="0" dirty="0" smtClean="0">
                <a:solidFill>
                  <a:schemeClr val="tx1"/>
                </a:solidFill>
                <a:latin typeface="+mn-ea"/>
                <a:ea typeface="+mn-ea"/>
                <a:cs typeface="+mn-cs"/>
              </a:rPr>
              <a:t>有少数患者过敏试验阴性，但在注射碘对比剂时也会发生过敏反应，故造影时仍需备好急救药品。过敏反应的处理同青霉素过敏反应的处理。</a:t>
            </a:r>
            <a:endParaRPr kumimoji="0" sz="2000" b="1" kern="1200" cap="none" spc="0" normalizeH="0" baseline="0" noProof="0" dirty="0" smtClean="0">
              <a:solidFill>
                <a:schemeClr val="tx1"/>
              </a:solidFill>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10">
                                            <p:txEl>
                                              <p:charRg st="0" end="15"/>
                                            </p:txEl>
                                          </p:spTgt>
                                        </p:tgtEl>
                                        <p:attrNameLst>
                                          <p:attrName>style.visibility</p:attrName>
                                        </p:attrNameLst>
                                      </p:cBhvr>
                                      <p:to>
                                        <p:strVal val="visible"/>
                                      </p:to>
                                    </p:set>
                                    <p:anim from="(-#ppt_w/2)" to="(#ppt_x)" calcmode="lin" valueType="num">
                                      <p:cBhvr>
                                        <p:cTn id="7" dur="600" fill="hold">
                                          <p:stCondLst>
                                            <p:cond delay="0"/>
                                          </p:stCondLst>
                                        </p:cTn>
                                        <p:tgtEl>
                                          <p:spTgt spid="10">
                                            <p:txEl>
                                              <p:charRg st="0" end="15"/>
                                            </p:txEl>
                                          </p:spTgt>
                                        </p:tgtEl>
                                        <p:attrNameLst>
                                          <p:attrName>ppt_x</p:attrName>
                                        </p:attrNameLst>
                                      </p:cBhvr>
                                    </p:anim>
                                    <p:anim from="0" to="-1.0" calcmode="lin" valueType="num">
                                      <p:cBhvr>
                                        <p:cTn id="8" dur="200" decel="50000" autoRev="1" fill="hold">
                                          <p:stCondLst>
                                            <p:cond delay="600"/>
                                          </p:stCondLst>
                                        </p:cTn>
                                        <p:tgtEl>
                                          <p:spTgt spid="10">
                                            <p:txEl>
                                              <p:charRg st="0" end="15"/>
                                            </p:txEl>
                                          </p:spTgt>
                                        </p:tgtEl>
                                        <p:attrNameLst>
                                          <p:attrName>xshear</p:attrName>
                                        </p:attrNameLst>
                                      </p:cBhvr>
                                    </p:anim>
                                    <p:animScale>
                                      <p:cBhvr>
                                        <p:cTn id="9" dur="200" decel="100000" autoRev="1" fill="hold">
                                          <p:stCondLst>
                                            <p:cond delay="600"/>
                                          </p:stCondLst>
                                        </p:cTn>
                                        <p:tgtEl>
                                          <p:spTgt spid="10">
                                            <p:txEl>
                                              <p:charRg st="0" end="15"/>
                                            </p:txEl>
                                          </p:spTgt>
                                        </p:tgtEl>
                                      </p:cBhvr>
                                      <p:from x="100000" y="100000"/>
                                      <p:to x="80000" y="100000"/>
                                    </p:animScale>
                                    <p:anim by="(#ppt_h/3+#ppt_w*0.1)" calcmode="lin" valueType="num">
                                      <p:cBhvr additive="sum">
                                        <p:cTn id="10" dur="200" decel="100000" autoRev="1" fill="hold">
                                          <p:stCondLst>
                                            <p:cond delay="600"/>
                                          </p:stCondLst>
                                        </p:cTn>
                                        <p:tgtEl>
                                          <p:spTgt spid="10">
                                            <p:txEl>
                                              <p:charRg st="0" end="15"/>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10">
                                            <p:txEl>
                                              <p:charRg st="1" end="1"/>
                                            </p:txEl>
                                          </p:spTgt>
                                        </p:tgtEl>
                                        <p:attrNameLst>
                                          <p:attrName>style.visibility</p:attrName>
                                        </p:attrNameLst>
                                      </p:cBhvr>
                                      <p:to>
                                        <p:strVal val="visible"/>
                                      </p:to>
                                    </p:set>
                                    <p:anim from="(-#ppt_w/2)" to="(#ppt_x)" calcmode="lin" valueType="num">
                                      <p:cBhvr>
                                        <p:cTn id="15" dur="600" fill="hold">
                                          <p:stCondLst>
                                            <p:cond delay="0"/>
                                          </p:stCondLst>
                                        </p:cTn>
                                        <p:tgtEl>
                                          <p:spTgt spid="10">
                                            <p:txEl>
                                              <p:charRg st="1" end="1"/>
                                            </p:txEl>
                                          </p:spTgt>
                                        </p:tgtEl>
                                        <p:attrNameLst>
                                          <p:attrName>ppt_x</p:attrName>
                                        </p:attrNameLst>
                                      </p:cBhvr>
                                    </p:anim>
                                    <p:anim from="0" to="-1.0" calcmode="lin" valueType="num">
                                      <p:cBhvr>
                                        <p:cTn id="16" dur="200" decel="50000" autoRev="1" fill="hold">
                                          <p:stCondLst>
                                            <p:cond delay="600"/>
                                          </p:stCondLst>
                                        </p:cTn>
                                        <p:tgtEl>
                                          <p:spTgt spid="10">
                                            <p:txEl>
                                              <p:charRg st="1" end="1"/>
                                            </p:txEl>
                                          </p:spTgt>
                                        </p:tgtEl>
                                        <p:attrNameLst>
                                          <p:attrName>xshear</p:attrName>
                                        </p:attrNameLst>
                                      </p:cBhvr>
                                    </p:anim>
                                    <p:animScale>
                                      <p:cBhvr>
                                        <p:cTn id="17" dur="200" decel="100000" autoRev="1" fill="hold">
                                          <p:stCondLst>
                                            <p:cond delay="600"/>
                                          </p:stCondLst>
                                        </p:cTn>
                                        <p:tgtEl>
                                          <p:spTgt spid="10">
                                            <p:txEl>
                                              <p:charRg st="1" end="1"/>
                                            </p:txEl>
                                          </p:spTgt>
                                        </p:tgtEl>
                                      </p:cBhvr>
                                      <p:from x="100000" y="100000"/>
                                      <p:to x="80000" y="100000"/>
                                    </p:animScale>
                                    <p:anim by="(#ppt_h/3+#ppt_w*0.1)" calcmode="lin" valueType="num">
                                      <p:cBhvr additive="sum">
                                        <p:cTn id="18" dur="200" decel="100000" autoRev="1" fill="hold">
                                          <p:stCondLst>
                                            <p:cond delay="600"/>
                                          </p:stCondLst>
                                        </p:cTn>
                                        <p:tgtEl>
                                          <p:spTgt spid="10">
                                            <p:txEl>
                                              <p:charRg st="1" end="1"/>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10">
                                            <p:txEl>
                                              <p:charRg st="2" end="2"/>
                                            </p:txEl>
                                          </p:spTgt>
                                        </p:tgtEl>
                                        <p:attrNameLst>
                                          <p:attrName>style.visibility</p:attrName>
                                        </p:attrNameLst>
                                      </p:cBhvr>
                                      <p:to>
                                        <p:strVal val="visible"/>
                                      </p:to>
                                    </p:set>
                                    <p:anim from="(-#ppt_w/2)" to="(#ppt_x)" calcmode="lin" valueType="num">
                                      <p:cBhvr>
                                        <p:cTn id="23" dur="600" fill="hold">
                                          <p:stCondLst>
                                            <p:cond delay="0"/>
                                          </p:stCondLst>
                                        </p:cTn>
                                        <p:tgtEl>
                                          <p:spTgt spid="10">
                                            <p:txEl>
                                              <p:charRg st="2" end="2"/>
                                            </p:txEl>
                                          </p:spTgt>
                                        </p:tgtEl>
                                        <p:attrNameLst>
                                          <p:attrName>ppt_x</p:attrName>
                                        </p:attrNameLst>
                                      </p:cBhvr>
                                    </p:anim>
                                    <p:anim from="0" to="-1.0" calcmode="lin" valueType="num">
                                      <p:cBhvr>
                                        <p:cTn id="24" dur="200" decel="50000" autoRev="1" fill="hold">
                                          <p:stCondLst>
                                            <p:cond delay="600"/>
                                          </p:stCondLst>
                                        </p:cTn>
                                        <p:tgtEl>
                                          <p:spTgt spid="10">
                                            <p:txEl>
                                              <p:charRg st="2" end="2"/>
                                            </p:txEl>
                                          </p:spTgt>
                                        </p:tgtEl>
                                        <p:attrNameLst>
                                          <p:attrName>xshear</p:attrName>
                                        </p:attrNameLst>
                                      </p:cBhvr>
                                    </p:anim>
                                    <p:animScale>
                                      <p:cBhvr>
                                        <p:cTn id="25" dur="200" decel="100000" autoRev="1" fill="hold">
                                          <p:stCondLst>
                                            <p:cond delay="600"/>
                                          </p:stCondLst>
                                        </p:cTn>
                                        <p:tgtEl>
                                          <p:spTgt spid="10">
                                            <p:txEl>
                                              <p:charRg st="2" end="2"/>
                                            </p:txEl>
                                          </p:spTgt>
                                        </p:tgtEl>
                                      </p:cBhvr>
                                      <p:from x="100000" y="100000"/>
                                      <p:to x="80000" y="100000"/>
                                    </p:animScale>
                                    <p:anim by="(#ppt_h/3+#ppt_w*0.1)" calcmode="lin" valueType="num">
                                      <p:cBhvr additive="sum">
                                        <p:cTn id="26" dur="200" decel="100000" autoRev="1" fill="hold">
                                          <p:stCondLst>
                                            <p:cond delay="600"/>
                                          </p:stCondLst>
                                        </p:cTn>
                                        <p:tgtEl>
                                          <p:spTgt spid="10">
                                            <p:txEl>
                                              <p:charRg st="2" end="2"/>
                                            </p:txEl>
                                          </p:spTgt>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10">
                                            <p:txEl>
                                              <p:charRg st="3" end="3"/>
                                            </p:txEl>
                                          </p:spTgt>
                                        </p:tgtEl>
                                        <p:attrNameLst>
                                          <p:attrName>style.visibility</p:attrName>
                                        </p:attrNameLst>
                                      </p:cBhvr>
                                      <p:to>
                                        <p:strVal val="visible"/>
                                      </p:to>
                                    </p:set>
                                    <p:anim from="(-#ppt_w/2)" to="(#ppt_x)" calcmode="lin" valueType="num">
                                      <p:cBhvr>
                                        <p:cTn id="31" dur="600" fill="hold">
                                          <p:stCondLst>
                                            <p:cond delay="0"/>
                                          </p:stCondLst>
                                        </p:cTn>
                                        <p:tgtEl>
                                          <p:spTgt spid="10">
                                            <p:txEl>
                                              <p:charRg st="3" end="3"/>
                                            </p:txEl>
                                          </p:spTgt>
                                        </p:tgtEl>
                                        <p:attrNameLst>
                                          <p:attrName>ppt_x</p:attrName>
                                        </p:attrNameLst>
                                      </p:cBhvr>
                                    </p:anim>
                                    <p:anim from="0" to="-1.0" calcmode="lin" valueType="num">
                                      <p:cBhvr>
                                        <p:cTn id="32" dur="200" decel="50000" autoRev="1" fill="hold">
                                          <p:stCondLst>
                                            <p:cond delay="600"/>
                                          </p:stCondLst>
                                        </p:cTn>
                                        <p:tgtEl>
                                          <p:spTgt spid="10">
                                            <p:txEl>
                                              <p:charRg st="3" end="3"/>
                                            </p:txEl>
                                          </p:spTgt>
                                        </p:tgtEl>
                                        <p:attrNameLst>
                                          <p:attrName>xshear</p:attrName>
                                        </p:attrNameLst>
                                      </p:cBhvr>
                                    </p:anim>
                                    <p:animScale>
                                      <p:cBhvr>
                                        <p:cTn id="33" dur="200" decel="100000" autoRev="1" fill="hold">
                                          <p:stCondLst>
                                            <p:cond delay="600"/>
                                          </p:stCondLst>
                                        </p:cTn>
                                        <p:tgtEl>
                                          <p:spTgt spid="10">
                                            <p:txEl>
                                              <p:charRg st="3" end="3"/>
                                            </p:txEl>
                                          </p:spTgt>
                                        </p:tgtEl>
                                      </p:cBhvr>
                                      <p:from x="100000" y="100000"/>
                                      <p:to x="80000" y="100000"/>
                                    </p:animScale>
                                    <p:anim by="(#ppt_h/3+#ppt_w*0.1)" calcmode="lin" valueType="num">
                                      <p:cBhvr additive="sum">
                                        <p:cTn id="34" dur="200" decel="100000" autoRev="1" fill="hold">
                                          <p:stCondLst>
                                            <p:cond delay="600"/>
                                          </p:stCondLst>
                                        </p:cTn>
                                        <p:tgtEl>
                                          <p:spTgt spid="10">
                                            <p:txEl>
                                              <p:charRg st="3" end="3"/>
                                            </p:txEl>
                                          </p:spTgt>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10">
                                            <p:txEl>
                                              <p:charRg st="4" end="4"/>
                                            </p:txEl>
                                          </p:spTgt>
                                        </p:tgtEl>
                                        <p:attrNameLst>
                                          <p:attrName>style.visibility</p:attrName>
                                        </p:attrNameLst>
                                      </p:cBhvr>
                                      <p:to>
                                        <p:strVal val="visible"/>
                                      </p:to>
                                    </p:set>
                                    <p:anim from="(-#ppt_w/2)" to="(#ppt_x)" calcmode="lin" valueType="num">
                                      <p:cBhvr>
                                        <p:cTn id="39" dur="600" fill="hold">
                                          <p:stCondLst>
                                            <p:cond delay="0"/>
                                          </p:stCondLst>
                                        </p:cTn>
                                        <p:tgtEl>
                                          <p:spTgt spid="10">
                                            <p:txEl>
                                              <p:charRg st="4" end="4"/>
                                            </p:txEl>
                                          </p:spTgt>
                                        </p:tgtEl>
                                        <p:attrNameLst>
                                          <p:attrName>ppt_x</p:attrName>
                                        </p:attrNameLst>
                                      </p:cBhvr>
                                    </p:anim>
                                    <p:anim from="0" to="-1.0" calcmode="lin" valueType="num">
                                      <p:cBhvr>
                                        <p:cTn id="40" dur="200" decel="50000" autoRev="1" fill="hold">
                                          <p:stCondLst>
                                            <p:cond delay="600"/>
                                          </p:stCondLst>
                                        </p:cTn>
                                        <p:tgtEl>
                                          <p:spTgt spid="10">
                                            <p:txEl>
                                              <p:charRg st="4" end="4"/>
                                            </p:txEl>
                                          </p:spTgt>
                                        </p:tgtEl>
                                        <p:attrNameLst>
                                          <p:attrName>xshear</p:attrName>
                                        </p:attrNameLst>
                                      </p:cBhvr>
                                    </p:anim>
                                    <p:animScale>
                                      <p:cBhvr>
                                        <p:cTn id="41" dur="200" decel="100000" autoRev="1" fill="hold">
                                          <p:stCondLst>
                                            <p:cond delay="600"/>
                                          </p:stCondLst>
                                        </p:cTn>
                                        <p:tgtEl>
                                          <p:spTgt spid="10">
                                            <p:txEl>
                                              <p:charRg st="4" end="4"/>
                                            </p:txEl>
                                          </p:spTgt>
                                        </p:tgtEl>
                                      </p:cBhvr>
                                      <p:from x="100000" y="100000"/>
                                      <p:to x="80000" y="100000"/>
                                    </p:animScale>
                                    <p:anim by="(#ppt_h/3+#ppt_w*0.1)" calcmode="lin" valueType="num">
                                      <p:cBhvr additive="sum">
                                        <p:cTn id="42" dur="200" decel="100000" autoRev="1" fill="hold">
                                          <p:stCondLst>
                                            <p:cond delay="600"/>
                                          </p:stCondLst>
                                        </p:cTn>
                                        <p:tgtEl>
                                          <p:spTgt spid="10">
                                            <p:txEl>
                                              <p:charRg st="4" end="4"/>
                                            </p:txEl>
                                          </p:spTgt>
                                        </p:tgtEl>
                                        <p:attrNameLst>
                                          <p:attrName>ppt_x</p:attrName>
                                        </p:attrNameLst>
                                      </p:cBhvr>
                                    </p:anim>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10">
                                            <p:txEl>
                                              <p:charRg st="5" end="5"/>
                                            </p:txEl>
                                          </p:spTgt>
                                        </p:tgtEl>
                                        <p:attrNameLst>
                                          <p:attrName>style.visibility</p:attrName>
                                        </p:attrNameLst>
                                      </p:cBhvr>
                                      <p:to>
                                        <p:strVal val="visible"/>
                                      </p:to>
                                    </p:set>
                                    <p:anim from="(-#ppt_w/2)" to="(#ppt_x)" calcmode="lin" valueType="num">
                                      <p:cBhvr>
                                        <p:cTn id="47" dur="600" fill="hold">
                                          <p:stCondLst>
                                            <p:cond delay="0"/>
                                          </p:stCondLst>
                                        </p:cTn>
                                        <p:tgtEl>
                                          <p:spTgt spid="10">
                                            <p:txEl>
                                              <p:charRg st="5" end="5"/>
                                            </p:txEl>
                                          </p:spTgt>
                                        </p:tgtEl>
                                        <p:attrNameLst>
                                          <p:attrName>ppt_x</p:attrName>
                                        </p:attrNameLst>
                                      </p:cBhvr>
                                    </p:anim>
                                    <p:anim from="0" to="-1.0" calcmode="lin" valueType="num">
                                      <p:cBhvr>
                                        <p:cTn id="48" dur="200" decel="50000" autoRev="1" fill="hold">
                                          <p:stCondLst>
                                            <p:cond delay="600"/>
                                          </p:stCondLst>
                                        </p:cTn>
                                        <p:tgtEl>
                                          <p:spTgt spid="10">
                                            <p:txEl>
                                              <p:charRg st="5" end="5"/>
                                            </p:txEl>
                                          </p:spTgt>
                                        </p:tgtEl>
                                        <p:attrNameLst>
                                          <p:attrName>xshear</p:attrName>
                                        </p:attrNameLst>
                                      </p:cBhvr>
                                    </p:anim>
                                    <p:animScale>
                                      <p:cBhvr>
                                        <p:cTn id="49" dur="200" decel="100000" autoRev="1" fill="hold">
                                          <p:stCondLst>
                                            <p:cond delay="600"/>
                                          </p:stCondLst>
                                        </p:cTn>
                                        <p:tgtEl>
                                          <p:spTgt spid="10">
                                            <p:txEl>
                                              <p:charRg st="5" end="5"/>
                                            </p:txEl>
                                          </p:spTgt>
                                        </p:tgtEl>
                                      </p:cBhvr>
                                      <p:from x="100000" y="100000"/>
                                      <p:to x="80000" y="100000"/>
                                    </p:animScale>
                                    <p:anim by="(#ppt_h/3+#ppt_w*0.1)" calcmode="lin" valueType="num">
                                      <p:cBhvr additive="sum">
                                        <p:cTn id="50" dur="200" decel="100000" autoRev="1" fill="hold">
                                          <p:stCondLst>
                                            <p:cond delay="600"/>
                                          </p:stCondLst>
                                        </p:cTn>
                                        <p:tgtEl>
                                          <p:spTgt spid="10">
                                            <p:txEl>
                                              <p:charRg st="5" end="5"/>
                                            </p:txEl>
                                          </p:spTgt>
                                        </p:tgtEl>
                                        <p:attrNameLst>
                                          <p:attrName>ppt_x</p:attrName>
                                        </p:attrNameLst>
                                      </p:cBhvr>
                                    </p:anim>
                                  </p:childTnLst>
                                </p:cTn>
                              </p:par>
                            </p:childTnLst>
                          </p:cTn>
                        </p:par>
                      </p:childTnLst>
                    </p:cTn>
                  </p:par>
                  <p:par>
                    <p:cTn id="51" fill="hold">
                      <p:stCondLst>
                        <p:cond delay="indefinite"/>
                      </p:stCondLst>
                      <p:childTnLst>
                        <p:par>
                          <p:cTn id="52" fill="hold">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10">
                                            <p:txEl>
                                              <p:charRg st="6" end="6"/>
                                            </p:txEl>
                                          </p:spTgt>
                                        </p:tgtEl>
                                        <p:attrNameLst>
                                          <p:attrName>style.visibility</p:attrName>
                                        </p:attrNameLst>
                                      </p:cBhvr>
                                      <p:to>
                                        <p:strVal val="visible"/>
                                      </p:to>
                                    </p:set>
                                    <p:anim from="(-#ppt_w/2)" to="(#ppt_x)" calcmode="lin" valueType="num">
                                      <p:cBhvr>
                                        <p:cTn id="55" dur="600" fill="hold">
                                          <p:stCondLst>
                                            <p:cond delay="0"/>
                                          </p:stCondLst>
                                        </p:cTn>
                                        <p:tgtEl>
                                          <p:spTgt spid="10">
                                            <p:txEl>
                                              <p:charRg st="6" end="6"/>
                                            </p:txEl>
                                          </p:spTgt>
                                        </p:tgtEl>
                                        <p:attrNameLst>
                                          <p:attrName>ppt_x</p:attrName>
                                        </p:attrNameLst>
                                      </p:cBhvr>
                                    </p:anim>
                                    <p:anim from="0" to="-1.0" calcmode="lin" valueType="num">
                                      <p:cBhvr>
                                        <p:cTn id="56" dur="200" decel="50000" autoRev="1" fill="hold">
                                          <p:stCondLst>
                                            <p:cond delay="600"/>
                                          </p:stCondLst>
                                        </p:cTn>
                                        <p:tgtEl>
                                          <p:spTgt spid="10">
                                            <p:txEl>
                                              <p:charRg st="6" end="6"/>
                                            </p:txEl>
                                          </p:spTgt>
                                        </p:tgtEl>
                                        <p:attrNameLst>
                                          <p:attrName>xshear</p:attrName>
                                        </p:attrNameLst>
                                      </p:cBhvr>
                                    </p:anim>
                                    <p:animScale>
                                      <p:cBhvr>
                                        <p:cTn id="57" dur="200" decel="100000" autoRev="1" fill="hold">
                                          <p:stCondLst>
                                            <p:cond delay="600"/>
                                          </p:stCondLst>
                                        </p:cTn>
                                        <p:tgtEl>
                                          <p:spTgt spid="10">
                                            <p:txEl>
                                              <p:charRg st="6" end="6"/>
                                            </p:txEl>
                                          </p:spTgt>
                                        </p:tgtEl>
                                      </p:cBhvr>
                                      <p:from x="100000" y="100000"/>
                                      <p:to x="80000" y="100000"/>
                                    </p:animScale>
                                    <p:anim by="(#ppt_h/3+#ppt_w*0.1)" calcmode="lin" valueType="num">
                                      <p:cBhvr additive="sum">
                                        <p:cTn id="58" dur="200" decel="100000" autoRev="1" fill="hold">
                                          <p:stCondLst>
                                            <p:cond delay="600"/>
                                          </p:stCondLst>
                                        </p:cTn>
                                        <p:tgtEl>
                                          <p:spTgt spid="10">
                                            <p:txEl>
                                              <p:charRg st="6" end="6"/>
                                            </p:txEl>
                                          </p:spTgt>
                                        </p:tgtEl>
                                        <p:attrNameLst>
                                          <p:attrName>ppt_x</p:attrName>
                                        </p:attrNameLst>
                                      </p:cBhvr>
                                    </p:anim>
                                  </p:childTnLst>
                                </p:cTn>
                              </p:par>
                            </p:childTnLst>
                          </p:cTn>
                        </p:par>
                      </p:childTnLst>
                    </p:cTn>
                  </p:par>
                  <p:par>
                    <p:cTn id="59" fill="hold">
                      <p:stCondLst>
                        <p:cond delay="indefinite"/>
                      </p:stCondLst>
                      <p:childTnLst>
                        <p:par>
                          <p:cTn id="60" fill="hold">
                            <p:stCondLst>
                              <p:cond delay="0"/>
                            </p:stCondLst>
                            <p:childTnLst>
                              <p:par>
                                <p:cTn id="61" presetID="34" presetClass="entr" presetSubtype="0" fill="hold" grpId="0" nodeType="clickEffect">
                                  <p:stCondLst>
                                    <p:cond delay="0"/>
                                  </p:stCondLst>
                                  <p:childTnLst>
                                    <p:set>
                                      <p:cBhvr>
                                        <p:cTn id="62" dur="1" fill="hold">
                                          <p:stCondLst>
                                            <p:cond delay="0"/>
                                          </p:stCondLst>
                                        </p:cTn>
                                        <p:tgtEl>
                                          <p:spTgt spid="10">
                                            <p:txEl>
                                              <p:charRg st="7" end="7"/>
                                            </p:txEl>
                                          </p:spTgt>
                                        </p:tgtEl>
                                        <p:attrNameLst>
                                          <p:attrName>style.visibility</p:attrName>
                                        </p:attrNameLst>
                                      </p:cBhvr>
                                      <p:to>
                                        <p:strVal val="visible"/>
                                      </p:to>
                                    </p:set>
                                    <p:anim from="(-#ppt_w/2)" to="(#ppt_x)" calcmode="lin" valueType="num">
                                      <p:cBhvr>
                                        <p:cTn id="63" dur="600" fill="hold">
                                          <p:stCondLst>
                                            <p:cond delay="0"/>
                                          </p:stCondLst>
                                        </p:cTn>
                                        <p:tgtEl>
                                          <p:spTgt spid="10">
                                            <p:txEl>
                                              <p:charRg st="7" end="7"/>
                                            </p:txEl>
                                          </p:spTgt>
                                        </p:tgtEl>
                                        <p:attrNameLst>
                                          <p:attrName>ppt_x</p:attrName>
                                        </p:attrNameLst>
                                      </p:cBhvr>
                                    </p:anim>
                                    <p:anim from="0" to="-1.0" calcmode="lin" valueType="num">
                                      <p:cBhvr>
                                        <p:cTn id="64" dur="200" decel="50000" autoRev="1" fill="hold">
                                          <p:stCondLst>
                                            <p:cond delay="600"/>
                                          </p:stCondLst>
                                        </p:cTn>
                                        <p:tgtEl>
                                          <p:spTgt spid="10">
                                            <p:txEl>
                                              <p:charRg st="7" end="7"/>
                                            </p:txEl>
                                          </p:spTgt>
                                        </p:tgtEl>
                                        <p:attrNameLst>
                                          <p:attrName>xshear</p:attrName>
                                        </p:attrNameLst>
                                      </p:cBhvr>
                                    </p:anim>
                                    <p:animScale>
                                      <p:cBhvr>
                                        <p:cTn id="65" dur="200" decel="100000" autoRev="1" fill="hold">
                                          <p:stCondLst>
                                            <p:cond delay="600"/>
                                          </p:stCondLst>
                                        </p:cTn>
                                        <p:tgtEl>
                                          <p:spTgt spid="10">
                                            <p:txEl>
                                              <p:charRg st="7" end="7"/>
                                            </p:txEl>
                                          </p:spTgt>
                                        </p:tgtEl>
                                      </p:cBhvr>
                                      <p:from x="100000" y="100000"/>
                                      <p:to x="80000" y="100000"/>
                                    </p:animScale>
                                    <p:anim by="(#ppt_h/3+#ppt_w*0.1)" calcmode="lin" valueType="num">
                                      <p:cBhvr additive="sum">
                                        <p:cTn id="66" dur="200" decel="100000" autoRev="1" fill="hold">
                                          <p:stCondLst>
                                            <p:cond delay="600"/>
                                          </p:stCondLst>
                                        </p:cTn>
                                        <p:tgtEl>
                                          <p:spTgt spid="10">
                                            <p:txEl>
                                              <p:charRg st="7" end="7"/>
                                            </p:txEl>
                                          </p:spTgt>
                                        </p:tgtEl>
                                        <p:attrNameLst>
                                          <p:attrName>ppt_x</p:attrName>
                                        </p:attrNameLst>
                                      </p:cBhvr>
                                    </p:anim>
                                  </p:childTnLst>
                                </p:cTn>
                              </p:par>
                            </p:childTnLst>
                          </p:cTn>
                        </p:par>
                      </p:childTnLst>
                    </p:cTn>
                  </p:par>
                  <p:par>
                    <p:cTn id="67" fill="hold">
                      <p:stCondLst>
                        <p:cond delay="indefinite"/>
                      </p:stCondLst>
                      <p:childTnLst>
                        <p:par>
                          <p:cTn id="68" fill="hold">
                            <p:stCondLst>
                              <p:cond delay="0"/>
                            </p:stCondLst>
                            <p:childTnLst>
                              <p:par>
                                <p:cTn id="69" presetID="34" presetClass="entr" presetSubtype="0" fill="hold" grpId="0" nodeType="clickEffect">
                                  <p:stCondLst>
                                    <p:cond delay="0"/>
                                  </p:stCondLst>
                                  <p:childTnLst>
                                    <p:set>
                                      <p:cBhvr>
                                        <p:cTn id="70" dur="1" fill="hold">
                                          <p:stCondLst>
                                            <p:cond delay="0"/>
                                          </p:stCondLst>
                                        </p:cTn>
                                        <p:tgtEl>
                                          <p:spTgt spid="10">
                                            <p:txEl>
                                              <p:charRg st="8" end="8"/>
                                            </p:txEl>
                                          </p:spTgt>
                                        </p:tgtEl>
                                        <p:attrNameLst>
                                          <p:attrName>style.visibility</p:attrName>
                                        </p:attrNameLst>
                                      </p:cBhvr>
                                      <p:to>
                                        <p:strVal val="visible"/>
                                      </p:to>
                                    </p:set>
                                    <p:anim from="(-#ppt_w/2)" to="(#ppt_x)" calcmode="lin" valueType="num">
                                      <p:cBhvr>
                                        <p:cTn id="71" dur="600" fill="hold">
                                          <p:stCondLst>
                                            <p:cond delay="0"/>
                                          </p:stCondLst>
                                        </p:cTn>
                                        <p:tgtEl>
                                          <p:spTgt spid="10">
                                            <p:txEl>
                                              <p:charRg st="8" end="8"/>
                                            </p:txEl>
                                          </p:spTgt>
                                        </p:tgtEl>
                                        <p:attrNameLst>
                                          <p:attrName>ppt_x</p:attrName>
                                        </p:attrNameLst>
                                      </p:cBhvr>
                                    </p:anim>
                                    <p:anim from="0" to="-1.0" calcmode="lin" valueType="num">
                                      <p:cBhvr>
                                        <p:cTn id="72" dur="200" decel="50000" autoRev="1" fill="hold">
                                          <p:stCondLst>
                                            <p:cond delay="600"/>
                                          </p:stCondLst>
                                        </p:cTn>
                                        <p:tgtEl>
                                          <p:spTgt spid="10">
                                            <p:txEl>
                                              <p:charRg st="8" end="8"/>
                                            </p:txEl>
                                          </p:spTgt>
                                        </p:tgtEl>
                                        <p:attrNameLst>
                                          <p:attrName>xshear</p:attrName>
                                        </p:attrNameLst>
                                      </p:cBhvr>
                                    </p:anim>
                                    <p:animScale>
                                      <p:cBhvr>
                                        <p:cTn id="73" dur="200" decel="100000" autoRev="1" fill="hold">
                                          <p:stCondLst>
                                            <p:cond delay="600"/>
                                          </p:stCondLst>
                                        </p:cTn>
                                        <p:tgtEl>
                                          <p:spTgt spid="10">
                                            <p:txEl>
                                              <p:charRg st="8" end="8"/>
                                            </p:txEl>
                                          </p:spTgt>
                                        </p:tgtEl>
                                      </p:cBhvr>
                                      <p:from x="100000" y="100000"/>
                                      <p:to x="80000" y="100000"/>
                                    </p:animScale>
                                    <p:anim by="(#ppt_h/3+#ppt_w*0.1)" calcmode="lin" valueType="num">
                                      <p:cBhvr additive="sum">
                                        <p:cTn id="74" dur="200" decel="100000" autoRev="1" fill="hold">
                                          <p:stCondLst>
                                            <p:cond delay="600"/>
                                          </p:stCondLst>
                                        </p:cTn>
                                        <p:tgtEl>
                                          <p:spTgt spid="10">
                                            <p:txEl>
                                              <p:charRg st="8" end="8"/>
                                            </p:txEl>
                                          </p:spTgt>
                                        </p:tgtEl>
                                        <p:attrNameLst>
                                          <p:attrName>ppt_x</p:attrName>
                                        </p:attrNameLst>
                                      </p:cBhvr>
                                    </p:anim>
                                  </p:childTnLst>
                                </p:cTn>
                              </p:par>
                            </p:childTnLst>
                          </p:cTn>
                        </p:par>
                      </p:childTnLst>
                    </p:cTn>
                  </p:par>
                  <p:par>
                    <p:cTn id="75" fill="hold">
                      <p:stCondLst>
                        <p:cond delay="indefinite"/>
                      </p:stCondLst>
                      <p:childTnLst>
                        <p:par>
                          <p:cTn id="76" fill="hold">
                            <p:stCondLst>
                              <p:cond delay="0"/>
                            </p:stCondLst>
                            <p:childTnLst>
                              <p:par>
                                <p:cTn id="77" presetID="34" presetClass="entr" presetSubtype="0" fill="hold" grpId="0" nodeType="clickEffect">
                                  <p:stCondLst>
                                    <p:cond delay="0"/>
                                  </p:stCondLst>
                                  <p:childTnLst>
                                    <p:set>
                                      <p:cBhvr>
                                        <p:cTn id="78" dur="1" fill="hold">
                                          <p:stCondLst>
                                            <p:cond delay="0"/>
                                          </p:stCondLst>
                                        </p:cTn>
                                        <p:tgtEl>
                                          <p:spTgt spid="10">
                                            <p:txEl>
                                              <p:charRg st="9" end="9"/>
                                            </p:txEl>
                                          </p:spTgt>
                                        </p:tgtEl>
                                        <p:attrNameLst>
                                          <p:attrName>style.visibility</p:attrName>
                                        </p:attrNameLst>
                                      </p:cBhvr>
                                      <p:to>
                                        <p:strVal val="visible"/>
                                      </p:to>
                                    </p:set>
                                    <p:anim from="(-#ppt_w/2)" to="(#ppt_x)" calcmode="lin" valueType="num">
                                      <p:cBhvr>
                                        <p:cTn id="79" dur="600" fill="hold">
                                          <p:stCondLst>
                                            <p:cond delay="0"/>
                                          </p:stCondLst>
                                        </p:cTn>
                                        <p:tgtEl>
                                          <p:spTgt spid="10">
                                            <p:txEl>
                                              <p:charRg st="9" end="9"/>
                                            </p:txEl>
                                          </p:spTgt>
                                        </p:tgtEl>
                                        <p:attrNameLst>
                                          <p:attrName>ppt_x</p:attrName>
                                        </p:attrNameLst>
                                      </p:cBhvr>
                                    </p:anim>
                                    <p:anim from="0" to="-1.0" calcmode="lin" valueType="num">
                                      <p:cBhvr>
                                        <p:cTn id="80" dur="200" decel="50000" autoRev="1" fill="hold">
                                          <p:stCondLst>
                                            <p:cond delay="600"/>
                                          </p:stCondLst>
                                        </p:cTn>
                                        <p:tgtEl>
                                          <p:spTgt spid="10">
                                            <p:txEl>
                                              <p:charRg st="9" end="9"/>
                                            </p:txEl>
                                          </p:spTgt>
                                        </p:tgtEl>
                                        <p:attrNameLst>
                                          <p:attrName>xshear</p:attrName>
                                        </p:attrNameLst>
                                      </p:cBhvr>
                                    </p:anim>
                                    <p:animScale>
                                      <p:cBhvr>
                                        <p:cTn id="81" dur="200" decel="100000" autoRev="1" fill="hold">
                                          <p:stCondLst>
                                            <p:cond delay="600"/>
                                          </p:stCondLst>
                                        </p:cTn>
                                        <p:tgtEl>
                                          <p:spTgt spid="10">
                                            <p:txEl>
                                              <p:charRg st="9" end="9"/>
                                            </p:txEl>
                                          </p:spTgt>
                                        </p:tgtEl>
                                      </p:cBhvr>
                                      <p:from x="100000" y="100000"/>
                                      <p:to x="80000" y="100000"/>
                                    </p:animScale>
                                    <p:anim by="(#ppt_h/3+#ppt_w*0.1)" calcmode="lin" valueType="num">
                                      <p:cBhvr additive="sum">
                                        <p:cTn id="82" dur="200" decel="100000" autoRev="1" fill="hold">
                                          <p:stCondLst>
                                            <p:cond delay="600"/>
                                          </p:stCondLst>
                                        </p:cTn>
                                        <p:tgtEl>
                                          <p:spTgt spid="10">
                                            <p:txEl>
                                              <p:charRg st="9" end="9"/>
                                            </p:txEl>
                                          </p:spTgt>
                                        </p:tgtEl>
                                        <p:attrNameLst>
                                          <p:attrName>ppt_x</p:attrName>
                                        </p:attrNameLst>
                                      </p:cBhvr>
                                    </p:anim>
                                  </p:childTnLst>
                                </p:cTn>
                              </p:par>
                            </p:childTnLst>
                          </p:cTn>
                        </p:par>
                      </p:childTnLst>
                    </p:cTn>
                  </p:par>
                  <p:par>
                    <p:cTn id="83" fill="hold">
                      <p:stCondLst>
                        <p:cond delay="indefinite"/>
                      </p:stCondLst>
                      <p:childTnLst>
                        <p:par>
                          <p:cTn id="84" fill="hold">
                            <p:stCondLst>
                              <p:cond delay="0"/>
                            </p:stCondLst>
                            <p:childTnLst>
                              <p:par>
                                <p:cTn id="85" presetID="34" presetClass="entr" presetSubtype="0" fill="hold" grpId="0" nodeType="clickEffect">
                                  <p:stCondLst>
                                    <p:cond delay="0"/>
                                  </p:stCondLst>
                                  <p:childTnLst>
                                    <p:set>
                                      <p:cBhvr>
                                        <p:cTn id="86" dur="1" fill="hold">
                                          <p:stCondLst>
                                            <p:cond delay="0"/>
                                          </p:stCondLst>
                                        </p:cTn>
                                        <p:tgtEl>
                                          <p:spTgt spid="10">
                                            <p:txEl>
                                              <p:charRg st="1" end="1"/>
                                            </p:txEl>
                                          </p:spTgt>
                                        </p:tgtEl>
                                        <p:attrNameLst>
                                          <p:attrName>style.visibility</p:attrName>
                                        </p:attrNameLst>
                                      </p:cBhvr>
                                      <p:to>
                                        <p:strVal val="visible"/>
                                      </p:to>
                                    </p:set>
                                    <p:anim from="(-#ppt_w/2)" to="(#ppt_x)" calcmode="lin" valueType="num">
                                      <p:cBhvr>
                                        <p:cTn id="87" dur="600" fill="hold">
                                          <p:stCondLst>
                                            <p:cond delay="0"/>
                                          </p:stCondLst>
                                        </p:cTn>
                                        <p:tgtEl>
                                          <p:spTgt spid="10">
                                            <p:txEl>
                                              <p:charRg st="1" end="1"/>
                                            </p:txEl>
                                          </p:spTgt>
                                        </p:tgtEl>
                                        <p:attrNameLst>
                                          <p:attrName>ppt_x</p:attrName>
                                        </p:attrNameLst>
                                      </p:cBhvr>
                                    </p:anim>
                                    <p:anim from="0" to="-1.0" calcmode="lin" valueType="num">
                                      <p:cBhvr>
                                        <p:cTn id="88" dur="200" decel="50000" autoRev="1" fill="hold">
                                          <p:stCondLst>
                                            <p:cond delay="600"/>
                                          </p:stCondLst>
                                        </p:cTn>
                                        <p:tgtEl>
                                          <p:spTgt spid="10">
                                            <p:txEl>
                                              <p:charRg st="1" end="1"/>
                                            </p:txEl>
                                          </p:spTgt>
                                        </p:tgtEl>
                                        <p:attrNameLst>
                                          <p:attrName>xshear</p:attrName>
                                        </p:attrNameLst>
                                      </p:cBhvr>
                                    </p:anim>
                                    <p:animScale>
                                      <p:cBhvr>
                                        <p:cTn id="89" dur="200" decel="100000" autoRev="1" fill="hold">
                                          <p:stCondLst>
                                            <p:cond delay="600"/>
                                          </p:stCondLst>
                                        </p:cTn>
                                        <p:tgtEl>
                                          <p:spTgt spid="10">
                                            <p:txEl>
                                              <p:charRg st="1" end="1"/>
                                            </p:txEl>
                                          </p:spTgt>
                                        </p:tgtEl>
                                      </p:cBhvr>
                                      <p:from x="100000" y="100000"/>
                                      <p:to x="80000" y="100000"/>
                                    </p:animScale>
                                    <p:anim by="(#ppt_h/3+#ppt_w*0.1)" calcmode="lin" valueType="num">
                                      <p:cBhvr additive="sum">
                                        <p:cTn id="90" dur="200" decel="100000" autoRev="1" fill="hold">
                                          <p:stCondLst>
                                            <p:cond delay="600"/>
                                          </p:stCondLst>
                                        </p:cTn>
                                        <p:tgtEl>
                                          <p:spTgt spid="10">
                                            <p:txEl>
                                              <p:char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702183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五、头孢菌素（先锋霉素）过敏试验</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2567940" y="1917065"/>
            <a:ext cx="6204585" cy="398780"/>
          </a:xfrm>
          <a:prstGeom prst="rect">
            <a:avLst/>
          </a:prstGeom>
          <a:noFill/>
        </p:spPr>
        <p:txBody>
          <a:bodyPr wrap="square" rtlCol="0">
            <a:spAutoFit/>
          </a:bodyPr>
          <a:p>
            <a:pPr algn="ctr"/>
            <a:r>
              <a:rPr lang="zh-CN" altLang="en-US" sz="2000" b="1">
                <a:solidFill>
                  <a:schemeClr val="tx1"/>
                </a:solidFill>
                <a:latin typeface="微软雅黑" panose="020B0503020204020204" charset="-122"/>
                <a:ea typeface="微软雅黑" panose="020B0503020204020204" charset="-122"/>
              </a:rPr>
              <a:t>头孢菌素皮内试验液配制</a:t>
            </a:r>
            <a:endParaRPr lang="zh-CN" altLang="en-US" sz="2000" b="1">
              <a:solidFill>
                <a:schemeClr val="tx1"/>
              </a:solidFill>
              <a:latin typeface="微软雅黑" panose="020B0503020204020204" charset="-122"/>
              <a:ea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2639695" y="2564765"/>
            <a:ext cx="6524625" cy="1685925"/>
          </a:xfrm>
          <a:prstGeom prst="rect">
            <a:avLst/>
          </a:prstGeom>
        </p:spPr>
      </p:pic>
      <p:sp>
        <p:nvSpPr>
          <p:cNvPr id="5" name="文本框 4"/>
          <p:cNvSpPr txBox="1"/>
          <p:nvPr/>
        </p:nvSpPr>
        <p:spPr>
          <a:xfrm>
            <a:off x="1793875" y="4364990"/>
            <a:ext cx="8956040" cy="1337945"/>
          </a:xfrm>
          <a:prstGeom prst="rect">
            <a:avLst/>
          </a:prstGeom>
          <a:noFill/>
        </p:spPr>
        <p:txBody>
          <a:bodyPr wrap="square" rtlCol="0" anchor="t">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试验方法　取皮试液 0.05～0.1 mL（含 0.025～0.05 mg 头孢菌素）皮内注射，20 分钟后根据皮丘及患者全身情况来判断试验结果，判断方法及过敏反应的处理同青霉素过敏试验。</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任意多边形 1"/>
          <p:cNvSpPr/>
          <p:nvPr>
            <p:custDataLst>
              <p:tags r:id="rId1"/>
            </p:custDataLst>
          </p:nvPr>
        </p:nvSpPr>
        <p:spPr>
          <a:xfrm rot="19743805">
            <a:off x="6661356" y="2908926"/>
            <a:ext cx="230888" cy="748596"/>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8"/>
          <p:cNvSpPr/>
          <p:nvPr>
            <p:custDataLst>
              <p:tags r:id="rId2"/>
            </p:custDataLst>
          </p:nvPr>
        </p:nvSpPr>
        <p:spPr>
          <a:xfrm rot="19743805">
            <a:off x="7026224" y="2908926"/>
            <a:ext cx="230888" cy="748596"/>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6"/>
          <p:cNvSpPr/>
          <p:nvPr>
            <p:custDataLst>
              <p:tags r:id="rId3"/>
            </p:custDataLst>
          </p:nvPr>
        </p:nvSpPr>
        <p:spPr>
          <a:xfrm>
            <a:off x="7423611" y="2748280"/>
            <a:ext cx="4070777" cy="78436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gn="just">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（2）皮试阴性者，用药后仍有发生过敏的可能性，故在用药期间应密切观察，遇到过敏的情况，立即停药并通知医生，处理方法同青霉素过敏。</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4"/>
            </p:custDataLst>
          </p:nvPr>
        </p:nvSpPr>
        <p:spPr>
          <a:xfrm rot="19743805">
            <a:off x="6661356" y="4415224"/>
            <a:ext cx="230888" cy="748596"/>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5"/>
            </p:custDataLst>
          </p:nvPr>
        </p:nvSpPr>
        <p:spPr>
          <a:xfrm rot="19743805">
            <a:off x="7026224" y="4415224"/>
            <a:ext cx="230888" cy="748596"/>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5"/>
          <p:cNvSpPr/>
          <p:nvPr>
            <p:custDataLst>
              <p:tags r:id="rId6"/>
            </p:custDataLst>
          </p:nvPr>
        </p:nvSpPr>
        <p:spPr>
          <a:xfrm>
            <a:off x="7423611" y="4254578"/>
            <a:ext cx="4070777" cy="78436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gn="just">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（4）如患者对青霉素过敏，且病情确实需要使用头孢菌素类药物时，一定要在严密观察下做头孢菌素类药物过敏试验，并做好过敏性休克的急救准备。</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6" name="任意多边形 15"/>
          <p:cNvSpPr/>
          <p:nvPr>
            <p:custDataLst>
              <p:tags r:id="rId7"/>
            </p:custDataLst>
          </p:nvPr>
        </p:nvSpPr>
        <p:spPr>
          <a:xfrm rot="19743805">
            <a:off x="1002983" y="2908926"/>
            <a:ext cx="230888" cy="748596"/>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16"/>
          <p:cNvSpPr/>
          <p:nvPr>
            <p:custDataLst>
              <p:tags r:id="rId8"/>
            </p:custDataLst>
          </p:nvPr>
        </p:nvSpPr>
        <p:spPr>
          <a:xfrm rot="19743805">
            <a:off x="1367851" y="2908926"/>
            <a:ext cx="230888" cy="748596"/>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8"/>
          <p:cNvSpPr/>
          <p:nvPr>
            <p:custDataLst>
              <p:tags r:id="rId9"/>
            </p:custDataLst>
          </p:nvPr>
        </p:nvSpPr>
        <p:spPr>
          <a:xfrm>
            <a:off x="1765237" y="2748280"/>
            <a:ext cx="4070777" cy="78436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（1）凡既往使用头孢菌素类药物发生过敏性休克者，不得再做过敏试验。</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0" name="任意多边形 19"/>
          <p:cNvSpPr/>
          <p:nvPr>
            <p:custDataLst>
              <p:tags r:id="rId10"/>
            </p:custDataLst>
          </p:nvPr>
        </p:nvSpPr>
        <p:spPr>
          <a:xfrm rot="19743805">
            <a:off x="1002983" y="4415224"/>
            <a:ext cx="230888" cy="748596"/>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20"/>
          <p:cNvSpPr/>
          <p:nvPr>
            <p:custDataLst>
              <p:tags r:id="rId11"/>
            </p:custDataLst>
          </p:nvPr>
        </p:nvSpPr>
        <p:spPr>
          <a:xfrm rot="19743805">
            <a:off x="1367851" y="4415224"/>
            <a:ext cx="230888" cy="748596"/>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矩形7"/>
          <p:cNvSpPr/>
          <p:nvPr>
            <p:custDataLst>
              <p:tags r:id="rId12"/>
            </p:custDataLst>
          </p:nvPr>
        </p:nvSpPr>
        <p:spPr>
          <a:xfrm>
            <a:off x="1765237" y="4254578"/>
            <a:ext cx="4070777" cy="78436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fontScale="90000" lnSpcReduction="20000"/>
          </a:bodyPr>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（3）头孢菌素类药物可致交叉过敏，凡使用某一种头孢菌素有过敏现象者，一般不可再使用其他品种。</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911225" y="1412240"/>
            <a:ext cx="5248910" cy="398780"/>
          </a:xfrm>
          <a:prstGeom prst="rect">
            <a:avLst/>
          </a:prstGeom>
          <a:noFill/>
        </p:spPr>
        <p:txBody>
          <a:bodyPr wrap="square" rtlCol="0">
            <a:spAutoFit/>
          </a:bodyPr>
          <a:p>
            <a:r>
              <a:rPr lang="zh-CN" altLang="en-US" sz="2000" b="1">
                <a:solidFill>
                  <a:schemeClr val="tx1"/>
                </a:solidFill>
                <a:latin typeface="微软雅黑" panose="020B0503020204020204" charset="-122"/>
                <a:ea typeface="微软雅黑" panose="020B0503020204020204" charset="-122"/>
              </a:rPr>
              <a:t>（二）注意事项</a:t>
            </a:r>
            <a:endParaRPr lang="zh-CN" altLang="en-US" sz="2000" b="1">
              <a:solidFill>
                <a:schemeClr val="tx1"/>
              </a:solidFill>
              <a:latin typeface="微软雅黑" panose="020B0503020204020204" charset="-122"/>
              <a:ea typeface="微软雅黑" panose="020B0503020204020204" charset="-122"/>
            </a:endParaRPr>
          </a:p>
        </p:txBody>
      </p:sp>
      <p:sp>
        <p:nvSpPr>
          <p:cNvPr id="23" name="Title 6"/>
          <p:cNvSpPr txBox="1"/>
          <p:nvPr>
            <p:custDataLst>
              <p:tags r:id="rId13"/>
            </p:custDataLst>
          </p:nvPr>
        </p:nvSpPr>
        <p:spPr>
          <a:xfrm>
            <a:off x="193942" y="58649"/>
            <a:ext cx="702183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五、头孢菌素（先锋霉素）过敏试验</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六、链霉素过敏试验</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 name="Oval 2"/>
          <p:cNvSpPr>
            <a:spLocks noChangeArrowheads="1"/>
          </p:cNvSpPr>
          <p:nvPr>
            <p:custDataLst>
              <p:tags r:id="rId2"/>
            </p:custDataLst>
          </p:nvPr>
        </p:nvSpPr>
        <p:spPr bwMode="auto">
          <a:xfrm>
            <a:off x="6165297" y="4682084"/>
            <a:ext cx="469964" cy="469746"/>
          </a:xfrm>
          <a:prstGeom prst="ellipse">
            <a:avLst/>
          </a:prstGeom>
          <a:solidFill>
            <a:srgbClr val="FFB14A">
              <a:lumMod val="50000"/>
              <a:alpha val="20000"/>
            </a:srgbClr>
          </a:solidFill>
          <a:ln>
            <a:noFill/>
          </a:ln>
        </p:spPr>
        <p:txBody>
          <a:bodyPr>
            <a:normAutofit fontScale="32500" lnSpcReduction="20000"/>
          </a:bodyPr>
          <a:lstStyle/>
          <a:p>
            <a:pPr>
              <a:defRPr/>
            </a:pPr>
            <a:endParaRPr lang="zh-CN" altLang="en-US" sz="5400">
              <a:latin typeface="Arial" panose="020B0604020202020204" pitchFamily="34" charset="0"/>
              <a:ea typeface="黑体" panose="02010609060101010101" pitchFamily="49" charset="-122"/>
            </a:endParaRPr>
          </a:p>
        </p:txBody>
      </p:sp>
      <p:sp>
        <p:nvSpPr>
          <p:cNvPr id="28" name="Oval 3"/>
          <p:cNvSpPr>
            <a:spLocks noChangeArrowheads="1"/>
          </p:cNvSpPr>
          <p:nvPr>
            <p:custDataLst>
              <p:tags r:id="rId3"/>
            </p:custDataLst>
          </p:nvPr>
        </p:nvSpPr>
        <p:spPr bwMode="auto">
          <a:xfrm>
            <a:off x="4752540" y="1953541"/>
            <a:ext cx="474928" cy="474928"/>
          </a:xfrm>
          <a:prstGeom prst="ellipse">
            <a:avLst/>
          </a:prstGeom>
          <a:solidFill>
            <a:srgbClr val="FFB14A"/>
          </a:solidFill>
          <a:ln>
            <a:noFill/>
          </a:ln>
        </p:spPr>
        <p:txBody>
          <a:bodyPr>
            <a:normAutofit fontScale="32500" lnSpcReduction="20000"/>
          </a:bodyPr>
          <a:lstStyle/>
          <a:p>
            <a:pPr>
              <a:defRPr/>
            </a:pPr>
            <a:endParaRPr lang="zh-CN" altLang="en-US" sz="5400">
              <a:latin typeface="Arial" panose="020B0604020202020204" pitchFamily="34" charset="0"/>
              <a:ea typeface="黑体" panose="02010609060101010101" pitchFamily="49" charset="-122"/>
            </a:endParaRPr>
          </a:p>
        </p:txBody>
      </p:sp>
      <p:sp>
        <p:nvSpPr>
          <p:cNvPr id="29" name="Oval 4"/>
          <p:cNvSpPr>
            <a:spLocks noChangeArrowheads="1"/>
          </p:cNvSpPr>
          <p:nvPr>
            <p:custDataLst>
              <p:tags r:id="rId4"/>
            </p:custDataLst>
          </p:nvPr>
        </p:nvSpPr>
        <p:spPr bwMode="auto">
          <a:xfrm>
            <a:off x="2638682" y="1836104"/>
            <a:ext cx="357491" cy="357491"/>
          </a:xfrm>
          <a:prstGeom prst="ellipse">
            <a:avLst/>
          </a:prstGeom>
          <a:solidFill>
            <a:srgbClr val="FFB14A">
              <a:lumMod val="40000"/>
              <a:lumOff val="60000"/>
            </a:srgbClr>
          </a:solidFill>
          <a:ln>
            <a:noFill/>
          </a:ln>
        </p:spPr>
        <p:txBody>
          <a:bodyPr>
            <a:normAutofit fontScale="25000" lnSpcReduction="20000"/>
          </a:bodyPr>
          <a:lstStyle/>
          <a:p>
            <a:pPr>
              <a:defRPr/>
            </a:pPr>
            <a:endParaRPr lang="zh-CN" altLang="en-US" sz="5400">
              <a:latin typeface="Arial" panose="020B0604020202020204" pitchFamily="34" charset="0"/>
              <a:ea typeface="黑体" panose="02010609060101010101" pitchFamily="49" charset="-122"/>
            </a:endParaRPr>
          </a:p>
        </p:txBody>
      </p:sp>
      <p:sp>
        <p:nvSpPr>
          <p:cNvPr id="30" name="Oval 5"/>
          <p:cNvSpPr>
            <a:spLocks noChangeArrowheads="1"/>
          </p:cNvSpPr>
          <p:nvPr>
            <p:custDataLst>
              <p:tags r:id="rId5"/>
            </p:custDataLst>
          </p:nvPr>
        </p:nvSpPr>
        <p:spPr bwMode="auto">
          <a:xfrm>
            <a:off x="782149" y="3500940"/>
            <a:ext cx="670079" cy="670079"/>
          </a:xfrm>
          <a:prstGeom prst="ellipse">
            <a:avLst/>
          </a:prstGeom>
          <a:solidFill>
            <a:srgbClr val="3DCEB5">
              <a:lumMod val="60000"/>
              <a:lumOff val="40000"/>
              <a:alpha val="20000"/>
            </a:srgbClr>
          </a:solidFill>
          <a:ln>
            <a:noFill/>
          </a:ln>
        </p:spPr>
        <p:txBody>
          <a:bodyPr>
            <a:normAutofit fontScale="55000" lnSpcReduction="20000"/>
          </a:bodyPr>
          <a:lstStyle/>
          <a:p>
            <a:pPr>
              <a:defRPr/>
            </a:pPr>
            <a:endParaRPr lang="zh-CN" altLang="en-US" sz="5400">
              <a:latin typeface="Arial" panose="020B0604020202020204" pitchFamily="34" charset="0"/>
              <a:ea typeface="黑体" panose="02010609060101010101" pitchFamily="49" charset="-122"/>
            </a:endParaRPr>
          </a:p>
        </p:txBody>
      </p:sp>
      <p:sp>
        <p:nvSpPr>
          <p:cNvPr id="31" name="Oval 6"/>
          <p:cNvSpPr>
            <a:spLocks noChangeArrowheads="1"/>
          </p:cNvSpPr>
          <p:nvPr>
            <p:custDataLst>
              <p:tags r:id="rId6"/>
            </p:custDataLst>
          </p:nvPr>
        </p:nvSpPr>
        <p:spPr bwMode="auto">
          <a:xfrm>
            <a:off x="1424596" y="4675305"/>
            <a:ext cx="286683" cy="288411"/>
          </a:xfrm>
          <a:prstGeom prst="ellipse">
            <a:avLst/>
          </a:prstGeom>
          <a:solidFill>
            <a:srgbClr val="FFB14A">
              <a:alpha val="20000"/>
            </a:srgbClr>
          </a:solidFill>
          <a:ln>
            <a:noFill/>
          </a:ln>
        </p:spPr>
        <p:txBody>
          <a:bodyPr>
            <a:normAutofit fontScale="25000" lnSpcReduction="20000"/>
          </a:bodyPr>
          <a:lstStyle/>
          <a:p>
            <a:pPr>
              <a:defRPr/>
            </a:pPr>
            <a:endParaRPr lang="zh-CN" altLang="en-US" sz="5400">
              <a:latin typeface="Arial" panose="020B0604020202020204" pitchFamily="34" charset="0"/>
              <a:ea typeface="黑体" panose="02010609060101010101" pitchFamily="49" charset="-122"/>
            </a:endParaRPr>
          </a:p>
        </p:txBody>
      </p:sp>
      <p:sp>
        <p:nvSpPr>
          <p:cNvPr id="32" name="Oval 7"/>
          <p:cNvSpPr>
            <a:spLocks noChangeArrowheads="1"/>
          </p:cNvSpPr>
          <p:nvPr>
            <p:custDataLst>
              <p:tags r:id="rId7"/>
            </p:custDataLst>
          </p:nvPr>
        </p:nvSpPr>
        <p:spPr bwMode="auto">
          <a:xfrm>
            <a:off x="3080862" y="5464548"/>
            <a:ext cx="392030" cy="390304"/>
          </a:xfrm>
          <a:prstGeom prst="ellipse">
            <a:avLst/>
          </a:prstGeom>
          <a:solidFill>
            <a:srgbClr val="FFB14A"/>
          </a:solidFill>
          <a:ln>
            <a:noFill/>
          </a:ln>
        </p:spPr>
        <p:txBody>
          <a:bodyPr>
            <a:normAutofit fontScale="25000" lnSpcReduction="20000"/>
          </a:bodyPr>
          <a:lstStyle/>
          <a:p>
            <a:pPr>
              <a:defRPr/>
            </a:pPr>
            <a:endParaRPr lang="zh-CN" altLang="en-US" sz="5400">
              <a:latin typeface="Arial" panose="020B0604020202020204" pitchFamily="34" charset="0"/>
              <a:ea typeface="黑体" panose="02010609060101010101" pitchFamily="49" charset="-122"/>
            </a:endParaRPr>
          </a:p>
        </p:txBody>
      </p:sp>
      <p:sp>
        <p:nvSpPr>
          <p:cNvPr id="33" name="Oval 11"/>
          <p:cNvSpPr>
            <a:spLocks noChangeArrowheads="1"/>
          </p:cNvSpPr>
          <p:nvPr>
            <p:custDataLst>
              <p:tags r:id="rId8"/>
            </p:custDataLst>
          </p:nvPr>
        </p:nvSpPr>
        <p:spPr bwMode="auto">
          <a:xfrm>
            <a:off x="893274" y="2187399"/>
            <a:ext cx="2163940" cy="2167394"/>
          </a:xfrm>
          <a:prstGeom prst="ellipse">
            <a:avLst/>
          </a:prstGeom>
          <a:solidFill>
            <a:srgbClr val="3DCEB5"/>
          </a:solidFill>
          <a:ln>
            <a:noFill/>
          </a:ln>
        </p:spPr>
        <p:txBody>
          <a:bodyPr>
            <a:normAutofit/>
          </a:bodyPr>
          <a:lstStyle/>
          <a:p>
            <a:pPr>
              <a:defRPr/>
            </a:pPr>
            <a:endParaRPr lang="zh-CN" altLang="en-US" sz="5400"/>
          </a:p>
        </p:txBody>
      </p:sp>
      <p:sp>
        <p:nvSpPr>
          <p:cNvPr id="34" name="Oval 12"/>
          <p:cNvSpPr>
            <a:spLocks noChangeArrowheads="1"/>
          </p:cNvSpPr>
          <p:nvPr>
            <p:custDataLst>
              <p:tags r:id="rId9"/>
            </p:custDataLst>
          </p:nvPr>
        </p:nvSpPr>
        <p:spPr bwMode="auto">
          <a:xfrm>
            <a:off x="1813172" y="4806558"/>
            <a:ext cx="737433" cy="737433"/>
          </a:xfrm>
          <a:prstGeom prst="ellipse">
            <a:avLst/>
          </a:prstGeom>
          <a:solidFill>
            <a:srgbClr val="3DCEB5">
              <a:lumMod val="60000"/>
              <a:lumOff val="40000"/>
            </a:srgbClr>
          </a:solidFill>
          <a:ln>
            <a:noFill/>
          </a:ln>
        </p:spPr>
        <p:txBody>
          <a:bodyPr>
            <a:normAutofit fontScale="62500" lnSpcReduction="20000"/>
          </a:bodyPr>
          <a:lstStyle/>
          <a:p>
            <a:pPr>
              <a:defRPr/>
            </a:pPr>
            <a:endParaRPr lang="zh-CN" altLang="en-US" sz="5400">
              <a:latin typeface="Arial" panose="020B0604020202020204" pitchFamily="34" charset="0"/>
              <a:ea typeface="黑体" panose="02010609060101010101" pitchFamily="49" charset="-122"/>
            </a:endParaRPr>
          </a:p>
        </p:txBody>
      </p:sp>
      <p:sp>
        <p:nvSpPr>
          <p:cNvPr id="35" name="Oval 13"/>
          <p:cNvSpPr>
            <a:spLocks noChangeArrowheads="1"/>
          </p:cNvSpPr>
          <p:nvPr>
            <p:custDataLst>
              <p:tags r:id="rId10"/>
            </p:custDataLst>
          </p:nvPr>
        </p:nvSpPr>
        <p:spPr bwMode="auto">
          <a:xfrm>
            <a:off x="3520983" y="4147574"/>
            <a:ext cx="592363" cy="590637"/>
          </a:xfrm>
          <a:prstGeom prst="ellipse">
            <a:avLst/>
          </a:prstGeom>
          <a:solidFill>
            <a:srgbClr val="F77872">
              <a:lumMod val="40000"/>
              <a:lumOff val="60000"/>
            </a:srgbClr>
          </a:solidFill>
          <a:ln>
            <a:noFill/>
          </a:ln>
        </p:spPr>
        <p:txBody>
          <a:bodyPr>
            <a:normAutofit fontScale="47500" lnSpcReduction="20000"/>
          </a:bodyPr>
          <a:lstStyle/>
          <a:p>
            <a:pPr>
              <a:defRPr/>
            </a:pPr>
            <a:endParaRPr lang="zh-CN" altLang="en-US" sz="5400">
              <a:latin typeface="Arial" panose="020B0604020202020204" pitchFamily="34" charset="0"/>
              <a:ea typeface="黑体" panose="02010609060101010101" pitchFamily="49" charset="-122"/>
            </a:endParaRPr>
          </a:p>
        </p:txBody>
      </p:sp>
      <p:sp>
        <p:nvSpPr>
          <p:cNvPr id="36" name="Oval 14"/>
          <p:cNvSpPr>
            <a:spLocks noChangeArrowheads="1"/>
          </p:cNvSpPr>
          <p:nvPr>
            <p:custDataLst>
              <p:tags r:id="rId11"/>
            </p:custDataLst>
          </p:nvPr>
        </p:nvSpPr>
        <p:spPr bwMode="auto">
          <a:xfrm>
            <a:off x="834556" y="2126954"/>
            <a:ext cx="2283104" cy="2290012"/>
          </a:xfrm>
          <a:prstGeom prst="ellipse">
            <a:avLst/>
          </a:prstGeom>
          <a:noFill/>
          <a:ln w="6350" cmpd="sng">
            <a:solidFill>
              <a:srgbClr val="3DCEB5"/>
            </a:solidFill>
            <a:prstDash val="dash"/>
            <a:round/>
          </a:ln>
          <a:extLst>
            <a:ext uri="{909E8E84-426E-40DD-AFC4-6F175D3DCCD1}">
              <a14:hiddenFill xmlns:a14="http://schemas.microsoft.com/office/drawing/2010/main">
                <a:solidFill>
                  <a:srgbClr val="FFFFFF"/>
                </a:solidFill>
              </a14:hiddenFill>
            </a:ext>
          </a:extLst>
        </p:spPr>
        <p:txBody>
          <a:bodyPr>
            <a:normAutofit/>
          </a:bodyPr>
          <a:lstStyle/>
          <a:p>
            <a:pPr>
              <a:defRPr/>
            </a:pPr>
            <a:endParaRPr lang="zh-CN" altLang="en-US" sz="5400"/>
          </a:p>
        </p:txBody>
      </p:sp>
      <p:sp>
        <p:nvSpPr>
          <p:cNvPr id="39" name="Oval 17"/>
          <p:cNvSpPr>
            <a:spLocks noChangeArrowheads="1"/>
          </p:cNvSpPr>
          <p:nvPr>
            <p:custDataLst>
              <p:tags r:id="rId12"/>
            </p:custDataLst>
          </p:nvPr>
        </p:nvSpPr>
        <p:spPr bwMode="auto">
          <a:xfrm>
            <a:off x="3822942" y="2479863"/>
            <a:ext cx="2087953" cy="2098315"/>
          </a:xfrm>
          <a:prstGeom prst="ellipse">
            <a:avLst/>
          </a:prstGeom>
          <a:solidFill>
            <a:srgbClr val="3DCEB5"/>
          </a:solidFill>
          <a:ln>
            <a:noFill/>
          </a:ln>
        </p:spPr>
        <p:txBody>
          <a:bodyPr>
            <a:normAutofit/>
          </a:bodyPr>
          <a:lstStyle/>
          <a:p>
            <a:pPr>
              <a:defRPr/>
            </a:pPr>
            <a:endParaRPr lang="zh-CN" altLang="en-US" sz="5400"/>
          </a:p>
        </p:txBody>
      </p:sp>
      <p:sp>
        <p:nvSpPr>
          <p:cNvPr id="40" name="Oval 18"/>
          <p:cNvSpPr>
            <a:spLocks noChangeArrowheads="1"/>
          </p:cNvSpPr>
          <p:nvPr>
            <p:custDataLst>
              <p:tags r:id="rId13"/>
            </p:custDataLst>
          </p:nvPr>
        </p:nvSpPr>
        <p:spPr bwMode="auto">
          <a:xfrm>
            <a:off x="3760770" y="2424598"/>
            <a:ext cx="2212298" cy="2205389"/>
          </a:xfrm>
          <a:prstGeom prst="ellipse">
            <a:avLst/>
          </a:prstGeom>
          <a:noFill/>
          <a:ln w="6350" cmpd="sng">
            <a:solidFill>
              <a:srgbClr val="3DCEB5"/>
            </a:solidFill>
            <a:prstDash val="dash"/>
            <a:round/>
          </a:ln>
          <a:extLst>
            <a:ext uri="{909E8E84-426E-40DD-AFC4-6F175D3DCCD1}">
              <a14:hiddenFill xmlns:a14="http://schemas.microsoft.com/office/drawing/2010/main">
                <a:solidFill>
                  <a:srgbClr val="FFFFFF"/>
                </a:solidFill>
              </a14:hiddenFill>
            </a:ext>
          </a:extLst>
        </p:spPr>
        <p:txBody>
          <a:bodyPr>
            <a:normAutofit/>
          </a:bodyPr>
          <a:lstStyle/>
          <a:p>
            <a:pPr>
              <a:defRPr/>
            </a:pPr>
            <a:endParaRPr lang="zh-CN" altLang="en-US" sz="5400"/>
          </a:p>
        </p:txBody>
      </p:sp>
      <p:sp>
        <p:nvSpPr>
          <p:cNvPr id="41" name="Oval 19"/>
          <p:cNvSpPr>
            <a:spLocks noChangeArrowheads="1"/>
          </p:cNvSpPr>
          <p:nvPr>
            <p:custDataLst>
              <p:tags r:id="rId14"/>
            </p:custDataLst>
          </p:nvPr>
        </p:nvSpPr>
        <p:spPr bwMode="auto">
          <a:xfrm>
            <a:off x="3402173" y="4696612"/>
            <a:ext cx="1480046" cy="1483499"/>
          </a:xfrm>
          <a:prstGeom prst="ellipse">
            <a:avLst/>
          </a:prstGeom>
          <a:solidFill>
            <a:srgbClr val="F77872"/>
          </a:solidFill>
          <a:ln>
            <a:noFill/>
          </a:ln>
        </p:spPr>
        <p:txBody>
          <a:bodyPr>
            <a:normAutofit/>
          </a:bodyPr>
          <a:lstStyle/>
          <a:p>
            <a:pPr>
              <a:defRPr/>
            </a:pPr>
            <a:endParaRPr lang="zh-CN" altLang="en-US" sz="5400"/>
          </a:p>
        </p:txBody>
      </p:sp>
      <p:sp>
        <p:nvSpPr>
          <p:cNvPr id="42" name="Oval 20"/>
          <p:cNvSpPr>
            <a:spLocks noChangeArrowheads="1"/>
          </p:cNvSpPr>
          <p:nvPr>
            <p:custDataLst>
              <p:tags r:id="rId15"/>
            </p:custDataLst>
          </p:nvPr>
        </p:nvSpPr>
        <p:spPr bwMode="auto">
          <a:xfrm>
            <a:off x="3341728" y="4636166"/>
            <a:ext cx="1602663" cy="1602663"/>
          </a:xfrm>
          <a:prstGeom prst="ellipse">
            <a:avLst/>
          </a:prstGeom>
          <a:noFill/>
          <a:ln w="6350" cmpd="sng">
            <a:solidFill>
              <a:srgbClr val="F77872"/>
            </a:solidFill>
            <a:prstDash val="dash"/>
            <a:round/>
          </a:ln>
          <a:extLst>
            <a:ext uri="{909E8E84-426E-40DD-AFC4-6F175D3DCCD1}">
              <a14:hiddenFill xmlns:a14="http://schemas.microsoft.com/office/drawing/2010/main">
                <a:solidFill>
                  <a:srgbClr val="FFFFFF"/>
                </a:solidFill>
              </a14:hiddenFill>
            </a:ext>
          </a:extLst>
        </p:spPr>
        <p:txBody>
          <a:bodyPr>
            <a:normAutofit/>
          </a:bodyPr>
          <a:lstStyle/>
          <a:p>
            <a:pPr>
              <a:defRPr/>
            </a:pPr>
            <a:endParaRPr lang="zh-CN" altLang="en-US" sz="5400"/>
          </a:p>
        </p:txBody>
      </p:sp>
      <p:sp>
        <p:nvSpPr>
          <p:cNvPr id="45" name="Oval 23"/>
          <p:cNvSpPr>
            <a:spLocks noChangeArrowheads="1"/>
          </p:cNvSpPr>
          <p:nvPr>
            <p:custDataLst>
              <p:tags r:id="rId16"/>
            </p:custDataLst>
          </p:nvPr>
        </p:nvSpPr>
        <p:spPr bwMode="auto">
          <a:xfrm>
            <a:off x="2808525" y="1367070"/>
            <a:ext cx="1212360" cy="1205451"/>
          </a:xfrm>
          <a:prstGeom prst="ellipse">
            <a:avLst/>
          </a:prstGeom>
          <a:solidFill>
            <a:srgbClr val="F77872"/>
          </a:solidFill>
          <a:ln>
            <a:noFill/>
          </a:ln>
        </p:spPr>
        <p:txBody>
          <a:bodyPr>
            <a:normAutofit fontScale="90000"/>
          </a:bodyPr>
          <a:lstStyle/>
          <a:p>
            <a:pPr>
              <a:defRPr/>
            </a:pPr>
            <a:endParaRPr lang="zh-CN" altLang="en-US" sz="5400"/>
          </a:p>
        </p:txBody>
      </p:sp>
      <p:sp>
        <p:nvSpPr>
          <p:cNvPr id="46" name="Oval 24"/>
          <p:cNvSpPr>
            <a:spLocks noChangeArrowheads="1"/>
          </p:cNvSpPr>
          <p:nvPr>
            <p:custDataLst>
              <p:tags r:id="rId17"/>
            </p:custDataLst>
          </p:nvPr>
        </p:nvSpPr>
        <p:spPr bwMode="auto">
          <a:xfrm>
            <a:off x="2746353" y="1308352"/>
            <a:ext cx="1329796" cy="1322888"/>
          </a:xfrm>
          <a:prstGeom prst="ellipse">
            <a:avLst/>
          </a:prstGeom>
          <a:noFill/>
          <a:ln w="6350" cmpd="sng">
            <a:solidFill>
              <a:srgbClr val="F77872"/>
            </a:solidFill>
            <a:prstDash val="dash"/>
            <a:round/>
          </a:ln>
          <a:extLst>
            <a:ext uri="{909E8E84-426E-40DD-AFC4-6F175D3DCCD1}">
              <a14:hiddenFill xmlns:a14="http://schemas.microsoft.com/office/drawing/2010/main">
                <a:solidFill>
                  <a:srgbClr val="FFFFFF"/>
                </a:solidFill>
              </a14:hiddenFill>
            </a:ext>
          </a:extLst>
        </p:spPr>
        <p:txBody>
          <a:bodyPr>
            <a:normAutofit/>
          </a:bodyPr>
          <a:lstStyle/>
          <a:p>
            <a:pPr>
              <a:defRPr/>
            </a:pPr>
            <a:endParaRPr lang="zh-CN" altLang="en-US" sz="5400"/>
          </a:p>
        </p:txBody>
      </p:sp>
      <p:sp>
        <p:nvSpPr>
          <p:cNvPr id="2" name="文本框 1"/>
          <p:cNvSpPr txBox="1"/>
          <p:nvPr>
            <p:custDataLst>
              <p:tags r:id="rId18"/>
            </p:custDataLst>
          </p:nvPr>
        </p:nvSpPr>
        <p:spPr>
          <a:xfrm>
            <a:off x="6611711" y="4418973"/>
            <a:ext cx="4508653" cy="152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6800" tIns="46800" rIns="46800" bIns="46800">
            <a:normAutofit lnSpcReduction="10000"/>
          </a:bodyPr>
          <a:lstStyle>
            <a:defPPr>
              <a:defRPr lang="zh-CN"/>
            </a:defPPr>
            <a:lvl1pPr>
              <a:lnSpc>
                <a:spcPct val="120000"/>
              </a:lnSpc>
              <a:defRPr sz="1800">
                <a:latin typeface="Arial" panose="020B0604020202020204" pitchFamily="34" charset="0"/>
              </a:defRPr>
            </a:lvl1pPr>
          </a:lstStyle>
          <a:p>
            <a:r>
              <a:rPr lang="en-US" altLang="zh-CN" sz="1600" dirty="0" smtClean="0">
                <a:solidFill>
                  <a:schemeClr val="tx1"/>
                </a:solidFill>
                <a:latin typeface="微软雅黑" panose="020B0503020204020204" charset="-122"/>
                <a:ea typeface="微软雅黑" panose="020B0503020204020204" charset="-122"/>
              </a:rPr>
              <a:t>链霉素过敏反应的临床表现与青霉素过敏反应大致相同。轻者表现为发热、皮疹、荨麻疹，重者可致过敏性休克。一旦发生过敏性休克，其救治措施与青霉素过敏性休克基本相同。</a:t>
            </a:r>
            <a:endParaRPr lang="en-US" altLang="zh-CN" sz="1600" dirty="0" smtClean="0">
              <a:solidFill>
                <a:schemeClr val="tx1"/>
              </a:solidFill>
              <a:latin typeface="微软雅黑" panose="020B0503020204020204" charset="-122"/>
              <a:ea typeface="微软雅黑" panose="020B0503020204020204" charset="-122"/>
            </a:endParaRPr>
          </a:p>
        </p:txBody>
      </p:sp>
      <p:sp>
        <p:nvSpPr>
          <p:cNvPr id="12" name="文本框 11"/>
          <p:cNvSpPr txBox="1"/>
          <p:nvPr>
            <p:custDataLst>
              <p:tags r:id="rId19"/>
            </p:custDataLst>
          </p:nvPr>
        </p:nvSpPr>
        <p:spPr>
          <a:xfrm>
            <a:off x="6611711" y="3897539"/>
            <a:ext cx="4339446" cy="368300"/>
          </a:xfrm>
          <a:prstGeom prst="rect">
            <a:avLst/>
          </a:prstGeom>
          <a:solidFill>
            <a:srgbClr val="F77872"/>
          </a:solidFill>
          <a:ln>
            <a:noFill/>
          </a:ln>
          <a:effectLst/>
        </p:spPr>
        <p:txBody>
          <a:bodyPr wrap="square">
            <a:normAutofit/>
          </a:bodyPr>
          <a:lstStyle>
            <a:defPPr>
              <a:defRPr lang="zh-CN"/>
            </a:defPPr>
            <a:lvl1pPr>
              <a:defRPr sz="1800">
                <a:solidFill>
                  <a:srgbClr val="FFFEFF"/>
                </a:solidFill>
                <a:latin typeface="Arial" panose="020B0604020202020204" pitchFamily="34" charset="0"/>
              </a:defRPr>
            </a:lvl1pPr>
          </a:lstStyle>
          <a:p>
            <a:r>
              <a:rPr lang="en-US" altLang="zh-CN" smtClean="0">
                <a:solidFill>
                  <a:srgbClr val="FFFFFF"/>
                </a:solidFill>
                <a:latin typeface="Arial" panose="020B0604020202020204" pitchFamily="34" charset="0"/>
                <a:ea typeface="黑体" panose="02010609060101010101" pitchFamily="49" charset="-122"/>
                <a:cs typeface="+mn-ea"/>
              </a:rPr>
              <a:t>（二）链霉素过敏反应的临床表现及处理</a:t>
            </a:r>
            <a:endParaRPr lang="en-US" altLang="zh-CN" smtClean="0">
              <a:solidFill>
                <a:srgbClr val="FFFFFF"/>
              </a:solidFill>
              <a:latin typeface="Arial" panose="020B0604020202020204" pitchFamily="34" charset="0"/>
              <a:ea typeface="黑体" panose="02010609060101010101" pitchFamily="49" charset="-122"/>
              <a:cs typeface="+mn-ea"/>
            </a:endParaRPr>
          </a:p>
        </p:txBody>
      </p:sp>
      <p:sp>
        <p:nvSpPr>
          <p:cNvPr id="13" name="文本框 12"/>
          <p:cNvSpPr txBox="1"/>
          <p:nvPr>
            <p:custDataLst>
              <p:tags r:id="rId20"/>
            </p:custDataLst>
          </p:nvPr>
        </p:nvSpPr>
        <p:spPr>
          <a:xfrm>
            <a:off x="6616178" y="1719086"/>
            <a:ext cx="4508653" cy="152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6800" tIns="46800" rIns="46800" bIns="46800">
            <a:noAutofit/>
          </a:bodyPr>
          <a:lstStyle>
            <a:defPPr>
              <a:defRPr lang="zh-CN"/>
            </a:defPPr>
            <a:lvl1pPr>
              <a:lnSpc>
                <a:spcPct val="120000"/>
              </a:lnSpc>
              <a:defRPr sz="1800">
                <a:latin typeface="Arial" panose="020B0604020202020204" pitchFamily="34" charset="0"/>
              </a:defRPr>
            </a:lvl1pPr>
          </a:lstStyle>
          <a:p>
            <a:r>
              <a:rPr lang="en-US" altLang="zh-CN" sz="1600" dirty="0" smtClean="0">
                <a:solidFill>
                  <a:schemeClr val="tx1"/>
                </a:solidFill>
                <a:latin typeface="微软雅黑" panose="020B0503020204020204" charset="-122"/>
                <a:ea typeface="微软雅黑" panose="020B0503020204020204" charset="-122"/>
              </a:rPr>
              <a:t>1. 试验液的配制　皮内试验液为 2500 U/mL 的链霉素等渗盐水，皮内试验的剂量为0.1 mL（含 250 U 链霉素）</a:t>
            </a:r>
            <a:endParaRPr lang="en-US" altLang="zh-CN" sz="1600" dirty="0" smtClean="0">
              <a:solidFill>
                <a:schemeClr val="tx1"/>
              </a:solidFill>
              <a:latin typeface="微软雅黑" panose="020B0503020204020204" charset="-122"/>
              <a:ea typeface="微软雅黑" panose="020B0503020204020204" charset="-122"/>
            </a:endParaRPr>
          </a:p>
          <a:p>
            <a:r>
              <a:rPr lang="en-US" altLang="zh-CN" sz="1600" dirty="0" smtClean="0">
                <a:solidFill>
                  <a:schemeClr val="tx1"/>
                </a:solidFill>
                <a:latin typeface="微软雅黑" panose="020B0503020204020204" charset="-122"/>
                <a:ea typeface="微软雅黑" panose="020B0503020204020204" charset="-122"/>
              </a:rPr>
              <a:t>2. 试验方法　取上述皮试药液 0.1 mL（含链霉素 250 U）做皮内注射，20 分钟后判断皮试结果，其结果判断标准与青霉素相同。</a:t>
            </a:r>
            <a:endParaRPr lang="en-US" altLang="zh-CN" sz="1600" dirty="0" smtClean="0">
              <a:solidFill>
                <a:schemeClr val="tx1"/>
              </a:solidFill>
              <a:latin typeface="微软雅黑" panose="020B0503020204020204" charset="-122"/>
              <a:ea typeface="微软雅黑" panose="020B0503020204020204" charset="-122"/>
            </a:endParaRPr>
          </a:p>
        </p:txBody>
      </p:sp>
      <p:sp>
        <p:nvSpPr>
          <p:cNvPr id="3" name="文本框 2"/>
          <p:cNvSpPr txBox="1"/>
          <p:nvPr>
            <p:custDataLst>
              <p:tags r:id="rId21"/>
            </p:custDataLst>
          </p:nvPr>
        </p:nvSpPr>
        <p:spPr>
          <a:xfrm>
            <a:off x="6616178" y="1197652"/>
            <a:ext cx="4339446" cy="368300"/>
          </a:xfrm>
          <a:prstGeom prst="rect">
            <a:avLst/>
          </a:prstGeom>
          <a:solidFill>
            <a:srgbClr val="F77872"/>
          </a:solidFill>
          <a:ln>
            <a:noFill/>
          </a:ln>
          <a:effectLst/>
        </p:spPr>
        <p:txBody>
          <a:bodyPr wrap="square">
            <a:normAutofit/>
          </a:bodyPr>
          <a:lstStyle>
            <a:defPPr>
              <a:defRPr lang="zh-CN"/>
            </a:defPPr>
            <a:lvl1pPr>
              <a:defRPr sz="1800">
                <a:solidFill>
                  <a:srgbClr val="FFFEFF"/>
                </a:solidFill>
                <a:latin typeface="Arial" panose="020B0604020202020204" pitchFamily="34" charset="0"/>
              </a:defRPr>
            </a:lvl1pPr>
          </a:lstStyle>
          <a:p>
            <a:r>
              <a:rPr lang="en-US" altLang="zh-CN" smtClean="0">
                <a:solidFill>
                  <a:srgbClr val="FFFFFF"/>
                </a:solidFill>
                <a:latin typeface="Arial" panose="020B0604020202020204" pitchFamily="34" charset="0"/>
                <a:ea typeface="黑体" panose="02010609060101010101" pitchFamily="49" charset="-122"/>
                <a:cs typeface="+mn-ea"/>
              </a:rPr>
              <a:t>（一）链霉素过敏试验法</a:t>
            </a:r>
            <a:endParaRPr lang="en-US" altLang="zh-CN" smtClean="0">
              <a:solidFill>
                <a:srgbClr val="FFFFFF"/>
              </a:solidFill>
              <a:latin typeface="Arial" panose="020B0604020202020204" pitchFamily="34" charset="0"/>
              <a:ea typeface="黑体" panose="02010609060101010101" pitchFamily="49" charset="-122"/>
              <a:cs typeface="+mn-ea"/>
            </a:endParaRP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4211" name="Picture 3"/>
          <p:cNvPicPr>
            <a:picLocks noChangeAspect="1"/>
          </p:cNvPicPr>
          <p:nvPr/>
        </p:nvPicPr>
        <p:blipFill>
          <a:blip r:embed="rId1"/>
          <a:srcRect l="1988" r="10536" b="43266"/>
          <a:stretch>
            <a:fillRect/>
          </a:stretch>
        </p:blipFill>
        <p:spPr>
          <a:xfrm>
            <a:off x="2135505" y="1196975"/>
            <a:ext cx="8797925" cy="5112385"/>
          </a:xfrm>
          <a:prstGeom prst="rect">
            <a:avLst/>
          </a:prstGeom>
          <a:noFill/>
          <a:ln w="9525">
            <a:noFill/>
          </a:ln>
        </p:spPr>
      </p:pic>
      <p:sp>
        <p:nvSpPr>
          <p:cNvPr id="23" name="Title 6"/>
          <p:cNvSpPr txBox="1"/>
          <p:nvPr>
            <p:custDataLst>
              <p:tags r:id="rId2"/>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内容小结</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5235" name="Picture 2"/>
          <p:cNvPicPr>
            <a:picLocks noChangeAspect="1"/>
          </p:cNvPicPr>
          <p:nvPr/>
        </p:nvPicPr>
        <p:blipFill>
          <a:blip r:embed="rId1"/>
          <a:srcRect l="6731" t="2586"/>
          <a:stretch>
            <a:fillRect/>
          </a:stretch>
        </p:blipFill>
        <p:spPr>
          <a:xfrm>
            <a:off x="1271270" y="1510030"/>
            <a:ext cx="9796145" cy="5184775"/>
          </a:xfrm>
          <a:prstGeom prst="rect">
            <a:avLst/>
          </a:prstGeom>
          <a:noFill/>
          <a:ln w="9525">
            <a:noFill/>
          </a:ln>
        </p:spPr>
      </p:pic>
      <p:pic>
        <p:nvPicPr>
          <p:cNvPr id="3" name="图片 2" descr="%R6@~KPJI%8@6~~MN)_JRW4"/>
          <p:cNvPicPr>
            <a:picLocks noChangeAspect="1"/>
          </p:cNvPicPr>
          <p:nvPr/>
        </p:nvPicPr>
        <p:blipFill>
          <a:blip r:embed="rId2"/>
          <a:stretch>
            <a:fillRect/>
          </a:stretch>
        </p:blipFill>
        <p:spPr>
          <a:xfrm>
            <a:off x="305647" y="4840393"/>
            <a:ext cx="1247987" cy="735753"/>
          </a:xfrm>
          <a:prstGeom prst="rect">
            <a:avLst/>
          </a:prstGeom>
        </p:spPr>
      </p:pic>
      <p:sp>
        <p:nvSpPr>
          <p:cNvPr id="23" name="Title 6"/>
          <p:cNvSpPr txBox="1"/>
          <p:nvPr>
            <p:custDataLst>
              <p:tags r:id="rId3"/>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内容小结</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2386013" y="2120900"/>
            <a:ext cx="6278563" cy="1752600"/>
          </a:xfrm>
          <a:prstGeom prst="rect">
            <a:avLst/>
          </a:prstGeom>
          <a:noFill/>
        </p:spPr>
        <p:txBody>
          <a:bodyPr wrap="square" rtlCol="0">
            <a:spAutoFit/>
          </a:bodyPr>
          <a:p>
            <a:pPr algn="ctr">
              <a:lnSpc>
                <a:spcPct val="150000"/>
              </a:lnSpc>
            </a:pPr>
            <a:r>
              <a:rPr lang="zh-CN" altLang="en-US" sz="7200" b="1" noProof="1">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rPr>
              <a:t>谢谢观看</a:t>
            </a:r>
            <a:endParaRPr lang="zh-CN" altLang="en-US" sz="7200" b="1" noProof="1">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endParaRPr>
          </a:p>
        </p:txBody>
      </p:sp>
      <p:grpSp>
        <p:nvGrpSpPr>
          <p:cNvPr id="78851" name="组合 17"/>
          <p:cNvGrpSpPr/>
          <p:nvPr/>
        </p:nvGrpSpPr>
        <p:grpSpPr>
          <a:xfrm>
            <a:off x="3987800" y="4098925"/>
            <a:ext cx="2689225" cy="566738"/>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78853" name="文本框 16"/>
            <p:cNvSpPr txBox="1"/>
            <p:nvPr/>
          </p:nvSpPr>
          <p:spPr>
            <a:xfrm>
              <a:off x="8124" y="7004"/>
              <a:ext cx="2951" cy="725"/>
            </a:xfrm>
            <a:prstGeom prst="rect">
              <a:avLst/>
            </a:prstGeom>
            <a:noFill/>
            <a:ln w="9525">
              <a:noFill/>
            </a:ln>
          </p:spPr>
          <p:txBody>
            <a:bodyPr wrap="square" anchor="t" anchorCtr="0">
              <a:spAutoFit/>
            </a:bodyPr>
            <a:p>
              <a:pPr algn="ctr"/>
              <a:r>
                <a:rPr lang="zh-CN" altLang="en-US" sz="2400">
                  <a:solidFill>
                    <a:schemeClr val="bg1"/>
                  </a:solidFill>
                  <a:latin typeface="黑体" panose="02010609060101010101" pitchFamily="49" charset="-122"/>
                  <a:ea typeface="黑体" panose="02010609060101010101" pitchFamily="49" charset="-122"/>
                </a:rPr>
                <a:t>北京出版社</a:t>
              </a:r>
              <a:endParaRPr lang="zh-CN" altLang="en-US" sz="2400">
                <a:solidFill>
                  <a:schemeClr val="bg1"/>
                </a:solidFill>
                <a:latin typeface="黑体" panose="02010609060101010101" pitchFamily="49" charset="-122"/>
                <a:ea typeface="黑体" panose="02010609060101010101" pitchFamily="49" charset="-122"/>
              </a:endParaRPr>
            </a:p>
          </p:txBody>
        </p:sp>
      </p:grpSp>
    </p:spTree>
  </p:cSld>
  <p:clrMapOvr>
    <a:masterClrMapping/>
  </p:clrMapOvr>
  <p:transition spd="slow">
    <p:cover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AutoShape 4"/>
          <p:cNvSpPr>
            <a:spLocks noChangeArrowheads="1"/>
          </p:cNvSpPr>
          <p:nvPr/>
        </p:nvSpPr>
        <p:spPr bwMode="auto">
          <a:xfrm>
            <a:off x="719667" y="1221317"/>
            <a:ext cx="2592917" cy="736600"/>
          </a:xfrm>
          <a:prstGeom prst="flowChartAlternateProcess">
            <a:avLst/>
          </a:prstGeom>
          <a:solidFill>
            <a:schemeClr val="accent1"/>
          </a:solidFill>
          <a:ln w="38100">
            <a:solidFill>
              <a:srgbClr val="FFFF66"/>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rgbClr val="FFFF66"/>
                </a:solidFill>
                <a:effectLst>
                  <a:outerShdw blurRad="38100" dist="38100" dir="2700000" algn="tl">
                    <a:srgbClr val="000000"/>
                  </a:outerShdw>
                </a:effectLst>
                <a:uLnTx/>
                <a:uFillTx/>
                <a:latin typeface="+mn-ea"/>
                <a:ea typeface="+mn-ea"/>
                <a:cs typeface="+mn-cs"/>
              </a:rPr>
              <a:t>种类</a:t>
            </a:r>
            <a:endParaRPr kumimoji="0" lang="zh-CN" altLang="en-US" sz="3735" b="1" i="0" u="none" strike="noStrike" kern="1200" cap="none" spc="0" normalizeH="0" baseline="0" noProof="0">
              <a:ln>
                <a:noFill/>
              </a:ln>
              <a:solidFill>
                <a:srgbClr val="FFFF66"/>
              </a:solidFill>
              <a:effectLst>
                <a:outerShdw blurRad="38100" dist="38100" dir="2700000" algn="tl">
                  <a:srgbClr val="000000"/>
                </a:outerShdw>
              </a:effectLst>
              <a:uLnTx/>
              <a:uFillTx/>
              <a:latin typeface="+mn-ea"/>
              <a:ea typeface="+mn-ea"/>
              <a:cs typeface="+mn-cs"/>
            </a:endParaRPr>
          </a:p>
        </p:txBody>
      </p:sp>
      <p:sp>
        <p:nvSpPr>
          <p:cNvPr id="4" name="AutoShape 6"/>
          <p:cNvSpPr>
            <a:spLocks noChangeArrowheads="1"/>
          </p:cNvSpPr>
          <p:nvPr/>
        </p:nvSpPr>
        <p:spPr bwMode="auto">
          <a:xfrm>
            <a:off x="4464051" y="1316567"/>
            <a:ext cx="2592917" cy="639233"/>
          </a:xfrm>
          <a:prstGeom prst="flowChartAlternateProcess">
            <a:avLst/>
          </a:prstGeom>
          <a:solidFill>
            <a:schemeClr val="accent1"/>
          </a:solidFill>
          <a:ln w="38100">
            <a:solidFill>
              <a:srgbClr val="FFFF66"/>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rgbClr val="FFFF66"/>
                </a:solidFill>
                <a:effectLst>
                  <a:outerShdw blurRad="38100" dist="38100" dir="2700000" algn="tl">
                    <a:srgbClr val="000000"/>
                  </a:outerShdw>
                </a:effectLst>
                <a:uLnTx/>
                <a:uFillTx/>
                <a:latin typeface="+mn-ea"/>
                <a:ea typeface="+mn-ea"/>
                <a:cs typeface="+mn-cs"/>
              </a:rPr>
              <a:t>领取</a:t>
            </a:r>
            <a:endParaRPr kumimoji="0" lang="zh-CN" altLang="en-US" sz="3735" b="1" i="0" u="none" strike="noStrike" kern="1200" cap="none" spc="0" normalizeH="0" baseline="0" noProof="0">
              <a:ln>
                <a:noFill/>
              </a:ln>
              <a:solidFill>
                <a:srgbClr val="FFFF66"/>
              </a:solidFill>
              <a:effectLst>
                <a:outerShdw blurRad="38100" dist="38100" dir="2700000" algn="tl">
                  <a:srgbClr val="000000"/>
                </a:outerShdw>
              </a:effectLst>
              <a:uLnTx/>
              <a:uFillTx/>
              <a:latin typeface="+mn-ea"/>
              <a:ea typeface="+mn-ea"/>
              <a:cs typeface="+mn-cs"/>
            </a:endParaRPr>
          </a:p>
        </p:txBody>
      </p:sp>
      <p:sp>
        <p:nvSpPr>
          <p:cNvPr id="5" name="AutoShape 7"/>
          <p:cNvSpPr>
            <a:spLocks noChangeArrowheads="1"/>
          </p:cNvSpPr>
          <p:nvPr/>
        </p:nvSpPr>
        <p:spPr bwMode="auto">
          <a:xfrm>
            <a:off x="8496300" y="1316567"/>
            <a:ext cx="2592917" cy="639233"/>
          </a:xfrm>
          <a:prstGeom prst="flowChartAlternateProcess">
            <a:avLst/>
          </a:prstGeom>
          <a:solidFill>
            <a:schemeClr val="accent1"/>
          </a:solidFill>
          <a:ln w="38100">
            <a:solidFill>
              <a:srgbClr val="FFFF66"/>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a:ln>
                  <a:noFill/>
                </a:ln>
                <a:solidFill>
                  <a:srgbClr val="FFFF66"/>
                </a:solidFill>
                <a:effectLst>
                  <a:outerShdw blurRad="38100" dist="38100" dir="2700000" algn="tl">
                    <a:srgbClr val="000000"/>
                  </a:outerShdw>
                </a:effectLst>
                <a:uLnTx/>
                <a:uFillTx/>
                <a:latin typeface="+mn-ea"/>
                <a:ea typeface="+mn-ea"/>
                <a:cs typeface="+mn-cs"/>
              </a:rPr>
              <a:t>保管</a:t>
            </a:r>
            <a:endParaRPr kumimoji="0" lang="zh-CN" altLang="en-US" sz="3735" b="1" i="0" u="none" strike="noStrike" kern="1200" cap="none" spc="0" normalizeH="0" baseline="0" noProof="0">
              <a:ln>
                <a:noFill/>
              </a:ln>
              <a:solidFill>
                <a:srgbClr val="FFFF66"/>
              </a:solidFill>
              <a:effectLst>
                <a:outerShdw blurRad="38100" dist="38100" dir="2700000" algn="tl">
                  <a:srgbClr val="000000"/>
                </a:outerShdw>
              </a:effectLst>
              <a:uLnTx/>
              <a:uFillTx/>
              <a:latin typeface="+mn-ea"/>
              <a:ea typeface="+mn-ea"/>
              <a:cs typeface="+mn-cs"/>
            </a:endParaRPr>
          </a:p>
        </p:txBody>
      </p:sp>
      <p:sp>
        <p:nvSpPr>
          <p:cNvPr id="23" name="Title 6"/>
          <p:cNvSpPr txBox="1"/>
          <p:nvPr>
            <p:custDataLst>
              <p:tags r:id="rId1"/>
            </p:custDataLst>
          </p:nvPr>
        </p:nvSpPr>
        <p:spPr>
          <a:xfrm>
            <a:off x="193942" y="58649"/>
            <a:ext cx="573214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一、药物的种类、领取与保管</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551180" y="2348865"/>
            <a:ext cx="3004185" cy="4048125"/>
          </a:xfrm>
          <a:prstGeom prst="rect">
            <a:avLst/>
          </a:prstGeom>
          <a:noFill/>
        </p:spPr>
        <p:txBody>
          <a:bodyPr wrap="square" rtlCol="0">
            <a:spAutoFit/>
          </a:bodyPr>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 内服药　包括片剂、胶囊、丸剂、散剂、溶液、酊剂和合剂等。</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 注射药　包括水溶液、结晶、混悬液、油剂和粉剂等。</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 外用药　包括软膏、搽剂、粉剂、栓剂、酊剂、洗剂、滴剂、涂膜剂等。</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4. 其他类　如新颖制剂粘贴敷片、胰岛素泵、植入慢溶药片等。</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4258310" y="2348865"/>
            <a:ext cx="3004185" cy="4048125"/>
          </a:xfrm>
          <a:prstGeom prst="rect">
            <a:avLst/>
          </a:prstGeom>
          <a:noFill/>
        </p:spPr>
        <p:txBody>
          <a:bodyPr wrap="square" rtlCol="0">
            <a:spAutoFit/>
          </a:bodyPr>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（1）设病区小药柜，存放一定基数的常用药物，按期根据消耗量领取补充。</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（2）剧毒药、麻醉药（如吗啡、哌替啶）类，病室有固定基数，凭医生的处方和</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空安瓿瓶领取补充。</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（3）患者日常用药根据医嘱由中心药房专人负责配药、核对，病区护士负责再次核</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对并领取，按时分发给患者。</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8219440" y="2421255"/>
            <a:ext cx="3004185" cy="2609215"/>
          </a:xfrm>
          <a:prstGeom prst="rect">
            <a:avLst/>
          </a:prstGeom>
          <a:noFill/>
        </p:spPr>
        <p:txBody>
          <a:bodyPr wrap="square" rtlCol="0">
            <a:spAutoFit/>
          </a:bodyPr>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 药柜的要求</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 药物放置</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 药瓶应有明显标签</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4. 定期检查药品质量以确保安全　</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5. 根据药物的不同性质，采用相应的保管方法</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ppt_x</p:attrName>
                                        </p:attrNameLst>
                                      </p:cBhvr>
                                      <p:tavLst>
                                        <p:tav tm="0">
                                          <p:val>
                                            <p:strVal val="#ppt_x-.2"/>
                                          </p:val>
                                        </p:tav>
                                        <p:tav tm="100000">
                                          <p:val>
                                            <p:strVal val="#ppt_x"/>
                                          </p:val>
                                        </p:tav>
                                      </p:tavLst>
                                    </p:anim>
                                    <p:anim calcmode="lin" valueType="num">
                                      <p:cBhvr>
                                        <p:cTn id="1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000" fill="hold"/>
                                        <p:tgtEl>
                                          <p:spTgt spid="15"/>
                                        </p:tgtEl>
                                        <p:attrNameLst>
                                          <p:attrName>ppt_x</p:attrName>
                                        </p:attrNameLst>
                                      </p:cBhvr>
                                      <p:tavLst>
                                        <p:tav tm="0">
                                          <p:val>
                                            <p:strVal val="#ppt_x-.2"/>
                                          </p:val>
                                        </p:tav>
                                        <p:tav tm="100000">
                                          <p:val>
                                            <p:strVal val="#ppt_x"/>
                                          </p:val>
                                        </p:tav>
                                      </p:tavLst>
                                    </p:anim>
                                    <p:anim calcmode="lin" valueType="num">
                                      <p:cBhvr>
                                        <p:cTn id="23"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5"/>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ppt_x</p:attrName>
                                        </p:attrNameLst>
                                      </p:cBhvr>
                                      <p:tavLst>
                                        <p:tav tm="0">
                                          <p:val>
                                            <p:strVal val="#ppt_x-.2"/>
                                          </p:val>
                                        </p:tav>
                                        <p:tav tm="100000">
                                          <p:val>
                                            <p:strVal val="#ppt_x"/>
                                          </p:val>
                                        </p:tav>
                                      </p:tavLst>
                                    </p:anim>
                                    <p:anim calcmode="lin" valueType="num">
                                      <p:cBhvr>
                                        <p:cTn id="2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9" dur="1000"/>
                                        <p:tgtEl>
                                          <p:spTgt spid="5"/>
                                        </p:tgtEl>
                                      </p:cBhvr>
                                    </p:animEffect>
                                  </p:childTnLst>
                                </p:cTn>
                              </p:par>
                              <p:par>
                                <p:cTn id="30" presetID="29"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ppt_x</p:attrName>
                                        </p:attrNameLst>
                                      </p:cBhvr>
                                      <p:tavLst>
                                        <p:tav tm="0">
                                          <p:val>
                                            <p:strVal val="#ppt_x-.2"/>
                                          </p:val>
                                        </p:tav>
                                        <p:tav tm="100000">
                                          <p:val>
                                            <p:strVal val="#ppt_x"/>
                                          </p:val>
                                        </p:tav>
                                      </p:tavLst>
                                    </p:anim>
                                    <p:anim calcmode="lin" valueType="num">
                                      <p:cBhvr>
                                        <p:cTn id="33"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13" grpId="0"/>
      <p:bldP spid="15" grpId="0"/>
      <p:bldP spid="1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TAG_VERSION" val="1.0"/>
  <p:tag name="KSO_WM_BEAUTIFY_FLAG" val="#wm#"/>
  <p:tag name="KSO_WM_UNIT_TYPE" val="i"/>
  <p:tag name="KSO_WM_UNIT_ID" val="diagram20170391_3*i*0"/>
  <p:tag name="KSO_WM_TEMPLATE_CATEGORY" val="diagram"/>
  <p:tag name="KSO_WM_TEMPLATE_INDEX" val="20170391"/>
  <p:tag name="KSO_WM_UNIT_INDEX" val="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7.xml><?xml version="1.0" encoding="utf-8"?>
<p:tagLst xmlns:p="http://schemas.openxmlformats.org/presentationml/2006/main">
  <p:tag name="TABLE_ENDDRAG_ORIGIN_RECT" val="134*392"/>
  <p:tag name="TABLE_ENDDRAG_RECT" val="150*162*134*392"/>
</p:tagLst>
</file>

<file path=ppt/tags/tag1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1_1"/>
  <p:tag name="KSO_WM_UNIT_ID" val="diagram20170391_3*l_h_i*1_1_1"/>
  <p:tag name="KSO_WM_UNIT_LAYERLEVEL" val="1_1_1"/>
  <p:tag name="KSO_WM_DIAGRAM_GROUP_CODE" val="l1-1"/>
  <p:tag name="KSO_WM_UNIT_FILL_FORE_SCHEMECOLOR_INDEX" val="6"/>
  <p:tag name="KSO_WM_UNIT_FILL_TYPE" val="1"/>
  <p:tag name="KSO_WM_UNIT_TEXT_FILL_FORE_SCHEMECOLOR_INDEX" val="14"/>
  <p:tag name="KSO_WM_UNIT_TEXT_FILL_TYPE" val="1"/>
</p:tagLst>
</file>

<file path=ppt/tags/tag1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2.xml><?xml version="1.0" encoding="utf-8"?>
<p:tagLst xmlns:p="http://schemas.openxmlformats.org/presentationml/2006/main">
  <p:tag name="TABLE_ENDDRAG_ORIGIN_RECT" val="159*421"/>
  <p:tag name="TABLE_ENDDRAG_RECT" val="86*100*159*421"/>
</p:tagLst>
</file>

<file path=ppt/tags/tag1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1_2"/>
  <p:tag name="KSO_WM_UNIT_ID" val="diagram20170391_3*l_h_i*1_1_2"/>
  <p:tag name="KSO_WM_UNIT_LAYERLEVEL" val="1_1_1"/>
  <p:tag name="KSO_WM_DIAGRAM_GROUP_CODE" val="l1-1"/>
  <p:tag name="KSO_WM_UNIT_FILL_FORE_SCHEMECOLOR_INDEX" val="6"/>
  <p:tag name="KSO_WM_UNIT_FILL_TYPE" val="1"/>
  <p:tag name="KSO_WM_UNIT_TEXT_FILL_FORE_SCHEMECOLOR_INDEX" val="14"/>
  <p:tag name="KSO_WM_UNIT_TEXT_FILL_TYPE" val="1"/>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7.xml><?xml version="1.0" encoding="utf-8"?>
<p:tagLst xmlns:p="http://schemas.openxmlformats.org/presentationml/2006/main">
  <p:tag name="TABLE_ENDDRAG_ORIGIN_RECT" val="260*282"/>
  <p:tag name="TABLE_ENDDRAG_RECT" val="75*220*260*282"/>
</p:tagLst>
</file>

<file path=ppt/tags/tag1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BEAUTIFY_FLAG" val="#wm#"/>
  <p:tag name="KSO_WM_UNIT_TYPE" val="i"/>
  <p:tag name="KSO_WM_UNIT_ID" val="diagram20170391_3*i*5"/>
  <p:tag name="KSO_WM_TEMPLATE_CATEGORY" val="diagram"/>
  <p:tag name="KSO_WM_TEMPLATE_INDEX" val="20170391"/>
  <p:tag name="KSO_WM_UNIT_INDEX" val="5"/>
</p:tagLst>
</file>

<file path=ppt/tags/tag1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2.xml><?xml version="1.0" encoding="utf-8"?>
<p:tagLst xmlns:p="http://schemas.openxmlformats.org/presentationml/2006/main">
  <p:tag name="TABLE_ENDDRAG_ORIGIN_RECT" val="245*262"/>
  <p:tag name="TABLE_ENDDRAG_RECT" val="487*170*245*262"/>
</p:tagLst>
</file>

<file path=ppt/tags/tag1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33_4*l_i*1_1"/>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633_4*l_i*1_2"/>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14.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2_4"/>
  <p:tag name="KSO_WM_UNIT_ID" val="diagram20170391_3*l_h_i*1_2_4"/>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3_4*l_h_i*1_1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33_4*l_h_i*1_1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3_4*l_h_i*1_3_1"/>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33_4*l_h_i*1_3_2"/>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33_4*l_h_i*1_3_3"/>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33_4*l_h_i*1_3_4"/>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3_4*l_h_i*1_2_1"/>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33_4*l_h_i*1_2_2"/>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33_4*l_h_i*1_2_3"/>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33_4*l_h_i*1_2_4"/>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2_5"/>
  <p:tag name="KSO_WM_UNIT_ID" val="diagram20170391_3*l_h_i*1_2_5"/>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33_4*l_h_i*1_4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633_4*l_h_i*1_4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633_4*l_h_i*1_4_3"/>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633_4*l_h_i*1_4_4"/>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633_4*l_h_i*1_4_5"/>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633_4*l_h_i*1_4_6"/>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6.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3_4*l_h_f*1_3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57.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3_4*l_h_a*1_3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58.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3_4*l_h_f*1_4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59.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3_4*l_h_a*1_4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6.xml><?xml version="1.0" encoding="utf-8"?>
<p:tagLst xmlns:p="http://schemas.openxmlformats.org/presentationml/2006/main">
  <p:tag name="KSO_WM_TAG_VERSION" val="1.0"/>
  <p:tag name="KSO_WM_BEAUTIFY_FLAG" val="#wm#"/>
  <p:tag name="KSO_WM_UNIT_TYPE" val="i"/>
  <p:tag name="KSO_WM_UNIT_ID" val="diagram20170391_3*i*10"/>
  <p:tag name="KSO_WM_TEMPLATE_CATEGORY" val="diagram"/>
  <p:tag name="KSO_WM_TEMPLATE_INDEX" val="20170391"/>
  <p:tag name="KSO_WM_UNIT_INDEX" val="10"/>
</p:tagLst>
</file>

<file path=ppt/tags/tag160.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3_4*l_h_f*1_1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1.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3_4*l_h_a*1_1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62.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3_4*l_h_f*1_2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3.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3_4*l_h_a*1_2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5.xml><?xml version="1.0" encoding="utf-8"?>
<p:tagLst xmlns:p="http://schemas.openxmlformats.org/presentationml/2006/main">
  <p:tag name="TABLE_ENDDRAG_ORIGIN_RECT" val="271*283"/>
  <p:tag name="TABLE_ENDDRAG_RECT" val="205*215*271*283"/>
</p:tagLst>
</file>

<file path=ppt/tags/tag1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8.xml><?xml version="1.0" encoding="utf-8"?>
<p:tagLst xmlns:p="http://schemas.openxmlformats.org/presentationml/2006/main">
  <p:tag name="KSO_WM_UNIT_PLACING_PICTURE_USER_VIEWPORT" val="{&quot;height&quot;:3633,&quot;width&quot;:10410}"/>
</p:tagLst>
</file>

<file path=ppt/tags/tag1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3_1"/>
  <p:tag name="KSO_WM_UNIT_ID" val="diagram20170391_3*l_h_i*1_3_1"/>
  <p:tag name="KSO_WM_UNIT_LAYERLEVEL" val="1_1_1"/>
  <p:tag name="KSO_WM_DIAGRAM_GROUP_CODE" val="l1-1"/>
  <p:tag name="KSO_WM_UNIT_FILL_FORE_SCHEMECOLOR_INDEX" val="7"/>
  <p:tag name="KSO_WM_UNIT_FILL_TYPE" val="1"/>
  <p:tag name="KSO_WM_UNIT_TEXT_FILL_FORE_SCHEMECOLOR_INDEX" val="14"/>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390_4*l_h_i*1_1_1"/>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0_4*l_h_i*1_1_2"/>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0_4*l_h_a*1_1_1"/>
  <p:tag name="KSO_WM_TEMPLATE_CATEGORY" val="diagram"/>
  <p:tag name="KSO_WM_TEMPLATE_INDEX" val="160390"/>
  <p:tag name="KSO_WM_UNIT_LAYERLEVEL" val="1_1_1"/>
  <p:tag name="KSO_WM_TAG_VERSION" val="1.0"/>
  <p:tag name="KSO_WM_BEAUTIFY_FLAG" val="#wm#"/>
  <p:tag name="KSO_WM_UNIT_TEXT_FILL_FORE_SCHEMECOLOR_INDEX" val="5"/>
  <p:tag name="KSO_WM_UNIT_TEXT_FILL_TYPE" val="1"/>
</p:tagLst>
</file>

<file path=ppt/tags/tag173.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0_4*l_h_f*1_1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390_4*l_h_i*1_2_1"/>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0_4*l_h_i*1_2_2"/>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7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0_4*l_h_a*1_2_1"/>
  <p:tag name="KSO_WM_TEMPLATE_CATEGORY" val="diagram"/>
  <p:tag name="KSO_WM_TEMPLATE_INDEX" val="160390"/>
  <p:tag name="KSO_WM_UNIT_LAYERLEVEL" val="1_1_1"/>
  <p:tag name="KSO_WM_TAG_VERSION" val="1.0"/>
  <p:tag name="KSO_WM_BEAUTIFY_FLAG" val="#wm#"/>
  <p:tag name="KSO_WM_UNIT_TEXT_FILL_FORE_SCHEMECOLOR_INDEX" val="6"/>
  <p:tag name="KSO_WM_UNIT_TEXT_FILL_TYPE" val="1"/>
</p:tagLst>
</file>

<file path=ppt/tags/tag177.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0_4*l_h_f*1_2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390_4*l_h_i*1_3_1"/>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0_4*l_h_i*1_3_2"/>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3_2"/>
  <p:tag name="KSO_WM_UNIT_ID" val="diagram20170391_3*l_h_i*1_3_2"/>
  <p:tag name="KSO_WM_UNIT_LAYERLEVEL" val="1_1_1"/>
  <p:tag name="KSO_WM_DIAGRAM_GROUP_CODE" val="l1-1"/>
  <p:tag name="KSO_WM_UNIT_FILL_FORE_SCHEMECOLOR_INDEX" val="7"/>
  <p:tag name="KSO_WM_UNIT_FILL_TYPE" val="1"/>
  <p:tag name="KSO_WM_UNIT_TEXT_FILL_FORE_SCHEMECOLOR_INDEX" val="14"/>
  <p:tag name="KSO_WM_UNIT_TEXT_FILL_TYPE" val="1"/>
</p:tagLst>
</file>

<file path=ppt/tags/tag18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0_4*l_h_a*1_3_1"/>
  <p:tag name="KSO_WM_TEMPLATE_CATEGORY" val="diagram"/>
  <p:tag name="KSO_WM_TEMPLATE_INDEX" val="160390"/>
  <p:tag name="KSO_WM_UNIT_LAYERLEVEL" val="1_1_1"/>
  <p:tag name="KSO_WM_TAG_VERSION" val="1.0"/>
  <p:tag name="KSO_WM_BEAUTIFY_FLAG" val="#wm#"/>
  <p:tag name="KSO_WM_UNIT_TEXT_FILL_FORE_SCHEMECOLOR_INDEX" val="7"/>
  <p:tag name="KSO_WM_UNIT_TEXT_FILL_TYPE" val="1"/>
</p:tagLst>
</file>

<file path=ppt/tags/tag181.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0_4*l_h_f*1_3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390_4*l_h_i*1_4_1"/>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390_4*l_h_i*1_4_2"/>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8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160390_4*l_h_a*1_4_1"/>
  <p:tag name="KSO_WM_TEMPLATE_CATEGORY" val="diagram"/>
  <p:tag name="KSO_WM_TEMPLATE_INDEX" val="160390"/>
  <p:tag name="KSO_WM_UNIT_LAYERLEVEL" val="1_1_1"/>
  <p:tag name="KSO_WM_TAG_VERSION" val="1.0"/>
  <p:tag name="KSO_WM_BEAUTIFY_FLAG" val="#wm#"/>
  <p:tag name="KSO_WM_UNIT_TEXT_FILL_FORE_SCHEMECOLOR_INDEX" val="8"/>
  <p:tag name="KSO_WM_UNIT_TEXT_FILL_TYPE" val="1"/>
</p:tagLst>
</file>

<file path=ppt/tags/tag185.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390_4*l_h_f*1_4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TAG_VERSION" val="1.0"/>
  <p:tag name="KSO_WM_BEAUTIFY_FLAG" val="#wm#"/>
  <p:tag name="KSO_WM_UNIT_TYPE" val="i"/>
  <p:tag name="KSO_WM_UNIT_ID" val="diagram20170391_3*i*15"/>
  <p:tag name="KSO_WM_TEMPLATE_CATEGORY" val="diagram"/>
  <p:tag name="KSO_WM_TEMPLATE_INDEX" val="20170391"/>
  <p:tag name="KSO_WM_UNIT_INDEX" val="15"/>
</p:tagLst>
</file>

<file path=ppt/tags/tag19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9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1_3"/>
  <p:tag name="KSO_WM_UNIT_ID" val="diagram20170391_3*l_h_i*1_1_3"/>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2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1_4"/>
  <p:tag name="KSO_WM_UNIT_ID" val="diagram20170391_3*l_h_i*1_1_4"/>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2.xml><?xml version="1.0" encoding="utf-8"?>
<p:tagLst xmlns:p="http://schemas.openxmlformats.org/presentationml/2006/main">
  <p:tag name="KSO_WM_UNIT_PLACING_PICTURE_USER_VIEWPORT" val="{&quot;height&quot;:3633,&quot;width&quot;:10410}"/>
</p:tagLst>
</file>

<file path=ppt/tags/tag2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2*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2*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2*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2*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1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2*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1_5"/>
  <p:tag name="KSO_WM_UNIT_ID" val="diagram20170391_3*l_h_i*1_1_5"/>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2*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2*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2*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2*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2*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2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2*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2*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2*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2*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2*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1_6"/>
  <p:tag name="KSO_WM_UNIT_ID" val="diagram20170391_3*l_h_i*1_1_6"/>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2*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3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2*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2*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1_7"/>
  <p:tag name="KSO_WM_UNIT_ID" val="diagram20170391_3*l_h_i*1_1_7"/>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2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1_8"/>
  <p:tag name="KSO_WM_UNIT_ID" val="diagram20170391_3*l_h_i*1_1_8"/>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2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TAG_VERSION" val="1.0"/>
  <p:tag name="KSO_WM_BEAUTIFY_FLAG" val="#wm#"/>
  <p:tag name="KSO_WM_UNIT_TYPE" val="i"/>
  <p:tag name="KSO_WM_UNIT_ID" val="diagram20170391_3*i*28"/>
  <p:tag name="KSO_WM_TEMPLATE_CATEGORY" val="diagram"/>
  <p:tag name="KSO_WM_TEMPLATE_INDEX" val="20170391"/>
  <p:tag name="KSO_WM_UNIT_INDEX" val="28"/>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8787_2*l_i*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68787_2*l_i*1_4"/>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68787_2*l_i*1_3"/>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87_2*l_h_i*1_2_1"/>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8787_2*l_i*1_2"/>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87_2*l_h_i*1_1_1"/>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66.xml><?xml version="1.0" encoding="utf-8"?>
<p:tagLst xmlns:p="http://schemas.openxmlformats.org/presentationml/2006/main">
  <p:tag name="KSO_WM_UNIT_VALUE" val="107*84"/>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68787_2*l_x*1_3"/>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267.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87_2*l_h_x*1_2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68.xml><?xml version="1.0" encoding="utf-8"?>
<p:tagLst xmlns:p="http://schemas.openxmlformats.org/presentationml/2006/main">
  <p:tag name="KSO_WM_UNIT_VALUE" val="107*91"/>
  <p:tag name="KSO_WM_UNIT_HIGHLIGHT" val="0"/>
  <p:tag name="KSO_WM_UNIT_COMPATIBLE" val="0"/>
  <p:tag name="KSO_WM_UNIT_DIAGRAM_ISNUMVISUAL" val="0"/>
  <p:tag name="KSO_WM_UNIT_DIAGRAM_ISREFERUNIT" val="0"/>
  <p:tag name="KSO_WM_DIAGRAM_GROUP_CODE" val="l1-1"/>
  <p:tag name="KSO_WM_UNIT_TYPE" val="l_x"/>
  <p:tag name="KSO_WM_UNIT_INDEX" val="1_5"/>
  <p:tag name="KSO_WM_UNIT_ID" val="diagram20168787_2*l_x*1_5"/>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69.xml><?xml version="1.0" encoding="utf-8"?>
<p:tagLst xmlns:p="http://schemas.openxmlformats.org/presentationml/2006/main">
  <p:tag name="KSO_WM_UNIT_VALUE" val="107*95"/>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68787_2*l_x*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2_1"/>
  <p:tag name="KSO_WM_UNIT_ID" val="diagram20170391_3*l_h_i*1_2_1"/>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270.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x"/>
  <p:tag name="KSO_WM_UNIT_INDEX" val="1_7"/>
  <p:tag name="KSO_WM_UNIT_ID" val="diagram20168787_2*l_x*1_7"/>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71.xml><?xml version="1.0" encoding="utf-8"?>
<p:tagLst xmlns:p="http://schemas.openxmlformats.org/presentationml/2006/main">
  <p:tag name="KSO_WM_UNIT_VALUE" val="107*10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87_2*l_h_x*1_1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68787_2*l_h_i*1_1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87_2*l_h_i*1_1_2"/>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74.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87_2*l_h_a*1_1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75.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87_2*l_h_f*1_1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68787_2*l_h_i*1_2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87_2*l_h_i*1_2_2"/>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78.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87_2*l_h_a*1_2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79.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87_2*l_h_f*1_2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2_2"/>
  <p:tag name="KSO_WM_UNIT_ID" val="diagram20170391_3*l_h_i*1_2_2"/>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68787_2*l_i*1_5"/>
  <p:tag name="KSO_WM_TEMPLATE_CATEGORY" val="diagram"/>
  <p:tag name="KSO_WM_TEMPLATE_INDEX" val="20168787"/>
  <p:tag name="KSO_WM_UNIT_LAYERLEVEL" val="1_1"/>
  <p:tag name="KSO_WM_TAG_VERSION" val="1.0"/>
  <p:tag name="KSO_WM_BEAUTIFY_FLAG" val="#wm#"/>
</p:tagLst>
</file>

<file path=ppt/tags/tag2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4*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4*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7.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4*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126_4*l_h_i*1_4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126_4*l_h_i*1_4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2_3"/>
  <p:tag name="KSO_WM_UNIT_ID" val="diagram20170391_3*l_h_i*1_2_3"/>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290.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126_4*l_h_f*1_4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4*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4*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3.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4*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4*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4*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6.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4*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9.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0"/>
  <p:tag name="KSO_WM_TEMPLATE_CATEGORY" val="diagram"/>
  <p:tag name="KSO_WM_TEMPLATE_INDEX" val="20168404"/>
  <p:tag name="KSO_WM_UNIT_INDEX" val="0"/>
  <p:tag name="KSO_WM_UNIT_FILL_FORE_SCHEMECOLOR_INDEX" val="6"/>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i"/>
  <p:tag name="KSO_WM_UNIT_INDEX" val="1_3_3"/>
  <p:tag name="KSO_WM_UNIT_ID" val="diagram20170391_3*l_h_i*1_3_3"/>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300.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1"/>
  <p:tag name="KSO_WM_TEMPLATE_CATEGORY" val="diagram"/>
  <p:tag name="KSO_WM_TEMPLATE_INDEX" val="20168404"/>
  <p:tag name="KSO_WM_UNIT_INDEX" val="1"/>
  <p:tag name="KSO_WM_UNIT_FILL_FORE_SCHEMECOLOR_INDEX" val="6"/>
  <p:tag name="KSO_WM_UNIT_FILL_TYPE" val="1"/>
  <p:tag name="KSO_WM_UNIT_TEXT_FILL_FORE_SCHEMECOLOR_INDEX" val="13"/>
  <p:tag name="KSO_WM_UNIT_TEXT_FILL_TYPE" val="1"/>
</p:tagLst>
</file>

<file path=ppt/tags/tag301.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2"/>
  <p:tag name="KSO_WM_TEMPLATE_CATEGORY" val="diagram"/>
  <p:tag name="KSO_WM_TEMPLATE_INDEX" val="20168404"/>
  <p:tag name="KSO_WM_UNIT_INDEX" val="2"/>
  <p:tag name="KSO_WM_UNIT_FILL_FORE_SCHEMECOLOR_INDEX" val="6"/>
  <p:tag name="KSO_WM_UNIT_FILL_TYPE" val="1"/>
  <p:tag name="KSO_WM_UNIT_TEXT_FILL_FORE_SCHEMECOLOR_INDEX" val="13"/>
  <p:tag name="KSO_WM_UNIT_TEXT_FILL_TYPE" val="1"/>
</p:tagLst>
</file>

<file path=ppt/tags/tag302.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3"/>
  <p:tag name="KSO_WM_TEMPLATE_CATEGORY" val="diagram"/>
  <p:tag name="KSO_WM_TEMPLATE_INDEX" val="20168404"/>
  <p:tag name="KSO_WM_UNIT_INDEX" val="3"/>
  <p:tag name="KSO_WM_UNIT_FILL_FORE_SCHEMECOLOR_INDEX" val="5"/>
  <p:tag name="KSO_WM_UNIT_FILL_TYPE" val="1"/>
  <p:tag name="KSO_WM_UNIT_TEXT_FILL_FORE_SCHEMECOLOR_INDEX" val="13"/>
  <p:tag name="KSO_WM_UNIT_TEXT_FILL_TYPE" val="1"/>
</p:tagLst>
</file>

<file path=ppt/tags/tag303.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4"/>
  <p:tag name="KSO_WM_TEMPLATE_CATEGORY" val="diagram"/>
  <p:tag name="KSO_WM_TEMPLATE_INDEX" val="20168404"/>
  <p:tag name="KSO_WM_UNIT_INDEX" val="4"/>
  <p:tag name="KSO_WM_UNIT_FILL_FORE_SCHEMECOLOR_INDEX" val="6"/>
  <p:tag name="KSO_WM_UNIT_FILL_TYPE" val="1"/>
  <p:tag name="KSO_WM_UNIT_TEXT_FILL_FORE_SCHEMECOLOR_INDEX" val="13"/>
  <p:tag name="KSO_WM_UNIT_TEXT_FILL_TYPE" val="1"/>
</p:tagLst>
</file>

<file path=ppt/tags/tag304.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5"/>
  <p:tag name="KSO_WM_TEMPLATE_CATEGORY" val="diagram"/>
  <p:tag name="KSO_WM_TEMPLATE_INDEX" val="20168404"/>
  <p:tag name="KSO_WM_UNIT_INDEX" val="5"/>
  <p:tag name="KSO_WM_UNIT_FILL_FORE_SCHEMECOLOR_INDEX" val="6"/>
  <p:tag name="KSO_WM_UNIT_FILL_TYPE" val="1"/>
  <p:tag name="KSO_WM_UNIT_TEXT_FILL_FORE_SCHEMECOLOR_INDEX" val="13"/>
  <p:tag name="KSO_WM_UNIT_TEXT_FILL_TYPE" val="1"/>
</p:tagLst>
</file>

<file path=ppt/tags/tag305.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1_3"/>
  <p:tag name="KSO_WM_UNIT_ID" val="diagram20168404_2*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06.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7"/>
  <p:tag name="KSO_WM_TEMPLATE_CATEGORY" val="diagram"/>
  <p:tag name="KSO_WM_TEMPLATE_INDEX" val="20168404"/>
  <p:tag name="KSO_WM_UNIT_INDEX" val="7"/>
  <p:tag name="KSO_WM_UNIT_FILL_FORE_SCHEMECOLOR_INDEX" val="5"/>
  <p:tag name="KSO_WM_UNIT_FILL_TYPE" val="1"/>
  <p:tag name="KSO_WM_UNIT_TEXT_FILL_FORE_SCHEMECOLOR_INDEX" val="13"/>
  <p:tag name="KSO_WM_UNIT_TEXT_FILL_TYPE" val="1"/>
</p:tagLst>
</file>

<file path=ppt/tags/tag307.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8"/>
  <p:tag name="KSO_WM_TEMPLATE_CATEGORY" val="diagram"/>
  <p:tag name="KSO_WM_TEMPLATE_INDEX" val="20168404"/>
  <p:tag name="KSO_WM_UNIT_INDEX" val="8"/>
  <p:tag name="KSO_WM_UNIT_FILL_FORE_SCHEMECOLOR_INDEX" val="7"/>
  <p:tag name="KSO_WM_UNIT_FILL_TYPE" val="1"/>
  <p:tag name="KSO_WM_UNIT_TEXT_FILL_FORE_SCHEMECOLOR_INDEX" val="13"/>
  <p:tag name="KSO_WM_UNIT_TEXT_FILL_TYPE" val="1"/>
</p:tagLst>
</file>

<file path=ppt/tags/tag308.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1_4"/>
  <p:tag name="KSO_WM_UNIT_ID" val="diagram20168404_2*l_h_i*1_1_4"/>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Lst>
</file>

<file path=ppt/tags/tag309.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2_1"/>
  <p:tag name="KSO_WM_UNIT_ID" val="diagram20168404_2*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i"/>
  <p:tag name="KSO_WM_UNIT_INDEX" val="1_1"/>
  <p:tag name="KSO_WM_UNIT_ID" val="diagram20170391_3*l_i*1_1"/>
  <p:tag name="KSO_WM_UNIT_LAYERLEVEL" val="1_1"/>
  <p:tag name="KSO_WM_DIAGRAM_GROUP_CODE" val="l1-1"/>
  <p:tag name="KSO_WM_UNIT_FILL_FORE_SCHEMECOLOR_INDEX" val="13"/>
  <p:tag name="KSO_WM_UNIT_FILL_TYPE" val="1"/>
  <p:tag name="KSO_WM_UNIT_TEXT_FILL_FORE_SCHEMECOLOR_INDEX" val="13"/>
  <p:tag name="KSO_WM_UNIT_TEXT_FILL_TYPE" val="1"/>
</p:tagLst>
</file>

<file path=ppt/tags/tag310.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2_2"/>
  <p:tag name="KSO_WM_UNIT_ID" val="diagram20168404_2*l_h_i*1_2_2"/>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Lst>
</file>

<file path=ppt/tags/tag311.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2_4"/>
  <p:tag name="KSO_WM_UNIT_ID" val="diagram20168404_2*l_h_i*1_2_4"/>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312.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2_3"/>
  <p:tag name="KSO_WM_UNIT_ID" val="diagram20168404_2*l_h_i*1_2_3"/>
  <p:tag name="KSO_WM_UNIT_LAYERLEVEL" val="1_1_1"/>
  <p:tag name="KSO_WM_DIAGRAM_GROUP_CODE" val="l1-1"/>
  <p:tag name="KSO_WM_UNIT_LINE_FORE_SCHEMECOLOR_INDEX" val="7"/>
  <p:tag name="KSO_WM_UNIT_LINE_FILL_TYPE" val="2"/>
  <p:tag name="KSO_WM_UNIT_TEXT_FILL_FORE_SCHEMECOLOR_INDEX" val="13"/>
  <p:tag name="KSO_WM_UNIT_TEXT_FILL_TYPE" val="1"/>
</p:tagLst>
</file>

<file path=ppt/tags/tag313.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1_1"/>
  <p:tag name="KSO_WM_UNIT_ID" val="diagram20168404_2*l_h_i*1_1_1"/>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314.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1_2"/>
  <p:tag name="KSO_WM_UNIT_ID" val="diagram20168404_2*l_h_i*1_1_2"/>
  <p:tag name="KSO_WM_UNIT_LAYERLEVEL" val="1_1_1"/>
  <p:tag name="KSO_WM_DIAGRAM_GROUP_CODE" val="l1-1"/>
  <p:tag name="KSO_WM_UNIT_LINE_FORE_SCHEMECOLOR_INDEX" val="7"/>
  <p:tag name="KSO_WM_UNIT_LINE_FILL_TYPE" val="2"/>
  <p:tag name="KSO_WM_UNIT_TEXT_FILL_FORE_SCHEMECOLOR_INDEX" val="13"/>
  <p:tag name="KSO_WM_UNIT_TEXT_FILL_TYPE" val="1"/>
</p:tagLst>
</file>

<file path=ppt/tags/tag315.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f"/>
  <p:tag name="KSO_WM_UNIT_INDEX" val="1_2_1"/>
  <p:tag name="KSO_WM_UNIT_LAYERLEVEL" val="1_1_1"/>
  <p:tag name="KSO_WM_UNIT_VALUE" val="76"/>
  <p:tag name="KSO_WM_UNIT_HIGHLIGHT" val="0"/>
  <p:tag name="KSO_WM_UNIT_COMPATIBLE" val="0"/>
  <p:tag name="KSO_WM_UNIT_CLEAR" val="0"/>
  <p:tag name="KSO_WM_UNIT_PRESET_TEXT_INDEX" val="5"/>
  <p:tag name="KSO_WM_UNIT_PRESET_TEXT_LEN" val="125"/>
  <p:tag name="KSO_WM_DIAGRAM_GROUP_CODE" val="l1-1"/>
  <p:tag name="KSO_WM_UNIT_ID" val="diagram20168404_2*l_h_f*1_2_1"/>
  <p:tag name="KSO_WM_UNIT_TEXT_FILL_FORE_SCHEMECOLOR_INDEX" val="13"/>
  <p:tag name="KSO_WM_UNIT_TEXT_FILL_TYPE" val="1"/>
</p:tagLst>
</file>

<file path=ppt/tags/tag316.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a"/>
  <p:tag name="KSO_WM_UNIT_INDEX" val="1_2_1"/>
  <p:tag name="KSO_WM_UNIT_LAYERLEVEL" val="1_1_1"/>
  <p:tag name="KSO_WM_UNIT_VALUE" val="18"/>
  <p:tag name="KSO_WM_UNIT_HIGHLIGHT" val="0"/>
  <p:tag name="KSO_WM_UNIT_COMPATIBLE" val="0"/>
  <p:tag name="KSO_WM_UNIT_CLEAR" val="0"/>
  <p:tag name="KSO_WM_DIAGRAM_GROUP_CODE" val="l1-1"/>
  <p:tag name="KSO_WM_UNIT_ID" val="diagram20168404_2*l_h_a*1_2_1"/>
  <p:tag name="KSO_WM_UNIT_PRESET_TEXT" val="TECHNOLOGH"/>
  <p:tag name="KSO_WM_UNIT_FILL_FORE_SCHEMECOLOR_INDEX" val="7"/>
  <p:tag name="KSO_WM_UNIT_FILL_TYPE" val="1"/>
  <p:tag name="KSO_WM_UNIT_TEXT_FILL_FORE_SCHEMECOLOR_INDEX" val="14"/>
  <p:tag name="KSO_WM_UNIT_TEXT_FILL_TYPE" val="1"/>
</p:tagLst>
</file>

<file path=ppt/tags/tag317.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f"/>
  <p:tag name="KSO_WM_UNIT_INDEX" val="1_1_1"/>
  <p:tag name="KSO_WM_UNIT_LAYERLEVEL" val="1_1_1"/>
  <p:tag name="KSO_WM_UNIT_VALUE" val="76"/>
  <p:tag name="KSO_WM_UNIT_HIGHLIGHT" val="0"/>
  <p:tag name="KSO_WM_UNIT_COMPATIBLE" val="0"/>
  <p:tag name="KSO_WM_UNIT_CLEAR" val="0"/>
  <p:tag name="KSO_WM_UNIT_PRESET_TEXT_INDEX" val="5"/>
  <p:tag name="KSO_WM_UNIT_PRESET_TEXT_LEN" val="125"/>
  <p:tag name="KSO_WM_DIAGRAM_GROUP_CODE" val="l1-1"/>
  <p:tag name="KSO_WM_UNIT_ID" val="diagram20168404_2*l_h_f*1_1_1"/>
  <p:tag name="KSO_WM_UNIT_TEXT_FILL_FORE_SCHEMECOLOR_INDEX" val="13"/>
  <p:tag name="KSO_WM_UNIT_TEXT_FILL_TYPE" val="1"/>
</p:tagLst>
</file>

<file path=ppt/tags/tag318.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a"/>
  <p:tag name="KSO_WM_UNIT_INDEX" val="1_1_1"/>
  <p:tag name="KSO_WM_UNIT_LAYERLEVEL" val="1_1_1"/>
  <p:tag name="KSO_WM_UNIT_VALUE" val="18"/>
  <p:tag name="KSO_WM_UNIT_HIGHLIGHT" val="0"/>
  <p:tag name="KSO_WM_UNIT_COMPATIBLE" val="0"/>
  <p:tag name="KSO_WM_UNIT_CLEAR" val="0"/>
  <p:tag name="KSO_WM_DIAGRAM_GROUP_CODE" val="l1-1"/>
  <p:tag name="KSO_WM_UNIT_ID" val="diagram20168404_2*l_h_a*1_1_1"/>
  <p:tag name="KSO_WM_UNIT_PRESET_TEXT" val="TECHNOLOGH"/>
  <p:tag name="KSO_WM_UNIT_FILL_FORE_SCHEMECOLOR_INDEX" val="7"/>
  <p:tag name="KSO_WM_UNIT_FILL_TYPE" val="1"/>
  <p:tag name="KSO_WM_UNIT_TEXT_FILL_FORE_SCHEMECOLOR_INDEX" val="14"/>
  <p:tag name="KSO_WM_UNIT_TEXT_FILL_TYPE" val="1"/>
</p:tagLst>
</file>

<file path=ppt/tags/tag3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i"/>
  <p:tag name="KSO_WM_UNIT_INDEX" val="1_2"/>
  <p:tag name="KSO_WM_UNIT_ID" val="diagram20170391_3*l_i*1_2"/>
  <p:tag name="KSO_WM_UNIT_LAYERLEVEL" val="1_1"/>
  <p:tag name="KSO_WM_DIAGRAM_GROUP_CODE" val="l1-1"/>
  <p:tag name="KSO_WM_UNIT_FILL_FORE_SCHEMECOLOR_INDEX" val="13"/>
  <p:tag name="KSO_WM_UNIT_FILL_TYPE" val="1"/>
  <p:tag name="KSO_WM_UNIT_TEXT_FILL_FORE_SCHEMECOLOR_INDEX" val="13"/>
  <p:tag name="KSO_WM_UNIT_TEXT_FILL_TYPE" val="1"/>
</p:tagLst>
</file>

<file path=ppt/tags/tag3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1.xml><?xml version="1.0" encoding="utf-8"?>
<p:tagLst xmlns:p="http://schemas.openxmlformats.org/presentationml/2006/main">
  <p:tag name="KSO_WPP_MARK_KEY" val="eacf9ae9-e284-44a1-9f48-373be9e23413"/>
  <p:tag name="COMMONDATA" val="eyJoZGlkIjoiNzQ3MTk3OTEyZDg4NzA3ZGRmN2U4ZTcxY2Y1ODYwYzQifQ=="/>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f"/>
  <p:tag name="KSO_WM_UNIT_INDEX" val="1_1_2"/>
  <p:tag name="KSO_WM_UNIT_LAYERLEVEL" val="1_1_1"/>
  <p:tag name="KSO_WM_UNIT_VALUE" val="12"/>
  <p:tag name="KSO_WM_UNIT_HIGHLIGHT" val="1"/>
  <p:tag name="KSO_WM_UNIT_COMPATIBLE" val="0"/>
  <p:tag name="KSO_WM_UNIT_CLEAR" val="0"/>
  <p:tag name="KSO_WM_UNIT_PRESET_TEXT_INDEX" val="4"/>
  <p:tag name="KSO_WM_UNIT_PRESET_TEXT_LEN" val="16"/>
  <p:tag name="KSO_WM_DIAGRAM_GROUP_CODE" val="l1-1"/>
  <p:tag name="KSO_WM_UNIT_ID" val="diagram20170391_3*l_h_f*1_1_2"/>
  <p:tag name="KSO_WM_UNIT_TEXT_FILL_FORE_SCHEMECOLOR_INDEX" val="13"/>
  <p:tag name="KSO_WM_UNIT_TEXT_FILL_TYPE"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f"/>
  <p:tag name="KSO_WM_UNIT_INDEX" val="1_2_2"/>
  <p:tag name="KSO_WM_UNIT_LAYERLEVEL" val="1_1_1"/>
  <p:tag name="KSO_WM_UNIT_VALUE" val="12"/>
  <p:tag name="KSO_WM_UNIT_HIGHLIGHT" val="1"/>
  <p:tag name="KSO_WM_UNIT_COMPATIBLE" val="0"/>
  <p:tag name="KSO_WM_UNIT_CLEAR" val="0"/>
  <p:tag name="KSO_WM_UNIT_PRESET_TEXT_INDEX" val="4"/>
  <p:tag name="KSO_WM_UNIT_PRESET_TEXT_LEN" val="16"/>
  <p:tag name="KSO_WM_DIAGRAM_GROUP_CODE" val="l1-1"/>
  <p:tag name="KSO_WM_UNIT_ID" val="diagram20170391_3*l_h_f*1_2_2"/>
  <p:tag name="KSO_WM_UNIT_TEXT_FILL_FORE_SCHEMECOLOR_INDEX" val="13"/>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f"/>
  <p:tag name="KSO_WM_UNIT_INDEX" val="1_3_2"/>
  <p:tag name="KSO_WM_UNIT_LAYERLEVEL" val="1_1_1"/>
  <p:tag name="KSO_WM_UNIT_VALUE" val="12"/>
  <p:tag name="KSO_WM_UNIT_HIGHLIGHT" val="1"/>
  <p:tag name="KSO_WM_UNIT_COMPATIBLE" val="0"/>
  <p:tag name="KSO_WM_UNIT_CLEAR" val="0"/>
  <p:tag name="KSO_WM_UNIT_PRESET_TEXT_INDEX" val="4"/>
  <p:tag name="KSO_WM_UNIT_PRESET_TEXT_LEN" val="16"/>
  <p:tag name="KSO_WM_DIAGRAM_GROUP_CODE" val="l1-1"/>
  <p:tag name="KSO_WM_UNIT_ID" val="diagram20170391_3*l_h_f*1_3_2"/>
  <p:tag name="KSO_WM_UNIT_TEXT_FILL_FORE_SCHEMECOLOR_INDEX" val="13"/>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91_3*l_h_a*1_3_1"/>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32"/>
  <p:tag name="KSO_WM_DIAGRAM_GROUP_CODE" val="l1-1"/>
  <p:tag name="KSO_WM_UNIT_ID" val="diagram20170391_3*l_h_f*1_2_1"/>
  <p:tag name="KSO_WM_UNIT_TEXT_FILL_FORE_SCHEMECOLOR_INDEX" val="13"/>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32"/>
  <p:tag name="KSO_WM_DIAGRAM_GROUP_CODE" val="l1-1"/>
  <p:tag name="KSO_WM_UNIT_ID" val="diagram20170391_3*l_h_f*1_3_1"/>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0391"/>
  <p:tag name="KSO_WM_UNIT_TYPE" val="l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32"/>
  <p:tag name="KSO_WM_DIAGRAM_GROUP_CODE" val="l1-1"/>
  <p:tag name="KSO_WM_UNIT_ID" val="diagram20170391_3*l_h_f*1_1_1"/>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PLACING_PICTURE_USER_VIEWPORT" val="{&quot;height&quot;:3633,&quot;width&quot;:10410}"/>
</p:tagLst>
</file>

<file path=ppt/tags/tag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PLACING_PICTURE_USER_VIEWPORT" val="{&quot;height&quot;:3633,&quot;width&quot;:10410}"/>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152_8*l_h_f*1_1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152_8*l_h_i*1_1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152_8*l_h_i*1_1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9152_8*l_h_i*1_1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5"/>
  <p:tag name="KSO_WM_UNIT_TEXT_FILL_TYPE" val="1"/>
  <p:tag name="KSO_WM_UNIT_VALUE" val="3"/>
</p:tagLst>
</file>

<file path=ppt/tags/tag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52_8*l_h_f*1_2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152_8*l_h_i*1_2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2"/>
  <p:tag name="KSO_WM_UNIT_TEXT_FILL_TYPE" val="1"/>
  <p:tag name="KSO_WM_UNIT_VALUE" val="4"/>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52_8*l_h_i*1_2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9152_8*l_h_i*1_2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VALUE" val="3"/>
</p:tagLst>
</file>

<file path=ppt/tags/tag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152_8*l_h_f*1_3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6.xml><?xml version="1.0" encoding="utf-8"?>
<p:tagLst xmlns:p="http://schemas.openxmlformats.org/presentationml/2006/main">
  <p:tag name="KSO_WM_UNIT_PLACING_PICTURE_USER_VIEWPORT" val="{&quot;height&quot;:3633,&quot;width&quot;:10410}"/>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9152_8*l_h_i*1_3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152_8*l_h_i*1_3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9152_8*l_h_i*1_3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5"/>
  <p:tag name="KSO_WM_UNIT_TEXT_FILL_TYPE" val="1"/>
  <p:tag name="KSO_WM_UNIT_VALUE" val="3"/>
</p:tagLst>
</file>

<file path=ppt/tags/tag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152_8*l_h_f*1_4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9152_8*l_h_i*1_4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2"/>
  <p:tag name="KSO_WM_UNIT_TEXT_FILL_TYPE" val="1"/>
  <p:tag name="KSO_WM_UNIT_VALUE" val="4"/>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152_8*l_h_i*1_4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9152_8*l_h_i*1_4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VALUE" val="3"/>
</p:tagLst>
</file>

<file path=ppt/tags/tag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152_8*l_h_f*1_5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9152_8*l_h_i*1_5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152_8*l_h_i*1_5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19152_8*l_h_i*1_5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5"/>
  <p:tag name="KSO_WM_UNIT_TEXT_FILL_TYPE" val="1"/>
  <p:tag name="KSO_WM_UNIT_VALUE" val="3"/>
</p:tagLst>
</file>

<file path=ppt/tags/tag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152_8*l_h_f*1_6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9152_8*l_h_i*1_6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2"/>
  <p:tag name="KSO_WM_UNIT_TEXT_FILL_TYPE" val="1"/>
  <p:tag name="KSO_WM_UNIT_VALUE" val="4"/>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152_8*l_h_i*1_6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19152_8*l_h_i*1_6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VALUE" val="3"/>
</p:tagLst>
</file>

<file path=ppt/tags/tag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152_8*l_h_f*1_7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19152_8*l_h_i*1_7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152_8*l_h_i*1_7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2"/>
  <p:tag name="KSO_WM_UNIT_ID" val="diagram20219152_8*l_h_i*1_7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5"/>
  <p:tag name="KSO_WM_UNIT_TEXT_FILL_TYPE" val="1"/>
  <p:tag name="KSO_WM_UNIT_VALUE" val="3"/>
</p:tagLst>
</file>

<file path=ppt/tags/tag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152_8*l_h_f*1_8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19152_8*l_h_i*1_8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2"/>
  <p:tag name="KSO_WM_UNIT_TEXT_FILL_TYPE" val="1"/>
  <p:tag name="KSO_WM_UNIT_VALUE" val="4"/>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3"/>
  <p:tag name="KSO_WM_UNIT_ID" val="diagram20219152_8*l_h_i*1_8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2"/>
  <p:tag name="KSO_WM_UNIT_ID" val="diagram20219152_8*l_h_i*1_8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VALUE" val="3"/>
</p:tagLst>
</file>

<file path=ppt/tags/tag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9_1"/>
  <p:tag name="KSO_WM_UNIT_ID" val="diagram20219152_8*l_h_f*1_9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f09110577fee445fa8a1652fb9f2edec"/>
  <p:tag name="KSO_WM_UNIT_TEXT_FILL_FORE_SCHEMECOLOR_INDEX_BRIGHTNESS" val="0.15"/>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1"/>
  <p:tag name="KSO_WM_UNIT_ID" val="diagram20219152_8*l_h_i*1_9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3"/>
  <p:tag name="KSO_WM_UNIT_ID" val="diagram20219152_8*l_h_i*1_9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9_2"/>
  <p:tag name="KSO_WM_UNIT_ID" val="diagram20219152_8*l_h_i*1_9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f09110577fee445fa8a1652fb9f2edec"/>
  <p:tag name="KSO_WM_UNIT_TEXT_FILL_FORE_SCHEMECOLOR_INDEX_BRIGHTNESS" val="0"/>
  <p:tag name="KSO_WM_UNIT_TEXT_FILL_FORE_SCHEMECOLOR_INDEX" val="5"/>
  <p:tag name="KSO_WM_UNIT_TEXT_FILL_TYPE" val="1"/>
  <p:tag name="KSO_WM_UNIT_VALUE" val="3"/>
</p:tagLst>
</file>

<file path=ppt/tags/tag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TABLE_BEAUTIFY" val="smartTable{8be3be08-5245-41ac-a9de-618618a87827}"/>
  <p:tag name="TABLE_ENDDRAG_ORIGIN_RECT" val="396*343"/>
  <p:tag name="TABLE_ENDDRAG_RECT" val="320*186*396*343"/>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医院护理岗位管理">
  <a:themeElements>
    <a:clrScheme name="医疗医药PPT模版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fontScheme name="医疗医药PPT模版">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医疗医药PPT模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医疗医药PPT模版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医疗医药PPT模版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医疗医药PPT模版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医疗医药PPT模版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医疗医药PPT模版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医疗医药PPT模版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流畅">
  <a:themeElements>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流畅">
  <a:themeElements>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fontScheme name="1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流畅">
  <a:themeElements>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2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医院护理岗位管理</Template>
  <TotalTime>0</TotalTime>
  <Words>10313</Words>
  <Application>WPS 演示</Application>
  <PresentationFormat>全屏显示(4:3)</PresentationFormat>
  <Paragraphs>1118</Paragraphs>
  <Slides>89</Slides>
  <Notes>17</Notes>
  <HiddenSlides>0</HiddenSlides>
  <MMClips>0</MMClips>
  <ScaleCrop>false</ScaleCrop>
  <HeadingPairs>
    <vt:vector size="8" baseType="variant">
      <vt:variant>
        <vt:lpstr>已用的字体</vt:lpstr>
      </vt:variant>
      <vt:variant>
        <vt:i4>18</vt:i4>
      </vt:variant>
      <vt:variant>
        <vt:lpstr>主题</vt:lpstr>
      </vt:variant>
      <vt:variant>
        <vt:i4>10</vt:i4>
      </vt:variant>
      <vt:variant>
        <vt:lpstr>嵌入 OLE 服务器</vt:lpstr>
      </vt:variant>
      <vt:variant>
        <vt:i4>4</vt:i4>
      </vt:variant>
      <vt:variant>
        <vt:lpstr>幻灯片标题</vt:lpstr>
      </vt:variant>
      <vt:variant>
        <vt:i4>89</vt:i4>
      </vt:variant>
    </vt:vector>
  </HeadingPairs>
  <TitlesOfParts>
    <vt:vector size="121" baseType="lpstr">
      <vt:lpstr>Arial</vt:lpstr>
      <vt:lpstr>宋体</vt:lpstr>
      <vt:lpstr>Wingdings</vt:lpstr>
      <vt:lpstr>FrutigerNext LT Regular</vt:lpstr>
      <vt:lpstr>Calibri</vt:lpstr>
      <vt:lpstr>MS PGothic</vt:lpstr>
      <vt:lpstr>FrutigerNext LT Regular</vt:lpstr>
      <vt:lpstr>华文细黑</vt:lpstr>
      <vt:lpstr>FrutigerNext LT Medium</vt:lpstr>
      <vt:lpstr>Constantia</vt:lpstr>
      <vt:lpstr>隶书</vt:lpstr>
      <vt:lpstr>Wingdings 2</vt:lpstr>
      <vt:lpstr>微软雅黑</vt:lpstr>
      <vt:lpstr>黑体</vt:lpstr>
      <vt:lpstr>字魂70号-灵悦黑体</vt:lpstr>
      <vt:lpstr>Segoe UI</vt:lpstr>
      <vt:lpstr>Arial Unicode MS</vt:lpstr>
      <vt:lpstr>Times New Roman</vt:lpstr>
      <vt:lpstr>医院护理岗位管理</vt:lpstr>
      <vt:lpstr>2_自定义设计方案</vt:lpstr>
      <vt:lpstr>1_自定义设计方案</vt:lpstr>
      <vt:lpstr>流畅</vt:lpstr>
      <vt:lpstr>1_流畅</vt:lpstr>
      <vt:lpstr>2_流畅</vt:lpstr>
      <vt:lpstr>Office 主题</vt:lpstr>
      <vt:lpstr>Office 主题​​</vt:lpstr>
      <vt:lpstr>1_Office 主题</vt:lpstr>
      <vt:lpstr>2_Office 主题</vt:lpstr>
      <vt:lpstr>Paint.Picture</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2.药液抽吸法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临床表现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护理岗位管理</dc:title>
  <dc:creator>toshiba</dc:creator>
  <cp:lastModifiedBy>嘟嘟</cp:lastModifiedBy>
  <cp:revision>596</cp:revision>
  <dcterms:created xsi:type="dcterms:W3CDTF">2012-08-31T16:03:00Z</dcterms:created>
  <dcterms:modified xsi:type="dcterms:W3CDTF">2025-07-30T08:14:37Z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AAD27A24F3394E7293387E6D0C198236</vt:lpwstr>
  </property>
  <property fmtid="{D5CDD505-2E9C-101B-9397-08002B2CF9AE}" pid="3" name="KSOProductBuildVer">
    <vt:lpwstr>2052-12.1.0.21171</vt:lpwstr>
  </property>
</Properties>
</file>