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5" r:id="rId10"/>
    <p:sldMasterId id="2147483751" r:id="rId11"/>
    <p:sldMasterId id="2147483764" r:id="rId12"/>
  </p:sldMasterIdLst>
  <p:notesMasterIdLst>
    <p:notesMasterId r:id="rId17"/>
  </p:notesMasterIdLst>
  <p:handoutMasterIdLst>
    <p:handoutMasterId r:id="rId67"/>
  </p:handoutMasterIdLst>
  <p:sldIdLst>
    <p:sldId id="731" r:id="rId13"/>
    <p:sldId id="733" r:id="rId14"/>
    <p:sldId id="735" r:id="rId15"/>
    <p:sldId id="737" r:id="rId16"/>
    <p:sldId id="739" r:id="rId18"/>
    <p:sldId id="741" r:id="rId19"/>
    <p:sldId id="743" r:id="rId20"/>
    <p:sldId id="744" r:id="rId21"/>
    <p:sldId id="747" r:id="rId22"/>
    <p:sldId id="748" r:id="rId23"/>
    <p:sldId id="750" r:id="rId24"/>
    <p:sldId id="751" r:id="rId25"/>
    <p:sldId id="752" r:id="rId26"/>
    <p:sldId id="601" r:id="rId27"/>
    <p:sldId id="600" r:id="rId28"/>
    <p:sldId id="602" r:id="rId29"/>
    <p:sldId id="603" r:id="rId30"/>
    <p:sldId id="605" r:id="rId31"/>
    <p:sldId id="606" r:id="rId32"/>
    <p:sldId id="607" r:id="rId33"/>
    <p:sldId id="608" r:id="rId34"/>
    <p:sldId id="609" r:id="rId35"/>
    <p:sldId id="610" r:id="rId36"/>
    <p:sldId id="753" r:id="rId37"/>
    <p:sldId id="636" r:id="rId38"/>
    <p:sldId id="638" r:id="rId39"/>
    <p:sldId id="788" r:id="rId40"/>
    <p:sldId id="642" r:id="rId41"/>
    <p:sldId id="789" r:id="rId42"/>
    <p:sldId id="804" r:id="rId43"/>
    <p:sldId id="656" r:id="rId44"/>
    <p:sldId id="645" r:id="rId45"/>
    <p:sldId id="805" r:id="rId46"/>
    <p:sldId id="647" r:id="rId47"/>
    <p:sldId id="648" r:id="rId48"/>
    <p:sldId id="790" r:id="rId49"/>
    <p:sldId id="660" r:id="rId50"/>
    <p:sldId id="791" r:id="rId51"/>
    <p:sldId id="662" r:id="rId52"/>
    <p:sldId id="792" r:id="rId53"/>
    <p:sldId id="793" r:id="rId54"/>
    <p:sldId id="794" r:id="rId55"/>
    <p:sldId id="795" r:id="rId56"/>
    <p:sldId id="677" r:id="rId57"/>
    <p:sldId id="678" r:id="rId58"/>
    <p:sldId id="796" r:id="rId59"/>
    <p:sldId id="797" r:id="rId60"/>
    <p:sldId id="798" r:id="rId61"/>
    <p:sldId id="799" r:id="rId62"/>
    <p:sldId id="800" r:id="rId63"/>
    <p:sldId id="681" r:id="rId64"/>
    <p:sldId id="801" r:id="rId65"/>
    <p:sldId id="803" r:id="rId66"/>
  </p:sldIdLst>
  <p:sldSz cx="12192000" cy="6858000"/>
  <p:notesSz cx="6858000" cy="9144000"/>
  <p:custDataLst>
    <p:tags r:id="rId72"/>
  </p:custDataLst>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9pPr>
  </p:defaultTextStyle>
  <p:extLst>
    <p:ext uri="{EFAFB233-063F-42B5-8137-9DF3F51BA10A}">
      <p15:sldGuideLst xmlns:p15="http://schemas.microsoft.com/office/powerpoint/2012/main">
        <p15:guide id="1" orient="horz" pos="2250" userDrawn="1">
          <p15:clr>
            <a:srgbClr val="A4A3A4"/>
          </p15:clr>
        </p15:guide>
        <p15:guide id="2" pos="371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Wayne"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99"/>
    <a:srgbClr val="669900"/>
    <a:srgbClr val="0099CC"/>
    <a:srgbClr val="009999"/>
    <a:srgbClr val="CC3300"/>
    <a:srgbClr val="FFCC00"/>
    <a:srgbClr val="4054FF"/>
    <a:srgbClr val="009D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250"/>
        <p:guide pos="3718"/>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2" Type="http://schemas.openxmlformats.org/officeDocument/2006/relationships/tags" Target="tags/tag241.xml"/><Relationship Id="rId71" Type="http://schemas.openxmlformats.org/officeDocument/2006/relationships/commentAuthors" Target="commentAuthors.xml"/><Relationship Id="rId70" Type="http://schemas.openxmlformats.org/officeDocument/2006/relationships/tableStyles" Target="tableStyles.xml"/><Relationship Id="rId7" Type="http://schemas.openxmlformats.org/officeDocument/2006/relationships/slideMaster" Target="slideMasters/slideMaster6.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handoutMaster" Target="handoutMasters/handoutMaster1.xml"/><Relationship Id="rId66" Type="http://schemas.openxmlformats.org/officeDocument/2006/relationships/slide" Target="slides/slide53.xml"/><Relationship Id="rId65" Type="http://schemas.openxmlformats.org/officeDocument/2006/relationships/slide" Target="slides/slide52.xml"/><Relationship Id="rId64" Type="http://schemas.openxmlformats.org/officeDocument/2006/relationships/slide" Target="slides/slide51.xml"/><Relationship Id="rId63" Type="http://schemas.openxmlformats.org/officeDocument/2006/relationships/slide" Target="slides/slide50.xml"/><Relationship Id="rId62" Type="http://schemas.openxmlformats.org/officeDocument/2006/relationships/slide" Target="slides/slide49.xml"/><Relationship Id="rId61" Type="http://schemas.openxmlformats.org/officeDocument/2006/relationships/slide" Target="slides/slide48.xml"/><Relationship Id="rId60" Type="http://schemas.openxmlformats.org/officeDocument/2006/relationships/slide" Target="slides/slide47.xml"/><Relationship Id="rId6" Type="http://schemas.openxmlformats.org/officeDocument/2006/relationships/slideMaster" Target="slideMasters/slideMaster5.xml"/><Relationship Id="rId59" Type="http://schemas.openxmlformats.org/officeDocument/2006/relationships/slide" Target="slides/slide46.xml"/><Relationship Id="rId58" Type="http://schemas.openxmlformats.org/officeDocument/2006/relationships/slide" Target="slides/slide45.xml"/><Relationship Id="rId57" Type="http://schemas.openxmlformats.org/officeDocument/2006/relationships/slide" Target="slides/slide44.xml"/><Relationship Id="rId56" Type="http://schemas.openxmlformats.org/officeDocument/2006/relationships/slide" Target="slides/slide43.xml"/><Relationship Id="rId55" Type="http://schemas.openxmlformats.org/officeDocument/2006/relationships/slide" Target="slides/slide42.xml"/><Relationship Id="rId54" Type="http://schemas.openxmlformats.org/officeDocument/2006/relationships/slide" Target="slides/slide41.xml"/><Relationship Id="rId53" Type="http://schemas.openxmlformats.org/officeDocument/2006/relationships/slide" Target="slides/slide40.xml"/><Relationship Id="rId52" Type="http://schemas.openxmlformats.org/officeDocument/2006/relationships/slide" Target="slides/slide39.xml"/><Relationship Id="rId51" Type="http://schemas.openxmlformats.org/officeDocument/2006/relationships/slide" Target="slides/slide38.xml"/><Relationship Id="rId50" Type="http://schemas.openxmlformats.org/officeDocument/2006/relationships/slide" Target="slides/slide37.xml"/><Relationship Id="rId5" Type="http://schemas.openxmlformats.org/officeDocument/2006/relationships/slideMaster" Target="slideMasters/slideMaster4.xml"/><Relationship Id="rId49" Type="http://schemas.openxmlformats.org/officeDocument/2006/relationships/slide" Target="slides/slide36.xml"/><Relationship Id="rId48" Type="http://schemas.openxmlformats.org/officeDocument/2006/relationships/slide" Target="slides/slide35.xml"/><Relationship Id="rId47" Type="http://schemas.openxmlformats.org/officeDocument/2006/relationships/slide" Target="slides/slide34.xml"/><Relationship Id="rId46" Type="http://schemas.openxmlformats.org/officeDocument/2006/relationships/slide" Target="slides/slide33.xml"/><Relationship Id="rId45" Type="http://schemas.openxmlformats.org/officeDocument/2006/relationships/slide" Target="slides/slide32.xml"/><Relationship Id="rId44" Type="http://schemas.openxmlformats.org/officeDocument/2006/relationships/slide" Target="slides/slide31.xml"/><Relationship Id="rId43" Type="http://schemas.openxmlformats.org/officeDocument/2006/relationships/slide" Target="slides/slide30.xml"/><Relationship Id="rId42" Type="http://schemas.openxmlformats.org/officeDocument/2006/relationships/slide" Target="slides/slide29.xml"/><Relationship Id="rId41" Type="http://schemas.openxmlformats.org/officeDocument/2006/relationships/slide" Target="slides/slide28.xml"/><Relationship Id="rId40" Type="http://schemas.openxmlformats.org/officeDocument/2006/relationships/slide" Target="slides/slide27.xml"/><Relationship Id="rId4" Type="http://schemas.openxmlformats.org/officeDocument/2006/relationships/slideMaster" Target="slideMasters/slideMaster3.xml"/><Relationship Id="rId39" Type="http://schemas.openxmlformats.org/officeDocument/2006/relationships/slide" Target="slides/slide26.xml"/><Relationship Id="rId38" Type="http://schemas.openxmlformats.org/officeDocument/2006/relationships/slide" Target="slides/slide25.xml"/><Relationship Id="rId37" Type="http://schemas.openxmlformats.org/officeDocument/2006/relationships/slide" Target="slides/slide24.xml"/><Relationship Id="rId36" Type="http://schemas.openxmlformats.org/officeDocument/2006/relationships/slide" Target="slides/slide23.xml"/><Relationship Id="rId35" Type="http://schemas.openxmlformats.org/officeDocument/2006/relationships/slide" Target="slides/slide22.xml"/><Relationship Id="rId34" Type="http://schemas.openxmlformats.org/officeDocument/2006/relationships/slide" Target="slides/slide21.xml"/><Relationship Id="rId33" Type="http://schemas.openxmlformats.org/officeDocument/2006/relationships/slide" Target="slides/slide20.xml"/><Relationship Id="rId32" Type="http://schemas.openxmlformats.org/officeDocument/2006/relationships/slide" Target="slides/slide19.xml"/><Relationship Id="rId31" Type="http://schemas.openxmlformats.org/officeDocument/2006/relationships/slide" Target="slides/slide18.xml"/><Relationship Id="rId30" Type="http://schemas.openxmlformats.org/officeDocument/2006/relationships/slide" Target="slides/slide17.xml"/><Relationship Id="rId3" Type="http://schemas.openxmlformats.org/officeDocument/2006/relationships/slideMaster" Target="slideMasters/slideMaster2.xml"/><Relationship Id="rId29" Type="http://schemas.openxmlformats.org/officeDocument/2006/relationships/slide" Target="slides/slide16.xml"/><Relationship Id="rId28" Type="http://schemas.openxmlformats.org/officeDocument/2006/relationships/slide" Target="slides/slide15.xml"/><Relationship Id="rId27" Type="http://schemas.openxmlformats.org/officeDocument/2006/relationships/slide" Target="slides/slide14.xml"/><Relationship Id="rId26" Type="http://schemas.openxmlformats.org/officeDocument/2006/relationships/slide" Target="slides/slide13.xml"/><Relationship Id="rId25" Type="http://schemas.openxmlformats.org/officeDocument/2006/relationships/slide" Target="slides/slide12.xml"/><Relationship Id="rId24" Type="http://schemas.openxmlformats.org/officeDocument/2006/relationships/slide" Target="slides/slide11.xml"/><Relationship Id="rId23" Type="http://schemas.openxmlformats.org/officeDocument/2006/relationships/slide" Target="slides/slide10.xml"/><Relationship Id="rId22" Type="http://schemas.openxmlformats.org/officeDocument/2006/relationships/slide" Target="slides/slide9.xml"/><Relationship Id="rId21" Type="http://schemas.openxmlformats.org/officeDocument/2006/relationships/slide" Target="slides/slide8.xml"/><Relationship Id="rId20" Type="http://schemas.openxmlformats.org/officeDocument/2006/relationships/slide" Target="slides/slide7.xml"/><Relationship Id="rId2" Type="http://schemas.openxmlformats.org/officeDocument/2006/relationships/theme" Target="theme/theme1.xml"/><Relationship Id="rId19" Type="http://schemas.openxmlformats.org/officeDocument/2006/relationships/slide" Target="slides/slide6.xml"/><Relationship Id="rId18" Type="http://schemas.openxmlformats.org/officeDocument/2006/relationships/slide" Target="slides/slide5.xml"/><Relationship Id="rId17" Type="http://schemas.openxmlformats.org/officeDocument/2006/relationships/notesMaster" Target="notesMasters/notesMaster1.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slide" Target="slides/slide1.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8194" name="Rectangle 2"/>
          <p:cNvSpPr>
            <a:spLocks noGrp="1"/>
          </p:cNvSpPr>
          <p:nvPr>
            <p:ph type="hdr" sz="quarter"/>
          </p:nvPr>
        </p:nvSpPr>
        <p:spPr>
          <a:xfrm>
            <a:off x="0" y="0"/>
            <a:ext cx="2970213" cy="457200"/>
          </a:xfrm>
          <a:prstGeom prst="rect">
            <a:avLst/>
          </a:prstGeom>
          <a:noFill/>
          <a:ln w="9525">
            <a:noFill/>
          </a:ln>
        </p:spPr>
        <p:txBody>
          <a:bodyPr/>
          <a:p>
            <a:pPr lvl="0"/>
            <a:endParaRPr lang="en-US" altLang="x-none" sz="1200" dirty="0">
              <a:solidFill>
                <a:schemeClr val="tx1"/>
              </a:solidFill>
              <a:latin typeface="Arial" panose="020B0604020202020204" pitchFamily="34" charset="0"/>
            </a:endParaRPr>
          </a:p>
        </p:txBody>
      </p:sp>
      <p:sp>
        <p:nvSpPr>
          <p:cNvPr id="8195" name="Rectangle 3"/>
          <p:cNvSpPr>
            <a:spLocks noGrp="1"/>
          </p:cNvSpPr>
          <p:nvPr>
            <p:ph type="dt" idx="1"/>
          </p:nvPr>
        </p:nvSpPr>
        <p:spPr>
          <a:xfrm>
            <a:off x="3886200" y="0"/>
            <a:ext cx="2971800" cy="457200"/>
          </a:xfrm>
          <a:prstGeom prst="rect">
            <a:avLst/>
          </a:prstGeom>
          <a:noFill/>
          <a:ln w="9525">
            <a:noFill/>
          </a:ln>
        </p:spPr>
        <p:txBody>
          <a:bodyPr/>
          <a:p>
            <a:pPr lvl="0" algn="r"/>
            <a:endParaRPr lang="en-US" altLang="x-none" sz="1200" dirty="0">
              <a:solidFill>
                <a:schemeClr val="tx1"/>
              </a:solidFill>
              <a:latin typeface="Arial" panose="020B0604020202020204" pitchFamily="34" charset="0"/>
            </a:endParaRPr>
          </a:p>
        </p:txBody>
      </p:sp>
      <p:sp>
        <p:nvSpPr>
          <p:cNvPr id="8196" name="Rectangle 4"/>
          <p:cNvSpPr>
            <a:spLocks noGrp="1"/>
          </p:cNvSpPr>
          <p:nvPr>
            <p:ph type="sldImg" idx="2"/>
          </p:nvPr>
        </p:nvSpPr>
        <p:spPr>
          <a:xfrm>
            <a:off x="381000" y="685800"/>
            <a:ext cx="6096000" cy="3429000"/>
          </a:xfrm>
          <a:prstGeom prst="rect">
            <a:avLst/>
          </a:prstGeom>
          <a:noFill/>
          <a:ln w="9525">
            <a:noFill/>
          </a:ln>
        </p:spPr>
      </p:sp>
      <p:sp>
        <p:nvSpPr>
          <p:cNvPr id="8197" name="Rectangle 5"/>
          <p:cNvSpPr>
            <a:spLocks noGrp="1"/>
          </p:cNvSpPr>
          <p:nvPr>
            <p:ph type="body" sz="quarter" idx="3"/>
          </p:nvPr>
        </p:nvSpPr>
        <p:spPr>
          <a:xfrm>
            <a:off x="914400" y="4343400"/>
            <a:ext cx="5029200" cy="41148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8198" name="Rectangle 6"/>
          <p:cNvSpPr>
            <a:spLocks noGrp="1"/>
          </p:cNvSpPr>
          <p:nvPr>
            <p:ph type="ftr" sz="quarter" idx="4"/>
          </p:nvPr>
        </p:nvSpPr>
        <p:spPr>
          <a:xfrm>
            <a:off x="0" y="8686800"/>
            <a:ext cx="2970213" cy="457200"/>
          </a:xfrm>
          <a:prstGeom prst="rect">
            <a:avLst/>
          </a:prstGeom>
          <a:noFill/>
          <a:ln w="9525">
            <a:noFill/>
          </a:ln>
        </p:spPr>
        <p:txBody>
          <a:bodyPr anchor="b" anchorCtr="0"/>
          <a:p>
            <a:pPr lvl="0"/>
            <a:endParaRPr lang="en-US" altLang="x-none" sz="1200" dirty="0">
              <a:solidFill>
                <a:schemeClr val="tx1"/>
              </a:solidFill>
              <a:latin typeface="Arial" panose="020B0604020202020204" pitchFamily="34" charset="0"/>
            </a:endParaRPr>
          </a:p>
        </p:txBody>
      </p:sp>
      <p:sp>
        <p:nvSpPr>
          <p:cNvPr id="8199" name="Rectangle 7"/>
          <p:cNvSpPr>
            <a:spLocks noGrp="1"/>
          </p:cNvSpPr>
          <p:nvPr>
            <p:ph type="sldNum" sz="quarter" idx="5"/>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7" Type="http://schemas.openxmlformats.org/officeDocument/2006/relationships/image" Target="../media/image15.emf"/><Relationship Id="rId6" Type="http://schemas.openxmlformats.org/officeDocument/2006/relationships/tags" Target="../tags/tag3.xml"/><Relationship Id="rId5" Type="http://schemas.openxmlformats.org/officeDocument/2006/relationships/image" Target="../media/image14.emf"/><Relationship Id="rId4" Type="http://schemas.openxmlformats.org/officeDocument/2006/relationships/tags" Target="../tags/tag2.xml"/><Relationship Id="rId3" Type="http://schemas.openxmlformats.org/officeDocument/2006/relationships/image" Target="../media/image13.png"/><Relationship Id="rId2" Type="http://schemas.openxmlformats.org/officeDocument/2006/relationships/tags" Target="../tags/tag1.xml"/><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微软雅黑" panose="020B0503020204020204" charset="-122"/>
                <a:sym typeface="微软雅黑" panose="020B0503020204020204"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微软雅黑" panose="020B0503020204020204" charset="-122"/>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28629" y="862013"/>
            <a:ext cx="2736321" cy="54467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19667" y="862013"/>
            <a:ext cx="8050336" cy="54467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7" name="矩形 6"/>
          <p:cNvSpPr/>
          <p:nvPr userDrawn="1"/>
        </p:nvSpPr>
        <p:spPr>
          <a:xfrm>
            <a:off x="0" y="4854575"/>
            <a:ext cx="12192000" cy="2003425"/>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22532" name="图片 5"/>
          <p:cNvPicPr>
            <a:picLocks noChangeAspect="1"/>
          </p:cNvPicPr>
          <p:nvPr userDrawn="1"/>
        </p:nvPicPr>
        <p:blipFill>
          <a:blip r:embed="rId2"/>
          <a:srcRect t="58064"/>
          <a:stretch>
            <a:fillRect/>
          </a:stretch>
        </p:blipFill>
        <p:spPr>
          <a:xfrm>
            <a:off x="2894013" y="3981450"/>
            <a:ext cx="6370637" cy="2876550"/>
          </a:xfrm>
          <a:prstGeom prst="rect">
            <a:avLst/>
          </a:prstGeom>
          <a:noFill/>
          <a:ln w="9525">
            <a:noFill/>
          </a:ln>
        </p:spPr>
      </p:pic>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3554" name="图片 5"/>
          <p:cNvPicPr>
            <a:picLocks noChangeAspect="1"/>
          </p:cNvPicPr>
          <p:nvPr userDrawn="1"/>
        </p:nvPicPr>
        <p:blipFill>
          <a:blip r:embed="rId2"/>
          <a:stretch>
            <a:fillRect/>
          </a:stretch>
        </p:blipFill>
        <p:spPr>
          <a:xfrm flipH="1" flipV="1">
            <a:off x="0" y="4259263"/>
            <a:ext cx="3810000" cy="2598737"/>
          </a:xfrm>
          <a:prstGeom prst="rect">
            <a:avLst/>
          </a:prstGeom>
          <a:noFill/>
          <a:ln w="9525">
            <a:noFill/>
          </a:ln>
        </p:spPr>
      </p:pic>
      <p:pic>
        <p:nvPicPr>
          <p:cNvPr id="23555" name="图片 4"/>
          <p:cNvPicPr>
            <a:picLocks noChangeAspect="1"/>
          </p:cNvPicPr>
          <p:nvPr userDrawn="1"/>
        </p:nvPicPr>
        <p:blipFill>
          <a:blip r:embed="rId2"/>
          <a:stretch>
            <a:fillRect/>
          </a:stretch>
        </p:blipFill>
        <p:spPr>
          <a:xfrm>
            <a:off x="7553325" y="0"/>
            <a:ext cx="4638675" cy="3163888"/>
          </a:xfrm>
          <a:prstGeom prst="rect">
            <a:avLst/>
          </a:prstGeom>
          <a:noFill/>
          <a:ln w="9525">
            <a:noFill/>
          </a:ln>
        </p:spPr>
      </p:pic>
      <p:sp>
        <p:nvSpPr>
          <p:cNvPr id="7" name="矩形 6"/>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3557" name="Freeform 244"/>
          <p:cNvSpPr/>
          <p:nvPr userDrawn="1"/>
        </p:nvSpPr>
        <p:spPr>
          <a:xfrm flipH="1" flipV="1">
            <a:off x="10699750" y="1209675"/>
            <a:ext cx="415925" cy="428625"/>
          </a:xfrm>
          <a:custGeom>
            <a:avLst/>
            <a:gdLst/>
            <a:ahLst/>
            <a:cxnLst>
              <a:cxn ang="0">
                <a:pos x="415549" y="294050"/>
              </a:cxn>
              <a:cxn ang="0">
                <a:pos x="286141" y="294050"/>
              </a:cxn>
              <a:cxn ang="0">
                <a:pos x="286141" y="428625"/>
              </a:cxn>
              <a:cxn ang="0">
                <a:pos x="129407" y="428625"/>
              </a:cxn>
              <a:cxn ang="0">
                <a:pos x="129407" y="294050"/>
              </a:cxn>
              <a:cxn ang="0">
                <a:pos x="0" y="294050"/>
              </a:cxn>
              <a:cxn ang="0">
                <a:pos x="0" y="134574"/>
              </a:cxn>
              <a:cxn ang="0">
                <a:pos x="129407" y="134574"/>
              </a:cxn>
              <a:cxn ang="0">
                <a:pos x="129407" y="0"/>
              </a:cxn>
              <a:cxn ang="0">
                <a:pos x="286141" y="0"/>
              </a:cxn>
              <a:cxn ang="0">
                <a:pos x="286141" y="134574"/>
              </a:cxn>
              <a:cxn ang="0">
                <a:pos x="415549" y="134574"/>
              </a:cxn>
              <a:cxn ang="0">
                <a:pos x="415549" y="294050"/>
              </a:cxn>
            </a:cxnLst>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w="9525" cap="flat" cmpd="sng">
            <a:solidFill>
              <a:srgbClr val="0F365E"/>
            </a:solidFill>
            <a:prstDash val="solid"/>
            <a:round/>
            <a:headEnd type="none" w="med" len="med"/>
            <a:tailEnd type="none" w="med" len="med"/>
          </a:ln>
        </p:spPr>
        <p:txBody>
          <a:bodyPr/>
          <a:p>
            <a:endParaRPr lang="zh-CN" altLang="en-US" sz="200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24578" name="图片 14"/>
          <p:cNvPicPr>
            <a:picLocks noChangeAspect="1"/>
          </p:cNvPicPr>
          <p:nvPr userDrawn="1"/>
        </p:nvPicPr>
        <p:blipFill>
          <a:blip r:embed="rId2"/>
          <a:srcRect t="30647" r="71388" b="42088"/>
          <a:stretch>
            <a:fillRect/>
          </a:stretch>
        </p:blipFill>
        <p:spPr>
          <a:xfrm>
            <a:off x="0" y="473075"/>
            <a:ext cx="2252663" cy="3219450"/>
          </a:xfrm>
          <a:prstGeom prst="rect">
            <a:avLst/>
          </a:prstGeom>
          <a:noFill/>
          <a:ln w="9525">
            <a:noFill/>
          </a:ln>
        </p:spPr>
      </p:pic>
      <p:sp>
        <p:nvSpPr>
          <p:cNvPr id="10" name="矩形 9"/>
          <p:cNvSpPr/>
          <p:nvPr userDrawn="1"/>
        </p:nvSpPr>
        <p:spPr>
          <a:xfrm>
            <a:off x="312738"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11" name="矩形 10"/>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2000"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8" name="矩形 7"/>
          <p:cNvSpPr/>
          <p:nvPr userDrawn="1"/>
        </p:nvSpPr>
        <p:spPr>
          <a:xfrm>
            <a:off x="0" y="5724525"/>
            <a:ext cx="12192000"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5604" name="文本框 8"/>
          <p:cNvSpPr txBox="1"/>
          <p:nvPr userDrawn="1"/>
        </p:nvSpPr>
        <p:spPr>
          <a:xfrm rot="-5400000">
            <a:off x="-1373187" y="4148138"/>
            <a:ext cx="3784600"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charset="-122"/>
                <a:ea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endParaRPr>
          </a:p>
        </p:txBody>
      </p:sp>
      <p:sp>
        <p:nvSpPr>
          <p:cNvPr id="25605" name="文本框 21"/>
          <p:cNvSpPr txBox="1"/>
          <p:nvPr userDrawn="1"/>
        </p:nvSpPr>
        <p:spPr>
          <a:xfrm>
            <a:off x="328613" y="71438"/>
            <a:ext cx="3783012"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charset="-122"/>
                <a:ea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endParaRPr>
          </a:p>
        </p:txBody>
      </p:sp>
      <p:cxnSp>
        <p:nvCxnSpPr>
          <p:cNvPr id="13" name="直接连接符 12"/>
          <p:cNvCxnSpPr>
            <a:stCxn id="25605" idx="3"/>
          </p:cNvCxnSpPr>
          <p:nvPr userDrawn="1"/>
        </p:nvCxnSpPr>
        <p:spPr>
          <a:xfrm>
            <a:off x="4111625" y="239713"/>
            <a:ext cx="56149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5605" idx="3"/>
          </p:cNvCxnSpPr>
          <p:nvPr userDrawn="1"/>
        </p:nvCxnSpPr>
        <p:spPr>
          <a:xfrm flipV="1">
            <a:off x="619125" y="6597650"/>
            <a:ext cx="11344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5605" idx="3"/>
          </p:cNvCxnSpPr>
          <p:nvPr userDrawn="1"/>
        </p:nvCxnSpPr>
        <p:spPr>
          <a:xfrm>
            <a:off x="11963400" y="209550"/>
            <a:ext cx="0" cy="63881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5588" y="1911350"/>
            <a:ext cx="11618913" cy="360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365" strike="noStrike" noProof="1">
              <a:solidFill>
                <a:schemeClr val="tx1">
                  <a:lumMod val="75000"/>
                  <a:lumOff val="25000"/>
                </a:schemeClr>
              </a:solidFill>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72200" y="4076700"/>
            <a:ext cx="5181600" cy="21002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lvl="0" eaLnBrk="1" fontAlgn="base" hangingPunct="1"/>
            <a:endParaRPr lang="zh-CN" altLang="en-US" strike="noStrike" noProof="1" dirty="0"/>
          </a:p>
        </p:txBody>
      </p:sp>
      <p:sp>
        <p:nvSpPr>
          <p:cNvPr id="7" name="页脚占位符 6"/>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lvl1pPr>
              <a:defRPr>
                <a:latin typeface="黑体" panose="02010609060101010101" charset="-122"/>
                <a:sym typeface="黑体" panose="02010609060101010101" charset="-122"/>
              </a:defRPr>
            </a:lvl1pPr>
          </a:lstStyle>
          <a:p>
            <a:pPr lvl="0" eaLnBrk="1" fontAlgn="base" hangingPunct="1"/>
            <a:endParaRPr lang="zh-CN" altLang="en-US" strike="noStrike" noProof="1" dirty="0"/>
          </a:p>
        </p:txBody>
      </p:sp>
      <p:sp>
        <p:nvSpPr>
          <p:cNvPr id="8" name="灯片编号占位符 7"/>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黑体" panose="02010609060101010101" charset="-122"/>
              </a:rPr>
            </a:fld>
            <a:endParaRPr lang="zh-CN" altLang="en-US" strike="noStrike" noProof="1" dirty="0"/>
          </a:p>
        </p:txBody>
      </p:sp>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charset="-122"/>
            </a:endParaRPr>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4417" y="1773238"/>
            <a:ext cx="5456533" cy="43195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303667" y="1773238"/>
            <a:ext cx="5456533" cy="43195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76255" y="836613"/>
            <a:ext cx="2783945" cy="52562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4417" y="836613"/>
            <a:ext cx="8190449" cy="52562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6280"/>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6280"/>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76672" cy="43894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935163"/>
            <a:ext cx="5376672" cy="43894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916113"/>
            <a:ext cx="5363189"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301761" y="1916113"/>
            <a:ext cx="5363189"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70573"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76672" cy="43894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935163"/>
            <a:ext cx="5376672" cy="43894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70573"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76672" cy="43894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935163"/>
            <a:ext cx="5376672" cy="43894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70573"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916113"/>
            <a:ext cx="5363189"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301761" y="1916113"/>
            <a:ext cx="5363189"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28629" y="862013"/>
            <a:ext cx="2736321" cy="54467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19667" y="862013"/>
            <a:ext cx="8050336" cy="54467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5482106"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微软雅黑" panose="020B0503020204020204" charset="-122"/>
                <a:sym typeface="微软雅黑" panose="020B0503020204020204"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49155"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9156"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49157"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3.xml"/><Relationship Id="rId8" Type="http://schemas.openxmlformats.org/officeDocument/2006/relationships/slideLayout" Target="../slideLayouts/slideLayout102.xml"/><Relationship Id="rId7" Type="http://schemas.openxmlformats.org/officeDocument/2006/relationships/slideLayout" Target="../slideLayouts/slideLayout101.xml"/><Relationship Id="rId6" Type="http://schemas.openxmlformats.org/officeDocument/2006/relationships/slideLayout" Target="../slideLayouts/slideLayout100.xml"/><Relationship Id="rId5" Type="http://schemas.openxmlformats.org/officeDocument/2006/relationships/slideLayout" Target="../slideLayouts/slideLayout99.xml"/><Relationship Id="rId4" Type="http://schemas.openxmlformats.org/officeDocument/2006/relationships/slideLayout" Target="../slideLayouts/slideLayout98.xml"/><Relationship Id="rId3" Type="http://schemas.openxmlformats.org/officeDocument/2006/relationships/slideLayout" Target="../slideLayouts/slideLayout97.xml"/><Relationship Id="rId2" Type="http://schemas.openxmlformats.org/officeDocument/2006/relationships/slideLayout" Target="../slideLayouts/slideLayout96.xml"/><Relationship Id="rId13" Type="http://schemas.openxmlformats.org/officeDocument/2006/relationships/theme" Target="../theme/theme10.xml"/><Relationship Id="rId12" Type="http://schemas.openxmlformats.org/officeDocument/2006/relationships/slideLayout" Target="../slideLayouts/slideLayout106.xml"/><Relationship Id="rId11" Type="http://schemas.openxmlformats.org/officeDocument/2006/relationships/slideLayout" Target="../slideLayouts/slideLayout105.xml"/><Relationship Id="rId10" Type="http://schemas.openxmlformats.org/officeDocument/2006/relationships/slideLayout" Target="../slideLayouts/slideLayout104.xml"/><Relationship Id="rId1" Type="http://schemas.openxmlformats.org/officeDocument/2006/relationships/slideLayout" Target="../slideLayouts/slideLayout95.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5.xml"/><Relationship Id="rId8" Type="http://schemas.openxmlformats.org/officeDocument/2006/relationships/slideLayout" Target="../slideLayouts/slideLayout114.xml"/><Relationship Id="rId7" Type="http://schemas.openxmlformats.org/officeDocument/2006/relationships/slideLayout" Target="../slideLayouts/slideLayout113.xml"/><Relationship Id="rId6" Type="http://schemas.openxmlformats.org/officeDocument/2006/relationships/slideLayout" Target="../slideLayouts/slideLayout112.xml"/><Relationship Id="rId5" Type="http://schemas.openxmlformats.org/officeDocument/2006/relationships/slideLayout" Target="../slideLayouts/slideLayout111.xml"/><Relationship Id="rId4" Type="http://schemas.openxmlformats.org/officeDocument/2006/relationships/slideLayout" Target="../slideLayouts/slideLayout110.xml"/><Relationship Id="rId3" Type="http://schemas.openxmlformats.org/officeDocument/2006/relationships/slideLayout" Target="../slideLayouts/slideLayout109.xml"/><Relationship Id="rId2" Type="http://schemas.openxmlformats.org/officeDocument/2006/relationships/slideLayout" Target="../slideLayouts/slideLayout108.xml"/><Relationship Id="rId13" Type="http://schemas.openxmlformats.org/officeDocument/2006/relationships/theme" Target="../theme/theme11.xml"/><Relationship Id="rId12" Type="http://schemas.openxmlformats.org/officeDocument/2006/relationships/slideLayout" Target="../slideLayouts/slideLayout118.xml"/><Relationship Id="rId11" Type="http://schemas.openxmlformats.org/officeDocument/2006/relationships/slideLayout" Target="../slideLayouts/slideLayout117.xml"/><Relationship Id="rId10" Type="http://schemas.openxmlformats.org/officeDocument/2006/relationships/slideLayout" Target="../slideLayouts/slideLayout116.xml"/><Relationship Id="rId1" Type="http://schemas.openxmlformats.org/officeDocument/2006/relationships/slideLayout" Target="../slideLayouts/slideLayout107.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2.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5" Type="http://schemas.openxmlformats.org/officeDocument/2006/relationships/theme" Target="../theme/theme4.xml"/><Relationship Id="rId14" Type="http://schemas.openxmlformats.org/officeDocument/2006/relationships/image" Target="../media/image5.png"/><Relationship Id="rId13" Type="http://schemas.openxmlformats.org/officeDocument/2006/relationships/image" Target="../media/image4.png"/><Relationship Id="rId12" Type="http://schemas.openxmlformats.org/officeDocument/2006/relationships/image" Target="../media/image3.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5" Type="http://schemas.openxmlformats.org/officeDocument/2006/relationships/theme" Target="../theme/theme5.xml"/><Relationship Id="rId14" Type="http://schemas.openxmlformats.org/officeDocument/2006/relationships/image" Target="../media/image8.png"/><Relationship Id="rId13" Type="http://schemas.openxmlformats.org/officeDocument/2006/relationships/image" Target="../media/image7.png"/><Relationship Id="rId12" Type="http://schemas.openxmlformats.org/officeDocument/2006/relationships/image" Target="../media/image6.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3" Type="http://schemas.openxmlformats.org/officeDocument/2006/relationships/theme" Target="../theme/theme6.xml"/><Relationship Id="rId12" Type="http://schemas.openxmlformats.org/officeDocument/2006/relationships/image" Target="../media/image3.jpe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3" Type="http://schemas.openxmlformats.org/officeDocument/2006/relationships/theme" Target="../theme/theme7.xml"/><Relationship Id="rId12" Type="http://schemas.openxmlformats.org/officeDocument/2006/relationships/image" Target="../media/image9.jpe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3" Type="http://schemas.openxmlformats.org/officeDocument/2006/relationships/theme" Target="../theme/theme8.xml"/><Relationship Id="rId12" Type="http://schemas.openxmlformats.org/officeDocument/2006/relationships/slideLayout" Target="../slideLayouts/slideLayout89.xml"/><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94.xml"/><Relationship Id="rId4" Type="http://schemas.openxmlformats.org/officeDocument/2006/relationships/slideLayout" Target="../slideLayouts/slideLayout93.xml"/><Relationship Id="rId3" Type="http://schemas.openxmlformats.org/officeDocument/2006/relationships/slideLayout" Target="../slideLayouts/slideLayout92.xml"/><Relationship Id="rId2" Type="http://schemas.openxmlformats.org/officeDocument/2006/relationships/slideLayout" Target="../slideLayouts/slideLayout91.xml"/><Relationship Id="rId1"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p:pic>
        <p:nvPicPr>
          <p:cNvPr id="1026" name="Picture 246" descr="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1027" name="Rectangle 13"/>
          <p:cNvSpPr>
            <a:spLocks noGrp="1"/>
          </p:cNvSpPr>
          <p:nvPr>
            <p:ph type="title"/>
          </p:nvPr>
        </p:nvSpPr>
        <p:spPr>
          <a:xfrm>
            <a:off x="4078817" y="862013"/>
            <a:ext cx="7488767" cy="838200"/>
          </a:xfrm>
          <a:prstGeom prst="rect">
            <a:avLst/>
          </a:prstGeom>
          <a:noFill/>
          <a:ln w="9525">
            <a:noFill/>
          </a:ln>
        </p:spPr>
        <p:txBody>
          <a:bodyPr lIns="80139" tIns="40069" rIns="80139" bIns="40069" anchor="ctr" anchorCtr="0"/>
          <a:p>
            <a:pPr lvl="0"/>
            <a:r>
              <a:rPr lang="zh-CN" altLang="en-US"/>
              <a:t>单击此处编辑母版标题样式</a:t>
            </a:r>
            <a:endParaRPr lang="zh-CN" altLang="en-US"/>
          </a:p>
        </p:txBody>
      </p:sp>
      <p:sp>
        <p:nvSpPr>
          <p:cNvPr id="1028" name="Rectangle 22"/>
          <p:cNvSpPr/>
          <p:nvPr/>
        </p:nvSpPr>
        <p:spPr>
          <a:xfrm>
            <a:off x="-3122083" y="-100012"/>
            <a:ext cx="2978149" cy="5307012"/>
          </a:xfrm>
          <a:prstGeom prst="rect">
            <a:avLst/>
          </a:prstGeom>
          <a:noFill/>
          <a:ln w="9525">
            <a:noFill/>
          </a:ln>
        </p:spPr>
        <p:txBody>
          <a:bodyPr lIns="106832" tIns="53417" rIns="106832" bIns="53417"/>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英文标题</a:t>
            </a:r>
            <a:r>
              <a:rPr lang="en-US" altLang="zh-CN" sz="1600" dirty="0">
                <a:latin typeface="华文细黑" panose="02010600040101010101" pitchFamily="2" charset="-122"/>
                <a:ea typeface="华文细黑" panose="02010600040101010101" pitchFamily="2" charset="-122"/>
              </a:rPr>
              <a:t>:20-30pt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 </a:t>
            </a:r>
            <a:r>
              <a:rPr lang="en-US" altLang="zh-CN" sz="1600" dirty="0">
                <a:latin typeface="华文细黑" panose="02010600040101010101" pitchFamily="2" charset="-122"/>
                <a:ea typeface="华文细黑" panose="02010600040101010101" pitchFamily="2" charset="-122"/>
              </a:rPr>
              <a:t>:Arial</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75000"/>
              </a:lnSpc>
            </a:pP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中文标题</a:t>
            </a:r>
            <a:r>
              <a:rPr lang="en-US" altLang="zh-CN" sz="1600" dirty="0">
                <a:latin typeface="华文细黑" panose="02010600040101010101" pitchFamily="2" charset="-122"/>
                <a:ea typeface="华文细黑" panose="02010600040101010101" pitchFamily="2" charset="-122"/>
              </a:rPr>
              <a:t>:20-30pt</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en-US" altLang="zh-CN" sz="1600" dirty="0">
                <a:latin typeface="华文细黑" panose="02010600040101010101" pitchFamily="2" charset="-122"/>
                <a:ea typeface="华文细黑" panose="02010600040101010101" pitchFamily="2" charset="-122"/>
              </a:rPr>
              <a:t>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首选颜色</a:t>
            </a:r>
            <a:r>
              <a:rPr lang="en-US" altLang="zh-CN" sz="1600" dirty="0">
                <a:latin typeface="华文细黑" panose="02010600040101010101" pitchFamily="2" charset="-122"/>
                <a:ea typeface="华文细黑" panose="02010600040101010101" pitchFamily="2" charset="-122"/>
              </a:rPr>
              <a:t>: R119 G119 B119</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备选颜色</a:t>
            </a:r>
            <a:r>
              <a:rPr lang="en-US" altLang="zh-CN" sz="1600" dirty="0">
                <a:latin typeface="华文细黑" panose="02010600040101010101" pitchFamily="2" charset="-122"/>
                <a:ea typeface="华文细黑" panose="02010600040101010101" pitchFamily="2" charset="-122"/>
              </a:rPr>
              <a:t>: R0 G117 B194</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英文正文</a:t>
            </a:r>
            <a:r>
              <a:rPr lang="en-US" altLang="zh-CN" sz="1600" dirty="0">
                <a:latin typeface="华文细黑" panose="02010600040101010101" pitchFamily="2" charset="-122"/>
                <a:ea typeface="华文细黑" panose="02010600040101010101" pitchFamily="2" charset="-122"/>
              </a:rPr>
              <a:t>:18-20pt</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子目录 </a:t>
            </a:r>
            <a:r>
              <a:rPr lang="en-US" altLang="zh-CN" sz="1600" dirty="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dirty="0">
                <a:latin typeface="华文细黑" panose="02010600040101010101" pitchFamily="2" charset="-122"/>
                <a:ea typeface="华文细黑" panose="02010600040101010101" pitchFamily="2" charset="-122"/>
              </a:rPr>
              <a:t>) :18--20pt  </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 </a:t>
            </a:r>
            <a:r>
              <a:rPr lang="en-US" altLang="zh-CN" sz="1600" dirty="0">
                <a:latin typeface="华文细黑" panose="02010600040101010101" pitchFamily="2" charset="-122"/>
                <a:ea typeface="华文细黑" panose="02010600040101010101" pitchFamily="2" charset="-122"/>
              </a:rPr>
              <a:t>:Arial</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中文正文</a:t>
            </a:r>
            <a:r>
              <a:rPr lang="en-US" altLang="zh-CN" sz="1600" dirty="0">
                <a:latin typeface="华文细黑" panose="02010600040101010101" pitchFamily="2" charset="-122"/>
                <a:ea typeface="华文细黑" panose="02010600040101010101" pitchFamily="2" charset="-122"/>
              </a:rPr>
              <a:t>:18-24pt</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子目录</a:t>
            </a:r>
            <a:r>
              <a:rPr lang="en-US" altLang="zh-CN" sz="1600" dirty="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dirty="0">
                <a:latin typeface="华文细黑" panose="02010600040101010101" pitchFamily="2" charset="-122"/>
                <a:ea typeface="华文细黑" panose="02010600040101010101" pitchFamily="2" charset="-122"/>
              </a:rPr>
              <a:t>):16-20pt</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en-US" altLang="zh-CN" sz="1600" dirty="0">
                <a:latin typeface="华文细黑" panose="02010600040101010101" pitchFamily="2" charset="-122"/>
                <a:ea typeface="华文细黑" panose="02010600040101010101" pitchFamily="2" charset="-122"/>
              </a:rPr>
              <a:t>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首选颜色</a:t>
            </a:r>
            <a:r>
              <a:rPr lang="en-US" altLang="zh-CN" sz="1600" dirty="0">
                <a:latin typeface="华文细黑" panose="02010600040101010101" pitchFamily="2" charset="-122"/>
                <a:ea typeface="华文细黑" panose="02010600040101010101" pitchFamily="2" charset="-122"/>
              </a:rPr>
              <a:t>: :R0 G0 B0</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备选颜色</a:t>
            </a:r>
            <a:r>
              <a:rPr lang="en-US" altLang="zh-CN" sz="1600" dirty="0">
                <a:latin typeface="华文细黑" panose="02010600040101010101" pitchFamily="2" charset="-122"/>
                <a:ea typeface="华文细黑" panose="02010600040101010101" pitchFamily="2" charset="-122"/>
              </a:rPr>
              <a:t>: R119 G119 B119</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en-US" altLang="zh-CN" sz="1600" dirty="0">
                <a:latin typeface="华文细黑" panose="02010600040101010101" pitchFamily="2" charset="-122"/>
                <a:ea typeface="华文细黑" panose="02010600040101010101" pitchFamily="2" charset="-122"/>
              </a:rPr>
              <a:t>R0 G117 B194</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solidFill>
                <a:schemeClr val="tx1"/>
              </a:solidFill>
              <a:latin typeface="华文细黑" panose="02010600040101010101" pitchFamily="2" charset="-122"/>
              <a:ea typeface="华文细黑" panose="02010600040101010101" pitchFamily="2" charset="-122"/>
            </a:endParaRPr>
          </a:p>
        </p:txBody>
      </p:sp>
      <p:sp>
        <p:nvSpPr>
          <p:cNvPr id="1029" name="Rectangle 152"/>
          <p:cNvSpPr>
            <a:spLocks noGrp="1"/>
          </p:cNvSpPr>
          <p:nvPr>
            <p:ph type="body" idx="1"/>
          </p:nvPr>
        </p:nvSpPr>
        <p:spPr>
          <a:xfrm>
            <a:off x="719667" y="1916113"/>
            <a:ext cx="10945284" cy="4392612"/>
          </a:xfrm>
          <a:prstGeom prst="rect">
            <a:avLst/>
          </a:prstGeom>
          <a:noFill/>
          <a:ln w="9525">
            <a:noFill/>
          </a:ln>
        </p:spPr>
        <p:txBody>
          <a:bodyPr lIns="80152" tIns="40076" rIns="80152" bIns="40076"/>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0" name="Rectangle 159"/>
          <p:cNvSpPr/>
          <p:nvPr/>
        </p:nvSpPr>
        <p:spPr>
          <a:xfrm>
            <a:off x="-1009649" y="1359535"/>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1" name="Rectangle 160"/>
          <p:cNvSpPr/>
          <p:nvPr/>
        </p:nvSpPr>
        <p:spPr>
          <a:xfrm>
            <a:off x="-1009649" y="5248910"/>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2" name="Rectangle 229"/>
          <p:cNvSpPr/>
          <p:nvPr/>
        </p:nvSpPr>
        <p:spPr>
          <a:xfrm>
            <a:off x="-1009649" y="1865948"/>
            <a:ext cx="337820" cy="392430"/>
          </a:xfrm>
          <a:prstGeom prst="rect">
            <a:avLst/>
          </a:prstGeom>
          <a:solidFill>
            <a:srgbClr val="0075C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3" name="Rectangle 232"/>
          <p:cNvSpPr/>
          <p:nvPr/>
        </p:nvSpPr>
        <p:spPr>
          <a:xfrm>
            <a:off x="-1009649" y="4817110"/>
            <a:ext cx="337820" cy="392430"/>
          </a:xfrm>
          <a:prstGeom prst="rect">
            <a:avLst/>
          </a:prstGeom>
          <a:solidFill>
            <a:schemeClr val="tx1"/>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4" name="Rectangle 233"/>
          <p:cNvSpPr/>
          <p:nvPr/>
        </p:nvSpPr>
        <p:spPr>
          <a:xfrm>
            <a:off x="-1009649" y="5752148"/>
            <a:ext cx="337820" cy="392430"/>
          </a:xfrm>
          <a:prstGeom prst="rect">
            <a:avLst/>
          </a:prstGeom>
          <a:solidFill>
            <a:srgbClr val="0075C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5" name="Line 235"/>
          <p:cNvSpPr/>
          <p:nvPr/>
        </p:nvSpPr>
        <p:spPr>
          <a:xfrm flipH="1">
            <a:off x="-2832100" y="2420938"/>
            <a:ext cx="2590800" cy="0"/>
          </a:xfrm>
          <a:prstGeom prst="line">
            <a:avLst/>
          </a:prstGeom>
          <a:ln w="9525" cap="flat" cmpd="sng">
            <a:solidFill>
              <a:schemeClr val="bg1"/>
            </a:solidFill>
            <a:prstDash val="solid"/>
            <a:headEnd type="none" w="med" len="med"/>
            <a:tailEnd type="none" w="med" len="med"/>
          </a:ln>
        </p:spPr>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r" defTabSz="802005" eaLnBrk="0" fontAlgn="base" latinLnBrk="0" hangingPunct="0">
        <a:lnSpc>
          <a:spcPct val="100000"/>
        </a:lnSpc>
        <a:spcBef>
          <a:spcPct val="0"/>
        </a:spcBef>
        <a:spcAft>
          <a:spcPct val="0"/>
        </a:spcAft>
        <a:buNone/>
        <a:defRPr sz="2400" b="1" i="0" u="none" kern="1200" baseline="0">
          <a:solidFill>
            <a:srgbClr val="777777"/>
          </a:solidFill>
          <a:latin typeface="+mj-lt"/>
          <a:ea typeface="+mj-ea"/>
          <a:cs typeface="+mj-cs"/>
        </a:defRPr>
      </a:lvl1pPr>
    </p:titleStyle>
    <p:bodyStyle>
      <a:lvl1pPr marL="300355" lvl="0" indent="-300355" algn="l" defTabSz="802005" eaLnBrk="0" fontAlgn="base" latinLnBrk="0" hangingPunct="0">
        <a:lnSpc>
          <a:spcPct val="140000"/>
        </a:lnSpc>
        <a:spcBef>
          <a:spcPct val="0"/>
        </a:spcBef>
        <a:spcAft>
          <a:spcPct val="0"/>
        </a:spcAft>
        <a:buChar char="•"/>
        <a:defRPr sz="2000" b="1" i="0" u="none" kern="1200" baseline="0">
          <a:solidFill>
            <a:schemeClr val="tx1"/>
          </a:solidFill>
          <a:latin typeface="+mn-lt"/>
          <a:ea typeface="+mn-ea"/>
          <a:cs typeface="+mn-cs"/>
        </a:defRPr>
      </a:lvl1pPr>
      <a:lvl2pPr marL="652780" lvl="1" indent="-250825" algn="l" defTabSz="802005" eaLnBrk="0" fontAlgn="base" latinLnBrk="0" hangingPunct="0">
        <a:lnSpc>
          <a:spcPct val="140000"/>
        </a:lnSpc>
        <a:spcBef>
          <a:spcPct val="0"/>
        </a:spcBef>
        <a:spcAft>
          <a:spcPct val="0"/>
        </a:spcAft>
        <a:buSzPct val="50000"/>
        <a:buFont typeface="Wingdings" panose="05000000000000000000" pitchFamily="2" charset="2"/>
        <a:buChar char="p"/>
        <a:defRPr sz="2000" b="0" i="0" u="none" kern="1200" baseline="0">
          <a:solidFill>
            <a:schemeClr val="tx1"/>
          </a:solidFill>
          <a:latin typeface="+mn-lt"/>
          <a:ea typeface="+mn-ea"/>
          <a:cs typeface="+mn-cs"/>
        </a:defRPr>
      </a:lvl2pPr>
      <a:lvl3pPr marL="1003300" lvl="2" indent="-201295" algn="l" defTabSz="802005" eaLnBrk="0" fontAlgn="base" latinLnBrk="0" hangingPunct="0">
        <a:lnSpc>
          <a:spcPct val="140000"/>
        </a:lnSpc>
        <a:spcBef>
          <a:spcPct val="0"/>
        </a:spcBef>
        <a:spcAft>
          <a:spcPct val="0"/>
        </a:spcAft>
        <a:buSzPct val="50000"/>
        <a:buFont typeface="Wingdings" panose="05000000000000000000" pitchFamily="2" charset="2"/>
        <a:buChar char="n"/>
        <a:defRPr sz="2400" b="0" i="0" u="none" kern="1200" baseline="0">
          <a:solidFill>
            <a:schemeClr val="tx1"/>
          </a:solidFill>
          <a:latin typeface="+mn-lt"/>
          <a:ea typeface="+mn-ea"/>
          <a:cs typeface="+mn-cs"/>
        </a:defRPr>
      </a:lvl3pPr>
      <a:lvl4pPr marL="1402080" lvl="3" indent="-200025" algn="l" defTabSz="802005" eaLnBrk="0" fontAlgn="base" latinLnBrk="0" hangingPunct="0">
        <a:lnSpc>
          <a:spcPct val="140000"/>
        </a:lnSpc>
        <a:spcBef>
          <a:spcPct val="0"/>
        </a:spcBef>
        <a:spcAft>
          <a:spcPct val="0"/>
        </a:spcAft>
        <a:buSzTx/>
        <a:buFont typeface="Arial" panose="020B0604020202020204" pitchFamily="34" charset="0"/>
        <a:buChar char="–"/>
        <a:defRPr sz="2000" b="0" i="0" u="none" kern="1200" baseline="0">
          <a:solidFill>
            <a:schemeClr val="tx1"/>
          </a:solidFill>
          <a:latin typeface="+mn-lt"/>
          <a:ea typeface="+mn-ea"/>
          <a:cs typeface="+mn-cs"/>
        </a:defRPr>
      </a:lvl4pPr>
      <a:lvl5pPr marL="1803400" lvl="4" indent="-201295"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5pPr>
      <a:lvl6pPr marL="2514600" lvl="5" indent="-228600"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6pPr>
      <a:lvl7pPr marL="2971800" lvl="6" indent="-228600"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7pPr>
      <a:lvl8pPr marL="3429000" lvl="7" indent="-228600"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8pPr>
      <a:lvl9pPr marL="3886200" lvl="8" indent="-228600"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4098"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p:pic>
        <p:nvPicPr>
          <p:cNvPr id="2050" name="Picture 42" descr="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2051" name="Rectangle 2"/>
          <p:cNvSpPr>
            <a:spLocks noGrp="1"/>
          </p:cNvSpPr>
          <p:nvPr>
            <p:ph type="title"/>
          </p:nvPr>
        </p:nvSpPr>
        <p:spPr>
          <a:xfrm>
            <a:off x="4176184" y="836613"/>
            <a:ext cx="7584016" cy="654050"/>
          </a:xfrm>
          <a:prstGeom prst="rect">
            <a:avLst/>
          </a:prstGeom>
          <a:noFill/>
          <a:ln w="9525">
            <a:noFill/>
          </a:ln>
        </p:spPr>
        <p:txBody>
          <a:bodyPr lIns="80152" tIns="40076" rIns="80152" bIns="40076" anchor="ctr" anchorCtr="0"/>
          <a:p>
            <a:pPr lvl="0"/>
            <a:r>
              <a:rPr lang="zh-CN" altLang="en-US"/>
              <a:t>单击此处编辑母版标题样式</a:t>
            </a:r>
            <a:endParaRPr lang="zh-CN" altLang="en-US"/>
          </a:p>
        </p:txBody>
      </p:sp>
      <p:sp>
        <p:nvSpPr>
          <p:cNvPr id="2052" name="Rectangle 3"/>
          <p:cNvSpPr>
            <a:spLocks noGrp="1"/>
          </p:cNvSpPr>
          <p:nvPr>
            <p:ph type="body" idx="1"/>
          </p:nvPr>
        </p:nvSpPr>
        <p:spPr>
          <a:xfrm>
            <a:off x="624417" y="1773238"/>
            <a:ext cx="11135783" cy="4319587"/>
          </a:xfrm>
          <a:prstGeom prst="rect">
            <a:avLst/>
          </a:prstGeom>
          <a:noFill/>
          <a:ln w="9525">
            <a:noFill/>
          </a:ln>
        </p:spPr>
        <p:txBody>
          <a:bodyPr lIns="80152" tIns="40076" rIns="80152" bIns="40076"/>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053" name="Rectangle 7"/>
          <p:cNvSpPr/>
          <p:nvPr/>
        </p:nvSpPr>
        <p:spPr>
          <a:xfrm>
            <a:off x="-3312583" y="-100012"/>
            <a:ext cx="3227916" cy="5308600"/>
          </a:xfrm>
          <a:prstGeom prst="rect">
            <a:avLst/>
          </a:prstGeom>
          <a:noFill/>
          <a:ln w="9525">
            <a:noFill/>
          </a:ln>
        </p:spPr>
        <p:txBody>
          <a:bodyPr lIns="106832" tIns="53417" rIns="106832" bIns="53417"/>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英文目录标题</a:t>
            </a:r>
            <a:r>
              <a:rPr lang="en-US" altLang="zh-CN" sz="1600" dirty="0">
                <a:latin typeface="华文细黑" panose="02010600040101010101" pitchFamily="2" charset="-122"/>
                <a:ea typeface="华文细黑" panose="02010600040101010101" pitchFamily="2" charset="-122"/>
              </a:rPr>
              <a:t>:20-40pt  </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 </a:t>
            </a:r>
            <a:r>
              <a:rPr lang="en-US" altLang="zh-CN" sz="1600" dirty="0">
                <a:latin typeface="华文细黑" panose="02010600040101010101" pitchFamily="2" charset="-122"/>
                <a:ea typeface="华文细黑" panose="02010600040101010101" pitchFamily="2" charset="-122"/>
              </a:rPr>
              <a:t>:Arial</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中文目录标题</a:t>
            </a:r>
            <a:r>
              <a:rPr lang="en-US" altLang="zh-CN" sz="1600" dirty="0">
                <a:latin typeface="华文细黑" panose="02010600040101010101" pitchFamily="2" charset="-122"/>
                <a:ea typeface="华文细黑" panose="02010600040101010101" pitchFamily="2" charset="-122"/>
              </a:rPr>
              <a:t>:35-40pt  </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首选颜色</a:t>
            </a:r>
            <a:r>
              <a:rPr lang="en-US" altLang="zh-CN" sz="1600" dirty="0">
                <a:latin typeface="华文细黑" panose="02010600040101010101" pitchFamily="2" charset="-122"/>
                <a:ea typeface="华文细黑" panose="02010600040101010101" pitchFamily="2" charset="-122"/>
              </a:rPr>
              <a:t>: R119 G119 B119</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备选颜色</a:t>
            </a:r>
            <a:r>
              <a:rPr lang="en-US" altLang="zh-CN" sz="1600" dirty="0">
                <a:latin typeface="华文细黑" panose="02010600040101010101" pitchFamily="2" charset="-122"/>
                <a:ea typeface="华文细黑" panose="02010600040101010101" pitchFamily="2" charset="-122"/>
              </a:rPr>
              <a:t>: R0 G117 B194</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英文目录正文</a:t>
            </a:r>
            <a:r>
              <a:rPr lang="en-US" altLang="zh-CN" sz="1600" dirty="0">
                <a:latin typeface="华文细黑" panose="02010600040101010101" pitchFamily="2" charset="-122"/>
                <a:ea typeface="华文细黑" panose="02010600040101010101" pitchFamily="2" charset="-122"/>
              </a:rPr>
              <a:t>:20-30pt</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子目录 </a:t>
            </a:r>
            <a:r>
              <a:rPr lang="en-US" altLang="zh-CN" sz="1600" dirty="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dirty="0">
                <a:latin typeface="华文细黑" panose="02010600040101010101" pitchFamily="2" charset="-122"/>
                <a:ea typeface="华文细黑" panose="02010600040101010101" pitchFamily="2" charset="-122"/>
              </a:rPr>
              <a:t>) :16-24pt  </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 </a:t>
            </a:r>
            <a:r>
              <a:rPr lang="en-US" altLang="zh-CN" sz="1600" dirty="0">
                <a:latin typeface="华文细黑" panose="02010600040101010101" pitchFamily="2" charset="-122"/>
                <a:ea typeface="华文细黑" panose="02010600040101010101" pitchFamily="2" charset="-122"/>
              </a:rPr>
              <a:t>:Arial</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中文目录正文</a:t>
            </a:r>
            <a:r>
              <a:rPr lang="en-US" altLang="zh-CN" sz="1600" dirty="0">
                <a:latin typeface="华文细黑" panose="02010600040101010101" pitchFamily="2" charset="-122"/>
                <a:ea typeface="华文细黑" panose="02010600040101010101" pitchFamily="2" charset="-122"/>
              </a:rPr>
              <a:t>:28-30pt</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子目录</a:t>
            </a:r>
            <a:r>
              <a:rPr lang="en-US" altLang="zh-CN" sz="1600" dirty="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dirty="0">
                <a:latin typeface="华文细黑" panose="02010600040101010101" pitchFamily="2" charset="-122"/>
                <a:ea typeface="华文细黑" panose="02010600040101010101" pitchFamily="2" charset="-122"/>
              </a:rPr>
              <a:t>):18-30pt </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首选颜色</a:t>
            </a:r>
            <a:r>
              <a:rPr lang="en-US" altLang="zh-CN" sz="1600" dirty="0">
                <a:latin typeface="华文细黑" panose="02010600040101010101" pitchFamily="2" charset="-122"/>
                <a:ea typeface="华文细黑" panose="02010600040101010101" pitchFamily="2" charset="-122"/>
              </a:rPr>
              <a:t>: :R0 G0 B0</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备选颜色</a:t>
            </a:r>
            <a:r>
              <a:rPr lang="en-US" altLang="zh-CN" sz="1600" dirty="0">
                <a:latin typeface="华文细黑" panose="02010600040101010101" pitchFamily="2" charset="-122"/>
                <a:ea typeface="华文细黑" panose="02010600040101010101" pitchFamily="2" charset="-122"/>
              </a:rPr>
              <a:t>: R119 G119 B119</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solidFill>
                <a:schemeClr val="tx1"/>
              </a:solidFill>
              <a:latin typeface="华文细黑" panose="02010600040101010101" pitchFamily="2" charset="-122"/>
              <a:ea typeface="华文细黑" panose="02010600040101010101" pitchFamily="2" charset="-122"/>
            </a:endParaRPr>
          </a:p>
        </p:txBody>
      </p:sp>
      <p:sp>
        <p:nvSpPr>
          <p:cNvPr id="2054" name="Rectangle 21"/>
          <p:cNvSpPr/>
          <p:nvPr/>
        </p:nvSpPr>
        <p:spPr>
          <a:xfrm>
            <a:off x="-1009649" y="1432560"/>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2055" name="Rectangle 22"/>
          <p:cNvSpPr/>
          <p:nvPr/>
        </p:nvSpPr>
        <p:spPr>
          <a:xfrm>
            <a:off x="-1009649" y="1935798"/>
            <a:ext cx="337820" cy="392430"/>
          </a:xfrm>
          <a:prstGeom prst="rect">
            <a:avLst/>
          </a:prstGeom>
          <a:solidFill>
            <a:srgbClr val="0075C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2056" name="Rectangle 25"/>
          <p:cNvSpPr/>
          <p:nvPr/>
        </p:nvSpPr>
        <p:spPr>
          <a:xfrm>
            <a:off x="-1009649" y="5320348"/>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2057" name="Rectangle 26"/>
          <p:cNvSpPr/>
          <p:nvPr/>
        </p:nvSpPr>
        <p:spPr>
          <a:xfrm>
            <a:off x="-1009649" y="4888548"/>
            <a:ext cx="337820" cy="392430"/>
          </a:xfrm>
          <a:prstGeom prst="rect">
            <a:avLst/>
          </a:prstGeom>
          <a:solidFill>
            <a:schemeClr val="tx1"/>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2058" name="Line 29"/>
          <p:cNvSpPr/>
          <p:nvPr/>
        </p:nvSpPr>
        <p:spPr>
          <a:xfrm flipH="1">
            <a:off x="-2832100" y="2492375"/>
            <a:ext cx="2590800" cy="0"/>
          </a:xfrm>
          <a:prstGeom prst="line">
            <a:avLst/>
          </a:prstGeom>
          <a:ln w="9525" cap="flat" cmpd="sng">
            <a:solidFill>
              <a:schemeClr val="bg1"/>
            </a:solidFill>
            <a:prstDash val="solid"/>
            <a:headEnd type="none" w="med" len="med"/>
            <a:tailEnd type="none" w="med" len="med"/>
          </a:ln>
        </p:spPr>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r" defTabSz="802005" eaLnBrk="0" fontAlgn="base" latinLnBrk="0" hangingPunct="0">
        <a:lnSpc>
          <a:spcPct val="100000"/>
        </a:lnSpc>
        <a:spcBef>
          <a:spcPct val="0"/>
        </a:spcBef>
        <a:spcAft>
          <a:spcPct val="0"/>
        </a:spcAft>
        <a:buNone/>
        <a:defRPr sz="2400" b="0" i="0" u="none" kern="1200" baseline="0">
          <a:solidFill>
            <a:schemeClr val="bg2"/>
          </a:solidFill>
          <a:latin typeface="+mj-lt"/>
          <a:ea typeface="+mj-ea"/>
          <a:cs typeface="+mj-cs"/>
        </a:defRPr>
      </a:lvl1pPr>
    </p:titleStyle>
    <p:bodyStyle>
      <a:lvl1pPr marL="300355" lvl="0" indent="-300355" algn="l" defTabSz="802005" eaLnBrk="0" fontAlgn="base" latinLnBrk="0" hangingPunct="0">
        <a:lnSpc>
          <a:spcPct val="140000"/>
        </a:lnSpc>
        <a:spcBef>
          <a:spcPct val="0"/>
        </a:spcBef>
        <a:spcAft>
          <a:spcPct val="0"/>
        </a:spcAft>
        <a:buChar char="•"/>
        <a:defRPr sz="2800" b="1" i="0" u="none" kern="1200" baseline="0">
          <a:solidFill>
            <a:schemeClr val="tx1"/>
          </a:solidFill>
          <a:latin typeface="+mn-lt"/>
          <a:ea typeface="+mn-ea"/>
          <a:cs typeface="+mn-cs"/>
        </a:defRPr>
      </a:lvl1pPr>
      <a:lvl2pPr marL="652780" lvl="1" indent="-250825" algn="l" defTabSz="802005" eaLnBrk="0" fontAlgn="base" latinLnBrk="0" hangingPunct="0">
        <a:lnSpc>
          <a:spcPct val="140000"/>
        </a:lnSpc>
        <a:spcBef>
          <a:spcPct val="0"/>
        </a:spcBef>
        <a:spcAft>
          <a:spcPct val="0"/>
        </a:spcAft>
        <a:buSzPct val="50000"/>
        <a:buFont typeface="Wingdings" panose="05000000000000000000" pitchFamily="2" charset="2"/>
        <a:buChar char="p"/>
        <a:defRPr sz="2400" b="0" i="0" u="none" kern="1200" baseline="0">
          <a:solidFill>
            <a:schemeClr val="tx1"/>
          </a:solidFill>
          <a:latin typeface="+mn-lt"/>
          <a:ea typeface="+mn-ea"/>
          <a:cs typeface="+mn-cs"/>
        </a:defRPr>
      </a:lvl2pPr>
      <a:lvl3pPr marL="1003300" lvl="2" indent="-201295" algn="l" defTabSz="802005" eaLnBrk="0" fontAlgn="base" latinLnBrk="0" hangingPunct="0">
        <a:lnSpc>
          <a:spcPct val="140000"/>
        </a:lnSpc>
        <a:spcBef>
          <a:spcPct val="0"/>
        </a:spcBef>
        <a:spcAft>
          <a:spcPct val="0"/>
        </a:spcAft>
        <a:buSzPct val="50000"/>
        <a:buFont typeface="Wingdings" panose="05000000000000000000" pitchFamily="2" charset="2"/>
        <a:buChar char="n"/>
        <a:defRPr sz="2200" b="0" i="0" u="none" kern="1200" baseline="0">
          <a:solidFill>
            <a:schemeClr val="tx1"/>
          </a:solidFill>
          <a:latin typeface="+mn-lt"/>
          <a:ea typeface="+mn-ea"/>
          <a:cs typeface="+mn-cs"/>
        </a:defRPr>
      </a:lvl3pPr>
      <a:lvl4pPr marL="1402080" lvl="3" indent="-200025" algn="l" defTabSz="802005" eaLnBrk="0" fontAlgn="base" latinLnBrk="0" hangingPunct="0">
        <a:lnSpc>
          <a:spcPct val="140000"/>
        </a:lnSpc>
        <a:spcBef>
          <a:spcPct val="0"/>
        </a:spcBef>
        <a:spcAft>
          <a:spcPct val="0"/>
        </a:spcAft>
        <a:buSzTx/>
        <a:buFont typeface="Arial" panose="020B0604020202020204" pitchFamily="34" charset="0"/>
        <a:buChar char="–"/>
        <a:defRPr sz="2000" b="0" i="0" u="none" kern="1200" baseline="0">
          <a:solidFill>
            <a:schemeClr val="tx1"/>
          </a:solidFill>
          <a:latin typeface="+mn-lt"/>
          <a:ea typeface="+mn-ea"/>
          <a:cs typeface="+mn-cs"/>
        </a:defRPr>
      </a:lvl4pPr>
      <a:lvl5pPr marL="1803400" lvl="4" indent="-201295" algn="l" defTabSz="802005" eaLnBrk="0" fontAlgn="base" latinLnBrk="0" hangingPunct="0">
        <a:lnSpc>
          <a:spcPct val="140000"/>
        </a:lnSpc>
        <a:spcBef>
          <a:spcPct val="0"/>
        </a:spcBef>
        <a:spcAft>
          <a:spcPct val="0"/>
        </a:spcAft>
        <a:buSzTx/>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802005" eaLnBrk="0" fontAlgn="base" latinLnBrk="0" hangingPunct="0">
        <a:lnSpc>
          <a:spcPct val="140000"/>
        </a:lnSpc>
        <a:spcBef>
          <a:spcPct val="0"/>
        </a:spcBef>
        <a:spcAft>
          <a:spcPct val="0"/>
        </a:spcAft>
        <a:buSzTx/>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802005" eaLnBrk="0" fontAlgn="base" latinLnBrk="0" hangingPunct="0">
        <a:lnSpc>
          <a:spcPct val="140000"/>
        </a:lnSpc>
        <a:spcBef>
          <a:spcPct val="0"/>
        </a:spcBef>
        <a:spcAft>
          <a:spcPct val="0"/>
        </a:spcAft>
        <a:buSzTx/>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802005" eaLnBrk="0" fontAlgn="base" latinLnBrk="0" hangingPunct="0">
        <a:lnSpc>
          <a:spcPct val="140000"/>
        </a:lnSpc>
        <a:spcBef>
          <a:spcPct val="0"/>
        </a:spcBef>
        <a:spcAft>
          <a:spcPct val="0"/>
        </a:spcAft>
        <a:buSzTx/>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802005" eaLnBrk="0" fontAlgn="base" latinLnBrk="0" hangingPunct="0">
        <a:lnSpc>
          <a:spcPct val="140000"/>
        </a:lnSpc>
        <a:spcBef>
          <a:spcPct val="0"/>
        </a:spcBef>
        <a:spcAft>
          <a:spcPct val="0"/>
        </a:spcAft>
        <a:buSzTx/>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p:pic>
        <p:nvPicPr>
          <p:cNvPr id="3074" name="Picture 20" descr="3"/>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3075" name="Text Box 15"/>
          <p:cNvSpPr txBox="1"/>
          <p:nvPr/>
        </p:nvSpPr>
        <p:spPr>
          <a:xfrm>
            <a:off x="8365067" y="2762250"/>
            <a:ext cx="3102610" cy="1090295"/>
          </a:xfrm>
          <a:prstGeom prst="rect">
            <a:avLst/>
          </a:prstGeom>
          <a:noFill/>
          <a:ln w="9525">
            <a:noFill/>
          </a:ln>
        </p:spPr>
        <p:txBody>
          <a:bodyPr wrap="none" lIns="105600" tIns="52800" rIns="105600" bIns="52800">
            <a:spAutoFit/>
          </a:bodyPr>
          <a:p>
            <a:pPr lvl="0" defTabSz="802005" eaLnBrk="1" hangingPunct="1"/>
            <a:r>
              <a:rPr lang="en-US" altLang="zh-CN" sz="6400" dirty="0">
                <a:latin typeface="Arial" panose="020B0604020202020204" pitchFamily="34" charset="0"/>
              </a:rPr>
              <a:t>Thanks!</a:t>
            </a:r>
            <a:endParaRPr lang="en-US" altLang="zh-CN" sz="6400" dirty="0">
              <a:latin typeface="Arial" panose="020B0604020202020204" pitchFamily="34" charset="0"/>
            </a:endParaRPr>
          </a:p>
        </p:txBody>
      </p:sp>
      <p:sp>
        <p:nvSpPr>
          <p:cNvPr id="3076" name="Text Box 17"/>
          <p:cNvSpPr txBox="1"/>
          <p:nvPr/>
        </p:nvSpPr>
        <p:spPr>
          <a:xfrm>
            <a:off x="8784167" y="3429000"/>
            <a:ext cx="2287270" cy="392430"/>
          </a:xfrm>
          <a:prstGeom prst="rect">
            <a:avLst/>
          </a:prstGeom>
          <a:noFill/>
          <a:ln w="9525">
            <a:noFill/>
          </a:ln>
        </p:spPr>
        <p:txBody>
          <a:bodyPr wrap="none" lIns="105600" tIns="52800" rIns="105600" bIns="52800">
            <a:spAutoFit/>
          </a:bodyPr>
          <a:p>
            <a:pPr lvl="0" defTabSz="802005" eaLnBrk="1" hangingPunct="1"/>
            <a:r>
              <a:rPr lang="en-US" altLang="zh-CN" sz="1865" b="1" dirty="0">
                <a:latin typeface="Arial" panose="020B0604020202020204" pitchFamily="34" charset="0"/>
              </a:rPr>
              <a:t>www.pkucare.com</a:t>
            </a:r>
            <a:endParaRPr lang="en-US" altLang="zh-CN" sz="1865" b="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ctr" defTabSz="802005"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00355" lvl="0" indent="-300355" algn="l" defTabSz="802005"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652780" lvl="1" indent="-250825" algn="l" defTabSz="802005" eaLnBrk="0" fontAlgn="base" latinLnBrk="0" hangingPunct="0">
        <a:lnSpc>
          <a:spcPct val="100000"/>
        </a:lnSpc>
        <a:spcBef>
          <a:spcPct val="20000"/>
        </a:spcBef>
        <a:spcAft>
          <a:spcPct val="0"/>
        </a:spcAft>
        <a:buChar char="–"/>
        <a:defRPr sz="2500" b="0" i="0" u="none" kern="1200" baseline="0">
          <a:solidFill>
            <a:schemeClr val="tx1"/>
          </a:solidFill>
          <a:latin typeface="+mn-lt"/>
          <a:ea typeface="+mn-ea"/>
          <a:cs typeface="+mn-cs"/>
        </a:defRPr>
      </a:lvl2pPr>
      <a:lvl3pPr marL="1003300" lvl="2" indent="-201295" algn="l" defTabSz="802005" eaLnBrk="0" fontAlgn="base" latinLnBrk="0" hangingPunct="0">
        <a:lnSpc>
          <a:spcPct val="100000"/>
        </a:lnSpc>
        <a:spcBef>
          <a:spcPct val="20000"/>
        </a:spcBef>
        <a:spcAft>
          <a:spcPct val="0"/>
        </a:spcAft>
        <a:buChar char="•"/>
        <a:defRPr sz="2200" b="0" i="0" u="none" kern="1200" baseline="0">
          <a:solidFill>
            <a:schemeClr val="tx1"/>
          </a:solidFill>
          <a:latin typeface="+mn-lt"/>
          <a:ea typeface="+mn-ea"/>
          <a:cs typeface="+mn-cs"/>
        </a:defRPr>
      </a:lvl3pPr>
      <a:lvl4pPr marL="1402080" lvl="3" indent="-200025" algn="l" defTabSz="802005" eaLnBrk="0" fontAlgn="base" latinLnBrk="0" hangingPunct="0">
        <a:lnSpc>
          <a:spcPct val="100000"/>
        </a:lnSpc>
        <a:spcBef>
          <a:spcPct val="20000"/>
        </a:spcBef>
        <a:spcAft>
          <a:spcPct val="0"/>
        </a:spcAft>
        <a:buChar char="–"/>
        <a:defRPr sz="1700" b="0" i="0" u="none" kern="1200" baseline="0">
          <a:solidFill>
            <a:schemeClr val="tx1"/>
          </a:solidFill>
          <a:latin typeface="+mn-lt"/>
          <a:ea typeface="+mn-ea"/>
          <a:cs typeface="+mn-cs"/>
        </a:defRPr>
      </a:lvl4pPr>
      <a:lvl5pPr marL="1803400" lvl="4" indent="-201295" algn="l" defTabSz="802005" eaLnBrk="0" fontAlgn="base" latinLnBrk="0" hangingPunct="0">
        <a:lnSpc>
          <a:spcPct val="100000"/>
        </a:lnSpc>
        <a:spcBef>
          <a:spcPct val="20000"/>
        </a:spcBef>
        <a:spcAft>
          <a:spcPct val="0"/>
        </a:spcAft>
        <a:buChar char="»"/>
        <a:defRPr sz="1700" b="0" i="0" u="none" kern="1200" baseline="0">
          <a:solidFill>
            <a:schemeClr val="tx1"/>
          </a:solidFill>
          <a:latin typeface="+mn-lt"/>
          <a:ea typeface="+mn-ea"/>
          <a:cs typeface="+mn-cs"/>
        </a:defRPr>
      </a:lvl5pPr>
      <a:lvl6pPr marL="2514600" lvl="5" indent="-228600" algn="l" defTabSz="802005" eaLnBrk="0" fontAlgn="base" latinLnBrk="0" hangingPunct="0">
        <a:lnSpc>
          <a:spcPct val="100000"/>
        </a:lnSpc>
        <a:spcBef>
          <a:spcPct val="20000"/>
        </a:spcBef>
        <a:spcAft>
          <a:spcPct val="0"/>
        </a:spcAft>
        <a:buChar char="»"/>
        <a:defRPr sz="1700" b="0" i="0" u="none" kern="1200" baseline="0">
          <a:solidFill>
            <a:schemeClr val="tx1"/>
          </a:solidFill>
          <a:latin typeface="+mn-lt"/>
          <a:ea typeface="+mn-ea"/>
          <a:cs typeface="+mn-cs"/>
        </a:defRPr>
      </a:lvl6pPr>
      <a:lvl7pPr marL="2971800" lvl="6" indent="-228600" algn="l" defTabSz="802005" eaLnBrk="0" fontAlgn="base" latinLnBrk="0" hangingPunct="0">
        <a:lnSpc>
          <a:spcPct val="100000"/>
        </a:lnSpc>
        <a:spcBef>
          <a:spcPct val="20000"/>
        </a:spcBef>
        <a:spcAft>
          <a:spcPct val="0"/>
        </a:spcAft>
        <a:buChar char="»"/>
        <a:defRPr sz="1700" b="0" i="0" u="none" kern="1200" baseline="0">
          <a:solidFill>
            <a:schemeClr val="tx1"/>
          </a:solidFill>
          <a:latin typeface="+mn-lt"/>
          <a:ea typeface="+mn-ea"/>
          <a:cs typeface="+mn-cs"/>
        </a:defRPr>
      </a:lvl7pPr>
      <a:lvl8pPr marL="3429000" lvl="7" indent="-228600" algn="l" defTabSz="802005" eaLnBrk="0" fontAlgn="base" latinLnBrk="0" hangingPunct="0">
        <a:lnSpc>
          <a:spcPct val="100000"/>
        </a:lnSpc>
        <a:spcBef>
          <a:spcPct val="20000"/>
        </a:spcBef>
        <a:spcAft>
          <a:spcPct val="0"/>
        </a:spcAft>
        <a:buChar char="»"/>
        <a:defRPr sz="1700" b="0" i="0" u="none" kern="1200" baseline="0">
          <a:solidFill>
            <a:schemeClr val="tx1"/>
          </a:solidFill>
          <a:latin typeface="+mn-lt"/>
          <a:ea typeface="+mn-ea"/>
          <a:cs typeface="+mn-cs"/>
        </a:defRPr>
      </a:lvl8pPr>
      <a:lvl9pPr marL="3886200" lvl="8" indent="-228600" algn="l" defTabSz="802005" eaLnBrk="0" fontAlgn="base" latinLnBrk="0" hangingPunct="0">
        <a:lnSpc>
          <a:spcPct val="100000"/>
        </a:lnSpc>
        <a:spcBef>
          <a:spcPct val="20000"/>
        </a:spcBef>
        <a:spcAft>
          <a:spcPct val="0"/>
        </a:spcAft>
        <a:buChar char="»"/>
        <a:defRPr sz="17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4098" name="任意多边形 6"/>
          <p:cNvSpPr/>
          <p:nvPr/>
        </p:nvSpPr>
        <p:spPr>
          <a:xfrm>
            <a:off x="-12700" y="-7937"/>
            <a:ext cx="12217400" cy="1041400"/>
          </a:xfrm>
          <a:custGeom>
            <a:avLst/>
            <a:gdLst>
              <a:gd name="txL" fmla="*/ 0 w 5772"/>
              <a:gd name="txT" fmla="*/ 0 h 656"/>
              <a:gd name="txR" fmla="*/ 5772 w 5772"/>
              <a:gd name="txB" fmla="*/ 656 h 656"/>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txL" t="txT" r="txR" b="txB"/>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E7E7E7">
                  <a:alpha val="54999"/>
                </a:srgbClr>
              </a:gs>
            </a:gsLst>
            <a:lin ang="5400000" scaled="1"/>
            <a:tileRect/>
          </a:gradFill>
          <a:ln w="9525">
            <a:noFill/>
          </a:ln>
        </p:spPr>
        <p:txBody>
          <a:bodyPr/>
          <a:p>
            <a:endParaRPr lang="zh-CN" altLang="en-US" sz="1865"/>
          </a:p>
        </p:txBody>
      </p:sp>
      <p:sp>
        <p:nvSpPr>
          <p:cNvPr id="4099" name="任意多边形 7"/>
          <p:cNvSpPr/>
          <p:nvPr/>
        </p:nvSpPr>
        <p:spPr>
          <a:xfrm>
            <a:off x="5842000" y="-7937"/>
            <a:ext cx="6350000" cy="638175"/>
          </a:xfrm>
          <a:custGeom>
            <a:avLst/>
            <a:gdLst>
              <a:gd name="txL" fmla="*/ 0 w 3000"/>
              <a:gd name="txT" fmla="*/ 0 h 595"/>
              <a:gd name="txR" fmla="*/ 3000 w 3000"/>
              <a:gd name="txB" fmla="*/ 595 h 595"/>
            </a:gdLst>
            <a:ahLst/>
            <a:cxnLst>
              <a:cxn ang="0">
                <a:pos x="0" y="0"/>
              </a:cxn>
              <a:cxn ang="0">
                <a:pos x="1668" y="564"/>
              </a:cxn>
              <a:cxn ang="0">
                <a:pos x="3000" y="186"/>
              </a:cxn>
              <a:cxn ang="0">
                <a:pos x="3000" y="6"/>
              </a:cxn>
              <a:cxn ang="0">
                <a:pos x="0" y="0"/>
              </a:cxn>
            </a:cxnLst>
            <a:rect l="txL" t="txT" r="txR" b="txB"/>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BCBCBC">
                  <a:alpha val="29999"/>
                </a:srgbClr>
              </a:gs>
              <a:gs pos="80000">
                <a:srgbClr val="009BE5">
                  <a:alpha val="42000"/>
                </a:srgbClr>
              </a:gs>
            </a:gsLst>
            <a:lin ang="5400000" scaled="1"/>
            <a:tileRect/>
          </a:gradFill>
          <a:ln w="9525">
            <a:noFill/>
          </a:ln>
        </p:spPr>
        <p:txBody>
          <a:bodyPr/>
          <a:p>
            <a:endParaRPr lang="zh-CN" altLang="en-US" sz="1865"/>
          </a:p>
        </p:txBody>
      </p:sp>
      <p:sp>
        <p:nvSpPr>
          <p:cNvPr id="4100"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a:t>单击此处编辑母版标题样式</a:t>
            </a:r>
            <a:endParaRPr lang="zh-CN" altLang="en-US"/>
          </a:p>
        </p:txBody>
      </p:sp>
      <p:sp>
        <p:nvSpPr>
          <p:cNvPr id="4101"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102" name="日期占位符 9"/>
          <p:cNvSpPr>
            <a:spLocks noGrp="1"/>
          </p:cNvSpPr>
          <p:nvPr>
            <p:ph type="dt" sz="half" idx="2"/>
          </p:nvPr>
        </p:nvSpPr>
        <p:spPr>
          <a:xfrm>
            <a:off x="609600" y="6356350"/>
            <a:ext cx="2844800" cy="365125"/>
          </a:xfrm>
          <a:prstGeom prst="rect">
            <a:avLst/>
          </a:prstGeom>
          <a:noFill/>
          <a:ln w="9525">
            <a:noFill/>
          </a:ln>
        </p:spPr>
        <p:txBody>
          <a:bodyPr lIns="0" tIns="0" rIns="0" bIns="0" anchor="b" anchorCtr="0"/>
          <a:lstStyle>
            <a:lvl1pPr>
              <a:defRPr sz="1200">
                <a:solidFill>
                  <a:srgbClr val="045C75"/>
                </a:solidFill>
                <a:latin typeface="Constantia" panose="02030602050306030303" pitchFamily="2" charset="0"/>
                <a:ea typeface="宋体" panose="02010600030101010101" pitchFamily="2" charset="-122"/>
              </a:defRPr>
            </a:lvl1pPr>
          </a:lstStyle>
          <a:p>
            <a:pPr lvl="0" eaLnBrk="1" hangingPunct="1"/>
            <a:fld id="{BB962C8B-B14F-4D97-AF65-F5344CB8AC3E}" type="datetime1">
              <a:rPr lang="zh-CN" altLang="en-US" dirty="0"/>
            </a:fld>
            <a:endParaRPr lang="zh-CN" altLang="en-US" dirty="0"/>
          </a:p>
        </p:txBody>
      </p:sp>
      <p:sp>
        <p:nvSpPr>
          <p:cNvPr id="4103" name="页脚占位符 21"/>
          <p:cNvSpPr>
            <a:spLocks noGrp="1"/>
          </p:cNvSpPr>
          <p:nvPr>
            <p:ph type="ftr" sz="quarter" idx="3"/>
          </p:nvPr>
        </p:nvSpPr>
        <p:spPr>
          <a:xfrm>
            <a:off x="3556000" y="6356350"/>
            <a:ext cx="4470400" cy="365125"/>
          </a:xfrm>
          <a:prstGeom prst="rect">
            <a:avLst/>
          </a:prstGeom>
          <a:noFill/>
          <a:ln w="9525">
            <a:noFill/>
          </a:ln>
        </p:spPr>
        <p:txBody>
          <a:bodyPr lIns="0" tIns="0" rIns="0" bIns="0" anchor="b" anchorCtr="0"/>
          <a:lstStyle>
            <a:lvl1pPr>
              <a:defRPr sz="1200">
                <a:solidFill>
                  <a:srgbClr val="045C75"/>
                </a:solidFill>
                <a:latin typeface="Constantia" panose="02030602050306030303" pitchFamily="2" charset="0"/>
                <a:ea typeface="宋体" panose="02010600030101010101" pitchFamily="2" charset="-122"/>
              </a:defRPr>
            </a:lvl1pPr>
          </a:lstStyle>
          <a:p>
            <a:pPr lvl="0" eaLnBrk="1" hangingPunct="1"/>
            <a:endParaRPr lang="zh-CN" altLang="en-US" dirty="0"/>
          </a:p>
        </p:txBody>
      </p:sp>
      <p:sp>
        <p:nvSpPr>
          <p:cNvPr id="4104" name="灯片编号占位符 17"/>
          <p:cNvSpPr>
            <a:spLocks noGrp="1"/>
          </p:cNvSpPr>
          <p:nvPr>
            <p:ph type="sldNum" sz="quarter" idx="4"/>
          </p:nvPr>
        </p:nvSpPr>
        <p:spPr>
          <a:xfrm>
            <a:off x="10566400" y="6356350"/>
            <a:ext cx="1016000" cy="365125"/>
          </a:xfrm>
          <a:prstGeom prst="rect">
            <a:avLst/>
          </a:prstGeom>
          <a:noFill/>
          <a:ln w="9525">
            <a:noFill/>
          </a:ln>
        </p:spPr>
        <p:txBody>
          <a:bodyPr lIns="0" tIns="0" rIns="0" bIns="0" anchor="b" anchorCtr="0"/>
          <a:lstStyle>
            <a:lvl1pPr algn="r">
              <a:defRPr sz="1200">
                <a:solidFill>
                  <a:srgbClr val="045C75"/>
                </a:solidFill>
                <a:latin typeface="Constantia" panose="02030602050306030303" pitchFamily="2"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grpSp>
        <p:nvGrpSpPr>
          <p:cNvPr id="4105" name="组合 1"/>
          <p:cNvGrpSpPr/>
          <p:nvPr/>
        </p:nvGrpSpPr>
        <p:grpSpPr>
          <a:xfrm>
            <a:off x="-25400" y="203200"/>
            <a:ext cx="12240684" cy="647700"/>
            <a:chOff x="0" y="0"/>
            <a:chExt cx="9180548" cy="649224"/>
          </a:xfrm>
        </p:grpSpPr>
        <p:grpSp>
          <p:nvGrpSpPr>
            <p:cNvPr id="4106" name="任意多边形 11"/>
            <p:cNvGrpSpPr/>
            <p:nvPr/>
          </p:nvGrpSpPr>
          <p:grpSpPr>
            <a:xfrm>
              <a:off x="12954" y="-228119"/>
              <a:ext cx="9131843" cy="1050979"/>
              <a:chOff x="0" y="0"/>
              <a:chExt cx="9131808" cy="1048512"/>
            </a:xfrm>
          </p:grpSpPr>
          <p:pic>
            <p:nvPicPr>
              <p:cNvPr id="4107" name="任意多边形 11"/>
              <p:cNvPicPr/>
              <p:nvPr/>
            </p:nvPicPr>
            <p:blipFill>
              <a:blip r:embed="rId13"/>
              <a:stretch>
                <a:fillRect/>
              </a:stretch>
            </p:blipFill>
            <p:spPr>
              <a:xfrm>
                <a:off x="0" y="0"/>
                <a:ext cx="9131808" cy="1048512"/>
              </a:xfrm>
              <a:prstGeom prst="rect">
                <a:avLst/>
              </a:prstGeom>
              <a:noFill/>
              <a:ln w="9525">
                <a:noFill/>
              </a:ln>
            </p:spPr>
          </p:pic>
          <p:sp>
            <p:nvSpPr>
              <p:cNvPr id="4108" name="文本框 4107"/>
              <p:cNvSpPr txBox="1"/>
              <p:nvPr/>
            </p:nvSpPr>
            <p:spPr>
              <a:xfrm rot="21435692">
                <a:off x="-23195" y="446845"/>
                <a:ext cx="0" cy="0"/>
              </a:xfrm>
              <a:prstGeom prst="rect">
                <a:avLst/>
              </a:prstGeom>
              <a:noFill/>
              <a:ln w="9525">
                <a:noFill/>
              </a:ln>
            </p:spPr>
            <p:txBody>
              <a:bodyPr/>
              <a:p>
                <a:pPr lvl="0" eaLnBrk="1" hangingPunct="1"/>
                <a:endParaRPr lang="en-US" altLang="x-none" sz="2400" dirty="0">
                  <a:solidFill>
                    <a:schemeClr val="tx1"/>
                  </a:solidFill>
                  <a:latin typeface="Constantia" panose="02030602050306030303" pitchFamily="2" charset="0"/>
                  <a:ea typeface="宋体" panose="02010600030101010101" pitchFamily="2" charset="-122"/>
                </a:endParaRPr>
              </a:p>
            </p:txBody>
          </p:sp>
        </p:grpSp>
        <p:grpSp>
          <p:nvGrpSpPr>
            <p:cNvPr id="4109" name="任意多边形 12"/>
            <p:cNvGrpSpPr/>
            <p:nvPr/>
          </p:nvGrpSpPr>
          <p:grpSpPr>
            <a:xfrm>
              <a:off x="12954" y="-154795"/>
              <a:ext cx="9156227" cy="910441"/>
              <a:chOff x="0" y="0"/>
              <a:chExt cx="9156192" cy="908304"/>
            </a:xfrm>
          </p:grpSpPr>
          <p:pic>
            <p:nvPicPr>
              <p:cNvPr id="4110" name="任意多边形 12"/>
              <p:cNvPicPr/>
              <p:nvPr/>
            </p:nvPicPr>
            <p:blipFill>
              <a:blip r:embed="rId14"/>
              <a:stretch>
                <a:fillRect/>
              </a:stretch>
            </p:blipFill>
            <p:spPr>
              <a:xfrm>
                <a:off x="0" y="0"/>
                <a:ext cx="9156192" cy="908304"/>
              </a:xfrm>
              <a:prstGeom prst="rect">
                <a:avLst/>
              </a:prstGeom>
              <a:noFill/>
              <a:ln w="9525">
                <a:noFill/>
              </a:ln>
            </p:spPr>
          </p:pic>
          <p:sp>
            <p:nvSpPr>
              <p:cNvPr id="4111" name="文本框 4110"/>
              <p:cNvSpPr txBox="1"/>
              <p:nvPr/>
            </p:nvSpPr>
            <p:spPr>
              <a:xfrm rot="21435692">
                <a:off x="-15618" y="447211"/>
                <a:ext cx="0" cy="0"/>
              </a:xfrm>
              <a:prstGeom prst="rect">
                <a:avLst/>
              </a:prstGeom>
              <a:noFill/>
              <a:ln w="9525">
                <a:noFill/>
              </a:ln>
            </p:spPr>
            <p:txBody>
              <a:bodyPr/>
              <a:p>
                <a:pPr lvl="0" eaLnBrk="1" hangingPunct="1"/>
                <a:endParaRPr lang="en-US" altLang="x-none" sz="2400" dirty="0">
                  <a:solidFill>
                    <a:schemeClr val="tx1"/>
                  </a:solidFill>
                  <a:latin typeface="Constantia" panose="02030602050306030303" pitchFamily="2" charset="0"/>
                  <a:ea typeface="宋体" panose="02010600030101010101" pitchFamily="2" charset="-122"/>
                </a:endParaRPr>
              </a:p>
            </p:txBody>
          </p:sp>
        </p:gr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marL="0" lvl="0" indent="0" algn="l" defTabSz="914400" eaLnBrk="0" fontAlgn="base" latinLnBrk="0" hangingPunct="0">
        <a:lnSpc>
          <a:spcPct val="100000"/>
        </a:lnSpc>
        <a:spcBef>
          <a:spcPct val="0"/>
        </a:spcBef>
        <a:spcAft>
          <a:spcPct val="0"/>
        </a:spcAft>
        <a:buNone/>
        <a:defRPr sz="5000" b="0" i="0" u="none" kern="1200" baseline="0">
          <a:solidFill>
            <a:schemeClr val="tx2"/>
          </a:solidFill>
          <a:latin typeface="+mj-lt"/>
          <a:ea typeface="+mj-ea"/>
          <a:cs typeface="+mj-cs"/>
        </a:defRPr>
      </a:lvl1pPr>
    </p:titleStyle>
    <p:bodyStyle>
      <a:lvl1pPr marL="273050" lvl="0" indent="-273050" algn="l" defTabSz="914400" eaLnBrk="0" fontAlgn="base" latinLnBrk="0" hangingPunct="0">
        <a:lnSpc>
          <a:spcPct val="100000"/>
        </a:lnSpc>
        <a:spcBef>
          <a:spcPct val="20000"/>
        </a:spcBef>
        <a:spcAft>
          <a:spcPct val="0"/>
        </a:spcAft>
        <a:buClr>
          <a:srgbClr val="0BD0D9"/>
        </a:buClr>
        <a:buSzPct val="95000"/>
        <a:buFont typeface="Wingdings 2" panose="05020102010507070707" pitchFamily="2" charset="2"/>
        <a:buChar char=""/>
        <a:defRPr sz="2600" b="0" i="0" u="none" kern="1200" baseline="0">
          <a:solidFill>
            <a:schemeClr val="tx1"/>
          </a:solidFill>
          <a:latin typeface="+mn-lt"/>
          <a:ea typeface="+mn-ea"/>
          <a:cs typeface="+mn-cs"/>
        </a:defRPr>
      </a:lvl1pPr>
      <a:lvl2pPr marL="640080" lvl="1" indent="-246380" algn="l" defTabSz="914400" eaLnBrk="0" fontAlgn="base" latinLnBrk="0" hangingPunct="0">
        <a:lnSpc>
          <a:spcPct val="100000"/>
        </a:lnSpc>
        <a:spcBef>
          <a:spcPct val="20000"/>
        </a:spcBef>
        <a:spcAft>
          <a:spcPct val="0"/>
        </a:spcAft>
        <a:buClr>
          <a:schemeClr val="accent1"/>
        </a:buClr>
        <a:buSzPct val="85000"/>
        <a:buFont typeface="Wingdings 2" panose="05020102010507070707" pitchFamily="2" charset="2"/>
        <a:buChar char=""/>
        <a:defRPr sz="2400" b="0" i="0" u="none" kern="1200" baseline="0">
          <a:solidFill>
            <a:schemeClr val="tx1"/>
          </a:solidFill>
          <a:latin typeface="+mn-lt"/>
          <a:ea typeface="+mn-ea"/>
          <a:cs typeface="+mn-cs"/>
        </a:defRPr>
      </a:lvl2pPr>
      <a:lvl3pPr marL="914400" lvl="2" indent="-245745" algn="l" defTabSz="914400" eaLnBrk="0" fontAlgn="base" latinLnBrk="0" hangingPunct="0">
        <a:lnSpc>
          <a:spcPct val="100000"/>
        </a:lnSpc>
        <a:spcBef>
          <a:spcPct val="20000"/>
        </a:spcBef>
        <a:spcAft>
          <a:spcPct val="0"/>
        </a:spcAft>
        <a:buClr>
          <a:schemeClr val="accent2"/>
        </a:buClr>
        <a:buSzPct val="70000"/>
        <a:buFont typeface="Wingdings 2" panose="05020102010507070707" pitchFamily="2" charset="2"/>
        <a:buChar char=""/>
        <a:defRPr sz="2100" b="0" i="0" u="none" kern="1200" baseline="0">
          <a:solidFill>
            <a:schemeClr val="tx1"/>
          </a:solidFill>
          <a:latin typeface="+mn-lt"/>
          <a:ea typeface="+mn-ea"/>
          <a:cs typeface="+mn-cs"/>
        </a:defRPr>
      </a:lvl3pPr>
      <a:lvl4pPr marL="1187450" lvl="3" indent="-209550" algn="l" defTabSz="914400" eaLnBrk="0" fontAlgn="base" latinLnBrk="0" hangingPunct="0">
        <a:lnSpc>
          <a:spcPct val="100000"/>
        </a:lnSpc>
        <a:spcBef>
          <a:spcPct val="20000"/>
        </a:spcBef>
        <a:spcAft>
          <a:spcPct val="0"/>
        </a:spcAft>
        <a:buClr>
          <a:srgbClr val="0BD0D9"/>
        </a:buClr>
        <a:buSzPct val="65000"/>
        <a:buFont typeface="Wingdings 2" panose="05020102010507070707" pitchFamily="2" charset="2"/>
        <a:buChar char=""/>
        <a:defRPr sz="2000" b="0" i="0" u="none" kern="1200" baseline="0">
          <a:solidFill>
            <a:schemeClr val="tx1"/>
          </a:solidFill>
          <a:latin typeface="+mn-lt"/>
          <a:ea typeface="+mn-ea"/>
          <a:cs typeface="+mn-cs"/>
        </a:defRPr>
      </a:lvl4pPr>
      <a:lvl5pPr marL="1462405" lvl="4" indent="-20955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5122" name="任意多边形 6"/>
          <p:cNvSpPr/>
          <p:nvPr/>
        </p:nvSpPr>
        <p:spPr>
          <a:xfrm>
            <a:off x="-12700" y="-7937"/>
            <a:ext cx="12217400" cy="1041400"/>
          </a:xfrm>
          <a:custGeom>
            <a:avLst/>
            <a:gdLst>
              <a:gd name="txL" fmla="*/ 0 w 5772"/>
              <a:gd name="txT" fmla="*/ 0 h 656"/>
              <a:gd name="txR" fmla="*/ 5772 w 5772"/>
              <a:gd name="txB" fmla="*/ 656 h 656"/>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txL" t="txT" r="txR" b="txB"/>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9A9A9A">
                  <a:alpha val="54999"/>
                </a:srgbClr>
              </a:gs>
            </a:gsLst>
            <a:lin ang="5400000" scaled="1"/>
            <a:tileRect/>
          </a:gradFill>
          <a:ln w="9525">
            <a:noFill/>
          </a:ln>
        </p:spPr>
        <p:txBody>
          <a:bodyPr/>
          <a:p>
            <a:endParaRPr lang="zh-CN" altLang="en-US" sz="1865"/>
          </a:p>
        </p:txBody>
      </p:sp>
      <p:sp>
        <p:nvSpPr>
          <p:cNvPr id="5123" name="任意多边形 7"/>
          <p:cNvSpPr/>
          <p:nvPr/>
        </p:nvSpPr>
        <p:spPr>
          <a:xfrm>
            <a:off x="5842000" y="-7937"/>
            <a:ext cx="6350000" cy="638175"/>
          </a:xfrm>
          <a:custGeom>
            <a:avLst/>
            <a:gdLst>
              <a:gd name="txL" fmla="*/ 0 w 3000"/>
              <a:gd name="txT" fmla="*/ 0 h 595"/>
              <a:gd name="txR" fmla="*/ 3000 w 3000"/>
              <a:gd name="txB" fmla="*/ 595 h 595"/>
            </a:gdLst>
            <a:ahLst/>
            <a:cxnLst>
              <a:cxn ang="0">
                <a:pos x="0" y="0"/>
              </a:cxn>
              <a:cxn ang="0">
                <a:pos x="1668" y="564"/>
              </a:cxn>
              <a:cxn ang="0">
                <a:pos x="3000" y="186"/>
              </a:cxn>
              <a:cxn ang="0">
                <a:pos x="3000" y="6"/>
              </a:cxn>
              <a:cxn ang="0">
                <a:pos x="0" y="0"/>
              </a:cxn>
            </a:cxnLst>
            <a:rect l="txL" t="txT" r="txR" b="txB"/>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7C7C7C">
                  <a:alpha val="29999"/>
                </a:srgbClr>
              </a:gs>
              <a:gs pos="80000">
                <a:srgbClr val="009BE5">
                  <a:alpha val="42000"/>
                </a:srgbClr>
              </a:gs>
            </a:gsLst>
            <a:lin ang="5400000" scaled="1"/>
            <a:tileRect/>
          </a:gradFill>
          <a:ln w="9525">
            <a:noFill/>
          </a:ln>
        </p:spPr>
        <p:txBody>
          <a:bodyPr/>
          <a:p>
            <a:endParaRPr lang="zh-CN" altLang="en-US" sz="1865"/>
          </a:p>
        </p:txBody>
      </p:sp>
      <p:grpSp>
        <p:nvGrpSpPr>
          <p:cNvPr id="5124" name="组合 1"/>
          <p:cNvGrpSpPr/>
          <p:nvPr/>
        </p:nvGrpSpPr>
        <p:grpSpPr>
          <a:xfrm>
            <a:off x="-25400" y="203200"/>
            <a:ext cx="12240684" cy="647700"/>
            <a:chOff x="0" y="0"/>
            <a:chExt cx="9180548" cy="649224"/>
          </a:xfrm>
        </p:grpSpPr>
        <p:grpSp>
          <p:nvGrpSpPr>
            <p:cNvPr id="5125" name="任意多边形 11"/>
            <p:cNvGrpSpPr/>
            <p:nvPr/>
          </p:nvGrpSpPr>
          <p:grpSpPr>
            <a:xfrm>
              <a:off x="12954" y="-228119"/>
              <a:ext cx="9131843" cy="1050979"/>
              <a:chOff x="0" y="0"/>
              <a:chExt cx="9131808" cy="1048512"/>
            </a:xfrm>
          </p:grpSpPr>
          <p:pic>
            <p:nvPicPr>
              <p:cNvPr id="5126" name="任意多边形 11"/>
              <p:cNvPicPr/>
              <p:nvPr/>
            </p:nvPicPr>
            <p:blipFill>
              <a:blip r:embed="rId13"/>
              <a:stretch>
                <a:fillRect/>
              </a:stretch>
            </p:blipFill>
            <p:spPr>
              <a:xfrm>
                <a:off x="0" y="0"/>
                <a:ext cx="9131808" cy="1048512"/>
              </a:xfrm>
              <a:prstGeom prst="rect">
                <a:avLst/>
              </a:prstGeom>
              <a:noFill/>
              <a:ln w="9525">
                <a:noFill/>
              </a:ln>
            </p:spPr>
          </p:pic>
          <p:sp>
            <p:nvSpPr>
              <p:cNvPr id="5127" name="文本框 5126"/>
              <p:cNvSpPr txBox="1"/>
              <p:nvPr/>
            </p:nvSpPr>
            <p:spPr>
              <a:xfrm rot="21435692">
                <a:off x="-23195" y="446845"/>
                <a:ext cx="0" cy="0"/>
              </a:xfrm>
              <a:prstGeom prst="rect">
                <a:avLst/>
              </a:prstGeom>
              <a:noFill/>
              <a:ln w="9525">
                <a:noFill/>
              </a:ln>
            </p:spPr>
            <p:txBody>
              <a:bodyPr/>
              <a:p>
                <a:pPr lvl="0" eaLnBrk="1" hangingPunct="1"/>
                <a:endParaRPr lang="en-US" altLang="x-none" sz="2400" dirty="0">
                  <a:solidFill>
                    <a:schemeClr val="tx1"/>
                  </a:solidFill>
                  <a:latin typeface="Constantia" panose="02030602050306030303" pitchFamily="2" charset="0"/>
                  <a:ea typeface="宋体" panose="02010600030101010101" pitchFamily="2" charset="-122"/>
                </a:endParaRPr>
              </a:p>
            </p:txBody>
          </p:sp>
        </p:grpSp>
        <p:grpSp>
          <p:nvGrpSpPr>
            <p:cNvPr id="5128" name="任意多边形 12"/>
            <p:cNvGrpSpPr/>
            <p:nvPr/>
          </p:nvGrpSpPr>
          <p:grpSpPr>
            <a:xfrm>
              <a:off x="12954" y="-154795"/>
              <a:ext cx="9156227" cy="910441"/>
              <a:chOff x="0" y="0"/>
              <a:chExt cx="9156192" cy="908304"/>
            </a:xfrm>
          </p:grpSpPr>
          <p:pic>
            <p:nvPicPr>
              <p:cNvPr id="5129" name="任意多边形 12"/>
              <p:cNvPicPr/>
              <p:nvPr/>
            </p:nvPicPr>
            <p:blipFill>
              <a:blip r:embed="rId14"/>
              <a:stretch>
                <a:fillRect/>
              </a:stretch>
            </p:blipFill>
            <p:spPr>
              <a:xfrm>
                <a:off x="0" y="0"/>
                <a:ext cx="9156192" cy="908304"/>
              </a:xfrm>
              <a:prstGeom prst="rect">
                <a:avLst/>
              </a:prstGeom>
              <a:noFill/>
              <a:ln w="9525">
                <a:noFill/>
              </a:ln>
            </p:spPr>
          </p:pic>
          <p:sp>
            <p:nvSpPr>
              <p:cNvPr id="5130" name="文本框 5129"/>
              <p:cNvSpPr txBox="1"/>
              <p:nvPr/>
            </p:nvSpPr>
            <p:spPr>
              <a:xfrm rot="21435692">
                <a:off x="-15618" y="447211"/>
                <a:ext cx="0" cy="0"/>
              </a:xfrm>
              <a:prstGeom prst="rect">
                <a:avLst/>
              </a:prstGeom>
              <a:noFill/>
              <a:ln w="9525">
                <a:noFill/>
              </a:ln>
            </p:spPr>
            <p:txBody>
              <a:bodyPr/>
              <a:p>
                <a:pPr lvl="0" eaLnBrk="1" hangingPunct="1"/>
                <a:endParaRPr lang="en-US" altLang="x-none" sz="2400" dirty="0">
                  <a:solidFill>
                    <a:schemeClr val="tx1"/>
                  </a:solidFill>
                  <a:latin typeface="Constantia" panose="02030602050306030303" pitchFamily="2" charset="0"/>
                  <a:ea typeface="宋体" panose="02010600030101010101" pitchFamily="2" charset="-122"/>
                </a:endParaRPr>
              </a:p>
            </p:txBody>
          </p:sp>
        </p:grpSp>
      </p:grpSp>
      <p:sp>
        <p:nvSpPr>
          <p:cNvPr id="5131"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a:t>单击此处编辑母版标题样式</a:t>
            </a:r>
            <a:endParaRPr lang="zh-CN" altLang="en-US"/>
          </a:p>
        </p:txBody>
      </p:sp>
      <p:sp>
        <p:nvSpPr>
          <p:cNvPr id="5132"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133" name="日期占位符 3"/>
          <p:cNvSpPr>
            <a:spLocks noGrp="1"/>
          </p:cNvSpPr>
          <p:nvPr>
            <p:ph type="dt" sz="half" idx="2"/>
          </p:nvPr>
        </p:nvSpPr>
        <p:spPr>
          <a:xfrm>
            <a:off x="609600" y="6356350"/>
            <a:ext cx="2844800" cy="365125"/>
          </a:xfrm>
          <a:prstGeom prst="rect">
            <a:avLst/>
          </a:prstGeom>
          <a:noFill/>
          <a:ln w="9525">
            <a:noFill/>
          </a:ln>
        </p:spPr>
        <p:txBody>
          <a:bodyPr lIns="0" tIns="0" rIns="0" bIns="0" anchor="b" anchorCtr="0"/>
          <a:lstStyle>
            <a:lvl1pPr>
              <a:defRPr sz="1200">
                <a:solidFill>
                  <a:srgbClr val="D1EAEE"/>
                </a:solidFill>
                <a:latin typeface="Constantia" panose="02030602050306030303" pitchFamily="2" charset="0"/>
                <a:ea typeface="宋体" panose="02010600030101010101" pitchFamily="2" charset="-122"/>
              </a:defRPr>
            </a:lvl1pPr>
          </a:lstStyle>
          <a:p>
            <a:pPr lvl="0" eaLnBrk="1" hangingPunct="1"/>
            <a:fld id="{BB962C8B-B14F-4D97-AF65-F5344CB8AC3E}" type="datetimeFigureOut">
              <a:rPr lang="zh-CN" altLang="en-US" dirty="0"/>
            </a:fld>
            <a:endParaRPr lang="zh-CN" altLang="en-US" dirty="0"/>
          </a:p>
        </p:txBody>
      </p:sp>
      <p:sp>
        <p:nvSpPr>
          <p:cNvPr id="5134" name="页脚占位符 4"/>
          <p:cNvSpPr>
            <a:spLocks noGrp="1"/>
          </p:cNvSpPr>
          <p:nvPr>
            <p:ph type="ftr" sz="quarter" idx="3"/>
          </p:nvPr>
        </p:nvSpPr>
        <p:spPr>
          <a:xfrm>
            <a:off x="3556000" y="6356350"/>
            <a:ext cx="4470400" cy="365125"/>
          </a:xfrm>
          <a:prstGeom prst="rect">
            <a:avLst/>
          </a:prstGeom>
          <a:noFill/>
          <a:ln w="9525">
            <a:noFill/>
          </a:ln>
        </p:spPr>
        <p:txBody>
          <a:bodyPr lIns="0" tIns="0" rIns="0" bIns="0" anchor="b" anchorCtr="0"/>
          <a:lstStyle>
            <a:lvl1pPr>
              <a:defRPr sz="1200">
                <a:solidFill>
                  <a:srgbClr val="D1EAEE"/>
                </a:solidFill>
                <a:latin typeface="Constantia" panose="02030602050306030303" pitchFamily="2" charset="0"/>
                <a:ea typeface="宋体" panose="02010600030101010101" pitchFamily="2" charset="-122"/>
              </a:defRPr>
            </a:lvl1pPr>
          </a:lstStyle>
          <a:p>
            <a:pPr lvl="0" eaLnBrk="1" hangingPunct="1"/>
            <a:endParaRPr lang="zh-CN" altLang="en-US" dirty="0"/>
          </a:p>
        </p:txBody>
      </p:sp>
      <p:sp>
        <p:nvSpPr>
          <p:cNvPr id="5135" name="灯片编号占位符 5"/>
          <p:cNvSpPr>
            <a:spLocks noGrp="1"/>
          </p:cNvSpPr>
          <p:nvPr>
            <p:ph type="sldNum" sz="quarter" idx="4"/>
          </p:nvPr>
        </p:nvSpPr>
        <p:spPr>
          <a:xfrm>
            <a:off x="10566400" y="6356350"/>
            <a:ext cx="1016000" cy="365125"/>
          </a:xfrm>
          <a:prstGeom prst="rect">
            <a:avLst/>
          </a:prstGeom>
          <a:noFill/>
          <a:ln w="9525">
            <a:noFill/>
          </a:ln>
        </p:spPr>
        <p:txBody>
          <a:bodyPr lIns="0" tIns="0" rIns="0" bIns="0" anchor="b" anchorCtr="0"/>
          <a:lstStyle>
            <a:lvl1pPr algn="r">
              <a:defRPr sz="1200">
                <a:solidFill>
                  <a:srgbClr val="D1EAEE"/>
                </a:solidFill>
                <a:latin typeface="Constantia" panose="02030602050306030303" pitchFamily="2"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marL="0" lvl="0" indent="0" algn="l" defTabSz="914400" eaLnBrk="0" fontAlgn="base" latinLnBrk="0" hangingPunct="0">
        <a:lnSpc>
          <a:spcPct val="100000"/>
        </a:lnSpc>
        <a:spcBef>
          <a:spcPct val="0"/>
        </a:spcBef>
        <a:spcAft>
          <a:spcPct val="0"/>
        </a:spcAft>
        <a:buNone/>
        <a:defRPr sz="5000" b="0" i="0" u="none" kern="1200" baseline="0">
          <a:solidFill>
            <a:schemeClr val="tx2"/>
          </a:solidFill>
          <a:latin typeface="+mj-lt"/>
          <a:ea typeface="+mj-ea"/>
          <a:cs typeface="+mj-cs"/>
        </a:defRPr>
      </a:lvl1pPr>
    </p:titleStyle>
    <p:bodyStyle>
      <a:lvl1pPr marL="273050" lvl="0" indent="-273050" algn="l" defTabSz="914400" eaLnBrk="0" fontAlgn="base" latinLnBrk="0" hangingPunct="0">
        <a:lnSpc>
          <a:spcPct val="100000"/>
        </a:lnSpc>
        <a:spcBef>
          <a:spcPct val="20000"/>
        </a:spcBef>
        <a:spcAft>
          <a:spcPct val="0"/>
        </a:spcAft>
        <a:buClr>
          <a:srgbClr val="0BD0D9"/>
        </a:buClr>
        <a:buSzPct val="95000"/>
        <a:buFont typeface="Wingdings 2" panose="05020102010507070707" pitchFamily="2" charset="2"/>
        <a:buChar char=""/>
        <a:defRPr sz="2600" b="0" i="0" u="none" kern="1200" baseline="0">
          <a:solidFill>
            <a:schemeClr val="tx1"/>
          </a:solidFill>
          <a:latin typeface="+mn-lt"/>
          <a:ea typeface="+mn-ea"/>
          <a:cs typeface="+mn-cs"/>
        </a:defRPr>
      </a:lvl1pPr>
      <a:lvl2pPr marL="640080" lvl="1" indent="-246380" algn="l" defTabSz="914400" eaLnBrk="0" fontAlgn="base" latinLnBrk="0" hangingPunct="0">
        <a:lnSpc>
          <a:spcPct val="100000"/>
        </a:lnSpc>
        <a:spcBef>
          <a:spcPct val="20000"/>
        </a:spcBef>
        <a:spcAft>
          <a:spcPct val="0"/>
        </a:spcAft>
        <a:buClr>
          <a:schemeClr val="accent1"/>
        </a:buClr>
        <a:buSzPct val="85000"/>
        <a:buFont typeface="Wingdings 2" panose="05020102010507070707" pitchFamily="2" charset="2"/>
        <a:buChar char=""/>
        <a:defRPr sz="2400" b="0" i="0" u="none" kern="1200" baseline="0">
          <a:solidFill>
            <a:schemeClr val="tx1"/>
          </a:solidFill>
          <a:latin typeface="+mn-lt"/>
          <a:ea typeface="+mn-ea"/>
          <a:cs typeface="+mn-cs"/>
        </a:defRPr>
      </a:lvl2pPr>
      <a:lvl3pPr marL="914400" lvl="2" indent="-245745" algn="l" defTabSz="914400" eaLnBrk="0" fontAlgn="base" latinLnBrk="0" hangingPunct="0">
        <a:lnSpc>
          <a:spcPct val="100000"/>
        </a:lnSpc>
        <a:spcBef>
          <a:spcPct val="20000"/>
        </a:spcBef>
        <a:spcAft>
          <a:spcPct val="0"/>
        </a:spcAft>
        <a:buClr>
          <a:schemeClr val="accent2"/>
        </a:buClr>
        <a:buSzPct val="70000"/>
        <a:buFont typeface="Wingdings 2" panose="05020102010507070707" pitchFamily="2" charset="2"/>
        <a:buChar char=""/>
        <a:defRPr sz="2100" b="0" i="0" u="none" kern="1200" baseline="0">
          <a:solidFill>
            <a:schemeClr val="tx1"/>
          </a:solidFill>
          <a:latin typeface="+mn-lt"/>
          <a:ea typeface="+mn-ea"/>
          <a:cs typeface="+mn-cs"/>
        </a:defRPr>
      </a:lvl3pPr>
      <a:lvl4pPr marL="1187450" lvl="3" indent="-209550" algn="l" defTabSz="914400" eaLnBrk="0" fontAlgn="base" latinLnBrk="0" hangingPunct="0">
        <a:lnSpc>
          <a:spcPct val="100000"/>
        </a:lnSpc>
        <a:spcBef>
          <a:spcPct val="20000"/>
        </a:spcBef>
        <a:spcAft>
          <a:spcPct val="0"/>
        </a:spcAft>
        <a:buClr>
          <a:srgbClr val="0BD0D9"/>
        </a:buClr>
        <a:buSzPct val="65000"/>
        <a:buFont typeface="Wingdings 2" panose="05020102010507070707" pitchFamily="2" charset="2"/>
        <a:buChar char=""/>
        <a:defRPr sz="2000" b="0" i="0" u="none" kern="1200" baseline="0">
          <a:solidFill>
            <a:schemeClr val="tx1"/>
          </a:solidFill>
          <a:latin typeface="+mn-lt"/>
          <a:ea typeface="+mn-ea"/>
          <a:cs typeface="+mn-cs"/>
        </a:defRPr>
      </a:lvl4pPr>
      <a:lvl5pPr marL="1462405" lvl="4" indent="-20955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6146" name="单圆角矩形 13"/>
          <p:cNvSpPr/>
          <p:nvPr/>
        </p:nvSpPr>
        <p:spPr>
          <a:xfrm rot="-21180000" flipV="1">
            <a:off x="4220633" y="1108075"/>
            <a:ext cx="7010400" cy="4114800"/>
          </a:xfrm>
          <a:custGeom>
            <a:avLst/>
            <a:gdLst/>
            <a:ahLst/>
            <a:cxnLst>
              <a:cxn ang="0">
                <a:pos x="0" y="0"/>
              </a:cxn>
              <a:cxn ang="0">
                <a:pos x="5107774" y="0"/>
              </a:cxn>
              <a:cxn ang="0">
                <a:pos x="5257800" y="150026"/>
              </a:cxn>
              <a:cxn ang="0">
                <a:pos x="5257800" y="4114800"/>
              </a:cxn>
              <a:cxn ang="0">
                <a:pos x="0" y="4114800"/>
              </a:cxn>
              <a:cxn ang="0">
                <a:pos x="0" y="0"/>
              </a:cxn>
              <a:cxn ang="0">
                <a:pos x="0" y="0"/>
              </a:cxn>
            </a:cxnLst>
            <a:pathLst>
              <a:path w="5257800" h="4114800">
                <a:moveTo>
                  <a:pt x="0" y="0"/>
                </a:moveTo>
                <a:lnTo>
                  <a:pt x="5107774" y="0"/>
                </a:lnTo>
                <a:lnTo>
                  <a:pt x="5257800" y="150026"/>
                </a:lnTo>
                <a:lnTo>
                  <a:pt x="5257800" y="4114800"/>
                </a:lnTo>
                <a:lnTo>
                  <a:pt x="0" y="4114800"/>
                </a:lnTo>
                <a:lnTo>
                  <a:pt x="0" y="0"/>
                </a:lnTo>
                <a:lnTo>
                  <a:pt x="0" y="0"/>
                </a:lnTo>
                <a:close/>
              </a:path>
            </a:pathLst>
          </a:custGeom>
          <a:solidFill>
            <a:srgbClr val="FFFFFF">
              <a:alpha val="100000"/>
            </a:srgbClr>
          </a:solidFill>
          <a:ln w="3175" cap="rnd" cmpd="sng">
            <a:solidFill>
              <a:srgbClr val="C0C0C0"/>
            </a:solidFill>
            <a:prstDash val="solid"/>
            <a:headEnd type="none" w="med" len="med"/>
            <a:tailEnd type="none" w="med" len="med"/>
          </a:ln>
          <a:effectLst>
            <a:outerShdw dist="38500" dir="7500040" sx="98500" sy="100079" kx="82423" algn="tl" rotWithShape="0">
              <a:srgbClr val="000000">
                <a:alpha val="25000"/>
              </a:srgbClr>
            </a:outerShdw>
          </a:effectLst>
        </p:spPr>
        <p:txBody>
          <a:bodyPr/>
          <a:p>
            <a:endParaRPr lang="zh-CN" altLang="en-US" sz="1865"/>
          </a:p>
        </p:txBody>
      </p:sp>
      <p:sp>
        <p:nvSpPr>
          <p:cNvPr id="6147" name="直角三角形 14"/>
          <p:cNvSpPr/>
          <p:nvPr/>
        </p:nvSpPr>
        <p:spPr>
          <a:xfrm rot="-21180000" flipV="1">
            <a:off x="10672233" y="5359400"/>
            <a:ext cx="207433" cy="155575"/>
          </a:xfrm>
          <a:prstGeom prst="rtTriangle">
            <a:avLst/>
          </a:prstGeom>
          <a:solidFill>
            <a:srgbClr val="FFFFFF"/>
          </a:solidFill>
          <a:ln w="12700" cap="flat" cmpd="sng">
            <a:solidFill>
              <a:srgbClr val="FFFFFF"/>
            </a:solidFill>
            <a:prstDash val="solid"/>
            <a:miter/>
            <a:headEnd type="none" w="med" len="med"/>
            <a:tailEnd type="none" w="med" len="med"/>
          </a:ln>
          <a:effectLst>
            <a:outerShdw dist="6350" dir="12899787" algn="ctr" rotWithShape="0">
              <a:srgbClr val="000000">
                <a:alpha val="40999"/>
              </a:srgbClr>
            </a:outerShdw>
          </a:effectLst>
        </p:spPr>
        <p:txBody>
          <a:bodyPr anchor="ctr" anchorCtr="0"/>
          <a:p>
            <a:pPr lvl="0" algn="ctr" eaLnBrk="1" hangingPunct="1"/>
            <a:endParaRPr lang="en-US" altLang="x-none" sz="2400" dirty="0">
              <a:solidFill>
                <a:srgbClr val="FFFFFF"/>
              </a:solidFill>
              <a:latin typeface="Constantia" panose="02030602050306030303" pitchFamily="2" charset="0"/>
              <a:ea typeface="宋体" panose="02010600030101010101" pitchFamily="2" charset="-122"/>
            </a:endParaRPr>
          </a:p>
        </p:txBody>
      </p:sp>
      <p:sp>
        <p:nvSpPr>
          <p:cNvPr id="6148" name="任意多边形 15"/>
          <p:cNvSpPr/>
          <p:nvPr/>
        </p:nvSpPr>
        <p:spPr>
          <a:xfrm flipV="1">
            <a:off x="-12700" y="5816600"/>
            <a:ext cx="12217400" cy="1041400"/>
          </a:xfrm>
          <a:custGeom>
            <a:avLst/>
            <a:gdLst>
              <a:gd name="txL" fmla="*/ 0 w 5772"/>
              <a:gd name="txT" fmla="*/ 0 h 656"/>
              <a:gd name="txR" fmla="*/ 5772 w 5772"/>
              <a:gd name="txB" fmla="*/ 656 h 656"/>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txL" t="txT" r="txR" b="txB"/>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E7E7E7">
                  <a:alpha val="54999"/>
                </a:srgbClr>
              </a:gs>
            </a:gsLst>
            <a:lin ang="5400000" scaled="1"/>
            <a:tileRect/>
          </a:gradFill>
          <a:ln w="9525">
            <a:noFill/>
          </a:ln>
        </p:spPr>
        <p:txBody>
          <a:bodyPr/>
          <a:p>
            <a:endParaRPr lang="zh-CN" altLang="en-US" sz="1865"/>
          </a:p>
        </p:txBody>
      </p:sp>
      <p:sp>
        <p:nvSpPr>
          <p:cNvPr id="6149" name="任意多边形 16"/>
          <p:cNvSpPr/>
          <p:nvPr/>
        </p:nvSpPr>
        <p:spPr>
          <a:xfrm flipV="1">
            <a:off x="5842000" y="6219825"/>
            <a:ext cx="6350000" cy="638175"/>
          </a:xfrm>
          <a:custGeom>
            <a:avLst/>
            <a:gdLst>
              <a:gd name="txL" fmla="*/ 0 w 3000"/>
              <a:gd name="txT" fmla="*/ 0 h 595"/>
              <a:gd name="txR" fmla="*/ 3000 w 3000"/>
              <a:gd name="txB" fmla="*/ 595 h 595"/>
            </a:gdLst>
            <a:ahLst/>
            <a:cxnLst>
              <a:cxn ang="0">
                <a:pos x="0" y="0"/>
              </a:cxn>
              <a:cxn ang="0">
                <a:pos x="1668" y="564"/>
              </a:cxn>
              <a:cxn ang="0">
                <a:pos x="3000" y="186"/>
              </a:cxn>
              <a:cxn ang="0">
                <a:pos x="3000" y="6"/>
              </a:cxn>
              <a:cxn ang="0">
                <a:pos x="0" y="0"/>
              </a:cxn>
            </a:cxnLst>
            <a:rect l="txL" t="txT" r="txR" b="txB"/>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BCBCBC">
                  <a:alpha val="29999"/>
                </a:srgbClr>
              </a:gs>
              <a:gs pos="80000">
                <a:srgbClr val="009BE5">
                  <a:alpha val="42000"/>
                </a:srgbClr>
              </a:gs>
            </a:gsLst>
            <a:lin ang="5400000" scaled="1"/>
            <a:tileRect/>
          </a:gradFill>
          <a:ln w="9525">
            <a:noFill/>
          </a:ln>
        </p:spPr>
        <p:txBody>
          <a:bodyPr/>
          <a:p>
            <a:endParaRPr lang="zh-CN" altLang="en-US" sz="1865"/>
          </a:p>
        </p:txBody>
      </p:sp>
      <p:sp>
        <p:nvSpPr>
          <p:cNvPr id="6150"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a:t>单击此处编辑母版标题样式</a:t>
            </a:r>
            <a:endParaRPr lang="zh-CN" altLang="en-US"/>
          </a:p>
        </p:txBody>
      </p:sp>
      <p:sp>
        <p:nvSpPr>
          <p:cNvPr id="6151"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152" name="日期占位符 4"/>
          <p:cNvSpPr>
            <a:spLocks noGrp="1"/>
          </p:cNvSpPr>
          <p:nvPr>
            <p:ph type="dt" sz="half" idx="2"/>
          </p:nvPr>
        </p:nvSpPr>
        <p:spPr>
          <a:xfrm>
            <a:off x="609600" y="6356350"/>
            <a:ext cx="2844800" cy="365125"/>
          </a:xfrm>
          <a:prstGeom prst="rect">
            <a:avLst/>
          </a:prstGeom>
          <a:noFill/>
          <a:ln w="9525">
            <a:noFill/>
          </a:ln>
        </p:spPr>
        <p:txBody>
          <a:bodyPr lIns="0" tIns="0" rIns="0" bIns="0" anchor="b" anchorCtr="0"/>
          <a:lstStyle>
            <a:lvl1pPr>
              <a:defRPr sz="1200">
                <a:solidFill>
                  <a:srgbClr val="045C75"/>
                </a:solidFill>
                <a:latin typeface="Constantia" panose="02030602050306030303" pitchFamily="2" charset="0"/>
                <a:ea typeface="宋体" panose="02010600030101010101" pitchFamily="2" charset="-122"/>
              </a:defRPr>
            </a:lvl1pPr>
          </a:lstStyle>
          <a:p>
            <a:pPr lvl="0" eaLnBrk="1" hangingPunct="1"/>
            <a:fld id="{BB962C8B-B14F-4D97-AF65-F5344CB8AC3E}" type="datetimeFigureOut">
              <a:rPr lang="zh-CN" altLang="en-US" dirty="0"/>
            </a:fld>
            <a:endParaRPr lang="zh-CN" altLang="en-US" dirty="0"/>
          </a:p>
        </p:txBody>
      </p:sp>
      <p:sp>
        <p:nvSpPr>
          <p:cNvPr id="6153" name="页脚占位符 5"/>
          <p:cNvSpPr>
            <a:spLocks noGrp="1"/>
          </p:cNvSpPr>
          <p:nvPr>
            <p:ph type="ftr" sz="quarter" idx="3"/>
          </p:nvPr>
        </p:nvSpPr>
        <p:spPr>
          <a:xfrm>
            <a:off x="3556000" y="6356350"/>
            <a:ext cx="4470400" cy="365125"/>
          </a:xfrm>
          <a:prstGeom prst="rect">
            <a:avLst/>
          </a:prstGeom>
          <a:noFill/>
          <a:ln w="9525">
            <a:noFill/>
          </a:ln>
        </p:spPr>
        <p:txBody>
          <a:bodyPr lIns="0" tIns="0" rIns="0" bIns="0" anchor="b" anchorCtr="0"/>
          <a:lstStyle>
            <a:lvl1pPr>
              <a:defRPr sz="1200">
                <a:solidFill>
                  <a:srgbClr val="045C75"/>
                </a:solidFill>
                <a:latin typeface="Constantia" panose="02030602050306030303" pitchFamily="2" charset="0"/>
                <a:ea typeface="宋体" panose="02010600030101010101" pitchFamily="2" charset="-122"/>
              </a:defRPr>
            </a:lvl1pPr>
          </a:lstStyle>
          <a:p>
            <a:pPr lvl="0" eaLnBrk="1" hangingPunct="1"/>
            <a:endParaRPr lang="zh-CN" altLang="en-US" dirty="0"/>
          </a:p>
        </p:txBody>
      </p:sp>
      <p:sp>
        <p:nvSpPr>
          <p:cNvPr id="6154" name="灯片编号占位符 6"/>
          <p:cNvSpPr>
            <a:spLocks noGrp="1"/>
          </p:cNvSpPr>
          <p:nvPr>
            <p:ph type="sldNum" sz="quarter" idx="4"/>
          </p:nvPr>
        </p:nvSpPr>
        <p:spPr>
          <a:xfrm>
            <a:off x="10769600" y="6356350"/>
            <a:ext cx="812800" cy="365125"/>
          </a:xfrm>
          <a:prstGeom prst="rect">
            <a:avLst/>
          </a:prstGeom>
          <a:noFill/>
          <a:ln w="9525">
            <a:noFill/>
          </a:ln>
        </p:spPr>
        <p:txBody>
          <a:bodyPr lIns="0" tIns="0" rIns="0" bIns="0" anchor="b" anchorCtr="0"/>
          <a:lstStyle>
            <a:lvl1pPr algn="r">
              <a:defRPr sz="1200">
                <a:solidFill>
                  <a:srgbClr val="045C75"/>
                </a:solidFill>
                <a:latin typeface="Constantia" panose="02030602050306030303" pitchFamily="2"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dt="0"/>
  <p:txStyles>
    <p:titleStyle>
      <a:lvl1pPr marL="0" lvl="0" indent="0" algn="l" defTabSz="914400" eaLnBrk="0" fontAlgn="base" latinLnBrk="0" hangingPunct="0">
        <a:lnSpc>
          <a:spcPct val="100000"/>
        </a:lnSpc>
        <a:spcBef>
          <a:spcPct val="0"/>
        </a:spcBef>
        <a:spcAft>
          <a:spcPct val="0"/>
        </a:spcAft>
        <a:buNone/>
        <a:defRPr sz="5000" b="0" i="0" u="none" kern="1200" baseline="0">
          <a:solidFill>
            <a:schemeClr val="tx2"/>
          </a:solidFill>
          <a:latin typeface="+mj-lt"/>
          <a:ea typeface="+mj-ea"/>
          <a:cs typeface="+mj-cs"/>
        </a:defRPr>
      </a:lvl1pPr>
    </p:titleStyle>
    <p:bodyStyle>
      <a:lvl1pPr marL="273050" lvl="0" indent="-273050" algn="l" defTabSz="914400" eaLnBrk="0" fontAlgn="base" latinLnBrk="0" hangingPunct="0">
        <a:lnSpc>
          <a:spcPct val="100000"/>
        </a:lnSpc>
        <a:spcBef>
          <a:spcPct val="20000"/>
        </a:spcBef>
        <a:spcAft>
          <a:spcPct val="0"/>
        </a:spcAft>
        <a:buClr>
          <a:srgbClr val="0BD0D9"/>
        </a:buClr>
        <a:buSzPct val="95000"/>
        <a:buFont typeface="Wingdings 2" panose="05020102010507070707" pitchFamily="2" charset="2"/>
        <a:buChar char=""/>
        <a:defRPr sz="2600" b="0" i="0" u="none" kern="1200" baseline="0">
          <a:solidFill>
            <a:schemeClr val="tx1"/>
          </a:solidFill>
          <a:latin typeface="+mn-lt"/>
          <a:ea typeface="+mn-ea"/>
          <a:cs typeface="+mn-cs"/>
        </a:defRPr>
      </a:lvl1pPr>
      <a:lvl2pPr marL="640080" lvl="1" indent="-246380" algn="l" defTabSz="914400" eaLnBrk="0" fontAlgn="base" latinLnBrk="0" hangingPunct="0">
        <a:lnSpc>
          <a:spcPct val="100000"/>
        </a:lnSpc>
        <a:spcBef>
          <a:spcPct val="20000"/>
        </a:spcBef>
        <a:spcAft>
          <a:spcPct val="0"/>
        </a:spcAft>
        <a:buClr>
          <a:schemeClr val="accent1"/>
        </a:buClr>
        <a:buSzPct val="85000"/>
        <a:buFont typeface="Wingdings 2" panose="05020102010507070707" pitchFamily="2" charset="2"/>
        <a:buChar char=""/>
        <a:defRPr sz="2400" b="0" i="0" u="none" kern="1200" baseline="0">
          <a:solidFill>
            <a:schemeClr val="tx1"/>
          </a:solidFill>
          <a:latin typeface="+mn-lt"/>
          <a:ea typeface="+mn-ea"/>
          <a:cs typeface="+mn-cs"/>
        </a:defRPr>
      </a:lvl2pPr>
      <a:lvl3pPr marL="914400" lvl="2" indent="-245745" algn="l" defTabSz="914400" eaLnBrk="0" fontAlgn="base" latinLnBrk="0" hangingPunct="0">
        <a:lnSpc>
          <a:spcPct val="100000"/>
        </a:lnSpc>
        <a:spcBef>
          <a:spcPct val="20000"/>
        </a:spcBef>
        <a:spcAft>
          <a:spcPct val="0"/>
        </a:spcAft>
        <a:buClr>
          <a:schemeClr val="accent2"/>
        </a:buClr>
        <a:buSzPct val="70000"/>
        <a:buFont typeface="Wingdings 2" panose="05020102010507070707" pitchFamily="2" charset="2"/>
        <a:buChar char=""/>
        <a:defRPr sz="2100" b="0" i="0" u="none" kern="1200" baseline="0">
          <a:solidFill>
            <a:schemeClr val="tx1"/>
          </a:solidFill>
          <a:latin typeface="+mn-lt"/>
          <a:ea typeface="+mn-ea"/>
          <a:cs typeface="+mn-cs"/>
        </a:defRPr>
      </a:lvl3pPr>
      <a:lvl4pPr marL="1187450" lvl="3" indent="-209550" algn="l" defTabSz="914400" eaLnBrk="0" fontAlgn="base" latinLnBrk="0" hangingPunct="0">
        <a:lnSpc>
          <a:spcPct val="100000"/>
        </a:lnSpc>
        <a:spcBef>
          <a:spcPct val="20000"/>
        </a:spcBef>
        <a:spcAft>
          <a:spcPct val="0"/>
        </a:spcAft>
        <a:buClr>
          <a:srgbClr val="0BD0D9"/>
        </a:buClr>
        <a:buSzPct val="65000"/>
        <a:buFont typeface="Wingdings 2" panose="05020102010507070707" pitchFamily="2" charset="2"/>
        <a:buChar char=""/>
        <a:defRPr sz="2000" b="0" i="0" u="none" kern="1200" baseline="0">
          <a:solidFill>
            <a:schemeClr val="tx1"/>
          </a:solidFill>
          <a:latin typeface="+mn-lt"/>
          <a:ea typeface="+mn-ea"/>
          <a:cs typeface="+mn-cs"/>
        </a:defRPr>
      </a:lvl4pPr>
      <a:lvl5pPr marL="1462405" lvl="4" indent="-20955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p:pic>
        <p:nvPicPr>
          <p:cNvPr id="7170" name="Picture 22" descr="1"/>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7171" name="Text Box 16"/>
          <p:cNvSpPr txBox="1"/>
          <p:nvPr/>
        </p:nvSpPr>
        <p:spPr>
          <a:xfrm>
            <a:off x="-3505200" y="-26987"/>
            <a:ext cx="3393017" cy="4723130"/>
          </a:xfrm>
          <a:prstGeom prst="rect">
            <a:avLst/>
          </a:prstGeom>
          <a:noFill/>
          <a:ln w="9525">
            <a:noFill/>
          </a:ln>
        </p:spPr>
        <p:txBody>
          <a:bodyPr lIns="106852" tIns="53425" rIns="106852" bIns="53425">
            <a:spAutoFit/>
          </a:bodyPr>
          <a:p>
            <a:pPr lvl="0" algn="r" defTabSz="802005" eaLnBrk="0" hangingPunct="0">
              <a:lnSpc>
                <a:spcPct val="125000"/>
              </a:lnSpc>
            </a:pPr>
            <a:r>
              <a:rPr lang="zh-CN" altLang="en-US" sz="1600" dirty="0">
                <a:latin typeface="Arial" panose="020B0604020202020204" pitchFamily="34" charset="0"/>
                <a:ea typeface="华文细黑" panose="02010600040101010101" pitchFamily="2" charset="-122"/>
              </a:rPr>
              <a:t>英文标题</a:t>
            </a:r>
            <a:r>
              <a:rPr lang="en-US" altLang="zh-CN" sz="1600" dirty="0">
                <a:latin typeface="Arial" panose="020B0604020202020204" pitchFamily="34" charset="0"/>
                <a:ea typeface="华文细黑" panose="02010600040101010101" pitchFamily="2" charset="-122"/>
              </a:rPr>
              <a:t>:30-40pt  </a:t>
            </a:r>
            <a:endParaRPr lang="en-US" altLang="zh-CN" sz="1600" dirty="0">
              <a:latin typeface="Arial" panose="020B0604020202020204" pitchFamily="34" charset="0"/>
              <a:ea typeface="华文细黑" panose="02010600040101010101" pitchFamily="2" charset="-122"/>
            </a:endParaRPr>
          </a:p>
          <a:p>
            <a:pPr lvl="0" algn="r" defTabSz="802005" eaLnBrk="0" hangingPunct="0">
              <a:lnSpc>
                <a:spcPct val="125000"/>
              </a:lnSpc>
            </a:pPr>
            <a:r>
              <a:rPr lang="zh-CN" altLang="en-US" sz="1600" dirty="0">
                <a:latin typeface="Arial" panose="020B0604020202020204" pitchFamily="34" charset="0"/>
                <a:ea typeface="华文细黑" panose="02010600040101010101" pitchFamily="2" charset="-122"/>
              </a:rPr>
              <a:t>副标题</a:t>
            </a:r>
            <a:r>
              <a:rPr lang="en-US" altLang="zh-CN" sz="1600" dirty="0">
                <a:latin typeface="Arial" panose="020B0604020202020204" pitchFamily="34" charset="0"/>
                <a:ea typeface="华文细黑" panose="02010600040101010101" pitchFamily="2" charset="-122"/>
              </a:rPr>
              <a:t>:26-30pt</a:t>
            </a:r>
            <a:endParaRPr lang="en-US" altLang="zh-CN" sz="1600" dirty="0">
              <a:latin typeface="Arial" panose="020B0604020202020204" pitchFamily="34" charset="0"/>
              <a:ea typeface="华文细黑" panose="02010600040101010101" pitchFamily="2" charset="-122"/>
            </a:endParaRPr>
          </a:p>
          <a:p>
            <a:pPr lvl="0" algn="r" defTabSz="802005" eaLnBrk="0" hangingPunct="0">
              <a:lnSpc>
                <a:spcPct val="125000"/>
              </a:lnSpc>
            </a:pPr>
            <a:r>
              <a:rPr lang="zh-CN" altLang="en-US" sz="1600" dirty="0">
                <a:latin typeface="Arial" panose="020B0604020202020204" pitchFamily="34" charset="0"/>
                <a:ea typeface="华文细黑" panose="02010600040101010101" pitchFamily="2" charset="-122"/>
              </a:rPr>
              <a:t>字体颜色</a:t>
            </a:r>
            <a:r>
              <a:rPr lang="en-US" altLang="zh-CN" sz="1600" dirty="0">
                <a:latin typeface="Arial" panose="020B0604020202020204" pitchFamily="34" charset="0"/>
                <a:ea typeface="华文细黑" panose="02010600040101010101" pitchFamily="2" charset="-122"/>
              </a:rPr>
              <a:t>:R119 G119 B119</a:t>
            </a:r>
            <a:endParaRPr lang="en-US" altLang="zh-CN" sz="1600" dirty="0">
              <a:latin typeface="Arial" panose="020B0604020202020204" pitchFamily="34" charset="0"/>
              <a:ea typeface="华文细黑" panose="02010600040101010101" pitchFamily="2" charset="-122"/>
            </a:endParaRPr>
          </a:p>
          <a:p>
            <a:pPr lvl="0" algn="r" defTabSz="802005" eaLnBrk="0" hangingPunct="0">
              <a:lnSpc>
                <a:spcPct val="125000"/>
              </a:lnSpc>
            </a:pPr>
            <a:endParaRPr lang="en-US" altLang="zh-CN" sz="1600" dirty="0">
              <a:latin typeface="Arial" panose="020B0604020202020204" pitchFamily="34" charset="0"/>
              <a:ea typeface="华文细黑" panose="02010600040101010101" pitchFamily="2" charset="-122"/>
            </a:endParaRPr>
          </a:p>
          <a:p>
            <a:pPr lvl="0" algn="r" defTabSz="802005" eaLnBrk="0" hangingPunct="0">
              <a:lnSpc>
                <a:spcPct val="125000"/>
              </a:lnSpc>
            </a:pPr>
            <a:r>
              <a:rPr lang="zh-CN" altLang="en-US" sz="1600" dirty="0">
                <a:latin typeface="Arial" panose="020B0604020202020204" pitchFamily="34" charset="0"/>
                <a:ea typeface="华文细黑" panose="02010600040101010101" pitchFamily="2" charset="-122"/>
              </a:rPr>
              <a:t>字体 </a:t>
            </a:r>
            <a:r>
              <a:rPr lang="en-US" altLang="zh-CN" sz="1600" dirty="0">
                <a:latin typeface="Arial" panose="020B0604020202020204" pitchFamily="34" charset="0"/>
                <a:ea typeface="华文细黑" panose="02010600040101010101" pitchFamily="2" charset="-122"/>
              </a:rPr>
              <a:t>:Arial</a:t>
            </a: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r>
              <a:rPr lang="zh-CN" altLang="en-US" sz="1600" dirty="0">
                <a:latin typeface="Arial" panose="020B0604020202020204" pitchFamily="34" charset="0"/>
                <a:ea typeface="华文细黑" panose="02010600040101010101" pitchFamily="2" charset="-122"/>
              </a:rPr>
              <a:t>中文标题</a:t>
            </a:r>
            <a:r>
              <a:rPr lang="en-US" altLang="zh-CN" sz="1600" dirty="0">
                <a:latin typeface="Arial" panose="020B0604020202020204" pitchFamily="34" charset="0"/>
                <a:ea typeface="华文细黑" panose="02010600040101010101" pitchFamily="2" charset="-122"/>
              </a:rPr>
              <a:t>:20-40pt</a:t>
            </a:r>
            <a:endParaRPr lang="en-US" altLang="zh-CN" sz="1600" dirty="0">
              <a:latin typeface="Arial" panose="020B0604020202020204" pitchFamily="34" charset="0"/>
              <a:ea typeface="华文细黑" panose="02010600040101010101" pitchFamily="2" charset="-122"/>
            </a:endParaRPr>
          </a:p>
          <a:p>
            <a:pPr lvl="0" algn="r" defTabSz="802005" eaLnBrk="0" hangingPunct="0">
              <a:lnSpc>
                <a:spcPct val="125000"/>
              </a:lnSpc>
            </a:pPr>
            <a:r>
              <a:rPr lang="zh-CN" altLang="en-US" sz="1600" dirty="0">
                <a:latin typeface="Arial" panose="020B0604020202020204" pitchFamily="34" charset="0"/>
                <a:ea typeface="华文细黑" panose="02010600040101010101" pitchFamily="2" charset="-122"/>
              </a:rPr>
              <a:t>字体</a:t>
            </a:r>
            <a:r>
              <a:rPr lang="en-US" altLang="zh-CN" sz="1600" dirty="0">
                <a:latin typeface="Arial" panose="020B0604020202020204" pitchFamily="34" charset="0"/>
                <a:ea typeface="华文细黑" panose="02010600040101010101" pitchFamily="2" charset="-122"/>
              </a:rPr>
              <a:t>:</a:t>
            </a:r>
            <a:r>
              <a:rPr lang="zh-CN" altLang="en-US" sz="1600" dirty="0">
                <a:latin typeface="Arial" panose="020B0604020202020204" pitchFamily="34" charset="0"/>
                <a:ea typeface="华文细黑" panose="02010600040101010101" pitchFamily="2" charset="-122"/>
              </a:rPr>
              <a:t>宋体</a:t>
            </a: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r>
              <a:rPr lang="en-US" altLang="zh-CN" sz="1600" dirty="0">
                <a:latin typeface="Arial" panose="020B0604020202020204" pitchFamily="34" charset="0"/>
                <a:ea typeface="华文细黑" panose="02010600040101010101" pitchFamily="2" charset="-122"/>
              </a:rPr>
              <a:t>  </a:t>
            </a:r>
            <a:r>
              <a:rPr lang="zh-CN" altLang="en-US" sz="1600" dirty="0">
                <a:latin typeface="Arial" panose="020B0604020202020204" pitchFamily="34" charset="0"/>
                <a:ea typeface="华文细黑" panose="02010600040101010101" pitchFamily="2" charset="-122"/>
              </a:rPr>
              <a:t>副标题</a:t>
            </a:r>
            <a:r>
              <a:rPr lang="en-US" altLang="zh-CN" sz="1600" dirty="0">
                <a:latin typeface="Arial" panose="020B0604020202020204" pitchFamily="34" charset="0"/>
                <a:ea typeface="华文细黑" panose="02010600040101010101" pitchFamily="2" charset="-122"/>
              </a:rPr>
              <a:t>:24-28pt</a:t>
            </a: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r>
              <a:rPr lang="zh-CN" altLang="en-US" sz="1600" dirty="0">
                <a:latin typeface="Arial" panose="020B0604020202020204" pitchFamily="34" charset="0"/>
                <a:ea typeface="华文细黑" panose="02010600040101010101" pitchFamily="2" charset="-122"/>
              </a:rPr>
              <a:t>字体</a:t>
            </a:r>
            <a:r>
              <a:rPr lang="en-US" altLang="zh-CN" sz="1600" dirty="0">
                <a:latin typeface="Arial" panose="020B0604020202020204" pitchFamily="34" charset="0"/>
                <a:ea typeface="华文细黑" panose="02010600040101010101" pitchFamily="2" charset="-122"/>
              </a:rPr>
              <a:t>:</a:t>
            </a:r>
            <a:r>
              <a:rPr lang="zh-CN" altLang="en-US" sz="1600" dirty="0">
                <a:latin typeface="Arial" panose="020B0604020202020204" pitchFamily="34" charset="0"/>
                <a:ea typeface="华文细黑" panose="02010600040101010101" pitchFamily="2" charset="-122"/>
              </a:rPr>
              <a:t>华文细黑</a:t>
            </a: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r>
              <a:rPr lang="zh-CN" altLang="en-US" sz="1600" dirty="0">
                <a:latin typeface="Arial" panose="020B0604020202020204" pitchFamily="34" charset="0"/>
                <a:ea typeface="华文细黑" panose="02010600040101010101" pitchFamily="2" charset="-122"/>
              </a:rPr>
              <a:t>字体颜色</a:t>
            </a:r>
            <a:r>
              <a:rPr lang="en-US" altLang="zh-CN" sz="1600" dirty="0">
                <a:latin typeface="Arial" panose="020B0604020202020204" pitchFamily="34" charset="0"/>
                <a:ea typeface="华文细黑" panose="02010600040101010101" pitchFamily="2" charset="-122"/>
              </a:rPr>
              <a:t>:R119  G119  B119</a:t>
            </a: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endParaRPr lang="zh-CN" altLang="en-US" sz="1600" dirty="0">
              <a:solidFill>
                <a:schemeClr val="tx1"/>
              </a:solidFill>
              <a:latin typeface="Arial" panose="020B0604020202020204" pitchFamily="34" charset="0"/>
              <a:ea typeface="华文细黑" panose="02010600040101010101" pitchFamily="2" charset="-122"/>
            </a:endParaRPr>
          </a:p>
        </p:txBody>
      </p:sp>
      <p:sp>
        <p:nvSpPr>
          <p:cNvPr id="7172" name="Text Box 19"/>
          <p:cNvSpPr txBox="1"/>
          <p:nvPr/>
        </p:nvSpPr>
        <p:spPr>
          <a:xfrm>
            <a:off x="9472084" y="6165850"/>
            <a:ext cx="2287270" cy="392430"/>
          </a:xfrm>
          <a:prstGeom prst="rect">
            <a:avLst/>
          </a:prstGeom>
          <a:noFill/>
          <a:ln w="9525">
            <a:noFill/>
          </a:ln>
        </p:spPr>
        <p:txBody>
          <a:bodyPr wrap="none" lIns="105600" tIns="52800" rIns="105600" bIns="52800">
            <a:spAutoFit/>
          </a:bodyPr>
          <a:p>
            <a:pPr lvl="0" defTabSz="802005" eaLnBrk="1" hangingPunct="1"/>
            <a:r>
              <a:rPr lang="en-US" altLang="zh-CN" sz="1865" b="1" dirty="0">
                <a:latin typeface="Arial" panose="020B0604020202020204" pitchFamily="34" charset="0"/>
              </a:rPr>
              <a:t>www.pkucare.com</a:t>
            </a:r>
            <a:endParaRPr lang="en-US" altLang="zh-CN" sz="1865" b="1" dirty="0">
              <a:latin typeface="Arial" panose="020B0604020202020204" pitchFamily="34" charset="0"/>
            </a:endParaRPr>
          </a:p>
        </p:txBody>
      </p:sp>
      <p:sp>
        <p:nvSpPr>
          <p:cNvPr id="7173" name="Rectangle 20"/>
          <p:cNvSpPr/>
          <p:nvPr/>
        </p:nvSpPr>
        <p:spPr>
          <a:xfrm>
            <a:off x="-1104900" y="641985"/>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7174" name="Rectangle 21"/>
          <p:cNvSpPr/>
          <p:nvPr/>
        </p:nvSpPr>
        <p:spPr>
          <a:xfrm>
            <a:off x="-1104900" y="2944654"/>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7175" name="Rectangle 13"/>
          <p:cNvSpPr>
            <a:spLocks noGrp="1"/>
          </p:cNvSpPr>
          <p:nvPr>
            <p:ph type="title"/>
          </p:nvPr>
        </p:nvSpPr>
        <p:spPr>
          <a:xfrm>
            <a:off x="4078817" y="862013"/>
            <a:ext cx="7488767" cy="838200"/>
          </a:xfrm>
          <a:prstGeom prst="rect">
            <a:avLst/>
          </a:prstGeom>
          <a:noFill/>
          <a:ln w="9525">
            <a:noFill/>
          </a:ln>
        </p:spPr>
        <p:txBody>
          <a:bodyPr lIns="80139" tIns="40069" rIns="80139" bIns="40069" anchor="ctr" anchorCtr="0"/>
          <a:p>
            <a:pPr lvl="0"/>
            <a:r>
              <a:rPr lang="zh-CN" altLang="en-US"/>
              <a:t>单击此处编辑母版标题样式</a:t>
            </a:r>
            <a:endParaRPr lang="zh-CN" altLang="en-US"/>
          </a:p>
        </p:txBody>
      </p:sp>
      <p:sp>
        <p:nvSpPr>
          <p:cNvPr id="7176" name="Rectangle 152"/>
          <p:cNvSpPr>
            <a:spLocks noGrp="1"/>
          </p:cNvSpPr>
          <p:nvPr>
            <p:ph type="body" idx="1"/>
          </p:nvPr>
        </p:nvSpPr>
        <p:spPr>
          <a:xfrm>
            <a:off x="719667" y="1916113"/>
            <a:ext cx="10945284" cy="4392612"/>
          </a:xfrm>
          <a:prstGeom prst="rect">
            <a:avLst/>
          </a:prstGeom>
          <a:noFill/>
          <a:ln w="9525">
            <a:noFill/>
          </a:ln>
        </p:spPr>
        <p:txBody>
          <a:bodyPr lIns="80152" tIns="40076" rIns="80152" bIns="40076"/>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hdr="0" ftr="0" dt="0"/>
  <p:txStyles>
    <p:titleStyle>
      <a:lvl1pPr marL="0" lvl="0" indent="0" algn="r" defTabSz="802005" eaLnBrk="0" fontAlgn="base" latinLnBrk="0" hangingPunct="0">
        <a:lnSpc>
          <a:spcPct val="100000"/>
        </a:lnSpc>
        <a:spcBef>
          <a:spcPct val="0"/>
        </a:spcBef>
        <a:spcAft>
          <a:spcPct val="0"/>
        </a:spcAft>
        <a:buNone/>
        <a:defRPr sz="2400" b="1" i="0" u="none" kern="1200" baseline="0">
          <a:solidFill>
            <a:srgbClr val="777777"/>
          </a:solidFill>
          <a:latin typeface="+mj-lt"/>
          <a:ea typeface="+mj-ea"/>
          <a:cs typeface="+mj-cs"/>
        </a:defRPr>
      </a:lvl1pPr>
    </p:titleStyle>
    <p:bodyStyle>
      <a:lvl1pPr marL="300355" lvl="0" indent="-300355" algn="l" defTabSz="802005" eaLnBrk="0" fontAlgn="base" latinLnBrk="0" hangingPunct="0">
        <a:lnSpc>
          <a:spcPct val="140000"/>
        </a:lnSpc>
        <a:spcBef>
          <a:spcPct val="0"/>
        </a:spcBef>
        <a:spcAft>
          <a:spcPct val="0"/>
        </a:spcAft>
        <a:buChar char="•"/>
        <a:defRPr sz="2000" b="1" i="0" u="none" kern="1200" baseline="0">
          <a:solidFill>
            <a:schemeClr val="tx1"/>
          </a:solidFill>
          <a:latin typeface="+mn-lt"/>
          <a:ea typeface="+mn-ea"/>
          <a:cs typeface="+mn-cs"/>
        </a:defRPr>
      </a:lvl1pPr>
      <a:lvl2pPr marL="652780" lvl="1" indent="-250825" algn="l" defTabSz="802005" eaLnBrk="0" fontAlgn="base" latinLnBrk="0" hangingPunct="0">
        <a:lnSpc>
          <a:spcPct val="140000"/>
        </a:lnSpc>
        <a:spcBef>
          <a:spcPct val="0"/>
        </a:spcBef>
        <a:spcAft>
          <a:spcPct val="0"/>
        </a:spcAft>
        <a:buSzPct val="50000"/>
        <a:buFont typeface="Wingdings" panose="05000000000000000000" pitchFamily="2" charset="2"/>
        <a:buChar char="p"/>
        <a:defRPr sz="2000" b="0" i="0" u="none" kern="1200" baseline="0">
          <a:solidFill>
            <a:schemeClr val="tx1"/>
          </a:solidFill>
          <a:latin typeface="+mn-lt"/>
          <a:ea typeface="+mn-ea"/>
          <a:cs typeface="+mn-cs"/>
        </a:defRPr>
      </a:lvl2pPr>
      <a:lvl3pPr marL="1003300" lvl="2" indent="-201295" algn="l" defTabSz="802005" eaLnBrk="0" fontAlgn="base" latinLnBrk="0" hangingPunct="0">
        <a:lnSpc>
          <a:spcPct val="140000"/>
        </a:lnSpc>
        <a:spcBef>
          <a:spcPct val="0"/>
        </a:spcBef>
        <a:spcAft>
          <a:spcPct val="0"/>
        </a:spcAft>
        <a:buSzPct val="50000"/>
        <a:buFont typeface="Wingdings" panose="05000000000000000000" pitchFamily="2" charset="2"/>
        <a:buChar char="n"/>
        <a:defRPr sz="2400" b="0" i="0" u="none" kern="1200" baseline="0">
          <a:solidFill>
            <a:schemeClr val="tx1"/>
          </a:solidFill>
          <a:latin typeface="+mn-lt"/>
          <a:ea typeface="+mn-ea"/>
          <a:cs typeface="+mn-cs"/>
        </a:defRPr>
      </a:lvl3pPr>
      <a:lvl4pPr marL="1402080" lvl="3" indent="-200025" algn="l" defTabSz="802005" eaLnBrk="0" fontAlgn="base" latinLnBrk="0" hangingPunct="0">
        <a:lnSpc>
          <a:spcPct val="140000"/>
        </a:lnSpc>
        <a:spcBef>
          <a:spcPct val="0"/>
        </a:spcBef>
        <a:spcAft>
          <a:spcPct val="0"/>
        </a:spcAft>
        <a:buSzTx/>
        <a:buFont typeface="Arial" panose="020B0604020202020204" pitchFamily="34" charset="0"/>
        <a:buChar char="–"/>
        <a:defRPr sz="2000" b="0" i="0" u="none" kern="1200" baseline="0">
          <a:solidFill>
            <a:schemeClr val="tx1"/>
          </a:solidFill>
          <a:latin typeface="+mn-lt"/>
          <a:ea typeface="+mn-ea"/>
          <a:cs typeface="+mn-cs"/>
        </a:defRPr>
      </a:lvl4pPr>
      <a:lvl5pPr marL="1803400" lvl="4" indent="-201295"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5pPr>
      <a:lvl6pPr marL="2514600" lvl="5" indent="-228600"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6pPr>
      <a:lvl7pPr marL="2971800" lvl="6" indent="-228600"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7pPr>
      <a:lvl8pPr marL="3429000" lvl="7" indent="-228600"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8pPr>
      <a:lvl9pPr marL="3886200" lvl="8" indent="-228600"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微软雅黑" panose="020B0503020204020204" charset="-122"/>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微软雅黑" panose="020B0503020204020204" charset="-122"/>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微软雅黑" panose="020B0503020204020204" charset="-122"/>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微软雅黑" panose="020B0503020204020204"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8.xml"/><Relationship Id="rId1" Type="http://schemas.openxmlformats.org/officeDocument/2006/relationships/image" Target="../media/image16.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tags" Target="../tags/tag7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tags" Target="../tags/tag79.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92.xml"/><Relationship Id="rId3" Type="http://schemas.openxmlformats.org/officeDocument/2006/relationships/image" Target="../media/image20.png"/><Relationship Id="rId2" Type="http://schemas.openxmlformats.org/officeDocument/2006/relationships/tags" Target="../tags/tag81.xml"/><Relationship Id="rId1" Type="http://schemas.openxmlformats.org/officeDocument/2006/relationships/tags" Target="../tags/tag80.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92.xml"/><Relationship Id="rId3" Type="http://schemas.openxmlformats.org/officeDocument/2006/relationships/image" Target="../media/image21.png"/><Relationship Id="rId2" Type="http://schemas.openxmlformats.org/officeDocument/2006/relationships/tags" Target="../tags/tag83.xml"/><Relationship Id="rId1" Type="http://schemas.openxmlformats.org/officeDocument/2006/relationships/tags" Target="../tags/tag82.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89.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image" Target="../media/image22.wm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9.xml"/><Relationship Id="rId2" Type="http://schemas.openxmlformats.org/officeDocument/2006/relationships/image" Target="../media/image23.jpeg"/><Relationship Id="rId1" Type="http://schemas.openxmlformats.org/officeDocument/2006/relationships/tags" Target="../tags/tag86.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89.xml"/><Relationship Id="rId4" Type="http://schemas.openxmlformats.org/officeDocument/2006/relationships/tags" Target="../tags/tag87.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89.xml"/><Relationship Id="rId3" Type="http://schemas.openxmlformats.org/officeDocument/2006/relationships/tags" Target="../tags/tag88.xml"/><Relationship Id="rId2" Type="http://schemas.openxmlformats.org/officeDocument/2006/relationships/image" Target="../media/image27.jpeg"/><Relationship Id="rId1" Type="http://schemas.openxmlformats.org/officeDocument/2006/relationships/hyperlink" Target="http://www.imagesite.cn/html/shiliang/renwu/20051221204459(2).htm" TargetMode="Externa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92.xml"/><Relationship Id="rId3" Type="http://schemas.openxmlformats.org/officeDocument/2006/relationships/tags" Target="../tags/tag89.xml"/><Relationship Id="rId2" Type="http://schemas.openxmlformats.org/officeDocument/2006/relationships/image" Target="../media/image27.jpeg"/><Relationship Id="rId1" Type="http://schemas.openxmlformats.org/officeDocument/2006/relationships/hyperlink" Target="http://www.imagesite.cn/html/shiliang/renwu/20051221204459(2).htm" TargetMode="Externa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89.xml"/><Relationship Id="rId3" Type="http://schemas.openxmlformats.org/officeDocument/2006/relationships/image" Target="../media/image28.png"/><Relationship Id="rId2" Type="http://schemas.openxmlformats.org/officeDocument/2006/relationships/tags" Target="../tags/tag91.xml"/><Relationship Id="rId1" Type="http://schemas.openxmlformats.org/officeDocument/2006/relationships/tags" Target="../tags/tag9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91.xml"/><Relationship Id="rId1" Type="http://schemas.openxmlformats.org/officeDocument/2006/relationships/image" Target="../media/image17.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9.xml"/><Relationship Id="rId2" Type="http://schemas.openxmlformats.org/officeDocument/2006/relationships/image" Target="../media/image29.jpeg"/><Relationship Id="rId1" Type="http://schemas.openxmlformats.org/officeDocument/2006/relationships/tags" Target="../tags/tag9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89.xml"/><Relationship Id="rId2" Type="http://schemas.openxmlformats.org/officeDocument/2006/relationships/image" Target="../media/image30.jpeg"/><Relationship Id="rId1" Type="http://schemas.openxmlformats.org/officeDocument/2006/relationships/tags" Target="../tags/tag93.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92.xml"/><Relationship Id="rId5" Type="http://schemas.openxmlformats.org/officeDocument/2006/relationships/tags" Target="../tags/tag94.xml"/><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89.xml"/><Relationship Id="rId2" Type="http://schemas.openxmlformats.org/officeDocument/2006/relationships/image" Target="../media/image35.jpeg"/><Relationship Id="rId1" Type="http://schemas.openxmlformats.org/officeDocument/2006/relationships/tags" Target="../tags/tag95.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94.xml"/><Relationship Id="rId2" Type="http://schemas.openxmlformats.org/officeDocument/2006/relationships/tags" Target="../tags/tag96.xml"/><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tags" Target="../tags/tag98.xml"/><Relationship Id="rId1" Type="http://schemas.openxmlformats.org/officeDocument/2006/relationships/tags" Target="../tags/tag9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7.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1" Type="http://schemas.openxmlformats.org/officeDocument/2006/relationships/slideLayout" Target="../slideLayouts/slideLayout86.xml"/><Relationship Id="rId10" Type="http://schemas.openxmlformats.org/officeDocument/2006/relationships/tags" Target="../tags/tag108.xml"/><Relationship Id="rId1" Type="http://schemas.openxmlformats.org/officeDocument/2006/relationships/tags" Target="../tags/tag9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hyperlink" Target="../&#28436;&#31034;&#25991;&#31295;1.ppt" TargetMode="Externa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1.xml"/><Relationship Id="rId1" Type="http://schemas.openxmlformats.org/officeDocument/2006/relationships/image" Target="../media/image17.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3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hyperlink" Target="../&#28436;&#31034;&#25991;&#31295;1.ppt" TargetMode="Externa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37.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86.xml"/><Relationship Id="rId3" Type="http://schemas.openxmlformats.org/officeDocument/2006/relationships/image" Target="../media/image39.png"/><Relationship Id="rId2" Type="http://schemas.openxmlformats.org/officeDocument/2006/relationships/tags" Target="../tags/tag109.xml"/><Relationship Id="rId1" Type="http://schemas.openxmlformats.org/officeDocument/2006/relationships/image" Target="../media/image38.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image" Target="../media/image40.jpeg"/><Relationship Id="rId1" Type="http://schemas.openxmlformats.org/officeDocument/2006/relationships/tags" Target="../tags/tag110.xml"/></Relationships>
</file>

<file path=ppt/slides/_rels/slide38.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4" Type="http://schemas.openxmlformats.org/officeDocument/2006/relationships/slideLayout" Target="../slideLayouts/slideLayout92.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tags" Target="../tags/tag1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tags" Target="../tags/tag125.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tags" Target="../tags/tag126.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tags" Target="../tags/tag127.xml"/></Relationships>
</file>

<file path=ppt/slides/_rels/slide43.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4" Type="http://schemas.openxmlformats.org/officeDocument/2006/relationships/slideLayout" Target="../slideLayouts/slideLayout92.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tags" Target="../tags/tag128.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tags" Target="../tags/tag142.xml"/><Relationship Id="rId1" Type="http://schemas.openxmlformats.org/officeDocument/2006/relationships/tags" Target="../tags/tag141.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tags" Target="../tags/tag144.xml"/><Relationship Id="rId1" Type="http://schemas.openxmlformats.org/officeDocument/2006/relationships/tags" Target="../tags/tag143.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tags" Target="../tags/tag146.xml"/><Relationship Id="rId1" Type="http://schemas.openxmlformats.org/officeDocument/2006/relationships/tags" Target="../tags/tag145.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92.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48.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1" Type="http://schemas.openxmlformats.org/officeDocument/2006/relationships/slideLayout" Target="../slideLayouts/slideLayout92.xml"/><Relationship Id="rId30" Type="http://schemas.openxmlformats.org/officeDocument/2006/relationships/tags" Target="../tags/tag184.xml"/><Relationship Id="rId3" Type="http://schemas.openxmlformats.org/officeDocument/2006/relationships/tags" Target="../tags/tag157.xml"/><Relationship Id="rId29" Type="http://schemas.openxmlformats.org/officeDocument/2006/relationships/tags" Target="../tags/tag183.xml"/><Relationship Id="rId28" Type="http://schemas.openxmlformats.org/officeDocument/2006/relationships/tags" Target="../tags/tag182.xml"/><Relationship Id="rId27" Type="http://schemas.openxmlformats.org/officeDocument/2006/relationships/tags" Target="../tags/tag181.xml"/><Relationship Id="rId26" Type="http://schemas.openxmlformats.org/officeDocument/2006/relationships/tags" Target="../tags/tag180.xml"/><Relationship Id="rId25" Type="http://schemas.openxmlformats.org/officeDocument/2006/relationships/tags" Target="../tags/tag179.xml"/><Relationship Id="rId24" Type="http://schemas.openxmlformats.org/officeDocument/2006/relationships/tags" Target="../tags/tag178.xml"/><Relationship Id="rId23" Type="http://schemas.openxmlformats.org/officeDocument/2006/relationships/tags" Target="../tags/tag177.xml"/><Relationship Id="rId22" Type="http://schemas.openxmlformats.org/officeDocument/2006/relationships/tags" Target="../tags/tag176.xml"/><Relationship Id="rId21" Type="http://schemas.openxmlformats.org/officeDocument/2006/relationships/tags" Target="../tags/tag175.xml"/><Relationship Id="rId20" Type="http://schemas.openxmlformats.org/officeDocument/2006/relationships/tags" Target="../tags/tag174.xml"/><Relationship Id="rId2" Type="http://schemas.openxmlformats.org/officeDocument/2006/relationships/tags" Target="../tags/tag156.xml"/><Relationship Id="rId19" Type="http://schemas.openxmlformats.org/officeDocument/2006/relationships/tags" Target="../tags/tag173.xml"/><Relationship Id="rId18" Type="http://schemas.openxmlformats.org/officeDocument/2006/relationships/tags" Target="../tags/tag172.xml"/><Relationship Id="rId17" Type="http://schemas.openxmlformats.org/officeDocument/2006/relationships/tags" Target="../tags/tag171.xml"/><Relationship Id="rId16" Type="http://schemas.openxmlformats.org/officeDocument/2006/relationships/tags" Target="../tags/tag170.xml"/><Relationship Id="rId15" Type="http://schemas.openxmlformats.org/officeDocument/2006/relationships/tags" Target="../tags/tag16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tags" Target="../tags/tag155.xml"/></Relationships>
</file>

<file path=ppt/slides/_rels/slide49.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5" Type="http://schemas.openxmlformats.org/officeDocument/2006/relationships/slideLayout" Target="../slideLayouts/slideLayout92.xml"/><Relationship Id="rId14" Type="http://schemas.openxmlformats.org/officeDocument/2006/relationships/tags" Target="../tags/tag198.xml"/><Relationship Id="rId13" Type="http://schemas.openxmlformats.org/officeDocument/2006/relationships/tags" Target="../tags/tag197.xml"/><Relationship Id="rId12" Type="http://schemas.openxmlformats.org/officeDocument/2006/relationships/tags" Target="../tags/tag196.xml"/><Relationship Id="rId11" Type="http://schemas.openxmlformats.org/officeDocument/2006/relationships/tags" Target="../tags/tag195.xml"/><Relationship Id="rId10" Type="http://schemas.openxmlformats.org/officeDocument/2006/relationships/tags" Target="../tags/tag194.xml"/><Relationship Id="rId1" Type="http://schemas.openxmlformats.org/officeDocument/2006/relationships/tags" Target="../tags/tag18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0" Type="http://schemas.openxmlformats.org/officeDocument/2006/relationships/slideLayout" Target="../slideLayouts/slideLayout92.xml"/><Relationship Id="rId4" Type="http://schemas.openxmlformats.org/officeDocument/2006/relationships/tags" Target="../tags/tag202.xml"/><Relationship Id="rId39" Type="http://schemas.openxmlformats.org/officeDocument/2006/relationships/tags" Target="../tags/tag237.xml"/><Relationship Id="rId38" Type="http://schemas.openxmlformats.org/officeDocument/2006/relationships/tags" Target="../tags/tag236.xml"/><Relationship Id="rId37" Type="http://schemas.openxmlformats.org/officeDocument/2006/relationships/tags" Target="../tags/tag235.xml"/><Relationship Id="rId36" Type="http://schemas.openxmlformats.org/officeDocument/2006/relationships/tags" Target="../tags/tag234.xml"/><Relationship Id="rId35" Type="http://schemas.openxmlformats.org/officeDocument/2006/relationships/tags" Target="../tags/tag233.xml"/><Relationship Id="rId34" Type="http://schemas.openxmlformats.org/officeDocument/2006/relationships/tags" Target="../tags/tag232.xml"/><Relationship Id="rId33" Type="http://schemas.openxmlformats.org/officeDocument/2006/relationships/tags" Target="../tags/tag231.xml"/><Relationship Id="rId32" Type="http://schemas.openxmlformats.org/officeDocument/2006/relationships/tags" Target="../tags/tag230.xml"/><Relationship Id="rId31" Type="http://schemas.openxmlformats.org/officeDocument/2006/relationships/tags" Target="../tags/tag229.xml"/><Relationship Id="rId30" Type="http://schemas.openxmlformats.org/officeDocument/2006/relationships/tags" Target="../tags/tag228.xml"/><Relationship Id="rId3" Type="http://schemas.openxmlformats.org/officeDocument/2006/relationships/tags" Target="../tags/tag201.xml"/><Relationship Id="rId29" Type="http://schemas.openxmlformats.org/officeDocument/2006/relationships/tags" Target="../tags/tag227.xml"/><Relationship Id="rId28" Type="http://schemas.openxmlformats.org/officeDocument/2006/relationships/tags" Target="../tags/tag226.xml"/><Relationship Id="rId27" Type="http://schemas.openxmlformats.org/officeDocument/2006/relationships/tags" Target="../tags/tag225.xml"/><Relationship Id="rId26" Type="http://schemas.openxmlformats.org/officeDocument/2006/relationships/tags" Target="../tags/tag224.xml"/><Relationship Id="rId25" Type="http://schemas.openxmlformats.org/officeDocument/2006/relationships/tags" Target="../tags/tag223.xml"/><Relationship Id="rId24" Type="http://schemas.openxmlformats.org/officeDocument/2006/relationships/tags" Target="../tags/tag222.xml"/><Relationship Id="rId23" Type="http://schemas.openxmlformats.org/officeDocument/2006/relationships/tags" Target="../tags/tag221.xml"/><Relationship Id="rId22" Type="http://schemas.openxmlformats.org/officeDocument/2006/relationships/tags" Target="../tags/tag220.xml"/><Relationship Id="rId21" Type="http://schemas.openxmlformats.org/officeDocument/2006/relationships/tags" Target="../tags/tag219.xml"/><Relationship Id="rId20" Type="http://schemas.openxmlformats.org/officeDocument/2006/relationships/tags" Target="../tags/tag218.xml"/><Relationship Id="rId2" Type="http://schemas.openxmlformats.org/officeDocument/2006/relationships/tags" Target="../tags/tag200.xml"/><Relationship Id="rId19" Type="http://schemas.openxmlformats.org/officeDocument/2006/relationships/tags" Target="../tags/tag217.xml"/><Relationship Id="rId18" Type="http://schemas.openxmlformats.org/officeDocument/2006/relationships/tags" Target="../tags/tag216.xml"/><Relationship Id="rId17" Type="http://schemas.openxmlformats.org/officeDocument/2006/relationships/tags" Target="../tags/tag215.xml"/><Relationship Id="rId16" Type="http://schemas.openxmlformats.org/officeDocument/2006/relationships/tags" Target="../tags/tag214.xml"/><Relationship Id="rId15" Type="http://schemas.openxmlformats.org/officeDocument/2006/relationships/tags" Target="../tags/tag213.xml"/><Relationship Id="rId14" Type="http://schemas.openxmlformats.org/officeDocument/2006/relationships/tags" Target="../tags/tag212.xml"/><Relationship Id="rId13" Type="http://schemas.openxmlformats.org/officeDocument/2006/relationships/tags" Target="../tags/tag211.xml"/><Relationship Id="rId12" Type="http://schemas.openxmlformats.org/officeDocument/2006/relationships/tags" Target="../tags/tag210.xml"/><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tags" Target="../tags/tag199.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tags" Target="../tags/tag238.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tags" Target="../tags/tag240.xml"/><Relationship Id="rId1" Type="http://schemas.openxmlformats.org/officeDocument/2006/relationships/tags" Target="../tags/tag239.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13.xml"/><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92.xml"/><Relationship Id="rId4" Type="http://schemas.openxmlformats.org/officeDocument/2006/relationships/tags" Target="../tags/tag7.xml"/><Relationship Id="rId3" Type="http://schemas.openxmlformats.org/officeDocument/2006/relationships/image" Target="../media/image18.png"/><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94.xml"/><Relationship Id="rId2" Type="http://schemas.openxmlformats.org/officeDocument/2006/relationships/tags" Target="../tags/tag8.xml"/><Relationship Id="rId1" Type="http://schemas.openxmlformats.org/officeDocument/2006/relationships/image" Target="../media/image19.png"/></Relationships>
</file>

<file path=ppt/slides/_rels/slide8.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2" Type="http://schemas.openxmlformats.org/officeDocument/2006/relationships/slideLayout" Target="../slideLayouts/slideLayout92.xml"/><Relationship Id="rId31" Type="http://schemas.openxmlformats.org/officeDocument/2006/relationships/tags" Target="../tags/tag39.xml"/><Relationship Id="rId30" Type="http://schemas.openxmlformats.org/officeDocument/2006/relationships/tags" Target="../tags/tag38.xml"/><Relationship Id="rId3" Type="http://schemas.openxmlformats.org/officeDocument/2006/relationships/tags" Target="../tags/tag11.xml"/><Relationship Id="rId29" Type="http://schemas.openxmlformats.org/officeDocument/2006/relationships/tags" Target="../tags/tag37.xml"/><Relationship Id="rId28" Type="http://schemas.openxmlformats.org/officeDocument/2006/relationships/tags" Target="../tags/tag36.xml"/><Relationship Id="rId27" Type="http://schemas.openxmlformats.org/officeDocument/2006/relationships/tags" Target="../tags/tag35.xml"/><Relationship Id="rId26" Type="http://schemas.openxmlformats.org/officeDocument/2006/relationships/tags" Target="../tags/tag34.xml"/><Relationship Id="rId25" Type="http://schemas.openxmlformats.org/officeDocument/2006/relationships/tags" Target="../tags/tag33.xml"/><Relationship Id="rId24" Type="http://schemas.openxmlformats.org/officeDocument/2006/relationships/tags" Target="../tags/tag32.xml"/><Relationship Id="rId23" Type="http://schemas.openxmlformats.org/officeDocument/2006/relationships/tags" Target="../tags/tag31.xml"/><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tags" Target="../tags/tag28.xml"/><Relationship Id="rId2" Type="http://schemas.openxmlformats.org/officeDocument/2006/relationships/tags" Target="../tags/tag10.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9" Type="http://schemas.openxmlformats.org/officeDocument/2006/relationships/slideLayout" Target="../slideLayouts/slideLayout92.xml"/><Relationship Id="rId38" Type="http://schemas.openxmlformats.org/officeDocument/2006/relationships/tags" Target="../tags/tag77.xml"/><Relationship Id="rId37" Type="http://schemas.openxmlformats.org/officeDocument/2006/relationships/tags" Target="../tags/tag76.xml"/><Relationship Id="rId36" Type="http://schemas.openxmlformats.org/officeDocument/2006/relationships/tags" Target="../tags/tag75.xml"/><Relationship Id="rId35" Type="http://schemas.openxmlformats.org/officeDocument/2006/relationships/tags" Target="../tags/tag74.xml"/><Relationship Id="rId34" Type="http://schemas.openxmlformats.org/officeDocument/2006/relationships/tags" Target="../tags/tag73.xml"/><Relationship Id="rId33" Type="http://schemas.openxmlformats.org/officeDocument/2006/relationships/tags" Target="../tags/tag72.xml"/><Relationship Id="rId32" Type="http://schemas.openxmlformats.org/officeDocument/2006/relationships/tags" Target="../tags/tag71.xml"/><Relationship Id="rId31" Type="http://schemas.openxmlformats.org/officeDocument/2006/relationships/tags" Target="../tags/tag70.xml"/><Relationship Id="rId30" Type="http://schemas.openxmlformats.org/officeDocument/2006/relationships/tags" Target="../tags/tag69.xml"/><Relationship Id="rId3" Type="http://schemas.openxmlformats.org/officeDocument/2006/relationships/tags" Target="../tags/tag42.xml"/><Relationship Id="rId29" Type="http://schemas.openxmlformats.org/officeDocument/2006/relationships/tags" Target="../tags/tag68.xml"/><Relationship Id="rId28" Type="http://schemas.openxmlformats.org/officeDocument/2006/relationships/tags" Target="../tags/tag67.xml"/><Relationship Id="rId27" Type="http://schemas.openxmlformats.org/officeDocument/2006/relationships/tags" Target="../tags/tag66.xml"/><Relationship Id="rId26" Type="http://schemas.openxmlformats.org/officeDocument/2006/relationships/tags" Target="../tags/tag65.xml"/><Relationship Id="rId25" Type="http://schemas.openxmlformats.org/officeDocument/2006/relationships/tags" Target="../tags/tag64.xml"/><Relationship Id="rId24" Type="http://schemas.openxmlformats.org/officeDocument/2006/relationships/tags" Target="../tags/tag63.xml"/><Relationship Id="rId23" Type="http://schemas.openxmlformats.org/officeDocument/2006/relationships/tags" Target="../tags/tag62.xml"/><Relationship Id="rId22" Type="http://schemas.openxmlformats.org/officeDocument/2006/relationships/tags" Target="../tags/tag61.xml"/><Relationship Id="rId21" Type="http://schemas.openxmlformats.org/officeDocument/2006/relationships/tags" Target="../tags/tag60.xml"/><Relationship Id="rId20" Type="http://schemas.openxmlformats.org/officeDocument/2006/relationships/tags" Target="../tags/tag59.xml"/><Relationship Id="rId2" Type="http://schemas.openxmlformats.org/officeDocument/2006/relationships/tags" Target="../tags/tag41.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2162175" y="2416810"/>
            <a:ext cx="6278880" cy="1753235"/>
          </a:xfrm>
          <a:prstGeom prst="rect">
            <a:avLst/>
          </a:prstGeom>
          <a:noFill/>
        </p:spPr>
        <p:txBody>
          <a:bodyPr wrap="square" rtlCol="0">
            <a:spAutoFit/>
          </a:bodyPr>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cs typeface="微软雅黑" panose="020B0503020204020204" charset="-122"/>
              </a:rPr>
              <a:t>基础护理学</a:t>
            </a:r>
            <a:endParaRPr lang="zh-CN" altLang="en-US" sz="7200" b="1">
              <a:solidFill>
                <a:schemeClr val="bg1"/>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p:txBody>
      </p:sp>
      <p:grpSp>
        <p:nvGrpSpPr>
          <p:cNvPr id="18" name="组合 17"/>
          <p:cNvGrpSpPr/>
          <p:nvPr/>
        </p:nvGrpSpPr>
        <p:grpSpPr>
          <a:xfrm>
            <a:off x="4007485" y="4361974"/>
            <a:ext cx="2689860" cy="686435"/>
            <a:chOff x="8046" y="6890"/>
            <a:chExt cx="3107" cy="1081"/>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7" name="文本框 16"/>
            <p:cNvSpPr txBox="1"/>
            <p:nvPr/>
          </p:nvSpPr>
          <p:spPr>
            <a:xfrm>
              <a:off x="8124" y="7004"/>
              <a:ext cx="2951" cy="967"/>
            </a:xfrm>
            <a:prstGeom prst="rect">
              <a:avLst/>
            </a:prstGeom>
            <a:noFill/>
          </p:spPr>
          <p:txBody>
            <a:bodyPr wrap="square" rtlCol="0">
              <a:spAutoFit/>
            </a:bodyPr>
            <a:p>
              <a:pPr algn="ctr"/>
              <a:r>
                <a:rPr lang="zh-CN" altLang="en-US" sz="2400">
                  <a:solidFill>
                    <a:schemeClr val="bg1"/>
                  </a:solidFill>
                  <a:latin typeface="微软雅黑" panose="020B0503020204020204" charset="-122"/>
                  <a:ea typeface="微软雅黑" panose="020B0503020204020204" charset="-122"/>
                  <a:cs typeface="微软雅黑" panose="020B0503020204020204" charset="-122"/>
                </a:rPr>
                <a:t>北京出版社</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659193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二、医疗护理文件记录与保管要求</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79425" y="908685"/>
            <a:ext cx="11200765" cy="5631180"/>
          </a:xfrm>
          <a:prstGeom prst="rect">
            <a:avLst/>
          </a:prstGeom>
          <a:noFill/>
        </p:spPr>
        <p:txBody>
          <a:bodyPr wrap="square" rtlCol="0">
            <a:spAutoFit/>
          </a:bodyPr>
          <a:p>
            <a:pPr algn="just">
              <a:lnSpc>
                <a:spcPct val="150000"/>
              </a:lnSpc>
              <a:spcBef>
                <a:spcPts val="0"/>
              </a:spcBef>
              <a:spcAft>
                <a:spcPts val="0"/>
              </a:spcAft>
            </a:pPr>
            <a:r>
              <a:rPr lang="zh-CN" altLang="en-US" sz="2000" b="1">
                <a:solidFill>
                  <a:schemeClr val="tx1"/>
                </a:solidFill>
                <a:latin typeface="微软雅黑" panose="020B0503020204020204" charset="-122"/>
                <a:ea typeface="微软雅黑" panose="020B0503020204020204" charset="-122"/>
              </a:rPr>
              <a:t>（二）保管要求</a:t>
            </a:r>
            <a:endParaRPr lang="zh-CN" altLang="en-US" sz="2000" b="1">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护理文件必须建立严格的保管制度，各班护理人员均须按照保管要求执行。</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（1）各种护理文件按规定放置，记录或使用后必须归放原处。</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（2）必须保持护理文件的清洁、整齐、完整，防止污染、破损、拆散及丢失。</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（3）患者及家属、非工作人员不得随意翻阅医疗护理文件，不得擅自将医疗护理文件带出病区。</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（4）根据《医疗事故处理条例》规定，患者和家属有权复印体温单、医嘱单、护理记录单，但必须确认该医疗护理文件为允许复印资料，并按要求履行申请手续，批准后执行。</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（5）护理文件应妥善保存。各种记录保存期限如下。</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①体温单、医嘱单、特别护理记录单作为病案的一部分，随病案放置，患者出院后将病案整理好送病案室，并按卫生行政规定的保存期保管。</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②病室报告本保存 1 年，医嘱本保存 2 年，以备查阅。</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③已被转抄过的各种执行单，除饮食单作为结算收费依据外，其余的保存至下次总查对医嘱后销毁。</a:t>
            </a:r>
            <a:endParaRPr lang="zh-CN" altLang="en-US" sz="2000">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三、病案排列顺序</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79425" y="908685"/>
            <a:ext cx="11200765" cy="5169535"/>
          </a:xfrm>
          <a:prstGeom prst="rect">
            <a:avLst/>
          </a:prstGeom>
          <a:noFill/>
        </p:spPr>
        <p:txBody>
          <a:bodyPr wrap="square" rtlCol="0">
            <a:spAutoFit/>
          </a:bodyPr>
          <a:p>
            <a:pPr algn="just">
              <a:lnSpc>
                <a:spcPct val="150000"/>
              </a:lnSpc>
              <a:spcBef>
                <a:spcPts val="0"/>
              </a:spcBef>
              <a:spcAft>
                <a:spcPts val="0"/>
              </a:spcAft>
            </a:pPr>
            <a:r>
              <a:rPr lang="zh-CN" altLang="en-US" sz="2000" b="1">
                <a:solidFill>
                  <a:schemeClr val="tx1"/>
                </a:solidFill>
                <a:latin typeface="微软雅黑" panose="020B0503020204020204" charset="-122"/>
                <a:ea typeface="微软雅黑" panose="020B0503020204020204" charset="-122"/>
              </a:rPr>
              <a:t>（一）住院病案排列顺序</a:t>
            </a:r>
            <a:endParaRPr lang="zh-CN" altLang="en-US" sz="2000" b="1">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（1）体温单（按时间先后倒排）。</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（2）医嘱单（含长期医嘱单、临时医嘱单，按时间先后倒排）。</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（3）入院病历及入院记录。</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（4）病史及体格检查。</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（5）病程记录（包括查房记录、病情记录等）。</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（6）手术记录（含术前同意书、术前小结、麻醉前访单、麻醉记录单、手术记录单、手术后记录单等）。</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（7）会诊记录单。</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（8）各种检验和检查报告单（包括电生理报告单、影像报告单、镜检报告单等，归类按时间先后顺序）。</a:t>
            </a:r>
            <a:endParaRPr lang="zh-CN" altLang="en-US" sz="2000">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三、病案排列顺序</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79425" y="908685"/>
            <a:ext cx="11200765" cy="5631180"/>
          </a:xfrm>
          <a:prstGeom prst="rect">
            <a:avLst/>
          </a:prstGeom>
          <a:noFill/>
        </p:spPr>
        <p:txBody>
          <a:bodyPr wrap="square" rtlCol="0">
            <a:spAutoFit/>
          </a:bodyPr>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（9）告知书（病危告知书、各种申请单、输血同意书、特殊治疗同意书等）。</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（10）护理资料（包括患者入院护理评估表、患者出院护理评估表、健康教育计划及出院指导、护理记录单等）。</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（11）病案首页。</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（12）住院证。</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（13）门诊或急诊病案。</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en-US" altLang="zh-CN" sz="2000" b="1">
                <a:solidFill>
                  <a:schemeClr val="tx1"/>
                </a:solidFill>
                <a:latin typeface="微软雅黑" panose="020B0503020204020204" charset="-122"/>
                <a:ea typeface="微软雅黑" panose="020B0503020204020204" charset="-122"/>
              </a:rPr>
              <a:t>（二）出院（转院、死亡）病案排列顺序</a:t>
            </a:r>
            <a:endParaRPr lang="en-US" altLang="zh-CN" sz="2000" b="1">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en-US" altLang="zh-CN" sz="2000">
                <a:solidFill>
                  <a:schemeClr val="tx1"/>
                </a:solidFill>
                <a:latin typeface="微软雅黑" panose="020B0503020204020204" charset="-122"/>
                <a:ea typeface="微软雅黑" panose="020B0503020204020204" charset="-122"/>
              </a:rPr>
              <a:t>（1）病案首页。</a:t>
            </a:r>
            <a:endParaRPr lang="en-US" altLang="zh-CN"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en-US" altLang="zh-CN" sz="2000">
                <a:solidFill>
                  <a:schemeClr val="tx1"/>
                </a:solidFill>
                <a:latin typeface="微软雅黑" panose="020B0503020204020204" charset="-122"/>
                <a:ea typeface="微软雅黑" panose="020B0503020204020204" charset="-122"/>
              </a:rPr>
              <a:t>（2）出院或死亡记录。</a:t>
            </a:r>
            <a:endParaRPr lang="en-US" altLang="zh-CN"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en-US" altLang="zh-CN" sz="2000">
                <a:solidFill>
                  <a:schemeClr val="tx1"/>
                </a:solidFill>
                <a:latin typeface="微软雅黑" panose="020B0503020204020204" charset="-122"/>
                <a:ea typeface="微软雅黑" panose="020B0503020204020204" charset="-122"/>
              </a:rPr>
              <a:t>（3）入院病历及入院记录。</a:t>
            </a:r>
            <a:endParaRPr lang="en-US" altLang="zh-CN"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en-US" altLang="zh-CN" sz="2000">
                <a:solidFill>
                  <a:schemeClr val="tx1"/>
                </a:solidFill>
                <a:latin typeface="微软雅黑" panose="020B0503020204020204" charset="-122"/>
                <a:ea typeface="微软雅黑" panose="020B0503020204020204" charset="-122"/>
              </a:rPr>
              <a:t>（4）病史及体格检查。</a:t>
            </a:r>
            <a:endParaRPr lang="en-US" altLang="zh-CN"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en-US" altLang="zh-CN" sz="2000">
                <a:solidFill>
                  <a:schemeClr val="tx1"/>
                </a:solidFill>
                <a:latin typeface="微软雅黑" panose="020B0503020204020204" charset="-122"/>
                <a:ea typeface="微软雅黑" panose="020B0503020204020204" charset="-122"/>
              </a:rPr>
              <a:t>（5）病程记录。</a:t>
            </a:r>
            <a:endParaRPr lang="en-US" altLang="zh-CN" sz="2000">
              <a:solidFill>
                <a:schemeClr val="tx1"/>
              </a:solidFill>
              <a:latin typeface="微软雅黑" panose="020B0503020204020204" charset="-122"/>
              <a:ea typeface="微软雅黑" panose="020B0503020204020204" charset="-122"/>
            </a:endParaRPr>
          </a:p>
        </p:txBody>
      </p:sp>
      <p:pic>
        <p:nvPicPr>
          <p:cNvPr id="2" name="图片 1"/>
          <p:cNvPicPr>
            <a:picLocks noChangeAspect="1"/>
          </p:cNvPicPr>
          <p:nvPr>
            <p:custDataLst>
              <p:tags r:id="rId2"/>
            </p:custDataLst>
          </p:nvPr>
        </p:nvPicPr>
        <p:blipFill>
          <a:blip r:embed="rId3"/>
          <a:stretch>
            <a:fillRect/>
          </a:stretch>
        </p:blipFill>
        <p:spPr>
          <a:xfrm>
            <a:off x="6600190" y="2277110"/>
            <a:ext cx="3749040" cy="376237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三、病案排列顺序</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07670" y="1341120"/>
            <a:ext cx="11200765" cy="4246245"/>
          </a:xfrm>
          <a:prstGeom prst="rect">
            <a:avLst/>
          </a:prstGeom>
          <a:noFill/>
        </p:spPr>
        <p:txBody>
          <a:bodyPr wrap="square" rtlCol="0">
            <a:spAutoFit/>
          </a:bodyPr>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（6）手术记录（含术前同意书、术前小结、麻醉前访单、麻醉记录单、手术记录单、手术后记录单、输血记录、产科记录等）。</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（7）会诊记录单。</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（8）各种检验和检查报告单。</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（9）告知书。</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（10）护理资料。</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（11）医嘱单（含长期医嘱单、临时医嘱单，按时间先后顺排）。</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（12）体温单（按时间先后顺排）。</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rPr>
              <a:t>（13）门诊病历（视各医院常规而定，有的医院交患者保管，有的医院随病历放置）。</a:t>
            </a:r>
            <a:endParaRPr lang="zh-CN" altLang="en-US" sz="2000">
              <a:solidFill>
                <a:schemeClr val="tx1"/>
              </a:solidFill>
              <a:latin typeface="微软雅黑" panose="020B0503020204020204" charset="-122"/>
              <a:ea typeface="微软雅黑" panose="020B0503020204020204" charset="-122"/>
            </a:endParaRPr>
          </a:p>
        </p:txBody>
      </p:sp>
      <p:pic>
        <p:nvPicPr>
          <p:cNvPr id="4" name="图片 3"/>
          <p:cNvPicPr>
            <a:picLocks noChangeAspect="1"/>
          </p:cNvPicPr>
          <p:nvPr>
            <p:custDataLst>
              <p:tags r:id="rId2"/>
            </p:custDataLst>
          </p:nvPr>
        </p:nvPicPr>
        <p:blipFill>
          <a:blip r:embed="rId3"/>
          <a:stretch>
            <a:fillRect/>
          </a:stretch>
        </p:blipFill>
        <p:spPr>
          <a:xfrm>
            <a:off x="8184515" y="2204720"/>
            <a:ext cx="3256915" cy="225933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占位符 16385"/>
          <p:cNvSpPr/>
          <p:nvPr>
            <p:ph type="body" idx="4294967295"/>
          </p:nvPr>
        </p:nvSpPr>
        <p:spPr>
          <a:xfrm>
            <a:off x="623570" y="1772285"/>
            <a:ext cx="6043295" cy="3511550"/>
          </a:xfrm>
        </p:spPr>
        <p:txBody>
          <a:bodyPr>
            <a:normAutofit/>
          </a:bodyPr>
          <a:p>
            <a:pPr marL="0" indent="0" algn="just">
              <a:lnSpc>
                <a:spcPct val="150000"/>
              </a:lnSpc>
              <a:buNone/>
            </a:pPr>
            <a:r>
              <a:rPr lang="zh-CN" altLang="en-US" sz="2000" b="1" dirty="0">
                <a:solidFill>
                  <a:srgbClr val="3D54FF"/>
                </a:solidFill>
              </a:rPr>
              <a:t>记录及时 </a:t>
            </a:r>
            <a:endParaRPr lang="zh-CN" altLang="en-US" sz="2000" b="1" dirty="0">
              <a:solidFill>
                <a:srgbClr val="3D54FF"/>
              </a:solidFill>
            </a:endParaRPr>
          </a:p>
          <a:p>
            <a:pPr marL="342900" lvl="1" indent="0" algn="just">
              <a:lnSpc>
                <a:spcPct val="150000"/>
              </a:lnSpc>
              <a:buNone/>
            </a:pPr>
            <a:r>
              <a:rPr lang="zh-CN" altLang="en-US" sz="2000" b="1" dirty="0"/>
              <a:t>各种病案应及时完成，因抢救危急患者未及时书写病案的，应在</a:t>
            </a:r>
            <a:r>
              <a:rPr lang="zh-CN" altLang="en-US" sz="2000" b="1" dirty="0">
                <a:solidFill>
                  <a:srgbClr val="FF0000"/>
                </a:solidFill>
                <a:sym typeface="Arial" panose="020B0604020202020204" pitchFamily="34" charset="0"/>
              </a:rPr>
              <a:t>抢救结束后</a:t>
            </a:r>
            <a:r>
              <a:rPr lang="en-US" altLang="zh-CN" sz="2000" b="1" dirty="0">
                <a:solidFill>
                  <a:srgbClr val="FF0000"/>
                </a:solidFill>
                <a:sym typeface="Arial" panose="020B0604020202020204" pitchFamily="34" charset="0"/>
              </a:rPr>
              <a:t>6</a:t>
            </a:r>
            <a:r>
              <a:rPr lang="zh-CN" altLang="en-US" sz="2000" b="1" dirty="0">
                <a:solidFill>
                  <a:srgbClr val="FF0000"/>
                </a:solidFill>
                <a:sym typeface="Arial" panose="020B0604020202020204" pitchFamily="34" charset="0"/>
              </a:rPr>
              <a:t>小时内</a:t>
            </a:r>
            <a:r>
              <a:rPr lang="zh-CN" altLang="en-US" sz="2000" b="1" dirty="0"/>
              <a:t>据实补记，并注明抢救完成的时间。</a:t>
            </a:r>
            <a:endParaRPr lang="zh-CN" altLang="en-US" sz="2000" b="1" dirty="0"/>
          </a:p>
        </p:txBody>
      </p:sp>
      <p:pic>
        <p:nvPicPr>
          <p:cNvPr id="16387" name="图片 16386" descr="BS00559_"/>
          <p:cNvPicPr>
            <a:picLocks noChangeAspect="1"/>
          </p:cNvPicPr>
          <p:nvPr/>
        </p:nvPicPr>
        <p:blipFill>
          <a:blip r:embed="rId1"/>
          <a:stretch>
            <a:fillRect/>
          </a:stretch>
        </p:blipFill>
        <p:spPr>
          <a:xfrm>
            <a:off x="7464637" y="2349077"/>
            <a:ext cx="3655483" cy="2302933"/>
          </a:xfrm>
          <a:prstGeom prst="rect">
            <a:avLst/>
          </a:prstGeom>
          <a:noFill/>
          <a:ln w="9525">
            <a:noFill/>
          </a:ln>
        </p:spPr>
      </p:pic>
      <p:sp>
        <p:nvSpPr>
          <p:cNvPr id="23" name="Title 6"/>
          <p:cNvSpPr txBox="1"/>
          <p:nvPr>
            <p:custDataLst>
              <p:tags r:id="rId2"/>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3"/>
            </p:custDataLst>
          </p:nvPr>
        </p:nvSpPr>
        <p:spPr>
          <a:xfrm>
            <a:off x="336550" y="1134110"/>
            <a:ext cx="11518900" cy="4733290"/>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1" charset="-122"/>
              <a:ea typeface="隶书" panose="02010509060101010101" pitchFamily="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占位符 17409"/>
          <p:cNvSpPr/>
          <p:nvPr>
            <p:ph type="body" idx="4294967295"/>
          </p:nvPr>
        </p:nvSpPr>
        <p:spPr>
          <a:xfrm>
            <a:off x="479425" y="1701165"/>
            <a:ext cx="6545580" cy="3929380"/>
          </a:xfrm>
        </p:spPr>
        <p:txBody>
          <a:bodyPr>
            <a:noAutofit/>
          </a:bodyPr>
          <a:p>
            <a:pPr marL="0" indent="0" algn="just">
              <a:lnSpc>
                <a:spcPct val="150000"/>
              </a:lnSpc>
              <a:buNone/>
            </a:pPr>
            <a:r>
              <a:rPr lang="zh-CN" altLang="en-US" sz="2000" b="1">
                <a:solidFill>
                  <a:srgbClr val="000099"/>
                </a:solidFill>
              </a:rPr>
              <a:t>书写规范</a:t>
            </a:r>
            <a:endParaRPr lang="zh-CN" altLang="en-US" sz="2000" b="1">
              <a:solidFill>
                <a:srgbClr val="000099"/>
              </a:solidFill>
            </a:endParaRPr>
          </a:p>
          <a:p>
            <a:pPr marL="342900" lvl="1" indent="0" algn="just">
              <a:lnSpc>
                <a:spcPct val="150000"/>
              </a:lnSpc>
              <a:buNone/>
            </a:pPr>
            <a:r>
              <a:rPr lang="zh-CN" altLang="en-US" sz="2000" b="1"/>
              <a:t>内容</a:t>
            </a:r>
            <a:r>
              <a:rPr lang="zh-CN" altLang="en-US" sz="2000" b="1">
                <a:solidFill>
                  <a:schemeClr val="tx2"/>
                </a:solidFill>
              </a:rPr>
              <a:t>客观、真实、准确</a:t>
            </a:r>
            <a:endParaRPr lang="zh-CN" altLang="en-US" sz="2000" b="1">
              <a:solidFill>
                <a:schemeClr val="tx2"/>
              </a:solidFill>
            </a:endParaRPr>
          </a:p>
          <a:p>
            <a:pPr marL="342900" lvl="1" indent="0" algn="just">
              <a:lnSpc>
                <a:spcPct val="150000"/>
              </a:lnSpc>
              <a:buNone/>
            </a:pPr>
            <a:r>
              <a:rPr lang="zh-CN" altLang="en-US" sz="2000" b="1"/>
              <a:t>表述通顺、语句精练，重点突出、层次分明</a:t>
            </a:r>
            <a:r>
              <a:rPr lang="zh-CN" altLang="en-US" sz="2000"/>
              <a:t> </a:t>
            </a:r>
            <a:endParaRPr lang="zh-CN" altLang="en-US" sz="2000" b="1"/>
          </a:p>
          <a:p>
            <a:pPr marL="342900" lvl="1" indent="0" algn="just">
              <a:lnSpc>
                <a:spcPct val="150000"/>
              </a:lnSpc>
              <a:buNone/>
            </a:pPr>
            <a:r>
              <a:rPr lang="zh-CN" altLang="en-US" sz="2000" b="1"/>
              <a:t>书写工整、清楚、不超过格线，若</a:t>
            </a:r>
            <a:r>
              <a:rPr lang="zh-CN" altLang="en-US" sz="2000" b="1">
                <a:solidFill>
                  <a:srgbClr val="FF0000"/>
                </a:solidFill>
              </a:rPr>
              <a:t>出现错字，用原色以双横线划在错字上，</a:t>
            </a:r>
            <a:r>
              <a:rPr lang="zh-CN" altLang="en-US" sz="2000" b="1"/>
              <a:t>再在双横线后方书写</a:t>
            </a:r>
            <a:r>
              <a:rPr lang="zh-CN" altLang="en-US" sz="2000"/>
              <a:t>。</a:t>
            </a:r>
            <a:endParaRPr lang="zh-CN" altLang="en-US" sz="2000"/>
          </a:p>
          <a:p>
            <a:pPr marL="342900" lvl="1" indent="0" algn="just">
              <a:lnSpc>
                <a:spcPct val="150000"/>
              </a:lnSpc>
              <a:buNone/>
            </a:pPr>
            <a:r>
              <a:rPr lang="zh-CN" altLang="en-US" sz="2000" b="1"/>
              <a:t>不得采用刮、粘、涂、剪贴等方法去除原来的字迹标点符号引用正确。</a:t>
            </a:r>
            <a:endParaRPr lang="zh-CN" altLang="en-US" sz="2000" b="1"/>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0" name="图片 99"/>
          <p:cNvPicPr/>
          <p:nvPr/>
        </p:nvPicPr>
        <p:blipFill>
          <a:blip r:embed="rId2"/>
          <a:stretch>
            <a:fillRect/>
          </a:stretch>
        </p:blipFill>
        <p:spPr>
          <a:xfrm>
            <a:off x="7247890" y="2276475"/>
            <a:ext cx="4599940" cy="2509520"/>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34" name="组合 18433"/>
          <p:cNvGrpSpPr/>
          <p:nvPr/>
        </p:nvGrpSpPr>
        <p:grpSpPr>
          <a:xfrm>
            <a:off x="5880100" y="980440"/>
            <a:ext cx="4926965" cy="5516880"/>
            <a:chOff x="212" y="-1053"/>
            <a:chExt cx="2903" cy="3327"/>
          </a:xfrm>
        </p:grpSpPr>
        <p:grpSp>
          <p:nvGrpSpPr>
            <p:cNvPr id="18435" name="组合 18434"/>
            <p:cNvGrpSpPr/>
            <p:nvPr/>
          </p:nvGrpSpPr>
          <p:grpSpPr>
            <a:xfrm>
              <a:off x="1180" y="-1053"/>
              <a:ext cx="1080" cy="1144"/>
              <a:chOff x="0" y="-1053"/>
              <a:chExt cx="1430" cy="1144"/>
            </a:xfrm>
          </p:grpSpPr>
          <p:sp>
            <p:nvSpPr>
              <p:cNvPr id="18436" name="右弧形箭头 18435"/>
              <p:cNvSpPr/>
              <p:nvPr/>
            </p:nvSpPr>
            <p:spPr>
              <a:xfrm rot="18259968">
                <a:off x="302" y="-832"/>
                <a:ext cx="433" cy="1037"/>
              </a:xfrm>
              <a:prstGeom prst="curvedLeftArrow">
                <a:avLst>
                  <a:gd name="adj1" fmla="val 47898"/>
                  <a:gd name="adj2" fmla="val 95796"/>
                  <a:gd name="adj3" fmla="val 74236"/>
                </a:avLst>
              </a:prstGeom>
              <a:solidFill>
                <a:srgbClr val="99FF66"/>
              </a:solidFill>
              <a:ln w="12700" cap="flat" cmpd="sng">
                <a:solidFill>
                  <a:schemeClr val="tx1"/>
                </a:solidFill>
                <a:prstDash val="solid"/>
                <a:miter/>
                <a:headEnd type="none" w="med" len="med"/>
                <a:tailEnd type="none" w="med" len="med"/>
              </a:ln>
            </p:spPr>
            <p:txBody>
              <a:bodyPr/>
              <a:p>
                <a:endParaRPr lang="zh-CN" altLang="en-US" sz="1865"/>
              </a:p>
            </p:txBody>
          </p:sp>
          <p:sp>
            <p:nvSpPr>
              <p:cNvPr id="18437" name="文本框 18436"/>
              <p:cNvSpPr txBox="1"/>
              <p:nvPr/>
            </p:nvSpPr>
            <p:spPr>
              <a:xfrm>
                <a:off x="855" y="-1053"/>
                <a:ext cx="575" cy="1144"/>
              </a:xfrm>
              <a:prstGeom prst="rect">
                <a:avLst/>
              </a:prstGeom>
              <a:solidFill>
                <a:srgbClr val="0033CC"/>
              </a:solidFill>
              <a:ln w="9525">
                <a:noFill/>
              </a:ln>
            </p:spPr>
            <p:txBody>
              <a:bodyPr vert="eaVert" wrap="square" lIns="122766" tIns="61381" rIns="122766" bIns="61381" anchor="t" anchorCtr="0">
                <a:spAutoFit/>
              </a:bodyPr>
              <a:p>
                <a:pPr eaLnBrk="0" hangingPunct="0"/>
                <a:r>
                  <a:rPr lang="zh-CN" altLang="en-US" sz="3200" b="1" dirty="0">
                    <a:solidFill>
                      <a:srgbClr val="FFFF00"/>
                    </a:solidFill>
                    <a:latin typeface="Comic Sans MS" panose="030F0702030302020204" pitchFamily="2" charset="0"/>
                    <a:ea typeface="华文中宋" panose="02010600040101010101" pitchFamily="2" charset="-122"/>
                  </a:rPr>
                  <a:t>及时记录</a:t>
                </a:r>
                <a:endParaRPr lang="zh-CN" altLang="en-US" sz="1865" dirty="0">
                  <a:latin typeface="FrutigerNext LT Regular"/>
                </a:endParaRPr>
              </a:p>
            </p:txBody>
          </p:sp>
        </p:grpSp>
        <p:pic>
          <p:nvPicPr>
            <p:cNvPr id="18438" name="图片 18437"/>
            <p:cNvPicPr>
              <a:picLocks noChangeAspect="1"/>
            </p:cNvPicPr>
            <p:nvPr/>
          </p:nvPicPr>
          <p:blipFill>
            <a:blip r:embed="rId1"/>
            <a:srcRect t="12704" r="4688"/>
            <a:stretch>
              <a:fillRect/>
            </a:stretch>
          </p:blipFill>
          <p:spPr>
            <a:xfrm>
              <a:off x="212" y="250"/>
              <a:ext cx="2903" cy="2024"/>
            </a:xfrm>
            <a:prstGeom prst="rect">
              <a:avLst/>
            </a:prstGeom>
            <a:noFill/>
            <a:ln w="9525">
              <a:noFill/>
            </a:ln>
          </p:spPr>
        </p:pic>
      </p:grpSp>
      <p:grpSp>
        <p:nvGrpSpPr>
          <p:cNvPr id="18439" name="组合 18438"/>
          <p:cNvGrpSpPr/>
          <p:nvPr/>
        </p:nvGrpSpPr>
        <p:grpSpPr>
          <a:xfrm>
            <a:off x="617855" y="980440"/>
            <a:ext cx="4951095" cy="5045454"/>
            <a:chOff x="0" y="0"/>
            <a:chExt cx="2631" cy="2849"/>
          </a:xfrm>
        </p:grpSpPr>
        <p:sp>
          <p:nvSpPr>
            <p:cNvPr id="18440" name="文本框 18439"/>
            <p:cNvSpPr txBox="1"/>
            <p:nvPr/>
          </p:nvSpPr>
          <p:spPr>
            <a:xfrm>
              <a:off x="612" y="2456"/>
              <a:ext cx="1229" cy="393"/>
            </a:xfrm>
            <a:prstGeom prst="rect">
              <a:avLst/>
            </a:prstGeom>
            <a:solidFill>
              <a:srgbClr val="0033CC"/>
            </a:solidFill>
            <a:ln w="9525">
              <a:noFill/>
            </a:ln>
          </p:spPr>
          <p:txBody>
            <a:bodyPr wrap="square" lIns="122766" tIns="61381" rIns="122766" bIns="61381" anchor="t" anchorCtr="0">
              <a:spAutoFit/>
            </a:bodyPr>
            <a:p>
              <a:pPr eaLnBrk="0" hangingPunct="0"/>
              <a:r>
                <a:rPr lang="zh-CN" altLang="en-US" sz="3735" b="1" dirty="0">
                  <a:solidFill>
                    <a:srgbClr val="FFFF00"/>
                  </a:solidFill>
                  <a:latin typeface="Comic Sans MS" panose="030F0702030302020204" pitchFamily="2" charset="0"/>
                  <a:ea typeface="华文中宋" panose="02010600040101010101" pitchFamily="2" charset="-122"/>
                </a:rPr>
                <a:t>观察病情</a:t>
              </a:r>
              <a:endParaRPr lang="zh-CN" altLang="en-US" sz="1865" dirty="0">
                <a:latin typeface="FrutigerNext LT Regular"/>
              </a:endParaRPr>
            </a:p>
          </p:txBody>
        </p:sp>
        <p:grpSp>
          <p:nvGrpSpPr>
            <p:cNvPr id="18441" name="组合 18440"/>
            <p:cNvGrpSpPr>
              <a:grpSpLocks noChangeAspect="1"/>
            </p:cNvGrpSpPr>
            <p:nvPr/>
          </p:nvGrpSpPr>
          <p:grpSpPr>
            <a:xfrm>
              <a:off x="0" y="0"/>
              <a:ext cx="2631" cy="1882"/>
              <a:chOff x="0" y="0"/>
              <a:chExt cx="2631" cy="1882"/>
            </a:xfrm>
          </p:grpSpPr>
          <p:pic>
            <p:nvPicPr>
              <p:cNvPr id="18442" name="图片 18441"/>
              <p:cNvPicPr>
                <a:picLocks noChangeAspect="1"/>
              </p:cNvPicPr>
              <p:nvPr/>
            </p:nvPicPr>
            <p:blipFill>
              <a:blip r:embed="rId2"/>
              <a:srcRect b="15446"/>
              <a:stretch>
                <a:fillRect/>
              </a:stretch>
            </p:blipFill>
            <p:spPr>
              <a:xfrm>
                <a:off x="0" y="0"/>
                <a:ext cx="2631" cy="1882"/>
              </a:xfrm>
              <a:prstGeom prst="rect">
                <a:avLst/>
              </a:prstGeom>
              <a:noFill/>
              <a:ln w="9525">
                <a:noFill/>
              </a:ln>
            </p:spPr>
          </p:pic>
          <p:pic>
            <p:nvPicPr>
              <p:cNvPr id="18443" name="图片 18442" descr="dsld0007_image032"/>
              <p:cNvPicPr>
                <a:picLocks noChangeAspect="1"/>
              </p:cNvPicPr>
              <p:nvPr/>
            </p:nvPicPr>
            <p:blipFill>
              <a:blip r:embed="rId3"/>
              <a:stretch>
                <a:fillRect/>
              </a:stretch>
            </p:blipFill>
            <p:spPr>
              <a:xfrm>
                <a:off x="158" y="0"/>
                <a:ext cx="1043" cy="690"/>
              </a:xfrm>
              <a:prstGeom prst="rect">
                <a:avLst/>
              </a:prstGeom>
              <a:noFill/>
              <a:ln w="9525">
                <a:noFill/>
              </a:ln>
            </p:spPr>
          </p:pic>
        </p:grpSp>
      </p:grpSp>
      <p:sp>
        <p:nvSpPr>
          <p:cNvPr id="23" name="Title 6"/>
          <p:cNvSpPr txBox="1"/>
          <p:nvPr>
            <p:custDataLst>
              <p:tags r:id="rId4"/>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8439"/>
                                        </p:tgtEl>
                                        <p:attrNameLst>
                                          <p:attrName>style.visibility</p:attrName>
                                        </p:attrNameLst>
                                      </p:cBhvr>
                                      <p:to>
                                        <p:strVal val="visible"/>
                                      </p:to>
                                    </p:set>
                                    <p:animEffect transition="in" filter="box(in)">
                                      <p:cBhvr>
                                        <p:cTn id="7" dur="500"/>
                                        <p:tgtEl>
                                          <p:spTgt spid="1843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8434"/>
                                        </p:tgtEl>
                                        <p:attrNameLst>
                                          <p:attrName>style.visibility</p:attrName>
                                        </p:attrNameLst>
                                      </p:cBhvr>
                                      <p:to>
                                        <p:strVal val="visible"/>
                                      </p:to>
                                    </p:set>
                                    <p:animEffect transition="in" filter="diamond(in)">
                                      <p:cBhvr>
                                        <p:cTn id="12" dur="20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占位符 19457"/>
          <p:cNvSpPr/>
          <p:nvPr>
            <p:ph type="body" idx="4294967295"/>
          </p:nvPr>
        </p:nvSpPr>
        <p:spPr>
          <a:xfrm>
            <a:off x="153670" y="1556385"/>
            <a:ext cx="8678545" cy="4049395"/>
          </a:xfrm>
        </p:spPr>
        <p:txBody>
          <a:bodyPr/>
          <a:p>
            <a:pPr marL="0" indent="0" algn="just">
              <a:lnSpc>
                <a:spcPct val="150000"/>
              </a:lnSpc>
              <a:buNone/>
            </a:pPr>
            <a:r>
              <a:rPr lang="zh-CN" altLang="en-US" sz="2000" b="1" dirty="0">
                <a:solidFill>
                  <a:srgbClr val="3D54FF"/>
                </a:solidFill>
              </a:rPr>
              <a:t>内容、格式正确 </a:t>
            </a:r>
            <a:endParaRPr lang="zh-CN" altLang="en-US" sz="2000" b="1" dirty="0">
              <a:solidFill>
                <a:srgbClr val="3D54FF"/>
              </a:solidFill>
            </a:endParaRPr>
          </a:p>
          <a:p>
            <a:pPr marL="342900" lvl="1" indent="0" algn="just">
              <a:lnSpc>
                <a:spcPct val="150000"/>
              </a:lnSpc>
              <a:buNone/>
            </a:pPr>
            <a:r>
              <a:rPr lang="zh-CN" altLang="en-US" sz="2000" b="1" dirty="0"/>
              <a:t>各项记录应用中文和医学术语，记录后记录者在右下角签全名，并注明年、月、日，急诊、抢救等记录应注明至时、分，每项记录字、行之间不得留有空格。</a:t>
            </a:r>
            <a:endParaRPr lang="zh-CN" altLang="en-US" sz="2000" b="1" dirty="0"/>
          </a:p>
          <a:p>
            <a:pPr marL="0" indent="0" algn="just">
              <a:lnSpc>
                <a:spcPct val="150000"/>
              </a:lnSpc>
              <a:buNone/>
            </a:pPr>
            <a:r>
              <a:rPr lang="zh-CN" altLang="en-US" sz="2000" b="1" dirty="0">
                <a:solidFill>
                  <a:srgbClr val="3D54FF"/>
                </a:solidFill>
                <a:sym typeface="+mn-ea"/>
              </a:rPr>
              <a:t>记录者的合法身份</a:t>
            </a:r>
            <a:endParaRPr lang="zh-CN" altLang="en-US" sz="2000" b="1" dirty="0">
              <a:solidFill>
                <a:srgbClr val="3D54FF"/>
              </a:solidFill>
            </a:endParaRPr>
          </a:p>
          <a:p>
            <a:pPr algn="just">
              <a:lnSpc>
                <a:spcPct val="150000"/>
              </a:lnSpc>
              <a:spcBef>
                <a:spcPct val="5000"/>
              </a:spcBef>
              <a:buNone/>
            </a:pPr>
            <a:r>
              <a:rPr lang="zh-CN" altLang="en-US" sz="2000" b="1" dirty="0">
                <a:sym typeface="+mn-ea"/>
              </a:rPr>
              <a:t> </a:t>
            </a:r>
            <a:r>
              <a:rPr lang="en-US" altLang="zh-CN" sz="2000" b="1" dirty="0">
                <a:sym typeface="+mn-ea"/>
              </a:rPr>
              <a:t>- </a:t>
            </a:r>
            <a:r>
              <a:rPr lang="zh-CN" altLang="en-US" sz="2000" b="1" dirty="0">
                <a:sym typeface="+mn-ea"/>
              </a:rPr>
              <a:t>实习及进修人员书写的各项记录，上级医护人员（取得护士资格）应审阅修改（</a:t>
            </a:r>
            <a:r>
              <a:rPr lang="zh-CN" altLang="en-US" sz="2000" b="1" dirty="0">
                <a:solidFill>
                  <a:srgbClr val="FF0000"/>
                </a:solidFill>
                <a:sym typeface="Arial" panose="020B0604020202020204" pitchFamily="34" charset="0"/>
              </a:rPr>
              <a:t>72小时</a:t>
            </a:r>
            <a:r>
              <a:rPr lang="zh-CN" altLang="en-US" sz="2000" b="1" dirty="0">
                <a:sym typeface="+mn-ea"/>
              </a:rPr>
              <a:t>内完成），并用</a:t>
            </a:r>
            <a:r>
              <a:rPr lang="zh-CN" altLang="en-US" sz="2000" b="1" dirty="0">
                <a:solidFill>
                  <a:srgbClr val="FF0000"/>
                </a:solidFill>
                <a:sym typeface="Arial" panose="020B0604020202020204" pitchFamily="34" charset="0"/>
              </a:rPr>
              <a:t>红色</a:t>
            </a:r>
            <a:r>
              <a:rPr lang="zh-CN" altLang="en-US" sz="2000" b="1" dirty="0">
                <a:sym typeface="+mn-ea"/>
              </a:rPr>
              <a:t>墨水笔以分子形式签名，注明日期。</a:t>
            </a:r>
            <a:endParaRPr lang="zh-CN" altLang="en-US" sz="2000" b="1" dirty="0"/>
          </a:p>
          <a:p>
            <a:pPr algn="just">
              <a:lnSpc>
                <a:spcPct val="150000"/>
              </a:lnSpc>
              <a:spcBef>
                <a:spcPct val="5000"/>
              </a:spcBef>
              <a:buNone/>
            </a:pPr>
            <a:r>
              <a:rPr lang="zh-CN" altLang="en-US" sz="2000" b="1" dirty="0">
                <a:sym typeface="+mn-ea"/>
              </a:rPr>
              <a:t> </a:t>
            </a:r>
            <a:r>
              <a:rPr lang="en-US" altLang="zh-CN" sz="2000" b="1" dirty="0">
                <a:sym typeface="+mn-ea"/>
              </a:rPr>
              <a:t>- </a:t>
            </a:r>
            <a:r>
              <a:rPr lang="zh-CN" altLang="en-US" sz="2000" b="1" dirty="0">
                <a:sym typeface="+mn-ea"/>
              </a:rPr>
              <a:t>如：</a:t>
            </a:r>
            <a:r>
              <a:rPr lang="en-US" altLang="zh-CN" sz="2000" b="1" dirty="0">
                <a:solidFill>
                  <a:srgbClr val="FF0000"/>
                </a:solidFill>
                <a:sym typeface="Arial" panose="020B0604020202020204" pitchFamily="34" charset="0"/>
              </a:rPr>
              <a:t>2021-06-01 09</a:t>
            </a:r>
            <a:r>
              <a:rPr lang="zh-CN" altLang="en-US" sz="2000" b="1" dirty="0">
                <a:solidFill>
                  <a:srgbClr val="FF0000"/>
                </a:solidFill>
                <a:sym typeface="Arial" panose="020B0604020202020204" pitchFamily="34" charset="0"/>
              </a:rPr>
              <a:t>:</a:t>
            </a:r>
            <a:r>
              <a:rPr lang="en-US" altLang="zh-CN" sz="2000" b="1" dirty="0">
                <a:solidFill>
                  <a:srgbClr val="FF0000"/>
                </a:solidFill>
                <a:sym typeface="Arial" panose="020B0604020202020204" pitchFamily="34" charset="0"/>
              </a:rPr>
              <a:t>00</a:t>
            </a:r>
            <a:r>
              <a:rPr lang="en-US" altLang="zh-CN" sz="2000" b="1" dirty="0">
                <a:solidFill>
                  <a:schemeClr val="tx2"/>
                </a:solidFill>
                <a:sym typeface="+mn-ea"/>
              </a:rPr>
              <a:t> </a:t>
            </a:r>
            <a:r>
              <a:rPr lang="zh-CN" altLang="en-US" sz="2000" b="1" dirty="0">
                <a:solidFill>
                  <a:srgbClr val="FF0000"/>
                </a:solidFill>
                <a:sym typeface="+mn-ea"/>
              </a:rPr>
              <a:t>刘芳</a:t>
            </a:r>
            <a:r>
              <a:rPr lang="zh-CN" altLang="en-US" sz="2000" b="1" dirty="0">
                <a:sym typeface="+mn-ea"/>
              </a:rPr>
              <a:t>／陈兵</a:t>
            </a:r>
            <a:endParaRPr lang="zh-CN" altLang="en-US" sz="2000" b="1" dirty="0"/>
          </a:p>
          <a:p>
            <a:pPr marL="342900" lvl="1" indent="0" algn="just">
              <a:lnSpc>
                <a:spcPct val="150000"/>
              </a:lnSpc>
              <a:buNone/>
            </a:pPr>
            <a:endParaRPr lang="zh-CN" altLang="en-US" sz="2000" b="1" dirty="0"/>
          </a:p>
        </p:txBody>
      </p:sp>
      <p:pic>
        <p:nvPicPr>
          <p:cNvPr id="19459" name="图片 19458" descr="yisheng3_012b">
            <a:hlinkClick r:id="rId1"/>
          </p:cNvPr>
          <p:cNvPicPr>
            <a:picLocks noChangeAspect="1"/>
          </p:cNvPicPr>
          <p:nvPr/>
        </p:nvPicPr>
        <p:blipFill>
          <a:blip r:embed="rId2">
            <a:clrChange>
              <a:clrFrom>
                <a:srgbClr val="F6F9FC"/>
              </a:clrFrom>
              <a:clrTo>
                <a:srgbClr val="F6F9FC">
                  <a:alpha val="0"/>
                </a:srgbClr>
              </a:clrTo>
            </a:clrChange>
          </a:blip>
          <a:stretch>
            <a:fillRect/>
          </a:stretch>
        </p:blipFill>
        <p:spPr>
          <a:xfrm>
            <a:off x="9048115" y="3212466"/>
            <a:ext cx="3196167" cy="3145367"/>
          </a:xfrm>
          <a:prstGeom prst="rect">
            <a:avLst/>
          </a:prstGeom>
          <a:noFill/>
          <a:ln w="9525">
            <a:noFill/>
          </a:ln>
        </p:spPr>
      </p:pic>
      <p:sp>
        <p:nvSpPr>
          <p:cNvPr id="23" name="Title 6"/>
          <p:cNvSpPr txBox="1"/>
          <p:nvPr>
            <p:custDataLst>
              <p:tags r:id="rId3"/>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占位符 21505"/>
          <p:cNvSpPr/>
          <p:nvPr>
            <p:ph type="body" idx="4294967295"/>
          </p:nvPr>
        </p:nvSpPr>
        <p:spPr>
          <a:xfrm>
            <a:off x="407670" y="1557020"/>
            <a:ext cx="10655300" cy="4255770"/>
          </a:xfrm>
        </p:spPr>
        <p:txBody>
          <a:bodyPr>
            <a:normAutofit fontScale="90000" lnSpcReduction="20000"/>
          </a:bodyPr>
          <a:p>
            <a:pPr marL="0" indent="0" algn="just">
              <a:lnSpc>
                <a:spcPct val="150000"/>
              </a:lnSpc>
              <a:buNone/>
            </a:pPr>
            <a:r>
              <a:rPr lang="zh-CN" altLang="en-US" sz="2000" b="1" dirty="0">
                <a:solidFill>
                  <a:srgbClr val="3D54FF"/>
                </a:solidFill>
              </a:rPr>
              <a:t>用规定的笔墨记录</a:t>
            </a:r>
            <a:endParaRPr lang="zh-CN" altLang="en-US" sz="2000" b="1" dirty="0">
              <a:solidFill>
                <a:srgbClr val="3D54FF"/>
              </a:solidFill>
            </a:endParaRPr>
          </a:p>
          <a:p>
            <a:pPr algn="just">
              <a:lnSpc>
                <a:spcPct val="150000"/>
              </a:lnSpc>
              <a:buNone/>
            </a:pPr>
            <a:r>
              <a:rPr lang="zh-CN" altLang="en-US" sz="2000" b="1" dirty="0"/>
              <a:t>病案应当使用蓝黑墨水、碳素墨水书写，需复写的资料可用蓝或黑色油水的圆珠笔书写。凡药物过敏者，应在病案中用红笔注明过敏药物的名称</a:t>
            </a:r>
            <a:endParaRPr lang="zh-CN" altLang="en-US" sz="2000" b="1" dirty="0"/>
          </a:p>
          <a:p>
            <a:pPr marL="0" algn="just">
              <a:lnSpc>
                <a:spcPct val="150000"/>
              </a:lnSpc>
              <a:buClrTx/>
              <a:buSzTx/>
              <a:buNone/>
            </a:pPr>
            <a:r>
              <a:rPr lang="zh-CN" altLang="en-US" sz="2000" b="1" dirty="0">
                <a:solidFill>
                  <a:srgbClr val="3D54FF"/>
                </a:solidFill>
                <a:sym typeface="Arial" panose="020B0604020202020204" pitchFamily="34" charset="0"/>
              </a:rPr>
              <a:t>记录时经常出现的问题</a:t>
            </a:r>
            <a:endParaRPr lang="zh-CN" altLang="en-US" sz="2000" b="1" dirty="0">
              <a:solidFill>
                <a:srgbClr val="3D54FF"/>
              </a:solidFill>
              <a:sym typeface="Arial" panose="020B0604020202020204" pitchFamily="34" charset="0"/>
            </a:endParaRPr>
          </a:p>
          <a:p>
            <a:pPr algn="just">
              <a:lnSpc>
                <a:spcPct val="150000"/>
              </a:lnSpc>
              <a:buClrTx/>
              <a:buSzTx/>
              <a:buNone/>
            </a:pPr>
            <a:r>
              <a:rPr lang="zh-CN" altLang="en-US" sz="2000" b="1" dirty="0">
                <a:sym typeface="+mn-ea"/>
              </a:rPr>
              <a:t>护士坐在办公室，未观察患者自行记录 </a:t>
            </a:r>
            <a:endParaRPr lang="zh-CN" altLang="en-US" sz="2000" b="1" dirty="0"/>
          </a:p>
          <a:p>
            <a:pPr algn="just">
              <a:lnSpc>
                <a:spcPct val="150000"/>
              </a:lnSpc>
              <a:buClrTx/>
              <a:buSzTx/>
              <a:buNone/>
            </a:pPr>
            <a:r>
              <a:rPr lang="zh-CN" altLang="en-US" sz="2000" b="1" dirty="0">
                <a:sym typeface="+mn-ea"/>
              </a:rPr>
              <a:t>描述不准确、未量化</a:t>
            </a:r>
            <a:endParaRPr lang="zh-CN" altLang="en-US" sz="2000" b="1" dirty="0"/>
          </a:p>
          <a:p>
            <a:pPr algn="just">
              <a:lnSpc>
                <a:spcPct val="150000"/>
              </a:lnSpc>
              <a:buClrTx/>
              <a:buSzTx/>
              <a:buNone/>
            </a:pPr>
            <a:r>
              <a:rPr lang="zh-CN" altLang="en-US" sz="2000" b="1" dirty="0">
                <a:sym typeface="+mn-ea"/>
              </a:rPr>
              <a:t>  如“精神一般” ；渗液较多；几个月前</a:t>
            </a:r>
            <a:endParaRPr lang="zh-CN" altLang="en-US" sz="2000" b="1" dirty="0"/>
          </a:p>
          <a:p>
            <a:pPr algn="just">
              <a:lnSpc>
                <a:spcPct val="150000"/>
              </a:lnSpc>
              <a:buClrTx/>
              <a:buSzTx/>
              <a:buNone/>
            </a:pPr>
            <a:r>
              <a:rPr lang="zh-CN" altLang="en-US" sz="2000" b="1" dirty="0">
                <a:sym typeface="+mn-ea"/>
              </a:rPr>
              <a:t>使用结论性语言 </a:t>
            </a:r>
            <a:endParaRPr lang="zh-CN" altLang="en-US" sz="2000" b="1" dirty="0"/>
          </a:p>
          <a:p>
            <a:pPr algn="just">
              <a:lnSpc>
                <a:spcPct val="150000"/>
              </a:lnSpc>
              <a:buClrTx/>
              <a:buSzTx/>
              <a:buNone/>
            </a:pPr>
            <a:r>
              <a:rPr lang="zh-CN" altLang="en-US" sz="2000" b="1" dirty="0">
                <a:sym typeface="+mn-ea"/>
              </a:rPr>
              <a:t>  如“患者夜间病情无特殊”“患者生命体征正常” 等</a:t>
            </a:r>
            <a:endParaRPr lang="zh-CN" altLang="en-US" sz="2000" b="1" dirty="0"/>
          </a:p>
          <a:p>
            <a:pPr algn="just">
              <a:lnSpc>
                <a:spcPct val="150000"/>
              </a:lnSpc>
              <a:buNone/>
            </a:pPr>
            <a:endParaRPr lang="zh-CN" altLang="en-US" sz="2000" b="1" dirty="0"/>
          </a:p>
          <a:p>
            <a:pPr algn="just">
              <a:lnSpc>
                <a:spcPct val="150000"/>
              </a:lnSpc>
            </a:pPr>
            <a:endParaRPr lang="zh-CN" altLang="en-US" sz="2000" b="1" dirty="0"/>
          </a:p>
        </p:txBody>
      </p:sp>
      <p:pic>
        <p:nvPicPr>
          <p:cNvPr id="21507" name="图片 21506" descr="yisheng3_012b">
            <a:hlinkClick r:id="rId1"/>
          </p:cNvPr>
          <p:cNvPicPr>
            <a:picLocks noChangeAspect="1"/>
          </p:cNvPicPr>
          <p:nvPr/>
        </p:nvPicPr>
        <p:blipFill>
          <a:blip r:embed="rId2">
            <a:clrChange>
              <a:clrFrom>
                <a:srgbClr val="F6F9FC"/>
              </a:clrFrom>
              <a:clrTo>
                <a:srgbClr val="F6F9FC">
                  <a:alpha val="0"/>
                </a:srgbClr>
              </a:clrTo>
            </a:clrChange>
          </a:blip>
          <a:stretch>
            <a:fillRect/>
          </a:stretch>
        </p:blipFill>
        <p:spPr>
          <a:xfrm>
            <a:off x="8256059" y="2708910"/>
            <a:ext cx="3291416" cy="3238500"/>
          </a:xfrm>
          <a:prstGeom prst="rect">
            <a:avLst/>
          </a:prstGeom>
          <a:noFill/>
          <a:ln w="9525">
            <a:noFill/>
          </a:ln>
        </p:spPr>
      </p:pic>
      <p:sp>
        <p:nvSpPr>
          <p:cNvPr id="23" name="Title 6"/>
          <p:cNvSpPr txBox="1"/>
          <p:nvPr>
            <p:custDataLst>
              <p:tags r:id="rId3"/>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22529"/>
          <p:cNvSpPr/>
          <p:nvPr>
            <p:ph type="title" idx="4294967295"/>
          </p:nvPr>
        </p:nvSpPr>
        <p:spPr>
          <a:xfrm>
            <a:off x="622300" y="1701800"/>
            <a:ext cx="9888855" cy="552450"/>
          </a:xfrm>
        </p:spPr>
        <p:txBody>
          <a:bodyPr lIns="0" rIns="0" bIns="0" anchor="b" anchorCtr="0"/>
          <a:p>
            <a:pPr marL="273050" indent="-273050"/>
            <a:r>
              <a:rPr lang="zh-CN" altLang="en-US" sz="2000" b="1">
                <a:solidFill>
                  <a:srgbClr val="3D54FF"/>
                </a:solidFill>
                <a:sym typeface="Arial" panose="020B0604020202020204" pitchFamily="34" charset="0"/>
              </a:rPr>
              <a:t>记录时经常出现的问题</a:t>
            </a:r>
            <a:endParaRPr lang="zh-CN" altLang="en-US" sz="2000" b="1">
              <a:solidFill>
                <a:srgbClr val="3D54FF"/>
              </a:solidFill>
              <a:sym typeface="Arial" panose="020B0604020202020204" pitchFamily="34" charset="0"/>
            </a:endParaRPr>
          </a:p>
        </p:txBody>
      </p:sp>
      <p:sp>
        <p:nvSpPr>
          <p:cNvPr id="22531" name="文本占位符 22530"/>
          <p:cNvSpPr/>
          <p:nvPr>
            <p:ph type="body" idx="4294967295"/>
          </p:nvPr>
        </p:nvSpPr>
        <p:spPr>
          <a:xfrm>
            <a:off x="622300" y="2421890"/>
            <a:ext cx="7035165" cy="2390775"/>
          </a:xfrm>
        </p:spPr>
        <p:txBody>
          <a:bodyPr/>
          <a:p>
            <a:pPr>
              <a:lnSpc>
                <a:spcPct val="110000"/>
              </a:lnSpc>
            </a:pPr>
            <a:r>
              <a:rPr lang="zh-CN" altLang="en-US" sz="2000" b="1"/>
              <a:t>护士坐在办公室，未观察患者自行记录 </a:t>
            </a:r>
            <a:endParaRPr lang="zh-CN" altLang="en-US" sz="2000" b="1"/>
          </a:p>
          <a:p>
            <a:pPr>
              <a:lnSpc>
                <a:spcPct val="110000"/>
              </a:lnSpc>
            </a:pPr>
            <a:r>
              <a:rPr lang="zh-CN" altLang="en-US" sz="2000" b="1"/>
              <a:t>描述不准确、未量化</a:t>
            </a:r>
            <a:endParaRPr lang="zh-CN" altLang="en-US" sz="2000" b="1"/>
          </a:p>
          <a:p>
            <a:pPr>
              <a:lnSpc>
                <a:spcPct val="110000"/>
              </a:lnSpc>
              <a:buNone/>
            </a:pPr>
            <a:r>
              <a:rPr lang="zh-CN" altLang="en-US" sz="2000" b="1"/>
              <a:t>  如“精神一般” ；渗液较多；几个月前</a:t>
            </a:r>
            <a:endParaRPr lang="zh-CN" altLang="en-US" sz="2000" b="1"/>
          </a:p>
          <a:p>
            <a:pPr>
              <a:lnSpc>
                <a:spcPct val="110000"/>
              </a:lnSpc>
            </a:pPr>
            <a:r>
              <a:rPr lang="zh-CN" altLang="en-US" sz="2000" b="1"/>
              <a:t>使用结论性语言 </a:t>
            </a:r>
            <a:endParaRPr lang="zh-CN" altLang="en-US" sz="2000" b="1"/>
          </a:p>
          <a:p>
            <a:pPr>
              <a:lnSpc>
                <a:spcPct val="110000"/>
              </a:lnSpc>
              <a:buNone/>
            </a:pPr>
            <a:r>
              <a:rPr lang="zh-CN" altLang="en-US" sz="2000" b="1"/>
              <a:t>  如“患者夜间病情无特殊”“患者生命体征正常” 等</a:t>
            </a:r>
            <a:endParaRPr lang="zh-CN" altLang="en-US" sz="2000" b="1"/>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7607935" y="1196340"/>
            <a:ext cx="3457575" cy="3733800"/>
          </a:xfrm>
          <a:prstGeom prst="rect">
            <a:avLst/>
          </a:prstGeom>
        </p:spPr>
      </p:pic>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微软雅黑" panose="020B0503020204020204" charset="-122"/>
                <a:ea typeface="微软雅黑" panose="020B0503020204020204" charset="-122"/>
              </a:rPr>
              <a:t>目</a:t>
            </a:r>
            <a:endParaRPr lang="zh-CN" altLang="en-US" sz="9600" b="1">
              <a:solidFill>
                <a:srgbClr val="5A84AF"/>
              </a:solidFill>
              <a:latin typeface="微软雅黑" panose="020B0503020204020204" charset="-122"/>
              <a:ea typeface="微软雅黑" panose="020B0503020204020204" charset="-122"/>
            </a:endParaRPr>
          </a:p>
          <a:p>
            <a:r>
              <a:rPr lang="zh-CN" altLang="en-US" sz="9600" b="1">
                <a:solidFill>
                  <a:srgbClr val="5A84AF"/>
                </a:solidFill>
                <a:latin typeface="微软雅黑" panose="020B0503020204020204" charset="-122"/>
                <a:ea typeface="微软雅黑" panose="020B0503020204020204" charset="-122"/>
              </a:rPr>
              <a:t>录</a:t>
            </a:r>
            <a:endParaRPr lang="zh-CN" altLang="en-US" sz="9600" b="1">
              <a:solidFill>
                <a:srgbClr val="5A84AF"/>
              </a:solidFill>
              <a:latin typeface="微软雅黑" panose="020B0503020204020204" charset="-122"/>
              <a:ea typeface="微软雅黑" panose="020B0503020204020204"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医院与医院环境</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患者入院的初步护理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医院感染的预防与控制</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卧位与安全</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清洁护理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第六章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营养与护理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7" name="组合 36"/>
          <p:cNvGrpSpPr/>
          <p:nvPr/>
        </p:nvGrpSpPr>
        <p:grpSpPr>
          <a:xfrm>
            <a:off x="8361281" y="4530415"/>
            <a:ext cx="3312000"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第八章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生命体征的观察与护理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第七章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排泄护理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ppt_x</p:attrName>
                                        </p:attrNameLst>
                                      </p:cBhvr>
                                      <p:tavLst>
                                        <p:tav tm="0">
                                          <p:val>
                                            <p:strVal val="#ppt_x-#ppt_w*1.125000"/>
                                          </p:val>
                                        </p:tav>
                                        <p:tav tm="100000">
                                          <p:val>
                                            <p:strVal val="#ppt_x"/>
                                          </p:val>
                                        </p:tav>
                                      </p:tavLst>
                                    </p:anim>
                                    <p:animEffect transition="in" filter="wipe(right)">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23553"/>
          <p:cNvSpPr/>
          <p:nvPr>
            <p:ph type="title" idx="4294967295"/>
          </p:nvPr>
        </p:nvSpPr>
        <p:spPr>
          <a:xfrm>
            <a:off x="4655820" y="1267460"/>
            <a:ext cx="6908800" cy="433070"/>
          </a:xfrm>
        </p:spPr>
        <p:txBody>
          <a:bodyPr lIns="0" rIns="0" bIns="0" anchor="b" anchorCtr="0">
            <a:normAutofit fontScale="90000"/>
          </a:bodyPr>
          <a:p>
            <a:r>
              <a:rPr lang="zh-CN" altLang="en-US" sz="2500" b="1" dirty="0"/>
              <a:t>保管要求</a:t>
            </a:r>
            <a:endParaRPr lang="zh-CN" altLang="en-US" sz="2500" b="1" dirty="0"/>
          </a:p>
        </p:txBody>
      </p:sp>
      <p:sp>
        <p:nvSpPr>
          <p:cNvPr id="23555" name="文本占位符 23554"/>
          <p:cNvSpPr/>
          <p:nvPr>
            <p:ph type="body" idx="4294967295"/>
          </p:nvPr>
        </p:nvSpPr>
        <p:spPr>
          <a:xfrm>
            <a:off x="4655820" y="1700530"/>
            <a:ext cx="6501765" cy="3763645"/>
          </a:xfrm>
        </p:spPr>
        <p:txBody>
          <a:bodyPr>
            <a:normAutofit/>
          </a:bodyPr>
          <a:p>
            <a:pPr algn="just">
              <a:lnSpc>
                <a:spcPct val="150000"/>
              </a:lnSpc>
              <a:spcBef>
                <a:spcPct val="10000"/>
              </a:spcBef>
            </a:pPr>
            <a:r>
              <a:rPr lang="zh-CN" altLang="en-US" sz="2000" b="1">
                <a:solidFill>
                  <a:srgbClr val="3D54FF"/>
                </a:solidFill>
              </a:rPr>
              <a:t>规定放置，用后放回</a:t>
            </a:r>
            <a:r>
              <a:rPr lang="zh-CN" altLang="en-US" sz="2000" b="1"/>
              <a:t>  患者住院期间的住院病案由所在病区负责集中、统一保管，并按住院病案次序排列存放；因复印或复制等需带离病区时，病区应指定专人负责携带和保管，用后及时归还。</a:t>
            </a:r>
            <a:endParaRPr lang="zh-CN" altLang="en-US" sz="2000" b="1"/>
          </a:p>
          <a:p>
            <a:pPr algn="just">
              <a:lnSpc>
                <a:spcPct val="150000"/>
              </a:lnSpc>
              <a:spcBef>
                <a:spcPct val="10000"/>
              </a:spcBef>
            </a:pPr>
            <a:r>
              <a:rPr lang="zh-CN" altLang="en-US" sz="2000" b="1">
                <a:solidFill>
                  <a:srgbClr val="3D54FF"/>
                </a:solidFill>
              </a:rPr>
              <a:t>保持清洁完整</a:t>
            </a:r>
            <a:r>
              <a:rPr lang="zh-CN" altLang="en-US" sz="2000" b="1"/>
              <a:t>  病历应保持清洁，严禁任何人涂改、伪造、隐匿、销毁、抢夺、窃取病案，保持病案的原始性和完整性。</a:t>
            </a:r>
            <a:endParaRPr lang="zh-CN" altLang="en-US" sz="2000" b="1"/>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1" name="图片 100"/>
          <p:cNvPicPr/>
          <p:nvPr/>
        </p:nvPicPr>
        <p:blipFill>
          <a:blip r:embed="rId2"/>
          <a:stretch>
            <a:fillRect/>
          </a:stretch>
        </p:blipFill>
        <p:spPr>
          <a:xfrm>
            <a:off x="623570" y="1412875"/>
            <a:ext cx="4023360" cy="3863975"/>
          </a:xfrm>
          <a:prstGeom prst="rect">
            <a:avLst/>
          </a:prstGeom>
          <a:noFill/>
          <a:ln w="9525">
            <a:noFill/>
          </a:ln>
        </p:spPr>
      </p:pic>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文本占位符 24577"/>
          <p:cNvSpPr/>
          <p:nvPr>
            <p:ph type="body" idx="4294967295"/>
          </p:nvPr>
        </p:nvSpPr>
        <p:spPr>
          <a:xfrm>
            <a:off x="695325" y="1988820"/>
            <a:ext cx="5648325" cy="3134995"/>
          </a:xfrm>
        </p:spPr>
        <p:txBody>
          <a:bodyPr>
            <a:normAutofit fontScale="90000"/>
          </a:bodyPr>
          <a:p>
            <a:pPr algn="just">
              <a:lnSpc>
                <a:spcPct val="150000"/>
              </a:lnSpc>
              <a:spcBef>
                <a:spcPct val="5000"/>
              </a:spcBef>
            </a:pPr>
            <a:r>
              <a:rPr lang="zh-CN" altLang="en-US" sz="2000" b="1" dirty="0">
                <a:solidFill>
                  <a:srgbClr val="3D54FF"/>
                </a:solidFill>
              </a:rPr>
              <a:t>非医护人员须经手续才能翻阅</a:t>
            </a:r>
            <a:endParaRPr lang="zh-CN" altLang="en-US" sz="2000" b="1" dirty="0">
              <a:solidFill>
                <a:srgbClr val="3D54FF"/>
              </a:solidFill>
            </a:endParaRPr>
          </a:p>
          <a:p>
            <a:pPr algn="just">
              <a:lnSpc>
                <a:spcPct val="150000"/>
              </a:lnSpc>
              <a:spcBef>
                <a:spcPct val="5000"/>
              </a:spcBef>
            </a:pPr>
            <a:endParaRPr lang="zh-CN" altLang="en-US" sz="2000" b="1" dirty="0">
              <a:solidFill>
                <a:srgbClr val="3D54FF"/>
              </a:solidFill>
            </a:endParaRPr>
          </a:p>
          <a:p>
            <a:pPr algn="just">
              <a:lnSpc>
                <a:spcPct val="150000"/>
              </a:lnSpc>
              <a:spcBef>
                <a:spcPct val="5000"/>
              </a:spcBef>
            </a:pPr>
            <a:r>
              <a:rPr lang="zh-CN" altLang="en-US" sz="2000" b="1" dirty="0">
                <a:solidFill>
                  <a:srgbClr val="3D54FF"/>
                </a:solidFill>
              </a:rPr>
              <a:t>复印病案须申请和盖章方可进行</a:t>
            </a:r>
            <a:r>
              <a:rPr lang="zh-CN" altLang="en-US" sz="2000" b="1" dirty="0"/>
              <a:t> </a:t>
            </a:r>
            <a:endParaRPr lang="zh-CN" altLang="en-US" sz="2000" b="1" dirty="0"/>
          </a:p>
          <a:p>
            <a:pPr algn="just">
              <a:lnSpc>
                <a:spcPct val="150000"/>
              </a:lnSpc>
              <a:spcBef>
                <a:spcPct val="5000"/>
              </a:spcBef>
            </a:pPr>
            <a:endParaRPr lang="zh-CN" altLang="en-US" sz="2000" b="1" dirty="0">
              <a:solidFill>
                <a:srgbClr val="3D54FF"/>
              </a:solidFill>
            </a:endParaRPr>
          </a:p>
          <a:p>
            <a:pPr algn="just">
              <a:lnSpc>
                <a:spcPct val="150000"/>
              </a:lnSpc>
              <a:spcBef>
                <a:spcPct val="5000"/>
              </a:spcBef>
            </a:pPr>
            <a:r>
              <a:rPr lang="zh-CN" altLang="en-US" sz="2000" b="1" dirty="0">
                <a:solidFill>
                  <a:srgbClr val="3D54FF"/>
                </a:solidFill>
              </a:rPr>
              <a:t>病案要长期保存  </a:t>
            </a:r>
            <a:r>
              <a:rPr lang="zh-CN" altLang="en-US" sz="2000" b="1" dirty="0"/>
              <a:t>住院病案保存期不得少于</a:t>
            </a:r>
            <a:r>
              <a:rPr lang="en-US" altLang="zh-CN" sz="2000" b="1" dirty="0">
                <a:solidFill>
                  <a:schemeClr val="tx2"/>
                </a:solidFill>
              </a:rPr>
              <a:t>30</a:t>
            </a:r>
            <a:r>
              <a:rPr lang="zh-CN" altLang="en-US" sz="2000" b="1" dirty="0">
                <a:solidFill>
                  <a:schemeClr val="tx2"/>
                </a:solidFill>
              </a:rPr>
              <a:t>年</a:t>
            </a:r>
            <a:r>
              <a:rPr lang="zh-CN" altLang="en-US" sz="2000" b="1" dirty="0"/>
              <a:t>，观察室病案保存期不得少于</a:t>
            </a:r>
            <a:r>
              <a:rPr lang="en-US" altLang="zh-CN" sz="2000" b="1" dirty="0">
                <a:solidFill>
                  <a:schemeClr val="tx2"/>
                </a:solidFill>
              </a:rPr>
              <a:t>15</a:t>
            </a:r>
            <a:r>
              <a:rPr lang="zh-CN" altLang="en-US" sz="2000" b="1" dirty="0">
                <a:solidFill>
                  <a:schemeClr val="tx2"/>
                </a:solidFill>
              </a:rPr>
              <a:t>年</a:t>
            </a:r>
            <a:r>
              <a:rPr lang="zh-CN" altLang="en-US" sz="2000" b="1" dirty="0"/>
              <a:t>。需要保存门诊病案的医院或专科，其门诊病案保存期不得少于</a:t>
            </a:r>
            <a:r>
              <a:rPr lang="en-US" altLang="zh-CN" sz="2000" b="1" dirty="0">
                <a:solidFill>
                  <a:schemeClr val="tx2"/>
                </a:solidFill>
              </a:rPr>
              <a:t>15</a:t>
            </a:r>
            <a:r>
              <a:rPr lang="zh-CN" altLang="en-US" sz="2000" b="1" dirty="0">
                <a:solidFill>
                  <a:schemeClr val="tx2"/>
                </a:solidFill>
              </a:rPr>
              <a:t>年</a:t>
            </a:r>
            <a:r>
              <a:rPr lang="zh-CN" altLang="en-US" sz="2000" b="1" dirty="0"/>
              <a:t>。</a:t>
            </a:r>
            <a:endParaRPr lang="zh-CN" altLang="en-US" sz="2000" b="1" dirty="0"/>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2" name="图片 101"/>
          <p:cNvPicPr/>
          <p:nvPr/>
        </p:nvPicPr>
        <p:blipFill>
          <a:blip r:embed="rId2"/>
          <a:stretch>
            <a:fillRect/>
          </a:stretch>
        </p:blipFill>
        <p:spPr>
          <a:xfrm>
            <a:off x="7104380" y="1753235"/>
            <a:ext cx="4427855" cy="3321685"/>
          </a:xfrm>
          <a:prstGeom prst="rect">
            <a:avLst/>
          </a:prstGeom>
          <a:noFill/>
          <a:ln w="9525">
            <a:noFill/>
          </a:ln>
        </p:spPr>
      </p:pic>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5603" name="组合 25602"/>
          <p:cNvGrpSpPr/>
          <p:nvPr/>
        </p:nvGrpSpPr>
        <p:grpSpPr>
          <a:xfrm>
            <a:off x="2711450" y="887730"/>
            <a:ext cx="3429000" cy="2665730"/>
            <a:chOff x="81" y="-16"/>
            <a:chExt cx="1724" cy="1452"/>
          </a:xfrm>
        </p:grpSpPr>
        <p:pic>
          <p:nvPicPr>
            <p:cNvPr id="25604" name="图片 25603" descr="001"/>
            <p:cNvPicPr>
              <a:picLocks noChangeAspect="1"/>
            </p:cNvPicPr>
            <p:nvPr/>
          </p:nvPicPr>
          <p:blipFill>
            <a:blip r:embed="rId1">
              <a:lum contrast="12000"/>
            </a:blip>
            <a:srcRect l="4013" t="30406" r="8400" b="9508"/>
            <a:stretch>
              <a:fillRect/>
            </a:stretch>
          </p:blipFill>
          <p:spPr>
            <a:xfrm>
              <a:off x="81" y="-16"/>
              <a:ext cx="1724" cy="1452"/>
            </a:xfrm>
            <a:prstGeom prst="rect">
              <a:avLst/>
            </a:prstGeom>
            <a:noFill/>
            <a:ln w="9525">
              <a:noFill/>
            </a:ln>
          </p:spPr>
        </p:pic>
        <p:sp>
          <p:nvSpPr>
            <p:cNvPr id="25605" name="文本框 25604"/>
            <p:cNvSpPr txBox="1"/>
            <p:nvPr/>
          </p:nvSpPr>
          <p:spPr>
            <a:xfrm>
              <a:off x="299" y="464"/>
              <a:ext cx="1182" cy="276"/>
            </a:xfrm>
            <a:prstGeom prst="rect">
              <a:avLst/>
            </a:prstGeom>
            <a:noFill/>
            <a:ln w="9525">
              <a:noFill/>
            </a:ln>
          </p:spPr>
          <p:txBody>
            <a:bodyPr wrap="square" lIns="122766" tIns="61381" rIns="122766" bIns="61381" anchor="t" anchorCtr="0">
              <a:spAutoFit/>
            </a:bodyPr>
            <a:p>
              <a:pPr algn="ctr" eaLnBrk="0" hangingPunct="0"/>
              <a:r>
                <a:rPr lang="zh-CN" altLang="en-US" sz="2500" b="1" dirty="0">
                  <a:solidFill>
                    <a:srgbClr val="000099"/>
                  </a:solidFill>
                  <a:latin typeface="微软雅黑" panose="020B0503020204020204" charset="-122"/>
                  <a:ea typeface="微软雅黑" panose="020B0503020204020204" charset="-122"/>
                </a:rPr>
                <a:t>病历夹</a:t>
              </a:r>
              <a:endParaRPr lang="zh-CN" altLang="en-US" sz="2500" dirty="0">
                <a:solidFill>
                  <a:srgbClr val="000099"/>
                </a:solidFill>
                <a:latin typeface="微软雅黑" panose="020B0503020204020204" charset="-122"/>
                <a:ea typeface="微软雅黑" panose="020B0503020204020204" charset="-122"/>
              </a:endParaRPr>
            </a:p>
          </p:txBody>
        </p:sp>
      </p:grpSp>
      <p:grpSp>
        <p:nvGrpSpPr>
          <p:cNvPr id="25606" name="组合 25605"/>
          <p:cNvGrpSpPr/>
          <p:nvPr/>
        </p:nvGrpSpPr>
        <p:grpSpPr>
          <a:xfrm>
            <a:off x="7804785" y="1040130"/>
            <a:ext cx="3930015" cy="2247769"/>
            <a:chOff x="0" y="0"/>
            <a:chExt cx="2404" cy="1769"/>
          </a:xfrm>
        </p:grpSpPr>
        <p:pic>
          <p:nvPicPr>
            <p:cNvPr id="25607" name="图片 25606"/>
            <p:cNvPicPr>
              <a:picLocks noChangeAspect="1"/>
            </p:cNvPicPr>
            <p:nvPr/>
          </p:nvPicPr>
          <p:blipFill>
            <a:blip r:embed="rId2"/>
            <a:stretch>
              <a:fillRect/>
            </a:stretch>
          </p:blipFill>
          <p:spPr>
            <a:xfrm>
              <a:off x="0" y="0"/>
              <a:ext cx="2404" cy="1769"/>
            </a:xfrm>
            <a:prstGeom prst="rect">
              <a:avLst/>
            </a:prstGeom>
            <a:noFill/>
            <a:ln w="9525">
              <a:noFill/>
            </a:ln>
          </p:spPr>
        </p:pic>
        <p:sp>
          <p:nvSpPr>
            <p:cNvPr id="25608" name="文本框 25607"/>
            <p:cNvSpPr txBox="1"/>
            <p:nvPr/>
          </p:nvSpPr>
          <p:spPr>
            <a:xfrm>
              <a:off x="580" y="730"/>
              <a:ext cx="1452" cy="398"/>
            </a:xfrm>
            <a:prstGeom prst="rect">
              <a:avLst/>
            </a:prstGeom>
            <a:noFill/>
            <a:ln w="9525">
              <a:noFill/>
            </a:ln>
          </p:spPr>
          <p:txBody>
            <a:bodyPr wrap="square" lIns="122766" tIns="61381" rIns="122766" bIns="61381" anchor="t" anchorCtr="0">
              <a:spAutoFit/>
            </a:bodyPr>
            <a:p>
              <a:pPr algn="ctr" eaLnBrk="0" hangingPunct="0">
                <a:buClrTx/>
                <a:buSzTx/>
              </a:pPr>
              <a:r>
                <a:rPr lang="zh-CN" altLang="en-US" sz="2500" b="1" dirty="0">
                  <a:solidFill>
                    <a:srgbClr val="000099"/>
                  </a:solidFill>
                  <a:latin typeface="微软雅黑" panose="020B0503020204020204" charset="-122"/>
                  <a:ea typeface="微软雅黑" panose="020B0503020204020204" charset="-122"/>
                </a:rPr>
                <a:t>护士办公室</a:t>
              </a:r>
              <a:endParaRPr lang="zh-CN" altLang="en-US" sz="2500" b="1" dirty="0">
                <a:solidFill>
                  <a:srgbClr val="000099"/>
                </a:solidFill>
                <a:latin typeface="微软雅黑" panose="020B0503020204020204" charset="-122"/>
                <a:ea typeface="微软雅黑" panose="020B0503020204020204" charset="-122"/>
              </a:endParaRPr>
            </a:p>
          </p:txBody>
        </p:sp>
      </p:grpSp>
      <p:grpSp>
        <p:nvGrpSpPr>
          <p:cNvPr id="25609" name="组合 25608"/>
          <p:cNvGrpSpPr/>
          <p:nvPr/>
        </p:nvGrpSpPr>
        <p:grpSpPr>
          <a:xfrm>
            <a:off x="7896225" y="3644900"/>
            <a:ext cx="4162425" cy="2734310"/>
            <a:chOff x="0" y="0"/>
            <a:chExt cx="2586" cy="1633"/>
          </a:xfrm>
        </p:grpSpPr>
        <p:pic>
          <p:nvPicPr>
            <p:cNvPr id="25610" name="图片 25609" descr="bishi02"/>
            <p:cNvPicPr>
              <a:picLocks noChangeAspect="1"/>
            </p:cNvPicPr>
            <p:nvPr/>
          </p:nvPicPr>
          <p:blipFill>
            <a:blip r:embed="rId3">
              <a:lum contrast="6000"/>
            </a:blip>
            <a:stretch>
              <a:fillRect/>
            </a:stretch>
          </p:blipFill>
          <p:spPr>
            <a:xfrm>
              <a:off x="0" y="0"/>
              <a:ext cx="2586" cy="1633"/>
            </a:xfrm>
            <a:prstGeom prst="rect">
              <a:avLst/>
            </a:prstGeom>
            <a:noFill/>
            <a:ln w="9525">
              <a:noFill/>
            </a:ln>
          </p:spPr>
        </p:pic>
        <p:sp>
          <p:nvSpPr>
            <p:cNvPr id="25611" name="文本框 25610"/>
            <p:cNvSpPr txBox="1"/>
            <p:nvPr/>
          </p:nvSpPr>
          <p:spPr>
            <a:xfrm>
              <a:off x="805" y="473"/>
              <a:ext cx="1135" cy="302"/>
            </a:xfrm>
            <a:prstGeom prst="rect">
              <a:avLst/>
            </a:prstGeom>
            <a:noFill/>
            <a:ln w="9525">
              <a:noFill/>
            </a:ln>
          </p:spPr>
          <p:txBody>
            <a:bodyPr wrap="square" lIns="122766" tIns="61381" rIns="122766" bIns="61381">
              <a:spAutoFit/>
            </a:bodyPr>
            <a:p>
              <a:pPr algn="ctr" eaLnBrk="0" hangingPunct="0"/>
              <a:r>
                <a:rPr lang="zh-CN" altLang="en-US" sz="2500" b="1" dirty="0">
                  <a:solidFill>
                    <a:srgbClr val="000099"/>
                  </a:solidFill>
                  <a:latin typeface="微软雅黑" panose="020B0503020204020204" charset="-122"/>
                  <a:ea typeface="微软雅黑" panose="020B0503020204020204" charset="-122"/>
                </a:rPr>
                <a:t>病案室</a:t>
              </a:r>
              <a:endParaRPr lang="zh-CN" altLang="en-US" sz="2500" dirty="0">
                <a:solidFill>
                  <a:srgbClr val="000099"/>
                </a:solidFill>
                <a:latin typeface="微软雅黑" panose="020B0503020204020204" charset="-122"/>
                <a:ea typeface="微软雅黑" panose="020B0503020204020204" charset="-122"/>
              </a:endParaRPr>
            </a:p>
          </p:txBody>
        </p:sp>
      </p:grpSp>
      <p:grpSp>
        <p:nvGrpSpPr>
          <p:cNvPr id="25612" name="组合 25611"/>
          <p:cNvGrpSpPr/>
          <p:nvPr/>
        </p:nvGrpSpPr>
        <p:grpSpPr>
          <a:xfrm>
            <a:off x="2495831" y="3717225"/>
            <a:ext cx="3966845" cy="2842895"/>
            <a:chOff x="83" y="297"/>
            <a:chExt cx="2087" cy="1553"/>
          </a:xfrm>
        </p:grpSpPr>
        <p:pic>
          <p:nvPicPr>
            <p:cNvPr id="25614" name="图片 25613"/>
            <p:cNvPicPr>
              <a:picLocks noChangeAspect="1"/>
            </p:cNvPicPr>
            <p:nvPr/>
          </p:nvPicPr>
          <p:blipFill>
            <a:blip r:embed="rId4"/>
            <a:stretch>
              <a:fillRect/>
            </a:stretch>
          </p:blipFill>
          <p:spPr>
            <a:xfrm>
              <a:off x="83" y="297"/>
              <a:ext cx="2087" cy="1553"/>
            </a:xfrm>
            <a:prstGeom prst="rect">
              <a:avLst/>
            </a:prstGeom>
            <a:noFill/>
            <a:ln w="9525">
              <a:noFill/>
            </a:ln>
          </p:spPr>
        </p:pic>
        <p:sp>
          <p:nvSpPr>
            <p:cNvPr id="25613" name="文本框 25612"/>
            <p:cNvSpPr txBox="1"/>
            <p:nvPr/>
          </p:nvSpPr>
          <p:spPr>
            <a:xfrm>
              <a:off x="802" y="848"/>
              <a:ext cx="827" cy="305"/>
            </a:xfrm>
            <a:prstGeom prst="rect">
              <a:avLst/>
            </a:prstGeom>
            <a:noFill/>
            <a:ln w="9525">
              <a:noFill/>
            </a:ln>
          </p:spPr>
          <p:txBody>
            <a:bodyPr wrap="square" lIns="122766" tIns="61381" rIns="122766" bIns="61381" anchor="t" anchorCtr="0">
              <a:noAutofit/>
            </a:bodyPr>
            <a:p>
              <a:pPr eaLnBrk="0" hangingPunct="0"/>
              <a:r>
                <a:rPr lang="zh-CN" altLang="en-US" sz="2500" b="1" dirty="0">
                  <a:solidFill>
                    <a:srgbClr val="000099"/>
                  </a:solidFill>
                  <a:latin typeface="微软雅黑" panose="020B0503020204020204" charset="-122"/>
                  <a:ea typeface="微软雅黑" panose="020B0503020204020204" charset="-122"/>
                </a:rPr>
                <a:t>病历车</a:t>
              </a:r>
              <a:endParaRPr lang="zh-CN" altLang="en-US" sz="2500" dirty="0">
                <a:solidFill>
                  <a:srgbClr val="000099"/>
                </a:solidFill>
                <a:latin typeface="微软雅黑" panose="020B0503020204020204" charset="-122"/>
                <a:ea typeface="微软雅黑" panose="020B0503020204020204" charset="-122"/>
              </a:endParaRPr>
            </a:p>
          </p:txBody>
        </p:sp>
      </p:grpSp>
      <p:sp>
        <p:nvSpPr>
          <p:cNvPr id="3" name="文本框 2"/>
          <p:cNvSpPr txBox="1"/>
          <p:nvPr/>
        </p:nvSpPr>
        <p:spPr>
          <a:xfrm>
            <a:off x="1268095" y="2708910"/>
            <a:ext cx="667385" cy="1494155"/>
          </a:xfrm>
          <a:prstGeom prst="rect">
            <a:avLst/>
          </a:prstGeom>
          <a:noFill/>
        </p:spPr>
        <p:txBody>
          <a:bodyPr vert="eaVert" wrap="square" rtlCol="0">
            <a:noAutofit/>
          </a:bodyPr>
          <a:p>
            <a:pPr algn="dist"/>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sym typeface="+mn-ea"/>
              </a:rPr>
              <a:t>放置位置</a:t>
            </a:r>
            <a:endParaRPr lang="zh-CN" altLang="en-US" sz="2500" b="1" dirty="0">
              <a:solidFill>
                <a:schemeClr val="tx1"/>
              </a:solidFill>
              <a:latin typeface="微软雅黑" panose="020B0503020204020204" charset="-122"/>
              <a:ea typeface="微软雅黑" panose="020B0503020204020204" charset="-122"/>
              <a:cs typeface="微软雅黑" panose="020B0503020204020204" charset="-122"/>
            </a:endParaRPr>
          </a:p>
          <a:p>
            <a:pPr algn="dist"/>
            <a:endParaRPr lang="zh-CN" altLang="en-US" sz="2500">
              <a:latin typeface="微软雅黑" panose="020B0503020204020204" charset="-122"/>
              <a:ea typeface="微软雅黑" panose="020B0503020204020204" charset="-122"/>
            </a:endParaRPr>
          </a:p>
        </p:txBody>
      </p:sp>
      <p:sp>
        <p:nvSpPr>
          <p:cNvPr id="23" name="Title 6"/>
          <p:cNvSpPr txBox="1"/>
          <p:nvPr>
            <p:custDataLst>
              <p:tags r:id="rId5"/>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ox(in)">
                                      <p:cBhvr>
                                        <p:cTn id="7" dur="500"/>
                                        <p:tgtEl>
                                          <p:spTgt spid="2560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5612"/>
                                        </p:tgtEl>
                                        <p:attrNameLst>
                                          <p:attrName>style.visibility</p:attrName>
                                        </p:attrNameLst>
                                      </p:cBhvr>
                                      <p:to>
                                        <p:strVal val="visible"/>
                                      </p:to>
                                    </p:set>
                                    <p:animEffect transition="in" filter="box(in)">
                                      <p:cBhvr>
                                        <p:cTn id="12" dur="500"/>
                                        <p:tgtEl>
                                          <p:spTgt spid="2561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5606"/>
                                        </p:tgtEl>
                                        <p:attrNameLst>
                                          <p:attrName>style.visibility</p:attrName>
                                        </p:attrNameLst>
                                      </p:cBhvr>
                                      <p:to>
                                        <p:strVal val="visible"/>
                                      </p:to>
                                    </p:set>
                                    <p:animEffect transition="in" filter="box(in)">
                                      <p:cBhvr>
                                        <p:cTn id="17" dur="500"/>
                                        <p:tgtEl>
                                          <p:spTgt spid="2560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5609"/>
                                        </p:tgtEl>
                                        <p:attrNameLst>
                                          <p:attrName>style.visibility</p:attrName>
                                        </p:attrNameLst>
                                      </p:cBhvr>
                                      <p:to>
                                        <p:strVal val="visible"/>
                                      </p:to>
                                    </p:set>
                                    <p:animEffect transition="in" filter="box(in)">
                                      <p:cBhvr>
                                        <p:cTn id="22" dur="500"/>
                                        <p:tgtEl>
                                          <p:spTgt spid="25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26625"/>
          <p:cNvSpPr/>
          <p:nvPr>
            <p:ph type="title" idx="4294967295"/>
          </p:nvPr>
        </p:nvSpPr>
        <p:spPr>
          <a:xfrm>
            <a:off x="406400" y="1648460"/>
            <a:ext cx="4415155" cy="628015"/>
          </a:xfrm>
        </p:spPr>
        <p:txBody>
          <a:bodyPr lIns="0" rIns="0" bIns="0" anchor="b" anchorCtr="0"/>
          <a:p>
            <a:pPr marL="273050" indent="-273050"/>
            <a:r>
              <a:rPr lang="zh-CN" altLang="en-US" sz="2000" b="1" dirty="0">
                <a:solidFill>
                  <a:srgbClr val="3D54FF"/>
                </a:solidFill>
                <a:sym typeface="Arial" panose="020B0604020202020204" pitchFamily="34" charset="0"/>
              </a:rPr>
              <a:t>病案排列顺序 </a:t>
            </a:r>
            <a:endParaRPr lang="zh-CN" altLang="en-US" sz="2000" b="1" dirty="0">
              <a:solidFill>
                <a:srgbClr val="3D54FF"/>
              </a:solidFill>
              <a:sym typeface="Arial" panose="020B0604020202020204" pitchFamily="34" charset="0"/>
            </a:endParaRPr>
          </a:p>
        </p:txBody>
      </p:sp>
      <p:sp>
        <p:nvSpPr>
          <p:cNvPr id="26627" name="文本占位符 26626"/>
          <p:cNvSpPr/>
          <p:nvPr>
            <p:ph type="body" idx="4294967295"/>
          </p:nvPr>
        </p:nvSpPr>
        <p:spPr>
          <a:xfrm>
            <a:off x="479425" y="2421255"/>
            <a:ext cx="8333105" cy="3073400"/>
          </a:xfrm>
        </p:spPr>
        <p:txBody>
          <a:bodyPr/>
          <a:p>
            <a:pPr algn="just">
              <a:lnSpc>
                <a:spcPct val="150000"/>
              </a:lnSpc>
              <a:buClrTx/>
              <a:buFont typeface="Wingdings" panose="05000000000000000000" pitchFamily="2" charset="2"/>
              <a:buChar char="F"/>
            </a:pPr>
            <a:r>
              <a:rPr lang="zh-CN" altLang="en-US" sz="2000" b="1" dirty="0">
                <a:solidFill>
                  <a:srgbClr val="3D54FF"/>
                </a:solidFill>
              </a:rPr>
              <a:t>排列</a:t>
            </a:r>
            <a:endParaRPr lang="zh-CN" altLang="en-US" sz="2000" b="1" dirty="0">
              <a:solidFill>
                <a:srgbClr val="3D54FF"/>
              </a:solidFill>
            </a:endParaRPr>
          </a:p>
          <a:p>
            <a:pPr algn="just">
              <a:lnSpc>
                <a:spcPct val="150000"/>
              </a:lnSpc>
              <a:buClrTx/>
              <a:buNone/>
            </a:pPr>
            <a:r>
              <a:rPr lang="zh-CN" altLang="en-US" sz="2000" b="1" dirty="0"/>
              <a:t>（</a:t>
            </a:r>
            <a:r>
              <a:rPr lang="en-US" altLang="zh-CN" sz="2000" b="1" dirty="0"/>
              <a:t>1</a:t>
            </a:r>
            <a:r>
              <a:rPr lang="zh-CN" altLang="en-US" sz="2000" b="1" dirty="0"/>
              <a:t>）住院病案的排列顺序 </a:t>
            </a:r>
            <a:endParaRPr lang="zh-CN" altLang="en-US" sz="2000" b="1" dirty="0"/>
          </a:p>
          <a:p>
            <a:pPr algn="just">
              <a:lnSpc>
                <a:spcPct val="150000"/>
              </a:lnSpc>
              <a:buClrTx/>
              <a:buNone/>
            </a:pPr>
            <a:r>
              <a:rPr lang="zh-CN" altLang="en-US" sz="2000" b="1" dirty="0"/>
              <a:t>（</a:t>
            </a:r>
            <a:r>
              <a:rPr lang="en-US" altLang="zh-CN" sz="2000" b="1" dirty="0"/>
              <a:t>2</a:t>
            </a:r>
            <a:r>
              <a:rPr lang="zh-CN" altLang="en-US" sz="2000" b="1" dirty="0"/>
              <a:t>）出院（转院、死亡）后病案的排列顺序</a:t>
            </a:r>
            <a:endParaRPr lang="zh-CN" altLang="en-US" sz="2000" dirty="0"/>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3" name="图片 102"/>
          <p:cNvPicPr/>
          <p:nvPr/>
        </p:nvPicPr>
        <p:blipFill>
          <a:blip r:embed="rId2"/>
          <a:stretch>
            <a:fillRect/>
          </a:stretch>
        </p:blipFill>
        <p:spPr>
          <a:xfrm>
            <a:off x="7320280" y="1196975"/>
            <a:ext cx="3405505" cy="4613275"/>
          </a:xfrm>
          <a:prstGeom prst="rect">
            <a:avLst/>
          </a:prstGeom>
          <a:noFill/>
          <a:ln w="9525">
            <a:noFill/>
          </a:ln>
        </p:spPr>
      </p:pic>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1754505" y="1855470"/>
            <a:ext cx="8412480" cy="2749550"/>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第二节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医疗护理文件的记录</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文本占位符 29697"/>
          <p:cNvSpPr/>
          <p:nvPr>
            <p:ph type="body" idx="4294967295"/>
            <p:custDataLst>
              <p:tags r:id="rId1"/>
            </p:custDataLst>
          </p:nvPr>
        </p:nvSpPr>
        <p:spPr>
          <a:xfrm>
            <a:off x="1443355" y="1124585"/>
            <a:ext cx="10748645" cy="5531485"/>
          </a:xfrm>
        </p:spPr>
        <p:txBody>
          <a:bodyPr/>
          <a:p>
            <a:pPr>
              <a:lnSpc>
                <a:spcPct val="120000"/>
              </a:lnSpc>
            </a:pPr>
            <a:r>
              <a:rPr lang="zh-CN" altLang="en-US" sz="3200" b="1">
                <a:solidFill>
                  <a:srgbClr val="008000"/>
                </a:solidFill>
                <a:effectLst>
                  <a:outerShdw blurRad="38100" dist="38100" dir="2700000">
                    <a:srgbClr val="000000"/>
                  </a:outerShdw>
                </a:effectLst>
                <a:latin typeface="宋体" panose="02010600030101010101" pitchFamily="2" charset="-122"/>
                <a:ea typeface="宋体" panose="02010600030101010101" pitchFamily="2" charset="-122"/>
              </a:rPr>
              <a:t>眉栏</a:t>
            </a:r>
            <a:endParaRPr lang="zh-CN" altLang="en-US" sz="3200" b="1">
              <a:solidFill>
                <a:srgbClr val="008000"/>
              </a:solidFill>
              <a:effectLst>
                <a:outerShdw blurRad="38100" dist="38100" dir="2700000">
                  <a:srgbClr val="000000"/>
                </a:outerShdw>
              </a:effectLst>
              <a:latin typeface="宋体" panose="02010600030101010101" pitchFamily="2" charset="-122"/>
              <a:ea typeface="宋体" panose="02010600030101010101" pitchFamily="2" charset="-122"/>
            </a:endParaRPr>
          </a:p>
          <a:p>
            <a:pPr>
              <a:lnSpc>
                <a:spcPct val="150000"/>
              </a:lnSpc>
            </a:pPr>
            <a:endParaRPr lang="zh-CN" altLang="en-US" sz="3200" b="1">
              <a:solidFill>
                <a:srgbClr val="008000"/>
              </a:solidFill>
              <a:ea typeface="宋体" panose="02010600030101010101" pitchFamily="2" charset="-122"/>
            </a:endParaRPr>
          </a:p>
          <a:p>
            <a:pPr>
              <a:lnSpc>
                <a:spcPct val="120000"/>
              </a:lnSpc>
            </a:pPr>
            <a:r>
              <a:rPr lang="zh-CN" altLang="en-US" sz="3200" b="1">
                <a:solidFill>
                  <a:srgbClr val="008000"/>
                </a:solidFill>
                <a:effectLst>
                  <a:outerShdw blurRad="38100" dist="38100" dir="2700000" algn="tl">
                    <a:srgbClr val="000000">
                      <a:alpha val="43137"/>
                    </a:srgbClr>
                  </a:outerShdw>
                </a:effectLst>
                <a:ea typeface="宋体" panose="02010600030101010101" pitchFamily="2" charset="-122"/>
              </a:rPr>
              <a:t>绘制曲线部分</a:t>
            </a:r>
            <a:r>
              <a:rPr lang="en-US" altLang="zh-CN" sz="3200" b="1">
                <a:solidFill>
                  <a:srgbClr val="008000"/>
                </a:solidFill>
                <a:ea typeface="宋体" panose="02010600030101010101" pitchFamily="2" charset="-122"/>
              </a:rPr>
              <a:t> </a:t>
            </a:r>
            <a:endParaRPr lang="zh-CN" altLang="en-US" sz="3200" b="1">
              <a:solidFill>
                <a:srgbClr val="008000"/>
              </a:solidFill>
              <a:ea typeface="宋体" panose="02010600030101010101" pitchFamily="2" charset="-122"/>
            </a:endParaRPr>
          </a:p>
          <a:p>
            <a:pPr>
              <a:lnSpc>
                <a:spcPct val="120000"/>
              </a:lnSpc>
            </a:pPr>
            <a:endParaRPr lang="zh-CN" altLang="en-US" sz="4800" b="1">
              <a:solidFill>
                <a:srgbClr val="008000"/>
              </a:solidFill>
              <a:ea typeface="黑体" panose="02010609060101010101" charset="-122"/>
            </a:endParaRPr>
          </a:p>
          <a:p>
            <a:pPr>
              <a:lnSpc>
                <a:spcPct val="100000"/>
              </a:lnSpc>
            </a:pPr>
            <a:endParaRPr lang="zh-CN" altLang="en-US" sz="4800" b="1">
              <a:solidFill>
                <a:srgbClr val="008000"/>
              </a:solidFill>
              <a:ea typeface="黑体" panose="02010609060101010101" charset="-122"/>
            </a:endParaRPr>
          </a:p>
          <a:p>
            <a:pPr>
              <a:lnSpc>
                <a:spcPct val="120000"/>
              </a:lnSpc>
            </a:pPr>
            <a:r>
              <a:rPr lang="zh-CN" altLang="en-US" sz="3200" b="1">
                <a:solidFill>
                  <a:srgbClr val="008000"/>
                </a:solidFill>
                <a:effectLst>
                  <a:outerShdw blurRad="38100" dist="38100" dir="2700000" algn="tl">
                    <a:srgbClr val="000000">
                      <a:alpha val="43137"/>
                    </a:srgbClr>
                  </a:outerShdw>
                </a:effectLst>
                <a:ea typeface="宋体" panose="02010600030101010101" pitchFamily="2" charset="-122"/>
              </a:rPr>
              <a:t>底栏</a:t>
            </a:r>
            <a:endParaRPr lang="zh-CN" altLang="en-US" sz="3200" b="1">
              <a:solidFill>
                <a:srgbClr val="008000"/>
              </a:solidFill>
              <a:effectLst>
                <a:outerShdw blurRad="38100" dist="38100" dir="2700000" algn="tl">
                  <a:srgbClr val="000000">
                    <a:alpha val="43137"/>
                  </a:srgbClr>
                </a:outerShdw>
              </a:effectLst>
              <a:ea typeface="宋体" panose="02010600030101010101" pitchFamily="2" charset="-122"/>
            </a:endParaRPr>
          </a:p>
        </p:txBody>
      </p:sp>
      <p:sp>
        <p:nvSpPr>
          <p:cNvPr id="29701" name="矩形 29700"/>
          <p:cNvSpPr/>
          <p:nvPr/>
        </p:nvSpPr>
        <p:spPr>
          <a:xfrm>
            <a:off x="3024717" y="836084"/>
            <a:ext cx="7679267" cy="1419860"/>
          </a:xfrm>
          <a:prstGeom prst="rect">
            <a:avLst/>
          </a:prstGeom>
          <a:noFill/>
          <a:ln w="9525">
            <a:noFill/>
          </a:ln>
        </p:spPr>
        <p:txBody>
          <a:bodyPr>
            <a:spAutoFit/>
          </a:bodyPr>
          <a:p>
            <a:pPr algn="just" eaLnBrk="0" hangingPunct="0">
              <a:lnSpc>
                <a:spcPct val="120000"/>
              </a:lnSpc>
              <a:spcBef>
                <a:spcPts val="0"/>
              </a:spcBef>
              <a:spcAft>
                <a:spcPts val="0"/>
              </a:spcAft>
            </a:pPr>
            <a:r>
              <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rPr>
              <a:t>一般资料：</a:t>
            </a:r>
            <a:endParaRPr lang="zh-CN" altLang="en-US" sz="1800" b="1" dirty="0">
              <a:solidFill>
                <a:schemeClr val="accent2"/>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endParaRPr>
          </a:p>
          <a:p>
            <a:pPr algn="just" eaLnBrk="0" hangingPunct="0">
              <a:lnSpc>
                <a:spcPct val="120000"/>
              </a:lnSpc>
              <a:spcBef>
                <a:spcPts val="0"/>
              </a:spcBef>
              <a:spcAft>
                <a:spcPts val="0"/>
              </a:spcAft>
            </a:pPr>
            <a:r>
              <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rPr>
              <a:t>住院日期栏  </a:t>
            </a:r>
            <a:endPar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endParaRPr>
          </a:p>
          <a:p>
            <a:pPr algn="just" eaLnBrk="0" hangingPunct="0">
              <a:lnSpc>
                <a:spcPct val="120000"/>
              </a:lnSpc>
              <a:spcBef>
                <a:spcPts val="0"/>
              </a:spcBef>
              <a:spcAft>
                <a:spcPts val="0"/>
              </a:spcAft>
            </a:pPr>
            <a:r>
              <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rPr>
              <a:t>住院日数栏</a:t>
            </a:r>
            <a:endPar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endParaRPr>
          </a:p>
          <a:p>
            <a:pPr algn="just" eaLnBrk="0" hangingPunct="0">
              <a:lnSpc>
                <a:spcPct val="120000"/>
              </a:lnSpc>
              <a:spcBef>
                <a:spcPts val="0"/>
              </a:spcBef>
              <a:spcAft>
                <a:spcPts val="0"/>
              </a:spcAft>
            </a:pPr>
            <a:r>
              <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rPr>
              <a:t>手术或分娩后日数栏</a:t>
            </a:r>
            <a:endPar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29702" name="左大括号 29701"/>
          <p:cNvSpPr/>
          <p:nvPr/>
        </p:nvSpPr>
        <p:spPr>
          <a:xfrm>
            <a:off x="2712085" y="980440"/>
            <a:ext cx="287655" cy="1129030"/>
          </a:xfrm>
          <a:prstGeom prst="leftBrace">
            <a:avLst>
              <a:gd name="adj1" fmla="val 40870"/>
              <a:gd name="adj2" fmla="val 50000"/>
            </a:avLst>
          </a:prstGeom>
          <a:solidFill>
            <a:schemeClr val="accent1"/>
          </a:solidFill>
          <a:ln w="9525" cap="flat" cmpd="sng">
            <a:solidFill>
              <a:schemeClr val="tx1"/>
            </a:solidFill>
            <a:prstDash val="solid"/>
            <a:headEnd type="none" w="med" len="med"/>
            <a:tailEnd type="none" w="med" len="med"/>
          </a:ln>
        </p:spPr>
        <p:txBody>
          <a:bodyPr/>
          <a:p>
            <a:endParaRPr lang="zh-CN" altLang="en-US" sz="1865"/>
          </a:p>
        </p:txBody>
      </p:sp>
      <p:sp>
        <p:nvSpPr>
          <p:cNvPr id="29703" name="矩形 29702"/>
          <p:cNvSpPr/>
          <p:nvPr/>
        </p:nvSpPr>
        <p:spPr>
          <a:xfrm>
            <a:off x="4702810" y="2782358"/>
            <a:ext cx="1889760" cy="1419860"/>
          </a:xfrm>
          <a:prstGeom prst="rect">
            <a:avLst/>
          </a:prstGeom>
          <a:noFill/>
          <a:ln w="9525">
            <a:noFill/>
          </a:ln>
        </p:spPr>
        <p:txBody>
          <a:bodyPr wrap="none" anchor="t" anchorCtr="0">
            <a:spAutoFit/>
          </a:bodyPr>
          <a:p>
            <a:pPr algn="just" eaLnBrk="0" hangingPunct="0">
              <a:lnSpc>
                <a:spcPct val="120000"/>
              </a:lnSpc>
              <a:spcBef>
                <a:spcPts val="0"/>
              </a:spcBef>
              <a:spcAft>
                <a:spcPts val="0"/>
              </a:spcAft>
            </a:pPr>
            <a:r>
              <a:rPr lang="en-US" altLang="zh-CN" sz="1800" b="1" dirty="0">
                <a:solidFill>
                  <a:srgbClr val="FF0066"/>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40</a:t>
            </a:r>
            <a:r>
              <a:rPr lang="zh-CN" altLang="en-US" sz="1800" b="1" dirty="0">
                <a:solidFill>
                  <a:srgbClr val="FF0066"/>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800" b="1" dirty="0">
                <a:solidFill>
                  <a:srgbClr val="FF0066"/>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42℃</a:t>
            </a:r>
            <a:r>
              <a:rPr lang="zh-CN" altLang="en-US" sz="1800" b="1" dirty="0">
                <a:solidFill>
                  <a:srgbClr val="FF0066"/>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之间：</a:t>
            </a:r>
            <a:endParaRPr lang="zh-CN" altLang="en-US" sz="1800" b="1" dirty="0">
              <a:solidFill>
                <a:srgbClr val="FF0066"/>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eaLnBrk="0" hangingPunct="0">
              <a:lnSpc>
                <a:spcPct val="120000"/>
              </a:lnSpc>
              <a:spcBef>
                <a:spcPts val="0"/>
              </a:spcBef>
              <a:spcAft>
                <a:spcPts val="0"/>
              </a:spcAft>
            </a:pPr>
            <a:r>
              <a:rPr lang="zh-CN" altLang="en-US" sz="1800" b="1" dirty="0">
                <a:solidFill>
                  <a:srgbClr val="FF0066"/>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体温</a:t>
            </a:r>
            <a:endParaRPr lang="zh-CN" altLang="en-US" sz="1800" b="1" dirty="0">
              <a:solidFill>
                <a:srgbClr val="FF0066"/>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eaLnBrk="0" hangingPunct="0">
              <a:lnSpc>
                <a:spcPct val="120000"/>
              </a:lnSpc>
              <a:spcBef>
                <a:spcPts val="0"/>
              </a:spcBef>
              <a:spcAft>
                <a:spcPts val="0"/>
              </a:spcAft>
            </a:pPr>
            <a:r>
              <a:rPr lang="zh-CN" altLang="en-US" sz="1800" b="1" dirty="0">
                <a:solidFill>
                  <a:srgbClr val="FF0066"/>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脉搏</a:t>
            </a:r>
            <a:endParaRPr lang="zh-CN" altLang="en-US" sz="1800" b="1" dirty="0">
              <a:solidFill>
                <a:srgbClr val="FF0066"/>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eaLnBrk="0" hangingPunct="0">
              <a:lnSpc>
                <a:spcPct val="120000"/>
              </a:lnSpc>
              <a:spcBef>
                <a:spcPts val="0"/>
              </a:spcBef>
              <a:spcAft>
                <a:spcPts val="0"/>
              </a:spcAft>
            </a:pPr>
            <a:r>
              <a:rPr lang="zh-CN" altLang="en-US" sz="1800" b="1" dirty="0">
                <a:solidFill>
                  <a:srgbClr val="FF0066"/>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呼吸</a:t>
            </a:r>
            <a:endParaRPr lang="zh-CN" altLang="en-US" sz="1800" b="1" dirty="0">
              <a:solidFill>
                <a:srgbClr val="FF0066"/>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9704" name="左大括号 29703"/>
          <p:cNvSpPr/>
          <p:nvPr/>
        </p:nvSpPr>
        <p:spPr>
          <a:xfrm>
            <a:off x="4224655" y="2840355"/>
            <a:ext cx="287655" cy="1245870"/>
          </a:xfrm>
          <a:prstGeom prst="leftBrace">
            <a:avLst>
              <a:gd name="adj1" fmla="val 41666"/>
              <a:gd name="adj2" fmla="val 50000"/>
            </a:avLst>
          </a:prstGeom>
          <a:solidFill>
            <a:schemeClr val="accent1"/>
          </a:solidFill>
          <a:ln w="9525" cap="flat" cmpd="sng">
            <a:solidFill>
              <a:schemeClr val="tx1"/>
            </a:solidFill>
            <a:prstDash val="solid"/>
            <a:headEnd type="none" w="med" len="med"/>
            <a:tailEnd type="none" w="med" len="med"/>
          </a:ln>
        </p:spPr>
        <p:txBody>
          <a:bodyPr/>
          <a:p>
            <a:endParaRPr lang="zh-CN" altLang="en-US" sz="1865"/>
          </a:p>
        </p:txBody>
      </p:sp>
      <p:sp>
        <p:nvSpPr>
          <p:cNvPr id="29705" name="文本框 29704"/>
          <p:cNvSpPr txBox="1"/>
          <p:nvPr/>
        </p:nvSpPr>
        <p:spPr>
          <a:xfrm>
            <a:off x="3215217" y="4702176"/>
            <a:ext cx="3551767" cy="1777365"/>
          </a:xfrm>
          <a:prstGeom prst="rect">
            <a:avLst/>
          </a:prstGeom>
          <a:noFill/>
          <a:ln w="9525">
            <a:noFill/>
          </a:ln>
        </p:spPr>
        <p:txBody>
          <a:bodyPr>
            <a:spAutoFit/>
          </a:bodyPr>
          <a:p>
            <a:pPr eaLnBrk="0" hangingPunct="0">
              <a:lnSpc>
                <a:spcPct val="120000"/>
              </a:lnSpc>
              <a:spcBef>
                <a:spcPts val="50"/>
              </a:spcBef>
              <a:spcAft>
                <a:spcPts val="0"/>
              </a:spcAft>
            </a:pPr>
            <a:r>
              <a:rPr lang="zh-CN" altLang="en-US" sz="1800" b="1" dirty="0">
                <a:solidFill>
                  <a:schemeClr val="accent2"/>
                </a:solidFill>
                <a:latin typeface="微软雅黑" panose="020B0503020204020204" charset="-122"/>
                <a:ea typeface="微软雅黑" panose="020B0503020204020204" charset="-122"/>
              </a:rPr>
              <a:t>出入量（大便、尿量）</a:t>
            </a:r>
            <a:endParaRPr lang="zh-CN" altLang="en-US" sz="1800" b="1" dirty="0">
              <a:solidFill>
                <a:schemeClr val="accent2"/>
              </a:solidFill>
              <a:latin typeface="微软雅黑" panose="020B0503020204020204" charset="-122"/>
              <a:ea typeface="微软雅黑" panose="020B0503020204020204" charset="-122"/>
            </a:endParaRPr>
          </a:p>
          <a:p>
            <a:pPr eaLnBrk="0" hangingPunct="0">
              <a:lnSpc>
                <a:spcPct val="120000"/>
              </a:lnSpc>
              <a:spcBef>
                <a:spcPts val="50"/>
              </a:spcBef>
              <a:spcAft>
                <a:spcPts val="0"/>
              </a:spcAft>
            </a:pPr>
            <a:r>
              <a:rPr lang="zh-CN" altLang="en-US" sz="1800" b="1" dirty="0">
                <a:solidFill>
                  <a:schemeClr val="accent2"/>
                </a:solidFill>
                <a:latin typeface="微软雅黑" panose="020B0503020204020204" charset="-122"/>
                <a:ea typeface="微软雅黑" panose="020B0503020204020204" charset="-122"/>
              </a:rPr>
              <a:t>血压</a:t>
            </a:r>
            <a:endParaRPr lang="zh-CN" altLang="en-US" sz="1800" b="1" dirty="0">
              <a:solidFill>
                <a:schemeClr val="accent2"/>
              </a:solidFill>
              <a:latin typeface="微软雅黑" panose="020B0503020204020204" charset="-122"/>
              <a:ea typeface="微软雅黑" panose="020B0503020204020204" charset="-122"/>
            </a:endParaRPr>
          </a:p>
          <a:p>
            <a:pPr eaLnBrk="0" hangingPunct="0">
              <a:lnSpc>
                <a:spcPct val="120000"/>
              </a:lnSpc>
              <a:spcBef>
                <a:spcPts val="50"/>
              </a:spcBef>
              <a:spcAft>
                <a:spcPts val="0"/>
              </a:spcAft>
            </a:pPr>
            <a:r>
              <a:rPr lang="zh-CN" altLang="en-US" sz="1800" b="1" dirty="0">
                <a:solidFill>
                  <a:schemeClr val="accent2"/>
                </a:solidFill>
                <a:latin typeface="微软雅黑" panose="020B0503020204020204" charset="-122"/>
                <a:ea typeface="微软雅黑" panose="020B0503020204020204" charset="-122"/>
              </a:rPr>
              <a:t>体重</a:t>
            </a:r>
            <a:endParaRPr lang="zh-CN" altLang="en-US" sz="1800" b="1" dirty="0">
              <a:solidFill>
                <a:schemeClr val="accent2"/>
              </a:solidFill>
              <a:latin typeface="微软雅黑" panose="020B0503020204020204" charset="-122"/>
              <a:ea typeface="微软雅黑" panose="020B0503020204020204" charset="-122"/>
            </a:endParaRPr>
          </a:p>
          <a:p>
            <a:pPr eaLnBrk="0" hangingPunct="0">
              <a:lnSpc>
                <a:spcPct val="120000"/>
              </a:lnSpc>
              <a:spcBef>
                <a:spcPts val="50"/>
              </a:spcBef>
              <a:spcAft>
                <a:spcPts val="0"/>
              </a:spcAft>
            </a:pPr>
            <a:r>
              <a:rPr lang="zh-CN" altLang="en-US" sz="1800" b="1" dirty="0">
                <a:solidFill>
                  <a:schemeClr val="accent2"/>
                </a:solidFill>
                <a:latin typeface="微软雅黑" panose="020B0503020204020204" charset="-122"/>
                <a:ea typeface="微软雅黑" panose="020B0503020204020204" charset="-122"/>
              </a:rPr>
              <a:t>皮试</a:t>
            </a:r>
            <a:endParaRPr lang="zh-CN" altLang="en-US" sz="1800" b="1" dirty="0">
              <a:solidFill>
                <a:schemeClr val="accent2"/>
              </a:solidFill>
              <a:latin typeface="微软雅黑" panose="020B0503020204020204" charset="-122"/>
              <a:ea typeface="微软雅黑" panose="020B0503020204020204" charset="-122"/>
            </a:endParaRPr>
          </a:p>
          <a:p>
            <a:pPr eaLnBrk="0" hangingPunct="0">
              <a:lnSpc>
                <a:spcPct val="120000"/>
              </a:lnSpc>
              <a:spcBef>
                <a:spcPts val="50"/>
              </a:spcBef>
              <a:spcAft>
                <a:spcPts val="0"/>
              </a:spcAft>
            </a:pPr>
            <a:r>
              <a:rPr lang="zh-CN" altLang="en-US" sz="1800" b="1" dirty="0">
                <a:solidFill>
                  <a:schemeClr val="accent2"/>
                </a:solidFill>
                <a:latin typeface="微软雅黑" panose="020B0503020204020204" charset="-122"/>
                <a:ea typeface="微软雅黑" panose="020B0503020204020204" charset="-122"/>
              </a:rPr>
              <a:t>其他</a:t>
            </a:r>
            <a:endParaRPr lang="zh-CN" altLang="en-US" sz="1800" b="1" dirty="0">
              <a:solidFill>
                <a:schemeClr val="accent2"/>
              </a:solidFill>
              <a:latin typeface="微软雅黑" panose="020B0503020204020204" charset="-122"/>
              <a:ea typeface="微软雅黑" panose="020B0503020204020204" charset="-122"/>
            </a:endParaRPr>
          </a:p>
        </p:txBody>
      </p:sp>
      <p:sp>
        <p:nvSpPr>
          <p:cNvPr id="29706" name="左大括号 29705"/>
          <p:cNvSpPr/>
          <p:nvPr/>
        </p:nvSpPr>
        <p:spPr>
          <a:xfrm>
            <a:off x="2759710" y="4798060"/>
            <a:ext cx="287655" cy="1569085"/>
          </a:xfrm>
          <a:prstGeom prst="leftBrace">
            <a:avLst>
              <a:gd name="adj1" fmla="val 50061"/>
              <a:gd name="adj2" fmla="val 50000"/>
            </a:avLst>
          </a:prstGeom>
          <a:solidFill>
            <a:schemeClr val="accent1"/>
          </a:solidFill>
          <a:ln w="9525" cap="flat" cmpd="sng">
            <a:solidFill>
              <a:schemeClr val="tx1"/>
            </a:solidFill>
            <a:prstDash val="solid"/>
            <a:headEnd type="none" w="med" len="med"/>
            <a:tailEnd type="none" w="med" len="med"/>
          </a:ln>
        </p:spPr>
        <p:txBody>
          <a:bodyPr/>
          <a:p>
            <a:endParaRPr lang="zh-CN" altLang="en-US" sz="1865"/>
          </a:p>
        </p:txBody>
      </p:sp>
      <p:sp>
        <p:nvSpPr>
          <p:cNvPr id="29707" name="矩形 29706"/>
          <p:cNvSpPr/>
          <p:nvPr/>
        </p:nvSpPr>
        <p:spPr>
          <a:xfrm>
            <a:off x="6528435" y="2805748"/>
            <a:ext cx="4773295" cy="398780"/>
          </a:xfrm>
          <a:prstGeom prst="rect">
            <a:avLst/>
          </a:prstGeom>
          <a:noFill/>
          <a:ln w="9525">
            <a:noFill/>
          </a:ln>
        </p:spPr>
        <p:txBody>
          <a:bodyPr wrap="square" anchor="ctr" anchorCtr="0">
            <a:spAutoFit/>
          </a:bodyPr>
          <a:p>
            <a:pPr eaLnBrk="0" hangingPunct="0"/>
            <a:r>
              <a:rPr lang="zh-CN" altLang="en-US" sz="2000" b="1" dirty="0">
                <a:solidFill>
                  <a:schemeClr val="tx1"/>
                </a:solidFill>
                <a:latin typeface="微软雅黑" panose="020B0503020204020204" charset="-122"/>
                <a:ea typeface="微软雅黑" panose="020B0503020204020204" charset="-122"/>
              </a:rPr>
              <a:t>出入院、转科、死亡、手术、分娩时间</a:t>
            </a:r>
            <a:endParaRPr lang="zh-CN" altLang="en-US" sz="2000" b="1" dirty="0">
              <a:solidFill>
                <a:schemeClr val="tx1"/>
              </a:solidFill>
              <a:latin typeface="微软雅黑" panose="020B0503020204020204" charset="-122"/>
              <a:ea typeface="微软雅黑" panose="020B0503020204020204" charset="-122"/>
            </a:endParaRPr>
          </a:p>
        </p:txBody>
      </p:sp>
      <p:sp>
        <p:nvSpPr>
          <p:cNvPr id="29708" name="矩形 29707"/>
          <p:cNvSpPr/>
          <p:nvPr/>
        </p:nvSpPr>
        <p:spPr>
          <a:xfrm>
            <a:off x="4224867" y="836719"/>
            <a:ext cx="6432551" cy="398780"/>
          </a:xfrm>
          <a:prstGeom prst="rect">
            <a:avLst/>
          </a:prstGeom>
          <a:noFill/>
          <a:ln w="9525">
            <a:noFill/>
          </a:ln>
        </p:spPr>
        <p:txBody>
          <a:bodyPr>
            <a:spAutoFit/>
          </a:bodyPr>
          <a:p>
            <a:pPr eaLnBrk="0" hangingPunct="0"/>
            <a:r>
              <a:rPr lang="zh-CN" altLang="en-US" sz="2000" b="1" dirty="0">
                <a:solidFill>
                  <a:schemeClr val="tx1"/>
                </a:solidFill>
                <a:latin typeface="Comic Sans MS" panose="030F0702030302020204" pitchFamily="2" charset="0"/>
                <a:ea typeface="黑体" panose="02010609060101010101" charset="-122"/>
              </a:rPr>
              <a:t>患者姓名、科室、病区、床号、住院号</a:t>
            </a:r>
            <a:endParaRPr lang="zh-CN" altLang="en-US" sz="2000" b="1" dirty="0">
              <a:solidFill>
                <a:schemeClr val="tx1"/>
              </a:solidFill>
              <a:latin typeface="Comic Sans MS" panose="030F0702030302020204" pitchFamily="2" charset="0"/>
              <a:ea typeface="黑体" panose="02010609060101010101" charset="-122"/>
            </a:endParaRPr>
          </a:p>
        </p:txBody>
      </p:sp>
      <p:sp>
        <p:nvSpPr>
          <p:cNvPr id="23" name="Title 6"/>
          <p:cNvSpPr txBox="1"/>
          <p:nvPr>
            <p:custDataLst>
              <p:tags r:id="rId2"/>
            </p:custDataLst>
          </p:nvPr>
        </p:nvSpPr>
        <p:spPr>
          <a:xfrm>
            <a:off x="193942" y="58649"/>
            <a:ext cx="229298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一、体温单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fill="hold" grpId="0" nodeType="clickEffect">
                                  <p:stCondLst>
                                    <p:cond delay="0"/>
                                  </p:stCondLst>
                                  <p:childTnLst>
                                    <p:set>
                                      <p:cBhvr>
                                        <p:cTn id="6" dur="indefinite" fill="hold">
                                          <p:stCondLst>
                                            <p:cond delay="0"/>
                                          </p:stCondLst>
                                        </p:cTn>
                                        <p:tgtEl>
                                          <p:spTgt spid="29698">
                                            <p:txEl>
                                              <p:charRg st="0" end="0"/>
                                            </p:txEl>
                                          </p:spTgt>
                                        </p:tgtEl>
                                        <p:attrNameLst>
                                          <p:attrName>style.visibility</p:attrName>
                                        </p:attrNameLst>
                                      </p:cBhvr>
                                      <p:to>
                                        <p:strVal val="visible"/>
                                      </p:to>
                                    </p:set>
                                    <p:animEffect transition="in" filter="fade">
                                      <p:cBhvr>
                                        <p:cTn id="7" dur="500"/>
                                        <p:tgtEl>
                                          <p:spTgt spid="29698">
                                            <p:txEl>
                                              <p:charRg st="0" end="0"/>
                                            </p:txEl>
                                          </p:spTgt>
                                        </p:tgtEl>
                                      </p:cBhvr>
                                    </p:animEffect>
                                    <p:anim calcmode="lin" valueType="num">
                                      <p:cBhvr>
                                        <p:cTn id="8" dur="500" fill="hold"/>
                                        <p:tgtEl>
                                          <p:spTgt spid="29698">
                                            <p:txEl>
                                              <p:char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9698">
                                            <p:txEl>
                                              <p:charRg st="0" end="0"/>
                                            </p:txEl>
                                          </p:spTgt>
                                        </p:tgtEl>
                                        <p:attrNameLst>
                                          <p:attrName>ppt_y</p:attrName>
                                        </p:attrNameLst>
                                      </p:cBhvr>
                                      <p:tavLst>
                                        <p:tav tm="0">
                                          <p:val>
                                            <p:strVal val="#ppt_y+.05"/>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0" presetClass="entr" presetSubtype="0" fill="hold" grpId="0" nodeType="clickEffect">
                                  <p:stCondLst>
                                    <p:cond delay="0"/>
                                  </p:stCondLst>
                                  <p:childTnLst>
                                    <p:set>
                                      <p:cBhvr>
                                        <p:cTn id="13" dur="indefinite" fill="hold">
                                          <p:stCondLst>
                                            <p:cond delay="0"/>
                                          </p:stCondLst>
                                        </p:cTn>
                                        <p:tgtEl>
                                          <p:spTgt spid="29698">
                                            <p:txEl>
                                              <p:charRg st="5" end="12"/>
                                            </p:txEl>
                                          </p:spTgt>
                                        </p:tgtEl>
                                        <p:attrNameLst>
                                          <p:attrName>style.visibility</p:attrName>
                                        </p:attrNameLst>
                                      </p:cBhvr>
                                      <p:to>
                                        <p:strVal val="visible"/>
                                      </p:to>
                                    </p:set>
                                    <p:animEffect transition="in" filter="fade">
                                      <p:cBhvr>
                                        <p:cTn id="14" dur="500"/>
                                        <p:tgtEl>
                                          <p:spTgt spid="29698">
                                            <p:txEl>
                                              <p:charRg st="5" end="12"/>
                                            </p:txEl>
                                          </p:spTgt>
                                        </p:tgtEl>
                                      </p:cBhvr>
                                    </p:animEffect>
                                    <p:anim calcmode="lin" valueType="num">
                                      <p:cBhvr>
                                        <p:cTn id="15" dur="500" fill="hold"/>
                                        <p:tgtEl>
                                          <p:spTgt spid="29698">
                                            <p:txEl>
                                              <p:charRg st="5" end="12"/>
                                            </p:txEl>
                                          </p:spTgt>
                                        </p:tgtEl>
                                        <p:attrNameLst>
                                          <p:attrName>ppt_x</p:attrName>
                                        </p:attrNameLst>
                                      </p:cBhvr>
                                      <p:tavLst>
                                        <p:tav tm="0">
                                          <p:val>
                                            <p:strVal val="#ppt_x"/>
                                          </p:val>
                                        </p:tav>
                                        <p:tav tm="100000">
                                          <p:val>
                                            <p:strVal val="#ppt_x"/>
                                          </p:val>
                                        </p:tav>
                                      </p:tavLst>
                                    </p:anim>
                                    <p:anim calcmode="lin" valueType="num">
                                      <p:cBhvr>
                                        <p:cTn id="16" dur="500" fill="hold"/>
                                        <p:tgtEl>
                                          <p:spTgt spid="29698">
                                            <p:txEl>
                                              <p:charRg st="5" end="12"/>
                                            </p:txEl>
                                          </p:spTgt>
                                        </p:tgtEl>
                                        <p:attrNameLst>
                                          <p:attrName>ppt_y</p:attrName>
                                        </p:attrNameLst>
                                      </p:cBhvr>
                                      <p:tavLst>
                                        <p:tav tm="0">
                                          <p:val>
                                            <p:strVal val="#ppt_y+.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9702"/>
                                        </p:tgtEl>
                                        <p:attrNameLst>
                                          <p:attrName>style.visibility</p:attrName>
                                        </p:attrNameLst>
                                      </p:cBhvr>
                                      <p:to>
                                        <p:strVal val="visible"/>
                                      </p:to>
                                    </p:set>
                                    <p:anim calcmode="lin" valueType="num">
                                      <p:cBhvr additive="base">
                                        <p:cTn id="21" dur="500" fill="hold"/>
                                        <p:tgtEl>
                                          <p:spTgt spid="29702"/>
                                        </p:tgtEl>
                                        <p:attrNameLst>
                                          <p:attrName>ppt_x</p:attrName>
                                        </p:attrNameLst>
                                      </p:cBhvr>
                                      <p:tavLst>
                                        <p:tav tm="0">
                                          <p:val>
                                            <p:strVal val="0-#ppt_w/2"/>
                                          </p:val>
                                        </p:tav>
                                        <p:tav tm="100000">
                                          <p:val>
                                            <p:strVal val="#ppt_x"/>
                                          </p:val>
                                        </p:tav>
                                      </p:tavLst>
                                    </p:anim>
                                    <p:anim calcmode="lin" valueType="num">
                                      <p:cBhvr additive="base">
                                        <p:cTn id="22" dur="500" fill="hold"/>
                                        <p:tgtEl>
                                          <p:spTgt spid="29702"/>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29701"/>
                                        </p:tgtEl>
                                        <p:attrNameLst>
                                          <p:attrName>style.visibility</p:attrName>
                                        </p:attrNameLst>
                                      </p:cBhvr>
                                      <p:to>
                                        <p:strVal val="visible"/>
                                      </p:to>
                                    </p:set>
                                    <p:animEffect transition="in" filter="barn(inHorizontal)">
                                      <p:cBhvr>
                                        <p:cTn id="27" dur="500"/>
                                        <p:tgtEl>
                                          <p:spTgt spid="2970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29708"/>
                                        </p:tgtEl>
                                        <p:attrNameLst>
                                          <p:attrName>style.visibility</p:attrName>
                                        </p:attrNameLst>
                                      </p:cBhvr>
                                      <p:to>
                                        <p:strVal val="visible"/>
                                      </p:to>
                                    </p:set>
                                    <p:animEffect transition="in" filter="barn(inHorizontal)">
                                      <p:cBhvr>
                                        <p:cTn id="32" dur="500"/>
                                        <p:tgtEl>
                                          <p:spTgt spid="29708"/>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9704"/>
                                        </p:tgtEl>
                                        <p:attrNameLst>
                                          <p:attrName>style.visibility</p:attrName>
                                        </p:attrNameLst>
                                      </p:cBhvr>
                                      <p:to>
                                        <p:strVal val="visible"/>
                                      </p:to>
                                    </p:set>
                                    <p:anim calcmode="lin" valueType="num">
                                      <p:cBhvr additive="base">
                                        <p:cTn id="37" dur="500" fill="hold"/>
                                        <p:tgtEl>
                                          <p:spTgt spid="29704"/>
                                        </p:tgtEl>
                                        <p:attrNameLst>
                                          <p:attrName>ppt_x</p:attrName>
                                        </p:attrNameLst>
                                      </p:cBhvr>
                                      <p:tavLst>
                                        <p:tav tm="0">
                                          <p:val>
                                            <p:strVal val="0-#ppt_w/2"/>
                                          </p:val>
                                        </p:tav>
                                        <p:tav tm="100000">
                                          <p:val>
                                            <p:strVal val="#ppt_x"/>
                                          </p:val>
                                        </p:tav>
                                      </p:tavLst>
                                    </p:anim>
                                    <p:anim calcmode="lin" valueType="num">
                                      <p:cBhvr additive="base">
                                        <p:cTn id="38" dur="500" fill="hold"/>
                                        <p:tgtEl>
                                          <p:spTgt spid="2970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6" presetClass="entr" presetSubtype="26" fill="hold" grpId="0" nodeType="clickEffect">
                                  <p:stCondLst>
                                    <p:cond delay="0"/>
                                  </p:stCondLst>
                                  <p:childTnLst>
                                    <p:set>
                                      <p:cBhvr>
                                        <p:cTn id="42" dur="1" fill="hold">
                                          <p:stCondLst>
                                            <p:cond delay="0"/>
                                          </p:stCondLst>
                                        </p:cTn>
                                        <p:tgtEl>
                                          <p:spTgt spid="29703"/>
                                        </p:tgtEl>
                                        <p:attrNameLst>
                                          <p:attrName>style.visibility</p:attrName>
                                        </p:attrNameLst>
                                      </p:cBhvr>
                                      <p:to>
                                        <p:strVal val="visible"/>
                                      </p:to>
                                    </p:set>
                                    <p:animEffect transition="in" filter="barn(inHorizontal)">
                                      <p:cBhvr>
                                        <p:cTn id="43" dur="500"/>
                                        <p:tgtEl>
                                          <p:spTgt spid="29703"/>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6" fill="hold" grpId="0" nodeType="clickEffect">
                                  <p:stCondLst>
                                    <p:cond delay="0"/>
                                  </p:stCondLst>
                                  <p:childTnLst>
                                    <p:set>
                                      <p:cBhvr>
                                        <p:cTn id="47" dur="1" fill="hold">
                                          <p:stCondLst>
                                            <p:cond delay="0"/>
                                          </p:stCondLst>
                                        </p:cTn>
                                        <p:tgtEl>
                                          <p:spTgt spid="29707"/>
                                        </p:tgtEl>
                                        <p:attrNameLst>
                                          <p:attrName>style.visibility</p:attrName>
                                        </p:attrNameLst>
                                      </p:cBhvr>
                                      <p:to>
                                        <p:strVal val="visible"/>
                                      </p:to>
                                    </p:set>
                                    <p:animEffect transition="in" filter="barn(inHorizontal)">
                                      <p:cBhvr>
                                        <p:cTn id="48" dur="500"/>
                                        <p:tgtEl>
                                          <p:spTgt spid="29707"/>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nodeType="clickEffect">
                                  <p:stCondLst>
                                    <p:cond delay="0"/>
                                  </p:stCondLst>
                                  <p:childTnLst>
                                    <p:set>
                                      <p:cBhvr>
                                        <p:cTn id="52" dur="1" fill="hold">
                                          <p:stCondLst>
                                            <p:cond delay="0"/>
                                          </p:stCondLst>
                                        </p:cTn>
                                        <p:tgtEl>
                                          <p:spTgt spid="29706"/>
                                        </p:tgtEl>
                                        <p:attrNameLst>
                                          <p:attrName>style.visibility</p:attrName>
                                        </p:attrNameLst>
                                      </p:cBhvr>
                                      <p:to>
                                        <p:strVal val="visible"/>
                                      </p:to>
                                    </p:set>
                                    <p:anim calcmode="lin" valueType="num">
                                      <p:cBhvr additive="base">
                                        <p:cTn id="53" dur="500" fill="hold"/>
                                        <p:tgtEl>
                                          <p:spTgt spid="29706"/>
                                        </p:tgtEl>
                                        <p:attrNameLst>
                                          <p:attrName>ppt_x</p:attrName>
                                        </p:attrNameLst>
                                      </p:cBhvr>
                                      <p:tavLst>
                                        <p:tav tm="0">
                                          <p:val>
                                            <p:strVal val="0-#ppt_w/2"/>
                                          </p:val>
                                        </p:tav>
                                        <p:tav tm="100000">
                                          <p:val>
                                            <p:strVal val="#ppt_x"/>
                                          </p:val>
                                        </p:tav>
                                      </p:tavLst>
                                    </p:anim>
                                    <p:anim calcmode="lin" valueType="num">
                                      <p:cBhvr additive="base">
                                        <p:cTn id="54" dur="500" fill="hold"/>
                                        <p:tgtEl>
                                          <p:spTgt spid="29706"/>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26" fill="hold" grpId="0" nodeType="clickEffect">
                                  <p:stCondLst>
                                    <p:cond delay="0"/>
                                  </p:stCondLst>
                                  <p:childTnLst>
                                    <p:set>
                                      <p:cBhvr>
                                        <p:cTn id="58" dur="1" fill="hold">
                                          <p:stCondLst>
                                            <p:cond delay="0"/>
                                          </p:stCondLst>
                                        </p:cTn>
                                        <p:tgtEl>
                                          <p:spTgt spid="29705"/>
                                        </p:tgtEl>
                                        <p:attrNameLst>
                                          <p:attrName>style.visibility</p:attrName>
                                        </p:attrNameLst>
                                      </p:cBhvr>
                                      <p:to>
                                        <p:strVal val="visible"/>
                                      </p:to>
                                    </p:set>
                                    <p:animEffect transition="in" filter="barn(inHorizontal)">
                                      <p:cBhvr>
                                        <p:cTn id="59" dur="500"/>
                                        <p:tgtEl>
                                          <p:spTgt spid="29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p:bldP spid="29701" grpId="0"/>
      <p:bldP spid="29703" grpId="0"/>
      <p:bldP spid="29705" grpId="0"/>
      <p:bldP spid="29707" grpId="0"/>
      <p:bldP spid="2970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文本占位符 31745"/>
          <p:cNvSpPr/>
          <p:nvPr>
            <p:ph type="body" idx="4294967295"/>
          </p:nvPr>
        </p:nvSpPr>
        <p:spPr>
          <a:xfrm>
            <a:off x="1199515" y="1203960"/>
            <a:ext cx="9846310" cy="4450080"/>
          </a:xfrm>
        </p:spPr>
        <p:txBody>
          <a:bodyPr>
            <a:normAutofit lnSpcReduction="20000"/>
          </a:bodyPr>
          <a:p>
            <a:pPr algn="just">
              <a:lnSpc>
                <a:spcPct val="130000"/>
              </a:lnSpc>
              <a:spcAft>
                <a:spcPts val="0"/>
              </a:spcAft>
            </a:pPr>
            <a:r>
              <a:rPr lang="zh-CN" altLang="en-US" sz="2000" b="1" dirty="0"/>
              <a:t>一般资料</a:t>
            </a:r>
            <a:r>
              <a:rPr lang="en-US" altLang="zh-CN" sz="2000" b="1" dirty="0"/>
              <a:t>——</a:t>
            </a:r>
            <a:r>
              <a:rPr lang="zh-CN" altLang="en-US" sz="2000" b="1" dirty="0">
                <a:solidFill>
                  <a:srgbClr val="0000FF"/>
                </a:solidFill>
              </a:rPr>
              <a:t>蓝笔</a:t>
            </a:r>
            <a:r>
              <a:rPr lang="zh-CN" altLang="en-US" sz="2000" b="1" dirty="0"/>
              <a:t>。</a:t>
            </a:r>
            <a:endParaRPr lang="zh-CN" altLang="en-US" sz="2000" b="1" dirty="0"/>
          </a:p>
          <a:p>
            <a:pPr algn="just">
              <a:lnSpc>
                <a:spcPct val="130000"/>
              </a:lnSpc>
              <a:spcAft>
                <a:spcPts val="0"/>
              </a:spcAft>
            </a:pPr>
            <a:endParaRPr lang="zh-CN" altLang="en-US" sz="2000" b="1" dirty="0"/>
          </a:p>
          <a:p>
            <a:pPr algn="just">
              <a:lnSpc>
                <a:spcPct val="130000"/>
              </a:lnSpc>
              <a:spcAft>
                <a:spcPts val="0"/>
              </a:spcAft>
            </a:pPr>
            <a:r>
              <a:rPr lang="zh-CN" altLang="en-US" sz="2000" b="1" dirty="0"/>
              <a:t>日期栏</a:t>
            </a:r>
            <a:r>
              <a:rPr lang="en-US" altLang="zh-CN" sz="2000" b="1" dirty="0"/>
              <a:t>——</a:t>
            </a:r>
            <a:r>
              <a:rPr lang="zh-CN" altLang="en-US" sz="2000" b="1" dirty="0">
                <a:solidFill>
                  <a:srgbClr val="0000FF"/>
                </a:solidFill>
              </a:rPr>
              <a:t>蓝笔，</a:t>
            </a:r>
            <a:r>
              <a:rPr lang="zh-CN" altLang="en-US" sz="2000" b="1" dirty="0"/>
              <a:t>每页第一日应填写年、月、日，其余</a:t>
            </a:r>
            <a:r>
              <a:rPr lang="en-US" altLang="zh-CN" sz="2000" b="1" dirty="0"/>
              <a:t>6</a:t>
            </a:r>
            <a:r>
              <a:rPr lang="zh-CN" altLang="en-US" sz="2000" b="1" dirty="0"/>
              <a:t>天只写日，中间遇到新的年度或月份均应填全。</a:t>
            </a:r>
            <a:endParaRPr lang="zh-CN" altLang="en-US" sz="2000" b="1" dirty="0"/>
          </a:p>
          <a:p>
            <a:pPr algn="just">
              <a:lnSpc>
                <a:spcPct val="130000"/>
              </a:lnSpc>
              <a:spcAft>
                <a:spcPts val="0"/>
              </a:spcAft>
            </a:pPr>
            <a:endParaRPr lang="zh-CN" altLang="en-US" sz="2000" b="1" dirty="0"/>
          </a:p>
          <a:p>
            <a:pPr algn="just">
              <a:lnSpc>
                <a:spcPct val="130000"/>
              </a:lnSpc>
              <a:spcAft>
                <a:spcPts val="0"/>
              </a:spcAft>
            </a:pPr>
            <a:r>
              <a:rPr lang="zh-CN" altLang="en-US" sz="2000" b="1" dirty="0"/>
              <a:t>住院日数</a:t>
            </a:r>
            <a:r>
              <a:rPr lang="en-US" altLang="zh-CN" sz="2000" b="1" dirty="0"/>
              <a:t>——</a:t>
            </a:r>
            <a:r>
              <a:rPr lang="zh-CN" altLang="en-US" sz="2000" b="1" dirty="0">
                <a:solidFill>
                  <a:srgbClr val="0000FF"/>
                </a:solidFill>
              </a:rPr>
              <a:t>蓝笔，</a:t>
            </a:r>
            <a:r>
              <a:rPr lang="zh-CN" altLang="en-US" sz="2000" b="1" dirty="0"/>
              <a:t>入院日起始日为“</a:t>
            </a:r>
            <a:r>
              <a:rPr lang="en-US" altLang="zh-CN" sz="2000" b="1" dirty="0"/>
              <a:t>1”</a:t>
            </a:r>
            <a:r>
              <a:rPr lang="zh-CN" altLang="en-US" sz="2000" b="1" dirty="0"/>
              <a:t>，连续写至出院；</a:t>
            </a:r>
            <a:endParaRPr lang="zh-CN" altLang="en-US" sz="2000" b="1" dirty="0"/>
          </a:p>
          <a:p>
            <a:pPr algn="just">
              <a:lnSpc>
                <a:spcPct val="130000"/>
              </a:lnSpc>
              <a:spcAft>
                <a:spcPts val="0"/>
              </a:spcAft>
            </a:pPr>
            <a:endParaRPr lang="zh-CN" altLang="en-US" sz="2000" b="1" dirty="0"/>
          </a:p>
          <a:p>
            <a:pPr algn="just">
              <a:lnSpc>
                <a:spcPct val="130000"/>
              </a:lnSpc>
              <a:spcAft>
                <a:spcPts val="0"/>
              </a:spcAft>
            </a:pPr>
            <a:r>
              <a:rPr lang="zh-CN" altLang="en-US" sz="2000" b="1" dirty="0"/>
              <a:t>手术分娩后日数</a:t>
            </a:r>
            <a:r>
              <a:rPr lang="en-US" altLang="zh-CN" sz="2000" b="1" dirty="0"/>
              <a:t>——</a:t>
            </a:r>
            <a:r>
              <a:rPr lang="zh-CN" altLang="en-US" sz="2000" b="1" dirty="0"/>
              <a:t>用</a:t>
            </a:r>
            <a:r>
              <a:rPr lang="zh-CN" altLang="en-US" sz="2000" b="1" dirty="0">
                <a:solidFill>
                  <a:schemeClr val="tx2"/>
                </a:solidFill>
              </a:rPr>
              <a:t>红笔</a:t>
            </a:r>
            <a:r>
              <a:rPr lang="zh-CN" altLang="en-US" sz="2000" b="1" dirty="0"/>
              <a:t>填写，当天为“术日”，记为“</a:t>
            </a:r>
            <a:r>
              <a:rPr lang="en-US" altLang="zh-CN" sz="2000" b="1" dirty="0"/>
              <a:t>0”</a:t>
            </a:r>
            <a:r>
              <a:rPr lang="zh-CN" altLang="en-US" sz="2000" b="1" dirty="0"/>
              <a:t>，次日为第一日，依次填写至</a:t>
            </a:r>
            <a:r>
              <a:rPr lang="en-US" altLang="zh-CN" sz="2000" b="1" dirty="0"/>
              <a:t>14</a:t>
            </a:r>
            <a:r>
              <a:rPr lang="zh-CN" altLang="en-US" sz="2000" b="1" dirty="0"/>
              <a:t>日止。如在</a:t>
            </a:r>
            <a:r>
              <a:rPr lang="en-US" altLang="zh-CN" sz="2000" b="1" dirty="0"/>
              <a:t>14</a:t>
            </a:r>
            <a:r>
              <a:rPr lang="zh-CN" altLang="en-US" sz="2000" b="1" dirty="0"/>
              <a:t>天内行第二次手术，则将第一次手术日作为分母，第二次手术日数作为分子填写。例：第一次手术</a:t>
            </a:r>
            <a:r>
              <a:rPr lang="en-US" altLang="zh-CN" sz="2000" b="1" dirty="0"/>
              <a:t>7</a:t>
            </a:r>
            <a:r>
              <a:rPr lang="zh-CN" altLang="en-US" sz="2000" b="1" dirty="0"/>
              <a:t>天又做第二次手术即写作：</a:t>
            </a:r>
            <a:r>
              <a:rPr lang="en-US" altLang="zh-CN" sz="2000" b="1" dirty="0"/>
              <a:t>1/8</a:t>
            </a:r>
            <a:r>
              <a:rPr lang="zh-CN" altLang="en-US" sz="2000" b="1" dirty="0"/>
              <a:t>、</a:t>
            </a:r>
            <a:r>
              <a:rPr lang="en-US" altLang="zh-CN" sz="2000" b="1" dirty="0"/>
              <a:t>2/9</a:t>
            </a:r>
            <a:r>
              <a:rPr lang="zh-CN" altLang="en-US" sz="2000" b="1" dirty="0"/>
              <a:t>、</a:t>
            </a:r>
            <a:r>
              <a:rPr lang="en-US" altLang="zh-CN" sz="2000" b="1" dirty="0"/>
              <a:t>3/10</a:t>
            </a:r>
            <a:r>
              <a:rPr lang="zh-CN" altLang="en-US" sz="2000" b="1" dirty="0"/>
              <a:t>、</a:t>
            </a:r>
            <a:r>
              <a:rPr lang="en-US" altLang="zh-CN" sz="2000" b="1" dirty="0"/>
              <a:t>……</a:t>
            </a:r>
            <a:endParaRPr lang="zh-CN" altLang="en-US" sz="2000" b="1" dirty="0"/>
          </a:p>
        </p:txBody>
      </p:sp>
      <p:sp>
        <p:nvSpPr>
          <p:cNvPr id="2" name="文本框 1"/>
          <p:cNvSpPr txBox="1"/>
          <p:nvPr/>
        </p:nvSpPr>
        <p:spPr>
          <a:xfrm>
            <a:off x="2783205" y="476250"/>
            <a:ext cx="6096000" cy="475615"/>
          </a:xfrm>
          <a:prstGeom prst="rect">
            <a:avLst/>
          </a:prstGeom>
          <a:noFill/>
        </p:spPr>
        <p:txBody>
          <a:bodyPr wrap="square" rtlCol="0" anchor="t">
            <a:spAutoFit/>
          </a:bodyPr>
          <a:p>
            <a:pPr algn="ctr"/>
            <a:r>
              <a:rPr lang="zh-CN" altLang="en-US" sz="2500" b="1">
                <a:solidFill>
                  <a:srgbClr val="009DD9"/>
                </a:solidFill>
                <a:latin typeface="微软雅黑" panose="020B0503020204020204" charset="-122"/>
                <a:ea typeface="微软雅黑" panose="020B0503020204020204" charset="-122"/>
                <a:sym typeface="+mn-ea"/>
              </a:rPr>
              <a:t>楣栏填写</a:t>
            </a:r>
            <a:endParaRPr lang="zh-CN" altLang="en-US" sz="2500" b="1">
              <a:solidFill>
                <a:srgbClr val="009DD9"/>
              </a:solidFill>
              <a:latin typeface="微软雅黑" panose="020B0503020204020204" charset="-122"/>
              <a:ea typeface="微软雅黑" panose="020B0503020204020204" charset="-122"/>
              <a:sym typeface="+mn-ea"/>
            </a:endParaRPr>
          </a:p>
        </p:txBody>
      </p:sp>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1305560" y="1982470"/>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 name="文本框 16"/>
          <p:cNvSpPr txBox="1"/>
          <p:nvPr>
            <p:custDataLst>
              <p:tags r:id="rId2"/>
            </p:custDataLst>
          </p:nvPr>
        </p:nvSpPr>
        <p:spPr>
          <a:xfrm>
            <a:off x="2522855" y="2034540"/>
            <a:ext cx="9069705" cy="7620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algn="just" fontAlgn="auto">
              <a:lnSpc>
                <a:spcPct val="130000"/>
              </a:lnSpc>
              <a:spcBef>
                <a:spcPts val="0"/>
              </a:spcBef>
              <a:spcAft>
                <a:spcPts val="0"/>
              </a:spcAft>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在体温单</a:t>
            </a:r>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sym typeface="+mn-ea"/>
              </a:rPr>
              <a:t>40</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sym typeface="+mn-ea"/>
              </a:rPr>
              <a:t>42℃</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之间相应时间栏内用</a:t>
            </a:r>
            <a:r>
              <a:rPr lang="zh-CN" altLang="en-US" sz="2000" b="1" dirty="0">
                <a:solidFill>
                  <a:srgbClr val="FF0066"/>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红笔纵向顶格</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写入院、手术、分娩、转科、出院和死亡的时间。</a:t>
            </a:r>
            <a:endParaRPr lang="zh-CN" altLang="en-US" sz="2000" b="1" spc="100"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矩形 7"/>
          <p:cNvSpPr/>
          <p:nvPr>
            <p:custDataLst>
              <p:tags r:id="rId3"/>
            </p:custDataLst>
          </p:nvPr>
        </p:nvSpPr>
        <p:spPr>
          <a:xfrm>
            <a:off x="1305560" y="3305175"/>
            <a:ext cx="925195" cy="8661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4"/>
            </p:custDataLst>
          </p:nvPr>
        </p:nvSpPr>
        <p:spPr>
          <a:xfrm>
            <a:off x="2522855" y="335724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2000" b="1" dirty="0">
                <a:solidFill>
                  <a:schemeClr val="tx1"/>
                </a:solidFill>
                <a:latin typeface="微软雅黑" panose="020B0503020204020204" charset="-122"/>
                <a:ea typeface="微软雅黑" panose="020B0503020204020204" charset="-122"/>
                <a:sym typeface="+mn-ea"/>
              </a:rPr>
              <a:t>内容和时间不空格。</a:t>
            </a:r>
            <a:endParaRPr lang="zh-CN" altLang="en-US" sz="2000" b="1" spc="100" dirty="0">
              <a:solidFill>
                <a:schemeClr val="tx1"/>
              </a:solidFill>
              <a:uFillTx/>
              <a:latin typeface="微软雅黑" panose="020B0503020204020204" charset="-122"/>
              <a:ea typeface="微软雅黑" panose="020B0503020204020204" charset="-122"/>
              <a:sym typeface="+mn-ea"/>
            </a:endParaRPr>
          </a:p>
        </p:txBody>
      </p:sp>
      <p:sp>
        <p:nvSpPr>
          <p:cNvPr id="12" name="矩形 11"/>
          <p:cNvSpPr/>
          <p:nvPr>
            <p:custDataLst>
              <p:tags r:id="rId5"/>
            </p:custDataLst>
          </p:nvPr>
        </p:nvSpPr>
        <p:spPr>
          <a:xfrm>
            <a:off x="1305560" y="4627880"/>
            <a:ext cx="925195" cy="866140"/>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9" name="文本框 18"/>
          <p:cNvSpPr txBox="1"/>
          <p:nvPr>
            <p:custDataLst>
              <p:tags r:id="rId6"/>
            </p:custDataLst>
          </p:nvPr>
        </p:nvSpPr>
        <p:spPr>
          <a:xfrm>
            <a:off x="2522855" y="467995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时间用大写，使用</a:t>
            </a:r>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sym typeface="+mn-ea"/>
              </a:rPr>
              <a:t>24h</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时间制。如“九时三十分”。</a:t>
            </a:r>
            <a:endParaRPr lang="zh-CN" altLang="en-US" sz="2000" b="1" spc="100"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custDataLst>
              <p:tags r:id="rId7"/>
            </p:custDataLst>
          </p:nvPr>
        </p:nvSpPr>
        <p:spPr>
          <a:xfrm>
            <a:off x="1520190" y="4707890"/>
            <a:ext cx="495935" cy="706755"/>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3</a:t>
            </a:r>
            <a:endParaRPr lang="en-US" altLang="zh-CN" sz="4000" b="1">
              <a:solidFill>
                <a:srgbClr val="FFFFFF"/>
              </a:solidFill>
              <a:latin typeface="微软雅黑" panose="020B0503020204020204" charset="-122"/>
              <a:ea typeface="微软雅黑" panose="020B0503020204020204" charset="-122"/>
            </a:endParaRPr>
          </a:p>
        </p:txBody>
      </p:sp>
      <p:sp>
        <p:nvSpPr>
          <p:cNvPr id="20" name="文本框 19"/>
          <p:cNvSpPr txBox="1"/>
          <p:nvPr>
            <p:custDataLst>
              <p:tags r:id="rId8"/>
            </p:custDataLst>
          </p:nvPr>
        </p:nvSpPr>
        <p:spPr>
          <a:xfrm>
            <a:off x="1520190" y="3385185"/>
            <a:ext cx="495935" cy="706755"/>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9"/>
            </p:custDataLst>
          </p:nvPr>
        </p:nvSpPr>
        <p:spPr>
          <a:xfrm>
            <a:off x="1520190" y="2062480"/>
            <a:ext cx="495935" cy="706755"/>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
        <p:nvSpPr>
          <p:cNvPr id="2" name="标题 1"/>
          <p:cNvSpPr/>
          <p:nvPr>
            <p:ph type="title" idx="4294967295"/>
            <p:custDataLst>
              <p:tags r:id="rId10"/>
            </p:custDataLst>
          </p:nvPr>
        </p:nvSpPr>
        <p:spPr>
          <a:xfrm>
            <a:off x="3071495" y="491490"/>
            <a:ext cx="7105650" cy="982345"/>
          </a:xfrm>
        </p:spPr>
        <p:txBody>
          <a:bodyPr lIns="0" rIns="0" bIns="0" anchor="b" anchorCtr="0"/>
          <a:p>
            <a:pPr algn="ctr"/>
            <a:r>
              <a:rPr lang="en-US" altLang="zh-CN" sz="2500" b="1" dirty="0">
                <a:solidFill>
                  <a:srgbClr val="FF0066"/>
                </a:solidFill>
                <a:effectLst>
                  <a:outerShdw blurRad="38100" dist="38100" dir="2700000">
                    <a:srgbClr val="000000"/>
                  </a:outerShdw>
                </a:effectLst>
                <a:sym typeface="Arial" panose="020B0604020202020204" pitchFamily="34" charset="0"/>
              </a:rPr>
              <a:t>40</a:t>
            </a:r>
            <a:r>
              <a:rPr lang="zh-CN" altLang="en-US" sz="2500" b="1" dirty="0">
                <a:solidFill>
                  <a:srgbClr val="FF0066"/>
                </a:solidFill>
                <a:effectLst>
                  <a:outerShdw blurRad="38100" dist="38100" dir="2700000">
                    <a:srgbClr val="000000"/>
                  </a:outerShdw>
                </a:effectLst>
                <a:sym typeface="Arial" panose="020B0604020202020204" pitchFamily="34" charset="0"/>
              </a:rPr>
              <a:t>～</a:t>
            </a:r>
            <a:r>
              <a:rPr lang="en-US" altLang="zh-CN" sz="2500" b="1" dirty="0">
                <a:solidFill>
                  <a:srgbClr val="FF0066"/>
                </a:solidFill>
                <a:effectLst>
                  <a:outerShdw blurRad="38100" dist="38100" dir="2700000">
                    <a:srgbClr val="000000"/>
                  </a:outerShdw>
                </a:effectLst>
                <a:sym typeface="Arial" panose="020B0604020202020204" pitchFamily="34" charset="0"/>
              </a:rPr>
              <a:t>42℃</a:t>
            </a:r>
            <a:r>
              <a:rPr lang="zh-CN" altLang="en-US" sz="2500" b="1" dirty="0">
                <a:solidFill>
                  <a:srgbClr val="FF0066"/>
                </a:solidFill>
                <a:effectLst>
                  <a:outerShdw blurRad="38100" dist="38100" dir="2700000">
                    <a:srgbClr val="000000"/>
                  </a:outerShdw>
                </a:effectLst>
                <a:sym typeface="Arial" panose="020B0604020202020204" pitchFamily="34" charset="0"/>
              </a:rPr>
              <a:t>之间填写</a:t>
            </a:r>
            <a:endParaRPr lang="zh-CN" altLang="en-US" sz="2500" b="1" dirty="0">
              <a:solidFill>
                <a:srgbClr val="FF0066"/>
              </a:solidFill>
              <a:effectLst>
                <a:outerShdw blurRad="38100" dist="38100" dir="2700000">
                  <a:srgbClr val="000000"/>
                </a:outerShdw>
              </a:effectLst>
              <a:sym typeface="Arial" panose="020B0604020202020204" pitchFamily="34" charset="0"/>
            </a:endParaRPr>
          </a:p>
        </p:txBody>
      </p:sp>
    </p:spTree>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4" name="文本框 35843"/>
          <p:cNvSpPr txBox="1"/>
          <p:nvPr/>
        </p:nvSpPr>
        <p:spPr>
          <a:xfrm>
            <a:off x="551180" y="692574"/>
            <a:ext cx="11904133" cy="4411345"/>
          </a:xfrm>
          <a:prstGeom prst="rect">
            <a:avLst/>
          </a:prstGeom>
          <a:noFill/>
          <a:ln w="9525">
            <a:noFill/>
          </a:ln>
        </p:spPr>
        <p:txBody>
          <a:bodyPr>
            <a:spAutoFit/>
          </a:bodyPr>
          <a:p>
            <a:pPr eaLnBrk="0" hangingPunct="0">
              <a:lnSpc>
                <a:spcPct val="165000"/>
              </a:lnSpc>
            </a:pPr>
            <a:r>
              <a:rPr lang="zh-CN" altLang="en-US" sz="4800" b="1" dirty="0">
                <a:solidFill>
                  <a:srgbClr val="FFCC66"/>
                </a:solidFill>
                <a:latin typeface="Times New Roman" panose="02020603050405020304" charset="0"/>
              </a:rPr>
              <a:t>                </a:t>
            </a:r>
            <a:r>
              <a:rPr lang="zh-CN" altLang="en-US" sz="2500" b="1" dirty="0">
                <a:solidFill>
                  <a:srgbClr val="663300"/>
                </a:solidFill>
                <a:latin typeface="微软雅黑" panose="020B0503020204020204" charset="-122"/>
                <a:ea typeface="微软雅黑" panose="020B0503020204020204" charset="-122"/>
              </a:rPr>
              <a:t>口温</a:t>
            </a:r>
            <a:r>
              <a:rPr lang="zh-CN" altLang="en-US" sz="4265" b="1" dirty="0">
                <a:solidFill>
                  <a:srgbClr val="FF6600"/>
                </a:solidFill>
                <a:latin typeface="宋体" panose="02010600030101010101" pitchFamily="2" charset="-122"/>
              </a:rPr>
              <a:t>     </a:t>
            </a:r>
            <a:r>
              <a:rPr lang="zh-CN" altLang="en-US" sz="2500" b="1" dirty="0">
                <a:solidFill>
                  <a:srgbClr val="663300"/>
                </a:solidFill>
                <a:latin typeface="微软雅黑" panose="020B0503020204020204" charset="-122"/>
                <a:ea typeface="微软雅黑" panose="020B0503020204020204" charset="-122"/>
              </a:rPr>
              <a:t>腋温</a:t>
            </a:r>
            <a:r>
              <a:rPr lang="zh-CN" altLang="en-US" sz="4265" b="1" dirty="0">
                <a:solidFill>
                  <a:srgbClr val="FF6600"/>
                </a:solidFill>
                <a:latin typeface="宋体" panose="02010600030101010101" pitchFamily="2" charset="-122"/>
              </a:rPr>
              <a:t>      </a:t>
            </a:r>
            <a:r>
              <a:rPr lang="zh-CN" altLang="en-US" sz="2500" b="1" dirty="0">
                <a:solidFill>
                  <a:srgbClr val="663300"/>
                </a:solidFill>
                <a:latin typeface="微软雅黑" panose="020B0503020204020204" charset="-122"/>
                <a:ea typeface="微软雅黑" panose="020B0503020204020204" charset="-122"/>
              </a:rPr>
              <a:t>肛温</a:t>
            </a:r>
            <a:r>
              <a:rPr lang="zh-CN" altLang="en-US" sz="4800" b="1" dirty="0">
                <a:solidFill>
                  <a:srgbClr val="FF6600"/>
                </a:solidFill>
                <a:latin typeface="Times New Roman" panose="02020603050405020304" charset="0"/>
              </a:rPr>
              <a:t>             </a:t>
            </a:r>
            <a:endParaRPr lang="zh-CN" altLang="en-US" sz="4800" b="1" dirty="0">
              <a:solidFill>
                <a:srgbClr val="FF6600"/>
              </a:solidFill>
              <a:latin typeface="Times New Roman" panose="02020603050405020304" charset="0"/>
            </a:endParaRPr>
          </a:p>
          <a:p>
            <a:pPr eaLnBrk="0" hangingPunct="0">
              <a:lnSpc>
                <a:spcPct val="140000"/>
              </a:lnSpc>
            </a:pPr>
            <a:r>
              <a:rPr lang="zh-CN" altLang="en-US" sz="4800" b="1" dirty="0">
                <a:solidFill>
                  <a:srgbClr val="FFCC66"/>
                </a:solidFill>
                <a:latin typeface="Times New Roman" panose="02020603050405020304" charset="0"/>
              </a:rPr>
              <a:t>   </a:t>
            </a:r>
            <a:r>
              <a:rPr lang="zh-CN" altLang="en-US" sz="3200" b="1" dirty="0">
                <a:solidFill>
                  <a:schemeClr val="hlink"/>
                </a:solidFill>
                <a:latin typeface="宋体" panose="02010600030101010101" pitchFamily="2" charset="-122"/>
              </a:rPr>
              <a:t>物理降温</a:t>
            </a:r>
            <a:endParaRPr lang="zh-CN" altLang="en-US" sz="3200" b="1" dirty="0">
              <a:solidFill>
                <a:schemeClr val="hlink"/>
              </a:solidFill>
              <a:latin typeface="宋体" panose="02010600030101010101" pitchFamily="2" charset="-122"/>
            </a:endParaRPr>
          </a:p>
          <a:p>
            <a:pPr eaLnBrk="0" hangingPunct="0">
              <a:lnSpc>
                <a:spcPct val="140000"/>
              </a:lnSpc>
            </a:pPr>
            <a:r>
              <a:rPr lang="zh-CN" altLang="en-US" sz="3200" b="1" dirty="0">
                <a:solidFill>
                  <a:schemeClr val="hlink"/>
                </a:solidFill>
                <a:latin typeface="宋体" panose="02010600030101010101" pitchFamily="2" charset="-122"/>
              </a:rPr>
              <a:t>  </a:t>
            </a:r>
            <a:r>
              <a:rPr lang="en-US" altLang="zh-CN" sz="3200" b="1" dirty="0">
                <a:solidFill>
                  <a:schemeClr val="hlink"/>
                </a:solidFill>
                <a:latin typeface="宋体" panose="02010600030101010101" pitchFamily="2" charset="-122"/>
              </a:rPr>
              <a:t>P</a:t>
            </a:r>
            <a:r>
              <a:rPr lang="zh-CN" altLang="en-US" sz="3200" b="1" dirty="0">
                <a:solidFill>
                  <a:schemeClr val="hlink"/>
                </a:solidFill>
                <a:latin typeface="宋体" panose="02010600030101010101" pitchFamily="2" charset="-122"/>
              </a:rPr>
              <a:t>与</a:t>
            </a:r>
            <a:r>
              <a:rPr lang="en-US" altLang="zh-CN" sz="3200" b="1" dirty="0">
                <a:solidFill>
                  <a:schemeClr val="hlink"/>
                </a:solidFill>
                <a:latin typeface="宋体" panose="02010600030101010101" pitchFamily="2" charset="-122"/>
              </a:rPr>
              <a:t>T</a:t>
            </a:r>
            <a:r>
              <a:rPr lang="zh-CN" altLang="en-US" sz="3200" b="1" dirty="0">
                <a:solidFill>
                  <a:schemeClr val="hlink"/>
                </a:solidFill>
                <a:latin typeface="宋体" panose="02010600030101010101" pitchFamily="2" charset="-122"/>
              </a:rPr>
              <a:t>重叠</a:t>
            </a:r>
            <a:endParaRPr lang="zh-CN" altLang="en-US" sz="3200" b="1" dirty="0">
              <a:solidFill>
                <a:schemeClr val="hlink"/>
              </a:solidFill>
              <a:latin typeface="宋体" panose="02010600030101010101" pitchFamily="2" charset="-122"/>
            </a:endParaRPr>
          </a:p>
          <a:p>
            <a:pPr eaLnBrk="0" hangingPunct="0">
              <a:lnSpc>
                <a:spcPct val="140000"/>
              </a:lnSpc>
            </a:pPr>
            <a:r>
              <a:rPr lang="zh-CN" altLang="en-US" sz="3200" b="1" dirty="0">
                <a:solidFill>
                  <a:schemeClr val="hlink"/>
                </a:solidFill>
                <a:latin typeface="宋体" panose="02010600030101010101" pitchFamily="2" charset="-122"/>
              </a:rPr>
              <a:t>  </a:t>
            </a:r>
            <a:r>
              <a:rPr lang="en-US" altLang="zh-CN" sz="3200" b="1" dirty="0">
                <a:solidFill>
                  <a:schemeClr val="hlink"/>
                </a:solidFill>
                <a:latin typeface="宋体" panose="02010600030101010101" pitchFamily="2" charset="-122"/>
              </a:rPr>
              <a:t>T</a:t>
            </a:r>
            <a:r>
              <a:rPr lang="zh-CN" altLang="en-US" sz="3200" b="1" dirty="0">
                <a:solidFill>
                  <a:schemeClr val="hlink"/>
                </a:solidFill>
                <a:latin typeface="宋体" panose="02010600030101010101" pitchFamily="2" charset="-122"/>
              </a:rPr>
              <a:t>低于</a:t>
            </a:r>
            <a:r>
              <a:rPr lang="en-US" altLang="zh-CN" sz="3200" b="1" dirty="0">
                <a:solidFill>
                  <a:schemeClr val="hlink"/>
                </a:solidFill>
                <a:latin typeface="宋体" panose="02010600030101010101" pitchFamily="2" charset="-122"/>
              </a:rPr>
              <a:t>35℃ </a:t>
            </a:r>
            <a:endParaRPr lang="en-US" altLang="zh-CN" sz="3200" b="1" dirty="0">
              <a:solidFill>
                <a:schemeClr val="hlink"/>
              </a:solidFill>
              <a:latin typeface="宋体" panose="02010600030101010101" pitchFamily="2" charset="-122"/>
            </a:endParaRPr>
          </a:p>
          <a:p>
            <a:pPr eaLnBrk="0" hangingPunct="0">
              <a:lnSpc>
                <a:spcPct val="140000"/>
              </a:lnSpc>
            </a:pPr>
            <a:r>
              <a:rPr lang="zh-CN" altLang="en-US" sz="3200" b="1" dirty="0">
                <a:solidFill>
                  <a:schemeClr val="hlink"/>
                </a:solidFill>
                <a:latin typeface="宋体" panose="02010600030101010101" pitchFamily="2" charset="-122"/>
              </a:rPr>
              <a:t>  拒测、离开</a:t>
            </a:r>
            <a:endParaRPr lang="zh-CN" altLang="en-US" sz="3200" b="1" dirty="0">
              <a:solidFill>
                <a:schemeClr val="hlink"/>
              </a:solidFill>
              <a:latin typeface="宋体" panose="02010600030101010101" pitchFamily="2" charset="-122"/>
            </a:endParaRPr>
          </a:p>
        </p:txBody>
      </p:sp>
      <p:sp>
        <p:nvSpPr>
          <p:cNvPr id="35845" name="椭圆 35844"/>
          <p:cNvSpPr/>
          <p:nvPr/>
        </p:nvSpPr>
        <p:spPr>
          <a:xfrm>
            <a:off x="3790951" y="1316567"/>
            <a:ext cx="406400" cy="406400"/>
          </a:xfrm>
          <a:prstGeom prst="ellipse">
            <a:avLst/>
          </a:prstGeom>
          <a:solidFill>
            <a:srgbClr val="0000CC"/>
          </a:solidFill>
          <a:ln w="9525" cap="flat" cmpd="sng">
            <a:solidFill>
              <a:schemeClr val="bg1"/>
            </a:solidFill>
            <a:prstDash val="solid"/>
            <a:headEnd type="none" w="med" len="med"/>
            <a:tailEnd type="none" w="med" len="med"/>
          </a:ln>
        </p:spPr>
        <p:txBody>
          <a:bodyPr/>
          <a:p>
            <a:endParaRPr lang="zh-CN" altLang="en-US" sz="1865"/>
          </a:p>
        </p:txBody>
      </p:sp>
      <p:sp>
        <p:nvSpPr>
          <p:cNvPr id="35846" name="椭圆 35845"/>
          <p:cNvSpPr/>
          <p:nvPr/>
        </p:nvSpPr>
        <p:spPr>
          <a:xfrm>
            <a:off x="8976784" y="1316567"/>
            <a:ext cx="406400" cy="406400"/>
          </a:xfrm>
          <a:prstGeom prst="ellipse">
            <a:avLst/>
          </a:prstGeom>
          <a:solidFill>
            <a:schemeClr val="bg1"/>
          </a:solidFill>
          <a:ln w="28575" cap="flat" cmpd="sng">
            <a:solidFill>
              <a:srgbClr val="0000CC"/>
            </a:solidFill>
            <a:prstDash val="solid"/>
            <a:headEnd type="none" w="med" len="med"/>
            <a:tailEnd type="none" w="med" len="med"/>
          </a:ln>
        </p:spPr>
        <p:txBody>
          <a:bodyPr wrap="none" anchor="ctr" anchorCtr="0"/>
          <a:p>
            <a:pPr algn="ctr" eaLnBrk="0" hangingPunct="0"/>
            <a:endParaRPr lang="zh-CN" altLang="en-US" sz="5335" b="1" dirty="0">
              <a:latin typeface="Comic Sans MS" panose="030F0702030302020204" pitchFamily="2" charset="0"/>
            </a:endParaRPr>
          </a:p>
        </p:txBody>
      </p:sp>
      <p:sp>
        <p:nvSpPr>
          <p:cNvPr id="35847" name="椭圆 35846"/>
          <p:cNvSpPr/>
          <p:nvPr/>
        </p:nvSpPr>
        <p:spPr>
          <a:xfrm>
            <a:off x="3790951" y="2277533"/>
            <a:ext cx="406400" cy="406400"/>
          </a:xfrm>
          <a:prstGeom prst="ellipse">
            <a:avLst/>
          </a:prstGeom>
          <a:solidFill>
            <a:schemeClr val="bg1"/>
          </a:solidFill>
          <a:ln w="28575" cap="flat" cmpd="sng">
            <a:solidFill>
              <a:schemeClr val="tx2"/>
            </a:solidFill>
            <a:prstDash val="solid"/>
            <a:headEnd type="none" w="med" len="med"/>
            <a:tailEnd type="none" w="med" len="med"/>
          </a:ln>
        </p:spPr>
        <p:txBody>
          <a:bodyPr/>
          <a:p>
            <a:endParaRPr lang="zh-CN" altLang="en-US" sz="1865"/>
          </a:p>
        </p:txBody>
      </p:sp>
      <p:cxnSp>
        <p:nvCxnSpPr>
          <p:cNvPr id="35848" name="直接箭头连接符 35847"/>
          <p:cNvCxnSpPr>
            <a:stCxn id="35844" idx="0"/>
            <a:endCxn id="35844" idx="0"/>
          </p:cNvCxnSpPr>
          <p:nvPr/>
        </p:nvCxnSpPr>
        <p:spPr>
          <a:xfrm>
            <a:off x="6503458" y="692997"/>
            <a:ext cx="0" cy="0"/>
          </a:xfrm>
          <a:prstGeom prst="straightConnector1">
            <a:avLst/>
          </a:prstGeom>
          <a:ln w="9525" cap="flat" cmpd="sng">
            <a:solidFill>
              <a:schemeClr val="tx1"/>
            </a:solidFill>
            <a:prstDash val="solid"/>
            <a:miter/>
            <a:headEnd type="none" w="med" len="med"/>
            <a:tailEnd type="none" w="med" len="med"/>
          </a:ln>
        </p:spPr>
      </p:cxnSp>
      <p:sp>
        <p:nvSpPr>
          <p:cNvPr id="35849" name="椭圆 35848"/>
          <p:cNvSpPr/>
          <p:nvPr/>
        </p:nvSpPr>
        <p:spPr>
          <a:xfrm>
            <a:off x="3695700" y="2948517"/>
            <a:ext cx="575733" cy="575733"/>
          </a:xfrm>
          <a:prstGeom prst="ellipse">
            <a:avLst/>
          </a:prstGeom>
          <a:solidFill>
            <a:schemeClr val="bg1"/>
          </a:solidFill>
          <a:ln w="28575" cap="flat" cmpd="sng">
            <a:solidFill>
              <a:srgbClr val="FF0000"/>
            </a:solidFill>
            <a:prstDash val="solid"/>
            <a:headEnd type="none" w="med" len="med"/>
            <a:tailEnd type="none" w="med" len="med"/>
          </a:ln>
        </p:spPr>
        <p:txBody>
          <a:bodyPr/>
          <a:p>
            <a:endParaRPr lang="zh-CN" altLang="en-US" sz="1865"/>
          </a:p>
        </p:txBody>
      </p:sp>
      <p:sp>
        <p:nvSpPr>
          <p:cNvPr id="35850" name="椭圆 35849"/>
          <p:cNvSpPr/>
          <p:nvPr/>
        </p:nvSpPr>
        <p:spPr>
          <a:xfrm>
            <a:off x="3790951" y="3045884"/>
            <a:ext cx="406400" cy="406400"/>
          </a:xfrm>
          <a:prstGeom prst="ellipse">
            <a:avLst/>
          </a:prstGeom>
          <a:solidFill>
            <a:srgbClr val="0000FF"/>
          </a:solidFill>
          <a:ln w="9525" cap="flat" cmpd="sng">
            <a:solidFill>
              <a:schemeClr val="bg1"/>
            </a:solidFill>
            <a:prstDash val="solid"/>
            <a:headEnd type="none" w="med" len="med"/>
            <a:tailEnd type="none" w="med" len="med"/>
          </a:ln>
        </p:spPr>
        <p:txBody>
          <a:bodyPr/>
          <a:p>
            <a:endParaRPr lang="zh-CN" altLang="en-US" sz="1865"/>
          </a:p>
        </p:txBody>
      </p:sp>
      <p:sp>
        <p:nvSpPr>
          <p:cNvPr id="35851" name="椭圆 35850"/>
          <p:cNvSpPr/>
          <p:nvPr/>
        </p:nvSpPr>
        <p:spPr>
          <a:xfrm>
            <a:off x="6191251" y="2853267"/>
            <a:ext cx="575733" cy="575733"/>
          </a:xfrm>
          <a:prstGeom prst="ellipse">
            <a:avLst/>
          </a:prstGeom>
          <a:solidFill>
            <a:schemeClr val="bg1"/>
          </a:solidFill>
          <a:ln w="28575" cap="flat" cmpd="sng">
            <a:solidFill>
              <a:srgbClr val="FF0000"/>
            </a:solidFill>
            <a:prstDash val="solid"/>
            <a:headEnd type="none" w="med" len="med"/>
            <a:tailEnd type="none" w="med" len="med"/>
          </a:ln>
        </p:spPr>
        <p:txBody>
          <a:bodyPr/>
          <a:p>
            <a:endParaRPr lang="zh-CN" altLang="en-US" sz="1865"/>
          </a:p>
        </p:txBody>
      </p:sp>
      <p:sp>
        <p:nvSpPr>
          <p:cNvPr id="35852" name="椭圆 35851"/>
          <p:cNvSpPr/>
          <p:nvPr/>
        </p:nvSpPr>
        <p:spPr>
          <a:xfrm>
            <a:off x="8879417" y="2853267"/>
            <a:ext cx="577849" cy="575733"/>
          </a:xfrm>
          <a:prstGeom prst="ellipse">
            <a:avLst/>
          </a:prstGeom>
          <a:solidFill>
            <a:schemeClr val="bg1"/>
          </a:solidFill>
          <a:ln w="28575" cap="flat" cmpd="sng">
            <a:solidFill>
              <a:srgbClr val="0000FF"/>
            </a:solidFill>
            <a:prstDash val="solid"/>
            <a:headEnd type="none" w="med" len="med"/>
            <a:tailEnd type="none" w="med" len="med"/>
          </a:ln>
        </p:spPr>
        <p:txBody>
          <a:bodyPr/>
          <a:p>
            <a:endParaRPr lang="zh-CN" altLang="en-US" sz="1865"/>
          </a:p>
        </p:txBody>
      </p:sp>
      <p:sp>
        <p:nvSpPr>
          <p:cNvPr id="35853" name="椭圆 35852"/>
          <p:cNvSpPr/>
          <p:nvPr/>
        </p:nvSpPr>
        <p:spPr>
          <a:xfrm>
            <a:off x="8976784" y="2948517"/>
            <a:ext cx="406400" cy="406400"/>
          </a:xfrm>
          <a:prstGeom prst="ellipse">
            <a:avLst/>
          </a:prstGeom>
          <a:solidFill>
            <a:srgbClr val="FF0000"/>
          </a:solidFill>
          <a:ln w="9525" cap="flat" cmpd="sng">
            <a:solidFill>
              <a:srgbClr val="FF0000"/>
            </a:solidFill>
            <a:prstDash val="solid"/>
            <a:headEnd type="none" w="med" len="med"/>
            <a:tailEnd type="none" w="med" len="med"/>
          </a:ln>
        </p:spPr>
        <p:txBody>
          <a:bodyPr/>
          <a:p>
            <a:endParaRPr lang="zh-CN" altLang="en-US" sz="1865"/>
          </a:p>
        </p:txBody>
      </p:sp>
      <p:sp>
        <p:nvSpPr>
          <p:cNvPr id="35854" name="直接连接符 35853"/>
          <p:cNvSpPr/>
          <p:nvPr/>
        </p:nvSpPr>
        <p:spPr>
          <a:xfrm flipV="1">
            <a:off x="3983567" y="1604433"/>
            <a:ext cx="0" cy="673100"/>
          </a:xfrm>
          <a:prstGeom prst="line">
            <a:avLst/>
          </a:prstGeom>
          <a:ln w="57150" cap="rnd" cmpd="sng">
            <a:solidFill>
              <a:srgbClr val="FF0000"/>
            </a:solidFill>
            <a:prstDash val="sysDot"/>
            <a:miter/>
            <a:headEnd type="none" w="med" len="med"/>
            <a:tailEnd type="none" w="med" len="med"/>
          </a:ln>
        </p:spPr>
      </p:sp>
      <p:sp>
        <p:nvSpPr>
          <p:cNvPr id="35856" name="矩形 35855"/>
          <p:cNvSpPr/>
          <p:nvPr/>
        </p:nvSpPr>
        <p:spPr>
          <a:xfrm>
            <a:off x="2999952" y="3788622"/>
            <a:ext cx="9023351" cy="993775"/>
          </a:xfrm>
          <a:prstGeom prst="rect">
            <a:avLst/>
          </a:prstGeom>
          <a:noFill/>
          <a:ln w="9525">
            <a:noFill/>
          </a:ln>
        </p:spPr>
        <p:txBody>
          <a:bodyPr>
            <a:spAutoFit/>
          </a:bodyPr>
          <a:p>
            <a:pPr eaLnBrk="0" hangingPunct="0"/>
            <a:r>
              <a:rPr lang="zh-CN" altLang="en-US" sz="2665" b="1" dirty="0">
                <a:latin typeface="宋体" panose="02010600030101010101" pitchFamily="2" charset="-122"/>
              </a:rPr>
              <a:t>在</a:t>
            </a:r>
            <a:r>
              <a:rPr lang="en-US" altLang="zh-CN" sz="2665" b="1" dirty="0">
                <a:latin typeface="宋体" panose="02010600030101010101" pitchFamily="2" charset="-122"/>
              </a:rPr>
              <a:t>35℃</a:t>
            </a:r>
            <a:r>
              <a:rPr lang="zh-CN" altLang="en-US" sz="2665" b="1" dirty="0">
                <a:latin typeface="宋体" panose="02010600030101010101" pitchFamily="2" charset="-122"/>
              </a:rPr>
              <a:t>横线画蓝点，向下画箭头（不超过</a:t>
            </a:r>
            <a:r>
              <a:rPr lang="en-US" altLang="zh-CN" sz="2665" b="1" dirty="0">
                <a:latin typeface="宋体" panose="02010600030101010101" pitchFamily="2" charset="-122"/>
              </a:rPr>
              <a:t>2</a:t>
            </a:r>
            <a:r>
              <a:rPr lang="zh-CN" altLang="en-US" sz="2665" b="1" dirty="0">
                <a:latin typeface="宋体" panose="02010600030101010101" pitchFamily="2" charset="-122"/>
              </a:rPr>
              <a:t>格）</a:t>
            </a:r>
            <a:endParaRPr lang="zh-CN" altLang="en-US" sz="2665" b="1" dirty="0">
              <a:latin typeface="宋体" panose="02010600030101010101" pitchFamily="2" charset="-122"/>
            </a:endParaRPr>
          </a:p>
          <a:p>
            <a:pPr eaLnBrk="0" hangingPunct="0"/>
            <a:endParaRPr lang="zh-CN" altLang="en-US" sz="3200" b="1" dirty="0">
              <a:latin typeface="宋体" panose="02010600030101010101" pitchFamily="2" charset="-122"/>
            </a:endParaRPr>
          </a:p>
        </p:txBody>
      </p:sp>
      <p:sp>
        <p:nvSpPr>
          <p:cNvPr id="35857" name="矩形 35856"/>
          <p:cNvSpPr/>
          <p:nvPr/>
        </p:nvSpPr>
        <p:spPr>
          <a:xfrm>
            <a:off x="2999952" y="4389967"/>
            <a:ext cx="6096000" cy="911860"/>
          </a:xfrm>
          <a:prstGeom prst="rect">
            <a:avLst/>
          </a:prstGeom>
          <a:noFill/>
          <a:ln w="9525">
            <a:noFill/>
          </a:ln>
        </p:spPr>
        <p:txBody>
          <a:bodyPr>
            <a:spAutoFit/>
          </a:bodyPr>
          <a:p>
            <a:pPr eaLnBrk="0" hangingPunct="0"/>
            <a:r>
              <a:rPr lang="zh-CN" altLang="en-US" sz="2665" b="1" dirty="0">
                <a:latin typeface="宋体" panose="02010600030101010101" pitchFamily="2" charset="-122"/>
              </a:rPr>
              <a:t>在</a:t>
            </a:r>
            <a:r>
              <a:rPr lang="en-US" altLang="zh-CN" sz="2665" b="1" dirty="0">
                <a:latin typeface="宋体" panose="02010600030101010101" pitchFamily="2" charset="-122"/>
              </a:rPr>
              <a:t>34~35 ℃</a:t>
            </a:r>
            <a:r>
              <a:rPr lang="zh-CN" altLang="en-US" sz="2665" b="1" dirty="0">
                <a:latin typeface="宋体" panose="02010600030101010101" pitchFamily="2" charset="-122"/>
              </a:rPr>
              <a:t>之间顶格纵写“拒测、                               外出、请假”</a:t>
            </a:r>
            <a:r>
              <a:rPr lang="zh-CN" altLang="en-US" sz="2665" dirty="0">
                <a:latin typeface="宋体" panose="02010600030101010101" pitchFamily="2" charset="-122"/>
              </a:rPr>
              <a:t> </a:t>
            </a:r>
            <a:endParaRPr lang="zh-CN" altLang="en-US" sz="2665" dirty="0">
              <a:latin typeface="宋体" panose="02010600030101010101" pitchFamily="2" charset="-122"/>
            </a:endParaRPr>
          </a:p>
        </p:txBody>
      </p:sp>
      <p:sp>
        <p:nvSpPr>
          <p:cNvPr id="35858" name="矩形 35857"/>
          <p:cNvSpPr/>
          <p:nvPr/>
        </p:nvSpPr>
        <p:spPr>
          <a:xfrm>
            <a:off x="6000751" y="2660651"/>
            <a:ext cx="864235" cy="912495"/>
          </a:xfrm>
          <a:prstGeom prst="rect">
            <a:avLst/>
          </a:prstGeom>
          <a:noFill/>
          <a:ln w="9525">
            <a:noFill/>
          </a:ln>
        </p:spPr>
        <p:txBody>
          <a:bodyPr wrap="none" anchor="t" anchorCtr="0">
            <a:spAutoFit/>
          </a:bodyPr>
          <a:p>
            <a:pPr eaLnBrk="0" hangingPunct="0"/>
            <a:r>
              <a:rPr lang="en-US" altLang="zh-CN" sz="5335" b="1" dirty="0">
                <a:solidFill>
                  <a:srgbClr val="0000FF"/>
                </a:solidFill>
                <a:latin typeface="Comic Sans MS" panose="030F0702030302020204" pitchFamily="2" charset="0"/>
              </a:rPr>
              <a:t>×</a:t>
            </a:r>
            <a:endParaRPr lang="zh-CN" altLang="en-US" sz="5335" b="1" dirty="0">
              <a:solidFill>
                <a:srgbClr val="0000FF"/>
              </a:solidFill>
              <a:latin typeface="Comic Sans MS" panose="030F0702030302020204" pitchFamily="2" charset="0"/>
            </a:endParaRPr>
          </a:p>
        </p:txBody>
      </p:sp>
      <p:sp>
        <p:nvSpPr>
          <p:cNvPr id="35859" name="矩形 35858"/>
          <p:cNvSpPr/>
          <p:nvPr/>
        </p:nvSpPr>
        <p:spPr>
          <a:xfrm>
            <a:off x="5880735" y="1028700"/>
            <a:ext cx="863600" cy="912495"/>
          </a:xfrm>
          <a:prstGeom prst="rect">
            <a:avLst/>
          </a:prstGeom>
          <a:noFill/>
          <a:ln w="9525">
            <a:noFill/>
          </a:ln>
        </p:spPr>
        <p:txBody>
          <a:bodyPr>
            <a:spAutoFit/>
          </a:bodyPr>
          <a:p>
            <a:pPr eaLnBrk="0" hangingPunct="0"/>
            <a:r>
              <a:rPr lang="en-US" altLang="zh-CN" sz="5335" b="1" dirty="0">
                <a:solidFill>
                  <a:srgbClr val="0000FF"/>
                </a:solidFill>
                <a:latin typeface="Comic Sans MS" panose="030F0702030302020204" pitchFamily="2" charset="0"/>
              </a:rPr>
              <a:t>×</a:t>
            </a:r>
            <a:endParaRPr lang="zh-CN" altLang="en-US" sz="5335" b="1" dirty="0">
              <a:solidFill>
                <a:srgbClr val="0000FF"/>
              </a:solidFill>
              <a:latin typeface="Comic Sans MS" panose="030F0702030302020204" pitchFamily="2" charset="0"/>
            </a:endParaRPr>
          </a:p>
        </p:txBody>
      </p:sp>
      <p:sp>
        <p:nvSpPr>
          <p:cNvPr id="2" name="文本框 1"/>
          <p:cNvSpPr txBox="1"/>
          <p:nvPr/>
        </p:nvSpPr>
        <p:spPr>
          <a:xfrm>
            <a:off x="2506345" y="434340"/>
            <a:ext cx="6757670" cy="475615"/>
          </a:xfrm>
          <a:prstGeom prst="rect">
            <a:avLst/>
          </a:prstGeom>
          <a:noFill/>
        </p:spPr>
        <p:txBody>
          <a:bodyPr wrap="square" rtlCol="0">
            <a:spAutoFit/>
          </a:bodyPr>
          <a:p>
            <a:pPr algn="ctr"/>
            <a:r>
              <a:rPr lang="zh-CN" altLang="en-US" sz="2500" b="1">
                <a:solidFill>
                  <a:schemeClr val="tx1"/>
                </a:solidFill>
                <a:latin typeface="微软雅黑" panose="020B0503020204020204" charset="-122"/>
                <a:ea typeface="微软雅黑" panose="020B0503020204020204" charset="-122"/>
              </a:rPr>
              <a:t>体温的绘制</a:t>
            </a:r>
            <a:endParaRPr lang="zh-CN" altLang="en-US" sz="2500" b="1">
              <a:solidFill>
                <a:schemeClr val="tx1"/>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85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8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84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8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85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84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585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585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585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585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585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5857">
                                            <p:txEl>
                                              <p:charRg st="0" end="5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6" grpId="0" bldLvl="0" animBg="1"/>
      <p:bldP spid="35856" grpId="0"/>
      <p:bldP spid="35858" grpId="0"/>
      <p:bldP spid="3585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079" name="组合 37078"/>
          <p:cNvGrpSpPr/>
          <p:nvPr/>
        </p:nvGrpSpPr>
        <p:grpSpPr>
          <a:xfrm>
            <a:off x="2446867" y="645584"/>
            <a:ext cx="8064500" cy="575733"/>
            <a:chOff x="0" y="0"/>
            <a:chExt cx="3810" cy="272"/>
          </a:xfrm>
        </p:grpSpPr>
        <p:grpSp>
          <p:nvGrpSpPr>
            <p:cNvPr id="37080" name="组合 37079"/>
            <p:cNvGrpSpPr/>
            <p:nvPr/>
          </p:nvGrpSpPr>
          <p:grpSpPr>
            <a:xfrm>
              <a:off x="0" y="0"/>
              <a:ext cx="816" cy="272"/>
              <a:chOff x="0" y="0"/>
              <a:chExt cx="816" cy="272"/>
            </a:xfrm>
          </p:grpSpPr>
          <p:sp>
            <p:nvSpPr>
              <p:cNvPr id="37081" name="矩形 37080"/>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82" name="矩形 37081"/>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83" name="矩形 37082"/>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084" name="组合 37083"/>
            <p:cNvGrpSpPr/>
            <p:nvPr/>
          </p:nvGrpSpPr>
          <p:grpSpPr>
            <a:xfrm>
              <a:off x="1633" y="0"/>
              <a:ext cx="816" cy="272"/>
              <a:chOff x="0" y="0"/>
              <a:chExt cx="816" cy="272"/>
            </a:xfrm>
          </p:grpSpPr>
          <p:sp>
            <p:nvSpPr>
              <p:cNvPr id="37085" name="矩形 37084"/>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86" name="矩形 37085"/>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87" name="矩形 37086"/>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088" name="组合 37087"/>
            <p:cNvGrpSpPr/>
            <p:nvPr/>
          </p:nvGrpSpPr>
          <p:grpSpPr>
            <a:xfrm>
              <a:off x="272" y="0"/>
              <a:ext cx="816" cy="272"/>
              <a:chOff x="0" y="0"/>
              <a:chExt cx="816" cy="272"/>
            </a:xfrm>
          </p:grpSpPr>
          <p:sp>
            <p:nvSpPr>
              <p:cNvPr id="37089" name="矩形 37088"/>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90" name="矩形 37089"/>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91" name="矩形 37090"/>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092" name="组合 37091"/>
            <p:cNvGrpSpPr/>
            <p:nvPr/>
          </p:nvGrpSpPr>
          <p:grpSpPr>
            <a:xfrm>
              <a:off x="817" y="0"/>
              <a:ext cx="816" cy="272"/>
              <a:chOff x="0" y="0"/>
              <a:chExt cx="816" cy="272"/>
            </a:xfrm>
          </p:grpSpPr>
          <p:sp>
            <p:nvSpPr>
              <p:cNvPr id="37093" name="矩形 37092"/>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94" name="矩形 37093"/>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95" name="矩形 37094"/>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096" name="组合 37095"/>
            <p:cNvGrpSpPr/>
            <p:nvPr/>
          </p:nvGrpSpPr>
          <p:grpSpPr>
            <a:xfrm>
              <a:off x="2450" y="0"/>
              <a:ext cx="816" cy="272"/>
              <a:chOff x="0" y="0"/>
              <a:chExt cx="816" cy="272"/>
            </a:xfrm>
          </p:grpSpPr>
          <p:sp>
            <p:nvSpPr>
              <p:cNvPr id="37097" name="矩形 37096"/>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98" name="矩形 37097"/>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99" name="矩形 37098"/>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100" name="组合 37099"/>
            <p:cNvGrpSpPr/>
            <p:nvPr/>
          </p:nvGrpSpPr>
          <p:grpSpPr>
            <a:xfrm>
              <a:off x="3266" y="0"/>
              <a:ext cx="544" cy="272"/>
              <a:chOff x="0" y="0"/>
              <a:chExt cx="544" cy="272"/>
            </a:xfrm>
          </p:grpSpPr>
          <p:sp>
            <p:nvSpPr>
              <p:cNvPr id="37101" name="矩形 37100"/>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02" name="矩形 37101"/>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sp>
        <p:nvSpPr>
          <p:cNvPr id="36866" name="文本框 36865"/>
          <p:cNvSpPr txBox="1"/>
          <p:nvPr/>
        </p:nvSpPr>
        <p:spPr>
          <a:xfrm>
            <a:off x="527051" y="-620183"/>
            <a:ext cx="1919816" cy="532130"/>
          </a:xfrm>
          <a:prstGeom prst="rect">
            <a:avLst/>
          </a:prstGeom>
          <a:noFill/>
          <a:ln w="9525">
            <a:noFill/>
          </a:ln>
        </p:spPr>
        <p:txBody>
          <a:bodyPr lIns="122766" tIns="61381" rIns="122766" bIns="61381">
            <a:spAutoFit/>
          </a:bodyPr>
          <a:p>
            <a:pPr eaLnBrk="0" hangingPunct="0"/>
            <a:r>
              <a:rPr lang="en-US" altLang="zh-CN" sz="2665" b="1" dirty="0">
                <a:solidFill>
                  <a:srgbClr val="FF0000"/>
                </a:solidFill>
                <a:latin typeface="华文中宋" panose="02010600040101010101" pitchFamily="2" charset="-122"/>
                <a:ea typeface="华文中宋" panose="02010600040101010101" pitchFamily="2" charset="-122"/>
              </a:rPr>
              <a:t>120</a:t>
            </a:r>
            <a:r>
              <a:rPr lang="en-US" altLang="zh-CN" sz="2665" b="1" dirty="0">
                <a:solidFill>
                  <a:schemeClr val="tx1"/>
                </a:solidFill>
                <a:latin typeface="华文中宋" panose="02010600040101010101" pitchFamily="2" charset="-122"/>
                <a:ea typeface="华文中宋" panose="02010600040101010101" pitchFamily="2" charset="-122"/>
              </a:rPr>
              <a:t>/39℃</a:t>
            </a:r>
            <a:endParaRPr lang="en-US" altLang="zh-CN" sz="2665" b="1" dirty="0">
              <a:solidFill>
                <a:schemeClr val="tx1"/>
              </a:solidFill>
              <a:latin typeface="华文中宋" panose="02010600040101010101" pitchFamily="2" charset="-122"/>
              <a:ea typeface="华文中宋" panose="02010600040101010101" pitchFamily="2" charset="-122"/>
            </a:endParaRPr>
          </a:p>
        </p:txBody>
      </p:sp>
      <p:sp>
        <p:nvSpPr>
          <p:cNvPr id="36867" name="矩形 36866"/>
          <p:cNvSpPr/>
          <p:nvPr/>
        </p:nvSpPr>
        <p:spPr>
          <a:xfrm>
            <a:off x="527051" y="696384"/>
            <a:ext cx="1503045" cy="532130"/>
          </a:xfrm>
          <a:prstGeom prst="rect">
            <a:avLst/>
          </a:prstGeom>
          <a:noFill/>
          <a:ln w="9525">
            <a:noFill/>
          </a:ln>
        </p:spPr>
        <p:txBody>
          <a:bodyPr wrap="none" lIns="122766" tIns="61381" rIns="122766" bIns="61381" anchor="t" anchorCtr="0">
            <a:spAutoFit/>
          </a:bodyPr>
          <a:p>
            <a:pPr eaLnBrk="0" hangingPunct="0"/>
            <a:r>
              <a:rPr lang="en-US" altLang="zh-CN" sz="2665" b="1" dirty="0">
                <a:solidFill>
                  <a:srgbClr val="FF0000"/>
                </a:solidFill>
                <a:latin typeface="华文中宋" panose="02010600040101010101" pitchFamily="2" charset="-122"/>
                <a:ea typeface="华文中宋" panose="02010600040101010101" pitchFamily="2" charset="-122"/>
              </a:rPr>
              <a:t>100</a:t>
            </a:r>
            <a:r>
              <a:rPr lang="en-US" altLang="zh-CN" sz="2665" b="1" dirty="0">
                <a:solidFill>
                  <a:schemeClr val="tx1"/>
                </a:solidFill>
                <a:latin typeface="华文中宋" panose="02010600040101010101" pitchFamily="2" charset="-122"/>
                <a:ea typeface="华文中宋" panose="02010600040101010101" pitchFamily="2" charset="-122"/>
              </a:rPr>
              <a:t>/38</a:t>
            </a:r>
            <a:endParaRPr lang="en-US" altLang="zh-CN" sz="2665" b="1" dirty="0">
              <a:solidFill>
                <a:schemeClr val="tx1"/>
              </a:solidFill>
              <a:latin typeface="华文中宋" panose="02010600040101010101" pitchFamily="2" charset="-122"/>
              <a:ea typeface="华文中宋" panose="02010600040101010101" pitchFamily="2" charset="-122"/>
            </a:endParaRPr>
          </a:p>
        </p:txBody>
      </p:sp>
      <p:sp>
        <p:nvSpPr>
          <p:cNvPr id="36868" name="矩形 36867"/>
          <p:cNvSpPr/>
          <p:nvPr/>
        </p:nvSpPr>
        <p:spPr>
          <a:xfrm>
            <a:off x="622300" y="2163233"/>
            <a:ext cx="2017184" cy="532130"/>
          </a:xfrm>
          <a:prstGeom prst="rect">
            <a:avLst/>
          </a:prstGeom>
          <a:noFill/>
          <a:ln w="9525">
            <a:noFill/>
          </a:ln>
        </p:spPr>
        <p:txBody>
          <a:bodyPr lIns="122766" tIns="61381" rIns="122766" bIns="61381">
            <a:spAutoFit/>
          </a:bodyPr>
          <a:p>
            <a:pPr eaLnBrk="0" hangingPunct="0"/>
            <a:r>
              <a:rPr lang="en-US" altLang="zh-CN" sz="2665" b="1" dirty="0">
                <a:solidFill>
                  <a:srgbClr val="FF0000"/>
                </a:solidFill>
                <a:latin typeface="华文中宋" panose="02010600040101010101" pitchFamily="2" charset="-122"/>
                <a:ea typeface="华文中宋" panose="02010600040101010101" pitchFamily="2" charset="-122"/>
              </a:rPr>
              <a:t>80</a:t>
            </a:r>
            <a:r>
              <a:rPr lang="en-US" altLang="zh-CN" sz="2665" b="1" dirty="0">
                <a:solidFill>
                  <a:schemeClr val="tx1"/>
                </a:solidFill>
                <a:latin typeface="华文中宋" panose="02010600040101010101" pitchFamily="2" charset="-122"/>
                <a:ea typeface="华文中宋" panose="02010600040101010101" pitchFamily="2" charset="-122"/>
              </a:rPr>
              <a:t>/37℃</a:t>
            </a:r>
            <a:endParaRPr lang="en-US" altLang="zh-CN" sz="2665" b="1" dirty="0">
              <a:solidFill>
                <a:schemeClr val="tx1"/>
              </a:solidFill>
              <a:latin typeface="华文中宋" panose="02010600040101010101" pitchFamily="2" charset="-122"/>
              <a:ea typeface="华文中宋" panose="02010600040101010101" pitchFamily="2" charset="-122"/>
            </a:endParaRPr>
          </a:p>
        </p:txBody>
      </p:sp>
      <p:sp>
        <p:nvSpPr>
          <p:cNvPr id="36869" name="文本框 36868">
            <a:hlinkClick r:id="rId1" action="ppaction://hlinkpres?slideindex=1&amp;slidetitle="/>
          </p:cNvPr>
          <p:cNvSpPr txBox="1"/>
          <p:nvPr/>
        </p:nvSpPr>
        <p:spPr>
          <a:xfrm>
            <a:off x="814917" y="4658784"/>
            <a:ext cx="1727200" cy="532130"/>
          </a:xfrm>
          <a:prstGeom prst="rect">
            <a:avLst/>
          </a:prstGeom>
          <a:noFill/>
          <a:ln w="9525">
            <a:noFill/>
          </a:ln>
        </p:spPr>
        <p:txBody>
          <a:bodyPr lIns="122766" tIns="61381" rIns="122766" bIns="61381">
            <a:spAutoFit/>
          </a:bodyPr>
          <a:p>
            <a:pPr eaLnBrk="0" hangingPunct="0"/>
            <a:r>
              <a:rPr lang="en-US" altLang="zh-CN" sz="2665" b="1" dirty="0">
                <a:solidFill>
                  <a:srgbClr val="FF0000"/>
                </a:solidFill>
                <a:latin typeface="华文中宋" panose="02010600040101010101" pitchFamily="2" charset="-122"/>
                <a:ea typeface="华文中宋" panose="02010600040101010101" pitchFamily="2" charset="-122"/>
              </a:rPr>
              <a:t>60</a:t>
            </a:r>
            <a:r>
              <a:rPr lang="en-US" altLang="zh-CN" sz="2665" b="1" dirty="0">
                <a:solidFill>
                  <a:schemeClr val="tx1"/>
                </a:solidFill>
                <a:latin typeface="华文中宋" panose="02010600040101010101" pitchFamily="2" charset="-122"/>
                <a:ea typeface="华文中宋" panose="02010600040101010101" pitchFamily="2" charset="-122"/>
              </a:rPr>
              <a:t>/36℃</a:t>
            </a:r>
            <a:endParaRPr lang="en-US" altLang="zh-CN" sz="2665" b="1" dirty="0">
              <a:solidFill>
                <a:schemeClr val="tx1"/>
              </a:solidFill>
              <a:latin typeface="华文中宋" panose="02010600040101010101" pitchFamily="2" charset="-122"/>
              <a:ea typeface="华文中宋" panose="02010600040101010101" pitchFamily="2" charset="-122"/>
            </a:endParaRPr>
          </a:p>
        </p:txBody>
      </p:sp>
      <p:sp>
        <p:nvSpPr>
          <p:cNvPr id="36870" name="文本框 36869">
            <a:hlinkClick r:id="rId1" action="ppaction://hlinkpres?slideindex=1&amp;slidetitle="/>
          </p:cNvPr>
          <p:cNvSpPr txBox="1"/>
          <p:nvPr/>
        </p:nvSpPr>
        <p:spPr>
          <a:xfrm>
            <a:off x="863600" y="6963833"/>
            <a:ext cx="1775884" cy="532130"/>
          </a:xfrm>
          <a:prstGeom prst="rect">
            <a:avLst/>
          </a:prstGeom>
          <a:noFill/>
          <a:ln w="9525">
            <a:noFill/>
          </a:ln>
        </p:spPr>
        <p:txBody>
          <a:bodyPr lIns="122766" tIns="61381" rIns="122766" bIns="61381">
            <a:spAutoFit/>
          </a:bodyPr>
          <a:p>
            <a:pPr eaLnBrk="0" hangingPunct="0"/>
            <a:r>
              <a:rPr lang="en-US" altLang="zh-CN" sz="2665" b="1" dirty="0">
                <a:solidFill>
                  <a:srgbClr val="FF0000"/>
                </a:solidFill>
                <a:latin typeface="华文中宋" panose="02010600040101010101" pitchFamily="2" charset="-122"/>
                <a:ea typeface="华文中宋" panose="02010600040101010101" pitchFamily="2" charset="-122"/>
              </a:rPr>
              <a:t>40</a:t>
            </a:r>
            <a:r>
              <a:rPr lang="en-US" altLang="zh-CN" sz="2665" b="1" dirty="0">
                <a:solidFill>
                  <a:schemeClr val="tx1"/>
                </a:solidFill>
                <a:latin typeface="华文中宋" panose="02010600040101010101" pitchFamily="2" charset="-122"/>
                <a:ea typeface="华文中宋" panose="02010600040101010101" pitchFamily="2" charset="-122"/>
              </a:rPr>
              <a:t>/35℃</a:t>
            </a:r>
            <a:endParaRPr lang="en-US" altLang="zh-CN" sz="2665" b="1" dirty="0">
              <a:solidFill>
                <a:schemeClr val="tx1"/>
              </a:solidFill>
              <a:latin typeface="华文中宋" panose="02010600040101010101" pitchFamily="2" charset="-122"/>
              <a:ea typeface="华文中宋" panose="02010600040101010101" pitchFamily="2" charset="-122"/>
            </a:endParaRPr>
          </a:p>
        </p:txBody>
      </p:sp>
      <p:sp>
        <p:nvSpPr>
          <p:cNvPr id="36871" name="直接连接符 36870"/>
          <p:cNvSpPr/>
          <p:nvPr/>
        </p:nvSpPr>
        <p:spPr>
          <a:xfrm flipH="1">
            <a:off x="5113867" y="321733"/>
            <a:ext cx="575733" cy="5759451"/>
          </a:xfrm>
          <a:prstGeom prst="line">
            <a:avLst/>
          </a:prstGeom>
          <a:ln w="28575" cap="flat" cmpd="sng">
            <a:solidFill>
              <a:srgbClr val="0000CC"/>
            </a:solidFill>
            <a:prstDash val="solid"/>
            <a:headEnd type="none" w="med" len="med"/>
            <a:tailEnd type="none" w="med" len="med"/>
          </a:ln>
        </p:spPr>
      </p:sp>
      <p:sp>
        <p:nvSpPr>
          <p:cNvPr id="36872" name="矩形 36871"/>
          <p:cNvSpPr/>
          <p:nvPr/>
        </p:nvSpPr>
        <p:spPr>
          <a:xfrm>
            <a:off x="9980084" y="5202767"/>
            <a:ext cx="828675" cy="614045"/>
          </a:xfrm>
          <a:prstGeom prst="rect">
            <a:avLst/>
          </a:prstGeom>
          <a:noFill/>
          <a:ln w="9525">
            <a:noFill/>
          </a:ln>
        </p:spPr>
        <p:txBody>
          <a:bodyPr wrap="none" lIns="122766" tIns="61381" rIns="122766" bIns="61381" anchor="t" anchorCtr="0">
            <a:spAutoFit/>
          </a:bodyPr>
          <a:p>
            <a:pPr eaLnBrk="0" hangingPunct="0"/>
            <a:r>
              <a:rPr lang="zh-CN" altLang="en-US" sz="3200" b="1" dirty="0">
                <a:solidFill>
                  <a:srgbClr val="0000CC"/>
                </a:solidFill>
                <a:latin typeface="Comic Sans MS" panose="030F0702030302020204" pitchFamily="2" charset="0"/>
                <a:sym typeface="Wingdings 2" panose="05020102010507070707" pitchFamily="2" charset="2"/>
              </a:rPr>
              <a:t></a:t>
            </a:r>
            <a:r>
              <a:rPr lang="zh-CN" altLang="en-US" sz="3200" b="1" dirty="0">
                <a:solidFill>
                  <a:srgbClr val="0000CC"/>
                </a:solidFill>
                <a:latin typeface="Comic Sans MS" panose="030F0702030302020204" pitchFamily="2" charset="0"/>
              </a:rPr>
              <a:t> </a:t>
            </a:r>
            <a:endParaRPr lang="zh-CN" altLang="en-US" sz="3200" b="1" dirty="0">
              <a:solidFill>
                <a:srgbClr val="0000CC"/>
              </a:solidFill>
              <a:latin typeface="Comic Sans MS" panose="030F0702030302020204" pitchFamily="2" charset="0"/>
              <a:sym typeface="Wingdings 2" panose="05020102010507070707" pitchFamily="2" charset="2"/>
            </a:endParaRPr>
          </a:p>
        </p:txBody>
      </p:sp>
      <p:sp>
        <p:nvSpPr>
          <p:cNvPr id="36873" name="矩形 36872"/>
          <p:cNvSpPr/>
          <p:nvPr/>
        </p:nvSpPr>
        <p:spPr>
          <a:xfrm>
            <a:off x="8858251" y="4948767"/>
            <a:ext cx="828675" cy="614045"/>
          </a:xfrm>
          <a:prstGeom prst="rect">
            <a:avLst/>
          </a:prstGeom>
          <a:noFill/>
          <a:ln w="9525">
            <a:noFill/>
          </a:ln>
        </p:spPr>
        <p:txBody>
          <a:bodyPr wrap="none" lIns="122766" tIns="61381" rIns="122766" bIns="61381" anchor="t" anchorCtr="0">
            <a:spAutoFit/>
          </a:bodyPr>
          <a:p>
            <a:pPr eaLnBrk="0" hangingPunct="0"/>
            <a:r>
              <a:rPr lang="zh-CN" altLang="en-US" sz="3200" b="1" dirty="0">
                <a:solidFill>
                  <a:srgbClr val="0000CC"/>
                </a:solidFill>
                <a:latin typeface="Comic Sans MS" panose="030F0702030302020204" pitchFamily="2" charset="0"/>
                <a:sym typeface="Wingdings 2" panose="05020102010507070707" pitchFamily="2" charset="2"/>
              </a:rPr>
              <a:t></a:t>
            </a:r>
            <a:r>
              <a:rPr lang="zh-CN" altLang="en-US" sz="3200" b="1" dirty="0">
                <a:solidFill>
                  <a:srgbClr val="0000CC"/>
                </a:solidFill>
                <a:latin typeface="Comic Sans MS" panose="030F0702030302020204" pitchFamily="2" charset="0"/>
              </a:rPr>
              <a:t> </a:t>
            </a:r>
            <a:endParaRPr lang="zh-CN" altLang="en-US" sz="3200" b="1" dirty="0">
              <a:solidFill>
                <a:srgbClr val="0000CC"/>
              </a:solidFill>
              <a:latin typeface="Comic Sans MS" panose="030F0702030302020204" pitchFamily="2" charset="0"/>
              <a:sym typeface="Wingdings 2" panose="05020102010507070707" pitchFamily="2" charset="2"/>
            </a:endParaRPr>
          </a:p>
        </p:txBody>
      </p:sp>
      <p:grpSp>
        <p:nvGrpSpPr>
          <p:cNvPr id="36874" name="组合 36873"/>
          <p:cNvGrpSpPr/>
          <p:nvPr/>
        </p:nvGrpSpPr>
        <p:grpSpPr>
          <a:xfrm>
            <a:off x="4030133" y="-639233"/>
            <a:ext cx="1424517" cy="1754717"/>
            <a:chOff x="6" y="0"/>
            <a:chExt cx="673" cy="829"/>
          </a:xfrm>
        </p:grpSpPr>
        <p:sp>
          <p:nvSpPr>
            <p:cNvPr id="36875" name="文本框 36874"/>
            <p:cNvSpPr txBox="1"/>
            <p:nvPr/>
          </p:nvSpPr>
          <p:spPr>
            <a:xfrm>
              <a:off x="6" y="0"/>
              <a:ext cx="348" cy="829"/>
            </a:xfrm>
            <a:prstGeom prst="rect">
              <a:avLst/>
            </a:prstGeom>
            <a:solidFill>
              <a:srgbClr val="0000CC"/>
            </a:solidFill>
            <a:ln w="12700" cap="flat" cmpd="sng">
              <a:solidFill>
                <a:srgbClr val="0000CC"/>
              </a:solidFill>
              <a:prstDash val="solid"/>
              <a:miter/>
              <a:headEnd type="none" w="med" len="med"/>
              <a:tailEnd type="none" w="med" len="med"/>
            </a:ln>
          </p:spPr>
          <p:txBody>
            <a:bodyPr vert="eaVert" wrap="none" lIns="122766" tIns="61381" rIns="122766" bIns="61381" anchor="t" anchorCtr="0">
              <a:spAutoFit/>
            </a:bodyPr>
            <a:p>
              <a:pPr eaLnBrk="0" hangingPunct="0"/>
              <a:r>
                <a:rPr lang="zh-CN" altLang="en-US" sz="3200" b="1" dirty="0">
                  <a:solidFill>
                    <a:srgbClr val="FFFF00"/>
                  </a:solidFill>
                  <a:latin typeface="Comic Sans MS" panose="030F0702030302020204" pitchFamily="2" charset="0"/>
                  <a:ea typeface="华文中宋" panose="02010600040101010101" pitchFamily="2" charset="-122"/>
                </a:rPr>
                <a:t>重复测试</a:t>
              </a:r>
              <a:endParaRPr lang="zh-CN" altLang="en-US" sz="1865" dirty="0">
                <a:latin typeface="FrutigerNext LT Regular"/>
              </a:endParaRPr>
            </a:p>
          </p:txBody>
        </p:sp>
        <p:sp>
          <p:nvSpPr>
            <p:cNvPr id="36876" name="直接连接符 36875"/>
            <p:cNvSpPr/>
            <p:nvPr/>
          </p:nvSpPr>
          <p:spPr>
            <a:xfrm>
              <a:off x="362" y="226"/>
              <a:ext cx="317" cy="136"/>
            </a:xfrm>
            <a:prstGeom prst="line">
              <a:avLst/>
            </a:prstGeom>
            <a:ln w="76200" cap="flat" cmpd="sng">
              <a:solidFill>
                <a:schemeClr val="tx1"/>
              </a:solidFill>
              <a:prstDash val="solid"/>
              <a:headEnd type="none" w="med" len="med"/>
              <a:tailEnd type="triangle" w="med" len="med"/>
            </a:ln>
          </p:spPr>
        </p:sp>
      </p:grpSp>
      <p:grpSp>
        <p:nvGrpSpPr>
          <p:cNvPr id="36877" name="组合 36876"/>
          <p:cNvGrpSpPr/>
          <p:nvPr/>
        </p:nvGrpSpPr>
        <p:grpSpPr>
          <a:xfrm>
            <a:off x="6415617" y="-389467"/>
            <a:ext cx="1617133" cy="1754717"/>
            <a:chOff x="0" y="0"/>
            <a:chExt cx="764" cy="829"/>
          </a:xfrm>
        </p:grpSpPr>
        <p:sp>
          <p:nvSpPr>
            <p:cNvPr id="36878" name="直接连接符 36877"/>
            <p:cNvSpPr/>
            <p:nvPr/>
          </p:nvSpPr>
          <p:spPr>
            <a:xfrm flipH="1">
              <a:off x="0" y="362"/>
              <a:ext cx="408" cy="181"/>
            </a:xfrm>
            <a:prstGeom prst="line">
              <a:avLst/>
            </a:prstGeom>
            <a:ln w="76200" cap="flat" cmpd="sng">
              <a:solidFill>
                <a:schemeClr val="tx1"/>
              </a:solidFill>
              <a:prstDash val="solid"/>
              <a:headEnd type="none" w="med" len="med"/>
              <a:tailEnd type="triangle" w="med" len="med"/>
            </a:ln>
          </p:spPr>
        </p:sp>
        <p:sp>
          <p:nvSpPr>
            <p:cNvPr id="36879" name="文本框 36878"/>
            <p:cNvSpPr txBox="1"/>
            <p:nvPr/>
          </p:nvSpPr>
          <p:spPr>
            <a:xfrm>
              <a:off x="416" y="0"/>
              <a:ext cx="348" cy="829"/>
            </a:xfrm>
            <a:prstGeom prst="rect">
              <a:avLst/>
            </a:prstGeom>
            <a:solidFill>
              <a:srgbClr val="0000CC"/>
            </a:solidFill>
            <a:ln w="12700" cap="flat" cmpd="sng">
              <a:solidFill>
                <a:srgbClr val="0000CC"/>
              </a:solidFill>
              <a:prstDash val="solid"/>
              <a:miter/>
              <a:headEnd type="none" w="med" len="med"/>
              <a:tailEnd type="none" w="med" len="med"/>
            </a:ln>
          </p:spPr>
          <p:txBody>
            <a:bodyPr vert="eaVert" wrap="none" lIns="122766" tIns="61381" rIns="122766" bIns="61381" anchor="t" anchorCtr="0">
              <a:spAutoFit/>
            </a:bodyPr>
            <a:p>
              <a:pPr eaLnBrk="0" hangingPunct="0"/>
              <a:r>
                <a:rPr lang="zh-CN" altLang="en-US" sz="3200" b="1" dirty="0">
                  <a:solidFill>
                    <a:srgbClr val="FFFF00"/>
                  </a:solidFill>
                  <a:latin typeface="Comic Sans MS" panose="030F0702030302020204" pitchFamily="2" charset="0"/>
                  <a:ea typeface="华文中宋" panose="02010600040101010101" pitchFamily="2" charset="-122"/>
                </a:rPr>
                <a:t>物理降温</a:t>
              </a:r>
              <a:endParaRPr lang="zh-CN" altLang="en-US" sz="1865" dirty="0">
                <a:latin typeface="FrutigerNext LT Regular"/>
              </a:endParaRPr>
            </a:p>
          </p:txBody>
        </p:sp>
      </p:grpSp>
      <p:grpSp>
        <p:nvGrpSpPr>
          <p:cNvPr id="36880" name="组合 36879"/>
          <p:cNvGrpSpPr/>
          <p:nvPr/>
        </p:nvGrpSpPr>
        <p:grpSpPr>
          <a:xfrm>
            <a:off x="8528051" y="2144184"/>
            <a:ext cx="1615016" cy="2148417"/>
            <a:chOff x="0" y="0"/>
            <a:chExt cx="763" cy="1015"/>
          </a:xfrm>
        </p:grpSpPr>
        <p:sp>
          <p:nvSpPr>
            <p:cNvPr id="36881" name="直接连接符 36880"/>
            <p:cNvSpPr/>
            <p:nvPr/>
          </p:nvSpPr>
          <p:spPr>
            <a:xfrm flipH="1">
              <a:off x="0" y="834"/>
              <a:ext cx="408" cy="181"/>
            </a:xfrm>
            <a:prstGeom prst="line">
              <a:avLst/>
            </a:prstGeom>
            <a:ln w="76200" cap="flat" cmpd="sng">
              <a:solidFill>
                <a:schemeClr val="tx1"/>
              </a:solidFill>
              <a:prstDash val="solid"/>
              <a:headEnd type="none" w="med" len="med"/>
              <a:tailEnd type="triangle" w="med" len="med"/>
            </a:ln>
          </p:spPr>
        </p:sp>
        <p:sp>
          <p:nvSpPr>
            <p:cNvPr id="36882" name="文本框 36881"/>
            <p:cNvSpPr txBox="1"/>
            <p:nvPr/>
          </p:nvSpPr>
          <p:spPr>
            <a:xfrm>
              <a:off x="415" y="0"/>
              <a:ext cx="348" cy="829"/>
            </a:xfrm>
            <a:prstGeom prst="rect">
              <a:avLst/>
            </a:prstGeom>
            <a:solidFill>
              <a:srgbClr val="0000CC"/>
            </a:solidFill>
            <a:ln w="12700" cap="flat" cmpd="sng">
              <a:solidFill>
                <a:srgbClr val="0000CC"/>
              </a:solidFill>
              <a:prstDash val="solid"/>
              <a:miter/>
              <a:headEnd type="none" w="med" len="med"/>
              <a:tailEnd type="none" w="med" len="med"/>
            </a:ln>
          </p:spPr>
          <p:txBody>
            <a:bodyPr vert="eaVert" wrap="none" lIns="122766" tIns="61381" rIns="122766" bIns="61381" anchor="t" anchorCtr="0">
              <a:spAutoFit/>
            </a:bodyPr>
            <a:p>
              <a:pPr eaLnBrk="0" hangingPunct="0"/>
              <a:r>
                <a:rPr lang="zh-CN" altLang="en-US" sz="3200" b="1" dirty="0">
                  <a:solidFill>
                    <a:srgbClr val="FFFF00"/>
                  </a:solidFill>
                  <a:latin typeface="Comic Sans MS" panose="030F0702030302020204" pitchFamily="2" charset="0"/>
                  <a:ea typeface="华文中宋" panose="02010600040101010101" pitchFamily="2" charset="-122"/>
                </a:rPr>
                <a:t>体温中断</a:t>
              </a:r>
              <a:endParaRPr lang="zh-CN" altLang="en-US" sz="1865" dirty="0">
                <a:latin typeface="FrutigerNext LT Regular"/>
              </a:endParaRPr>
            </a:p>
          </p:txBody>
        </p:sp>
      </p:grpSp>
      <p:grpSp>
        <p:nvGrpSpPr>
          <p:cNvPr id="36883" name="组合 36882"/>
          <p:cNvGrpSpPr/>
          <p:nvPr/>
        </p:nvGrpSpPr>
        <p:grpSpPr>
          <a:xfrm>
            <a:off x="6671733" y="6064251"/>
            <a:ext cx="1615017" cy="1750483"/>
            <a:chOff x="0" y="0"/>
            <a:chExt cx="763" cy="827"/>
          </a:xfrm>
        </p:grpSpPr>
        <p:sp>
          <p:nvSpPr>
            <p:cNvPr id="36884" name="直接连接符 36883"/>
            <p:cNvSpPr/>
            <p:nvPr/>
          </p:nvSpPr>
          <p:spPr>
            <a:xfrm flipH="1">
              <a:off x="0" y="362"/>
              <a:ext cx="408" cy="181"/>
            </a:xfrm>
            <a:prstGeom prst="line">
              <a:avLst/>
            </a:prstGeom>
            <a:ln w="76200" cap="flat" cmpd="sng">
              <a:solidFill>
                <a:schemeClr val="tx1"/>
              </a:solidFill>
              <a:prstDash val="solid"/>
              <a:headEnd type="none" w="med" len="med"/>
              <a:tailEnd type="triangle" w="med" len="med"/>
            </a:ln>
          </p:spPr>
        </p:sp>
        <p:sp>
          <p:nvSpPr>
            <p:cNvPr id="36885" name="文本框 36884"/>
            <p:cNvSpPr txBox="1"/>
            <p:nvPr/>
          </p:nvSpPr>
          <p:spPr>
            <a:xfrm>
              <a:off x="415" y="0"/>
              <a:ext cx="348" cy="827"/>
            </a:xfrm>
            <a:prstGeom prst="rect">
              <a:avLst/>
            </a:prstGeom>
            <a:solidFill>
              <a:srgbClr val="0000CC"/>
            </a:solidFill>
            <a:ln w="12700" cap="flat" cmpd="sng">
              <a:solidFill>
                <a:srgbClr val="0000CC"/>
              </a:solidFill>
              <a:prstDash val="solid"/>
              <a:miter/>
              <a:headEnd type="none" w="med" len="med"/>
              <a:tailEnd type="none" w="med" len="med"/>
            </a:ln>
          </p:spPr>
          <p:txBody>
            <a:bodyPr vert="eaVert" wrap="none" lIns="122766" tIns="61381" rIns="122766" bIns="61381" anchor="t" anchorCtr="0">
              <a:spAutoFit/>
            </a:bodyPr>
            <a:p>
              <a:pPr eaLnBrk="0" hangingPunct="0"/>
              <a:r>
                <a:rPr lang="zh-CN" altLang="en-US" sz="3200" b="1" dirty="0">
                  <a:solidFill>
                    <a:srgbClr val="FFFF00"/>
                  </a:solidFill>
                  <a:latin typeface="Comic Sans MS" panose="030F0702030302020204" pitchFamily="2" charset="0"/>
                  <a:ea typeface="PMingLiU" panose="02020500000000000000" pitchFamily="2" charset="-120"/>
                </a:rPr>
                <a:t>体温不升</a:t>
              </a:r>
              <a:endParaRPr lang="zh-CN" altLang="en-US" sz="1865" dirty="0">
                <a:latin typeface="FrutigerNext LT Regular"/>
              </a:endParaRPr>
            </a:p>
          </p:txBody>
        </p:sp>
      </p:grpSp>
      <p:sp>
        <p:nvSpPr>
          <p:cNvPr id="36886" name="矩形 36885"/>
          <p:cNvSpPr/>
          <p:nvPr/>
        </p:nvSpPr>
        <p:spPr>
          <a:xfrm>
            <a:off x="3600451" y="5302251"/>
            <a:ext cx="828675" cy="614045"/>
          </a:xfrm>
          <a:prstGeom prst="rect">
            <a:avLst/>
          </a:prstGeom>
          <a:noFill/>
          <a:ln w="9525">
            <a:noFill/>
          </a:ln>
        </p:spPr>
        <p:txBody>
          <a:bodyPr wrap="none" lIns="122766" tIns="61381" rIns="122766" bIns="61381" anchor="t" anchorCtr="0">
            <a:spAutoFit/>
          </a:bodyPr>
          <a:p>
            <a:pPr eaLnBrk="0" hangingPunct="0"/>
            <a:r>
              <a:rPr lang="zh-CN" altLang="en-US" sz="3200" b="1" dirty="0">
                <a:solidFill>
                  <a:srgbClr val="0000CC"/>
                </a:solidFill>
                <a:latin typeface="Comic Sans MS" panose="030F0702030302020204" pitchFamily="2" charset="0"/>
                <a:sym typeface="Wingdings 2" panose="05020102010507070707" pitchFamily="2" charset="2"/>
              </a:rPr>
              <a:t></a:t>
            </a:r>
            <a:r>
              <a:rPr lang="zh-CN" altLang="en-US" sz="3200" b="1" dirty="0">
                <a:solidFill>
                  <a:srgbClr val="0000CC"/>
                </a:solidFill>
                <a:latin typeface="Comic Sans MS" panose="030F0702030302020204" pitchFamily="2" charset="0"/>
              </a:rPr>
              <a:t> </a:t>
            </a:r>
            <a:endParaRPr lang="zh-CN" altLang="en-US" sz="3200" b="1" dirty="0">
              <a:solidFill>
                <a:srgbClr val="0000CC"/>
              </a:solidFill>
              <a:latin typeface="Comic Sans MS" panose="030F0702030302020204" pitchFamily="2" charset="0"/>
              <a:sym typeface="Wingdings 2" panose="05020102010507070707" pitchFamily="2" charset="2"/>
            </a:endParaRPr>
          </a:p>
        </p:txBody>
      </p:sp>
      <p:grpSp>
        <p:nvGrpSpPr>
          <p:cNvPr id="36887" name="组合 36886"/>
          <p:cNvGrpSpPr/>
          <p:nvPr/>
        </p:nvGrpSpPr>
        <p:grpSpPr>
          <a:xfrm>
            <a:off x="7054851" y="2360084"/>
            <a:ext cx="575733" cy="4895849"/>
            <a:chOff x="0" y="0"/>
            <a:chExt cx="272" cy="2313"/>
          </a:xfrm>
        </p:grpSpPr>
        <p:sp>
          <p:nvSpPr>
            <p:cNvPr id="36888" name="矩形 36887"/>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889" name="矩形 36888"/>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890" name="矩形 36889"/>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891" name="矩形 36890"/>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892" name="矩形 36891"/>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893" name="矩形 36892"/>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894" name="矩形 36893"/>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895" name="矩形 36894"/>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896" name="矩形 36895"/>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897" name="矩形 36896"/>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6898" name="组合 36897"/>
          <p:cNvGrpSpPr/>
          <p:nvPr/>
        </p:nvGrpSpPr>
        <p:grpSpPr>
          <a:xfrm>
            <a:off x="2446867" y="2372784"/>
            <a:ext cx="575733" cy="4895849"/>
            <a:chOff x="0" y="0"/>
            <a:chExt cx="272" cy="2313"/>
          </a:xfrm>
        </p:grpSpPr>
        <p:sp>
          <p:nvSpPr>
            <p:cNvPr id="36899" name="矩形 36898"/>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00" name="矩形 36899"/>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01" name="矩形 36900"/>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02" name="矩形 36901"/>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03" name="矩形 36902"/>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04" name="矩形 36903"/>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05" name="矩形 36904"/>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06" name="矩形 36905"/>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algn="ctr" eaLnBrk="0" hangingPunct="0"/>
              <a:r>
                <a:rPr lang="zh-CN" altLang="en-US" sz="3200" b="1" dirty="0">
                  <a:solidFill>
                    <a:srgbClr val="0000CC"/>
                  </a:solidFill>
                  <a:latin typeface="隶书" panose="02010509060101010101" pitchFamily="1" charset="-122"/>
                  <a:ea typeface="隶书" panose="02010509060101010101" pitchFamily="1" charset="-122"/>
                  <a:sym typeface="Wingdings 2" panose="05020102010507070707" pitchFamily="2" charset="2"/>
                </a:rPr>
                <a:t></a:t>
              </a:r>
              <a:r>
                <a:rPr lang="zh-CN" altLang="en-US" sz="3200" b="1" dirty="0">
                  <a:solidFill>
                    <a:srgbClr val="0000CC"/>
                  </a:solidFill>
                  <a:latin typeface="隶书" panose="02010509060101010101" pitchFamily="1" charset="-122"/>
                  <a:ea typeface="隶书" panose="02010509060101010101" pitchFamily="1" charset="-122"/>
                </a:rPr>
                <a:t> </a:t>
              </a:r>
              <a:endParaRPr lang="zh-CN" altLang="en-US" sz="3200" b="1" dirty="0">
                <a:solidFill>
                  <a:srgbClr val="0000CC"/>
                </a:solidFill>
                <a:latin typeface="隶书" panose="02010509060101010101" pitchFamily="1" charset="-122"/>
                <a:ea typeface="隶书" panose="02010509060101010101" pitchFamily="1" charset="-122"/>
                <a:sym typeface="Wingdings 2" panose="05020102010507070707" pitchFamily="2" charset="2"/>
              </a:endParaRPr>
            </a:p>
          </p:txBody>
        </p:sp>
        <p:sp>
          <p:nvSpPr>
            <p:cNvPr id="36907" name="矩形 36906"/>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08" name="矩形 36907"/>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6909" name="组合 36908"/>
          <p:cNvGrpSpPr/>
          <p:nvPr/>
        </p:nvGrpSpPr>
        <p:grpSpPr>
          <a:xfrm>
            <a:off x="3630084" y="2341033"/>
            <a:ext cx="575733" cy="4895851"/>
            <a:chOff x="0" y="0"/>
            <a:chExt cx="272" cy="2313"/>
          </a:xfrm>
        </p:grpSpPr>
        <p:sp>
          <p:nvSpPr>
            <p:cNvPr id="36910" name="矩形 36909"/>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11" name="矩形 36910"/>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12" name="矩形 36911"/>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13" name="矩形 36912"/>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14" name="矩形 36913"/>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15" name="矩形 36914"/>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16" name="矩形 36915"/>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17" name="矩形 36916"/>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18" name="矩形 36917"/>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19" name="矩形 36918"/>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6920" name="组合 36919"/>
          <p:cNvGrpSpPr/>
          <p:nvPr/>
        </p:nvGrpSpPr>
        <p:grpSpPr>
          <a:xfrm>
            <a:off x="4207933" y="2341033"/>
            <a:ext cx="575733" cy="4895851"/>
            <a:chOff x="0" y="0"/>
            <a:chExt cx="272" cy="2313"/>
          </a:xfrm>
        </p:grpSpPr>
        <p:sp>
          <p:nvSpPr>
            <p:cNvPr id="36921" name="矩形 36920"/>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22" name="矩形 36921"/>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23" name="矩形 36922"/>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24" name="矩形 36923"/>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25" name="矩形 36924"/>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26" name="矩形 36925"/>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27" name="矩形 36926"/>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28" name="矩形 36927"/>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29" name="矩形 36928"/>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30" name="矩形 36929"/>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6931" name="组合 36930"/>
          <p:cNvGrpSpPr/>
          <p:nvPr/>
        </p:nvGrpSpPr>
        <p:grpSpPr>
          <a:xfrm>
            <a:off x="6510867" y="2341033"/>
            <a:ext cx="575733" cy="4895851"/>
            <a:chOff x="0" y="0"/>
            <a:chExt cx="272" cy="2313"/>
          </a:xfrm>
        </p:grpSpPr>
        <p:sp>
          <p:nvSpPr>
            <p:cNvPr id="36932" name="矩形 36931"/>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33" name="矩形 36932"/>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34" name="矩形 36933"/>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35" name="矩形 36934"/>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36" name="矩形 36935"/>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37" name="矩形 36936"/>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38" name="矩形 36937"/>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39" name="矩形 36938"/>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40" name="矩形 36939"/>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41" name="矩形 36940"/>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6942" name="组合 36941"/>
          <p:cNvGrpSpPr/>
          <p:nvPr/>
        </p:nvGrpSpPr>
        <p:grpSpPr>
          <a:xfrm>
            <a:off x="7664451" y="2341033"/>
            <a:ext cx="575733" cy="4895851"/>
            <a:chOff x="0" y="0"/>
            <a:chExt cx="272" cy="2313"/>
          </a:xfrm>
        </p:grpSpPr>
        <p:sp>
          <p:nvSpPr>
            <p:cNvPr id="36943" name="矩形 36942"/>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44" name="矩形 36943"/>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45" name="矩形 36944"/>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46" name="矩形 36945"/>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47" name="矩形 36946"/>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48" name="矩形 36947"/>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49" name="矩形 36948"/>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50" name="矩形 36949"/>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6951" name="矩形 36950"/>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52" name="矩形 36951"/>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6953" name="组合 36952"/>
          <p:cNvGrpSpPr/>
          <p:nvPr/>
        </p:nvGrpSpPr>
        <p:grpSpPr>
          <a:xfrm>
            <a:off x="2446867" y="1797051"/>
            <a:ext cx="8064500" cy="575733"/>
            <a:chOff x="0" y="0"/>
            <a:chExt cx="3810" cy="272"/>
          </a:xfrm>
        </p:grpSpPr>
        <p:grpSp>
          <p:nvGrpSpPr>
            <p:cNvPr id="36954" name="组合 36953"/>
            <p:cNvGrpSpPr/>
            <p:nvPr/>
          </p:nvGrpSpPr>
          <p:grpSpPr>
            <a:xfrm>
              <a:off x="0" y="0"/>
              <a:ext cx="816" cy="272"/>
              <a:chOff x="0" y="0"/>
              <a:chExt cx="816" cy="272"/>
            </a:xfrm>
          </p:grpSpPr>
          <p:sp>
            <p:nvSpPr>
              <p:cNvPr id="36955" name="矩形 36954"/>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56" name="矩形 36955"/>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57" name="矩形 36956"/>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6958" name="组合 36957"/>
            <p:cNvGrpSpPr/>
            <p:nvPr/>
          </p:nvGrpSpPr>
          <p:grpSpPr>
            <a:xfrm>
              <a:off x="1633" y="0"/>
              <a:ext cx="816" cy="272"/>
              <a:chOff x="0" y="0"/>
              <a:chExt cx="816" cy="272"/>
            </a:xfrm>
          </p:grpSpPr>
          <p:sp>
            <p:nvSpPr>
              <p:cNvPr id="36959" name="矩形 36958"/>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60" name="矩形 36959"/>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61" name="矩形 36960"/>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6962" name="组合 36961"/>
            <p:cNvGrpSpPr/>
            <p:nvPr/>
          </p:nvGrpSpPr>
          <p:grpSpPr>
            <a:xfrm>
              <a:off x="272" y="0"/>
              <a:ext cx="816" cy="272"/>
              <a:chOff x="0" y="0"/>
              <a:chExt cx="816" cy="272"/>
            </a:xfrm>
          </p:grpSpPr>
          <p:sp>
            <p:nvSpPr>
              <p:cNvPr id="36963" name="矩形 36962"/>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64" name="矩形 36963"/>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65" name="矩形 36964"/>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6966" name="组合 36965"/>
            <p:cNvGrpSpPr/>
            <p:nvPr/>
          </p:nvGrpSpPr>
          <p:grpSpPr>
            <a:xfrm>
              <a:off x="817" y="0"/>
              <a:ext cx="816" cy="272"/>
              <a:chOff x="0" y="0"/>
              <a:chExt cx="816" cy="272"/>
            </a:xfrm>
          </p:grpSpPr>
          <p:sp>
            <p:nvSpPr>
              <p:cNvPr id="36967" name="矩形 36966"/>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68" name="矩形 36967"/>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69" name="矩形 36968"/>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6970" name="组合 36969"/>
            <p:cNvGrpSpPr/>
            <p:nvPr/>
          </p:nvGrpSpPr>
          <p:grpSpPr>
            <a:xfrm>
              <a:off x="2450" y="0"/>
              <a:ext cx="816" cy="272"/>
              <a:chOff x="0" y="0"/>
              <a:chExt cx="816" cy="272"/>
            </a:xfrm>
          </p:grpSpPr>
          <p:sp>
            <p:nvSpPr>
              <p:cNvPr id="36971" name="矩形 36970"/>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72" name="矩形 36971"/>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73" name="矩形 36972"/>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6974" name="组合 36973"/>
            <p:cNvGrpSpPr/>
            <p:nvPr/>
          </p:nvGrpSpPr>
          <p:grpSpPr>
            <a:xfrm>
              <a:off x="3266" y="0"/>
              <a:ext cx="544" cy="272"/>
              <a:chOff x="0" y="0"/>
              <a:chExt cx="544" cy="272"/>
            </a:xfrm>
          </p:grpSpPr>
          <p:sp>
            <p:nvSpPr>
              <p:cNvPr id="36975" name="矩形 36974"/>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76" name="矩形 36975"/>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grpSp>
        <p:nvGrpSpPr>
          <p:cNvPr id="36977" name="组合 36976"/>
          <p:cNvGrpSpPr/>
          <p:nvPr/>
        </p:nvGrpSpPr>
        <p:grpSpPr>
          <a:xfrm>
            <a:off x="2446867" y="1221317"/>
            <a:ext cx="8064500" cy="575733"/>
            <a:chOff x="0" y="0"/>
            <a:chExt cx="3810" cy="272"/>
          </a:xfrm>
        </p:grpSpPr>
        <p:grpSp>
          <p:nvGrpSpPr>
            <p:cNvPr id="36978" name="组合 36977"/>
            <p:cNvGrpSpPr/>
            <p:nvPr/>
          </p:nvGrpSpPr>
          <p:grpSpPr>
            <a:xfrm>
              <a:off x="0" y="0"/>
              <a:ext cx="816" cy="272"/>
              <a:chOff x="0" y="0"/>
              <a:chExt cx="816" cy="272"/>
            </a:xfrm>
          </p:grpSpPr>
          <p:sp>
            <p:nvSpPr>
              <p:cNvPr id="36979" name="矩形 36978"/>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80" name="矩形 36979"/>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81" name="矩形 36980"/>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6982" name="组合 36981"/>
            <p:cNvGrpSpPr/>
            <p:nvPr/>
          </p:nvGrpSpPr>
          <p:grpSpPr>
            <a:xfrm>
              <a:off x="1633" y="0"/>
              <a:ext cx="816" cy="272"/>
              <a:chOff x="0" y="0"/>
              <a:chExt cx="816" cy="272"/>
            </a:xfrm>
          </p:grpSpPr>
          <p:sp>
            <p:nvSpPr>
              <p:cNvPr id="36983" name="矩形 36982"/>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84" name="矩形 36983"/>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85" name="矩形 36984"/>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6986" name="组合 36985"/>
            <p:cNvGrpSpPr/>
            <p:nvPr/>
          </p:nvGrpSpPr>
          <p:grpSpPr>
            <a:xfrm>
              <a:off x="272" y="0"/>
              <a:ext cx="816" cy="272"/>
              <a:chOff x="0" y="0"/>
              <a:chExt cx="816" cy="272"/>
            </a:xfrm>
          </p:grpSpPr>
          <p:sp>
            <p:nvSpPr>
              <p:cNvPr id="36987" name="矩形 36986"/>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88" name="矩形 36987"/>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89" name="矩形 36988"/>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6990" name="组合 36989"/>
            <p:cNvGrpSpPr/>
            <p:nvPr/>
          </p:nvGrpSpPr>
          <p:grpSpPr>
            <a:xfrm>
              <a:off x="817" y="0"/>
              <a:ext cx="816" cy="272"/>
              <a:chOff x="0" y="0"/>
              <a:chExt cx="816" cy="272"/>
            </a:xfrm>
          </p:grpSpPr>
          <p:sp>
            <p:nvSpPr>
              <p:cNvPr id="36991" name="矩形 36990"/>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92" name="矩形 36991"/>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93" name="矩形 36992"/>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6994" name="组合 36993"/>
            <p:cNvGrpSpPr/>
            <p:nvPr/>
          </p:nvGrpSpPr>
          <p:grpSpPr>
            <a:xfrm>
              <a:off x="2450" y="0"/>
              <a:ext cx="816" cy="272"/>
              <a:chOff x="0" y="0"/>
              <a:chExt cx="816" cy="272"/>
            </a:xfrm>
          </p:grpSpPr>
          <p:sp>
            <p:nvSpPr>
              <p:cNvPr id="36995" name="矩形 36994"/>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96" name="矩形 36995"/>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6997" name="矩形 36996"/>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6998" name="组合 36997"/>
            <p:cNvGrpSpPr/>
            <p:nvPr/>
          </p:nvGrpSpPr>
          <p:grpSpPr>
            <a:xfrm>
              <a:off x="3266" y="0"/>
              <a:ext cx="544" cy="272"/>
              <a:chOff x="0" y="0"/>
              <a:chExt cx="544" cy="272"/>
            </a:xfrm>
          </p:grpSpPr>
          <p:sp>
            <p:nvSpPr>
              <p:cNvPr id="36999" name="矩形 36998"/>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00" name="矩形 36999"/>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grpSp>
        <p:nvGrpSpPr>
          <p:cNvPr id="37001" name="组合 37000"/>
          <p:cNvGrpSpPr/>
          <p:nvPr/>
        </p:nvGrpSpPr>
        <p:grpSpPr>
          <a:xfrm>
            <a:off x="2446867" y="67733"/>
            <a:ext cx="8064500" cy="575733"/>
            <a:chOff x="0" y="0"/>
            <a:chExt cx="3810" cy="272"/>
          </a:xfrm>
        </p:grpSpPr>
        <p:grpSp>
          <p:nvGrpSpPr>
            <p:cNvPr id="37002" name="组合 37001"/>
            <p:cNvGrpSpPr/>
            <p:nvPr/>
          </p:nvGrpSpPr>
          <p:grpSpPr>
            <a:xfrm>
              <a:off x="0" y="0"/>
              <a:ext cx="816" cy="272"/>
              <a:chOff x="0" y="0"/>
              <a:chExt cx="816" cy="272"/>
            </a:xfrm>
          </p:grpSpPr>
          <p:sp>
            <p:nvSpPr>
              <p:cNvPr id="37003" name="矩形 37002"/>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04" name="矩形 37003"/>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05" name="矩形 37004"/>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006" name="组合 37005"/>
            <p:cNvGrpSpPr/>
            <p:nvPr/>
          </p:nvGrpSpPr>
          <p:grpSpPr>
            <a:xfrm>
              <a:off x="1633" y="0"/>
              <a:ext cx="816" cy="272"/>
              <a:chOff x="0" y="0"/>
              <a:chExt cx="816" cy="272"/>
            </a:xfrm>
          </p:grpSpPr>
          <p:sp>
            <p:nvSpPr>
              <p:cNvPr id="37007" name="矩形 37006"/>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08" name="矩形 37007"/>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09" name="矩形 37008"/>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010" name="组合 37009"/>
            <p:cNvGrpSpPr/>
            <p:nvPr/>
          </p:nvGrpSpPr>
          <p:grpSpPr>
            <a:xfrm>
              <a:off x="272" y="0"/>
              <a:ext cx="816" cy="272"/>
              <a:chOff x="0" y="0"/>
              <a:chExt cx="816" cy="272"/>
            </a:xfrm>
          </p:grpSpPr>
          <p:sp>
            <p:nvSpPr>
              <p:cNvPr id="37011" name="矩形 37010"/>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12" name="矩形 37011"/>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13" name="矩形 37012"/>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014" name="组合 37013"/>
            <p:cNvGrpSpPr/>
            <p:nvPr/>
          </p:nvGrpSpPr>
          <p:grpSpPr>
            <a:xfrm>
              <a:off x="817" y="0"/>
              <a:ext cx="816" cy="272"/>
              <a:chOff x="0" y="0"/>
              <a:chExt cx="816" cy="272"/>
            </a:xfrm>
          </p:grpSpPr>
          <p:sp>
            <p:nvSpPr>
              <p:cNvPr id="37015" name="矩形 37014"/>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16" name="矩形 37015"/>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17" name="矩形 37016"/>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018" name="组合 37017"/>
            <p:cNvGrpSpPr/>
            <p:nvPr/>
          </p:nvGrpSpPr>
          <p:grpSpPr>
            <a:xfrm>
              <a:off x="2450" y="0"/>
              <a:ext cx="816" cy="272"/>
              <a:chOff x="0" y="0"/>
              <a:chExt cx="816" cy="272"/>
            </a:xfrm>
          </p:grpSpPr>
          <p:sp>
            <p:nvSpPr>
              <p:cNvPr id="37019" name="矩形 37018"/>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20" name="矩形 37019"/>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21" name="矩形 37020"/>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022" name="组合 37021"/>
            <p:cNvGrpSpPr/>
            <p:nvPr/>
          </p:nvGrpSpPr>
          <p:grpSpPr>
            <a:xfrm>
              <a:off x="3266" y="0"/>
              <a:ext cx="544" cy="272"/>
              <a:chOff x="0" y="0"/>
              <a:chExt cx="544" cy="272"/>
            </a:xfrm>
          </p:grpSpPr>
          <p:sp>
            <p:nvSpPr>
              <p:cNvPr id="37023" name="矩形 37022"/>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24" name="矩形 37023"/>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grpSp>
        <p:nvGrpSpPr>
          <p:cNvPr id="37025" name="组合 37024"/>
          <p:cNvGrpSpPr/>
          <p:nvPr/>
        </p:nvGrpSpPr>
        <p:grpSpPr>
          <a:xfrm>
            <a:off x="8815917" y="2360084"/>
            <a:ext cx="575733" cy="4895849"/>
            <a:chOff x="0" y="0"/>
            <a:chExt cx="272" cy="2313"/>
          </a:xfrm>
        </p:grpSpPr>
        <p:sp>
          <p:nvSpPr>
            <p:cNvPr id="37026" name="矩形 37025"/>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27" name="矩形 37026"/>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28" name="矩形 37027"/>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29" name="矩形 37028"/>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30" name="矩形 37029"/>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31" name="矩形 37030"/>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32" name="矩形 37031"/>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33" name="矩形 37032"/>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34" name="矩形 37033"/>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35" name="矩形 37034"/>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036" name="组合 37035"/>
          <p:cNvGrpSpPr/>
          <p:nvPr/>
        </p:nvGrpSpPr>
        <p:grpSpPr>
          <a:xfrm>
            <a:off x="9391651" y="2341033"/>
            <a:ext cx="575733" cy="4895851"/>
            <a:chOff x="0" y="0"/>
            <a:chExt cx="272" cy="2313"/>
          </a:xfrm>
        </p:grpSpPr>
        <p:sp>
          <p:nvSpPr>
            <p:cNvPr id="37037" name="矩形 37036"/>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38" name="矩形 37037"/>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39" name="矩形 37038"/>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40" name="矩形 37039"/>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41" name="矩形 37040"/>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42" name="矩形 37041"/>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43" name="矩形 37042"/>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44" name="矩形 37043"/>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45" name="矩形 37044"/>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46" name="矩形 37045"/>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047" name="组合 37046"/>
          <p:cNvGrpSpPr/>
          <p:nvPr/>
        </p:nvGrpSpPr>
        <p:grpSpPr>
          <a:xfrm>
            <a:off x="9967384" y="2341033"/>
            <a:ext cx="575733" cy="4895851"/>
            <a:chOff x="0" y="0"/>
            <a:chExt cx="272" cy="2313"/>
          </a:xfrm>
        </p:grpSpPr>
        <p:sp>
          <p:nvSpPr>
            <p:cNvPr id="37048" name="矩形 37047"/>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49" name="矩形 37048"/>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50" name="矩形 37049"/>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51" name="矩形 37050"/>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52" name="矩形 37051"/>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53" name="矩形 37052"/>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54" name="矩形 37053"/>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55" name="矩形 37054"/>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56" name="矩形 37055"/>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57" name="矩形 37056"/>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058" name="组合 37057"/>
          <p:cNvGrpSpPr/>
          <p:nvPr/>
        </p:nvGrpSpPr>
        <p:grpSpPr>
          <a:xfrm>
            <a:off x="5935133" y="6980767"/>
            <a:ext cx="575733" cy="1020233"/>
            <a:chOff x="0" y="0"/>
            <a:chExt cx="272" cy="482"/>
          </a:xfrm>
        </p:grpSpPr>
        <p:sp>
          <p:nvSpPr>
            <p:cNvPr id="37059" name="矩形 37058"/>
            <p:cNvSpPr/>
            <p:nvPr/>
          </p:nvSpPr>
          <p:spPr>
            <a:xfrm>
              <a:off x="0" y="119"/>
              <a:ext cx="272" cy="181"/>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60" name="矩形 37059"/>
            <p:cNvSpPr/>
            <p:nvPr/>
          </p:nvSpPr>
          <p:spPr>
            <a:xfrm>
              <a:off x="0" y="301"/>
              <a:ext cx="272" cy="181"/>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61" name="矩形 37060"/>
            <p:cNvSpPr/>
            <p:nvPr/>
          </p:nvSpPr>
          <p:spPr>
            <a:xfrm>
              <a:off x="0" y="0"/>
              <a:ext cx="229" cy="193"/>
            </a:xfrm>
            <a:prstGeom prst="rect">
              <a:avLst/>
            </a:prstGeom>
            <a:noFill/>
            <a:ln w="9525">
              <a:noFill/>
            </a:ln>
          </p:spPr>
          <p:txBody>
            <a:bodyPr wrap="none" lIns="122766" tIns="61381" rIns="122766" bIns="61381" anchor="t" anchorCtr="0">
              <a:spAutoFit/>
            </a:bodyPr>
            <a:p>
              <a:pPr eaLnBrk="0" hangingPunct="0"/>
              <a:r>
                <a:rPr lang="zh-CN" altLang="en-US" sz="1865" b="1" dirty="0">
                  <a:solidFill>
                    <a:srgbClr val="0000CC"/>
                  </a:solidFill>
                  <a:latin typeface="FrutigerNext LT Regular"/>
                  <a:ea typeface="幼圆" panose="02010509060101010101" pitchFamily="1" charset="-122"/>
                </a:rPr>
                <a:t>●</a:t>
              </a:r>
              <a:endParaRPr lang="zh-CN" altLang="en-US" sz="1865" b="1" dirty="0">
                <a:solidFill>
                  <a:srgbClr val="0000CC"/>
                </a:solidFill>
                <a:latin typeface="FrutigerNext LT Regular"/>
                <a:ea typeface="幼圆" panose="02010509060101010101" pitchFamily="1" charset="-122"/>
              </a:endParaRPr>
            </a:p>
          </p:txBody>
        </p:sp>
        <p:sp>
          <p:nvSpPr>
            <p:cNvPr id="37062" name="直接连接符 37061"/>
            <p:cNvSpPr/>
            <p:nvPr/>
          </p:nvSpPr>
          <p:spPr>
            <a:xfrm>
              <a:off x="136" y="148"/>
              <a:ext cx="0" cy="255"/>
            </a:xfrm>
            <a:prstGeom prst="line">
              <a:avLst/>
            </a:prstGeom>
            <a:ln w="38100" cap="flat" cmpd="sng">
              <a:solidFill>
                <a:srgbClr val="0000CC"/>
              </a:solidFill>
              <a:prstDash val="solid"/>
              <a:headEnd type="none" w="med" len="med"/>
              <a:tailEnd type="triangle" w="med" len="med"/>
            </a:ln>
          </p:spPr>
        </p:sp>
      </p:grpSp>
      <p:sp>
        <p:nvSpPr>
          <p:cNvPr id="37063" name="文本框 37062"/>
          <p:cNvSpPr txBox="1"/>
          <p:nvPr/>
        </p:nvSpPr>
        <p:spPr>
          <a:xfrm>
            <a:off x="10986982" y="819151"/>
            <a:ext cx="737235" cy="3388360"/>
          </a:xfrm>
          <a:prstGeom prst="rect">
            <a:avLst/>
          </a:prstGeom>
          <a:solidFill>
            <a:srgbClr val="0000CC"/>
          </a:solidFill>
          <a:ln w="9525">
            <a:noFill/>
          </a:ln>
        </p:spPr>
        <p:txBody>
          <a:bodyPr vert="eaVert" wrap="none" lIns="122766" tIns="61381" rIns="122766" bIns="61381" anchor="t" anchorCtr="0">
            <a:spAutoFit/>
          </a:bodyPr>
          <a:p>
            <a:pPr eaLnBrk="0" hangingPunct="0"/>
            <a:r>
              <a:rPr lang="zh-CN" altLang="en-US" sz="3200" b="1" dirty="0">
                <a:solidFill>
                  <a:srgbClr val="FFCC00"/>
                </a:solidFill>
                <a:latin typeface="Comic Sans MS" panose="030F0702030302020204" pitchFamily="2" charset="0"/>
                <a:ea typeface="华文中宋" panose="02010600040101010101" pitchFamily="2" charset="-122"/>
              </a:rPr>
              <a:t>体温的绘制与要求</a:t>
            </a:r>
            <a:endParaRPr lang="zh-CN" altLang="en-US" sz="1865" dirty="0">
              <a:latin typeface="FrutigerNext LT Regular"/>
            </a:endParaRPr>
          </a:p>
        </p:txBody>
      </p:sp>
      <p:grpSp>
        <p:nvGrpSpPr>
          <p:cNvPr id="37064" name="组合 37063"/>
          <p:cNvGrpSpPr/>
          <p:nvPr/>
        </p:nvGrpSpPr>
        <p:grpSpPr>
          <a:xfrm>
            <a:off x="4751917" y="2360084"/>
            <a:ext cx="575733" cy="4895849"/>
            <a:chOff x="0" y="0"/>
            <a:chExt cx="272" cy="2313"/>
          </a:xfrm>
        </p:grpSpPr>
        <p:sp>
          <p:nvSpPr>
            <p:cNvPr id="37065" name="矩形 37064"/>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66" name="矩形 37065"/>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67" name="矩形 37066"/>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68" name="矩形 37067"/>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069" name="矩形 37068"/>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70" name="矩形 37069"/>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71" name="矩形 37070"/>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72" name="矩形 37071"/>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73" name="矩形 37072"/>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074" name="矩形 37073"/>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sp>
        <p:nvSpPr>
          <p:cNvPr id="37075" name="矩形 37074"/>
          <p:cNvSpPr/>
          <p:nvPr/>
        </p:nvSpPr>
        <p:spPr>
          <a:xfrm>
            <a:off x="4624917" y="5975351"/>
            <a:ext cx="1005205" cy="614045"/>
          </a:xfrm>
          <a:prstGeom prst="rect">
            <a:avLst/>
          </a:prstGeom>
          <a:noFill/>
          <a:ln w="9525">
            <a:noFill/>
          </a:ln>
        </p:spPr>
        <p:txBody>
          <a:bodyPr wrap="none" lIns="122766" tIns="61381" rIns="122766" bIns="61381" anchor="t" anchorCtr="0">
            <a:spAutoFit/>
          </a:bodyPr>
          <a:p>
            <a:pPr eaLnBrk="0" hangingPunct="0"/>
            <a:r>
              <a:rPr lang="zh-CN" altLang="en-US" sz="3200" b="1" dirty="0">
                <a:solidFill>
                  <a:srgbClr val="0000CC"/>
                </a:solidFill>
                <a:latin typeface="Comic Sans MS" panose="030F0702030302020204" pitchFamily="2" charset="0"/>
              </a:rPr>
              <a:t> </a:t>
            </a:r>
            <a:r>
              <a:rPr lang="zh-CN" altLang="en-US" sz="3200" b="1" dirty="0">
                <a:solidFill>
                  <a:srgbClr val="0000CC"/>
                </a:solidFill>
                <a:latin typeface="Comic Sans MS" panose="030F0702030302020204" pitchFamily="2" charset="0"/>
                <a:sym typeface="Wingdings 2" panose="05020102010507070707" pitchFamily="2" charset="2"/>
              </a:rPr>
              <a:t></a:t>
            </a:r>
            <a:r>
              <a:rPr lang="zh-CN" altLang="en-US" sz="3200" b="1" dirty="0">
                <a:solidFill>
                  <a:srgbClr val="0000CC"/>
                </a:solidFill>
                <a:latin typeface="Comic Sans MS" panose="030F0702030302020204" pitchFamily="2" charset="0"/>
              </a:rPr>
              <a:t> </a:t>
            </a:r>
            <a:endParaRPr lang="zh-CN" altLang="en-US" sz="3200" b="1" dirty="0">
              <a:solidFill>
                <a:srgbClr val="0000CC"/>
              </a:solidFill>
              <a:latin typeface="Comic Sans MS" panose="030F0702030302020204" pitchFamily="2" charset="0"/>
              <a:sym typeface="Wingdings 2" panose="05020102010507070707" pitchFamily="2" charset="2"/>
            </a:endParaRPr>
          </a:p>
        </p:txBody>
      </p:sp>
      <p:grpSp>
        <p:nvGrpSpPr>
          <p:cNvPr id="37076" name="组合 37075"/>
          <p:cNvGrpSpPr/>
          <p:nvPr/>
        </p:nvGrpSpPr>
        <p:grpSpPr>
          <a:xfrm>
            <a:off x="5338233" y="-247649"/>
            <a:ext cx="829733" cy="817033"/>
            <a:chOff x="0" y="-2"/>
            <a:chExt cx="392" cy="386"/>
          </a:xfrm>
        </p:grpSpPr>
        <p:sp>
          <p:nvSpPr>
            <p:cNvPr id="37077" name="矩形 37076"/>
            <p:cNvSpPr/>
            <p:nvPr/>
          </p:nvSpPr>
          <p:spPr>
            <a:xfrm>
              <a:off x="0" y="94"/>
              <a:ext cx="392" cy="290"/>
            </a:xfrm>
            <a:prstGeom prst="rect">
              <a:avLst/>
            </a:prstGeom>
            <a:noFill/>
            <a:ln w="9525">
              <a:noFill/>
            </a:ln>
          </p:spPr>
          <p:txBody>
            <a:bodyPr wrap="none" lIns="122766" tIns="61381" rIns="122766" bIns="61381" anchor="t" anchorCtr="0">
              <a:spAutoFit/>
            </a:bodyPr>
            <a:p>
              <a:pPr eaLnBrk="0" hangingPunct="0"/>
              <a:r>
                <a:rPr lang="zh-CN" altLang="en-US" sz="3200" b="1" dirty="0">
                  <a:solidFill>
                    <a:srgbClr val="0000CC"/>
                  </a:solidFill>
                  <a:latin typeface="Comic Sans MS" panose="030F0702030302020204" pitchFamily="2" charset="0"/>
                  <a:sym typeface="Wingdings 2" panose="05020102010507070707" pitchFamily="2" charset="2"/>
                </a:rPr>
                <a:t></a:t>
              </a:r>
              <a:r>
                <a:rPr lang="zh-CN" altLang="en-US" sz="3200" b="1" dirty="0">
                  <a:solidFill>
                    <a:srgbClr val="0000CC"/>
                  </a:solidFill>
                  <a:latin typeface="Comic Sans MS" panose="030F0702030302020204" pitchFamily="2" charset="0"/>
                </a:rPr>
                <a:t> </a:t>
              </a:r>
              <a:endParaRPr lang="zh-CN" altLang="en-US" sz="3200" b="1" dirty="0">
                <a:solidFill>
                  <a:srgbClr val="0000CC"/>
                </a:solidFill>
                <a:latin typeface="Comic Sans MS" panose="030F0702030302020204" pitchFamily="2" charset="0"/>
                <a:sym typeface="Wingdings 2" panose="05020102010507070707" pitchFamily="2" charset="2"/>
              </a:endParaRPr>
            </a:p>
          </p:txBody>
        </p:sp>
        <p:sp>
          <p:nvSpPr>
            <p:cNvPr id="37078" name="文本框 37077"/>
            <p:cNvSpPr txBox="1"/>
            <p:nvPr/>
          </p:nvSpPr>
          <p:spPr>
            <a:xfrm>
              <a:off x="37" y="-2"/>
              <a:ext cx="212" cy="233"/>
            </a:xfrm>
            <a:prstGeom prst="rect">
              <a:avLst/>
            </a:prstGeom>
            <a:noFill/>
            <a:ln w="9525">
              <a:noFill/>
            </a:ln>
          </p:spPr>
          <p:txBody>
            <a:bodyPr lIns="0" tIns="0" rIns="0" bIns="0" anchor="b" anchorCtr="1">
              <a:spAutoFit/>
            </a:bodyPr>
            <a:p>
              <a:pPr eaLnBrk="0" hangingPunct="0"/>
              <a:r>
                <a:rPr lang="en-US" altLang="zh-CN" sz="3200" dirty="0">
                  <a:solidFill>
                    <a:srgbClr val="0000CC"/>
                  </a:solidFill>
                  <a:latin typeface="Comic Sans MS" panose="030F0702030302020204" pitchFamily="2" charset="0"/>
                </a:rPr>
                <a:t>v</a:t>
              </a:r>
              <a:endParaRPr lang="en-US" altLang="zh-CN" sz="1865" dirty="0">
                <a:latin typeface="FrutigerNext LT Regular"/>
              </a:endParaRPr>
            </a:p>
          </p:txBody>
        </p:sp>
      </p:grpSp>
      <p:grpSp>
        <p:nvGrpSpPr>
          <p:cNvPr id="37103" name="组合 37102"/>
          <p:cNvGrpSpPr/>
          <p:nvPr/>
        </p:nvGrpSpPr>
        <p:grpSpPr>
          <a:xfrm>
            <a:off x="5327651" y="2341033"/>
            <a:ext cx="575733" cy="4895851"/>
            <a:chOff x="0" y="0"/>
            <a:chExt cx="272" cy="2313"/>
          </a:xfrm>
        </p:grpSpPr>
        <p:sp>
          <p:nvSpPr>
            <p:cNvPr id="37104" name="矩形 37103"/>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05" name="矩形 37104"/>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06" name="矩形 37105"/>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07" name="矩形 37106"/>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08" name="矩形 37107"/>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09" name="矩形 37108"/>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10" name="矩形 37109"/>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11" name="矩形 37110"/>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12" name="矩形 37111"/>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13" name="矩形 37112"/>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114" name="组合 37113"/>
          <p:cNvGrpSpPr/>
          <p:nvPr/>
        </p:nvGrpSpPr>
        <p:grpSpPr>
          <a:xfrm>
            <a:off x="5903384" y="2360084"/>
            <a:ext cx="575733" cy="4895849"/>
            <a:chOff x="0" y="0"/>
            <a:chExt cx="272" cy="2313"/>
          </a:xfrm>
        </p:grpSpPr>
        <p:sp>
          <p:nvSpPr>
            <p:cNvPr id="37115" name="矩形 37114"/>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16" name="矩形 37115"/>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17" name="矩形 37116"/>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18" name="矩形 37117"/>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19" name="矩形 37118"/>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20" name="矩形 37119"/>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21" name="矩形 37120"/>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22" name="矩形 37121"/>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23" name="矩形 37122"/>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24" name="矩形 37123"/>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125" name="组合 37124"/>
          <p:cNvGrpSpPr/>
          <p:nvPr/>
        </p:nvGrpSpPr>
        <p:grpSpPr>
          <a:xfrm>
            <a:off x="3022600" y="2360084"/>
            <a:ext cx="575733" cy="4895849"/>
            <a:chOff x="0" y="0"/>
            <a:chExt cx="272" cy="2313"/>
          </a:xfrm>
        </p:grpSpPr>
        <p:sp>
          <p:nvSpPr>
            <p:cNvPr id="37126" name="矩形 37125"/>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27" name="矩形 37126"/>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28" name="矩形 37127"/>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29" name="矩形 37128"/>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30" name="矩形 37129"/>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31" name="矩形 37130"/>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32" name="矩形 37131"/>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33" name="矩形 37132"/>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34" name="矩形 37133"/>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35" name="矩形 37134"/>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136" name="组合 37135"/>
          <p:cNvGrpSpPr/>
          <p:nvPr/>
        </p:nvGrpSpPr>
        <p:grpSpPr>
          <a:xfrm>
            <a:off x="8208433" y="2360084"/>
            <a:ext cx="575733" cy="4895849"/>
            <a:chOff x="0" y="0"/>
            <a:chExt cx="272" cy="2313"/>
          </a:xfrm>
        </p:grpSpPr>
        <p:sp>
          <p:nvSpPr>
            <p:cNvPr id="37137" name="矩形 37136"/>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38" name="矩形 37137"/>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39" name="矩形 37138"/>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40" name="矩形 37139"/>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41" name="矩形 37140"/>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42" name="矩形 37141"/>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43" name="矩形 37142"/>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44" name="矩形 37143"/>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45" name="矩形 37144"/>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7146" name="矩形 37145"/>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sp>
        <p:nvSpPr>
          <p:cNvPr id="37147" name="直接连接符 37146"/>
          <p:cNvSpPr/>
          <p:nvPr/>
        </p:nvSpPr>
        <p:spPr>
          <a:xfrm>
            <a:off x="6233584" y="-332316"/>
            <a:ext cx="0" cy="1248833"/>
          </a:xfrm>
          <a:prstGeom prst="line">
            <a:avLst/>
          </a:prstGeom>
          <a:ln w="28575" cap="flat" cmpd="sng">
            <a:solidFill>
              <a:srgbClr val="FF0000"/>
            </a:solidFill>
            <a:prstDash val="dash"/>
            <a:headEnd type="none" w="med" len="med"/>
            <a:tailEnd type="none" w="med" len="med"/>
          </a:ln>
        </p:spPr>
      </p:sp>
      <p:grpSp>
        <p:nvGrpSpPr>
          <p:cNvPr id="37148" name="组合 37147"/>
          <p:cNvGrpSpPr/>
          <p:nvPr/>
        </p:nvGrpSpPr>
        <p:grpSpPr>
          <a:xfrm>
            <a:off x="239184" y="3892551"/>
            <a:ext cx="2207683" cy="531283"/>
            <a:chOff x="0" y="0"/>
            <a:chExt cx="1043" cy="251"/>
          </a:xfrm>
        </p:grpSpPr>
        <p:sp>
          <p:nvSpPr>
            <p:cNvPr id="37149" name="文本框 37148">
              <a:hlinkClick r:id="rId1" action="ppaction://hlinkpres?slideindex=1&amp;slidetitle="/>
            </p:cNvPr>
            <p:cNvSpPr txBox="1"/>
            <p:nvPr/>
          </p:nvSpPr>
          <p:spPr>
            <a:xfrm>
              <a:off x="0" y="0"/>
              <a:ext cx="884" cy="251"/>
            </a:xfrm>
            <a:prstGeom prst="rect">
              <a:avLst/>
            </a:prstGeom>
            <a:solidFill>
              <a:srgbClr val="0000CC"/>
            </a:solidFill>
            <a:ln w="9525">
              <a:noFill/>
            </a:ln>
          </p:spPr>
          <p:txBody>
            <a:bodyPr lIns="122766" tIns="61381" rIns="122766" bIns="61381">
              <a:spAutoFit/>
            </a:bodyPr>
            <a:p>
              <a:pPr eaLnBrk="0" hangingPunct="0"/>
              <a:r>
                <a:rPr lang="zh-CN" altLang="en-US" sz="2665" b="1" dirty="0">
                  <a:solidFill>
                    <a:srgbClr val="FFFF00"/>
                  </a:solidFill>
                  <a:latin typeface="华文中宋" panose="02010600040101010101" pitchFamily="2" charset="-122"/>
                  <a:ea typeface="华文中宋" panose="02010600040101010101" pitchFamily="2" charset="-122"/>
                </a:rPr>
                <a:t>每格</a:t>
              </a:r>
              <a:r>
                <a:rPr lang="en-US" altLang="zh-CN" sz="2665" b="1" dirty="0">
                  <a:solidFill>
                    <a:srgbClr val="FFFF00"/>
                  </a:solidFill>
                  <a:latin typeface="华文中宋" panose="02010600040101010101" pitchFamily="2" charset="-122"/>
                  <a:ea typeface="华文中宋" panose="02010600040101010101" pitchFamily="2" charset="-122"/>
                </a:rPr>
                <a:t>0.2℃</a:t>
              </a:r>
              <a:endParaRPr lang="en-US" altLang="zh-CN" sz="1865" dirty="0">
                <a:latin typeface="FrutigerNext LT Regular"/>
              </a:endParaRPr>
            </a:p>
          </p:txBody>
        </p:sp>
        <p:sp>
          <p:nvSpPr>
            <p:cNvPr id="37150" name="左大括号 37149"/>
            <p:cNvSpPr/>
            <p:nvPr/>
          </p:nvSpPr>
          <p:spPr>
            <a:xfrm>
              <a:off x="907" y="0"/>
              <a:ext cx="136" cy="227"/>
            </a:xfrm>
            <a:prstGeom prst="leftBrace">
              <a:avLst>
                <a:gd name="adj1" fmla="val 13909"/>
                <a:gd name="adj2" fmla="val 50000"/>
              </a:avLst>
            </a:prstGeom>
            <a:noFill/>
            <a:ln w="38100" cap="flat" cmpd="sng">
              <a:solidFill>
                <a:srgbClr val="0000CC"/>
              </a:solidFill>
              <a:prstDash val="solid"/>
              <a:headEnd type="none" w="med" len="med"/>
              <a:tailEnd type="none" w="med" len="med"/>
            </a:ln>
          </p:spPr>
          <p:txBody>
            <a:bodyPr/>
            <a:p>
              <a:endParaRPr lang="zh-CN" altLang="en-US" sz="1865"/>
            </a:p>
          </p:txBody>
        </p:sp>
      </p:grpSp>
      <p:sp>
        <p:nvSpPr>
          <p:cNvPr id="37151" name="矩形 37150"/>
          <p:cNvSpPr/>
          <p:nvPr/>
        </p:nvSpPr>
        <p:spPr>
          <a:xfrm>
            <a:off x="5971117" y="905933"/>
            <a:ext cx="483870" cy="408940"/>
          </a:xfrm>
          <a:prstGeom prst="rect">
            <a:avLst/>
          </a:prstGeom>
          <a:noFill/>
          <a:ln w="9525">
            <a:noFill/>
          </a:ln>
        </p:spPr>
        <p:txBody>
          <a:bodyPr wrap="none" lIns="122766" tIns="61381" rIns="122766" bIns="61381" anchor="t" anchorCtr="0">
            <a:spAutoFit/>
          </a:bodyPr>
          <a:p>
            <a:pPr eaLnBrk="0" hangingPunct="0"/>
            <a:r>
              <a:rPr lang="zh-CN" altLang="en-US" sz="1865" b="1" dirty="0">
                <a:solidFill>
                  <a:srgbClr val="FF0000"/>
                </a:solidFill>
                <a:latin typeface="Comic Sans MS" panose="030F0702030302020204" pitchFamily="2" charset="0"/>
                <a:ea typeface="华文中宋" panose="02010600040101010101" pitchFamily="2" charset="-122"/>
              </a:rPr>
              <a:t>○</a:t>
            </a:r>
            <a:endParaRPr lang="zh-CN" altLang="en-US" sz="1865" dirty="0">
              <a:latin typeface="FrutigerNext LT Regular"/>
            </a:endParaRPr>
          </a:p>
        </p:txBody>
      </p:sp>
      <p:grpSp>
        <p:nvGrpSpPr>
          <p:cNvPr id="37152" name="组合 37151"/>
          <p:cNvGrpSpPr/>
          <p:nvPr/>
        </p:nvGrpSpPr>
        <p:grpSpPr>
          <a:xfrm>
            <a:off x="7099300" y="3994151"/>
            <a:ext cx="829733" cy="677333"/>
            <a:chOff x="0" y="0"/>
            <a:chExt cx="392" cy="320"/>
          </a:xfrm>
        </p:grpSpPr>
        <p:grpSp>
          <p:nvGrpSpPr>
            <p:cNvPr id="37153" name="组合 37152"/>
            <p:cNvGrpSpPr/>
            <p:nvPr/>
          </p:nvGrpSpPr>
          <p:grpSpPr>
            <a:xfrm>
              <a:off x="45" y="0"/>
              <a:ext cx="176" cy="242"/>
              <a:chOff x="0" y="0"/>
              <a:chExt cx="176" cy="242"/>
            </a:xfrm>
          </p:grpSpPr>
          <p:sp>
            <p:nvSpPr>
              <p:cNvPr id="37154" name="椭圆 37153"/>
              <p:cNvSpPr/>
              <p:nvPr/>
            </p:nvSpPr>
            <p:spPr>
              <a:xfrm>
                <a:off x="30" y="106"/>
                <a:ext cx="136" cy="136"/>
              </a:xfrm>
              <a:prstGeom prst="ellipse">
                <a:avLst/>
              </a:prstGeom>
              <a:noFill/>
              <a:ln w="28575" cap="flat" cmpd="sng">
                <a:solidFill>
                  <a:srgbClr val="FF0000"/>
                </a:solidFill>
                <a:prstDash val="solid"/>
                <a:headEnd type="none" w="med" len="med"/>
                <a:tailEnd type="none" w="med" len="med"/>
              </a:ln>
            </p:spPr>
            <p:txBody>
              <a:bodyPr/>
              <a:p>
                <a:endParaRPr lang="zh-CN" altLang="en-US" sz="1865"/>
              </a:p>
            </p:txBody>
          </p:sp>
          <p:sp>
            <p:nvSpPr>
              <p:cNvPr id="37155" name="矩形 37154"/>
              <p:cNvSpPr/>
              <p:nvPr/>
            </p:nvSpPr>
            <p:spPr>
              <a:xfrm>
                <a:off x="0" y="0"/>
                <a:ext cx="176" cy="193"/>
              </a:xfrm>
              <a:prstGeom prst="rect">
                <a:avLst/>
              </a:prstGeom>
              <a:noFill/>
              <a:ln w="9525">
                <a:noFill/>
              </a:ln>
            </p:spPr>
            <p:txBody>
              <a:bodyPr wrap="none" lIns="122766" tIns="61381" rIns="122766" bIns="61381" anchor="t" anchorCtr="0">
                <a:spAutoFit/>
              </a:bodyPr>
              <a:p>
                <a:pPr eaLnBrk="0" hangingPunct="0"/>
                <a:endParaRPr lang="zh-CN" altLang="en-US" sz="1865" dirty="0">
                  <a:latin typeface="FrutigerNext LT Regular"/>
                </a:endParaRPr>
              </a:p>
            </p:txBody>
          </p:sp>
        </p:grpSp>
        <p:sp>
          <p:nvSpPr>
            <p:cNvPr id="37156" name="矩形 37155"/>
            <p:cNvSpPr/>
            <p:nvPr/>
          </p:nvSpPr>
          <p:spPr>
            <a:xfrm>
              <a:off x="0" y="30"/>
              <a:ext cx="392" cy="290"/>
            </a:xfrm>
            <a:prstGeom prst="rect">
              <a:avLst/>
            </a:prstGeom>
            <a:noFill/>
            <a:ln w="9525">
              <a:noFill/>
            </a:ln>
          </p:spPr>
          <p:txBody>
            <a:bodyPr wrap="none" lIns="122766" tIns="61381" rIns="122766" bIns="61381" anchor="t" anchorCtr="0">
              <a:spAutoFit/>
            </a:bodyPr>
            <a:p>
              <a:pPr eaLnBrk="0" hangingPunct="0"/>
              <a:r>
                <a:rPr lang="zh-CN" altLang="en-US" sz="3200" b="1" dirty="0">
                  <a:solidFill>
                    <a:srgbClr val="0000CC"/>
                  </a:solidFill>
                  <a:latin typeface="Comic Sans MS" panose="030F0702030302020204" pitchFamily="2" charset="0"/>
                  <a:sym typeface="Wingdings 2" panose="05020102010507070707" pitchFamily="2" charset="2"/>
                </a:rPr>
                <a:t></a:t>
              </a:r>
              <a:r>
                <a:rPr lang="zh-CN" altLang="en-US" sz="3200" b="1" dirty="0">
                  <a:solidFill>
                    <a:srgbClr val="0000CC"/>
                  </a:solidFill>
                  <a:latin typeface="Comic Sans MS" panose="030F0702030302020204" pitchFamily="2" charset="0"/>
                </a:rPr>
                <a:t> </a:t>
              </a:r>
              <a:endParaRPr lang="zh-CN" altLang="en-US" sz="3200" b="1" dirty="0">
                <a:solidFill>
                  <a:srgbClr val="0000CC"/>
                </a:solidFill>
                <a:latin typeface="Comic Sans MS" panose="030F0702030302020204" pitchFamily="2" charset="0"/>
                <a:sym typeface="Wingdings 2" panose="05020102010507070707" pitchFamily="2" charset="2"/>
              </a:endParaRPr>
            </a:p>
          </p:txBody>
        </p:sp>
      </p:grpSp>
      <p:sp>
        <p:nvSpPr>
          <p:cNvPr id="37157" name="矩形 37156"/>
          <p:cNvSpPr/>
          <p:nvPr/>
        </p:nvSpPr>
        <p:spPr>
          <a:xfrm>
            <a:off x="6521451" y="2457451"/>
            <a:ext cx="828675" cy="614045"/>
          </a:xfrm>
          <a:prstGeom prst="rect">
            <a:avLst/>
          </a:prstGeom>
          <a:noFill/>
          <a:ln w="9525">
            <a:noFill/>
          </a:ln>
        </p:spPr>
        <p:txBody>
          <a:bodyPr wrap="none" lIns="122766" tIns="61381" rIns="122766" bIns="61381" anchor="t" anchorCtr="0">
            <a:spAutoFit/>
          </a:bodyPr>
          <a:p>
            <a:pPr eaLnBrk="0" hangingPunct="0"/>
            <a:r>
              <a:rPr lang="zh-CN" altLang="en-US" sz="3200" b="1" dirty="0">
                <a:solidFill>
                  <a:srgbClr val="0000CC"/>
                </a:solidFill>
                <a:latin typeface="Comic Sans MS" panose="030F0702030302020204" pitchFamily="2" charset="0"/>
                <a:sym typeface="Wingdings 2" panose="05020102010507070707" pitchFamily="2" charset="2"/>
              </a:rPr>
              <a:t></a:t>
            </a:r>
            <a:r>
              <a:rPr lang="zh-CN" altLang="en-US" sz="3200" b="1" dirty="0">
                <a:solidFill>
                  <a:srgbClr val="0000CC"/>
                </a:solidFill>
                <a:latin typeface="Comic Sans MS" panose="030F0702030302020204" pitchFamily="2" charset="0"/>
              </a:rPr>
              <a:t> </a:t>
            </a:r>
            <a:endParaRPr lang="zh-CN" altLang="en-US" sz="3200" b="1" dirty="0">
              <a:solidFill>
                <a:srgbClr val="0000CC"/>
              </a:solidFill>
              <a:latin typeface="Comic Sans MS" panose="030F0702030302020204" pitchFamily="2" charset="0"/>
              <a:sym typeface="Wingdings 2" panose="05020102010507070707" pitchFamily="2" charset="2"/>
            </a:endParaRPr>
          </a:p>
        </p:txBody>
      </p:sp>
      <p:grpSp>
        <p:nvGrpSpPr>
          <p:cNvPr id="37158" name="组合 37157"/>
          <p:cNvGrpSpPr/>
          <p:nvPr/>
        </p:nvGrpSpPr>
        <p:grpSpPr>
          <a:xfrm>
            <a:off x="2446867" y="-520700"/>
            <a:ext cx="8064500" cy="575733"/>
            <a:chOff x="0" y="0"/>
            <a:chExt cx="3810" cy="272"/>
          </a:xfrm>
        </p:grpSpPr>
        <p:grpSp>
          <p:nvGrpSpPr>
            <p:cNvPr id="37159" name="组合 37158"/>
            <p:cNvGrpSpPr/>
            <p:nvPr/>
          </p:nvGrpSpPr>
          <p:grpSpPr>
            <a:xfrm>
              <a:off x="0" y="0"/>
              <a:ext cx="816" cy="272"/>
              <a:chOff x="0" y="0"/>
              <a:chExt cx="816" cy="272"/>
            </a:xfrm>
          </p:grpSpPr>
          <p:sp>
            <p:nvSpPr>
              <p:cNvPr id="37160" name="矩形 37159"/>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61" name="矩形 37160"/>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62" name="矩形 37161"/>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163" name="组合 37162"/>
            <p:cNvGrpSpPr/>
            <p:nvPr/>
          </p:nvGrpSpPr>
          <p:grpSpPr>
            <a:xfrm>
              <a:off x="1633" y="0"/>
              <a:ext cx="816" cy="272"/>
              <a:chOff x="0" y="0"/>
              <a:chExt cx="816" cy="272"/>
            </a:xfrm>
          </p:grpSpPr>
          <p:sp>
            <p:nvSpPr>
              <p:cNvPr id="37164" name="矩形 37163"/>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65" name="矩形 37164"/>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66" name="矩形 37165"/>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167" name="组合 37166"/>
            <p:cNvGrpSpPr/>
            <p:nvPr/>
          </p:nvGrpSpPr>
          <p:grpSpPr>
            <a:xfrm>
              <a:off x="272" y="0"/>
              <a:ext cx="816" cy="272"/>
              <a:chOff x="0" y="0"/>
              <a:chExt cx="816" cy="272"/>
            </a:xfrm>
          </p:grpSpPr>
          <p:sp>
            <p:nvSpPr>
              <p:cNvPr id="37168" name="矩形 37167"/>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69" name="矩形 37168"/>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70" name="矩形 37169"/>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171" name="组合 37170"/>
            <p:cNvGrpSpPr/>
            <p:nvPr/>
          </p:nvGrpSpPr>
          <p:grpSpPr>
            <a:xfrm>
              <a:off x="817" y="0"/>
              <a:ext cx="816" cy="272"/>
              <a:chOff x="0" y="0"/>
              <a:chExt cx="816" cy="272"/>
            </a:xfrm>
          </p:grpSpPr>
          <p:sp>
            <p:nvSpPr>
              <p:cNvPr id="37172" name="矩形 37171"/>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b" anchorCtr="1"/>
              <a:p>
                <a:pPr eaLnBrk="0" hangingPunct="0"/>
                <a:endParaRPr lang="zh-CN" altLang="en-US" sz="1865" dirty="0">
                  <a:latin typeface="FrutigerNext LT Regular"/>
                </a:endParaRPr>
              </a:p>
            </p:txBody>
          </p:sp>
          <p:sp>
            <p:nvSpPr>
              <p:cNvPr id="37173" name="矩形 37172"/>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74" name="矩形 37173"/>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175" name="组合 37174"/>
            <p:cNvGrpSpPr/>
            <p:nvPr/>
          </p:nvGrpSpPr>
          <p:grpSpPr>
            <a:xfrm>
              <a:off x="2450" y="0"/>
              <a:ext cx="816" cy="272"/>
              <a:chOff x="0" y="0"/>
              <a:chExt cx="816" cy="272"/>
            </a:xfrm>
          </p:grpSpPr>
          <p:sp>
            <p:nvSpPr>
              <p:cNvPr id="37176" name="矩形 37175"/>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77" name="矩形 37176"/>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78" name="矩形 37177"/>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7179" name="组合 37178"/>
            <p:cNvGrpSpPr/>
            <p:nvPr/>
          </p:nvGrpSpPr>
          <p:grpSpPr>
            <a:xfrm>
              <a:off x="3266" y="0"/>
              <a:ext cx="544" cy="272"/>
              <a:chOff x="0" y="0"/>
              <a:chExt cx="544" cy="272"/>
            </a:xfrm>
          </p:grpSpPr>
          <p:sp>
            <p:nvSpPr>
              <p:cNvPr id="37180" name="矩形 37179"/>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7181" name="矩形 37180"/>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sp>
        <p:nvSpPr>
          <p:cNvPr id="37182" name="矩形 37181"/>
          <p:cNvSpPr/>
          <p:nvPr/>
        </p:nvSpPr>
        <p:spPr>
          <a:xfrm>
            <a:off x="5903384" y="-715433"/>
            <a:ext cx="828675" cy="614045"/>
          </a:xfrm>
          <a:prstGeom prst="rect">
            <a:avLst/>
          </a:prstGeom>
          <a:noFill/>
          <a:ln w="9525">
            <a:noFill/>
          </a:ln>
        </p:spPr>
        <p:txBody>
          <a:bodyPr wrap="none" lIns="122766" tIns="61381" rIns="122766" bIns="61381" anchor="t" anchorCtr="0">
            <a:spAutoFit/>
          </a:bodyPr>
          <a:p>
            <a:pPr eaLnBrk="0" hangingPunct="0"/>
            <a:r>
              <a:rPr lang="zh-CN" altLang="en-US" sz="3200" b="1" dirty="0">
                <a:solidFill>
                  <a:srgbClr val="0000CC"/>
                </a:solidFill>
                <a:latin typeface="Comic Sans MS" panose="030F0702030302020204" pitchFamily="2" charset="0"/>
                <a:sym typeface="Wingdings 2" panose="05020102010507070707" pitchFamily="2" charset="2"/>
              </a:rPr>
              <a:t></a:t>
            </a:r>
            <a:r>
              <a:rPr lang="zh-CN" altLang="en-US" sz="3200" b="1" dirty="0">
                <a:solidFill>
                  <a:srgbClr val="0000CC"/>
                </a:solidFill>
                <a:latin typeface="Comic Sans MS" panose="030F0702030302020204" pitchFamily="2" charset="0"/>
              </a:rPr>
              <a:t> </a:t>
            </a:r>
            <a:endParaRPr lang="zh-CN" altLang="en-US" sz="3200" b="1" dirty="0">
              <a:solidFill>
                <a:srgbClr val="0000CC"/>
              </a:solidFill>
              <a:latin typeface="Comic Sans MS" panose="030F0702030302020204" pitchFamily="2" charset="0"/>
              <a:sym typeface="Wingdings 2" panose="05020102010507070707" pitchFamily="2" charset="2"/>
            </a:endParaRPr>
          </a:p>
        </p:txBody>
      </p:sp>
      <p:sp>
        <p:nvSpPr>
          <p:cNvPr id="37183" name="直接连接符 37182"/>
          <p:cNvSpPr/>
          <p:nvPr/>
        </p:nvSpPr>
        <p:spPr>
          <a:xfrm>
            <a:off x="2446867" y="357717"/>
            <a:ext cx="8066617" cy="0"/>
          </a:xfrm>
          <a:prstGeom prst="line">
            <a:avLst/>
          </a:prstGeom>
          <a:ln w="12700" cap="flat" cmpd="sng">
            <a:solidFill>
              <a:schemeClr val="tx1"/>
            </a:solidFill>
            <a:prstDash val="solid"/>
            <a:headEnd type="none" w="med" len="med"/>
            <a:tailEnd type="none" w="med" len="med"/>
          </a:ln>
        </p:spPr>
      </p:sp>
      <p:sp>
        <p:nvSpPr>
          <p:cNvPr id="37184" name="直接连接符 37183"/>
          <p:cNvSpPr/>
          <p:nvPr/>
        </p:nvSpPr>
        <p:spPr>
          <a:xfrm>
            <a:off x="2446867" y="-220133"/>
            <a:ext cx="8066617" cy="0"/>
          </a:xfrm>
          <a:prstGeom prst="line">
            <a:avLst/>
          </a:prstGeom>
          <a:ln w="9525" cap="flat" cmpd="sng">
            <a:solidFill>
              <a:schemeClr val="tx1"/>
            </a:solidFill>
            <a:prstDash val="solid"/>
            <a:headEnd type="none" w="med" len="med"/>
            <a:tailEnd type="none" w="med" len="med"/>
          </a:ln>
        </p:spPr>
      </p:sp>
      <p:sp>
        <p:nvSpPr>
          <p:cNvPr id="37185" name="直接连接符 37184"/>
          <p:cNvSpPr/>
          <p:nvPr/>
        </p:nvSpPr>
        <p:spPr>
          <a:xfrm>
            <a:off x="2446867" y="933451"/>
            <a:ext cx="8066617" cy="0"/>
          </a:xfrm>
          <a:prstGeom prst="line">
            <a:avLst/>
          </a:prstGeom>
          <a:ln w="28575" cap="flat" cmpd="sng">
            <a:solidFill>
              <a:schemeClr val="tx1"/>
            </a:solidFill>
            <a:prstDash val="solid"/>
            <a:headEnd type="none" w="med" len="med"/>
            <a:tailEnd type="none" w="med" len="med"/>
          </a:ln>
        </p:spPr>
      </p:sp>
      <p:sp>
        <p:nvSpPr>
          <p:cNvPr id="37186" name="直接连接符 37185"/>
          <p:cNvSpPr/>
          <p:nvPr/>
        </p:nvSpPr>
        <p:spPr>
          <a:xfrm>
            <a:off x="2446867" y="1509184"/>
            <a:ext cx="8066617" cy="0"/>
          </a:xfrm>
          <a:prstGeom prst="line">
            <a:avLst/>
          </a:prstGeom>
          <a:ln w="12700" cap="flat" cmpd="sng">
            <a:solidFill>
              <a:schemeClr val="tx1"/>
            </a:solidFill>
            <a:prstDash val="solid"/>
            <a:headEnd type="none" w="med" len="med"/>
            <a:tailEnd type="none" w="med" len="med"/>
          </a:ln>
        </p:spPr>
      </p:sp>
      <p:sp>
        <p:nvSpPr>
          <p:cNvPr id="37187" name="直接连接符 37186"/>
          <p:cNvSpPr/>
          <p:nvPr/>
        </p:nvSpPr>
        <p:spPr>
          <a:xfrm>
            <a:off x="2446867" y="2084917"/>
            <a:ext cx="8066617" cy="0"/>
          </a:xfrm>
          <a:prstGeom prst="line">
            <a:avLst/>
          </a:prstGeom>
          <a:ln w="12700" cap="flat" cmpd="sng">
            <a:solidFill>
              <a:schemeClr val="tx1"/>
            </a:solidFill>
            <a:prstDash val="solid"/>
            <a:headEnd type="none" w="med" len="med"/>
            <a:tailEnd type="none" w="med" len="med"/>
          </a:ln>
        </p:spPr>
      </p:sp>
      <p:sp>
        <p:nvSpPr>
          <p:cNvPr id="37188" name="直接连接符 37187"/>
          <p:cNvSpPr/>
          <p:nvPr/>
        </p:nvSpPr>
        <p:spPr>
          <a:xfrm>
            <a:off x="2446867" y="2372784"/>
            <a:ext cx="8066617" cy="0"/>
          </a:xfrm>
          <a:prstGeom prst="line">
            <a:avLst/>
          </a:prstGeom>
          <a:ln w="12700" cap="flat" cmpd="sng">
            <a:solidFill>
              <a:schemeClr val="tx1"/>
            </a:solidFill>
            <a:prstDash val="solid"/>
            <a:headEnd type="none" w="med" len="med"/>
            <a:tailEnd type="none" w="med" len="med"/>
          </a:ln>
        </p:spPr>
      </p:sp>
      <p:sp>
        <p:nvSpPr>
          <p:cNvPr id="37189" name="直接连接符 37188"/>
          <p:cNvSpPr/>
          <p:nvPr/>
        </p:nvSpPr>
        <p:spPr>
          <a:xfrm flipV="1">
            <a:off x="2734733" y="5623984"/>
            <a:ext cx="1056217" cy="480483"/>
          </a:xfrm>
          <a:prstGeom prst="line">
            <a:avLst/>
          </a:prstGeom>
          <a:ln w="38100" cap="flat" cmpd="sng">
            <a:solidFill>
              <a:srgbClr val="0000CC"/>
            </a:solidFill>
            <a:prstDash val="solid"/>
            <a:headEnd type="none" w="med" len="med"/>
            <a:tailEnd type="none" w="med" len="med"/>
          </a:ln>
        </p:spPr>
      </p:sp>
      <p:sp>
        <p:nvSpPr>
          <p:cNvPr id="37190" name="直接连接符 37189"/>
          <p:cNvSpPr/>
          <p:nvPr/>
        </p:nvSpPr>
        <p:spPr>
          <a:xfrm>
            <a:off x="3888317" y="5636684"/>
            <a:ext cx="1056216" cy="575733"/>
          </a:xfrm>
          <a:prstGeom prst="line">
            <a:avLst/>
          </a:prstGeom>
          <a:ln w="38100" cap="flat" cmpd="sng">
            <a:solidFill>
              <a:srgbClr val="0000CC"/>
            </a:solidFill>
            <a:prstDash val="solid"/>
            <a:headEnd type="none" w="med" len="med"/>
            <a:tailEnd type="none" w="med" len="med"/>
          </a:ln>
        </p:spPr>
      </p:sp>
      <p:sp>
        <p:nvSpPr>
          <p:cNvPr id="37191" name="直接连接符 37190"/>
          <p:cNvSpPr/>
          <p:nvPr/>
        </p:nvSpPr>
        <p:spPr>
          <a:xfrm>
            <a:off x="6769100" y="2853267"/>
            <a:ext cx="478367" cy="1439333"/>
          </a:xfrm>
          <a:prstGeom prst="line">
            <a:avLst/>
          </a:prstGeom>
          <a:ln w="28575" cap="flat" cmpd="sng">
            <a:solidFill>
              <a:srgbClr val="0000CC"/>
            </a:solidFill>
            <a:prstDash val="solid"/>
            <a:headEnd type="none" w="med" len="med"/>
            <a:tailEnd type="none" w="med" len="med"/>
          </a:ln>
        </p:spPr>
      </p:sp>
      <p:cxnSp>
        <p:nvCxnSpPr>
          <p:cNvPr id="37192" name="直接箭头连接符 37191"/>
          <p:cNvCxnSpPr/>
          <p:nvPr/>
        </p:nvCxnSpPr>
        <p:spPr>
          <a:xfrm>
            <a:off x="6288617" y="-315383"/>
            <a:ext cx="495300" cy="2863849"/>
          </a:xfrm>
          <a:prstGeom prst="straightConnector1">
            <a:avLst/>
          </a:prstGeom>
          <a:ln w="28575" cap="flat" cmpd="sng">
            <a:solidFill>
              <a:srgbClr val="0000CC"/>
            </a:solidFill>
            <a:prstDash val="solid"/>
            <a:headEnd type="none" w="med" len="med"/>
            <a:tailEnd type="none" w="med" len="med"/>
          </a:ln>
        </p:spPr>
      </p:cxnSp>
      <p:sp>
        <p:nvSpPr>
          <p:cNvPr id="37193" name="直接连接符 37192"/>
          <p:cNvSpPr/>
          <p:nvPr/>
        </p:nvSpPr>
        <p:spPr>
          <a:xfrm>
            <a:off x="9211733" y="5236633"/>
            <a:ext cx="958851" cy="287867"/>
          </a:xfrm>
          <a:prstGeom prst="line">
            <a:avLst/>
          </a:prstGeom>
          <a:ln w="28575" cap="flat" cmpd="sng">
            <a:solidFill>
              <a:srgbClr val="0000CC"/>
            </a:solidFill>
            <a:prstDash val="solid"/>
            <a:headEnd type="none" w="med" len="med"/>
            <a:tailEnd type="none" w="med" len="med"/>
          </a:ln>
        </p:spPr>
      </p:sp>
      <p:sp>
        <p:nvSpPr>
          <p:cNvPr id="37194" name="直接连接符 37193"/>
          <p:cNvSpPr/>
          <p:nvPr/>
        </p:nvSpPr>
        <p:spPr>
          <a:xfrm>
            <a:off x="2446867" y="2372784"/>
            <a:ext cx="8066617" cy="0"/>
          </a:xfrm>
          <a:prstGeom prst="line">
            <a:avLst/>
          </a:prstGeom>
          <a:ln w="12700" cap="flat" cmpd="sng">
            <a:solidFill>
              <a:schemeClr val="tx1"/>
            </a:solidFill>
            <a:prstDash val="solid"/>
            <a:headEnd type="none" w="med" len="med"/>
            <a:tailEnd type="none" w="med" len="med"/>
          </a:ln>
        </p:spPr>
      </p:sp>
      <p:sp>
        <p:nvSpPr>
          <p:cNvPr id="37195" name="直接连接符 37194"/>
          <p:cNvSpPr/>
          <p:nvPr/>
        </p:nvSpPr>
        <p:spPr>
          <a:xfrm>
            <a:off x="2351617" y="2372784"/>
            <a:ext cx="8066616" cy="0"/>
          </a:xfrm>
          <a:prstGeom prst="line">
            <a:avLst/>
          </a:prstGeom>
          <a:ln w="12700" cap="flat" cmpd="sng">
            <a:solidFill>
              <a:schemeClr val="tx1"/>
            </a:solidFill>
            <a:prstDash val="solid"/>
            <a:headEnd type="none" w="med" len="med"/>
            <a:tailEnd type="none" w="med" len="med"/>
          </a:ln>
        </p:spPr>
      </p:sp>
      <p:sp>
        <p:nvSpPr>
          <p:cNvPr id="37196" name="直接连接符 37195"/>
          <p:cNvSpPr/>
          <p:nvPr/>
        </p:nvSpPr>
        <p:spPr>
          <a:xfrm>
            <a:off x="2446867" y="2372784"/>
            <a:ext cx="8066617" cy="0"/>
          </a:xfrm>
          <a:prstGeom prst="line">
            <a:avLst/>
          </a:prstGeom>
          <a:ln w="12700" cap="flat" cmpd="sng">
            <a:solidFill>
              <a:schemeClr val="tx1"/>
            </a:solidFill>
            <a:prstDash val="solid"/>
            <a:headEnd type="none" w="med" len="med"/>
            <a:tailEnd type="none" w="med" len="med"/>
          </a:ln>
        </p:spPr>
      </p:sp>
      <p:graphicFrame>
        <p:nvGraphicFramePr>
          <p:cNvPr id="37197" name="表格 37196"/>
          <p:cNvGraphicFramePr/>
          <p:nvPr/>
        </p:nvGraphicFramePr>
        <p:xfrm>
          <a:off x="2446867" y="2372784"/>
          <a:ext cx="8161655" cy="852805"/>
        </p:xfrm>
        <a:graphic>
          <a:graphicData uri="http://schemas.openxmlformats.org/drawingml/2006/table">
            <a:tbl>
              <a:tblPr/>
              <a:tblGrid>
                <a:gridCol w="8161655"/>
              </a:tblGrid>
              <a:tr h="852805">
                <a:tc>
                  <a:txBody>
                    <a:bodyPr wrap="square"/>
                    <a:lstStyle>
                      <a:lvl1pPr marL="273050" lvl="0" indent="-273050" algn="l" defTabSz="914400" eaLnBrk="0" fontAlgn="base" latinLnBrk="0" hangingPunct="0">
                        <a:lnSpc>
                          <a:spcPct val="100000"/>
                        </a:lnSpc>
                        <a:spcBef>
                          <a:spcPct val="20000"/>
                        </a:spcBef>
                        <a:spcAft>
                          <a:spcPct val="0"/>
                        </a:spcAft>
                        <a:buClr>
                          <a:srgbClr val="0BD0D9"/>
                        </a:buClr>
                        <a:buSzPct val="95000"/>
                        <a:buFont typeface="Wingdings 2" panose="05020102010507070707" pitchFamily="2" charset="2"/>
                        <a:buChar char=""/>
                        <a:defRPr sz="2200" u="none" kern="1200" baseline="0">
                          <a:solidFill>
                            <a:schemeClr val="tx1"/>
                          </a:solidFill>
                          <a:latin typeface="Constantia" panose="02030602050306030303" pitchFamily="2" charset="0"/>
                          <a:ea typeface="宋体" panose="02010600030101010101" pitchFamily="2" charset="-122"/>
                        </a:defRPr>
                      </a:lvl1pPr>
                      <a:lvl2pPr marL="640080" lvl="1" indent="-246380" algn="l" defTabSz="914400" eaLnBrk="0" fontAlgn="base" latinLnBrk="0" hangingPunct="0">
                        <a:lnSpc>
                          <a:spcPct val="100000"/>
                        </a:lnSpc>
                        <a:spcBef>
                          <a:spcPct val="20000"/>
                        </a:spcBef>
                        <a:spcAft>
                          <a:spcPct val="0"/>
                        </a:spcAft>
                        <a:buClr>
                          <a:schemeClr val="accent1"/>
                        </a:buClr>
                        <a:buSzPct val="85000"/>
                        <a:buFont typeface="Wingdings 2" panose="05020102010507070707" pitchFamily="2" charset="2"/>
                        <a:buChar char=""/>
                        <a:defRPr sz="2000" b="0" i="0" u="none" kern="1200" baseline="0">
                          <a:solidFill>
                            <a:schemeClr val="tx1"/>
                          </a:solidFill>
                          <a:latin typeface="Constantia" panose="02030602050306030303" pitchFamily="2" charset="0"/>
                          <a:ea typeface="宋体" panose="02010600030101010101" pitchFamily="2" charset="-122"/>
                        </a:defRPr>
                      </a:lvl2pPr>
                      <a:lvl3pPr marL="914400" lvl="2" indent="-245745" algn="l" defTabSz="914400" eaLnBrk="0" fontAlgn="base" latinLnBrk="0" hangingPunct="0">
                        <a:lnSpc>
                          <a:spcPct val="100000"/>
                        </a:lnSpc>
                        <a:spcBef>
                          <a:spcPct val="20000"/>
                        </a:spcBef>
                        <a:spcAft>
                          <a:spcPct val="0"/>
                        </a:spcAft>
                        <a:buClr>
                          <a:schemeClr val="accent2"/>
                        </a:buClr>
                        <a:buSzPct val="70000"/>
                        <a:buFont typeface="Wingdings 2" panose="05020102010507070707" pitchFamily="2" charset="2"/>
                        <a:buChar char=""/>
                        <a:defRPr sz="1900" b="0" i="0" u="none" kern="1200" baseline="0">
                          <a:solidFill>
                            <a:schemeClr val="tx1"/>
                          </a:solidFill>
                          <a:latin typeface="Constantia" panose="02030602050306030303" pitchFamily="2" charset="0"/>
                          <a:ea typeface="宋体" panose="02010600030101010101" pitchFamily="2" charset="-122"/>
                        </a:defRPr>
                      </a:lvl3pPr>
                      <a:lvl4pPr marL="1187450" lvl="3" indent="-209550" algn="l" defTabSz="914400" eaLnBrk="0" fontAlgn="base" latinLnBrk="0" hangingPunct="0">
                        <a:lnSpc>
                          <a:spcPct val="100000"/>
                        </a:lnSpc>
                        <a:spcBef>
                          <a:spcPct val="20000"/>
                        </a:spcBef>
                        <a:spcAft>
                          <a:spcPct val="0"/>
                        </a:spcAft>
                        <a:buClr>
                          <a:srgbClr val="0BD0D9"/>
                        </a:buClr>
                        <a:buSzPct val="65000"/>
                        <a:buFont typeface="Wingdings 2" panose="05020102010507070707" pitchFamily="2" charset="2"/>
                        <a:buChar char=""/>
                        <a:defRPr sz="1800" b="0" i="0" u="none" kern="1200" baseline="0">
                          <a:solidFill>
                            <a:schemeClr val="tx1"/>
                          </a:solidFill>
                          <a:latin typeface="Constantia" panose="02030602050306030303" pitchFamily="2" charset="0"/>
                          <a:ea typeface="宋体" panose="02010600030101010101" pitchFamily="2" charset="-122"/>
                        </a:defRPr>
                      </a:lvl4pPr>
                      <a:lvl5pPr marL="1462405" lvl="4" indent="-20955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1800" b="0" i="0" u="none" kern="1200" baseline="0">
                          <a:solidFill>
                            <a:schemeClr val="tx1"/>
                          </a:solidFill>
                          <a:latin typeface="Constantia" panose="02030602050306030303" pitchFamily="2" charset="0"/>
                          <a:ea typeface="宋体" panose="02010600030101010101" pitchFamily="2" charset="-122"/>
                        </a:defRPr>
                      </a:lvl5pPr>
                    </a:lstStyle>
                    <a:p>
                      <a:pPr marL="0" lvl="0" indent="0">
                        <a:buNone/>
                      </a:pPr>
                      <a:endParaRPr lang="zh-CN" altLang="en-US" sz="2935"/>
                    </a:p>
                  </a:txBody>
                  <a:tcPr marL="121920" marR="121920" marT="60960" marB="60960" vert="horz" anchor="t" anchorCtr="0">
                    <a:lnL cap="flat">
                      <a:noFill/>
                    </a:lnL>
                    <a:lnR cap="flat">
                      <a:noFill/>
                    </a:lnR>
                    <a:lnT w="38100" cap="flat" cmpd="sng">
                      <a:solidFill>
                        <a:schemeClr val="tx1"/>
                      </a:solidFill>
                      <a:prstDash val="solid"/>
                      <a:miter/>
                      <a:headEnd type="none" w="med" len="med"/>
                      <a:tailEnd type="none" w="med" len="med"/>
                    </a:lnT>
                    <a:lnB cap="flat">
                      <a:noFill/>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68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687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368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微软雅黑" panose="020B0503020204020204" charset="-122"/>
                <a:ea typeface="微软雅黑" panose="020B0503020204020204" charset="-122"/>
              </a:rPr>
              <a:t>目</a:t>
            </a:r>
            <a:endParaRPr lang="zh-CN" altLang="en-US" sz="9600" b="1">
              <a:solidFill>
                <a:srgbClr val="5A84AF"/>
              </a:solidFill>
              <a:latin typeface="微软雅黑" panose="020B0503020204020204" charset="-122"/>
              <a:ea typeface="微软雅黑" panose="020B0503020204020204" charset="-122"/>
            </a:endParaRPr>
          </a:p>
          <a:p>
            <a:r>
              <a:rPr lang="zh-CN" altLang="en-US" sz="9600" b="1">
                <a:solidFill>
                  <a:srgbClr val="5A84AF"/>
                </a:solidFill>
                <a:latin typeface="微软雅黑" panose="020B0503020204020204" charset="-122"/>
                <a:ea typeface="微软雅黑" panose="020B0503020204020204" charset="-122"/>
              </a:rPr>
              <a:t>录</a:t>
            </a:r>
            <a:endParaRPr lang="zh-CN" altLang="en-US" sz="9600" b="1">
              <a:solidFill>
                <a:srgbClr val="5A84AF"/>
              </a:solidFill>
              <a:latin typeface="微软雅黑" panose="020B0503020204020204" charset="-122"/>
              <a:ea typeface="微软雅黑" panose="020B0503020204020204"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第九章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给药护理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静脉输液与输血</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冷热疗法的应用</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常用标本的采集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病情观察与抢救技术</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离院护理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医疗护理文件管理记录</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课件15章29页_01"/>
          <p:cNvPicPr>
            <a:picLocks noChangeAspect="1"/>
          </p:cNvPicPr>
          <p:nvPr/>
        </p:nvPicPr>
        <p:blipFill>
          <a:blip r:embed="rId1"/>
          <a:stretch>
            <a:fillRect/>
          </a:stretch>
        </p:blipFill>
        <p:spPr>
          <a:xfrm>
            <a:off x="1127760" y="-26670"/>
            <a:ext cx="10007600" cy="68580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文本占位符 37889"/>
          <p:cNvSpPr/>
          <p:nvPr>
            <p:ph type="body" idx="4294967295"/>
          </p:nvPr>
        </p:nvSpPr>
        <p:spPr>
          <a:xfrm>
            <a:off x="1054735" y="1628775"/>
            <a:ext cx="9302750" cy="3647440"/>
          </a:xfrm>
        </p:spPr>
        <p:txBody>
          <a:bodyPr/>
          <a:p>
            <a:pPr algn="just">
              <a:lnSpc>
                <a:spcPct val="150000"/>
              </a:lnSpc>
              <a:spcBef>
                <a:spcPct val="15000"/>
              </a:spcBef>
            </a:pPr>
            <a:r>
              <a:rPr lang="zh-CN" altLang="en-US" sz="2000" b="1" dirty="0"/>
              <a:t>用</a:t>
            </a:r>
            <a:r>
              <a:rPr lang="zh-CN" altLang="en-US" sz="2000" b="1" dirty="0">
                <a:solidFill>
                  <a:srgbClr val="FF0066"/>
                </a:solidFill>
                <a:sym typeface="Arial" panose="020B0604020202020204" pitchFamily="34" charset="0"/>
              </a:rPr>
              <a:t>红笔</a:t>
            </a:r>
            <a:r>
              <a:rPr lang="zh-CN" altLang="en-US" sz="2000" b="1" dirty="0"/>
              <a:t>绘制</a:t>
            </a:r>
            <a:endParaRPr lang="zh-CN" altLang="en-US" sz="2000" b="1" dirty="0"/>
          </a:p>
          <a:p>
            <a:pPr algn="just">
              <a:lnSpc>
                <a:spcPct val="150000"/>
              </a:lnSpc>
              <a:spcBef>
                <a:spcPct val="15000"/>
              </a:spcBef>
            </a:pPr>
            <a:r>
              <a:rPr lang="zh-CN" altLang="en-US" sz="2000" b="1" dirty="0"/>
              <a:t>脉率符号为“</a:t>
            </a:r>
            <a:r>
              <a:rPr lang="zh-CN" altLang="en-US" sz="2000" b="1" dirty="0">
                <a:solidFill>
                  <a:srgbClr val="FF0066"/>
                </a:solidFill>
                <a:sym typeface="Arial" panose="020B0604020202020204" pitchFamily="34" charset="0"/>
              </a:rPr>
              <a:t>●</a:t>
            </a:r>
            <a:r>
              <a:rPr lang="zh-CN" altLang="en-US" sz="2000" b="1" dirty="0"/>
              <a:t>”</a:t>
            </a:r>
            <a:endParaRPr lang="zh-CN" altLang="en-US" sz="2000" b="1" dirty="0"/>
          </a:p>
          <a:p>
            <a:pPr algn="just">
              <a:lnSpc>
                <a:spcPct val="150000"/>
              </a:lnSpc>
              <a:spcBef>
                <a:spcPct val="15000"/>
              </a:spcBef>
            </a:pPr>
            <a:r>
              <a:rPr lang="zh-CN" altLang="en-US" sz="2000" b="1" dirty="0"/>
              <a:t>心率符号为“</a:t>
            </a:r>
            <a:r>
              <a:rPr lang="zh-CN" altLang="en-US" sz="2000" b="1" dirty="0">
                <a:solidFill>
                  <a:srgbClr val="FF0066"/>
                </a:solidFill>
                <a:sym typeface="Arial" panose="020B0604020202020204" pitchFamily="34" charset="0"/>
              </a:rPr>
              <a:t>O</a:t>
            </a:r>
            <a:r>
              <a:rPr lang="zh-CN" altLang="en-US" sz="2000" b="1" dirty="0"/>
              <a:t>”</a:t>
            </a:r>
            <a:endParaRPr lang="zh-CN" altLang="en-US" sz="2000" b="1" dirty="0"/>
          </a:p>
          <a:p>
            <a:pPr algn="just">
              <a:lnSpc>
                <a:spcPct val="150000"/>
              </a:lnSpc>
              <a:spcBef>
                <a:spcPct val="15000"/>
              </a:spcBef>
            </a:pPr>
            <a:r>
              <a:rPr lang="zh-CN" altLang="en-US" sz="2000" b="1" dirty="0">
                <a:effectLst>
                  <a:outerShdw blurRad="38100" dist="38100" dir="2700000">
                    <a:srgbClr val="FFFFFF"/>
                  </a:outerShdw>
                </a:effectLst>
              </a:rPr>
              <a:t>使用心脏起搏器的患者，心率应以 </a:t>
            </a:r>
            <a:r>
              <a:rPr lang="zh-CN" altLang="en-US" sz="2000" b="1" dirty="0">
                <a:solidFill>
                  <a:srgbClr val="FF0066"/>
                </a:solidFill>
                <a:sym typeface="Arial" panose="020B0604020202020204" pitchFamily="34" charset="0"/>
              </a:rPr>
              <a:t>H </a:t>
            </a:r>
            <a:r>
              <a:rPr lang="zh-CN" altLang="en-US" sz="2000" b="1" dirty="0">
                <a:effectLst>
                  <a:outerShdw blurRad="38100" dist="38100" dir="2700000">
                    <a:srgbClr val="FFFFFF"/>
                  </a:outerShdw>
                </a:effectLst>
              </a:rPr>
              <a:t>表示；</a:t>
            </a:r>
            <a:endParaRPr lang="zh-CN" altLang="en-US" sz="2000" b="1" dirty="0">
              <a:effectLst>
                <a:outerShdw blurRad="38100" dist="38100" dir="2700000">
                  <a:srgbClr val="FFFFFF"/>
                </a:outerShdw>
              </a:effectLst>
            </a:endParaRPr>
          </a:p>
          <a:p>
            <a:pPr algn="just">
              <a:lnSpc>
                <a:spcPct val="150000"/>
              </a:lnSpc>
              <a:spcBef>
                <a:spcPct val="15000"/>
              </a:spcBef>
            </a:pPr>
            <a:r>
              <a:rPr lang="zh-CN" altLang="en-US" sz="2000" b="1" dirty="0">
                <a:effectLst>
                  <a:outerShdw blurRad="38100" dist="38100" dir="2700000">
                    <a:srgbClr val="FFFFFF"/>
                  </a:outerShdw>
                </a:effectLst>
              </a:rPr>
              <a:t>相邻两次脉搏或心率用 </a:t>
            </a:r>
            <a:r>
              <a:rPr lang="zh-CN" altLang="en-US" sz="2000" b="1" dirty="0">
                <a:solidFill>
                  <a:srgbClr val="FF0066"/>
                </a:solidFill>
                <a:sym typeface="Arial" panose="020B0604020202020204" pitchFamily="34" charset="0"/>
              </a:rPr>
              <a:t>红线</a:t>
            </a:r>
            <a:r>
              <a:rPr lang="zh-CN" altLang="en-US" sz="2000" b="1" dirty="0">
                <a:effectLst>
                  <a:outerShdw blurRad="38100" dist="38100" dir="2700000">
                    <a:srgbClr val="FFFFFF"/>
                  </a:outerShdw>
                </a:effectLst>
              </a:rPr>
              <a:t> 相连。</a:t>
            </a:r>
            <a:endParaRPr lang="zh-CN" altLang="en-US" sz="2000" b="1" dirty="0">
              <a:effectLst>
                <a:outerShdw blurRad="38100" dist="38100" dir="2700000">
                  <a:srgbClr val="FFFFFF"/>
                </a:outerShdw>
              </a:effectLst>
            </a:endParaRPr>
          </a:p>
          <a:p>
            <a:pPr algn="just">
              <a:lnSpc>
                <a:spcPct val="150000"/>
              </a:lnSpc>
              <a:spcBef>
                <a:spcPct val="15000"/>
              </a:spcBef>
            </a:pPr>
            <a:r>
              <a:rPr lang="zh-CN" altLang="en-US" sz="2000" b="1" dirty="0">
                <a:effectLst>
                  <a:outerShdw blurRad="38100" dist="38100" dir="2700000">
                    <a:srgbClr val="FFFFFF"/>
                  </a:outerShdw>
                </a:effectLst>
              </a:rPr>
              <a:t>脉搏与体温相遇时，先画体温符号，再用红笔在其外画</a:t>
            </a:r>
            <a:r>
              <a:rPr lang="zh-CN" altLang="en-US" sz="2000" b="1" dirty="0">
                <a:solidFill>
                  <a:srgbClr val="FF0066"/>
                </a:solidFill>
                <a:sym typeface="Arial" panose="020B0604020202020204" pitchFamily="34" charset="0"/>
              </a:rPr>
              <a:t>红圈</a:t>
            </a:r>
            <a:r>
              <a:rPr lang="zh-CN" altLang="en-US" sz="2000" b="1" dirty="0">
                <a:effectLst>
                  <a:outerShdw blurRad="38100" dist="38100" dir="2700000">
                    <a:srgbClr val="FFFFFF"/>
                  </a:outerShdw>
                </a:effectLst>
              </a:rPr>
              <a:t>表示。</a:t>
            </a:r>
            <a:endParaRPr lang="zh-CN" altLang="en-US" sz="2000" b="1" dirty="0">
              <a:effectLst>
                <a:outerShdw blurRad="38100" dist="38100" dir="2700000">
                  <a:srgbClr val="FFFFFF"/>
                </a:outerShdw>
              </a:effectLst>
            </a:endParaRPr>
          </a:p>
          <a:p>
            <a:pPr algn="just">
              <a:lnSpc>
                <a:spcPct val="150000"/>
              </a:lnSpc>
              <a:spcBef>
                <a:spcPct val="0"/>
              </a:spcBef>
            </a:pPr>
            <a:r>
              <a:rPr lang="zh-CN" altLang="en-US" sz="2000" b="1" dirty="0">
                <a:effectLst>
                  <a:outerShdw blurRad="38100" dist="38100" dir="2700000">
                    <a:srgbClr val="FFFFFF"/>
                  </a:outerShdw>
                </a:effectLst>
              </a:rPr>
              <a:t>脉搏短绌时脉率和心率两曲线之间用 </a:t>
            </a:r>
            <a:r>
              <a:rPr lang="zh-CN" altLang="en-US" sz="2000" b="1" dirty="0">
                <a:solidFill>
                  <a:srgbClr val="FF0066"/>
                </a:solidFill>
                <a:sym typeface="Arial" panose="020B0604020202020204" pitchFamily="34" charset="0"/>
              </a:rPr>
              <a:t>红斜线</a:t>
            </a:r>
            <a:r>
              <a:rPr lang="zh-CN" altLang="en-US" sz="2000" b="1" dirty="0">
                <a:effectLst>
                  <a:outerShdw blurRad="38100" dist="38100" dir="2700000">
                    <a:srgbClr val="FFFFFF"/>
                  </a:outerShdw>
                </a:effectLst>
              </a:rPr>
              <a:t>填满。</a:t>
            </a:r>
            <a:endParaRPr lang="zh-CN" altLang="en-US" sz="2000" b="1" dirty="0">
              <a:effectLst>
                <a:outerShdw blurRad="38100" dist="38100" dir="2700000">
                  <a:srgbClr val="FFFFFF"/>
                </a:outerShdw>
              </a:effectLst>
            </a:endParaRPr>
          </a:p>
          <a:p>
            <a:pPr algn="just">
              <a:lnSpc>
                <a:spcPct val="150000"/>
              </a:lnSpc>
              <a:spcBef>
                <a:spcPct val="15000"/>
              </a:spcBef>
            </a:pPr>
            <a:endParaRPr lang="zh-CN" altLang="en-US" sz="2000" b="1" dirty="0">
              <a:effectLst>
                <a:outerShdw blurRad="38100" dist="38100" dir="2700000">
                  <a:srgbClr val="FFFFFF"/>
                </a:outerShdw>
              </a:effectLst>
            </a:endParaRPr>
          </a:p>
          <a:p>
            <a:pPr algn="just">
              <a:lnSpc>
                <a:spcPct val="150000"/>
              </a:lnSpc>
              <a:buClrTx/>
              <a:buNone/>
            </a:pPr>
            <a:endParaRPr lang="zh-CN" altLang="en-US" sz="2000" b="1" dirty="0">
              <a:effectLst>
                <a:outerShdw blurRad="38100" dist="38100" dir="2700000">
                  <a:srgbClr val="FFFFFF"/>
                </a:outerShdw>
              </a:effectLst>
            </a:endParaRPr>
          </a:p>
          <a:p>
            <a:pPr algn="just">
              <a:lnSpc>
                <a:spcPct val="150000"/>
              </a:lnSpc>
              <a:spcBef>
                <a:spcPct val="15000"/>
              </a:spcBef>
            </a:pPr>
            <a:endParaRPr lang="zh-CN" altLang="en-US" sz="2000" b="1" dirty="0">
              <a:effectLst>
                <a:outerShdw blurRad="38100" dist="38100" dir="2700000">
                  <a:srgbClr val="FFFFFF"/>
                </a:outerShdw>
              </a:effectLst>
            </a:endParaRPr>
          </a:p>
        </p:txBody>
      </p:sp>
      <p:sp>
        <p:nvSpPr>
          <p:cNvPr id="37891" name="矩形 37890"/>
          <p:cNvSpPr/>
          <p:nvPr/>
        </p:nvSpPr>
        <p:spPr>
          <a:xfrm>
            <a:off x="1491615" y="404495"/>
            <a:ext cx="9610725" cy="628015"/>
          </a:xfrm>
          <a:prstGeom prst="rect">
            <a:avLst/>
          </a:prstGeom>
          <a:noFill/>
          <a:ln w="9525">
            <a:noFill/>
          </a:ln>
        </p:spPr>
        <p:txBody>
          <a:bodyPr vert="horz" wrap="square" lIns="0" rIns="0" bIns="0" anchor="b" anchorCtr="0"/>
          <a:lstStyle>
            <a:lvl1pPr marL="0" lvl="0" indent="0" algn="l" defTabSz="914400" eaLnBrk="0" fontAlgn="base" latinLnBrk="0" hangingPunct="0">
              <a:lnSpc>
                <a:spcPct val="100000"/>
              </a:lnSpc>
              <a:spcBef>
                <a:spcPct val="0"/>
              </a:spcBef>
              <a:spcAft>
                <a:spcPct val="0"/>
              </a:spcAft>
              <a:buNone/>
              <a:defRPr sz="5000" u="none" kern="1200" baseline="0">
                <a:solidFill>
                  <a:schemeClr val="tx2"/>
                </a:solidFill>
                <a:latin typeface="Calibri" panose="020F0502020204030204" charset="0"/>
                <a:ea typeface="隶书" panose="02010509060101010101" pitchFamily="1" charset="-122"/>
              </a:defRPr>
            </a:lvl1pPr>
          </a:lstStyle>
          <a:p>
            <a:pPr marL="273050" lvl="0" indent="-273050" algn="ctr"/>
            <a:r>
              <a:rPr lang="zh-CN" altLang="en-US" sz="2500" b="1" dirty="0">
                <a:solidFill>
                  <a:srgbClr val="FF0066"/>
                </a:solidFill>
                <a:latin typeface="微软雅黑" panose="020B0503020204020204" charset="-122"/>
                <a:ea typeface="微软雅黑" panose="020B0503020204020204" charset="-122"/>
                <a:sym typeface="Arial" panose="020B0604020202020204" pitchFamily="34" charset="0"/>
              </a:rPr>
              <a:t>脉搏的绘制</a:t>
            </a:r>
            <a:endParaRPr lang="zh-CN" altLang="en-US" sz="2500" b="1" dirty="0">
              <a:solidFill>
                <a:srgbClr val="FF0066"/>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文本框 38913"/>
          <p:cNvSpPr txBox="1"/>
          <p:nvPr/>
        </p:nvSpPr>
        <p:spPr>
          <a:xfrm>
            <a:off x="776817" y="-878416"/>
            <a:ext cx="1919816" cy="532130"/>
          </a:xfrm>
          <a:prstGeom prst="rect">
            <a:avLst/>
          </a:prstGeom>
          <a:noFill/>
          <a:ln w="9525">
            <a:noFill/>
          </a:ln>
        </p:spPr>
        <p:txBody>
          <a:bodyPr lIns="122766" tIns="61381" rIns="122766" bIns="61381">
            <a:spAutoFit/>
          </a:bodyPr>
          <a:p>
            <a:pPr eaLnBrk="0" hangingPunct="0"/>
            <a:r>
              <a:rPr lang="en-US" altLang="zh-CN" sz="2665" b="1" dirty="0">
                <a:solidFill>
                  <a:srgbClr val="FF0000"/>
                </a:solidFill>
                <a:latin typeface="华文中宋" panose="02010600040101010101" pitchFamily="2" charset="-122"/>
                <a:ea typeface="华文中宋" panose="02010600040101010101" pitchFamily="2" charset="-122"/>
              </a:rPr>
              <a:t>120</a:t>
            </a:r>
            <a:r>
              <a:rPr lang="en-US" altLang="zh-CN" sz="2665" b="1" dirty="0">
                <a:latin typeface="华文中宋" panose="02010600040101010101" pitchFamily="2" charset="-122"/>
                <a:ea typeface="华文中宋" panose="02010600040101010101" pitchFamily="2" charset="-122"/>
              </a:rPr>
              <a:t>/39℃</a:t>
            </a:r>
            <a:endParaRPr lang="en-US" altLang="zh-CN" sz="1865" dirty="0">
              <a:latin typeface="FrutigerNext LT Regular"/>
            </a:endParaRPr>
          </a:p>
        </p:txBody>
      </p:sp>
      <p:sp>
        <p:nvSpPr>
          <p:cNvPr id="38915" name="矩形 38914"/>
          <p:cNvSpPr/>
          <p:nvPr/>
        </p:nvSpPr>
        <p:spPr>
          <a:xfrm>
            <a:off x="774700" y="1907117"/>
            <a:ext cx="2017184" cy="532130"/>
          </a:xfrm>
          <a:prstGeom prst="rect">
            <a:avLst/>
          </a:prstGeom>
          <a:noFill/>
          <a:ln w="9525">
            <a:noFill/>
          </a:ln>
        </p:spPr>
        <p:txBody>
          <a:bodyPr lIns="122766" tIns="61381" rIns="122766" bIns="61381">
            <a:spAutoFit/>
          </a:bodyPr>
          <a:p>
            <a:pPr eaLnBrk="0" hangingPunct="0"/>
            <a:r>
              <a:rPr lang="en-US" altLang="zh-CN" sz="2665" b="1" dirty="0">
                <a:solidFill>
                  <a:srgbClr val="FF0000"/>
                </a:solidFill>
                <a:latin typeface="华文中宋" panose="02010600040101010101" pitchFamily="2" charset="-122"/>
                <a:ea typeface="华文中宋" panose="02010600040101010101" pitchFamily="2" charset="-122"/>
              </a:rPr>
              <a:t>100</a:t>
            </a:r>
            <a:r>
              <a:rPr lang="en-US" altLang="zh-CN" sz="2665" b="1" dirty="0">
                <a:solidFill>
                  <a:schemeClr val="tx1"/>
                </a:solidFill>
                <a:latin typeface="华文中宋" panose="02010600040101010101" pitchFamily="2" charset="-122"/>
                <a:ea typeface="华文中宋" panose="02010600040101010101" pitchFamily="2" charset="-122"/>
              </a:rPr>
              <a:t>/38℃</a:t>
            </a:r>
            <a:endParaRPr lang="en-US" altLang="zh-CN" sz="2665" b="1" dirty="0">
              <a:solidFill>
                <a:schemeClr val="tx1"/>
              </a:solidFill>
              <a:latin typeface="华文中宋" panose="02010600040101010101" pitchFamily="2" charset="-122"/>
              <a:ea typeface="华文中宋" panose="02010600040101010101" pitchFamily="2" charset="-122"/>
            </a:endParaRPr>
          </a:p>
        </p:txBody>
      </p:sp>
      <p:sp>
        <p:nvSpPr>
          <p:cNvPr id="38916" name="文本框 38915"/>
          <p:cNvSpPr txBox="1"/>
          <p:nvPr/>
        </p:nvSpPr>
        <p:spPr>
          <a:xfrm>
            <a:off x="1640417" y="4402667"/>
            <a:ext cx="1727200" cy="532130"/>
          </a:xfrm>
          <a:prstGeom prst="rect">
            <a:avLst/>
          </a:prstGeom>
          <a:noFill/>
          <a:ln w="9525">
            <a:noFill/>
          </a:ln>
        </p:spPr>
        <p:txBody>
          <a:bodyPr lIns="122766" tIns="61381" rIns="122766" bIns="61381">
            <a:spAutoFit/>
          </a:bodyPr>
          <a:p>
            <a:pPr eaLnBrk="0" hangingPunct="0"/>
            <a:r>
              <a:rPr lang="en-US" altLang="zh-CN" sz="2665" b="1" dirty="0">
                <a:solidFill>
                  <a:srgbClr val="FF0000"/>
                </a:solidFill>
                <a:latin typeface="华文中宋" panose="02010600040101010101" pitchFamily="2" charset="-122"/>
                <a:ea typeface="华文中宋" panose="02010600040101010101" pitchFamily="2" charset="-122"/>
              </a:rPr>
              <a:t>80</a:t>
            </a:r>
            <a:r>
              <a:rPr lang="en-US" altLang="zh-CN" sz="2665" b="1" dirty="0">
                <a:solidFill>
                  <a:schemeClr val="tx1"/>
                </a:solidFill>
                <a:latin typeface="华文中宋" panose="02010600040101010101" pitchFamily="2" charset="-122"/>
                <a:ea typeface="华文中宋" panose="02010600040101010101" pitchFamily="2" charset="-122"/>
              </a:rPr>
              <a:t>/37℃</a:t>
            </a:r>
            <a:endParaRPr lang="en-US" altLang="zh-CN" sz="2665" b="1" dirty="0">
              <a:solidFill>
                <a:schemeClr val="tx1"/>
              </a:solidFill>
              <a:latin typeface="华文中宋" panose="02010600040101010101" pitchFamily="2" charset="-122"/>
              <a:ea typeface="华文中宋" panose="02010600040101010101" pitchFamily="2" charset="-122"/>
            </a:endParaRPr>
          </a:p>
        </p:txBody>
      </p:sp>
      <p:sp>
        <p:nvSpPr>
          <p:cNvPr id="38917" name="文本框 38916">
            <a:hlinkClick r:id="rId1" action="ppaction://hlinkpres?slideindex=1&amp;slidetitle="/>
          </p:cNvPr>
          <p:cNvSpPr txBox="1"/>
          <p:nvPr/>
        </p:nvSpPr>
        <p:spPr>
          <a:xfrm>
            <a:off x="1686984" y="6900333"/>
            <a:ext cx="1775883" cy="532130"/>
          </a:xfrm>
          <a:prstGeom prst="rect">
            <a:avLst/>
          </a:prstGeom>
          <a:noFill/>
          <a:ln w="9525">
            <a:noFill/>
          </a:ln>
        </p:spPr>
        <p:txBody>
          <a:bodyPr lIns="122766" tIns="61381" rIns="122766" bIns="61381">
            <a:spAutoFit/>
          </a:bodyPr>
          <a:p>
            <a:pPr eaLnBrk="0" hangingPunct="0"/>
            <a:r>
              <a:rPr lang="en-US" altLang="zh-CN" sz="2665" b="1" dirty="0">
                <a:solidFill>
                  <a:srgbClr val="FF0000"/>
                </a:solidFill>
                <a:latin typeface="华文中宋" panose="02010600040101010101" pitchFamily="2" charset="-122"/>
                <a:ea typeface="华文中宋" panose="02010600040101010101" pitchFamily="2" charset="-122"/>
              </a:rPr>
              <a:t>60</a:t>
            </a:r>
            <a:r>
              <a:rPr lang="en-US" altLang="zh-CN" sz="2665" b="1" dirty="0">
                <a:solidFill>
                  <a:schemeClr val="tx1"/>
                </a:solidFill>
                <a:latin typeface="华文中宋" panose="02010600040101010101" pitchFamily="2" charset="-122"/>
                <a:ea typeface="华文中宋" panose="02010600040101010101" pitchFamily="2" charset="-122"/>
              </a:rPr>
              <a:t>/36℃</a:t>
            </a:r>
            <a:endParaRPr lang="en-US" altLang="zh-CN" sz="2665" b="1" dirty="0">
              <a:solidFill>
                <a:schemeClr val="tx1"/>
              </a:solidFill>
              <a:latin typeface="华文中宋" panose="02010600040101010101" pitchFamily="2" charset="-122"/>
              <a:ea typeface="华文中宋" panose="02010600040101010101" pitchFamily="2" charset="-122"/>
            </a:endParaRPr>
          </a:p>
        </p:txBody>
      </p:sp>
      <p:grpSp>
        <p:nvGrpSpPr>
          <p:cNvPr id="38918" name="组合 38917"/>
          <p:cNvGrpSpPr/>
          <p:nvPr/>
        </p:nvGrpSpPr>
        <p:grpSpPr>
          <a:xfrm>
            <a:off x="152400" y="5171017"/>
            <a:ext cx="3024717" cy="1106913"/>
            <a:chOff x="0" y="0"/>
            <a:chExt cx="1043" cy="638"/>
          </a:xfrm>
        </p:grpSpPr>
        <p:sp>
          <p:nvSpPr>
            <p:cNvPr id="38919" name="文本框 38918">
              <a:hlinkClick r:id="rId1" action="ppaction://hlinkpres?slideindex=1&amp;slidetitle="/>
            </p:cNvPr>
            <p:cNvSpPr txBox="1"/>
            <p:nvPr/>
          </p:nvSpPr>
          <p:spPr>
            <a:xfrm>
              <a:off x="0" y="0"/>
              <a:ext cx="884" cy="638"/>
            </a:xfrm>
            <a:prstGeom prst="rect">
              <a:avLst/>
            </a:prstGeom>
            <a:solidFill>
              <a:srgbClr val="0000CC"/>
            </a:solidFill>
            <a:ln w="9525">
              <a:noFill/>
            </a:ln>
          </p:spPr>
          <p:txBody>
            <a:bodyPr lIns="122766" tIns="61381" rIns="122766" bIns="61381">
              <a:spAutoFit/>
            </a:bodyPr>
            <a:p>
              <a:pPr eaLnBrk="0" hangingPunct="0"/>
              <a:r>
                <a:rPr lang="zh-CN" altLang="en-US" sz="3200" b="1" dirty="0">
                  <a:solidFill>
                    <a:srgbClr val="FFFF00"/>
                  </a:solidFill>
                  <a:latin typeface="宋体" panose="02010600030101010101" pitchFamily="2" charset="-122"/>
                  <a:ea typeface="宋体" panose="02010600030101010101" pitchFamily="2" charset="-122"/>
                </a:rPr>
                <a:t>每格为</a:t>
              </a:r>
              <a:r>
                <a:rPr lang="en-US" altLang="zh-CN" sz="3200" b="1" dirty="0">
                  <a:solidFill>
                    <a:srgbClr val="FFFF00"/>
                  </a:solidFill>
                  <a:latin typeface="宋体" panose="02010600030101010101" pitchFamily="2" charset="-122"/>
                  <a:ea typeface="宋体" panose="02010600030101010101" pitchFamily="2" charset="-122"/>
                </a:rPr>
                <a:t>4</a:t>
              </a:r>
              <a:r>
                <a:rPr lang="zh-CN" altLang="en-US" sz="3200" b="1" dirty="0">
                  <a:solidFill>
                    <a:srgbClr val="FFFF00"/>
                  </a:solidFill>
                  <a:latin typeface="宋体" panose="02010600030101010101" pitchFamily="2" charset="-122"/>
                  <a:ea typeface="宋体" panose="02010600030101010101" pitchFamily="2" charset="-122"/>
                </a:rPr>
                <a:t>次</a:t>
              </a:r>
              <a:r>
                <a:rPr lang="en-US" altLang="zh-CN" sz="3200" b="1" dirty="0">
                  <a:solidFill>
                    <a:srgbClr val="FFFF00"/>
                  </a:solidFill>
                  <a:latin typeface="宋体" panose="02010600030101010101" pitchFamily="2" charset="-122"/>
                  <a:ea typeface="宋体" panose="02010600030101010101" pitchFamily="2" charset="-122"/>
                </a:rPr>
                <a:t>/</a:t>
              </a:r>
              <a:r>
                <a:rPr lang="zh-CN" altLang="en-US" sz="3200" b="1" dirty="0">
                  <a:solidFill>
                    <a:srgbClr val="FFFF00"/>
                  </a:solidFill>
                  <a:latin typeface="宋体" panose="02010600030101010101" pitchFamily="2" charset="-122"/>
                  <a:ea typeface="宋体" panose="02010600030101010101" pitchFamily="2" charset="-122"/>
                </a:rPr>
                <a:t>分</a:t>
              </a:r>
              <a:endParaRPr lang="zh-CN" altLang="en-US" sz="3200" dirty="0">
                <a:latin typeface="宋体" panose="02010600030101010101" pitchFamily="2" charset="-122"/>
                <a:ea typeface="宋体" panose="02010600030101010101" pitchFamily="2" charset="-122"/>
              </a:endParaRPr>
            </a:p>
          </p:txBody>
        </p:sp>
        <p:sp>
          <p:nvSpPr>
            <p:cNvPr id="38920" name="左大括号 38919"/>
            <p:cNvSpPr/>
            <p:nvPr/>
          </p:nvSpPr>
          <p:spPr>
            <a:xfrm>
              <a:off x="907" y="0"/>
              <a:ext cx="136" cy="227"/>
            </a:xfrm>
            <a:prstGeom prst="leftBrace">
              <a:avLst>
                <a:gd name="adj1" fmla="val 13909"/>
                <a:gd name="adj2" fmla="val 50000"/>
              </a:avLst>
            </a:prstGeom>
            <a:noFill/>
            <a:ln w="38100" cap="flat" cmpd="sng">
              <a:solidFill>
                <a:srgbClr val="0000CC"/>
              </a:solidFill>
              <a:prstDash val="solid"/>
              <a:headEnd type="none" w="med" len="med"/>
              <a:tailEnd type="none" w="med" len="med"/>
            </a:ln>
          </p:spPr>
          <p:txBody>
            <a:bodyPr/>
            <a:p>
              <a:endParaRPr lang="zh-CN" altLang="en-US" sz="1865"/>
            </a:p>
          </p:txBody>
        </p:sp>
      </p:grpSp>
      <p:sp>
        <p:nvSpPr>
          <p:cNvPr id="38921" name="文本框 38920"/>
          <p:cNvSpPr txBox="1"/>
          <p:nvPr/>
        </p:nvSpPr>
        <p:spPr>
          <a:xfrm>
            <a:off x="5645151" y="7283451"/>
            <a:ext cx="3103245" cy="614045"/>
          </a:xfrm>
          <a:prstGeom prst="rect">
            <a:avLst/>
          </a:prstGeom>
          <a:solidFill>
            <a:srgbClr val="0000CC"/>
          </a:solidFill>
          <a:ln w="9525">
            <a:noFill/>
          </a:ln>
        </p:spPr>
        <p:txBody>
          <a:bodyPr wrap="none" lIns="122766" tIns="61381" rIns="122766" bIns="61381" anchor="t" anchorCtr="0">
            <a:spAutoFit/>
          </a:bodyPr>
          <a:p>
            <a:pPr eaLnBrk="0" hangingPunct="0"/>
            <a:r>
              <a:rPr lang="zh-CN" altLang="en-US" sz="3200" b="1" dirty="0">
                <a:solidFill>
                  <a:srgbClr val="FFCC00"/>
                </a:solidFill>
                <a:latin typeface="Comic Sans MS" panose="030F0702030302020204" pitchFamily="2" charset="0"/>
                <a:ea typeface="宋体" panose="02010600030101010101" pitchFamily="2" charset="-122"/>
              </a:rPr>
              <a:t>脉搏的绘制要求</a:t>
            </a:r>
            <a:endParaRPr lang="zh-CN" altLang="en-US" sz="3200" b="1" dirty="0">
              <a:solidFill>
                <a:srgbClr val="FFCC00"/>
              </a:solidFill>
              <a:latin typeface="Comic Sans MS" panose="030F0702030302020204" pitchFamily="2" charset="0"/>
              <a:ea typeface="宋体" panose="02010600030101010101" pitchFamily="2" charset="-122"/>
            </a:endParaRPr>
          </a:p>
        </p:txBody>
      </p:sp>
      <p:grpSp>
        <p:nvGrpSpPr>
          <p:cNvPr id="38922" name="组合 38921"/>
          <p:cNvGrpSpPr/>
          <p:nvPr/>
        </p:nvGrpSpPr>
        <p:grpSpPr>
          <a:xfrm>
            <a:off x="9554633" y="4821767"/>
            <a:ext cx="1631951" cy="901700"/>
            <a:chOff x="0" y="0"/>
            <a:chExt cx="771" cy="426"/>
          </a:xfrm>
        </p:grpSpPr>
        <p:sp>
          <p:nvSpPr>
            <p:cNvPr id="38923" name="矩形 38922"/>
            <p:cNvSpPr/>
            <p:nvPr/>
          </p:nvSpPr>
          <p:spPr>
            <a:xfrm>
              <a:off x="0" y="136"/>
              <a:ext cx="391" cy="290"/>
            </a:xfrm>
            <a:prstGeom prst="rect">
              <a:avLst/>
            </a:prstGeom>
            <a:noFill/>
            <a:ln w="9525">
              <a:noFill/>
            </a:ln>
          </p:spPr>
          <p:txBody>
            <a:bodyPr wrap="none" lIns="122766" tIns="61381" rIns="122766" bIns="61381" anchor="t" anchorCtr="0">
              <a:spAutoFit/>
            </a:bodyPr>
            <a:p>
              <a:pPr eaLnBrk="0" hangingPunct="0"/>
              <a:r>
                <a:rPr lang="zh-CN" altLang="en-US" sz="3200" b="1" dirty="0">
                  <a:solidFill>
                    <a:srgbClr val="0000CC"/>
                  </a:solidFill>
                  <a:latin typeface="Comic Sans MS" panose="030F0702030302020204" pitchFamily="2" charset="0"/>
                  <a:sym typeface="Wingdings 2" panose="05020102010507070707" pitchFamily="2" charset="2"/>
                </a:rPr>
                <a:t></a:t>
              </a:r>
              <a:r>
                <a:rPr lang="zh-CN" altLang="en-US" sz="3200" b="1" dirty="0">
                  <a:solidFill>
                    <a:srgbClr val="0000CC"/>
                  </a:solidFill>
                  <a:latin typeface="Comic Sans MS" panose="030F0702030302020204" pitchFamily="2" charset="0"/>
                </a:rPr>
                <a:t> </a:t>
              </a:r>
              <a:endParaRPr lang="zh-CN" altLang="en-US" sz="3200" b="1" dirty="0">
                <a:solidFill>
                  <a:srgbClr val="0000CC"/>
                </a:solidFill>
                <a:latin typeface="Comic Sans MS" panose="030F0702030302020204" pitchFamily="2" charset="0"/>
                <a:sym typeface="Wingdings 2" panose="05020102010507070707" pitchFamily="2" charset="2"/>
              </a:endParaRPr>
            </a:p>
          </p:txBody>
        </p:sp>
        <p:sp>
          <p:nvSpPr>
            <p:cNvPr id="38924" name="直接连接符 38923"/>
            <p:cNvSpPr/>
            <p:nvPr/>
          </p:nvSpPr>
          <p:spPr>
            <a:xfrm>
              <a:off x="182" y="272"/>
              <a:ext cx="453" cy="136"/>
            </a:xfrm>
            <a:prstGeom prst="line">
              <a:avLst/>
            </a:prstGeom>
            <a:ln w="28575" cap="flat" cmpd="sng">
              <a:solidFill>
                <a:srgbClr val="0000CC"/>
              </a:solidFill>
              <a:prstDash val="solid"/>
              <a:headEnd type="none" w="med" len="med"/>
              <a:tailEnd type="none" w="med" len="med"/>
            </a:ln>
          </p:spPr>
        </p:sp>
        <p:sp>
          <p:nvSpPr>
            <p:cNvPr id="38925" name="椭圆 38924"/>
            <p:cNvSpPr/>
            <p:nvPr/>
          </p:nvSpPr>
          <p:spPr>
            <a:xfrm>
              <a:off x="635" y="91"/>
              <a:ext cx="136" cy="136"/>
            </a:xfrm>
            <a:prstGeom prst="ellipse">
              <a:avLst/>
            </a:prstGeom>
            <a:solidFill>
              <a:srgbClr val="FF0000"/>
            </a:solidFill>
            <a:ln w="12700" cap="flat" cmpd="sng">
              <a:solidFill>
                <a:srgbClr val="FF0000"/>
              </a:solidFill>
              <a:prstDash val="solid"/>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26" name="椭圆 38925"/>
            <p:cNvSpPr/>
            <p:nvPr/>
          </p:nvSpPr>
          <p:spPr>
            <a:xfrm>
              <a:off x="91" y="0"/>
              <a:ext cx="136" cy="135"/>
            </a:xfrm>
            <a:prstGeom prst="ellipse">
              <a:avLst/>
            </a:prstGeom>
            <a:solidFill>
              <a:srgbClr val="FF0000"/>
            </a:solidFill>
            <a:ln w="12700" cap="flat" cmpd="sng">
              <a:solidFill>
                <a:srgbClr val="FF0000"/>
              </a:solidFill>
              <a:prstDash val="solid"/>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27" name="直接连接符 38926"/>
            <p:cNvSpPr/>
            <p:nvPr/>
          </p:nvSpPr>
          <p:spPr>
            <a:xfrm>
              <a:off x="227" y="45"/>
              <a:ext cx="408" cy="91"/>
            </a:xfrm>
            <a:prstGeom prst="line">
              <a:avLst/>
            </a:prstGeom>
            <a:ln w="28575" cap="flat" cmpd="sng">
              <a:solidFill>
                <a:srgbClr val="FF0000"/>
              </a:solidFill>
              <a:prstDash val="solid"/>
              <a:headEnd type="none" w="med" len="med"/>
              <a:tailEnd type="none" w="med" len="med"/>
            </a:ln>
          </p:spPr>
        </p:sp>
      </p:grpSp>
      <p:grpSp>
        <p:nvGrpSpPr>
          <p:cNvPr id="38928" name="组合 38927"/>
          <p:cNvGrpSpPr/>
          <p:nvPr/>
        </p:nvGrpSpPr>
        <p:grpSpPr>
          <a:xfrm>
            <a:off x="4093633" y="1619251"/>
            <a:ext cx="1619251" cy="1765300"/>
            <a:chOff x="6" y="0"/>
            <a:chExt cx="765" cy="834"/>
          </a:xfrm>
        </p:grpSpPr>
        <p:sp>
          <p:nvSpPr>
            <p:cNvPr id="38929" name="文本框 38928"/>
            <p:cNvSpPr txBox="1"/>
            <p:nvPr/>
          </p:nvSpPr>
          <p:spPr>
            <a:xfrm>
              <a:off x="6" y="0"/>
              <a:ext cx="348" cy="834"/>
            </a:xfrm>
            <a:prstGeom prst="rect">
              <a:avLst/>
            </a:prstGeom>
            <a:solidFill>
              <a:srgbClr val="0000CC"/>
            </a:solidFill>
            <a:ln w="12700" cap="flat" cmpd="sng">
              <a:solidFill>
                <a:srgbClr val="0000CC"/>
              </a:solidFill>
              <a:prstDash val="solid"/>
              <a:miter/>
              <a:headEnd type="none" w="med" len="med"/>
              <a:tailEnd type="none" w="med" len="med"/>
            </a:ln>
          </p:spPr>
          <p:txBody>
            <a:bodyPr vert="eaVert" lIns="122766" tIns="61381" rIns="122766" bIns="61381">
              <a:spAutoFit/>
            </a:bodyPr>
            <a:p>
              <a:pPr eaLnBrk="0" hangingPunct="0"/>
              <a:r>
                <a:rPr lang="zh-CN" altLang="en-US" sz="3200" b="1" dirty="0">
                  <a:solidFill>
                    <a:srgbClr val="FFFF00"/>
                  </a:solidFill>
                  <a:effectLst>
                    <a:outerShdw blurRad="38100" dist="38100" dir="2700000">
                      <a:srgbClr val="000000"/>
                    </a:outerShdw>
                  </a:effectLst>
                  <a:latin typeface="Comic Sans MS" panose="030F0702030302020204" pitchFamily="2" charset="0"/>
                  <a:ea typeface="宋体" panose="02010600030101010101" pitchFamily="2" charset="-122"/>
                </a:rPr>
                <a:t>脉搏短绌</a:t>
              </a:r>
              <a:endParaRPr lang="zh-CN" altLang="en-US" sz="3200" b="1" dirty="0">
                <a:solidFill>
                  <a:srgbClr val="FFFF00"/>
                </a:solidFill>
                <a:effectLst>
                  <a:outerShdw blurRad="38100" dist="38100" dir="2700000">
                    <a:srgbClr val="000000"/>
                  </a:outerShdw>
                </a:effectLst>
                <a:latin typeface="Comic Sans MS" panose="030F0702030302020204" pitchFamily="2" charset="0"/>
                <a:ea typeface="宋体" panose="02010600030101010101" pitchFamily="2" charset="-122"/>
              </a:endParaRPr>
            </a:p>
          </p:txBody>
        </p:sp>
        <p:sp>
          <p:nvSpPr>
            <p:cNvPr id="38930" name="直接连接符 38929"/>
            <p:cNvSpPr/>
            <p:nvPr/>
          </p:nvSpPr>
          <p:spPr>
            <a:xfrm>
              <a:off x="363" y="363"/>
              <a:ext cx="408" cy="181"/>
            </a:xfrm>
            <a:prstGeom prst="line">
              <a:avLst/>
            </a:prstGeom>
            <a:ln w="76200" cap="flat" cmpd="sng">
              <a:solidFill>
                <a:schemeClr val="tx1"/>
              </a:solidFill>
              <a:prstDash val="solid"/>
              <a:headEnd type="none" w="med" len="med"/>
              <a:tailEnd type="triangle" w="med" len="med"/>
            </a:ln>
          </p:spPr>
        </p:sp>
      </p:grpSp>
      <p:grpSp>
        <p:nvGrpSpPr>
          <p:cNvPr id="38931" name="组合 38930"/>
          <p:cNvGrpSpPr/>
          <p:nvPr/>
        </p:nvGrpSpPr>
        <p:grpSpPr>
          <a:xfrm>
            <a:off x="8456084" y="1316567"/>
            <a:ext cx="1441449" cy="2880784"/>
            <a:chOff x="0" y="0"/>
            <a:chExt cx="681" cy="1361"/>
          </a:xfrm>
        </p:grpSpPr>
        <p:sp>
          <p:nvSpPr>
            <p:cNvPr id="38932" name="文本框 38931"/>
            <p:cNvSpPr txBox="1"/>
            <p:nvPr/>
          </p:nvSpPr>
          <p:spPr>
            <a:xfrm>
              <a:off x="333" y="0"/>
              <a:ext cx="348" cy="1287"/>
            </a:xfrm>
            <a:prstGeom prst="rect">
              <a:avLst/>
            </a:prstGeom>
            <a:solidFill>
              <a:srgbClr val="0000CC"/>
            </a:solidFill>
            <a:ln w="12700" cap="flat" cmpd="sng">
              <a:solidFill>
                <a:srgbClr val="0000CC"/>
              </a:solidFill>
              <a:prstDash val="solid"/>
              <a:miter/>
              <a:headEnd type="none" w="med" len="med"/>
              <a:tailEnd type="none" w="med" len="med"/>
            </a:ln>
          </p:spPr>
          <p:txBody>
            <a:bodyPr vert="eaVert" lIns="122766" tIns="61381" rIns="122766" bIns="61381">
              <a:spAutoFit/>
            </a:bodyPr>
            <a:p>
              <a:pPr eaLnBrk="0" hangingPunct="0"/>
              <a:r>
                <a:rPr lang="zh-CN" altLang="en-US" sz="3200" b="1" dirty="0">
                  <a:solidFill>
                    <a:srgbClr val="FFFF00"/>
                  </a:solidFill>
                  <a:effectLst>
                    <a:outerShdw blurRad="38100" dist="38100" dir="2700000">
                      <a:srgbClr val="000000"/>
                    </a:outerShdw>
                  </a:effectLst>
                  <a:latin typeface="Comic Sans MS" panose="030F0702030302020204" pitchFamily="2" charset="0"/>
                  <a:ea typeface="宋体" panose="02010600030101010101" pitchFamily="2" charset="-122"/>
                </a:rPr>
                <a:t>体温脉搏重合</a:t>
              </a:r>
              <a:endParaRPr lang="zh-CN" altLang="en-US" sz="3200" b="1" dirty="0">
                <a:solidFill>
                  <a:srgbClr val="FFFF00"/>
                </a:solidFill>
                <a:effectLst>
                  <a:outerShdw blurRad="38100" dist="38100" dir="2700000">
                    <a:srgbClr val="000000"/>
                  </a:outerShdw>
                </a:effectLst>
                <a:latin typeface="Comic Sans MS" panose="030F0702030302020204" pitchFamily="2" charset="0"/>
                <a:ea typeface="宋体" panose="02010600030101010101" pitchFamily="2" charset="-122"/>
              </a:endParaRPr>
            </a:p>
          </p:txBody>
        </p:sp>
        <p:sp>
          <p:nvSpPr>
            <p:cNvPr id="38933" name="直接连接符 38932"/>
            <p:cNvSpPr/>
            <p:nvPr/>
          </p:nvSpPr>
          <p:spPr>
            <a:xfrm flipH="1">
              <a:off x="0" y="1088"/>
              <a:ext cx="318" cy="273"/>
            </a:xfrm>
            <a:prstGeom prst="line">
              <a:avLst/>
            </a:prstGeom>
            <a:ln w="76200" cap="flat" cmpd="sng">
              <a:solidFill>
                <a:schemeClr val="tx1"/>
              </a:solidFill>
              <a:prstDash val="solid"/>
              <a:headEnd type="none" w="med" len="med"/>
              <a:tailEnd type="triangle" w="med" len="med"/>
            </a:ln>
          </p:spPr>
        </p:sp>
      </p:grpSp>
      <p:sp>
        <p:nvSpPr>
          <p:cNvPr id="38934" name="矩形 38933"/>
          <p:cNvSpPr/>
          <p:nvPr/>
        </p:nvSpPr>
        <p:spPr>
          <a:xfrm>
            <a:off x="4351867" y="5137151"/>
            <a:ext cx="828675" cy="614045"/>
          </a:xfrm>
          <a:prstGeom prst="rect">
            <a:avLst/>
          </a:prstGeom>
          <a:noFill/>
          <a:ln w="9525">
            <a:noFill/>
          </a:ln>
        </p:spPr>
        <p:txBody>
          <a:bodyPr wrap="none" lIns="122766" tIns="61381" rIns="122766" bIns="61381" anchor="t" anchorCtr="0">
            <a:spAutoFit/>
          </a:bodyPr>
          <a:p>
            <a:pPr eaLnBrk="0" hangingPunct="0"/>
            <a:r>
              <a:rPr lang="zh-CN" altLang="en-US" sz="3200" b="1" dirty="0">
                <a:solidFill>
                  <a:srgbClr val="0000CC"/>
                </a:solidFill>
                <a:latin typeface="Comic Sans MS" panose="030F0702030302020204" pitchFamily="2" charset="0"/>
                <a:sym typeface="Wingdings 2" panose="05020102010507070707" pitchFamily="2" charset="2"/>
              </a:rPr>
              <a:t></a:t>
            </a:r>
            <a:r>
              <a:rPr lang="zh-CN" altLang="en-US" sz="3200" b="1" dirty="0">
                <a:solidFill>
                  <a:srgbClr val="0000CC"/>
                </a:solidFill>
                <a:latin typeface="Comic Sans MS" panose="030F0702030302020204" pitchFamily="2" charset="0"/>
              </a:rPr>
              <a:t> </a:t>
            </a:r>
            <a:endParaRPr lang="zh-CN" altLang="en-US" sz="3200" b="1" dirty="0">
              <a:solidFill>
                <a:srgbClr val="0000CC"/>
              </a:solidFill>
              <a:latin typeface="Comic Sans MS" panose="030F0702030302020204" pitchFamily="2" charset="0"/>
              <a:sym typeface="Wingdings 2" panose="05020102010507070707" pitchFamily="2" charset="2"/>
            </a:endParaRPr>
          </a:p>
        </p:txBody>
      </p:sp>
      <p:grpSp>
        <p:nvGrpSpPr>
          <p:cNvPr id="38935" name="组合 38934"/>
          <p:cNvGrpSpPr/>
          <p:nvPr/>
        </p:nvGrpSpPr>
        <p:grpSpPr>
          <a:xfrm>
            <a:off x="3312584" y="-698500"/>
            <a:ext cx="8064500" cy="7776633"/>
            <a:chOff x="0" y="0"/>
            <a:chExt cx="3810" cy="3674"/>
          </a:xfrm>
        </p:grpSpPr>
        <p:sp>
          <p:nvSpPr>
            <p:cNvPr id="38936" name="椭圆 38935"/>
            <p:cNvSpPr/>
            <p:nvPr/>
          </p:nvSpPr>
          <p:spPr>
            <a:xfrm>
              <a:off x="46" y="2812"/>
              <a:ext cx="136" cy="136"/>
            </a:xfrm>
            <a:prstGeom prst="ellipse">
              <a:avLst/>
            </a:prstGeom>
            <a:solidFill>
              <a:srgbClr val="FF0000"/>
            </a:solidFill>
            <a:ln w="12700" cap="flat" cmpd="sng">
              <a:solidFill>
                <a:srgbClr val="FF0000"/>
              </a:solidFill>
              <a:prstDash val="solid"/>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37" name="直接连接符 38936"/>
            <p:cNvSpPr/>
            <p:nvPr/>
          </p:nvSpPr>
          <p:spPr>
            <a:xfrm flipV="1">
              <a:off x="137" y="2676"/>
              <a:ext cx="453" cy="182"/>
            </a:xfrm>
            <a:prstGeom prst="line">
              <a:avLst/>
            </a:prstGeom>
            <a:ln w="28575" cap="flat" cmpd="sng">
              <a:solidFill>
                <a:srgbClr val="FF0000"/>
              </a:solidFill>
              <a:prstDash val="solid"/>
              <a:headEnd type="none" w="med" len="med"/>
              <a:tailEnd type="none" w="med" len="med"/>
            </a:ln>
          </p:spPr>
        </p:sp>
        <p:grpSp>
          <p:nvGrpSpPr>
            <p:cNvPr id="38938" name="组合 38937"/>
            <p:cNvGrpSpPr/>
            <p:nvPr/>
          </p:nvGrpSpPr>
          <p:grpSpPr>
            <a:xfrm>
              <a:off x="1790" y="1695"/>
              <a:ext cx="754" cy="864"/>
              <a:chOff x="0" y="0"/>
              <a:chExt cx="754" cy="864"/>
            </a:xfrm>
          </p:grpSpPr>
          <p:sp>
            <p:nvSpPr>
              <p:cNvPr id="38939" name="椭圆 38938"/>
              <p:cNvSpPr/>
              <p:nvPr/>
            </p:nvSpPr>
            <p:spPr>
              <a:xfrm>
                <a:off x="181" y="544"/>
                <a:ext cx="136" cy="136"/>
              </a:xfrm>
              <a:prstGeom prst="ellipse">
                <a:avLst/>
              </a:prstGeom>
              <a:solidFill>
                <a:srgbClr val="FF0000"/>
              </a:solidFill>
              <a:ln w="12700" cap="flat" cmpd="sng">
                <a:solidFill>
                  <a:srgbClr val="FF0000"/>
                </a:solidFill>
                <a:prstDash val="solid"/>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40" name="直接连接符 38939"/>
              <p:cNvSpPr/>
              <p:nvPr/>
            </p:nvSpPr>
            <p:spPr>
              <a:xfrm>
                <a:off x="0" y="317"/>
                <a:ext cx="227" cy="318"/>
              </a:xfrm>
              <a:prstGeom prst="line">
                <a:avLst/>
              </a:prstGeom>
              <a:ln w="28575" cap="flat" cmpd="sng">
                <a:solidFill>
                  <a:srgbClr val="FF0000"/>
                </a:solidFill>
                <a:prstDash val="solid"/>
                <a:headEnd type="none" w="med" len="med"/>
                <a:tailEnd type="none" w="med" len="med"/>
              </a:ln>
            </p:spPr>
          </p:sp>
          <p:grpSp>
            <p:nvGrpSpPr>
              <p:cNvPr id="38941" name="组合 38940"/>
              <p:cNvGrpSpPr/>
              <p:nvPr/>
            </p:nvGrpSpPr>
            <p:grpSpPr>
              <a:xfrm>
                <a:off x="363" y="544"/>
                <a:ext cx="391" cy="320"/>
                <a:chOff x="0" y="0"/>
                <a:chExt cx="391" cy="320"/>
              </a:xfrm>
            </p:grpSpPr>
            <p:grpSp>
              <p:nvGrpSpPr>
                <p:cNvPr id="38942" name="组合 38941"/>
                <p:cNvGrpSpPr/>
                <p:nvPr/>
              </p:nvGrpSpPr>
              <p:grpSpPr>
                <a:xfrm>
                  <a:off x="45" y="0"/>
                  <a:ext cx="176" cy="242"/>
                  <a:chOff x="0" y="0"/>
                  <a:chExt cx="176" cy="242"/>
                </a:xfrm>
              </p:grpSpPr>
              <p:sp>
                <p:nvSpPr>
                  <p:cNvPr id="38943" name="椭圆 38942"/>
                  <p:cNvSpPr/>
                  <p:nvPr/>
                </p:nvSpPr>
                <p:spPr>
                  <a:xfrm>
                    <a:off x="30" y="106"/>
                    <a:ext cx="136" cy="136"/>
                  </a:xfrm>
                  <a:prstGeom prst="ellipse">
                    <a:avLst/>
                  </a:prstGeom>
                  <a:noFill/>
                  <a:ln w="28575" cap="flat" cmpd="sng">
                    <a:solidFill>
                      <a:srgbClr val="FF0000"/>
                    </a:solidFill>
                    <a:prstDash val="solid"/>
                    <a:headEnd type="none" w="med" len="med"/>
                    <a:tailEnd type="none" w="med" len="med"/>
                  </a:ln>
                </p:spPr>
                <p:txBody>
                  <a:bodyPr/>
                  <a:p>
                    <a:endParaRPr lang="zh-CN" altLang="en-US" sz="1865"/>
                  </a:p>
                </p:txBody>
              </p:sp>
              <p:sp>
                <p:nvSpPr>
                  <p:cNvPr id="38944" name="矩形 38943"/>
                  <p:cNvSpPr/>
                  <p:nvPr/>
                </p:nvSpPr>
                <p:spPr>
                  <a:xfrm>
                    <a:off x="0" y="0"/>
                    <a:ext cx="176" cy="193"/>
                  </a:xfrm>
                  <a:prstGeom prst="rect">
                    <a:avLst/>
                  </a:prstGeom>
                  <a:noFill/>
                  <a:ln w="9525">
                    <a:noFill/>
                  </a:ln>
                </p:spPr>
                <p:txBody>
                  <a:bodyPr wrap="none" lIns="122766" tIns="61381" rIns="122766" bIns="61381" anchor="t" anchorCtr="0">
                    <a:spAutoFit/>
                  </a:bodyPr>
                  <a:p>
                    <a:pPr eaLnBrk="0" hangingPunct="0"/>
                    <a:endParaRPr lang="zh-CN" altLang="en-US" sz="1865" dirty="0">
                      <a:latin typeface="FrutigerNext LT Regular"/>
                    </a:endParaRPr>
                  </a:p>
                </p:txBody>
              </p:sp>
            </p:grpSp>
            <p:sp>
              <p:nvSpPr>
                <p:cNvPr id="38945" name="矩形 38944"/>
                <p:cNvSpPr/>
                <p:nvPr/>
              </p:nvSpPr>
              <p:spPr>
                <a:xfrm>
                  <a:off x="0" y="30"/>
                  <a:ext cx="391" cy="290"/>
                </a:xfrm>
                <a:prstGeom prst="rect">
                  <a:avLst/>
                </a:prstGeom>
                <a:noFill/>
                <a:ln w="9525">
                  <a:noFill/>
                </a:ln>
              </p:spPr>
              <p:txBody>
                <a:bodyPr wrap="none" lIns="122766" tIns="61381" rIns="122766" bIns="61381" anchor="t" anchorCtr="0">
                  <a:spAutoFit/>
                </a:bodyPr>
                <a:p>
                  <a:pPr eaLnBrk="0" hangingPunct="0"/>
                  <a:r>
                    <a:rPr lang="zh-CN" altLang="en-US" sz="3200" b="1" dirty="0">
                      <a:solidFill>
                        <a:srgbClr val="0000CC"/>
                      </a:solidFill>
                      <a:latin typeface="Comic Sans MS" panose="030F0702030302020204" pitchFamily="2" charset="0"/>
                      <a:sym typeface="Wingdings 2" panose="05020102010507070707" pitchFamily="2" charset="2"/>
                    </a:rPr>
                    <a:t></a:t>
                  </a:r>
                  <a:r>
                    <a:rPr lang="zh-CN" altLang="en-US" sz="3200" b="1" dirty="0">
                      <a:solidFill>
                        <a:srgbClr val="0000CC"/>
                      </a:solidFill>
                      <a:latin typeface="Comic Sans MS" panose="030F0702030302020204" pitchFamily="2" charset="0"/>
                    </a:rPr>
                    <a:t> </a:t>
                  </a:r>
                  <a:endParaRPr lang="zh-CN" altLang="en-US" sz="3200" b="1" dirty="0">
                    <a:solidFill>
                      <a:srgbClr val="0000CC"/>
                    </a:solidFill>
                    <a:latin typeface="Comic Sans MS" panose="030F0702030302020204" pitchFamily="2" charset="0"/>
                    <a:sym typeface="Wingdings 2" panose="05020102010507070707" pitchFamily="2" charset="2"/>
                  </a:endParaRPr>
                </a:p>
              </p:txBody>
            </p:sp>
          </p:grpSp>
          <p:sp>
            <p:nvSpPr>
              <p:cNvPr id="38946" name="直接连接符 38945"/>
              <p:cNvSpPr/>
              <p:nvPr/>
            </p:nvSpPr>
            <p:spPr>
              <a:xfrm>
                <a:off x="227" y="0"/>
                <a:ext cx="226" cy="680"/>
              </a:xfrm>
              <a:prstGeom prst="line">
                <a:avLst/>
              </a:prstGeom>
              <a:ln w="28575" cap="flat" cmpd="sng">
                <a:solidFill>
                  <a:srgbClr val="0000CC"/>
                </a:solidFill>
                <a:prstDash val="solid"/>
                <a:headEnd type="none" w="med" len="med"/>
                <a:tailEnd type="none" w="med" len="med"/>
              </a:ln>
            </p:spPr>
          </p:sp>
          <p:sp>
            <p:nvSpPr>
              <p:cNvPr id="38947" name="直接连接符 38946"/>
              <p:cNvSpPr/>
              <p:nvPr/>
            </p:nvSpPr>
            <p:spPr>
              <a:xfrm>
                <a:off x="317" y="635"/>
                <a:ext cx="136" cy="90"/>
              </a:xfrm>
              <a:prstGeom prst="line">
                <a:avLst/>
              </a:prstGeom>
              <a:ln w="28575" cap="flat" cmpd="sng">
                <a:solidFill>
                  <a:srgbClr val="FF0000"/>
                </a:solidFill>
                <a:prstDash val="solid"/>
                <a:headEnd type="none" w="med" len="med"/>
                <a:tailEnd type="none" w="med" len="med"/>
              </a:ln>
            </p:spPr>
          </p:sp>
        </p:grpSp>
        <p:sp>
          <p:nvSpPr>
            <p:cNvPr id="38948" name="矩形 38947"/>
            <p:cNvSpPr/>
            <p:nvPr/>
          </p:nvSpPr>
          <p:spPr>
            <a:xfrm>
              <a:off x="1348" y="1464"/>
              <a:ext cx="228" cy="193"/>
            </a:xfrm>
            <a:prstGeom prst="rect">
              <a:avLst/>
            </a:prstGeom>
            <a:noFill/>
            <a:ln w="9525">
              <a:noFill/>
            </a:ln>
          </p:spPr>
          <p:txBody>
            <a:bodyPr wrap="none" lIns="122766" tIns="61381" rIns="122766" bIns="61381" anchor="t" anchorCtr="0">
              <a:spAutoFit/>
            </a:bodyPr>
            <a:p>
              <a:pPr eaLnBrk="0" hangingPunct="0"/>
              <a:r>
                <a:rPr lang="zh-CN" altLang="en-US" sz="1865" b="1" dirty="0">
                  <a:solidFill>
                    <a:srgbClr val="FF0000"/>
                  </a:solidFill>
                  <a:latin typeface="Comic Sans MS" panose="030F0702030302020204" pitchFamily="2" charset="0"/>
                  <a:ea typeface="PMingLiU" panose="02020500000000000000" pitchFamily="2" charset="-120"/>
                </a:rPr>
                <a:t>○</a:t>
              </a:r>
              <a:endParaRPr lang="zh-CN" altLang="en-US" sz="1865" dirty="0">
                <a:latin typeface="FrutigerNext LT Regular"/>
              </a:endParaRPr>
            </a:p>
          </p:txBody>
        </p:sp>
        <p:sp>
          <p:nvSpPr>
            <p:cNvPr id="38949" name="矩形 38948"/>
            <p:cNvSpPr/>
            <p:nvPr/>
          </p:nvSpPr>
          <p:spPr>
            <a:xfrm>
              <a:off x="1076" y="1600"/>
              <a:ext cx="228" cy="193"/>
            </a:xfrm>
            <a:prstGeom prst="rect">
              <a:avLst/>
            </a:prstGeom>
            <a:noFill/>
            <a:ln w="9525">
              <a:noFill/>
            </a:ln>
          </p:spPr>
          <p:txBody>
            <a:bodyPr wrap="none" lIns="122766" tIns="61381" rIns="122766" bIns="61381" anchor="t" anchorCtr="0">
              <a:spAutoFit/>
            </a:bodyPr>
            <a:p>
              <a:pPr eaLnBrk="0" hangingPunct="0"/>
              <a:r>
                <a:rPr lang="zh-CN" altLang="en-US" sz="1865" b="1" dirty="0">
                  <a:solidFill>
                    <a:srgbClr val="FF0000"/>
                  </a:solidFill>
                  <a:latin typeface="Comic Sans MS" panose="030F0702030302020204" pitchFamily="2" charset="0"/>
                  <a:ea typeface="PMingLiU" panose="02020500000000000000" pitchFamily="2" charset="-120"/>
                </a:rPr>
                <a:t>○</a:t>
              </a:r>
              <a:endParaRPr lang="zh-CN" altLang="en-US" sz="1865" dirty="0">
                <a:latin typeface="FrutigerNext LT Regular"/>
              </a:endParaRPr>
            </a:p>
          </p:txBody>
        </p:sp>
        <p:sp>
          <p:nvSpPr>
            <p:cNvPr id="38950" name="矩形 38949"/>
            <p:cNvSpPr/>
            <p:nvPr/>
          </p:nvSpPr>
          <p:spPr>
            <a:xfrm>
              <a:off x="1563" y="1105"/>
              <a:ext cx="228" cy="193"/>
            </a:xfrm>
            <a:prstGeom prst="rect">
              <a:avLst/>
            </a:prstGeom>
            <a:noFill/>
            <a:ln w="9525">
              <a:noFill/>
            </a:ln>
          </p:spPr>
          <p:txBody>
            <a:bodyPr wrap="none" lIns="122766" tIns="61381" rIns="122766" bIns="61381" anchor="t" anchorCtr="0">
              <a:spAutoFit/>
            </a:bodyPr>
            <a:p>
              <a:pPr eaLnBrk="0" hangingPunct="0"/>
              <a:r>
                <a:rPr lang="zh-CN" altLang="en-US" sz="1865" b="1" dirty="0">
                  <a:solidFill>
                    <a:srgbClr val="FF0000"/>
                  </a:solidFill>
                  <a:latin typeface="Comic Sans MS" panose="030F0702030302020204" pitchFamily="2" charset="0"/>
                  <a:ea typeface="PMingLiU" panose="02020500000000000000" pitchFamily="2" charset="-120"/>
                </a:rPr>
                <a:t>○</a:t>
              </a:r>
              <a:endParaRPr lang="zh-CN" altLang="en-US" sz="1865" dirty="0">
                <a:latin typeface="FrutigerNext LT Regular"/>
              </a:endParaRPr>
            </a:p>
          </p:txBody>
        </p:sp>
        <p:sp>
          <p:nvSpPr>
            <p:cNvPr id="38951" name="椭圆 38950"/>
            <p:cNvSpPr/>
            <p:nvPr/>
          </p:nvSpPr>
          <p:spPr>
            <a:xfrm>
              <a:off x="1679" y="1922"/>
              <a:ext cx="136" cy="136"/>
            </a:xfrm>
            <a:prstGeom prst="ellipse">
              <a:avLst/>
            </a:prstGeom>
            <a:solidFill>
              <a:srgbClr val="FF0000"/>
            </a:solidFill>
            <a:ln w="12700" cap="flat" cmpd="sng">
              <a:solidFill>
                <a:srgbClr val="FF0000"/>
              </a:solidFill>
              <a:prstDash val="solid"/>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cxnSp>
          <p:nvCxnSpPr>
            <p:cNvPr id="38952" name="直接箭头连接符 38951"/>
            <p:cNvCxnSpPr/>
            <p:nvPr/>
          </p:nvCxnSpPr>
          <p:spPr>
            <a:xfrm flipV="1">
              <a:off x="1517" y="2058"/>
              <a:ext cx="230" cy="249"/>
            </a:xfrm>
            <a:prstGeom prst="straightConnector1">
              <a:avLst/>
            </a:prstGeom>
            <a:ln w="28575" cap="flat" cmpd="sng">
              <a:solidFill>
                <a:srgbClr val="FF0000"/>
              </a:solidFill>
              <a:prstDash val="solid"/>
              <a:headEnd type="none" w="med" len="med"/>
              <a:tailEnd type="none" w="med" len="med"/>
            </a:ln>
          </p:spPr>
        </p:cxnSp>
        <p:sp>
          <p:nvSpPr>
            <p:cNvPr id="38953" name="直接连接符 38952"/>
            <p:cNvSpPr/>
            <p:nvPr/>
          </p:nvSpPr>
          <p:spPr>
            <a:xfrm flipV="1">
              <a:off x="1472" y="1287"/>
              <a:ext cx="182" cy="226"/>
            </a:xfrm>
            <a:prstGeom prst="line">
              <a:avLst/>
            </a:prstGeom>
            <a:ln w="28575" cap="flat" cmpd="sng">
              <a:solidFill>
                <a:srgbClr val="FF0000"/>
              </a:solidFill>
              <a:prstDash val="solid"/>
              <a:headEnd type="none" w="med" len="med"/>
              <a:tailEnd type="none" w="med" len="med"/>
            </a:ln>
          </p:spPr>
        </p:sp>
        <p:sp>
          <p:nvSpPr>
            <p:cNvPr id="38954" name="直接连接符 38953"/>
            <p:cNvSpPr/>
            <p:nvPr/>
          </p:nvSpPr>
          <p:spPr>
            <a:xfrm>
              <a:off x="1744" y="1287"/>
              <a:ext cx="318" cy="997"/>
            </a:xfrm>
            <a:prstGeom prst="line">
              <a:avLst/>
            </a:prstGeom>
            <a:ln w="28575" cap="flat" cmpd="sng">
              <a:solidFill>
                <a:srgbClr val="FF0000"/>
              </a:solidFill>
              <a:prstDash val="solid"/>
              <a:headEnd type="none" w="med" len="med"/>
              <a:tailEnd type="none" w="med" len="med"/>
            </a:ln>
          </p:spPr>
        </p:sp>
        <p:grpSp>
          <p:nvGrpSpPr>
            <p:cNvPr id="38955" name="组合 38954"/>
            <p:cNvGrpSpPr/>
            <p:nvPr/>
          </p:nvGrpSpPr>
          <p:grpSpPr>
            <a:xfrm>
              <a:off x="0" y="0"/>
              <a:ext cx="3810" cy="3674"/>
              <a:chOff x="0" y="0"/>
              <a:chExt cx="3810" cy="3674"/>
            </a:xfrm>
          </p:grpSpPr>
          <p:grpSp>
            <p:nvGrpSpPr>
              <p:cNvPr id="38956" name="组合 38955"/>
              <p:cNvGrpSpPr/>
              <p:nvPr/>
            </p:nvGrpSpPr>
            <p:grpSpPr>
              <a:xfrm>
                <a:off x="0" y="1361"/>
                <a:ext cx="272" cy="2313"/>
                <a:chOff x="0" y="0"/>
                <a:chExt cx="272" cy="2313"/>
              </a:xfrm>
            </p:grpSpPr>
            <p:sp>
              <p:nvSpPr>
                <p:cNvPr id="38957" name="矩形 38956"/>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58" name="矩形 38957"/>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59" name="矩形 38958"/>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60" name="矩形 38959"/>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61" name="矩形 38960"/>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62" name="矩形 38961"/>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63" name="矩形 38962"/>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64" name="矩形 38963"/>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algn="ctr" eaLnBrk="0" hangingPunct="0"/>
                  <a:r>
                    <a:rPr lang="zh-CN" altLang="en-US" sz="3200" b="1" dirty="0">
                      <a:solidFill>
                        <a:srgbClr val="0000CC"/>
                      </a:solidFill>
                      <a:latin typeface="隶书" panose="02010509060101010101" pitchFamily="1" charset="-122"/>
                      <a:ea typeface="隶书" panose="02010509060101010101" pitchFamily="1" charset="-122"/>
                      <a:sym typeface="Wingdings 2" panose="05020102010507070707" pitchFamily="2" charset="2"/>
                    </a:rPr>
                    <a:t></a:t>
                  </a:r>
                  <a:r>
                    <a:rPr lang="zh-CN" altLang="en-US" sz="3200" b="1" dirty="0">
                      <a:solidFill>
                        <a:srgbClr val="0000CC"/>
                      </a:solidFill>
                      <a:latin typeface="隶书" panose="02010509060101010101" pitchFamily="1" charset="-122"/>
                      <a:ea typeface="隶书" panose="02010509060101010101" pitchFamily="1" charset="-122"/>
                    </a:rPr>
                    <a:t> </a:t>
                  </a:r>
                  <a:endParaRPr lang="zh-CN" altLang="en-US" sz="3200" b="1" dirty="0">
                    <a:solidFill>
                      <a:srgbClr val="0000CC"/>
                    </a:solidFill>
                    <a:latin typeface="隶书" panose="02010509060101010101" pitchFamily="1" charset="-122"/>
                    <a:ea typeface="隶书" panose="02010509060101010101" pitchFamily="1" charset="-122"/>
                    <a:sym typeface="Wingdings 2" panose="05020102010507070707" pitchFamily="2" charset="2"/>
                  </a:endParaRPr>
                </a:p>
              </p:txBody>
            </p:sp>
            <p:sp>
              <p:nvSpPr>
                <p:cNvPr id="38965" name="矩形 38964"/>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66" name="矩形 38965"/>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8967" name="组合 38966"/>
              <p:cNvGrpSpPr/>
              <p:nvPr/>
            </p:nvGrpSpPr>
            <p:grpSpPr>
              <a:xfrm>
                <a:off x="272" y="1361"/>
                <a:ext cx="272" cy="2313"/>
                <a:chOff x="0" y="0"/>
                <a:chExt cx="272" cy="2313"/>
              </a:xfrm>
            </p:grpSpPr>
            <p:sp>
              <p:nvSpPr>
                <p:cNvPr id="38968" name="矩形 38967"/>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69" name="矩形 38968"/>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70" name="矩形 38969"/>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71" name="矩形 38970"/>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72" name="矩形 38971"/>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73" name="矩形 38972"/>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74" name="矩形 38973"/>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75" name="矩形 38974"/>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76" name="矩形 38975"/>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77" name="矩形 38976"/>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8978" name="组合 38977"/>
              <p:cNvGrpSpPr/>
              <p:nvPr/>
            </p:nvGrpSpPr>
            <p:grpSpPr>
              <a:xfrm>
                <a:off x="544" y="1361"/>
                <a:ext cx="272" cy="2313"/>
                <a:chOff x="0" y="0"/>
                <a:chExt cx="272" cy="2313"/>
              </a:xfrm>
            </p:grpSpPr>
            <p:sp>
              <p:nvSpPr>
                <p:cNvPr id="38979" name="矩形 38978"/>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80" name="矩形 38979"/>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81" name="矩形 38980"/>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82" name="矩形 38981"/>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83" name="矩形 38982"/>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84" name="矩形 38983"/>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85" name="矩形 38984"/>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86" name="矩形 38985"/>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87" name="矩形 38986"/>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88" name="矩形 38987"/>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8989" name="组合 38988"/>
              <p:cNvGrpSpPr/>
              <p:nvPr/>
            </p:nvGrpSpPr>
            <p:grpSpPr>
              <a:xfrm>
                <a:off x="817" y="1361"/>
                <a:ext cx="272" cy="2313"/>
                <a:chOff x="0" y="0"/>
                <a:chExt cx="272" cy="2313"/>
              </a:xfrm>
            </p:grpSpPr>
            <p:sp>
              <p:nvSpPr>
                <p:cNvPr id="38990" name="矩形 38989"/>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91" name="矩形 38990"/>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92" name="矩形 38991"/>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93" name="矩形 38992"/>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8994" name="矩形 38993"/>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95" name="矩形 38994"/>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96" name="矩形 38995"/>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97" name="矩形 38996"/>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98" name="矩形 38997"/>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8999" name="矩形 38998"/>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000" name="组合 38999"/>
              <p:cNvGrpSpPr/>
              <p:nvPr/>
            </p:nvGrpSpPr>
            <p:grpSpPr>
              <a:xfrm>
                <a:off x="1089" y="1361"/>
                <a:ext cx="272" cy="2313"/>
                <a:chOff x="0" y="0"/>
                <a:chExt cx="272" cy="2313"/>
              </a:xfrm>
            </p:grpSpPr>
            <p:sp>
              <p:nvSpPr>
                <p:cNvPr id="39001" name="矩形 39000"/>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02" name="矩形 39001"/>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03" name="矩形 39002"/>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04" name="矩形 39003"/>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05" name="矩形 39004"/>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06" name="矩形 39005"/>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07" name="矩形 39006"/>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08" name="矩形 39007"/>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09" name="矩形 39008"/>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10" name="矩形 39009"/>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011" name="组合 39010"/>
              <p:cNvGrpSpPr/>
              <p:nvPr/>
            </p:nvGrpSpPr>
            <p:grpSpPr>
              <a:xfrm>
                <a:off x="1361" y="1361"/>
                <a:ext cx="272" cy="2313"/>
                <a:chOff x="0" y="0"/>
                <a:chExt cx="272" cy="2313"/>
              </a:xfrm>
            </p:grpSpPr>
            <p:sp>
              <p:nvSpPr>
                <p:cNvPr id="39012" name="矩形 39011"/>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13" name="矩形 39012"/>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14" name="矩形 39013"/>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15" name="矩形 39014"/>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16" name="矩形 39015"/>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17" name="矩形 39016"/>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18" name="矩形 39017"/>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19" name="矩形 39018"/>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20" name="矩形 39019"/>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21" name="矩形 39020"/>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022" name="组合 39021"/>
              <p:cNvGrpSpPr/>
              <p:nvPr/>
            </p:nvGrpSpPr>
            <p:grpSpPr>
              <a:xfrm>
                <a:off x="1905" y="1361"/>
                <a:ext cx="272" cy="2313"/>
                <a:chOff x="0" y="0"/>
                <a:chExt cx="272" cy="2313"/>
              </a:xfrm>
            </p:grpSpPr>
            <p:sp>
              <p:nvSpPr>
                <p:cNvPr id="39023" name="矩形 39022"/>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24" name="矩形 39023"/>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25" name="矩形 39024"/>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26" name="矩形 39025"/>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27" name="矩形 39026"/>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28" name="矩形 39027"/>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29" name="矩形 39028"/>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30" name="矩形 39029"/>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31" name="矩形 39030"/>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32" name="矩形 39031"/>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033" name="组合 39032"/>
              <p:cNvGrpSpPr/>
              <p:nvPr/>
            </p:nvGrpSpPr>
            <p:grpSpPr>
              <a:xfrm>
                <a:off x="2450" y="1361"/>
                <a:ext cx="272" cy="2313"/>
                <a:chOff x="0" y="0"/>
                <a:chExt cx="272" cy="2313"/>
              </a:xfrm>
            </p:grpSpPr>
            <p:sp>
              <p:nvSpPr>
                <p:cNvPr id="39034" name="矩形 39033"/>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35" name="矩形 39034"/>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36" name="矩形 39035"/>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37" name="矩形 39036"/>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38" name="矩形 39037"/>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39" name="矩形 39038"/>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40" name="矩形 39039"/>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41" name="矩形 39040"/>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42" name="矩形 39041"/>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43" name="矩形 39042"/>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044" name="组合 39043"/>
              <p:cNvGrpSpPr/>
              <p:nvPr/>
            </p:nvGrpSpPr>
            <p:grpSpPr>
              <a:xfrm>
                <a:off x="2722" y="1361"/>
                <a:ext cx="272" cy="2313"/>
                <a:chOff x="0" y="0"/>
                <a:chExt cx="272" cy="2313"/>
              </a:xfrm>
            </p:grpSpPr>
            <p:sp>
              <p:nvSpPr>
                <p:cNvPr id="39045" name="矩形 39044"/>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46" name="矩形 39045"/>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47" name="矩形 39046"/>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48" name="矩形 39047"/>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49" name="矩形 39048"/>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50" name="矩形 39049"/>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51" name="矩形 39050"/>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52" name="矩形 39051"/>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53" name="矩形 39052"/>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054" name="矩形 39053"/>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055" name="组合 39054"/>
              <p:cNvGrpSpPr/>
              <p:nvPr/>
            </p:nvGrpSpPr>
            <p:grpSpPr>
              <a:xfrm>
                <a:off x="0" y="1089"/>
                <a:ext cx="3810" cy="272"/>
                <a:chOff x="0" y="0"/>
                <a:chExt cx="3810" cy="272"/>
              </a:xfrm>
            </p:grpSpPr>
            <p:grpSp>
              <p:nvGrpSpPr>
                <p:cNvPr id="39056" name="组合 39055"/>
                <p:cNvGrpSpPr/>
                <p:nvPr/>
              </p:nvGrpSpPr>
              <p:grpSpPr>
                <a:xfrm>
                  <a:off x="0" y="0"/>
                  <a:ext cx="816" cy="272"/>
                  <a:chOff x="0" y="0"/>
                  <a:chExt cx="816" cy="272"/>
                </a:xfrm>
              </p:grpSpPr>
              <p:sp>
                <p:nvSpPr>
                  <p:cNvPr id="39057" name="矩形 39056"/>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58" name="矩形 39057"/>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59" name="矩形 39058"/>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060" name="组合 39059"/>
                <p:cNvGrpSpPr/>
                <p:nvPr/>
              </p:nvGrpSpPr>
              <p:grpSpPr>
                <a:xfrm>
                  <a:off x="1633" y="0"/>
                  <a:ext cx="816" cy="272"/>
                  <a:chOff x="0" y="0"/>
                  <a:chExt cx="816" cy="272"/>
                </a:xfrm>
              </p:grpSpPr>
              <p:sp>
                <p:nvSpPr>
                  <p:cNvPr id="39061" name="矩形 39060"/>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62" name="矩形 39061"/>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63" name="矩形 39062"/>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064" name="组合 39063"/>
                <p:cNvGrpSpPr/>
                <p:nvPr/>
              </p:nvGrpSpPr>
              <p:grpSpPr>
                <a:xfrm>
                  <a:off x="272" y="0"/>
                  <a:ext cx="816" cy="272"/>
                  <a:chOff x="0" y="0"/>
                  <a:chExt cx="816" cy="272"/>
                </a:xfrm>
              </p:grpSpPr>
              <p:sp>
                <p:nvSpPr>
                  <p:cNvPr id="39065" name="矩形 39064"/>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66" name="矩形 39065"/>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67" name="矩形 39066"/>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068" name="组合 39067"/>
                <p:cNvGrpSpPr/>
                <p:nvPr/>
              </p:nvGrpSpPr>
              <p:grpSpPr>
                <a:xfrm>
                  <a:off x="817" y="0"/>
                  <a:ext cx="816" cy="272"/>
                  <a:chOff x="0" y="0"/>
                  <a:chExt cx="816" cy="272"/>
                </a:xfrm>
              </p:grpSpPr>
              <p:sp>
                <p:nvSpPr>
                  <p:cNvPr id="39069" name="矩形 39068"/>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70" name="矩形 39069"/>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71" name="矩形 39070"/>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072" name="组合 39071"/>
                <p:cNvGrpSpPr/>
                <p:nvPr/>
              </p:nvGrpSpPr>
              <p:grpSpPr>
                <a:xfrm>
                  <a:off x="2450" y="0"/>
                  <a:ext cx="816" cy="272"/>
                  <a:chOff x="0" y="0"/>
                  <a:chExt cx="816" cy="272"/>
                </a:xfrm>
              </p:grpSpPr>
              <p:sp>
                <p:nvSpPr>
                  <p:cNvPr id="39073" name="矩形 39072"/>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74" name="矩形 39073"/>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75" name="矩形 39074"/>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076" name="组合 39075"/>
                <p:cNvGrpSpPr/>
                <p:nvPr/>
              </p:nvGrpSpPr>
              <p:grpSpPr>
                <a:xfrm>
                  <a:off x="3266" y="0"/>
                  <a:ext cx="544" cy="272"/>
                  <a:chOff x="0" y="0"/>
                  <a:chExt cx="544" cy="272"/>
                </a:xfrm>
              </p:grpSpPr>
              <p:sp>
                <p:nvSpPr>
                  <p:cNvPr id="39077" name="矩形 39076"/>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78" name="矩形 39077"/>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grpSp>
            <p:nvGrpSpPr>
              <p:cNvPr id="39079" name="组合 39078"/>
              <p:cNvGrpSpPr/>
              <p:nvPr/>
            </p:nvGrpSpPr>
            <p:grpSpPr>
              <a:xfrm>
                <a:off x="0" y="817"/>
                <a:ext cx="3810" cy="272"/>
                <a:chOff x="0" y="0"/>
                <a:chExt cx="3810" cy="272"/>
              </a:xfrm>
            </p:grpSpPr>
            <p:grpSp>
              <p:nvGrpSpPr>
                <p:cNvPr id="39080" name="组合 39079"/>
                <p:cNvGrpSpPr/>
                <p:nvPr/>
              </p:nvGrpSpPr>
              <p:grpSpPr>
                <a:xfrm>
                  <a:off x="0" y="0"/>
                  <a:ext cx="816" cy="272"/>
                  <a:chOff x="0" y="0"/>
                  <a:chExt cx="816" cy="272"/>
                </a:xfrm>
              </p:grpSpPr>
              <p:sp>
                <p:nvSpPr>
                  <p:cNvPr id="39081" name="矩形 39080"/>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82" name="矩形 39081"/>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83" name="矩形 39082"/>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084" name="组合 39083"/>
                <p:cNvGrpSpPr/>
                <p:nvPr/>
              </p:nvGrpSpPr>
              <p:grpSpPr>
                <a:xfrm>
                  <a:off x="1633" y="0"/>
                  <a:ext cx="816" cy="272"/>
                  <a:chOff x="0" y="0"/>
                  <a:chExt cx="816" cy="272"/>
                </a:xfrm>
              </p:grpSpPr>
              <p:sp>
                <p:nvSpPr>
                  <p:cNvPr id="39085" name="矩形 39084"/>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86" name="矩形 39085"/>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87" name="矩形 39086"/>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088" name="组合 39087"/>
                <p:cNvGrpSpPr/>
                <p:nvPr/>
              </p:nvGrpSpPr>
              <p:grpSpPr>
                <a:xfrm>
                  <a:off x="272" y="0"/>
                  <a:ext cx="816" cy="272"/>
                  <a:chOff x="0" y="0"/>
                  <a:chExt cx="816" cy="272"/>
                </a:xfrm>
              </p:grpSpPr>
              <p:sp>
                <p:nvSpPr>
                  <p:cNvPr id="39089" name="矩形 39088"/>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90" name="矩形 39089"/>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91" name="矩形 39090"/>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092" name="组合 39091"/>
                <p:cNvGrpSpPr/>
                <p:nvPr/>
              </p:nvGrpSpPr>
              <p:grpSpPr>
                <a:xfrm>
                  <a:off x="817" y="0"/>
                  <a:ext cx="816" cy="272"/>
                  <a:chOff x="0" y="0"/>
                  <a:chExt cx="816" cy="272"/>
                </a:xfrm>
              </p:grpSpPr>
              <p:sp>
                <p:nvSpPr>
                  <p:cNvPr id="39093" name="矩形 39092"/>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94" name="矩形 39093"/>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95" name="矩形 39094"/>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096" name="组合 39095"/>
                <p:cNvGrpSpPr/>
                <p:nvPr/>
              </p:nvGrpSpPr>
              <p:grpSpPr>
                <a:xfrm>
                  <a:off x="2450" y="0"/>
                  <a:ext cx="816" cy="272"/>
                  <a:chOff x="0" y="0"/>
                  <a:chExt cx="816" cy="272"/>
                </a:xfrm>
              </p:grpSpPr>
              <p:sp>
                <p:nvSpPr>
                  <p:cNvPr id="39097" name="矩形 39096"/>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98" name="矩形 39097"/>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099" name="矩形 39098"/>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00" name="组合 39099"/>
                <p:cNvGrpSpPr/>
                <p:nvPr/>
              </p:nvGrpSpPr>
              <p:grpSpPr>
                <a:xfrm>
                  <a:off x="3266" y="0"/>
                  <a:ext cx="544" cy="272"/>
                  <a:chOff x="0" y="0"/>
                  <a:chExt cx="544" cy="272"/>
                </a:xfrm>
              </p:grpSpPr>
              <p:sp>
                <p:nvSpPr>
                  <p:cNvPr id="39101" name="矩形 39100"/>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02" name="矩形 39101"/>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grpSp>
            <p:nvGrpSpPr>
              <p:cNvPr id="39103" name="组合 39102"/>
              <p:cNvGrpSpPr/>
              <p:nvPr/>
            </p:nvGrpSpPr>
            <p:grpSpPr>
              <a:xfrm>
                <a:off x="0" y="272"/>
                <a:ext cx="3810" cy="272"/>
                <a:chOff x="0" y="0"/>
                <a:chExt cx="3810" cy="272"/>
              </a:xfrm>
            </p:grpSpPr>
            <p:grpSp>
              <p:nvGrpSpPr>
                <p:cNvPr id="39104" name="组合 39103"/>
                <p:cNvGrpSpPr/>
                <p:nvPr/>
              </p:nvGrpSpPr>
              <p:grpSpPr>
                <a:xfrm>
                  <a:off x="0" y="0"/>
                  <a:ext cx="816" cy="272"/>
                  <a:chOff x="0" y="0"/>
                  <a:chExt cx="816" cy="272"/>
                </a:xfrm>
              </p:grpSpPr>
              <p:sp>
                <p:nvSpPr>
                  <p:cNvPr id="39105" name="矩形 39104"/>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06" name="矩形 39105"/>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07" name="矩形 39106"/>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08" name="组合 39107"/>
                <p:cNvGrpSpPr/>
                <p:nvPr/>
              </p:nvGrpSpPr>
              <p:grpSpPr>
                <a:xfrm>
                  <a:off x="1633" y="0"/>
                  <a:ext cx="816" cy="272"/>
                  <a:chOff x="0" y="0"/>
                  <a:chExt cx="816" cy="272"/>
                </a:xfrm>
              </p:grpSpPr>
              <p:sp>
                <p:nvSpPr>
                  <p:cNvPr id="39109" name="矩形 39108"/>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10" name="矩形 39109"/>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11" name="矩形 39110"/>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12" name="组合 39111"/>
                <p:cNvGrpSpPr/>
                <p:nvPr/>
              </p:nvGrpSpPr>
              <p:grpSpPr>
                <a:xfrm>
                  <a:off x="272" y="0"/>
                  <a:ext cx="816" cy="272"/>
                  <a:chOff x="0" y="0"/>
                  <a:chExt cx="816" cy="272"/>
                </a:xfrm>
              </p:grpSpPr>
              <p:sp>
                <p:nvSpPr>
                  <p:cNvPr id="39113" name="矩形 39112"/>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14" name="矩形 39113"/>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15" name="矩形 39114"/>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16" name="组合 39115"/>
                <p:cNvGrpSpPr/>
                <p:nvPr/>
              </p:nvGrpSpPr>
              <p:grpSpPr>
                <a:xfrm>
                  <a:off x="817" y="0"/>
                  <a:ext cx="816" cy="272"/>
                  <a:chOff x="0" y="0"/>
                  <a:chExt cx="816" cy="272"/>
                </a:xfrm>
              </p:grpSpPr>
              <p:sp>
                <p:nvSpPr>
                  <p:cNvPr id="39117" name="矩形 39116"/>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18" name="矩形 39117"/>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19" name="矩形 39118"/>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20" name="组合 39119"/>
                <p:cNvGrpSpPr/>
                <p:nvPr/>
              </p:nvGrpSpPr>
              <p:grpSpPr>
                <a:xfrm>
                  <a:off x="2450" y="0"/>
                  <a:ext cx="816" cy="272"/>
                  <a:chOff x="0" y="0"/>
                  <a:chExt cx="816" cy="272"/>
                </a:xfrm>
              </p:grpSpPr>
              <p:sp>
                <p:nvSpPr>
                  <p:cNvPr id="39121" name="矩形 39120"/>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22" name="矩形 39121"/>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23" name="矩形 39122"/>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24" name="组合 39123"/>
                <p:cNvGrpSpPr/>
                <p:nvPr/>
              </p:nvGrpSpPr>
              <p:grpSpPr>
                <a:xfrm>
                  <a:off x="3266" y="0"/>
                  <a:ext cx="544" cy="272"/>
                  <a:chOff x="0" y="0"/>
                  <a:chExt cx="544" cy="272"/>
                </a:xfrm>
              </p:grpSpPr>
              <p:sp>
                <p:nvSpPr>
                  <p:cNvPr id="39125" name="矩形 39124"/>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26" name="矩形 39125"/>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grpSp>
            <p:nvGrpSpPr>
              <p:cNvPr id="39127" name="组合 39126"/>
              <p:cNvGrpSpPr/>
              <p:nvPr/>
            </p:nvGrpSpPr>
            <p:grpSpPr>
              <a:xfrm>
                <a:off x="0" y="0"/>
                <a:ext cx="3810" cy="272"/>
                <a:chOff x="0" y="0"/>
                <a:chExt cx="3810" cy="272"/>
              </a:xfrm>
            </p:grpSpPr>
            <p:grpSp>
              <p:nvGrpSpPr>
                <p:cNvPr id="39128" name="组合 39127"/>
                <p:cNvGrpSpPr/>
                <p:nvPr/>
              </p:nvGrpSpPr>
              <p:grpSpPr>
                <a:xfrm>
                  <a:off x="0" y="0"/>
                  <a:ext cx="816" cy="272"/>
                  <a:chOff x="0" y="0"/>
                  <a:chExt cx="816" cy="272"/>
                </a:xfrm>
              </p:grpSpPr>
              <p:sp>
                <p:nvSpPr>
                  <p:cNvPr id="39129" name="矩形 39128"/>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30" name="矩形 39129"/>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31" name="矩形 39130"/>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32" name="组合 39131"/>
                <p:cNvGrpSpPr/>
                <p:nvPr/>
              </p:nvGrpSpPr>
              <p:grpSpPr>
                <a:xfrm>
                  <a:off x="1633" y="0"/>
                  <a:ext cx="816" cy="272"/>
                  <a:chOff x="0" y="0"/>
                  <a:chExt cx="816" cy="272"/>
                </a:xfrm>
              </p:grpSpPr>
              <p:sp>
                <p:nvSpPr>
                  <p:cNvPr id="39133" name="矩形 39132"/>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34" name="矩形 39133"/>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35" name="矩形 39134"/>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36" name="组合 39135"/>
                <p:cNvGrpSpPr/>
                <p:nvPr/>
              </p:nvGrpSpPr>
              <p:grpSpPr>
                <a:xfrm>
                  <a:off x="272" y="0"/>
                  <a:ext cx="816" cy="272"/>
                  <a:chOff x="0" y="0"/>
                  <a:chExt cx="816" cy="272"/>
                </a:xfrm>
              </p:grpSpPr>
              <p:sp>
                <p:nvSpPr>
                  <p:cNvPr id="39137" name="矩形 39136"/>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38" name="矩形 39137"/>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39" name="矩形 39138"/>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40" name="组合 39139"/>
                <p:cNvGrpSpPr/>
                <p:nvPr/>
              </p:nvGrpSpPr>
              <p:grpSpPr>
                <a:xfrm>
                  <a:off x="817" y="0"/>
                  <a:ext cx="816" cy="272"/>
                  <a:chOff x="0" y="0"/>
                  <a:chExt cx="816" cy="272"/>
                </a:xfrm>
              </p:grpSpPr>
              <p:sp>
                <p:nvSpPr>
                  <p:cNvPr id="39141" name="矩形 39140"/>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b" anchorCtr="1"/>
                  <a:p>
                    <a:pPr eaLnBrk="0" hangingPunct="0"/>
                    <a:endParaRPr lang="zh-CN" altLang="en-US" sz="1865" dirty="0">
                      <a:latin typeface="FrutigerNext LT Regular"/>
                    </a:endParaRPr>
                  </a:p>
                </p:txBody>
              </p:sp>
              <p:sp>
                <p:nvSpPr>
                  <p:cNvPr id="39142" name="矩形 39141"/>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43" name="矩形 39142"/>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44" name="组合 39143"/>
                <p:cNvGrpSpPr/>
                <p:nvPr/>
              </p:nvGrpSpPr>
              <p:grpSpPr>
                <a:xfrm>
                  <a:off x="2450" y="0"/>
                  <a:ext cx="816" cy="272"/>
                  <a:chOff x="0" y="0"/>
                  <a:chExt cx="816" cy="272"/>
                </a:xfrm>
              </p:grpSpPr>
              <p:sp>
                <p:nvSpPr>
                  <p:cNvPr id="39145" name="矩形 39144"/>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46" name="矩形 39145"/>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47" name="矩形 39146"/>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48" name="组合 39147"/>
                <p:cNvGrpSpPr/>
                <p:nvPr/>
              </p:nvGrpSpPr>
              <p:grpSpPr>
                <a:xfrm>
                  <a:off x="3266" y="0"/>
                  <a:ext cx="544" cy="272"/>
                  <a:chOff x="0" y="0"/>
                  <a:chExt cx="544" cy="272"/>
                </a:xfrm>
              </p:grpSpPr>
              <p:sp>
                <p:nvSpPr>
                  <p:cNvPr id="39149" name="矩形 39148"/>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50" name="矩形 39149"/>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grpSp>
            <p:nvGrpSpPr>
              <p:cNvPr id="39151" name="组合 39150"/>
              <p:cNvGrpSpPr/>
              <p:nvPr/>
            </p:nvGrpSpPr>
            <p:grpSpPr>
              <a:xfrm>
                <a:off x="2994" y="1361"/>
                <a:ext cx="272" cy="2313"/>
                <a:chOff x="0" y="0"/>
                <a:chExt cx="272" cy="2313"/>
              </a:xfrm>
            </p:grpSpPr>
            <p:sp>
              <p:nvSpPr>
                <p:cNvPr id="39152" name="矩形 39151"/>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53" name="矩形 39152"/>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54" name="矩形 39153"/>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55" name="矩形 39154"/>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56" name="矩形 39155"/>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157" name="矩形 39156"/>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158" name="矩形 39157"/>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159" name="矩形 39158"/>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160" name="矩形 39159"/>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161" name="矩形 39160"/>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62" name="组合 39161"/>
              <p:cNvGrpSpPr/>
              <p:nvPr/>
            </p:nvGrpSpPr>
            <p:grpSpPr>
              <a:xfrm>
                <a:off x="3266" y="1361"/>
                <a:ext cx="272" cy="2313"/>
                <a:chOff x="0" y="0"/>
                <a:chExt cx="272" cy="2313"/>
              </a:xfrm>
            </p:grpSpPr>
            <p:sp>
              <p:nvSpPr>
                <p:cNvPr id="39163" name="矩形 39162"/>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64" name="矩形 39163"/>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65" name="矩形 39164"/>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66" name="矩形 39165"/>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67" name="矩形 39166"/>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168" name="矩形 39167"/>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169" name="矩形 39168"/>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170" name="矩形 39169"/>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171" name="矩形 39170"/>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172" name="矩形 39171"/>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73" name="组合 39172"/>
              <p:cNvGrpSpPr/>
              <p:nvPr/>
            </p:nvGrpSpPr>
            <p:grpSpPr>
              <a:xfrm>
                <a:off x="3538" y="1361"/>
                <a:ext cx="272" cy="2313"/>
                <a:chOff x="0" y="0"/>
                <a:chExt cx="272" cy="2313"/>
              </a:xfrm>
            </p:grpSpPr>
            <p:sp>
              <p:nvSpPr>
                <p:cNvPr id="39174" name="矩形 39173"/>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75" name="矩形 39174"/>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76" name="矩形 39175"/>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77" name="矩形 39176"/>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78" name="矩形 39177"/>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179" name="矩形 39178"/>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180" name="矩形 39179"/>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181" name="矩形 39180"/>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182" name="矩形 39181"/>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183" name="矩形 39182"/>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84" name="组合 39183"/>
              <p:cNvGrpSpPr/>
              <p:nvPr/>
            </p:nvGrpSpPr>
            <p:grpSpPr>
              <a:xfrm>
                <a:off x="0" y="545"/>
                <a:ext cx="3810" cy="272"/>
                <a:chOff x="0" y="0"/>
                <a:chExt cx="3810" cy="272"/>
              </a:xfrm>
            </p:grpSpPr>
            <p:grpSp>
              <p:nvGrpSpPr>
                <p:cNvPr id="39185" name="组合 39184"/>
                <p:cNvGrpSpPr/>
                <p:nvPr/>
              </p:nvGrpSpPr>
              <p:grpSpPr>
                <a:xfrm>
                  <a:off x="0" y="0"/>
                  <a:ext cx="816" cy="272"/>
                  <a:chOff x="0" y="0"/>
                  <a:chExt cx="816" cy="272"/>
                </a:xfrm>
              </p:grpSpPr>
              <p:sp>
                <p:nvSpPr>
                  <p:cNvPr id="39186" name="矩形 39185"/>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87" name="矩形 39186"/>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88" name="矩形 39187"/>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89" name="组合 39188"/>
                <p:cNvGrpSpPr/>
                <p:nvPr/>
              </p:nvGrpSpPr>
              <p:grpSpPr>
                <a:xfrm>
                  <a:off x="1633" y="0"/>
                  <a:ext cx="816" cy="272"/>
                  <a:chOff x="0" y="0"/>
                  <a:chExt cx="816" cy="272"/>
                </a:xfrm>
              </p:grpSpPr>
              <p:sp>
                <p:nvSpPr>
                  <p:cNvPr id="39190" name="矩形 39189"/>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91" name="矩形 39190"/>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92" name="矩形 39191"/>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93" name="组合 39192"/>
                <p:cNvGrpSpPr/>
                <p:nvPr/>
              </p:nvGrpSpPr>
              <p:grpSpPr>
                <a:xfrm>
                  <a:off x="272" y="0"/>
                  <a:ext cx="816" cy="272"/>
                  <a:chOff x="0" y="0"/>
                  <a:chExt cx="816" cy="272"/>
                </a:xfrm>
              </p:grpSpPr>
              <p:sp>
                <p:nvSpPr>
                  <p:cNvPr id="39194" name="矩形 39193"/>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95" name="矩形 39194"/>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96" name="矩形 39195"/>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197" name="组合 39196"/>
                <p:cNvGrpSpPr/>
                <p:nvPr/>
              </p:nvGrpSpPr>
              <p:grpSpPr>
                <a:xfrm>
                  <a:off x="817" y="0"/>
                  <a:ext cx="816" cy="272"/>
                  <a:chOff x="0" y="0"/>
                  <a:chExt cx="816" cy="272"/>
                </a:xfrm>
              </p:grpSpPr>
              <p:sp>
                <p:nvSpPr>
                  <p:cNvPr id="39198" name="矩形 39197"/>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199" name="矩形 39198"/>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200" name="矩形 39199"/>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201" name="组合 39200"/>
                <p:cNvGrpSpPr/>
                <p:nvPr/>
              </p:nvGrpSpPr>
              <p:grpSpPr>
                <a:xfrm>
                  <a:off x="2450" y="0"/>
                  <a:ext cx="816" cy="272"/>
                  <a:chOff x="0" y="0"/>
                  <a:chExt cx="816" cy="272"/>
                </a:xfrm>
              </p:grpSpPr>
              <p:sp>
                <p:nvSpPr>
                  <p:cNvPr id="39202" name="矩形 39201"/>
                  <p:cNvSpPr/>
                  <p:nvPr/>
                </p:nvSpPr>
                <p:spPr>
                  <a:xfrm>
                    <a:off x="544"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203" name="矩形 39202"/>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204" name="矩形 39203"/>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205" name="组合 39204"/>
                <p:cNvGrpSpPr/>
                <p:nvPr/>
              </p:nvGrpSpPr>
              <p:grpSpPr>
                <a:xfrm>
                  <a:off x="3266" y="0"/>
                  <a:ext cx="544" cy="272"/>
                  <a:chOff x="0" y="0"/>
                  <a:chExt cx="544" cy="272"/>
                </a:xfrm>
              </p:grpSpPr>
              <p:sp>
                <p:nvSpPr>
                  <p:cNvPr id="39206" name="矩形 39205"/>
                  <p:cNvSpPr/>
                  <p:nvPr/>
                </p:nvSpPr>
                <p:spPr>
                  <a:xfrm>
                    <a:off x="272"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207" name="矩形 39206"/>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grpSp>
        <p:cxnSp>
          <p:nvCxnSpPr>
            <p:cNvPr id="39208" name="直接箭头连接符 39207"/>
            <p:cNvCxnSpPr/>
            <p:nvPr/>
          </p:nvCxnSpPr>
          <p:spPr>
            <a:xfrm flipV="1">
              <a:off x="680" y="2475"/>
              <a:ext cx="474" cy="201"/>
            </a:xfrm>
            <a:prstGeom prst="straightConnector1">
              <a:avLst/>
            </a:prstGeom>
            <a:ln w="28575" cap="flat" cmpd="sng">
              <a:solidFill>
                <a:srgbClr val="FF0000"/>
              </a:solidFill>
              <a:prstDash val="solid"/>
              <a:headEnd type="none" w="med" len="med"/>
              <a:tailEnd type="none" w="med" len="med"/>
            </a:ln>
          </p:spPr>
        </p:cxnSp>
        <p:sp>
          <p:nvSpPr>
            <p:cNvPr id="39209" name="椭圆 39208"/>
            <p:cNvSpPr/>
            <p:nvPr/>
          </p:nvSpPr>
          <p:spPr>
            <a:xfrm>
              <a:off x="636" y="2223"/>
              <a:ext cx="136" cy="136"/>
            </a:xfrm>
            <a:prstGeom prst="ellipse">
              <a:avLst/>
            </a:prstGeom>
            <a:noFill/>
            <a:ln w="28575" cap="flat" cmpd="sng">
              <a:solidFill>
                <a:srgbClr val="FF0000"/>
              </a:solidFill>
              <a:prstDash val="solid"/>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210" name="直接连接符 39209"/>
            <p:cNvSpPr/>
            <p:nvPr/>
          </p:nvSpPr>
          <p:spPr>
            <a:xfrm flipH="1">
              <a:off x="636" y="2359"/>
              <a:ext cx="45" cy="227"/>
            </a:xfrm>
            <a:prstGeom prst="line">
              <a:avLst/>
            </a:prstGeom>
            <a:ln w="28575" cap="flat" cmpd="sng">
              <a:solidFill>
                <a:srgbClr val="FF0000"/>
              </a:solidFill>
              <a:prstDash val="solid"/>
              <a:headEnd type="none" w="med" len="med"/>
              <a:tailEnd type="none" w="med" len="med"/>
            </a:ln>
          </p:spPr>
        </p:sp>
        <p:sp>
          <p:nvSpPr>
            <p:cNvPr id="39211" name="直接连接符 39210"/>
            <p:cNvSpPr/>
            <p:nvPr/>
          </p:nvSpPr>
          <p:spPr>
            <a:xfrm>
              <a:off x="1226" y="1769"/>
              <a:ext cx="0" cy="635"/>
            </a:xfrm>
            <a:prstGeom prst="line">
              <a:avLst/>
            </a:prstGeom>
            <a:ln w="28575" cap="flat" cmpd="sng">
              <a:solidFill>
                <a:srgbClr val="FF0000"/>
              </a:solidFill>
              <a:prstDash val="solid"/>
              <a:headEnd type="none" w="med" len="med"/>
              <a:tailEnd type="none" w="med" len="med"/>
            </a:ln>
          </p:spPr>
        </p:sp>
        <p:sp>
          <p:nvSpPr>
            <p:cNvPr id="39212" name="直接连接符 39211"/>
            <p:cNvSpPr/>
            <p:nvPr/>
          </p:nvSpPr>
          <p:spPr>
            <a:xfrm>
              <a:off x="1452" y="1633"/>
              <a:ext cx="0" cy="635"/>
            </a:xfrm>
            <a:prstGeom prst="line">
              <a:avLst/>
            </a:prstGeom>
            <a:ln w="28575" cap="flat" cmpd="sng">
              <a:solidFill>
                <a:srgbClr val="FF0000"/>
              </a:solidFill>
              <a:prstDash val="solid"/>
              <a:headEnd type="none" w="med" len="med"/>
              <a:tailEnd type="none" w="med" len="med"/>
            </a:ln>
          </p:spPr>
        </p:sp>
        <p:sp>
          <p:nvSpPr>
            <p:cNvPr id="39213" name="直接连接符 39212"/>
            <p:cNvSpPr/>
            <p:nvPr/>
          </p:nvSpPr>
          <p:spPr>
            <a:xfrm>
              <a:off x="1679" y="1270"/>
              <a:ext cx="46" cy="681"/>
            </a:xfrm>
            <a:prstGeom prst="line">
              <a:avLst/>
            </a:prstGeom>
            <a:ln w="28575" cap="flat" cmpd="sng">
              <a:solidFill>
                <a:srgbClr val="FF0000"/>
              </a:solidFill>
              <a:prstDash val="solid"/>
              <a:headEnd type="none" w="med" len="med"/>
              <a:tailEnd type="none" w="med" len="med"/>
            </a:ln>
          </p:spPr>
        </p:sp>
        <p:sp>
          <p:nvSpPr>
            <p:cNvPr id="39214" name="直接连接符 39213"/>
            <p:cNvSpPr/>
            <p:nvPr/>
          </p:nvSpPr>
          <p:spPr>
            <a:xfrm flipV="1">
              <a:off x="772" y="1724"/>
              <a:ext cx="408" cy="544"/>
            </a:xfrm>
            <a:prstGeom prst="line">
              <a:avLst/>
            </a:prstGeom>
            <a:ln w="28575" cap="flat" cmpd="sng">
              <a:solidFill>
                <a:srgbClr val="FF0000"/>
              </a:solidFill>
              <a:prstDash val="solid"/>
              <a:headEnd type="none" w="med" len="med"/>
              <a:tailEnd type="none" w="med" len="med"/>
            </a:ln>
          </p:spPr>
        </p:sp>
      </p:grpSp>
      <p:sp>
        <p:nvSpPr>
          <p:cNvPr id="39215" name="直接连接符 39214"/>
          <p:cNvSpPr/>
          <p:nvPr/>
        </p:nvSpPr>
        <p:spPr>
          <a:xfrm>
            <a:off x="6961717" y="-171449"/>
            <a:ext cx="0" cy="1248833"/>
          </a:xfrm>
          <a:prstGeom prst="line">
            <a:avLst/>
          </a:prstGeom>
          <a:ln w="28575" cap="flat" cmpd="sng">
            <a:solidFill>
              <a:srgbClr val="FF0000"/>
            </a:solidFill>
            <a:prstDash val="dash"/>
            <a:headEnd type="none" w="med" len="med"/>
            <a:tailEnd type="none" w="med" len="med"/>
          </a:ln>
        </p:spPr>
      </p:sp>
      <p:sp>
        <p:nvSpPr>
          <p:cNvPr id="39216" name="矩形 39215"/>
          <p:cNvSpPr/>
          <p:nvPr/>
        </p:nvSpPr>
        <p:spPr>
          <a:xfrm>
            <a:off x="6699251" y="1013884"/>
            <a:ext cx="483235" cy="408940"/>
          </a:xfrm>
          <a:prstGeom prst="rect">
            <a:avLst/>
          </a:prstGeom>
          <a:noFill/>
          <a:ln w="9525">
            <a:noFill/>
          </a:ln>
        </p:spPr>
        <p:txBody>
          <a:bodyPr wrap="none" lIns="122766" tIns="61381" rIns="122766" bIns="61381" anchor="t" anchorCtr="0">
            <a:spAutoFit/>
          </a:bodyPr>
          <a:p>
            <a:pPr eaLnBrk="0" hangingPunct="0"/>
            <a:r>
              <a:rPr lang="zh-CN" altLang="en-US" sz="1865" b="1" dirty="0">
                <a:solidFill>
                  <a:srgbClr val="FF0000"/>
                </a:solidFill>
                <a:latin typeface="Comic Sans MS" panose="030F0702030302020204" pitchFamily="2" charset="0"/>
                <a:ea typeface="PMingLiU" panose="02020500000000000000" pitchFamily="2" charset="-120"/>
              </a:rPr>
              <a:t>○</a:t>
            </a:r>
            <a:endParaRPr lang="zh-CN" altLang="en-US" sz="1865" dirty="0">
              <a:latin typeface="FrutigerNext LT Regular"/>
            </a:endParaRPr>
          </a:p>
        </p:txBody>
      </p:sp>
      <p:grpSp>
        <p:nvGrpSpPr>
          <p:cNvPr id="39217" name="组合 39216"/>
          <p:cNvGrpSpPr/>
          <p:nvPr/>
        </p:nvGrpSpPr>
        <p:grpSpPr>
          <a:xfrm>
            <a:off x="6066367" y="-86783"/>
            <a:ext cx="829733" cy="817033"/>
            <a:chOff x="0" y="-2"/>
            <a:chExt cx="392" cy="386"/>
          </a:xfrm>
        </p:grpSpPr>
        <p:sp>
          <p:nvSpPr>
            <p:cNvPr id="39218" name="矩形 39217"/>
            <p:cNvSpPr/>
            <p:nvPr/>
          </p:nvSpPr>
          <p:spPr>
            <a:xfrm>
              <a:off x="0" y="94"/>
              <a:ext cx="392" cy="290"/>
            </a:xfrm>
            <a:prstGeom prst="rect">
              <a:avLst/>
            </a:prstGeom>
            <a:noFill/>
            <a:ln w="9525">
              <a:noFill/>
            </a:ln>
          </p:spPr>
          <p:txBody>
            <a:bodyPr wrap="none" lIns="122766" tIns="61381" rIns="122766" bIns="61381" anchor="t" anchorCtr="0">
              <a:spAutoFit/>
            </a:bodyPr>
            <a:p>
              <a:pPr eaLnBrk="0" hangingPunct="0"/>
              <a:r>
                <a:rPr lang="zh-CN" altLang="en-US" sz="3200" b="1" dirty="0">
                  <a:solidFill>
                    <a:srgbClr val="0000CC"/>
                  </a:solidFill>
                  <a:latin typeface="Comic Sans MS" panose="030F0702030302020204" pitchFamily="2" charset="0"/>
                  <a:sym typeface="Wingdings 2" panose="05020102010507070707" pitchFamily="2" charset="2"/>
                </a:rPr>
                <a:t></a:t>
              </a:r>
              <a:r>
                <a:rPr lang="zh-CN" altLang="en-US" sz="3200" b="1" dirty="0">
                  <a:solidFill>
                    <a:srgbClr val="0000CC"/>
                  </a:solidFill>
                  <a:latin typeface="Comic Sans MS" panose="030F0702030302020204" pitchFamily="2" charset="0"/>
                </a:rPr>
                <a:t> </a:t>
              </a:r>
              <a:endParaRPr lang="zh-CN" altLang="en-US" sz="3200" b="1" dirty="0">
                <a:solidFill>
                  <a:srgbClr val="0000CC"/>
                </a:solidFill>
                <a:latin typeface="Comic Sans MS" panose="030F0702030302020204" pitchFamily="2" charset="0"/>
                <a:sym typeface="Wingdings 2" panose="05020102010507070707" pitchFamily="2" charset="2"/>
              </a:endParaRPr>
            </a:p>
          </p:txBody>
        </p:sp>
        <p:sp>
          <p:nvSpPr>
            <p:cNvPr id="39219" name="文本框 39218"/>
            <p:cNvSpPr txBox="1"/>
            <p:nvPr/>
          </p:nvSpPr>
          <p:spPr>
            <a:xfrm>
              <a:off x="37" y="-2"/>
              <a:ext cx="212" cy="233"/>
            </a:xfrm>
            <a:prstGeom prst="rect">
              <a:avLst/>
            </a:prstGeom>
            <a:noFill/>
            <a:ln w="9525">
              <a:noFill/>
            </a:ln>
          </p:spPr>
          <p:txBody>
            <a:bodyPr lIns="0" tIns="0" rIns="0" bIns="0" anchor="b" anchorCtr="1">
              <a:spAutoFit/>
            </a:bodyPr>
            <a:p>
              <a:pPr eaLnBrk="0" hangingPunct="0"/>
              <a:r>
                <a:rPr lang="en-US" altLang="zh-CN" sz="3200" dirty="0">
                  <a:solidFill>
                    <a:srgbClr val="0000CC"/>
                  </a:solidFill>
                  <a:latin typeface="Comic Sans MS" panose="030F0702030302020204" pitchFamily="2" charset="0"/>
                </a:rPr>
                <a:t>v</a:t>
              </a:r>
              <a:endParaRPr lang="en-US" altLang="zh-CN" sz="1865" dirty="0">
                <a:latin typeface="FrutigerNext LT Regular"/>
              </a:endParaRPr>
            </a:p>
          </p:txBody>
        </p:sp>
      </p:grpSp>
      <p:cxnSp>
        <p:nvCxnSpPr>
          <p:cNvPr id="39220" name="直接箭头连接符 39219"/>
          <p:cNvCxnSpPr/>
          <p:nvPr/>
        </p:nvCxnSpPr>
        <p:spPr>
          <a:xfrm>
            <a:off x="7044267" y="-154516"/>
            <a:ext cx="495300" cy="2863849"/>
          </a:xfrm>
          <a:prstGeom prst="straightConnector1">
            <a:avLst/>
          </a:prstGeom>
          <a:ln w="28575" cap="flat" cmpd="sng">
            <a:solidFill>
              <a:srgbClr val="0000CC"/>
            </a:solidFill>
            <a:prstDash val="solid"/>
            <a:headEnd type="none" w="med" len="med"/>
            <a:tailEnd type="none" w="med" len="med"/>
          </a:ln>
        </p:spPr>
      </p:cxnSp>
      <p:sp>
        <p:nvSpPr>
          <p:cNvPr id="39221" name="矩形 39220"/>
          <p:cNvSpPr/>
          <p:nvPr/>
        </p:nvSpPr>
        <p:spPr>
          <a:xfrm>
            <a:off x="7249584" y="2516717"/>
            <a:ext cx="828675" cy="614045"/>
          </a:xfrm>
          <a:prstGeom prst="rect">
            <a:avLst/>
          </a:prstGeom>
          <a:noFill/>
          <a:ln w="9525">
            <a:noFill/>
          </a:ln>
        </p:spPr>
        <p:txBody>
          <a:bodyPr wrap="none" lIns="122766" tIns="61381" rIns="122766" bIns="61381" anchor="t" anchorCtr="0">
            <a:spAutoFit/>
          </a:bodyPr>
          <a:p>
            <a:pPr eaLnBrk="0" hangingPunct="0"/>
            <a:r>
              <a:rPr lang="zh-CN" altLang="en-US" sz="3200" b="1" dirty="0">
                <a:solidFill>
                  <a:srgbClr val="0000CC"/>
                </a:solidFill>
                <a:latin typeface="Comic Sans MS" panose="030F0702030302020204" pitchFamily="2" charset="0"/>
                <a:sym typeface="Wingdings 2" panose="05020102010507070707" pitchFamily="2" charset="2"/>
              </a:rPr>
              <a:t></a:t>
            </a:r>
            <a:r>
              <a:rPr lang="zh-CN" altLang="en-US" sz="3200" b="1" dirty="0">
                <a:solidFill>
                  <a:srgbClr val="0000CC"/>
                </a:solidFill>
                <a:latin typeface="Comic Sans MS" panose="030F0702030302020204" pitchFamily="2" charset="0"/>
              </a:rPr>
              <a:t> </a:t>
            </a:r>
            <a:endParaRPr lang="zh-CN" altLang="en-US" sz="3200" b="1" dirty="0">
              <a:solidFill>
                <a:srgbClr val="0000CC"/>
              </a:solidFill>
              <a:latin typeface="Comic Sans MS" panose="030F0702030302020204" pitchFamily="2" charset="0"/>
              <a:sym typeface="Wingdings 2" panose="05020102010507070707" pitchFamily="2" charset="2"/>
            </a:endParaRPr>
          </a:p>
        </p:txBody>
      </p:sp>
      <p:sp>
        <p:nvSpPr>
          <p:cNvPr id="39222" name="矩形 39221"/>
          <p:cNvSpPr/>
          <p:nvPr/>
        </p:nvSpPr>
        <p:spPr>
          <a:xfrm>
            <a:off x="5448300" y="5810251"/>
            <a:ext cx="1005205" cy="614045"/>
          </a:xfrm>
          <a:prstGeom prst="rect">
            <a:avLst/>
          </a:prstGeom>
          <a:noFill/>
          <a:ln w="9525">
            <a:noFill/>
          </a:ln>
        </p:spPr>
        <p:txBody>
          <a:bodyPr wrap="none" lIns="122766" tIns="61381" rIns="122766" bIns="61381" anchor="t" anchorCtr="0">
            <a:spAutoFit/>
          </a:bodyPr>
          <a:p>
            <a:pPr eaLnBrk="0" hangingPunct="0"/>
            <a:r>
              <a:rPr lang="zh-CN" altLang="en-US" sz="3200" b="1" dirty="0">
                <a:solidFill>
                  <a:srgbClr val="0000CC"/>
                </a:solidFill>
                <a:latin typeface="Comic Sans MS" panose="030F0702030302020204" pitchFamily="2" charset="0"/>
              </a:rPr>
              <a:t> </a:t>
            </a:r>
            <a:r>
              <a:rPr lang="zh-CN" altLang="en-US" sz="3200" b="1" dirty="0">
                <a:solidFill>
                  <a:srgbClr val="0000CC"/>
                </a:solidFill>
                <a:latin typeface="Comic Sans MS" panose="030F0702030302020204" pitchFamily="2" charset="0"/>
                <a:sym typeface="Wingdings 2" panose="05020102010507070707" pitchFamily="2" charset="2"/>
              </a:rPr>
              <a:t></a:t>
            </a:r>
            <a:r>
              <a:rPr lang="zh-CN" altLang="en-US" sz="3200" b="1" dirty="0">
                <a:solidFill>
                  <a:srgbClr val="0000CC"/>
                </a:solidFill>
                <a:latin typeface="Comic Sans MS" panose="030F0702030302020204" pitchFamily="2" charset="0"/>
              </a:rPr>
              <a:t> </a:t>
            </a:r>
            <a:endParaRPr lang="zh-CN" altLang="en-US" sz="3200" b="1" dirty="0">
              <a:solidFill>
                <a:srgbClr val="0000CC"/>
              </a:solidFill>
              <a:latin typeface="Comic Sans MS" panose="030F0702030302020204" pitchFamily="2" charset="0"/>
              <a:sym typeface="Wingdings 2" panose="05020102010507070707" pitchFamily="2" charset="2"/>
            </a:endParaRPr>
          </a:p>
        </p:txBody>
      </p:sp>
      <p:sp>
        <p:nvSpPr>
          <p:cNvPr id="39223" name="直接连接符 39222"/>
          <p:cNvSpPr/>
          <p:nvPr/>
        </p:nvSpPr>
        <p:spPr>
          <a:xfrm flipH="1">
            <a:off x="5903384" y="548217"/>
            <a:ext cx="575733" cy="5759449"/>
          </a:xfrm>
          <a:prstGeom prst="line">
            <a:avLst/>
          </a:prstGeom>
          <a:ln w="28575" cap="flat" cmpd="sng">
            <a:solidFill>
              <a:srgbClr val="0000CC"/>
            </a:solidFill>
            <a:prstDash val="solid"/>
            <a:headEnd type="none" w="med" len="med"/>
            <a:tailEnd type="none" w="med" len="med"/>
          </a:ln>
        </p:spPr>
      </p:sp>
      <p:sp>
        <p:nvSpPr>
          <p:cNvPr id="39224" name="直接连接符 39223"/>
          <p:cNvSpPr/>
          <p:nvPr/>
        </p:nvSpPr>
        <p:spPr>
          <a:xfrm flipH="1">
            <a:off x="6483351" y="-171449"/>
            <a:ext cx="383116" cy="480483"/>
          </a:xfrm>
          <a:prstGeom prst="line">
            <a:avLst/>
          </a:prstGeom>
          <a:ln w="28575" cap="flat" cmpd="sng">
            <a:solidFill>
              <a:srgbClr val="0000CC"/>
            </a:solidFill>
            <a:prstDash val="solid"/>
            <a:headEnd type="none" w="med" len="med"/>
            <a:tailEnd type="none" w="med" len="med"/>
          </a:ln>
        </p:spPr>
      </p:sp>
      <p:sp>
        <p:nvSpPr>
          <p:cNvPr id="39225" name="矩形 39224"/>
          <p:cNvSpPr/>
          <p:nvPr/>
        </p:nvSpPr>
        <p:spPr>
          <a:xfrm>
            <a:off x="6631517" y="-656167"/>
            <a:ext cx="828675" cy="614045"/>
          </a:xfrm>
          <a:prstGeom prst="rect">
            <a:avLst/>
          </a:prstGeom>
          <a:noFill/>
          <a:ln w="9525">
            <a:noFill/>
          </a:ln>
        </p:spPr>
        <p:txBody>
          <a:bodyPr wrap="none" lIns="122766" tIns="61381" rIns="122766" bIns="61381" anchor="t" anchorCtr="0">
            <a:spAutoFit/>
          </a:bodyPr>
          <a:p>
            <a:pPr eaLnBrk="0" hangingPunct="0"/>
            <a:r>
              <a:rPr lang="zh-CN" altLang="en-US" sz="3200" b="1" dirty="0">
                <a:solidFill>
                  <a:srgbClr val="0000CC"/>
                </a:solidFill>
                <a:latin typeface="Comic Sans MS" panose="030F0702030302020204" pitchFamily="2" charset="0"/>
                <a:sym typeface="Wingdings 2" panose="05020102010507070707" pitchFamily="2" charset="2"/>
              </a:rPr>
              <a:t></a:t>
            </a:r>
            <a:r>
              <a:rPr lang="zh-CN" altLang="en-US" sz="3200" b="1" dirty="0">
                <a:solidFill>
                  <a:srgbClr val="0000CC"/>
                </a:solidFill>
                <a:latin typeface="Comic Sans MS" panose="030F0702030302020204" pitchFamily="2" charset="0"/>
              </a:rPr>
              <a:t> </a:t>
            </a:r>
            <a:endParaRPr lang="zh-CN" altLang="en-US" sz="3200" b="1" dirty="0">
              <a:solidFill>
                <a:srgbClr val="0000CC"/>
              </a:solidFill>
              <a:latin typeface="Comic Sans MS" panose="030F0702030302020204" pitchFamily="2" charset="0"/>
              <a:sym typeface="Wingdings 2" panose="05020102010507070707" pitchFamily="2" charset="2"/>
            </a:endParaRPr>
          </a:p>
        </p:txBody>
      </p:sp>
      <p:sp>
        <p:nvSpPr>
          <p:cNvPr id="39226" name="矩形 39225"/>
          <p:cNvSpPr/>
          <p:nvPr/>
        </p:nvSpPr>
        <p:spPr>
          <a:xfrm>
            <a:off x="10676467" y="5363633"/>
            <a:ext cx="828675" cy="614045"/>
          </a:xfrm>
          <a:prstGeom prst="rect">
            <a:avLst/>
          </a:prstGeom>
          <a:noFill/>
          <a:ln w="9525">
            <a:noFill/>
          </a:ln>
        </p:spPr>
        <p:txBody>
          <a:bodyPr wrap="none" lIns="122766" tIns="61381" rIns="122766" bIns="61381" anchor="t" anchorCtr="0">
            <a:spAutoFit/>
          </a:bodyPr>
          <a:p>
            <a:pPr eaLnBrk="0" hangingPunct="0"/>
            <a:r>
              <a:rPr lang="zh-CN" altLang="en-US" sz="3200" b="1" dirty="0">
                <a:solidFill>
                  <a:srgbClr val="0000CC"/>
                </a:solidFill>
                <a:latin typeface="Comic Sans MS" panose="030F0702030302020204" pitchFamily="2" charset="0"/>
                <a:sym typeface="Wingdings 2" panose="05020102010507070707" pitchFamily="2" charset="2"/>
              </a:rPr>
              <a:t></a:t>
            </a:r>
            <a:r>
              <a:rPr lang="zh-CN" altLang="en-US" sz="3200" b="1" dirty="0">
                <a:solidFill>
                  <a:srgbClr val="0000CC"/>
                </a:solidFill>
                <a:latin typeface="Comic Sans MS" panose="030F0702030302020204" pitchFamily="2" charset="0"/>
              </a:rPr>
              <a:t> </a:t>
            </a:r>
            <a:endParaRPr lang="zh-CN" altLang="en-US" sz="3200" b="1" dirty="0">
              <a:solidFill>
                <a:srgbClr val="0000CC"/>
              </a:solidFill>
              <a:latin typeface="Comic Sans MS" panose="030F0702030302020204" pitchFamily="2" charset="0"/>
              <a:sym typeface="Wingdings 2" panose="05020102010507070707" pitchFamily="2" charset="2"/>
            </a:endParaRPr>
          </a:p>
        </p:txBody>
      </p:sp>
      <p:sp>
        <p:nvSpPr>
          <p:cNvPr id="39227" name="直接连接符 39226"/>
          <p:cNvSpPr/>
          <p:nvPr/>
        </p:nvSpPr>
        <p:spPr>
          <a:xfrm>
            <a:off x="4751917" y="5446184"/>
            <a:ext cx="1056216" cy="575733"/>
          </a:xfrm>
          <a:prstGeom prst="line">
            <a:avLst/>
          </a:prstGeom>
          <a:ln w="38100" cap="flat" cmpd="sng">
            <a:solidFill>
              <a:srgbClr val="0000CC"/>
            </a:solidFill>
            <a:prstDash val="solid"/>
            <a:headEnd type="none" w="med" len="med"/>
            <a:tailEnd type="none" w="med" len="med"/>
          </a:ln>
        </p:spPr>
      </p:sp>
      <p:sp>
        <p:nvSpPr>
          <p:cNvPr id="39228" name="直接连接符 39227"/>
          <p:cNvSpPr/>
          <p:nvPr/>
        </p:nvSpPr>
        <p:spPr>
          <a:xfrm flipV="1">
            <a:off x="3558117" y="5458884"/>
            <a:ext cx="1056216" cy="480483"/>
          </a:xfrm>
          <a:prstGeom prst="line">
            <a:avLst/>
          </a:prstGeom>
          <a:ln w="38100" cap="flat" cmpd="sng">
            <a:solidFill>
              <a:srgbClr val="0000CC"/>
            </a:solidFill>
            <a:prstDash val="solid"/>
            <a:headEnd type="none" w="med" len="med"/>
            <a:tailEnd type="none" w="med" len="med"/>
          </a:ln>
        </p:spPr>
      </p:sp>
      <p:sp>
        <p:nvSpPr>
          <p:cNvPr id="39229" name="椭圆 39228"/>
          <p:cNvSpPr/>
          <p:nvPr/>
        </p:nvSpPr>
        <p:spPr>
          <a:xfrm>
            <a:off x="4519084" y="4787900"/>
            <a:ext cx="287867" cy="287867"/>
          </a:xfrm>
          <a:prstGeom prst="ellipse">
            <a:avLst/>
          </a:prstGeom>
          <a:solidFill>
            <a:srgbClr val="FF0000"/>
          </a:solidFill>
          <a:ln w="12700" cap="flat" cmpd="sng">
            <a:solidFill>
              <a:srgbClr val="FF0000"/>
            </a:solidFill>
            <a:prstDash val="solid"/>
            <a:headEnd type="none" w="med" len="med"/>
            <a:tailEnd type="none" w="med" len="med"/>
          </a:ln>
        </p:spPr>
        <p:txBody>
          <a:bodyPr/>
          <a:p>
            <a:endParaRPr lang="zh-CN" altLang="en-US" sz="1865"/>
          </a:p>
        </p:txBody>
      </p:sp>
      <p:sp>
        <p:nvSpPr>
          <p:cNvPr id="39230" name="椭圆 39229"/>
          <p:cNvSpPr/>
          <p:nvPr/>
        </p:nvSpPr>
        <p:spPr>
          <a:xfrm>
            <a:off x="5670551" y="4307417"/>
            <a:ext cx="287867" cy="287867"/>
          </a:xfrm>
          <a:prstGeom prst="ellipse">
            <a:avLst/>
          </a:prstGeom>
          <a:solidFill>
            <a:srgbClr val="FF0000"/>
          </a:solidFill>
          <a:ln w="12700" cap="flat" cmpd="sng">
            <a:solidFill>
              <a:srgbClr val="FF0000"/>
            </a:solidFill>
            <a:prstDash val="solid"/>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231" name="椭圆 39230"/>
          <p:cNvSpPr/>
          <p:nvPr/>
        </p:nvSpPr>
        <p:spPr>
          <a:xfrm>
            <a:off x="6193367" y="4053417"/>
            <a:ext cx="287867" cy="287867"/>
          </a:xfrm>
          <a:prstGeom prst="ellipse">
            <a:avLst/>
          </a:prstGeom>
          <a:solidFill>
            <a:srgbClr val="FF0000"/>
          </a:solidFill>
          <a:ln w="12700" cap="flat" cmpd="sng">
            <a:solidFill>
              <a:srgbClr val="FF0000"/>
            </a:solidFill>
            <a:prstDash val="solid"/>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cxnSp>
        <p:nvCxnSpPr>
          <p:cNvPr id="39232" name="直接箭头连接符 39231"/>
          <p:cNvCxnSpPr/>
          <p:nvPr/>
        </p:nvCxnSpPr>
        <p:spPr>
          <a:xfrm flipV="1">
            <a:off x="5958417" y="4298951"/>
            <a:ext cx="277283" cy="152400"/>
          </a:xfrm>
          <a:prstGeom prst="straightConnector1">
            <a:avLst/>
          </a:prstGeom>
          <a:ln w="28575" cap="flat" cmpd="sng">
            <a:solidFill>
              <a:srgbClr val="FF0000"/>
            </a:solidFill>
            <a:prstDash val="solid"/>
            <a:headEnd type="none" w="med" len="med"/>
            <a:tailEnd type="none" w="med" len="med"/>
          </a:ln>
        </p:spPr>
      </p:cxnSp>
      <p:grpSp>
        <p:nvGrpSpPr>
          <p:cNvPr id="39233" name="组合 39232"/>
          <p:cNvGrpSpPr/>
          <p:nvPr/>
        </p:nvGrpSpPr>
        <p:grpSpPr>
          <a:xfrm>
            <a:off x="6769100" y="2180167"/>
            <a:ext cx="575733" cy="4895851"/>
            <a:chOff x="0" y="0"/>
            <a:chExt cx="272" cy="2313"/>
          </a:xfrm>
        </p:grpSpPr>
        <p:sp>
          <p:nvSpPr>
            <p:cNvPr id="39234" name="矩形 39233"/>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235" name="矩形 39234"/>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236" name="矩形 39235"/>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237" name="矩形 39236"/>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238" name="矩形 39237"/>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239" name="矩形 39238"/>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240" name="矩形 39239"/>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241" name="矩形 39240"/>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242" name="矩形 39241"/>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243" name="矩形 39242"/>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grpSp>
        <p:nvGrpSpPr>
          <p:cNvPr id="39244" name="组合 39243"/>
          <p:cNvGrpSpPr/>
          <p:nvPr/>
        </p:nvGrpSpPr>
        <p:grpSpPr>
          <a:xfrm>
            <a:off x="7949988" y="2194984"/>
            <a:ext cx="575733" cy="4895849"/>
            <a:chOff x="0" y="0"/>
            <a:chExt cx="272" cy="2313"/>
          </a:xfrm>
        </p:grpSpPr>
        <p:sp>
          <p:nvSpPr>
            <p:cNvPr id="39245" name="矩形 39244"/>
            <p:cNvSpPr/>
            <p:nvPr/>
          </p:nvSpPr>
          <p:spPr>
            <a:xfrm>
              <a:off x="0" y="0"/>
              <a:ext cx="272" cy="272"/>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246" name="矩形 39245"/>
            <p:cNvSpPr/>
            <p:nvPr/>
          </p:nvSpPr>
          <p:spPr>
            <a:xfrm>
              <a:off x="0" y="272"/>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247" name="矩形 39246"/>
            <p:cNvSpPr/>
            <p:nvPr/>
          </p:nvSpPr>
          <p:spPr>
            <a:xfrm>
              <a:off x="0" y="500"/>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248" name="矩形 39247"/>
            <p:cNvSpPr/>
            <p:nvPr/>
          </p:nvSpPr>
          <p:spPr>
            <a:xfrm>
              <a:off x="0" y="726"/>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sp>
          <p:nvSpPr>
            <p:cNvPr id="39249" name="矩形 39248"/>
            <p:cNvSpPr/>
            <p:nvPr/>
          </p:nvSpPr>
          <p:spPr>
            <a:xfrm>
              <a:off x="0" y="95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250" name="矩形 39249"/>
            <p:cNvSpPr/>
            <p:nvPr/>
          </p:nvSpPr>
          <p:spPr>
            <a:xfrm>
              <a:off x="0" y="118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251" name="矩形 39250"/>
            <p:cNvSpPr/>
            <p:nvPr/>
          </p:nvSpPr>
          <p:spPr>
            <a:xfrm>
              <a:off x="0" y="1406"/>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252" name="矩形 39251"/>
            <p:cNvSpPr/>
            <p:nvPr/>
          </p:nvSpPr>
          <p:spPr>
            <a:xfrm>
              <a:off x="0" y="1633"/>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253" name="矩形 39252"/>
            <p:cNvSpPr/>
            <p:nvPr/>
          </p:nvSpPr>
          <p:spPr>
            <a:xfrm>
              <a:off x="0" y="1860"/>
              <a:ext cx="272" cy="226"/>
            </a:xfrm>
            <a:prstGeom prst="rect">
              <a:avLst/>
            </a:prstGeom>
            <a:noFill/>
            <a:ln w="12700" cap="flat" cmpd="sng">
              <a:solidFill>
                <a:schemeClr val="tx1"/>
              </a:solidFill>
              <a:prstDash val="solid"/>
              <a:miter/>
              <a:headEnd type="none" w="med" len="med"/>
              <a:tailEnd type="none" w="med" len="med"/>
            </a:ln>
          </p:spPr>
          <p:txBody>
            <a:bodyPr/>
            <a:p>
              <a:endParaRPr lang="zh-CN" altLang="en-US" sz="1865"/>
            </a:p>
          </p:txBody>
        </p:sp>
        <p:sp>
          <p:nvSpPr>
            <p:cNvPr id="39254" name="矩形 39253"/>
            <p:cNvSpPr/>
            <p:nvPr/>
          </p:nvSpPr>
          <p:spPr>
            <a:xfrm>
              <a:off x="0" y="2087"/>
              <a:ext cx="272" cy="226"/>
            </a:xfrm>
            <a:prstGeom prst="rect">
              <a:avLst/>
            </a:prstGeom>
            <a:noFill/>
            <a:ln w="12700" cap="flat" cmpd="sng">
              <a:solidFill>
                <a:schemeClr val="tx1"/>
              </a:solidFill>
              <a:prstDash val="solid"/>
              <a:miter/>
              <a:headEnd type="none" w="med" len="med"/>
              <a:tailEnd type="none" w="med" len="med"/>
            </a:ln>
          </p:spPr>
          <p:txBody>
            <a:bodyPr wrap="none" lIns="122766" tIns="61381" rIns="122766" bIns="61381" anchor="ctr" anchorCtr="0"/>
            <a:p>
              <a:pPr eaLnBrk="0" hangingPunct="0"/>
              <a:endParaRPr lang="zh-CN" altLang="en-US" sz="1865" dirty="0">
                <a:latin typeface="FrutigerNext LT Regular"/>
              </a:endParaRPr>
            </a:p>
          </p:txBody>
        </p:sp>
      </p:grpSp>
      <p:cxnSp>
        <p:nvCxnSpPr>
          <p:cNvPr id="39255" name="直接箭头连接符 39254"/>
          <p:cNvCxnSpPr/>
          <p:nvPr/>
        </p:nvCxnSpPr>
        <p:spPr>
          <a:xfrm flipV="1">
            <a:off x="5903384" y="2660651"/>
            <a:ext cx="577849" cy="146049"/>
          </a:xfrm>
          <a:prstGeom prst="straightConnector1">
            <a:avLst/>
          </a:prstGeom>
          <a:ln w="28575" cap="flat" cmpd="sng">
            <a:solidFill>
              <a:srgbClr val="FF0000"/>
            </a:solidFill>
            <a:prstDash val="solid"/>
            <a:headEnd type="none" w="med" len="med"/>
            <a:tailEnd type="none" w="med" len="med"/>
          </a:ln>
        </p:spPr>
      </p:cxn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89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89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课件15章32页"/>
          <p:cNvPicPr>
            <a:picLocks noChangeAspect="1"/>
          </p:cNvPicPr>
          <p:nvPr/>
        </p:nvPicPr>
        <p:blipFill>
          <a:blip r:embed="rId1"/>
          <a:stretch>
            <a:fillRect/>
          </a:stretch>
        </p:blipFill>
        <p:spPr>
          <a:xfrm>
            <a:off x="2005965" y="-27305"/>
            <a:ext cx="8180705" cy="68580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40961"/>
          <p:cNvSpPr/>
          <p:nvPr>
            <p:ph type="title" idx="4294967295"/>
          </p:nvPr>
        </p:nvSpPr>
        <p:spPr>
          <a:xfrm>
            <a:off x="4224020" y="621030"/>
            <a:ext cx="2590800" cy="863600"/>
          </a:xfrm>
        </p:spPr>
        <p:txBody>
          <a:bodyPr lIns="0" rIns="0" bIns="0" anchor="b" anchorCtr="0"/>
          <a:p>
            <a:pPr algn="ctr"/>
            <a:r>
              <a:rPr lang="zh-CN" altLang="en-US" sz="2500" b="1">
                <a:solidFill>
                  <a:srgbClr val="FF0066"/>
                </a:solidFill>
              </a:rPr>
              <a:t>呼吸的绘制</a:t>
            </a:r>
            <a:endParaRPr lang="zh-CN" altLang="en-US" sz="2500" b="1">
              <a:solidFill>
                <a:srgbClr val="FF0066"/>
              </a:solidFill>
            </a:endParaRPr>
          </a:p>
        </p:txBody>
      </p:sp>
      <p:sp>
        <p:nvSpPr>
          <p:cNvPr id="40963" name="文本占位符 40962"/>
          <p:cNvSpPr/>
          <p:nvPr>
            <p:ph type="body" idx="4294967295"/>
          </p:nvPr>
        </p:nvSpPr>
        <p:spPr>
          <a:xfrm>
            <a:off x="1549400" y="1221105"/>
            <a:ext cx="8999855" cy="4225290"/>
          </a:xfrm>
        </p:spPr>
        <p:txBody>
          <a:bodyPr/>
          <a:p>
            <a:pPr algn="just">
              <a:lnSpc>
                <a:spcPct val="150000"/>
              </a:lnSpc>
              <a:buNone/>
            </a:pPr>
            <a:endParaRPr lang="zh-CN" altLang="en-US" sz="2000" dirty="0">
              <a:solidFill>
                <a:srgbClr val="FF3399"/>
              </a:solidFill>
              <a:effectLst>
                <a:outerShdw blurRad="38100" dist="38100" dir="2700000">
                  <a:srgbClr val="000000"/>
                </a:outerShdw>
              </a:effectLst>
            </a:endParaRPr>
          </a:p>
          <a:p>
            <a:pPr algn="just">
              <a:lnSpc>
                <a:spcPct val="150000"/>
              </a:lnSpc>
            </a:pPr>
            <a:r>
              <a:rPr lang="zh-CN" altLang="en-US" sz="2000" b="1" dirty="0"/>
              <a:t>用  </a:t>
            </a:r>
            <a:r>
              <a:rPr lang="zh-CN" altLang="en-US" sz="2000" b="1" dirty="0">
                <a:solidFill>
                  <a:srgbClr val="0000FF"/>
                </a:solidFill>
                <a:sym typeface="Arial" panose="020B0604020202020204" pitchFamily="34" charset="0"/>
              </a:rPr>
              <a:t>蓝笔 </a:t>
            </a:r>
            <a:r>
              <a:rPr lang="zh-CN" altLang="en-US" sz="2000" b="1" dirty="0"/>
              <a:t> 绘制，符号为  </a:t>
            </a:r>
            <a:r>
              <a:rPr lang="zh-CN" altLang="en-US" sz="2000" b="1" dirty="0">
                <a:solidFill>
                  <a:srgbClr val="0000FF"/>
                </a:solidFill>
              </a:rPr>
              <a:t>●</a:t>
            </a:r>
            <a:r>
              <a:rPr lang="zh-CN" altLang="en-US" sz="2000" b="1" dirty="0"/>
              <a:t>，相邻的呼吸符号之间用 </a:t>
            </a:r>
            <a:r>
              <a:rPr lang="zh-CN" altLang="en-US" sz="2000" b="1" dirty="0">
                <a:solidFill>
                  <a:srgbClr val="0000FF"/>
                </a:solidFill>
                <a:sym typeface="Arial" panose="020B0604020202020204" pitchFamily="34" charset="0"/>
              </a:rPr>
              <a:t>蓝线 </a:t>
            </a:r>
            <a:r>
              <a:rPr lang="zh-CN" altLang="en-US" sz="2000" b="1" dirty="0"/>
              <a:t>相连。</a:t>
            </a:r>
            <a:endParaRPr lang="zh-CN" altLang="en-US" sz="2000" b="1" dirty="0"/>
          </a:p>
          <a:p>
            <a:pPr algn="just">
              <a:lnSpc>
                <a:spcPct val="150000"/>
              </a:lnSpc>
            </a:pPr>
            <a:r>
              <a:rPr lang="zh-CN" altLang="en-US" sz="2000" b="1" dirty="0"/>
              <a:t>呼吸</a:t>
            </a:r>
            <a:r>
              <a:rPr lang="zh-CN" altLang="en-US" sz="2000" b="1" dirty="0">
                <a:sym typeface="Arial" panose="020B0604020202020204" pitchFamily="34" charset="0"/>
              </a:rPr>
              <a:t>与脉搏相遇，先画呼吸符号，在其外画红圈。</a:t>
            </a:r>
            <a:endParaRPr lang="zh-CN" altLang="en-US" sz="2000" b="1" dirty="0">
              <a:sym typeface="Arial" panose="020B0604020202020204" pitchFamily="34" charset="0"/>
            </a:endParaRPr>
          </a:p>
          <a:p>
            <a:pPr algn="just">
              <a:lnSpc>
                <a:spcPct val="150000"/>
              </a:lnSpc>
            </a:pPr>
            <a:r>
              <a:rPr lang="zh-CN" altLang="en-US" sz="2000" b="1" dirty="0"/>
              <a:t>呼吸</a:t>
            </a:r>
            <a:r>
              <a:rPr lang="zh-CN" altLang="en-US" sz="2000" b="1" dirty="0">
                <a:sym typeface="Arial" panose="020B0604020202020204" pitchFamily="34" charset="0"/>
              </a:rPr>
              <a:t>使用机械辅助呼吸的患者，呼吸应以 </a:t>
            </a:r>
            <a:r>
              <a:rPr lang="zh-CN" altLang="en-US" sz="2000" b="1" dirty="0">
                <a:solidFill>
                  <a:srgbClr val="0000FF"/>
                </a:solidFill>
              </a:rPr>
              <a:t>蓝“</a:t>
            </a:r>
            <a:r>
              <a:rPr lang="en-US" altLang="zh-CN" sz="2000" b="1" dirty="0">
                <a:solidFill>
                  <a:srgbClr val="0000FF"/>
                </a:solidFill>
              </a:rPr>
              <a:t>R”</a:t>
            </a:r>
            <a:r>
              <a:rPr lang="zh-CN" altLang="en-US" sz="2000" b="1" dirty="0">
                <a:sym typeface="Arial" panose="020B0604020202020204" pitchFamily="34" charset="0"/>
              </a:rPr>
              <a:t>表示，相邻的两次呼吸用 </a:t>
            </a:r>
            <a:r>
              <a:rPr lang="zh-CN" altLang="en-US" sz="2000" b="1" dirty="0">
                <a:solidFill>
                  <a:srgbClr val="0000FF"/>
                </a:solidFill>
              </a:rPr>
              <a:t>蓝线 </a:t>
            </a:r>
            <a:r>
              <a:rPr lang="zh-CN" altLang="en-US" sz="2000" b="1" dirty="0">
                <a:sym typeface="Arial" panose="020B0604020202020204" pitchFamily="34" charset="0"/>
              </a:rPr>
              <a:t>相连</a:t>
            </a:r>
            <a:endParaRPr lang="zh-CN" altLang="en-US" sz="2000" b="1" dirty="0">
              <a:sym typeface="Arial" panose="020B0604020202020204" pitchFamily="34" charset="0"/>
            </a:endParaRPr>
          </a:p>
          <a:p>
            <a:pPr algn="just">
              <a:lnSpc>
                <a:spcPct val="150000"/>
              </a:lnSpc>
              <a:buNone/>
            </a:pPr>
            <a:endParaRPr lang="zh-CN" altLang="en-US" sz="2000" b="1" dirty="0">
              <a:solidFill>
                <a:schemeClr val="accent2"/>
              </a:solidFill>
            </a:endParaRPr>
          </a:p>
          <a:p>
            <a:pPr algn="just">
              <a:lnSpc>
                <a:spcPct val="150000"/>
              </a:lnSpc>
            </a:pPr>
            <a:endParaRPr lang="zh-CN" altLang="en-US"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indefinite" fill="hold">
                                          <p:stCondLst>
                                            <p:cond delay="0"/>
                                          </p:stCondLst>
                                        </p:cTn>
                                        <p:tgtEl>
                                          <p:spTgt spid="40962"/>
                                        </p:tgtEl>
                                        <p:attrNameLst>
                                          <p:attrName>style.visibility</p:attrName>
                                        </p:attrNameLst>
                                      </p:cBhvr>
                                      <p:to>
                                        <p:strVal val="visible"/>
                                      </p:to>
                                    </p:set>
                                    <p:anim calcmode="lin" valueType="num">
                                      <p:cBhvr>
                                        <p:cTn id="7" dur="1000" fill="hold"/>
                                        <p:tgtEl>
                                          <p:spTgt spid="40962"/>
                                        </p:tgtEl>
                                        <p:attrNameLst>
                                          <p:attrName>ppt_x</p:attrName>
                                        </p:attrNameLst>
                                      </p:cBhvr>
                                      <p:tavLst>
                                        <p:tav tm="0">
                                          <p:val>
                                            <p:strVal val="#ppt_x-.2"/>
                                          </p:val>
                                        </p:tav>
                                        <p:tav tm="100000">
                                          <p:val>
                                            <p:strVal val="#ppt_x"/>
                                          </p:val>
                                        </p:tav>
                                      </p:tavLst>
                                    </p:anim>
                                    <p:anim calcmode="lin" valueType="num">
                                      <p:cBhvr>
                                        <p:cTn id="8" dur="1000" fill="hold"/>
                                        <p:tgtEl>
                                          <p:spTgt spid="40962"/>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41985"/>
          <p:cNvSpPr/>
          <p:nvPr>
            <p:ph type="title" idx="4294967295"/>
          </p:nvPr>
        </p:nvSpPr>
        <p:spPr>
          <a:xfrm>
            <a:off x="4007485" y="404495"/>
            <a:ext cx="4650740" cy="556260"/>
          </a:xfrm>
        </p:spPr>
        <p:txBody>
          <a:bodyPr lIns="0" rIns="0" bIns="0" anchor="b" anchorCtr="0">
            <a:normAutofit/>
          </a:bodyPr>
          <a:p>
            <a:pPr algn="ctr"/>
            <a:r>
              <a:rPr lang="zh-CN" altLang="en-US" sz="2780" b="1">
                <a:solidFill>
                  <a:srgbClr val="FF0066"/>
                </a:solidFill>
              </a:rPr>
              <a:t>底栏的填写</a:t>
            </a:r>
            <a:endParaRPr lang="zh-CN" altLang="en-US" sz="2780" b="1">
              <a:solidFill>
                <a:srgbClr val="FF0066"/>
              </a:solidFill>
            </a:endParaRPr>
          </a:p>
        </p:txBody>
      </p:sp>
      <p:sp>
        <p:nvSpPr>
          <p:cNvPr id="41987" name="文本占位符 41986"/>
          <p:cNvSpPr/>
          <p:nvPr>
            <p:ph type="body" idx="4294967295"/>
          </p:nvPr>
        </p:nvSpPr>
        <p:spPr>
          <a:xfrm>
            <a:off x="911225" y="1040765"/>
            <a:ext cx="10366375" cy="4402455"/>
          </a:xfrm>
        </p:spPr>
        <p:txBody>
          <a:bodyPr>
            <a:normAutofit fontScale="90000"/>
          </a:bodyPr>
          <a:p>
            <a:pPr algn="just">
              <a:lnSpc>
                <a:spcPct val="130000"/>
              </a:lnSpc>
              <a:spcBef>
                <a:spcPts val="0"/>
              </a:spcBef>
              <a:spcAft>
                <a:spcPts val="0"/>
              </a:spcAft>
            </a:pPr>
            <a:r>
              <a:rPr lang="zh-CN" altLang="en-US" sz="2000" b="1" dirty="0">
                <a:sym typeface="Arial" panose="020B0604020202020204" pitchFamily="34" charset="0"/>
              </a:rPr>
              <a:t>均用</a:t>
            </a:r>
            <a:r>
              <a:rPr lang="zh-CN" altLang="en-US" sz="2000" b="1" dirty="0">
                <a:solidFill>
                  <a:srgbClr val="0000FF"/>
                </a:solidFill>
              </a:rPr>
              <a:t>蓝笔</a:t>
            </a:r>
            <a:r>
              <a:rPr lang="zh-CN" altLang="en-US" sz="2000" b="1" dirty="0">
                <a:sym typeface="Arial" panose="020B0604020202020204" pitchFamily="34" charset="0"/>
              </a:rPr>
              <a:t>填写，用阿拉伯数字记数，不写单位。</a:t>
            </a:r>
            <a:endParaRPr lang="zh-CN" altLang="en-US" sz="2000" b="1" dirty="0">
              <a:solidFill>
                <a:schemeClr val="accent2"/>
              </a:solidFill>
            </a:endParaRPr>
          </a:p>
          <a:p>
            <a:pPr algn="just">
              <a:lnSpc>
                <a:spcPct val="130000"/>
              </a:lnSpc>
              <a:spcBef>
                <a:spcPts val="0"/>
              </a:spcBef>
              <a:spcAft>
                <a:spcPts val="0"/>
              </a:spcAft>
            </a:pPr>
            <a:r>
              <a:rPr lang="zh-CN" altLang="en-US" sz="2000" b="1" dirty="0">
                <a:sym typeface="Arial" panose="020B0604020202020204" pitchFamily="34" charset="0"/>
              </a:rPr>
              <a:t>大便次数</a:t>
            </a:r>
            <a:r>
              <a:rPr lang="en-US" altLang="zh-CN" sz="2000" b="1" dirty="0">
                <a:sym typeface="Arial" panose="020B0604020202020204" pitchFamily="34" charset="0"/>
              </a:rPr>
              <a:t>——</a:t>
            </a:r>
            <a:r>
              <a:rPr lang="zh-CN" altLang="en-US" sz="2000" b="1" dirty="0">
                <a:sym typeface="Arial" panose="020B0604020202020204" pitchFamily="34" charset="0"/>
              </a:rPr>
              <a:t>每隔</a:t>
            </a:r>
            <a:r>
              <a:rPr lang="en-US" altLang="zh-CN" sz="2000" b="1" dirty="0">
                <a:sym typeface="Arial" panose="020B0604020202020204" pitchFamily="34" charset="0"/>
              </a:rPr>
              <a:t>24h</a:t>
            </a:r>
            <a:r>
              <a:rPr lang="zh-CN" altLang="en-US" sz="2000" b="1" dirty="0">
                <a:sym typeface="Arial" panose="020B0604020202020204" pitchFamily="34" charset="0"/>
              </a:rPr>
              <a:t>填写前一日的大便次数，如无大便记“</a:t>
            </a:r>
            <a:r>
              <a:rPr lang="en-US" altLang="zh-CN" sz="2000" b="1" dirty="0">
                <a:sym typeface="Arial" panose="020B0604020202020204" pitchFamily="34" charset="0"/>
              </a:rPr>
              <a:t>0”</a:t>
            </a:r>
            <a:r>
              <a:rPr lang="zh-CN" altLang="en-US" sz="2000" b="1" dirty="0">
                <a:sym typeface="Arial" panose="020B0604020202020204" pitchFamily="34" charset="0"/>
              </a:rPr>
              <a:t>；</a:t>
            </a:r>
            <a:r>
              <a:rPr lang="en-US" altLang="zh-CN" sz="2000" b="1" dirty="0">
                <a:sym typeface="Arial" panose="020B0604020202020204" pitchFamily="34" charset="0"/>
              </a:rPr>
              <a:t>1/E</a:t>
            </a:r>
            <a:r>
              <a:rPr lang="zh-CN" altLang="en-US" sz="2000" b="1" dirty="0">
                <a:sym typeface="Arial" panose="020B0604020202020204" pitchFamily="34" charset="0"/>
              </a:rPr>
              <a:t>表示灌肠一次</a:t>
            </a:r>
            <a:r>
              <a:rPr lang="en-US" altLang="zh-CN" sz="2000" b="1" dirty="0">
                <a:sym typeface="Arial" panose="020B0604020202020204" pitchFamily="34" charset="0"/>
              </a:rPr>
              <a:t>，</a:t>
            </a:r>
            <a:r>
              <a:rPr lang="zh-CN" altLang="en-US" sz="2000" b="1" dirty="0">
                <a:sym typeface="Arial" panose="020B0604020202020204" pitchFamily="34" charset="0"/>
              </a:rPr>
              <a:t>大便一次；</a:t>
            </a:r>
            <a:r>
              <a:rPr lang="en-US" altLang="zh-CN" sz="2000" b="1" dirty="0">
                <a:sym typeface="Arial" panose="020B0604020202020204" pitchFamily="34" charset="0"/>
              </a:rPr>
              <a:t>0/E</a:t>
            </a:r>
            <a:r>
              <a:rPr lang="zh-CN" altLang="en-US" sz="2000" b="1" dirty="0">
                <a:sym typeface="Arial" panose="020B0604020202020204" pitchFamily="34" charset="0"/>
              </a:rPr>
              <a:t>表示灌肠一次</a:t>
            </a:r>
            <a:r>
              <a:rPr lang="en-US" altLang="zh-CN" sz="2000" b="1" dirty="0">
                <a:sym typeface="Arial" panose="020B0604020202020204" pitchFamily="34" charset="0"/>
              </a:rPr>
              <a:t>，</a:t>
            </a:r>
            <a:r>
              <a:rPr lang="zh-CN" altLang="en-US" sz="2000" b="1" dirty="0">
                <a:sym typeface="Arial" panose="020B0604020202020204" pitchFamily="34" charset="0"/>
              </a:rPr>
              <a:t>无大便</a:t>
            </a:r>
            <a:endParaRPr lang="zh-CN" altLang="en-US" sz="2000" b="1" dirty="0">
              <a:sym typeface="Arial" panose="020B0604020202020204" pitchFamily="34" charset="0"/>
            </a:endParaRPr>
          </a:p>
          <a:p>
            <a:pPr algn="just">
              <a:lnSpc>
                <a:spcPct val="130000"/>
              </a:lnSpc>
              <a:spcBef>
                <a:spcPts val="0"/>
              </a:spcBef>
              <a:spcAft>
                <a:spcPts val="0"/>
              </a:spcAft>
              <a:buNone/>
            </a:pPr>
            <a:r>
              <a:rPr lang="en-US" altLang="zh-CN" sz="2000" b="1" dirty="0">
                <a:sym typeface="Arial" panose="020B0604020202020204" pitchFamily="34" charset="0"/>
              </a:rPr>
              <a:t>   1 1/E</a:t>
            </a:r>
            <a:r>
              <a:rPr lang="zh-CN" altLang="en-US" sz="2000" b="1" dirty="0">
                <a:sym typeface="Arial" panose="020B0604020202020204" pitchFamily="34" charset="0"/>
              </a:rPr>
              <a:t>表示灌肠前有一次大便，灌肠后又大便一次；人工肛门、大便失禁记“</a:t>
            </a:r>
            <a:r>
              <a:rPr lang="en-US" altLang="zh-CN" sz="2000" b="1" dirty="0">
                <a:sym typeface="Arial" panose="020B0604020202020204" pitchFamily="34" charset="0"/>
              </a:rPr>
              <a:t>﹡”</a:t>
            </a:r>
            <a:r>
              <a:rPr lang="zh-CN" altLang="en-US" sz="2000" b="1" dirty="0">
                <a:sym typeface="Arial" panose="020B0604020202020204" pitchFamily="34" charset="0"/>
              </a:rPr>
              <a:t>；“</a:t>
            </a:r>
            <a:r>
              <a:rPr lang="en-US" altLang="zh-CN" sz="2000" b="1" dirty="0">
                <a:sym typeface="Arial" panose="020B0604020202020204" pitchFamily="34" charset="0"/>
              </a:rPr>
              <a:t>﹡/E”</a:t>
            </a:r>
            <a:r>
              <a:rPr lang="zh-CN" altLang="en-US" sz="2000" b="1" dirty="0">
                <a:sym typeface="Arial" panose="020B0604020202020204" pitchFamily="34" charset="0"/>
              </a:rPr>
              <a:t>：表示清洁灌肠后大便多次</a:t>
            </a:r>
            <a:endParaRPr lang="zh-CN" altLang="en-US" sz="2000" b="1" dirty="0">
              <a:sym typeface="Arial" panose="020B0604020202020204" pitchFamily="34" charset="0"/>
            </a:endParaRPr>
          </a:p>
          <a:p>
            <a:pPr algn="just">
              <a:lnSpc>
                <a:spcPct val="130000"/>
              </a:lnSpc>
              <a:spcBef>
                <a:spcPts val="0"/>
              </a:spcBef>
              <a:spcAft>
                <a:spcPts val="0"/>
              </a:spcAft>
            </a:pPr>
            <a:r>
              <a:rPr lang="zh-CN" altLang="en-US" sz="2000" b="1" dirty="0">
                <a:sym typeface="Arial" panose="020B0604020202020204" pitchFamily="34" charset="0"/>
              </a:rPr>
              <a:t>液体出入量</a:t>
            </a:r>
            <a:r>
              <a:rPr lang="en-US" altLang="zh-CN" sz="2000" b="1" dirty="0">
                <a:sym typeface="Arial" panose="020B0604020202020204" pitchFamily="34" charset="0"/>
              </a:rPr>
              <a:t>——</a:t>
            </a:r>
            <a:r>
              <a:rPr lang="zh-CN" altLang="en-US" sz="2000" b="1" dirty="0">
                <a:sym typeface="Arial" panose="020B0604020202020204" pitchFamily="34" charset="0"/>
              </a:rPr>
              <a:t>前一日</a:t>
            </a:r>
            <a:r>
              <a:rPr lang="en-US" altLang="zh-CN" sz="2000" b="1" dirty="0">
                <a:sym typeface="Arial" panose="020B0604020202020204" pitchFamily="34" charset="0"/>
              </a:rPr>
              <a:t>24h</a:t>
            </a:r>
            <a:r>
              <a:rPr lang="zh-CN" altLang="en-US" sz="2000" b="1" dirty="0">
                <a:sym typeface="Arial" panose="020B0604020202020204" pitchFamily="34" charset="0"/>
              </a:rPr>
              <a:t>的液体出入总量</a:t>
            </a:r>
            <a:endParaRPr lang="zh-CN" altLang="en-US" sz="2000" b="1" dirty="0">
              <a:sym typeface="Arial" panose="020B0604020202020204" pitchFamily="34" charset="0"/>
            </a:endParaRPr>
          </a:p>
          <a:p>
            <a:pPr algn="just">
              <a:lnSpc>
                <a:spcPct val="130000"/>
              </a:lnSpc>
              <a:spcBef>
                <a:spcPts val="0"/>
              </a:spcBef>
              <a:spcAft>
                <a:spcPts val="0"/>
              </a:spcAft>
            </a:pPr>
            <a:r>
              <a:rPr lang="zh-CN" altLang="en-US" sz="2000" b="1" dirty="0">
                <a:sym typeface="Arial" panose="020B0604020202020204" pitchFamily="34" charset="0"/>
              </a:rPr>
              <a:t>体重</a:t>
            </a:r>
            <a:r>
              <a:rPr lang="en-US" altLang="zh-CN" sz="2000" b="1" dirty="0">
                <a:sym typeface="Arial" panose="020B0604020202020204" pitchFamily="34" charset="0"/>
              </a:rPr>
              <a:t>——</a:t>
            </a:r>
            <a:r>
              <a:rPr lang="zh-CN" altLang="en-US" sz="2000" b="1" dirty="0">
                <a:sym typeface="Arial" panose="020B0604020202020204" pitchFamily="34" charset="0"/>
              </a:rPr>
              <a:t>在入院时测一次，以后每周测一次，住院期间根据病情需要，按医嘱测量记录。若卧床不能测者，记录“卧床”二字</a:t>
            </a:r>
            <a:endParaRPr lang="zh-CN" altLang="en-US" sz="2000" b="1" dirty="0">
              <a:sym typeface="Arial" panose="020B0604020202020204" pitchFamily="34" charset="0"/>
            </a:endParaRPr>
          </a:p>
          <a:p>
            <a:pPr algn="just">
              <a:lnSpc>
                <a:spcPct val="130000"/>
              </a:lnSpc>
              <a:spcBef>
                <a:spcPts val="0"/>
              </a:spcBef>
              <a:spcAft>
                <a:spcPts val="0"/>
              </a:spcAft>
            </a:pPr>
            <a:r>
              <a:rPr lang="zh-CN" altLang="en-US" sz="2000" b="1" dirty="0">
                <a:sym typeface="Arial" panose="020B0604020202020204" pitchFamily="34" charset="0"/>
              </a:rPr>
              <a:t>血压</a:t>
            </a:r>
            <a:r>
              <a:rPr lang="en-US" altLang="zh-CN" sz="2000" b="1" dirty="0">
                <a:sym typeface="Arial" panose="020B0604020202020204" pitchFamily="34" charset="0"/>
              </a:rPr>
              <a:t>——</a:t>
            </a:r>
            <a:r>
              <a:rPr lang="zh-CN" altLang="en-US" sz="2000" b="1" dirty="0">
                <a:sym typeface="Arial" panose="020B0604020202020204" pitchFamily="34" charset="0"/>
              </a:rPr>
              <a:t>患者入院时测，并填写在当日相应栏内。</a:t>
            </a:r>
            <a:endParaRPr lang="zh-CN" altLang="en-US" sz="2000" b="1" dirty="0">
              <a:sym typeface="Arial" panose="020B0604020202020204" pitchFamily="34" charset="0"/>
            </a:endParaRPr>
          </a:p>
          <a:p>
            <a:pPr algn="just">
              <a:lnSpc>
                <a:spcPct val="130000"/>
              </a:lnSpc>
              <a:spcBef>
                <a:spcPts val="0"/>
              </a:spcBef>
              <a:spcAft>
                <a:spcPts val="0"/>
              </a:spcAft>
            </a:pPr>
            <a:r>
              <a:rPr lang="zh-CN" altLang="en-US" sz="2000" b="1" dirty="0">
                <a:sym typeface="Arial" panose="020B0604020202020204" pitchFamily="34" charset="0"/>
              </a:rPr>
              <a:t>皮试</a:t>
            </a:r>
            <a:r>
              <a:rPr lang="en-US" altLang="zh-CN" sz="2000" b="1" dirty="0">
                <a:sym typeface="Arial" panose="020B0604020202020204" pitchFamily="34" charset="0"/>
              </a:rPr>
              <a:t>——</a:t>
            </a:r>
            <a:r>
              <a:rPr lang="zh-CN" altLang="en-US" sz="2000" b="1" dirty="0">
                <a:sym typeface="Arial" panose="020B0604020202020204" pitchFamily="34" charset="0"/>
              </a:rPr>
              <a:t>根据皮试结果将皮试阳性药物名称对应日期填写在“过敏药物”栏内，用</a:t>
            </a:r>
            <a:r>
              <a:rPr lang="zh-CN" altLang="en-US" sz="2000" b="1" dirty="0">
                <a:solidFill>
                  <a:srgbClr val="FF0066"/>
                </a:solidFill>
                <a:sym typeface="Arial" panose="020B0604020202020204" pitchFamily="34" charset="0"/>
              </a:rPr>
              <a:t>红笔写</a:t>
            </a:r>
            <a:r>
              <a:rPr lang="zh-CN" altLang="en-US" sz="2000" b="1" dirty="0">
                <a:solidFill>
                  <a:srgbClr val="0000FF"/>
                </a:solidFill>
              </a:rPr>
              <a:t>（</a:t>
            </a:r>
            <a:r>
              <a:rPr lang="zh-CN" altLang="en-US" sz="2000" b="1" dirty="0">
                <a:solidFill>
                  <a:srgbClr val="FF0066"/>
                </a:solidFill>
                <a:sym typeface="Arial" panose="020B0604020202020204" pitchFamily="34" charset="0"/>
              </a:rPr>
              <a:t>阳性</a:t>
            </a:r>
            <a:r>
              <a:rPr lang="zh-CN" altLang="en-US" sz="2000" b="1" dirty="0">
                <a:solidFill>
                  <a:srgbClr val="0000FF"/>
                </a:solidFill>
              </a:rPr>
              <a:t>）</a:t>
            </a:r>
            <a:r>
              <a:rPr lang="zh-CN" altLang="en-US" sz="2000" b="1" dirty="0">
                <a:sym typeface="Arial" panose="020B0604020202020204" pitchFamily="34" charset="0"/>
              </a:rPr>
              <a:t>，</a:t>
            </a:r>
            <a:r>
              <a:rPr lang="zh-CN" altLang="en-US" sz="2000" b="1" dirty="0">
                <a:solidFill>
                  <a:srgbClr val="0000FF"/>
                </a:solidFill>
              </a:rPr>
              <a:t>蓝笔写（阴性）</a:t>
            </a:r>
            <a:r>
              <a:rPr lang="zh-CN" altLang="en-US" sz="2000" b="1" dirty="0">
                <a:solidFill>
                  <a:schemeClr val="accent2"/>
                </a:solidFill>
              </a:rPr>
              <a:t>。</a:t>
            </a:r>
            <a:endParaRPr lang="zh-CN" altLang="en-US" sz="2000" b="1" dirty="0">
              <a:solidFill>
                <a:schemeClr val="accent2"/>
              </a:solidFill>
            </a:endParaRPr>
          </a:p>
          <a:p>
            <a:pPr algn="just">
              <a:lnSpc>
                <a:spcPct val="130000"/>
              </a:lnSpc>
              <a:spcBef>
                <a:spcPts val="0"/>
              </a:spcBef>
              <a:spcAft>
                <a:spcPts val="0"/>
              </a:spcAft>
            </a:pPr>
            <a:r>
              <a:rPr lang="zh-CN" altLang="en-US" sz="2000" b="1" dirty="0">
                <a:sym typeface="Arial" panose="020B0604020202020204" pitchFamily="34" charset="0"/>
              </a:rPr>
              <a:t>其他栏</a:t>
            </a:r>
            <a:r>
              <a:rPr lang="en-US" altLang="zh-CN" sz="2000" b="1" dirty="0">
                <a:sym typeface="Arial" panose="020B0604020202020204" pitchFamily="34" charset="0"/>
              </a:rPr>
              <a:t>——</a:t>
            </a:r>
            <a:r>
              <a:rPr lang="zh-CN" altLang="en-US" sz="2000" b="1" dirty="0">
                <a:sym typeface="Arial" panose="020B0604020202020204" pitchFamily="34" charset="0"/>
              </a:rPr>
              <a:t>可根据医嘱或病情需要记录相关项目，如特别用药、腹围等。</a:t>
            </a:r>
            <a:endParaRPr lang="zh-CN" altLang="en-US" sz="2000" b="1" dirty="0">
              <a:sym typeface="Arial" panose="020B060402020202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indefinite" fill="hold">
                                          <p:stCondLst>
                                            <p:cond delay="0"/>
                                          </p:stCondLst>
                                        </p:cTn>
                                        <p:tgtEl>
                                          <p:spTgt spid="41986"/>
                                        </p:tgtEl>
                                        <p:attrNameLst>
                                          <p:attrName>style.visibility</p:attrName>
                                        </p:attrNameLst>
                                      </p:cBhvr>
                                      <p:to>
                                        <p:strVal val="visible"/>
                                      </p:to>
                                    </p:set>
                                    <p:anim calcmode="lin" valueType="num">
                                      <p:cBhvr>
                                        <p:cTn id="7" dur="1000" fill="hold"/>
                                        <p:tgtEl>
                                          <p:spTgt spid="41986"/>
                                        </p:tgtEl>
                                        <p:attrNameLst>
                                          <p:attrName>ppt_x</p:attrName>
                                        </p:attrNameLst>
                                      </p:cBhvr>
                                      <p:tavLst>
                                        <p:tav tm="0">
                                          <p:val>
                                            <p:strVal val="#ppt_x-.2"/>
                                          </p:val>
                                        </p:tav>
                                        <p:tav tm="100000">
                                          <p:val>
                                            <p:strVal val="#ppt_x"/>
                                          </p:val>
                                        </p:tav>
                                      </p:tavLst>
                                    </p:anim>
                                    <p:anim calcmode="lin" valueType="num">
                                      <p:cBhvr>
                                        <p:cTn id="8" dur="1000" fill="hold"/>
                                        <p:tgtEl>
                                          <p:spTgt spid="41986"/>
                                        </p:tgtEl>
                                        <p:attrNameLst>
                                          <p:attrName>ppt_y</p:attrName>
                                        </p:attrNameLst>
                                      </p:cBhvr>
                                      <p:tavLst>
                                        <p:tav tm="0">
                                          <p:val>
                                            <p:strVal val="#ppt_y"/>
                                          </p:val>
                                        </p:tav>
                                        <p:tav tm="100000">
                                          <p:val>
                                            <p:strVal val="#ppt_y"/>
                                          </p:val>
                                        </p:tav>
                                      </p:tavLst>
                                    </p:anim>
                                    <p:animEffect transition="in" filter="wipe(right)" prLst="gradientSize: 0.1">
                                      <p:cBhvr>
                                        <p:cTn id="9" dur="1000"/>
                                        <p:tgtEl>
                                          <p:spTgt spid="41986"/>
                                        </p:tgtEl>
                                      </p:cBhvr>
                                    </p:animEffect>
                                  </p:childTnLst>
                                </p:cTn>
                              </p:par>
                            </p:childTnLst>
                          </p:cTn>
                        </p:par>
                      </p:childTnLst>
                    </p:cTn>
                  </p:par>
                  <p:par>
                    <p:cTn id="10" fill="hold">
                      <p:stCondLst>
                        <p:cond delay="indefinite"/>
                      </p:stCondLst>
                      <p:childTnLst>
                        <p:par>
                          <p:cTn id="11" fill="hold">
                            <p:stCondLst>
                              <p:cond delay="0"/>
                            </p:stCondLst>
                            <p:childTnLst>
                              <p:par>
                                <p:cTn id="12" presetID="0" presetClass="entr" presetSubtype="0" fill="hold" grpId="0" nodeType="clickEffect">
                                  <p:stCondLst>
                                    <p:cond delay="0"/>
                                  </p:stCondLst>
                                  <p:childTnLst>
                                    <p:set>
                                      <p:cBhvr>
                                        <p:cTn id="13" dur="indefinite" fill="hold">
                                          <p:stCondLst>
                                            <p:cond delay="0"/>
                                          </p:stCondLst>
                                        </p:cTn>
                                        <p:tgtEl>
                                          <p:spTgt spid="41987">
                                            <p:txEl>
                                              <p:charRg st="0" end="22"/>
                                            </p:txEl>
                                          </p:spTgt>
                                        </p:tgtEl>
                                        <p:attrNameLst>
                                          <p:attrName>style.visibility</p:attrName>
                                        </p:attrNameLst>
                                      </p:cBhvr>
                                      <p:to>
                                        <p:strVal val="visible"/>
                                      </p:to>
                                    </p:set>
                                    <p:animEffect transition="in" filter="fade">
                                      <p:cBhvr>
                                        <p:cTn id="14" dur="500"/>
                                        <p:tgtEl>
                                          <p:spTgt spid="41987">
                                            <p:txEl>
                                              <p:charRg st="0" end="22"/>
                                            </p:txEl>
                                          </p:spTgt>
                                        </p:tgtEl>
                                      </p:cBhvr>
                                    </p:animEffect>
                                    <p:anim calcmode="lin" valueType="num">
                                      <p:cBhvr>
                                        <p:cTn id="15" dur="500" fill="hold"/>
                                        <p:tgtEl>
                                          <p:spTgt spid="41987">
                                            <p:txEl>
                                              <p:charRg st="0" end="22"/>
                                            </p:txEl>
                                          </p:spTgt>
                                        </p:tgtEl>
                                        <p:attrNameLst>
                                          <p:attrName>ppt_x</p:attrName>
                                        </p:attrNameLst>
                                      </p:cBhvr>
                                      <p:tavLst>
                                        <p:tav tm="0">
                                          <p:val>
                                            <p:strVal val="#ppt_x"/>
                                          </p:val>
                                        </p:tav>
                                        <p:tav tm="100000">
                                          <p:val>
                                            <p:strVal val="#ppt_x"/>
                                          </p:val>
                                        </p:tav>
                                      </p:tavLst>
                                    </p:anim>
                                    <p:anim calcmode="lin" valueType="num">
                                      <p:cBhvr>
                                        <p:cTn id="16" dur="500" fill="hold"/>
                                        <p:tgtEl>
                                          <p:spTgt spid="41987">
                                            <p:txEl>
                                              <p:charRg st="0" end="22"/>
                                            </p:txEl>
                                          </p:spTgt>
                                        </p:tgtEl>
                                        <p:attrNameLst>
                                          <p:attrName>ppt_y</p:attrName>
                                        </p:attrNameLst>
                                      </p:cBhvr>
                                      <p:tavLst>
                                        <p:tav tm="0">
                                          <p:val>
                                            <p:strVal val="#ppt_y+.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0" presetClass="entr" presetSubtype="0" fill="hold" grpId="0" nodeType="clickEffect">
                                  <p:stCondLst>
                                    <p:cond delay="0"/>
                                  </p:stCondLst>
                                  <p:childTnLst>
                                    <p:set>
                                      <p:cBhvr>
                                        <p:cTn id="20" dur="indefinite" fill="hold">
                                          <p:stCondLst>
                                            <p:cond delay="0"/>
                                          </p:stCondLst>
                                        </p:cTn>
                                        <p:tgtEl>
                                          <p:spTgt spid="41987">
                                            <p:txEl>
                                              <p:charRg st="22" end="82"/>
                                            </p:txEl>
                                          </p:spTgt>
                                        </p:tgtEl>
                                        <p:attrNameLst>
                                          <p:attrName>style.visibility</p:attrName>
                                        </p:attrNameLst>
                                      </p:cBhvr>
                                      <p:to>
                                        <p:strVal val="visible"/>
                                      </p:to>
                                    </p:set>
                                    <p:animEffect transition="in" filter="fade">
                                      <p:cBhvr>
                                        <p:cTn id="21" dur="500"/>
                                        <p:tgtEl>
                                          <p:spTgt spid="41987">
                                            <p:txEl>
                                              <p:charRg st="22" end="82"/>
                                            </p:txEl>
                                          </p:spTgt>
                                        </p:tgtEl>
                                      </p:cBhvr>
                                    </p:animEffect>
                                    <p:anim calcmode="lin" valueType="num">
                                      <p:cBhvr>
                                        <p:cTn id="22" dur="500" fill="hold"/>
                                        <p:tgtEl>
                                          <p:spTgt spid="41987">
                                            <p:txEl>
                                              <p:charRg st="22" end="82"/>
                                            </p:txEl>
                                          </p:spTgt>
                                        </p:tgtEl>
                                        <p:attrNameLst>
                                          <p:attrName>ppt_x</p:attrName>
                                        </p:attrNameLst>
                                      </p:cBhvr>
                                      <p:tavLst>
                                        <p:tav tm="0">
                                          <p:val>
                                            <p:strVal val="#ppt_x"/>
                                          </p:val>
                                        </p:tav>
                                        <p:tav tm="100000">
                                          <p:val>
                                            <p:strVal val="#ppt_x"/>
                                          </p:val>
                                        </p:tav>
                                      </p:tavLst>
                                    </p:anim>
                                    <p:anim calcmode="lin" valueType="num">
                                      <p:cBhvr>
                                        <p:cTn id="23" dur="500" fill="hold"/>
                                        <p:tgtEl>
                                          <p:spTgt spid="41987">
                                            <p:txEl>
                                              <p:charRg st="22" end="82"/>
                                            </p:txEl>
                                          </p:spTgt>
                                        </p:tgtEl>
                                        <p:attrNameLst>
                                          <p:attrName>ppt_y</p:attrName>
                                        </p:attrNameLst>
                                      </p:cBhvr>
                                      <p:tavLst>
                                        <p:tav tm="0">
                                          <p:val>
                                            <p:strVal val="#ppt_y+.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0" presetClass="entr" presetSubtype="0" fill="hold" grpId="0" nodeType="clickEffect">
                                  <p:stCondLst>
                                    <p:cond delay="0"/>
                                  </p:stCondLst>
                                  <p:childTnLst>
                                    <p:set>
                                      <p:cBhvr>
                                        <p:cTn id="27" dur="indefinite" fill="hold">
                                          <p:stCondLst>
                                            <p:cond delay="0"/>
                                          </p:stCondLst>
                                        </p:cTn>
                                        <p:tgtEl>
                                          <p:spTgt spid="41987">
                                            <p:txEl>
                                              <p:charRg st="82" end="142"/>
                                            </p:txEl>
                                          </p:spTgt>
                                        </p:tgtEl>
                                        <p:attrNameLst>
                                          <p:attrName>style.visibility</p:attrName>
                                        </p:attrNameLst>
                                      </p:cBhvr>
                                      <p:to>
                                        <p:strVal val="visible"/>
                                      </p:to>
                                    </p:set>
                                    <p:animEffect transition="in" filter="fade">
                                      <p:cBhvr>
                                        <p:cTn id="28" dur="500"/>
                                        <p:tgtEl>
                                          <p:spTgt spid="41987">
                                            <p:txEl>
                                              <p:charRg st="82" end="142"/>
                                            </p:txEl>
                                          </p:spTgt>
                                        </p:tgtEl>
                                      </p:cBhvr>
                                    </p:animEffect>
                                    <p:anim calcmode="lin" valueType="num">
                                      <p:cBhvr>
                                        <p:cTn id="29" dur="500" fill="hold"/>
                                        <p:tgtEl>
                                          <p:spTgt spid="41987">
                                            <p:txEl>
                                              <p:charRg st="82" end="142"/>
                                            </p:txEl>
                                          </p:spTgt>
                                        </p:tgtEl>
                                        <p:attrNameLst>
                                          <p:attrName>ppt_x</p:attrName>
                                        </p:attrNameLst>
                                      </p:cBhvr>
                                      <p:tavLst>
                                        <p:tav tm="0">
                                          <p:val>
                                            <p:strVal val="#ppt_x"/>
                                          </p:val>
                                        </p:tav>
                                        <p:tav tm="100000">
                                          <p:val>
                                            <p:strVal val="#ppt_x"/>
                                          </p:val>
                                        </p:tav>
                                      </p:tavLst>
                                    </p:anim>
                                    <p:anim calcmode="lin" valueType="num">
                                      <p:cBhvr>
                                        <p:cTn id="30" dur="500" fill="hold"/>
                                        <p:tgtEl>
                                          <p:spTgt spid="41987">
                                            <p:txEl>
                                              <p:charRg st="82" end="142"/>
                                            </p:txEl>
                                          </p:spTgt>
                                        </p:tgtEl>
                                        <p:attrNameLst>
                                          <p:attrName>ppt_y</p:attrName>
                                        </p:attrNameLst>
                                      </p:cBhvr>
                                      <p:tavLst>
                                        <p:tav tm="0">
                                          <p:val>
                                            <p:strVal val="#ppt_y+.05"/>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0" presetClass="entr" presetSubtype="0" fill="hold" grpId="0" nodeType="clickEffect">
                                  <p:stCondLst>
                                    <p:cond delay="0"/>
                                  </p:stCondLst>
                                  <p:childTnLst>
                                    <p:set>
                                      <p:cBhvr>
                                        <p:cTn id="34" dur="indefinite" fill="hold">
                                          <p:stCondLst>
                                            <p:cond delay="0"/>
                                          </p:stCondLst>
                                        </p:cTn>
                                        <p:tgtEl>
                                          <p:spTgt spid="41987">
                                            <p:txEl>
                                              <p:charRg st="142" end="163"/>
                                            </p:txEl>
                                          </p:spTgt>
                                        </p:tgtEl>
                                        <p:attrNameLst>
                                          <p:attrName>style.visibility</p:attrName>
                                        </p:attrNameLst>
                                      </p:cBhvr>
                                      <p:to>
                                        <p:strVal val="visible"/>
                                      </p:to>
                                    </p:set>
                                    <p:animEffect transition="in" filter="fade">
                                      <p:cBhvr>
                                        <p:cTn id="35" dur="500"/>
                                        <p:tgtEl>
                                          <p:spTgt spid="41987">
                                            <p:txEl>
                                              <p:charRg st="142" end="163"/>
                                            </p:txEl>
                                          </p:spTgt>
                                        </p:tgtEl>
                                      </p:cBhvr>
                                    </p:animEffect>
                                    <p:anim calcmode="lin" valueType="num">
                                      <p:cBhvr>
                                        <p:cTn id="36" dur="500" fill="hold"/>
                                        <p:tgtEl>
                                          <p:spTgt spid="41987">
                                            <p:txEl>
                                              <p:charRg st="142" end="163"/>
                                            </p:txEl>
                                          </p:spTgt>
                                        </p:tgtEl>
                                        <p:attrNameLst>
                                          <p:attrName>ppt_x</p:attrName>
                                        </p:attrNameLst>
                                      </p:cBhvr>
                                      <p:tavLst>
                                        <p:tav tm="0">
                                          <p:val>
                                            <p:strVal val="#ppt_x"/>
                                          </p:val>
                                        </p:tav>
                                        <p:tav tm="100000">
                                          <p:val>
                                            <p:strVal val="#ppt_x"/>
                                          </p:val>
                                        </p:tav>
                                      </p:tavLst>
                                    </p:anim>
                                    <p:anim calcmode="lin" valueType="num">
                                      <p:cBhvr>
                                        <p:cTn id="37" dur="500" fill="hold"/>
                                        <p:tgtEl>
                                          <p:spTgt spid="41987">
                                            <p:txEl>
                                              <p:charRg st="142" end="163"/>
                                            </p:txEl>
                                          </p:spTgt>
                                        </p:tgtEl>
                                        <p:attrNameLst>
                                          <p:attrName>ppt_y</p:attrName>
                                        </p:attrNameLst>
                                      </p:cBhvr>
                                      <p:tavLst>
                                        <p:tav tm="0">
                                          <p:val>
                                            <p:strVal val="#ppt_y+.05"/>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0" presetClass="entr" presetSubtype="0" fill="hold" grpId="0" nodeType="clickEffect">
                                  <p:stCondLst>
                                    <p:cond delay="0"/>
                                  </p:stCondLst>
                                  <p:childTnLst>
                                    <p:set>
                                      <p:cBhvr>
                                        <p:cTn id="41" dur="indefinite" fill="hold">
                                          <p:stCondLst>
                                            <p:cond delay="0"/>
                                          </p:stCondLst>
                                        </p:cTn>
                                        <p:tgtEl>
                                          <p:spTgt spid="41987">
                                            <p:txEl>
                                              <p:charRg st="163" end="219"/>
                                            </p:txEl>
                                          </p:spTgt>
                                        </p:tgtEl>
                                        <p:attrNameLst>
                                          <p:attrName>style.visibility</p:attrName>
                                        </p:attrNameLst>
                                      </p:cBhvr>
                                      <p:to>
                                        <p:strVal val="visible"/>
                                      </p:to>
                                    </p:set>
                                    <p:animEffect transition="in" filter="fade">
                                      <p:cBhvr>
                                        <p:cTn id="42" dur="500"/>
                                        <p:tgtEl>
                                          <p:spTgt spid="41987">
                                            <p:txEl>
                                              <p:charRg st="163" end="219"/>
                                            </p:txEl>
                                          </p:spTgt>
                                        </p:tgtEl>
                                      </p:cBhvr>
                                    </p:animEffect>
                                    <p:anim calcmode="lin" valueType="num">
                                      <p:cBhvr>
                                        <p:cTn id="43" dur="500" fill="hold"/>
                                        <p:tgtEl>
                                          <p:spTgt spid="41987">
                                            <p:txEl>
                                              <p:charRg st="163" end="219"/>
                                            </p:txEl>
                                          </p:spTgt>
                                        </p:tgtEl>
                                        <p:attrNameLst>
                                          <p:attrName>ppt_x</p:attrName>
                                        </p:attrNameLst>
                                      </p:cBhvr>
                                      <p:tavLst>
                                        <p:tav tm="0">
                                          <p:val>
                                            <p:strVal val="#ppt_x"/>
                                          </p:val>
                                        </p:tav>
                                        <p:tav tm="100000">
                                          <p:val>
                                            <p:strVal val="#ppt_x"/>
                                          </p:val>
                                        </p:tav>
                                      </p:tavLst>
                                    </p:anim>
                                    <p:anim calcmode="lin" valueType="num">
                                      <p:cBhvr>
                                        <p:cTn id="44" dur="500" fill="hold"/>
                                        <p:tgtEl>
                                          <p:spTgt spid="41987">
                                            <p:txEl>
                                              <p:charRg st="163" end="219"/>
                                            </p:txEl>
                                          </p:spTgt>
                                        </p:tgtEl>
                                        <p:attrNameLst>
                                          <p:attrName>ppt_y</p:attrName>
                                        </p:attrNameLst>
                                      </p:cBhvr>
                                      <p:tavLst>
                                        <p:tav tm="0">
                                          <p:val>
                                            <p:strVal val="#ppt_y+.05"/>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0" presetClass="entr" presetSubtype="0" fill="hold" grpId="0" nodeType="clickEffect">
                                  <p:stCondLst>
                                    <p:cond delay="0"/>
                                  </p:stCondLst>
                                  <p:childTnLst>
                                    <p:set>
                                      <p:cBhvr>
                                        <p:cTn id="48" dur="indefinite" fill="hold">
                                          <p:stCondLst>
                                            <p:cond delay="0"/>
                                          </p:stCondLst>
                                        </p:cTn>
                                        <p:tgtEl>
                                          <p:spTgt spid="41987">
                                            <p:txEl>
                                              <p:charRg st="219" end="242"/>
                                            </p:txEl>
                                          </p:spTgt>
                                        </p:tgtEl>
                                        <p:attrNameLst>
                                          <p:attrName>style.visibility</p:attrName>
                                        </p:attrNameLst>
                                      </p:cBhvr>
                                      <p:to>
                                        <p:strVal val="visible"/>
                                      </p:to>
                                    </p:set>
                                    <p:animEffect transition="in" filter="fade">
                                      <p:cBhvr>
                                        <p:cTn id="49" dur="500"/>
                                        <p:tgtEl>
                                          <p:spTgt spid="41987">
                                            <p:txEl>
                                              <p:charRg st="219" end="242"/>
                                            </p:txEl>
                                          </p:spTgt>
                                        </p:tgtEl>
                                      </p:cBhvr>
                                    </p:animEffect>
                                    <p:anim calcmode="lin" valueType="num">
                                      <p:cBhvr>
                                        <p:cTn id="50" dur="500" fill="hold"/>
                                        <p:tgtEl>
                                          <p:spTgt spid="41987">
                                            <p:txEl>
                                              <p:charRg st="219" end="242"/>
                                            </p:txEl>
                                          </p:spTgt>
                                        </p:tgtEl>
                                        <p:attrNameLst>
                                          <p:attrName>ppt_x</p:attrName>
                                        </p:attrNameLst>
                                      </p:cBhvr>
                                      <p:tavLst>
                                        <p:tav tm="0">
                                          <p:val>
                                            <p:strVal val="#ppt_x"/>
                                          </p:val>
                                        </p:tav>
                                        <p:tav tm="100000">
                                          <p:val>
                                            <p:strVal val="#ppt_x"/>
                                          </p:val>
                                        </p:tav>
                                      </p:tavLst>
                                    </p:anim>
                                    <p:anim calcmode="lin" valueType="num">
                                      <p:cBhvr>
                                        <p:cTn id="51" dur="500" fill="hold"/>
                                        <p:tgtEl>
                                          <p:spTgt spid="41987">
                                            <p:txEl>
                                              <p:charRg st="219" end="242"/>
                                            </p:txEl>
                                          </p:spTgt>
                                        </p:tgtEl>
                                        <p:attrNameLst>
                                          <p:attrName>ppt_y</p:attrName>
                                        </p:attrNameLst>
                                      </p:cBhvr>
                                      <p:tavLst>
                                        <p:tav tm="0">
                                          <p:val>
                                            <p:strVal val="#ppt_y+.05"/>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0" presetClass="entr" presetSubtype="0" fill="hold" grpId="0" nodeType="clickEffect">
                                  <p:stCondLst>
                                    <p:cond delay="0"/>
                                  </p:stCondLst>
                                  <p:childTnLst>
                                    <p:set>
                                      <p:cBhvr>
                                        <p:cTn id="55" dur="indefinite" fill="hold">
                                          <p:stCondLst>
                                            <p:cond delay="0"/>
                                          </p:stCondLst>
                                        </p:cTn>
                                        <p:tgtEl>
                                          <p:spTgt spid="41987">
                                            <p:txEl>
                                              <p:charRg st="242" end="295"/>
                                            </p:txEl>
                                          </p:spTgt>
                                        </p:tgtEl>
                                        <p:attrNameLst>
                                          <p:attrName>style.visibility</p:attrName>
                                        </p:attrNameLst>
                                      </p:cBhvr>
                                      <p:to>
                                        <p:strVal val="visible"/>
                                      </p:to>
                                    </p:set>
                                    <p:animEffect transition="in" filter="fade">
                                      <p:cBhvr>
                                        <p:cTn id="56" dur="500"/>
                                        <p:tgtEl>
                                          <p:spTgt spid="41987">
                                            <p:txEl>
                                              <p:charRg st="242" end="295"/>
                                            </p:txEl>
                                          </p:spTgt>
                                        </p:tgtEl>
                                      </p:cBhvr>
                                    </p:animEffect>
                                    <p:anim calcmode="lin" valueType="num">
                                      <p:cBhvr>
                                        <p:cTn id="57" dur="500" fill="hold"/>
                                        <p:tgtEl>
                                          <p:spTgt spid="41987">
                                            <p:txEl>
                                              <p:charRg st="242" end="295"/>
                                            </p:txEl>
                                          </p:spTgt>
                                        </p:tgtEl>
                                        <p:attrNameLst>
                                          <p:attrName>ppt_x</p:attrName>
                                        </p:attrNameLst>
                                      </p:cBhvr>
                                      <p:tavLst>
                                        <p:tav tm="0">
                                          <p:val>
                                            <p:strVal val="#ppt_x"/>
                                          </p:val>
                                        </p:tav>
                                        <p:tav tm="100000">
                                          <p:val>
                                            <p:strVal val="#ppt_x"/>
                                          </p:val>
                                        </p:tav>
                                      </p:tavLst>
                                    </p:anim>
                                    <p:anim calcmode="lin" valueType="num">
                                      <p:cBhvr>
                                        <p:cTn id="58" dur="500" fill="hold"/>
                                        <p:tgtEl>
                                          <p:spTgt spid="41987">
                                            <p:txEl>
                                              <p:charRg st="242" end="295"/>
                                            </p:txEl>
                                          </p:spTgt>
                                        </p:tgtEl>
                                        <p:attrNameLst>
                                          <p:attrName>ppt_y</p:attrName>
                                        </p:attrNameLst>
                                      </p:cBhvr>
                                      <p:tavLst>
                                        <p:tav tm="0">
                                          <p:val>
                                            <p:strVal val="#ppt_y+.05"/>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0" presetClass="entr" presetSubtype="0" fill="hold" grpId="0" nodeType="clickEffect">
                                  <p:stCondLst>
                                    <p:cond delay="0"/>
                                  </p:stCondLst>
                                  <p:childTnLst>
                                    <p:set>
                                      <p:cBhvr>
                                        <p:cTn id="62" dur="indefinite" fill="hold">
                                          <p:stCondLst>
                                            <p:cond delay="0"/>
                                          </p:stCondLst>
                                        </p:cTn>
                                        <p:tgtEl>
                                          <p:spTgt spid="41987">
                                            <p:txEl>
                                              <p:charRg st="295" end="329"/>
                                            </p:txEl>
                                          </p:spTgt>
                                        </p:tgtEl>
                                        <p:attrNameLst>
                                          <p:attrName>style.visibility</p:attrName>
                                        </p:attrNameLst>
                                      </p:cBhvr>
                                      <p:to>
                                        <p:strVal val="visible"/>
                                      </p:to>
                                    </p:set>
                                    <p:animEffect transition="in" filter="fade">
                                      <p:cBhvr>
                                        <p:cTn id="63" dur="500"/>
                                        <p:tgtEl>
                                          <p:spTgt spid="41987">
                                            <p:txEl>
                                              <p:charRg st="295" end="329"/>
                                            </p:txEl>
                                          </p:spTgt>
                                        </p:tgtEl>
                                      </p:cBhvr>
                                    </p:animEffect>
                                    <p:anim calcmode="lin" valueType="num">
                                      <p:cBhvr>
                                        <p:cTn id="64" dur="500" fill="hold"/>
                                        <p:tgtEl>
                                          <p:spTgt spid="41987">
                                            <p:txEl>
                                              <p:charRg st="295" end="329"/>
                                            </p:txEl>
                                          </p:spTgt>
                                        </p:tgtEl>
                                        <p:attrNameLst>
                                          <p:attrName>ppt_x</p:attrName>
                                        </p:attrNameLst>
                                      </p:cBhvr>
                                      <p:tavLst>
                                        <p:tav tm="0">
                                          <p:val>
                                            <p:strVal val="#ppt_x"/>
                                          </p:val>
                                        </p:tav>
                                        <p:tav tm="100000">
                                          <p:val>
                                            <p:strVal val="#ppt_x"/>
                                          </p:val>
                                        </p:tav>
                                      </p:tavLst>
                                    </p:anim>
                                    <p:anim calcmode="lin" valueType="num">
                                      <p:cBhvr>
                                        <p:cTn id="65" dur="500" fill="hold"/>
                                        <p:tgtEl>
                                          <p:spTgt spid="41987">
                                            <p:txEl>
                                              <p:charRg st="295" end="329"/>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nimBg="1"/>
      <p:bldP spid="41987"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10" name="图片 43009" descr="Image2"/>
          <p:cNvPicPr>
            <a:picLocks noChangeAspect="1"/>
          </p:cNvPicPr>
          <p:nvPr/>
        </p:nvPicPr>
        <p:blipFill>
          <a:blip r:embed="rId1"/>
          <a:srcRect t="77493" r="209" b="8394"/>
          <a:stretch>
            <a:fillRect/>
          </a:stretch>
        </p:blipFill>
        <p:spPr>
          <a:xfrm>
            <a:off x="2351405" y="334010"/>
            <a:ext cx="7233285" cy="5424805"/>
          </a:xfrm>
          <a:prstGeom prst="rect">
            <a:avLst/>
          </a:prstGeom>
          <a:noFill/>
          <a:ln w="9525">
            <a:noFill/>
          </a:ln>
        </p:spPr>
      </p:pic>
      <p:sp>
        <p:nvSpPr>
          <p:cNvPr id="43011" name="矩形 43010"/>
          <p:cNvSpPr/>
          <p:nvPr/>
        </p:nvSpPr>
        <p:spPr>
          <a:xfrm>
            <a:off x="2520951" y="-2235200"/>
            <a:ext cx="12192000" cy="0"/>
          </a:xfrm>
          <a:prstGeom prst="rect">
            <a:avLst/>
          </a:prstGeom>
          <a:noFill/>
          <a:ln w="9525">
            <a:noFill/>
          </a:ln>
        </p:spPr>
        <p:txBody>
          <a:bodyPr/>
          <a:p>
            <a:endParaRPr lang="zh-CN" altLang="en-US" sz="1865"/>
          </a:p>
        </p:txBody>
      </p:sp>
      <p:sp>
        <p:nvSpPr>
          <p:cNvPr id="2" name="文本框 1"/>
          <p:cNvSpPr txBox="1"/>
          <p:nvPr>
            <p:custDataLst>
              <p:tags r:id="rId2"/>
            </p:custDataLst>
          </p:nvPr>
        </p:nvSpPr>
        <p:spPr>
          <a:xfrm>
            <a:off x="3503295" y="4942840"/>
            <a:ext cx="844550" cy="583565"/>
          </a:xfrm>
          <a:prstGeom prst="rect">
            <a:avLst/>
          </a:prstGeom>
          <a:noFill/>
          <a:ln w="9525">
            <a:noFill/>
          </a:ln>
        </p:spPr>
        <p:txBody>
          <a:bodyPr wrap="square">
            <a:spAutoFit/>
          </a:bodyPr>
          <a:p>
            <a:pPr eaLnBrk="0" hangingPunct="0">
              <a:spcBef>
                <a:spcPct val="50000"/>
              </a:spcBef>
            </a:pPr>
            <a:r>
              <a:rPr lang="zh-CN" altLang="en-US" sz="1600" dirty="0">
                <a:solidFill>
                  <a:srgbClr val="CC3300"/>
                </a:solidFill>
                <a:latin typeface="Comic Sans MS" panose="030F0702030302020204" pitchFamily="2" charset="0"/>
              </a:rPr>
              <a:t>青霉素</a:t>
            </a:r>
            <a:r>
              <a:rPr lang="zh-CN" altLang="en-US" sz="1600" dirty="0">
                <a:solidFill>
                  <a:srgbClr val="0000FF"/>
                </a:solidFill>
                <a:latin typeface="Comic Sans MS" panose="030F0702030302020204" pitchFamily="2" charset="0"/>
              </a:rPr>
              <a:t>（</a:t>
            </a:r>
            <a:r>
              <a:rPr lang="zh-CN" altLang="en-US" sz="1600" dirty="0">
                <a:solidFill>
                  <a:srgbClr val="CC3300"/>
                </a:solidFill>
                <a:latin typeface="Comic Sans MS" panose="030F0702030302020204" pitchFamily="2" charset="0"/>
              </a:rPr>
              <a:t>阳性</a:t>
            </a:r>
            <a:r>
              <a:rPr lang="zh-CN" altLang="en-US" sz="1600" dirty="0">
                <a:solidFill>
                  <a:srgbClr val="0000FF"/>
                </a:solidFill>
                <a:latin typeface="Comic Sans MS" panose="030F0702030302020204" pitchFamily="2" charset="0"/>
              </a:rPr>
              <a:t>）</a:t>
            </a:r>
            <a:endParaRPr lang="zh-CN" altLang="en-US" sz="1600" dirty="0">
              <a:solidFill>
                <a:srgbClr val="0000FF"/>
              </a:solidFill>
              <a:latin typeface="Comic Sans MS" panose="030F0702030302020204" pitchFamily="2" charset="0"/>
            </a:endParaRPr>
          </a:p>
        </p:txBody>
      </p:sp>
      <p:sp>
        <p:nvSpPr>
          <p:cNvPr id="4" name="矩形 3"/>
          <p:cNvSpPr/>
          <p:nvPr/>
        </p:nvSpPr>
        <p:spPr>
          <a:xfrm>
            <a:off x="6816090" y="1700530"/>
            <a:ext cx="504190" cy="3600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mc:AlternateContent xmlns:mc="http://schemas.openxmlformats.org/markup-compatibility/2006">
        <mc:Choice xmlns:a14="http://schemas.microsoft.com/office/drawing/2010/main" Requires="a14">
          <p:sp>
            <p:nvSpPr>
              <p:cNvPr id="3" name="文本框 2"/>
              <p:cNvSpPr txBox="1"/>
              <p:nvPr/>
            </p:nvSpPr>
            <p:spPr>
              <a:xfrm>
                <a:off x="6899211" y="1641729"/>
                <a:ext cx="337820" cy="490855"/>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f>
                        <m:fPr>
                          <m:ctrlPr>
                            <a:rPr lang="en-US" altLang="zh-CN" b="1">
                              <a:solidFill>
                                <a:srgbClr val="0070C0"/>
                              </a:solidFill>
                              <a:latin typeface="Cambria Math" panose="02040503050406030204" charset="0"/>
                              <a:ea typeface="微软雅黑" panose="020B0503020204020204" charset="-122"/>
                              <a:cs typeface="Cambria Math" panose="02040503050406030204" charset="0"/>
                            </a:rPr>
                          </m:ctrlPr>
                        </m:fPr>
                        <m:num>
                          <m:r>
                            <a:rPr lang="en-US" altLang="zh-CN" b="1">
                              <a:solidFill>
                                <a:srgbClr val="0070C0"/>
                              </a:solidFill>
                              <a:latin typeface="Cambria Math" panose="02040503050406030204" charset="0"/>
                              <a:ea typeface="MS Mincho" panose="02020609040205080304" charset="-128"/>
                              <a:cs typeface="Cambria Math" panose="02040503050406030204" charset="0"/>
                            </a:rPr>
                            <m:t>𝟏</m:t>
                          </m:r>
                        </m:num>
                        <m:den>
                          <m:r>
                            <a:rPr lang="en-US" altLang="zh-CN" b="1">
                              <a:solidFill>
                                <a:srgbClr val="0070C0"/>
                              </a:solidFill>
                              <a:latin typeface="Cambria Math" panose="02040503050406030204" charset="0"/>
                              <a:ea typeface="微软雅黑" panose="020B0503020204020204" charset="-122"/>
                              <a:cs typeface="Cambria Math" panose="02040503050406030204" charset="0"/>
                            </a:rPr>
                            <m:t>𝐄</m:t>
                          </m:r>
                        </m:den>
                      </m:f>
                    </m:oMath>
                  </m:oMathPara>
                </a14:m>
                <a:endParaRPr lang="en-US" altLang="zh-CN" b="1">
                  <a:solidFill>
                    <a:srgbClr val="0070C0"/>
                  </a:solidFill>
                  <a:latin typeface="Cambria Math" panose="02040503050406030204" charset="0"/>
                  <a:ea typeface="微软雅黑" panose="020B0503020204020204" charset="-122"/>
                  <a:cs typeface="Cambria Math" panose="02040503050406030204" charset="0"/>
                </a:endParaRPr>
              </a:p>
            </p:txBody>
          </p:sp>
        </mc:Choice>
        <mc:Fallback>
          <p:sp>
            <p:nvSpPr>
              <p:cNvPr id="3" name="文本框 2"/>
              <p:cNvSpPr txBox="1">
                <a:spLocks noRot="1" noChangeAspect="1" noMove="1" noResize="1" noEditPoints="1" noAdjustHandles="1" noChangeArrowheads="1" noChangeShapeType="1" noTextEdit="1"/>
              </p:cNvSpPr>
              <p:nvPr/>
            </p:nvSpPr>
            <p:spPr>
              <a:xfrm>
                <a:off x="6899211" y="1641729"/>
                <a:ext cx="337820" cy="490855"/>
              </a:xfrm>
              <a:prstGeom prst="rect">
                <a:avLst/>
              </a:prstGeom>
              <a:blipFill rotWithShape="1">
                <a:blip r:embed="rId3"/>
                <a:stretch>
                  <a:fillRect l="-169" t="-52" r="169" b="52"/>
                </a:stretch>
              </a:blipFill>
            </p:spPr>
            <p:txBody>
              <a:bodyPr/>
              <a:lstStyle/>
              <a:p>
                <a:r>
                  <a:rPr lang="zh-CN" altLang="en-US">
                    <a:noFill/>
                  </a:rPr>
                  <a:t> </a:t>
                </a:r>
              </a:p>
            </p:txBody>
          </p:sp>
        </mc:Fallback>
      </mc:AlternateContent>
    </p:spTree>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29298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二、医嘱单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95325" y="1484630"/>
            <a:ext cx="6536690" cy="4246245"/>
          </a:xfrm>
          <a:prstGeom prst="rect">
            <a:avLst/>
          </a:prstGeom>
          <a:noFill/>
        </p:spPr>
        <p:txBody>
          <a:bodyPr wrap="square" rtlCol="0">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医嘱（physicians order）是医生根据患者病情的需要，拟定的治疗、检查计划和护理措施的书面嘱咐，是由医务人员共同实施治疗和护理的重要依据。各医院医嘱的书写方法不尽一致，有的将医嘱写在医嘱本上，有的直接写在医嘱单上，有的将医嘱输入计算机，进行微机处理。</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（一）医嘱的内容</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医嘱的内容包括日期、时间、床号、患者姓名、护理常规、护理级别、饮食、卧位、药物（注明剂量、用法、时间等）、各种检查、治疗、术前准备和医生、护士的签名。</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00" name="图片 99"/>
          <p:cNvPicPr/>
          <p:nvPr/>
        </p:nvPicPr>
        <p:blipFill>
          <a:blip r:embed="rId2"/>
          <a:stretch>
            <a:fillRect/>
          </a:stretch>
        </p:blipFill>
        <p:spPr>
          <a:xfrm>
            <a:off x="7823835" y="1412875"/>
            <a:ext cx="3486785" cy="4823460"/>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29298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二、医嘱单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 name="Freeform 11"/>
          <p:cNvSpPr/>
          <p:nvPr userDrawn="1">
            <p:custDataLst>
              <p:tags r:id="rId2"/>
            </p:custDataLst>
          </p:nvPr>
        </p:nvSpPr>
        <p:spPr bwMode="auto">
          <a:xfrm>
            <a:off x="7247041" y="1800289"/>
            <a:ext cx="4029758" cy="4495881"/>
          </a:xfrm>
          <a:custGeom>
            <a:avLst/>
            <a:gdLst>
              <a:gd name="T0" fmla="*/ 1755 w 1755"/>
              <a:gd name="T1" fmla="*/ 979 h 1958"/>
              <a:gd name="T2" fmla="*/ 1312 w 1755"/>
              <a:gd name="T3" fmla="*/ 1958 h 1958"/>
              <a:gd name="T4" fmla="*/ 0 w 1755"/>
              <a:gd name="T5" fmla="*/ 1958 h 1958"/>
              <a:gd name="T6" fmla="*/ 443 w 1755"/>
              <a:gd name="T7" fmla="*/ 979 h 1958"/>
              <a:gd name="T8" fmla="*/ 139 w 1755"/>
              <a:gd name="T9" fmla="*/ 307 h 1958"/>
              <a:gd name="T10" fmla="*/ 0 w 1755"/>
              <a:gd name="T11" fmla="*/ 0 h 1958"/>
              <a:gd name="T12" fmla="*/ 1312 w 1755"/>
              <a:gd name="T13" fmla="*/ 0 h 1958"/>
              <a:gd name="T14" fmla="*/ 1451 w 1755"/>
              <a:gd name="T15" fmla="*/ 307 h 1958"/>
              <a:gd name="T16" fmla="*/ 1755 w 1755"/>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5" h="1958">
                <a:moveTo>
                  <a:pt x="1755" y="979"/>
                </a:moveTo>
                <a:lnTo>
                  <a:pt x="1312" y="1958"/>
                </a:lnTo>
                <a:lnTo>
                  <a:pt x="0" y="1958"/>
                </a:lnTo>
                <a:lnTo>
                  <a:pt x="443" y="979"/>
                </a:lnTo>
                <a:lnTo>
                  <a:pt x="139" y="307"/>
                </a:lnTo>
                <a:lnTo>
                  <a:pt x="0" y="0"/>
                </a:lnTo>
                <a:lnTo>
                  <a:pt x="1312" y="0"/>
                </a:lnTo>
                <a:lnTo>
                  <a:pt x="1451" y="307"/>
                </a:lnTo>
                <a:lnTo>
                  <a:pt x="1755" y="979"/>
                </a:lnTo>
                <a:close/>
              </a:path>
            </a:pathLst>
          </a:custGeom>
          <a:solidFill>
            <a:srgbClr val="6AB9D4"/>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22" name="Freeform 16"/>
          <p:cNvSpPr/>
          <p:nvPr userDrawn="1">
            <p:custDataLst>
              <p:tags r:id="rId3"/>
            </p:custDataLst>
          </p:nvPr>
        </p:nvSpPr>
        <p:spPr bwMode="auto">
          <a:xfrm>
            <a:off x="7247041" y="1800289"/>
            <a:ext cx="3331725" cy="704920"/>
          </a:xfrm>
          <a:custGeom>
            <a:avLst/>
            <a:gdLst>
              <a:gd name="T0" fmla="*/ 1451 w 1451"/>
              <a:gd name="T1" fmla="*/ 307 h 307"/>
              <a:gd name="T2" fmla="*/ 139 w 1451"/>
              <a:gd name="T3" fmla="*/ 307 h 307"/>
              <a:gd name="T4" fmla="*/ 0 w 1451"/>
              <a:gd name="T5" fmla="*/ 0 h 307"/>
              <a:gd name="T6" fmla="*/ 1312 w 1451"/>
              <a:gd name="T7" fmla="*/ 0 h 307"/>
              <a:gd name="T8" fmla="*/ 1451 w 1451"/>
              <a:gd name="T9" fmla="*/ 307 h 307"/>
            </a:gdLst>
            <a:ahLst/>
            <a:cxnLst>
              <a:cxn ang="0">
                <a:pos x="T0" y="T1"/>
              </a:cxn>
              <a:cxn ang="0">
                <a:pos x="T2" y="T3"/>
              </a:cxn>
              <a:cxn ang="0">
                <a:pos x="T4" y="T5"/>
              </a:cxn>
              <a:cxn ang="0">
                <a:pos x="T6" y="T7"/>
              </a:cxn>
              <a:cxn ang="0">
                <a:pos x="T8" y="T9"/>
              </a:cxn>
            </a:cxnLst>
            <a:rect l="0" t="0" r="r" b="b"/>
            <a:pathLst>
              <a:path w="1451" h="307">
                <a:moveTo>
                  <a:pt x="1451" y="307"/>
                </a:moveTo>
                <a:lnTo>
                  <a:pt x="139" y="307"/>
                </a:lnTo>
                <a:lnTo>
                  <a:pt x="0" y="0"/>
                </a:lnTo>
                <a:lnTo>
                  <a:pt x="1312" y="0"/>
                </a:lnTo>
                <a:lnTo>
                  <a:pt x="1451" y="307"/>
                </a:lnTo>
                <a:close/>
              </a:path>
            </a:pathLst>
          </a:custGeom>
          <a:solidFill>
            <a:srgbClr val="6AB9D4"/>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13" name="文本框 12"/>
          <p:cNvSpPr txBox="1"/>
          <p:nvPr>
            <p:custDataLst>
              <p:tags r:id="rId4"/>
            </p:custDataLst>
          </p:nvPr>
        </p:nvSpPr>
        <p:spPr>
          <a:xfrm>
            <a:off x="8275863" y="2950543"/>
            <a:ext cx="2157232" cy="2804403"/>
          </a:xfrm>
          <a:prstGeom prst="rect">
            <a:avLst/>
          </a:prstGeom>
        </p:spPr>
        <p:txBody>
          <a:bodyPr>
            <a:normAutofit/>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dirty="0">
                <a:latin typeface="微软雅黑" panose="020B0503020204020204" charset="-122"/>
                <a:ea typeface="微软雅黑" panose="020B0503020204020204" charset="-122"/>
              </a:rPr>
              <a:t>　根据病情需要分为长期备用医嘱和临时备用医嘱两种。</a:t>
            </a:r>
            <a:endParaRPr lang="zh-CN" altLang="en-US" sz="1800" dirty="0">
              <a:latin typeface="微软雅黑" panose="020B0503020204020204" charset="-122"/>
              <a:ea typeface="微软雅黑" panose="020B0503020204020204" charset="-122"/>
            </a:endParaRPr>
          </a:p>
        </p:txBody>
      </p:sp>
      <p:sp>
        <p:nvSpPr>
          <p:cNvPr id="14" name="文本框 13"/>
          <p:cNvSpPr txBox="1"/>
          <p:nvPr>
            <p:custDataLst>
              <p:tags r:id="rId5"/>
            </p:custDataLst>
          </p:nvPr>
        </p:nvSpPr>
        <p:spPr>
          <a:xfrm>
            <a:off x="7553185" y="1883096"/>
            <a:ext cx="2717135" cy="622112"/>
          </a:xfrm>
          <a:prstGeom prst="rect">
            <a:avLst/>
          </a:prstGeom>
        </p:spPr>
        <p:txBody>
          <a:bodyPr anchor="ctr" anchorCtr="0">
            <a:normAutofit lnSpcReduction="10000"/>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dirty="0">
                <a:latin typeface="微软雅黑" panose="020B0503020204020204" charset="-122"/>
                <a:ea typeface="微软雅黑" panose="020B0503020204020204" charset="-122"/>
                <a:cs typeface="微软雅黑" panose="020B0503020204020204" charset="-122"/>
              </a:rPr>
              <a:t>3. 备用医嘱</a:t>
            </a:r>
            <a:endParaRPr lang="zh-CN" altLang="en-US" sz="2000" dirty="0">
              <a:latin typeface="微软雅黑" panose="020B0503020204020204" charset="-122"/>
              <a:ea typeface="微软雅黑" panose="020B0503020204020204" charset="-122"/>
              <a:cs typeface="微软雅黑" panose="020B0503020204020204" charset="-122"/>
            </a:endParaRPr>
          </a:p>
        </p:txBody>
      </p:sp>
      <p:sp>
        <p:nvSpPr>
          <p:cNvPr id="19" name="Freeform 13"/>
          <p:cNvSpPr/>
          <p:nvPr userDrawn="1">
            <p:custDataLst>
              <p:tags r:id="rId6"/>
            </p:custDataLst>
          </p:nvPr>
        </p:nvSpPr>
        <p:spPr bwMode="auto">
          <a:xfrm>
            <a:off x="4037010" y="1800289"/>
            <a:ext cx="4029758" cy="4495881"/>
          </a:xfrm>
          <a:custGeom>
            <a:avLst/>
            <a:gdLst>
              <a:gd name="T0" fmla="*/ 1755 w 1755"/>
              <a:gd name="T1" fmla="*/ 979 h 1958"/>
              <a:gd name="T2" fmla="*/ 1312 w 1755"/>
              <a:gd name="T3" fmla="*/ 1958 h 1958"/>
              <a:gd name="T4" fmla="*/ 0 w 1755"/>
              <a:gd name="T5" fmla="*/ 1958 h 1958"/>
              <a:gd name="T6" fmla="*/ 443 w 1755"/>
              <a:gd name="T7" fmla="*/ 979 h 1958"/>
              <a:gd name="T8" fmla="*/ 139 w 1755"/>
              <a:gd name="T9" fmla="*/ 307 h 1958"/>
              <a:gd name="T10" fmla="*/ 0 w 1755"/>
              <a:gd name="T11" fmla="*/ 0 h 1958"/>
              <a:gd name="T12" fmla="*/ 1312 w 1755"/>
              <a:gd name="T13" fmla="*/ 0 h 1958"/>
              <a:gd name="T14" fmla="*/ 1452 w 1755"/>
              <a:gd name="T15" fmla="*/ 307 h 1958"/>
              <a:gd name="T16" fmla="*/ 1755 w 1755"/>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5" h="1958">
                <a:moveTo>
                  <a:pt x="1755" y="979"/>
                </a:moveTo>
                <a:lnTo>
                  <a:pt x="1312" y="1958"/>
                </a:lnTo>
                <a:lnTo>
                  <a:pt x="0" y="1958"/>
                </a:lnTo>
                <a:lnTo>
                  <a:pt x="443" y="979"/>
                </a:lnTo>
                <a:lnTo>
                  <a:pt x="139" y="307"/>
                </a:lnTo>
                <a:lnTo>
                  <a:pt x="0" y="0"/>
                </a:lnTo>
                <a:lnTo>
                  <a:pt x="1312" y="0"/>
                </a:lnTo>
                <a:lnTo>
                  <a:pt x="1452" y="307"/>
                </a:lnTo>
                <a:lnTo>
                  <a:pt x="1755" y="979"/>
                </a:lnTo>
                <a:close/>
              </a:path>
            </a:pathLst>
          </a:custGeom>
          <a:solidFill>
            <a:srgbClr val="9DCD4F"/>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21" name="Freeform 15"/>
          <p:cNvSpPr/>
          <p:nvPr userDrawn="1">
            <p:custDataLst>
              <p:tags r:id="rId7"/>
            </p:custDataLst>
          </p:nvPr>
        </p:nvSpPr>
        <p:spPr bwMode="auto">
          <a:xfrm>
            <a:off x="4037010" y="1800289"/>
            <a:ext cx="3334022" cy="704920"/>
          </a:xfrm>
          <a:custGeom>
            <a:avLst/>
            <a:gdLst>
              <a:gd name="T0" fmla="*/ 1452 w 1452"/>
              <a:gd name="T1" fmla="*/ 307 h 307"/>
              <a:gd name="T2" fmla="*/ 139 w 1452"/>
              <a:gd name="T3" fmla="*/ 307 h 307"/>
              <a:gd name="T4" fmla="*/ 0 w 1452"/>
              <a:gd name="T5" fmla="*/ 0 h 307"/>
              <a:gd name="T6" fmla="*/ 1312 w 1452"/>
              <a:gd name="T7" fmla="*/ 0 h 307"/>
              <a:gd name="T8" fmla="*/ 1452 w 1452"/>
              <a:gd name="T9" fmla="*/ 307 h 307"/>
            </a:gdLst>
            <a:ahLst/>
            <a:cxnLst>
              <a:cxn ang="0">
                <a:pos x="T0" y="T1"/>
              </a:cxn>
              <a:cxn ang="0">
                <a:pos x="T2" y="T3"/>
              </a:cxn>
              <a:cxn ang="0">
                <a:pos x="T4" y="T5"/>
              </a:cxn>
              <a:cxn ang="0">
                <a:pos x="T6" y="T7"/>
              </a:cxn>
              <a:cxn ang="0">
                <a:pos x="T8" y="T9"/>
              </a:cxn>
            </a:cxnLst>
            <a:rect l="0" t="0" r="r" b="b"/>
            <a:pathLst>
              <a:path w="1452" h="307">
                <a:moveTo>
                  <a:pt x="1452" y="307"/>
                </a:moveTo>
                <a:lnTo>
                  <a:pt x="139" y="307"/>
                </a:lnTo>
                <a:lnTo>
                  <a:pt x="0" y="0"/>
                </a:lnTo>
                <a:lnTo>
                  <a:pt x="1312" y="0"/>
                </a:lnTo>
                <a:lnTo>
                  <a:pt x="1452" y="307"/>
                </a:lnTo>
                <a:close/>
              </a:path>
            </a:pathLst>
          </a:custGeom>
          <a:solidFill>
            <a:srgbClr val="9DCD4F"/>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35" name="文本框 34"/>
          <p:cNvSpPr txBox="1"/>
          <p:nvPr>
            <p:custDataLst>
              <p:tags r:id="rId8"/>
            </p:custDataLst>
          </p:nvPr>
        </p:nvSpPr>
        <p:spPr>
          <a:xfrm>
            <a:off x="5088025" y="2950543"/>
            <a:ext cx="2157232" cy="2804403"/>
          </a:xfrm>
          <a:prstGeom prst="rect">
            <a:avLst/>
          </a:prstGeom>
        </p:spPr>
        <p:txBody>
          <a:bodyPr>
            <a:normAutofit/>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dirty="0">
                <a:latin typeface="微软雅黑" panose="020B0503020204020204" charset="-122"/>
                <a:ea typeface="微软雅黑" panose="020B0503020204020204" charset="-122"/>
                <a:cs typeface="微软雅黑" panose="020B0503020204020204" charset="-122"/>
              </a:rPr>
              <a:t>有效时间在 24 小时以内，须立即执行（st）或在短时间内执行的医嘱，一般只执行 1 次</a:t>
            </a:r>
            <a:endParaRPr lang="zh-CN" altLang="en-US" sz="1800" dirty="0">
              <a:latin typeface="微软雅黑" panose="020B0503020204020204" charset="-122"/>
              <a:ea typeface="微软雅黑" panose="020B0503020204020204" charset="-122"/>
              <a:cs typeface="微软雅黑" panose="020B0503020204020204" charset="-122"/>
            </a:endParaRPr>
          </a:p>
        </p:txBody>
      </p:sp>
      <p:sp>
        <p:nvSpPr>
          <p:cNvPr id="36" name="文本框 35"/>
          <p:cNvSpPr txBox="1"/>
          <p:nvPr>
            <p:custDataLst>
              <p:tags r:id="rId9"/>
            </p:custDataLst>
          </p:nvPr>
        </p:nvSpPr>
        <p:spPr>
          <a:xfrm>
            <a:off x="4322028" y="1883096"/>
            <a:ext cx="2740561" cy="622112"/>
          </a:xfrm>
          <a:prstGeom prst="rect">
            <a:avLst/>
          </a:prstGeom>
        </p:spPr>
        <p:txBody>
          <a:bodyPr anchor="ctr" anchorCtr="0">
            <a:normAutofit lnSpcReduction="10000"/>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dirty="0">
                <a:latin typeface="微软雅黑" panose="020B0503020204020204" charset="-122"/>
                <a:ea typeface="微软雅黑" panose="020B0503020204020204" charset="-122"/>
                <a:cs typeface="微软雅黑" panose="020B0503020204020204" charset="-122"/>
              </a:rPr>
              <a:t>2. 临时医嘱</a:t>
            </a:r>
            <a:endParaRPr lang="zh-CN" altLang="en-US" sz="2000" dirty="0">
              <a:latin typeface="微软雅黑" panose="020B0503020204020204" charset="-122"/>
              <a:ea typeface="微软雅黑" panose="020B0503020204020204" charset="-122"/>
              <a:cs typeface="微软雅黑" panose="020B0503020204020204" charset="-122"/>
            </a:endParaRPr>
          </a:p>
        </p:txBody>
      </p:sp>
      <p:sp>
        <p:nvSpPr>
          <p:cNvPr id="18" name="Freeform 12"/>
          <p:cNvSpPr/>
          <p:nvPr userDrawn="1">
            <p:custDataLst>
              <p:tags r:id="rId10"/>
            </p:custDataLst>
          </p:nvPr>
        </p:nvSpPr>
        <p:spPr bwMode="auto">
          <a:xfrm>
            <a:off x="826981" y="1800289"/>
            <a:ext cx="4032054" cy="4495881"/>
          </a:xfrm>
          <a:custGeom>
            <a:avLst/>
            <a:gdLst>
              <a:gd name="T0" fmla="*/ 1756 w 1756"/>
              <a:gd name="T1" fmla="*/ 979 h 1958"/>
              <a:gd name="T2" fmla="*/ 1313 w 1756"/>
              <a:gd name="T3" fmla="*/ 1958 h 1958"/>
              <a:gd name="T4" fmla="*/ 0 w 1756"/>
              <a:gd name="T5" fmla="*/ 1958 h 1958"/>
              <a:gd name="T6" fmla="*/ 444 w 1756"/>
              <a:gd name="T7" fmla="*/ 979 h 1958"/>
              <a:gd name="T8" fmla="*/ 140 w 1756"/>
              <a:gd name="T9" fmla="*/ 307 h 1958"/>
              <a:gd name="T10" fmla="*/ 0 w 1756"/>
              <a:gd name="T11" fmla="*/ 0 h 1958"/>
              <a:gd name="T12" fmla="*/ 1313 w 1756"/>
              <a:gd name="T13" fmla="*/ 0 h 1958"/>
              <a:gd name="T14" fmla="*/ 1452 w 1756"/>
              <a:gd name="T15" fmla="*/ 307 h 1958"/>
              <a:gd name="T16" fmla="*/ 1756 w 1756"/>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6" h="1958">
                <a:moveTo>
                  <a:pt x="1756" y="979"/>
                </a:moveTo>
                <a:lnTo>
                  <a:pt x="1313" y="1958"/>
                </a:lnTo>
                <a:lnTo>
                  <a:pt x="0" y="1958"/>
                </a:lnTo>
                <a:lnTo>
                  <a:pt x="444" y="979"/>
                </a:lnTo>
                <a:lnTo>
                  <a:pt x="140" y="307"/>
                </a:lnTo>
                <a:lnTo>
                  <a:pt x="0" y="0"/>
                </a:lnTo>
                <a:lnTo>
                  <a:pt x="1313" y="0"/>
                </a:lnTo>
                <a:lnTo>
                  <a:pt x="1452" y="307"/>
                </a:lnTo>
                <a:lnTo>
                  <a:pt x="1756" y="979"/>
                </a:lnTo>
                <a:close/>
              </a:path>
            </a:pathLst>
          </a:custGeom>
          <a:solidFill>
            <a:srgbClr val="EB673C"/>
          </a:solidFill>
          <a:ln w="12700">
            <a:solidFill>
              <a:sysClr val="window" lastClr="FFFFFF"/>
            </a:solidFill>
            <a:round/>
          </a:ln>
        </p:spPr>
        <p:txBody>
          <a:bodyPr vert="horz" wrap="square" lIns="121920" tIns="60960" rIns="121920" bIns="60960" numCol="1" anchor="t" anchorCtr="0" compatLnSpc="1"/>
          <a:lstStyle/>
          <a:p>
            <a:endParaRPr lang="en-US" sz="2400" dirty="0">
              <a:solidFill>
                <a:srgbClr val="FFFFFF"/>
              </a:solidFill>
            </a:endParaRPr>
          </a:p>
        </p:txBody>
      </p:sp>
      <p:sp>
        <p:nvSpPr>
          <p:cNvPr id="20" name="Freeform 14"/>
          <p:cNvSpPr/>
          <p:nvPr userDrawn="1">
            <p:custDataLst>
              <p:tags r:id="rId11"/>
            </p:custDataLst>
          </p:nvPr>
        </p:nvSpPr>
        <p:spPr bwMode="auto">
          <a:xfrm>
            <a:off x="826981" y="1800289"/>
            <a:ext cx="3334022" cy="704920"/>
          </a:xfrm>
          <a:custGeom>
            <a:avLst/>
            <a:gdLst>
              <a:gd name="T0" fmla="*/ 1452 w 1452"/>
              <a:gd name="T1" fmla="*/ 307 h 307"/>
              <a:gd name="T2" fmla="*/ 140 w 1452"/>
              <a:gd name="T3" fmla="*/ 307 h 307"/>
              <a:gd name="T4" fmla="*/ 0 w 1452"/>
              <a:gd name="T5" fmla="*/ 0 h 307"/>
              <a:gd name="T6" fmla="*/ 1313 w 1452"/>
              <a:gd name="T7" fmla="*/ 0 h 307"/>
              <a:gd name="T8" fmla="*/ 1452 w 1452"/>
              <a:gd name="T9" fmla="*/ 307 h 307"/>
            </a:gdLst>
            <a:ahLst/>
            <a:cxnLst>
              <a:cxn ang="0">
                <a:pos x="T0" y="T1"/>
              </a:cxn>
              <a:cxn ang="0">
                <a:pos x="T2" y="T3"/>
              </a:cxn>
              <a:cxn ang="0">
                <a:pos x="T4" y="T5"/>
              </a:cxn>
              <a:cxn ang="0">
                <a:pos x="T6" y="T7"/>
              </a:cxn>
              <a:cxn ang="0">
                <a:pos x="T8" y="T9"/>
              </a:cxn>
            </a:cxnLst>
            <a:rect l="0" t="0" r="r" b="b"/>
            <a:pathLst>
              <a:path w="1452" h="307">
                <a:moveTo>
                  <a:pt x="1452" y="307"/>
                </a:moveTo>
                <a:lnTo>
                  <a:pt x="140" y="307"/>
                </a:lnTo>
                <a:lnTo>
                  <a:pt x="0" y="0"/>
                </a:lnTo>
                <a:lnTo>
                  <a:pt x="1313" y="0"/>
                </a:lnTo>
                <a:lnTo>
                  <a:pt x="1452" y="307"/>
                </a:lnTo>
                <a:close/>
              </a:path>
            </a:pathLst>
          </a:custGeom>
          <a:solidFill>
            <a:srgbClr val="EB673C"/>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38" name="文本框 37"/>
          <p:cNvSpPr txBox="1"/>
          <p:nvPr>
            <p:custDataLst>
              <p:tags r:id="rId12"/>
            </p:custDataLst>
          </p:nvPr>
        </p:nvSpPr>
        <p:spPr>
          <a:xfrm>
            <a:off x="1911543" y="2950543"/>
            <a:ext cx="2157232" cy="2804403"/>
          </a:xfrm>
          <a:prstGeom prst="rect">
            <a:avLst/>
          </a:prstGeom>
        </p:spPr>
        <p:txBody>
          <a:bodyPr>
            <a:normAutofit/>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a:r>
              <a:rPr lang="zh-CN" altLang="en-US" sz="1800" dirty="0">
                <a:latin typeface="微软雅黑" panose="020B0503020204020204" charset="-122"/>
                <a:ea typeface="微软雅黑" panose="020B0503020204020204" charset="-122"/>
                <a:cs typeface="微软雅黑" panose="020B0503020204020204" charset="-122"/>
              </a:rPr>
              <a:t>有效时间在 24 小时以上，如无停止医嘱，一直有效。</a:t>
            </a:r>
            <a:endParaRPr lang="zh-CN" altLang="en-US" sz="1800" dirty="0">
              <a:latin typeface="微软雅黑" panose="020B0503020204020204" charset="-122"/>
              <a:ea typeface="微软雅黑" panose="020B0503020204020204" charset="-122"/>
              <a:cs typeface="微软雅黑" panose="020B0503020204020204" charset="-122"/>
            </a:endParaRPr>
          </a:p>
        </p:txBody>
      </p:sp>
      <p:sp>
        <p:nvSpPr>
          <p:cNvPr id="39" name="文本框 38"/>
          <p:cNvSpPr txBox="1"/>
          <p:nvPr>
            <p:custDataLst>
              <p:tags r:id="rId13"/>
            </p:custDataLst>
          </p:nvPr>
        </p:nvSpPr>
        <p:spPr>
          <a:xfrm>
            <a:off x="1114294" y="1883096"/>
            <a:ext cx="2740560" cy="622112"/>
          </a:xfrm>
          <a:prstGeom prst="rect">
            <a:avLst/>
          </a:prstGeom>
        </p:spPr>
        <p:txBody>
          <a:bodyPr lIns="90000" tIns="46800" rIns="90000" bIns="46800" anchor="ctr" anchorCtr="0">
            <a:normAutofit lnSpcReduction="10000"/>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dirty="0">
                <a:latin typeface="微软雅黑" panose="020B0503020204020204" charset="-122"/>
                <a:ea typeface="微软雅黑" panose="020B0503020204020204" charset="-122"/>
                <a:cs typeface="微软雅黑" panose="020B0503020204020204" charset="-122"/>
              </a:rPr>
              <a:t>1. 长期医嘱</a:t>
            </a:r>
            <a:endParaRPr lang="zh-CN" altLang="en-US" sz="20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11225" y="1124585"/>
            <a:ext cx="7498080" cy="398780"/>
          </a:xfrm>
          <a:prstGeom prst="rect">
            <a:avLst/>
          </a:prstGeom>
          <a:noFill/>
        </p:spPr>
        <p:txBody>
          <a:bodyPr wrap="square" rtlCol="0">
            <a:spAutoFit/>
          </a:bodyPr>
          <a:p>
            <a:r>
              <a:rPr lang="zh-CN" altLang="en-US" sz="2000" b="1">
                <a:solidFill>
                  <a:schemeClr val="tx1"/>
                </a:solidFill>
                <a:latin typeface="微软雅黑" panose="020B0503020204020204" charset="-122"/>
                <a:ea typeface="微软雅黑" panose="020B0503020204020204" charset="-122"/>
              </a:rPr>
              <a:t>（二）医嘱的种类</a:t>
            </a:r>
            <a:endParaRPr lang="zh-CN" altLang="en-US" sz="2000" b="1">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文本占位符 46081"/>
          <p:cNvSpPr>
            <a:spLocks noGrp="1"/>
          </p:cNvSpPr>
          <p:nvPr>
            <p:ph type="body" idx="4294967295"/>
          </p:nvPr>
        </p:nvSpPr>
        <p:spPr>
          <a:xfrm>
            <a:off x="479425" y="1464310"/>
            <a:ext cx="10972800" cy="4204335"/>
          </a:xfrm>
        </p:spPr>
        <p:txBody>
          <a:bodyPr>
            <a:normAutofit/>
          </a:bodyPr>
          <a:p>
            <a:pPr marL="0" indent="0" algn="just">
              <a:lnSpc>
                <a:spcPct val="150000"/>
              </a:lnSpc>
              <a:buNone/>
            </a:pPr>
            <a:r>
              <a:rPr lang="zh-CN" altLang="en-US" sz="2000" b="1"/>
              <a:t>（三）医嘱的处理</a:t>
            </a:r>
            <a:endParaRPr lang="zh-CN" altLang="en-US" sz="2000" b="1"/>
          </a:p>
          <a:p>
            <a:pPr marL="0" indent="0" algn="just">
              <a:lnSpc>
                <a:spcPct val="150000"/>
              </a:lnSpc>
              <a:buNone/>
            </a:pPr>
            <a:r>
              <a:rPr lang="zh-CN" altLang="en-US" sz="2000" b="1"/>
              <a:t>1. 医嘱的处理原则</a:t>
            </a:r>
            <a:endParaRPr lang="zh-CN" altLang="en-US" sz="2000" b="1"/>
          </a:p>
          <a:p>
            <a:pPr algn="just">
              <a:lnSpc>
                <a:spcPct val="150000"/>
              </a:lnSpc>
            </a:pPr>
            <a:r>
              <a:rPr lang="zh-CN" altLang="en-US" sz="2000" b="1"/>
              <a:t>（</a:t>
            </a:r>
            <a:r>
              <a:rPr lang="en-US" altLang="zh-CN" sz="2000" b="1"/>
              <a:t>1</a:t>
            </a:r>
            <a:r>
              <a:rPr lang="zh-CN" altLang="en-US" sz="2000" b="1"/>
              <a:t>）先执行，后转抄：处理医嘱时，无论是长期医嘱或临时医嘱，应先执行，后转抄至医嘱单及执行单。</a:t>
            </a:r>
            <a:endParaRPr lang="zh-CN" altLang="en-US" sz="2000" b="1"/>
          </a:p>
          <a:p>
            <a:pPr algn="just">
              <a:lnSpc>
                <a:spcPct val="150000"/>
              </a:lnSpc>
            </a:pPr>
            <a:r>
              <a:rPr lang="zh-CN" altLang="en-US" sz="2000" b="1"/>
              <a:t>（</a:t>
            </a:r>
            <a:r>
              <a:rPr lang="en-US" altLang="zh-CN" sz="2000" b="1"/>
              <a:t>2</a:t>
            </a:r>
            <a:r>
              <a:rPr lang="zh-CN" altLang="en-US" sz="2000" b="1"/>
              <a:t>）先急后缓：首先判断需要执行的医嘱轻重缓急，并合理、及时地安排执行顺序。</a:t>
            </a:r>
            <a:endParaRPr lang="zh-CN" altLang="en-US" sz="2000" b="1"/>
          </a:p>
          <a:p>
            <a:pPr algn="just">
              <a:lnSpc>
                <a:spcPct val="150000"/>
              </a:lnSpc>
            </a:pPr>
            <a:r>
              <a:rPr lang="zh-CN" altLang="en-US" sz="2000" b="1"/>
              <a:t>（</a:t>
            </a:r>
            <a:r>
              <a:rPr lang="en-US" altLang="zh-CN" sz="2000" b="1"/>
              <a:t>3</a:t>
            </a:r>
            <a:r>
              <a:rPr lang="zh-CN" altLang="en-US" sz="2000" b="1"/>
              <a:t>）先临时后长期：需即刻执行的临时医嘱，应先安排执行。</a:t>
            </a:r>
            <a:endParaRPr lang="zh-CN" altLang="en-US" sz="2000" b="1"/>
          </a:p>
          <a:p>
            <a:pPr algn="just">
              <a:lnSpc>
                <a:spcPct val="150000"/>
              </a:lnSpc>
            </a:pPr>
            <a:r>
              <a:rPr lang="zh-CN" altLang="en-US" sz="2000" b="1"/>
              <a:t>（</a:t>
            </a:r>
            <a:r>
              <a:rPr lang="en-US" altLang="zh-CN" sz="2000" b="1"/>
              <a:t>4</a:t>
            </a:r>
            <a:r>
              <a:rPr lang="zh-CN" altLang="en-US" sz="2000" b="1"/>
              <a:t>）医嘱执行者必须在医嘱单上签全名。</a:t>
            </a:r>
            <a:endParaRPr lang="zh-CN" altLang="en-US" sz="2000" b="1"/>
          </a:p>
        </p:txBody>
      </p:sp>
      <p:sp>
        <p:nvSpPr>
          <p:cNvPr id="23" name="Title 6"/>
          <p:cNvSpPr txBox="1"/>
          <p:nvPr>
            <p:custDataLst>
              <p:tags r:id="rId1"/>
            </p:custDataLst>
          </p:nvPr>
        </p:nvSpPr>
        <p:spPr>
          <a:xfrm>
            <a:off x="193942" y="58649"/>
            <a:ext cx="229298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二、医嘱单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rPr>
              <a:t>第十五章</a:t>
            </a:r>
            <a:endPar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endParaRPr>
          </a:p>
          <a:p>
            <a:pPr algn="ctr">
              <a:lnSpc>
                <a:spcPct val="150000"/>
              </a:lnSpc>
              <a:defRPr/>
            </a:pPr>
            <a:r>
              <a:rPr lang="zh-CN" altLang="en-US" sz="6600" b="1" dirty="0">
                <a:solidFill>
                  <a:srgbClr val="0070C0"/>
                </a:solidFill>
                <a:latin typeface="微软雅黑" panose="020B0503020204020204" charset="-122"/>
                <a:ea typeface="微软雅黑" panose="020B0503020204020204" charset="-122"/>
                <a:cs typeface="+mn-ea"/>
                <a:sym typeface="+mn-ea"/>
              </a:rPr>
              <a:t>医疗护理文件管理记录</a:t>
            </a:r>
            <a:endParaRPr lang="zh-CN" altLang="en-US" sz="6600" b="1" dirty="0">
              <a:solidFill>
                <a:srgbClr val="0070C0"/>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文本占位符 46081"/>
          <p:cNvSpPr>
            <a:spLocks noGrp="1"/>
          </p:cNvSpPr>
          <p:nvPr>
            <p:ph type="body" idx="4294967295"/>
          </p:nvPr>
        </p:nvSpPr>
        <p:spPr>
          <a:xfrm>
            <a:off x="623570" y="1268730"/>
            <a:ext cx="10972800" cy="4797425"/>
          </a:xfrm>
        </p:spPr>
        <p:txBody>
          <a:bodyPr>
            <a:noAutofit/>
          </a:bodyPr>
          <a:p>
            <a:pPr marL="0" indent="0" algn="just">
              <a:lnSpc>
                <a:spcPct val="150000"/>
              </a:lnSpc>
              <a:buNone/>
            </a:pPr>
            <a:r>
              <a:rPr lang="zh-CN" altLang="en-US" sz="1900" b="1"/>
              <a:t>2. 处理方法　办公室护士阅读医嘱后，应先将须立即执行的临时医嘱分配给有关护士执行，然后再处理其他医嘱。</a:t>
            </a:r>
            <a:endParaRPr lang="zh-CN" altLang="en-US" sz="1900" b="1"/>
          </a:p>
          <a:p>
            <a:pPr marL="0" indent="0" algn="just">
              <a:lnSpc>
                <a:spcPct val="150000"/>
              </a:lnSpc>
              <a:buNone/>
            </a:pPr>
            <a:r>
              <a:rPr lang="zh-CN" altLang="en-US" sz="1900" b="1"/>
              <a:t>（1）新开医嘱的处理。</a:t>
            </a:r>
            <a:endParaRPr lang="zh-CN" altLang="en-US" sz="1900" b="1"/>
          </a:p>
          <a:p>
            <a:pPr marL="0" indent="0" algn="just">
              <a:lnSpc>
                <a:spcPct val="150000"/>
              </a:lnSpc>
              <a:buNone/>
            </a:pPr>
            <a:r>
              <a:rPr lang="zh-CN" altLang="en-US" sz="1900" b="1"/>
              <a:t>①临时医嘱：护士执行后在临时医嘱单签执行时间和全名。有限定执行时间的临时医嘱，护士将其转抄到交班本上。会诊、手术、检验、B 超等各种申请单及时转送到有关科室并告知患者有关事项。</a:t>
            </a:r>
            <a:endParaRPr lang="zh-CN" altLang="en-US" sz="1900" b="1"/>
          </a:p>
          <a:p>
            <a:pPr marL="0" indent="0" algn="just">
              <a:lnSpc>
                <a:spcPct val="150000"/>
              </a:lnSpc>
              <a:buNone/>
            </a:pPr>
            <a:r>
              <a:rPr lang="zh-CN" altLang="en-US" sz="1900" b="1"/>
              <a:t>②长期医嘱：护士将长期医嘱分别转抄至各种执行单上，注明具体的执行时间。核对后签全名。</a:t>
            </a:r>
            <a:endParaRPr lang="zh-CN" altLang="en-US" sz="1900" b="1"/>
          </a:p>
          <a:p>
            <a:pPr marL="0" indent="0" algn="just">
              <a:lnSpc>
                <a:spcPct val="150000"/>
              </a:lnSpc>
              <a:buNone/>
            </a:pPr>
            <a:r>
              <a:rPr lang="zh-CN" altLang="en-US" sz="1900" b="1"/>
              <a:t>③备用医嘱：①临时备用医嘱：医生开写在临时医嘱单上，护士执行后在临时医嘱单签执行时间和全名。12 小时内未用则自动失效，护士在原医嘱上用红钢笔写“未用”二字。②长期备用医嘱：医生开写在长期医嘱单上，按长期医嘱处理，但在执行单上须注明“prn”字样，并无须注明执行的具体时间，每当必要时执行后，在临时医嘱单上记录执行时间并签名。</a:t>
            </a:r>
            <a:endParaRPr lang="zh-CN" altLang="en-US" sz="1900" b="1"/>
          </a:p>
        </p:txBody>
      </p:sp>
      <p:sp>
        <p:nvSpPr>
          <p:cNvPr id="23" name="Title 6"/>
          <p:cNvSpPr txBox="1"/>
          <p:nvPr>
            <p:custDataLst>
              <p:tags r:id="rId1"/>
            </p:custDataLst>
          </p:nvPr>
        </p:nvSpPr>
        <p:spPr>
          <a:xfrm>
            <a:off x="193942" y="58649"/>
            <a:ext cx="229298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二、医嘱单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文本占位符 46081"/>
          <p:cNvSpPr>
            <a:spLocks noGrp="1"/>
          </p:cNvSpPr>
          <p:nvPr>
            <p:ph type="body" idx="4294967295"/>
          </p:nvPr>
        </p:nvSpPr>
        <p:spPr>
          <a:xfrm>
            <a:off x="623570" y="1268730"/>
            <a:ext cx="10972800" cy="4797425"/>
          </a:xfrm>
        </p:spPr>
        <p:txBody>
          <a:bodyPr>
            <a:noAutofit/>
          </a:bodyPr>
          <a:p>
            <a:pPr marL="0" indent="0" algn="just">
              <a:lnSpc>
                <a:spcPct val="150000"/>
              </a:lnSpc>
              <a:buNone/>
            </a:pPr>
            <a:r>
              <a:rPr lang="zh-CN" altLang="en-US" sz="1900" b="1"/>
              <a:t>（2）停止医嘱：医生在长期医嘱单相应医嘱后写上停止时间及签名后，护士在相应的执行单上注销，然后在该医嘱内容的停止日期栏内注明停止的日期与时间，签全名。</a:t>
            </a:r>
            <a:endParaRPr lang="zh-CN" altLang="en-US" sz="1900" b="1"/>
          </a:p>
          <a:p>
            <a:pPr marL="0" indent="0" algn="just">
              <a:lnSpc>
                <a:spcPct val="150000"/>
              </a:lnSpc>
              <a:buNone/>
            </a:pPr>
            <a:r>
              <a:rPr lang="zh-CN" altLang="en-US" sz="1900" b="1"/>
              <a:t>（3）重整医嘱的处理：长期医嘱单超过 3 页或医嘱调整项目较多时应重整医嘱。重整医嘱时，在原医嘱最后一行下面画一红横线（红线上下均不得有空行，红线长度同医嘱单表格宽），在红线下面用红笔写上“重整医嘱”四字，再将红线以上有效的长期医嘱按原日期、时间排列顺序抄录。抄录完毕需两人核对无误后，再填写重整者姓名、日期。</a:t>
            </a:r>
            <a:endParaRPr lang="zh-CN" altLang="en-US" sz="1900" b="1"/>
          </a:p>
          <a:p>
            <a:pPr marL="0" indent="0" algn="just">
              <a:lnSpc>
                <a:spcPct val="150000"/>
              </a:lnSpc>
              <a:buNone/>
            </a:pPr>
            <a:r>
              <a:rPr lang="zh-CN" altLang="en-US" sz="1900" b="1"/>
              <a:t>（4）手术、分娩、转科医嘱的处理：患者手术、分娩或转科后开写医嘱时应在原医嘱最后一行下面画一红横线，以示前面医嘱一律作废，并在红线下面用红笔写上“术后医嘱”“分娩后医嘱”或“转入医嘱”字样，同时，将各执行单上原有的医嘱用红笔注销。</a:t>
            </a:r>
            <a:endParaRPr lang="zh-CN" altLang="en-US" sz="1900" b="1"/>
          </a:p>
        </p:txBody>
      </p:sp>
      <p:sp>
        <p:nvSpPr>
          <p:cNvPr id="23" name="Title 6"/>
          <p:cNvSpPr txBox="1"/>
          <p:nvPr>
            <p:custDataLst>
              <p:tags r:id="rId1"/>
            </p:custDataLst>
          </p:nvPr>
        </p:nvSpPr>
        <p:spPr>
          <a:xfrm>
            <a:off x="193942" y="58649"/>
            <a:ext cx="229298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二、医嘱单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文本占位符 46081"/>
          <p:cNvSpPr>
            <a:spLocks noGrp="1"/>
          </p:cNvSpPr>
          <p:nvPr>
            <p:ph type="body" idx="4294967295"/>
          </p:nvPr>
        </p:nvSpPr>
        <p:spPr>
          <a:xfrm>
            <a:off x="479425" y="1052195"/>
            <a:ext cx="10972800" cy="4797425"/>
          </a:xfrm>
        </p:spPr>
        <p:txBody>
          <a:bodyPr>
            <a:noAutofit/>
          </a:bodyPr>
          <a:p>
            <a:pPr marL="0" indent="0" algn="just">
              <a:lnSpc>
                <a:spcPct val="130000"/>
              </a:lnSpc>
              <a:spcAft>
                <a:spcPts val="0"/>
              </a:spcAft>
              <a:buNone/>
            </a:pPr>
            <a:r>
              <a:rPr lang="zh-CN" altLang="en-US" sz="1900" b="1"/>
              <a:t>（四）注意事项</a:t>
            </a:r>
            <a:endParaRPr lang="zh-CN" altLang="en-US" sz="1900" b="1"/>
          </a:p>
          <a:p>
            <a:pPr marL="0" indent="0" algn="just">
              <a:lnSpc>
                <a:spcPct val="130000"/>
              </a:lnSpc>
              <a:spcAft>
                <a:spcPts val="0"/>
              </a:spcAft>
              <a:buNone/>
            </a:pPr>
            <a:r>
              <a:rPr lang="zh-CN" altLang="en-US" sz="1900" b="1"/>
              <a:t>（1）医嘱必须经医生签名后方为有效。护士在一般情况下不执行口头医嘱，除非在抢救、手术过程中。执行口头医嘱时护士应先复诵一遍，双方确认无误后方可执行。抢救或手术结束后应及时据实补记。</a:t>
            </a:r>
            <a:endParaRPr lang="zh-CN" altLang="en-US" sz="1900" b="1"/>
          </a:p>
          <a:p>
            <a:pPr marL="0" indent="0" algn="just">
              <a:lnSpc>
                <a:spcPct val="130000"/>
              </a:lnSpc>
              <a:spcAft>
                <a:spcPts val="0"/>
              </a:spcAft>
              <a:buNone/>
            </a:pPr>
            <a:r>
              <a:rPr lang="zh-CN" altLang="en-US" sz="1900" b="1"/>
              <a:t>（2）对有疑问的医嘱，必须核对清楚后方能执行。</a:t>
            </a:r>
            <a:endParaRPr lang="zh-CN" altLang="en-US" sz="1900" b="1"/>
          </a:p>
          <a:p>
            <a:pPr marL="0" indent="0" algn="just">
              <a:lnSpc>
                <a:spcPct val="130000"/>
              </a:lnSpc>
              <a:spcAft>
                <a:spcPts val="0"/>
              </a:spcAft>
              <a:buNone/>
            </a:pPr>
            <a:r>
              <a:rPr lang="zh-CN" altLang="en-US" sz="1900" b="1"/>
              <a:t>（3）医嘱内容若有错误或不需执行时，不得贴盖、涂改，应由医生在该项医嘱的标记栏内用红笔写“取消”，并在医嘱后用蓝钢笔签全名。</a:t>
            </a:r>
            <a:endParaRPr lang="zh-CN" altLang="en-US" sz="1900" b="1"/>
          </a:p>
          <a:p>
            <a:pPr marL="0" indent="0" algn="just">
              <a:lnSpc>
                <a:spcPct val="130000"/>
              </a:lnSpc>
              <a:spcAft>
                <a:spcPts val="0"/>
              </a:spcAft>
              <a:buNone/>
            </a:pPr>
            <a:r>
              <a:rPr lang="zh-CN" altLang="en-US" sz="1900" b="1"/>
              <a:t>（4）因故（缺药、拒绝执行等）未执行的医嘱，由医生在执行时间栏内用蓝钢笔写明“未用”，并在签名栏内签全名。</a:t>
            </a:r>
            <a:endParaRPr lang="zh-CN" altLang="en-US" sz="1900" b="1"/>
          </a:p>
          <a:p>
            <a:pPr marL="0" indent="0" algn="just">
              <a:lnSpc>
                <a:spcPct val="130000"/>
              </a:lnSpc>
              <a:spcAft>
                <a:spcPts val="0"/>
              </a:spcAft>
              <a:buNone/>
            </a:pPr>
            <a:r>
              <a:rPr lang="zh-CN" altLang="en-US" sz="1900" b="1"/>
              <a:t>（5）医嘱应每班查对、每周总查对 1 次，并签上查对时间和查对者姓名。</a:t>
            </a:r>
            <a:endParaRPr lang="zh-CN" altLang="en-US" sz="1900" b="1"/>
          </a:p>
          <a:p>
            <a:pPr marL="0" indent="0" algn="just">
              <a:lnSpc>
                <a:spcPct val="130000"/>
              </a:lnSpc>
              <a:spcAft>
                <a:spcPts val="0"/>
              </a:spcAft>
              <a:buNone/>
            </a:pPr>
            <a:r>
              <a:rPr lang="zh-CN" altLang="en-US" sz="1900" b="1"/>
              <a:t>（6）凡需要下一班执行的临时医嘱要交班，并在护士交班记录上注明。</a:t>
            </a:r>
            <a:endParaRPr lang="zh-CN" altLang="en-US" sz="1900" b="1"/>
          </a:p>
          <a:p>
            <a:pPr marL="0" indent="0" algn="just">
              <a:lnSpc>
                <a:spcPct val="130000"/>
              </a:lnSpc>
              <a:spcAft>
                <a:spcPts val="0"/>
              </a:spcAft>
              <a:buNone/>
            </a:pPr>
            <a:r>
              <a:rPr lang="zh-CN" altLang="en-US" sz="1900" b="1"/>
              <a:t>（7）若有条件，尽量采用医嘱电脑化。电脑处理医嘱准确、安全，并可避免因医嘱的转抄、字迹不清、查对不严密等造成的差错。</a:t>
            </a:r>
            <a:endParaRPr lang="zh-CN" altLang="en-US" sz="1900" b="1"/>
          </a:p>
        </p:txBody>
      </p:sp>
      <p:sp>
        <p:nvSpPr>
          <p:cNvPr id="23" name="Title 6"/>
          <p:cNvSpPr txBox="1"/>
          <p:nvPr>
            <p:custDataLst>
              <p:tags r:id="rId1"/>
            </p:custDataLst>
          </p:nvPr>
        </p:nvSpPr>
        <p:spPr>
          <a:xfrm>
            <a:off x="193942" y="58649"/>
            <a:ext cx="229298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二、医嘱单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文本占位符 46081"/>
          <p:cNvSpPr>
            <a:spLocks noGrp="1"/>
          </p:cNvSpPr>
          <p:nvPr>
            <p:ph type="body" idx="4294967295"/>
          </p:nvPr>
        </p:nvSpPr>
        <p:spPr>
          <a:xfrm>
            <a:off x="479425" y="1052195"/>
            <a:ext cx="10972800" cy="569595"/>
          </a:xfrm>
        </p:spPr>
        <p:txBody>
          <a:bodyPr>
            <a:noAutofit/>
          </a:bodyPr>
          <a:p>
            <a:pPr marL="0" indent="0" algn="just">
              <a:lnSpc>
                <a:spcPct val="130000"/>
              </a:lnSpc>
              <a:spcAft>
                <a:spcPts val="0"/>
              </a:spcAft>
              <a:buNone/>
            </a:pPr>
            <a:r>
              <a:rPr lang="zh-CN" altLang="en-US" sz="2000" b="1"/>
              <a:t>（一）内容与要求</a:t>
            </a:r>
            <a:endParaRPr lang="zh-CN" altLang="en-US" sz="2000" b="1"/>
          </a:p>
        </p:txBody>
      </p:sp>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三、出入液量记录单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7" name="矩形: 剪去单角 26"/>
          <p:cNvSpPr/>
          <p:nvPr>
            <p:custDataLst>
              <p:tags r:id="rId2"/>
            </p:custDataLst>
          </p:nvPr>
        </p:nvSpPr>
        <p:spPr>
          <a:xfrm flipV="1">
            <a:off x="839207" y="2447407"/>
            <a:ext cx="4784724" cy="2323748"/>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等腰三角形 27"/>
          <p:cNvSpPr/>
          <p:nvPr>
            <p:custDataLst>
              <p:tags r:id="rId3"/>
            </p:custDataLst>
          </p:nvPr>
        </p:nvSpPr>
        <p:spPr>
          <a:xfrm rot="5400000">
            <a:off x="5233535" y="4380758"/>
            <a:ext cx="390215" cy="390577"/>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5" name="椭圆 24"/>
          <p:cNvSpPr/>
          <p:nvPr>
            <p:custDataLst>
              <p:tags r:id="rId4"/>
            </p:custDataLst>
          </p:nvPr>
        </p:nvSpPr>
        <p:spPr>
          <a:xfrm>
            <a:off x="644097" y="2276687"/>
            <a:ext cx="560016" cy="560016"/>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5"/>
            </p:custDataLst>
          </p:nvPr>
        </p:nvSpPr>
        <p:spPr>
          <a:xfrm>
            <a:off x="702233" y="2334823"/>
            <a:ext cx="443743" cy="443743"/>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9" name="矩形 28"/>
          <p:cNvSpPr/>
          <p:nvPr>
            <p:custDataLst>
              <p:tags r:id="rId6"/>
            </p:custDataLst>
          </p:nvPr>
        </p:nvSpPr>
        <p:spPr>
          <a:xfrm>
            <a:off x="1119394" y="2987992"/>
            <a:ext cx="4029241" cy="1242577"/>
          </a:xfrm>
          <a:prstGeom prst="rect">
            <a:avLst/>
          </a:prstGeom>
        </p:spPr>
        <p:txBody>
          <a:bodyPr wrap="square">
            <a:noAutofit/>
          </a:bodyPr>
          <a:p>
            <a:pPr algn="just">
              <a:lnSpc>
                <a:spcPct val="120000"/>
              </a:lnSpc>
            </a:pPr>
            <a:r>
              <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 摄入量　包括每日饮水量、食物中的含水量、输液量、输血量以及针剂药液量。患者饮水或进食时，应使用量杯或固定使用已测过容量的盛器，以便准确记录。</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custDataLst>
              <p:tags r:id="rId7"/>
            </p:custDataLst>
          </p:nvPr>
        </p:nvSpPr>
        <p:spPr>
          <a:xfrm>
            <a:off x="742912" y="2347128"/>
            <a:ext cx="362384" cy="376864"/>
          </a:xfrm>
          <a:prstGeom prst="rect">
            <a:avLst/>
          </a:prstGeom>
        </p:spPr>
        <p:txBody>
          <a:bodyPr wrap="square" anchor="ctr">
            <a:normAutofit/>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5" name="矩形: 剪去单角 34"/>
          <p:cNvSpPr/>
          <p:nvPr>
            <p:custDataLst>
              <p:tags r:id="rId8"/>
            </p:custDataLst>
          </p:nvPr>
        </p:nvSpPr>
        <p:spPr>
          <a:xfrm flipV="1">
            <a:off x="6467945" y="2447407"/>
            <a:ext cx="4784724" cy="2323748"/>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6" name="等腰三角形 35"/>
          <p:cNvSpPr/>
          <p:nvPr>
            <p:custDataLst>
              <p:tags r:id="rId9"/>
            </p:custDataLst>
          </p:nvPr>
        </p:nvSpPr>
        <p:spPr>
          <a:xfrm rot="5400000">
            <a:off x="10862273" y="4380758"/>
            <a:ext cx="390215" cy="390577"/>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3" name="椭圆 32"/>
          <p:cNvSpPr/>
          <p:nvPr>
            <p:custDataLst>
              <p:tags r:id="rId10"/>
            </p:custDataLst>
          </p:nvPr>
        </p:nvSpPr>
        <p:spPr>
          <a:xfrm>
            <a:off x="6272835" y="2276687"/>
            <a:ext cx="560016" cy="560016"/>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4" name="椭圆 33"/>
          <p:cNvSpPr/>
          <p:nvPr>
            <p:custDataLst>
              <p:tags r:id="rId11"/>
            </p:custDataLst>
          </p:nvPr>
        </p:nvSpPr>
        <p:spPr>
          <a:xfrm>
            <a:off x="6330971" y="2334823"/>
            <a:ext cx="443743" cy="443743"/>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7" name="矩形 36"/>
          <p:cNvSpPr/>
          <p:nvPr>
            <p:custDataLst>
              <p:tags r:id="rId12"/>
            </p:custDataLst>
          </p:nvPr>
        </p:nvSpPr>
        <p:spPr>
          <a:xfrm>
            <a:off x="6748132" y="2772727"/>
            <a:ext cx="4029241" cy="1242577"/>
          </a:xfrm>
          <a:prstGeom prst="rect">
            <a:avLst/>
          </a:prstGeom>
        </p:spPr>
        <p:txBody>
          <a:bodyPr wrap="square">
            <a:noAutofit/>
          </a:bodyPr>
          <a:p>
            <a:pPr algn="just">
              <a:lnSpc>
                <a:spcPct val="120000"/>
              </a:lnSpc>
            </a:pPr>
            <a:r>
              <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2. 排出量　主要为尿量，必要时需单独记录；其次为大便量、呕吐量、呕血量、咯血量、咳痰量，以及胃肠减压抽出液量、胸腹腔抽出液量、各种引流液量、伤口渗出液量等。除大便记录次数外，液体以毫升为单位记录。</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5" name="矩形 14"/>
          <p:cNvSpPr/>
          <p:nvPr>
            <p:custDataLst>
              <p:tags r:id="rId13"/>
            </p:custDataLst>
          </p:nvPr>
        </p:nvSpPr>
        <p:spPr>
          <a:xfrm>
            <a:off x="6371650" y="2347128"/>
            <a:ext cx="362384" cy="376864"/>
          </a:xfrm>
          <a:prstGeom prst="rect">
            <a:avLst/>
          </a:prstGeom>
        </p:spPr>
        <p:txBody>
          <a:bodyPr wrap="square" anchor="ctr">
            <a:normAutofit/>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3" name="文本占位符 51202"/>
          <p:cNvSpPr>
            <a:spLocks noGrp="1"/>
          </p:cNvSpPr>
          <p:nvPr>
            <p:ph type="body" idx="4294967295"/>
          </p:nvPr>
        </p:nvSpPr>
        <p:spPr>
          <a:xfrm>
            <a:off x="623570" y="1556385"/>
            <a:ext cx="10421620" cy="4389120"/>
          </a:xfrm>
        </p:spPr>
        <p:txBody>
          <a:bodyPr>
            <a:normAutofit/>
          </a:bodyPr>
          <a:p>
            <a:pPr marL="0" indent="0" algn="just">
              <a:lnSpc>
                <a:spcPct val="150000"/>
              </a:lnSpc>
              <a:buNone/>
            </a:pPr>
            <a:r>
              <a:rPr lang="en-US" altLang="zh-CN" sz="2000" b="1"/>
              <a:t>1</a:t>
            </a:r>
            <a:r>
              <a:rPr lang="zh-CN" altLang="en-US" sz="2000" b="1"/>
              <a:t>．用蓝钢笔填写表格眉栏各项及页码。</a:t>
            </a:r>
            <a:endParaRPr lang="zh-CN" altLang="en-US" sz="2000" b="1"/>
          </a:p>
          <a:p>
            <a:pPr marL="0" indent="0" algn="just">
              <a:lnSpc>
                <a:spcPct val="150000"/>
              </a:lnSpc>
              <a:buNone/>
            </a:pPr>
            <a:r>
              <a:rPr lang="en-US" altLang="zh-CN" sz="2000" b="1"/>
              <a:t>2</a:t>
            </a:r>
            <a:r>
              <a:rPr lang="zh-CN" altLang="en-US" sz="2000" b="1"/>
              <a:t>．记录均以毫升为单位，但免记计量单位。</a:t>
            </a:r>
            <a:endParaRPr lang="zh-CN" altLang="en-US" sz="2000" b="1"/>
          </a:p>
          <a:p>
            <a:pPr marL="0" indent="0" algn="just">
              <a:lnSpc>
                <a:spcPct val="150000"/>
              </a:lnSpc>
              <a:buNone/>
            </a:pPr>
            <a:r>
              <a:rPr lang="en-US" altLang="zh-CN" sz="2000" b="1"/>
              <a:t>3</a:t>
            </a:r>
            <a:r>
              <a:rPr lang="zh-CN" altLang="en-US" sz="2000" b="1"/>
              <a:t>．记录同一时间的摄入量和排出量，应自同一横格上开始；记录不同时间的摄入量或排出量，均应各自另起一行。</a:t>
            </a:r>
            <a:endParaRPr lang="zh-CN" altLang="en-US" sz="2000" b="1"/>
          </a:p>
          <a:p>
            <a:pPr marL="0" indent="0" algn="just">
              <a:lnSpc>
                <a:spcPct val="150000"/>
              </a:lnSpc>
              <a:buNone/>
            </a:pPr>
            <a:r>
              <a:rPr lang="en-US" altLang="zh-CN" sz="2000" b="1"/>
              <a:t>4</a:t>
            </a:r>
            <a:r>
              <a:rPr lang="zh-CN" altLang="en-US" sz="2000" b="1"/>
              <a:t>．</a:t>
            </a:r>
            <a:r>
              <a:rPr lang="en-US" altLang="zh-CN" sz="2000" b="1"/>
              <a:t>7</a:t>
            </a:r>
            <a:r>
              <a:rPr lang="zh-CN" altLang="en-US" sz="2000" b="1"/>
              <a:t>时～</a:t>
            </a:r>
            <a:r>
              <a:rPr lang="en-US" altLang="zh-CN" sz="2000" b="1"/>
              <a:t>19</a:t>
            </a:r>
            <a:r>
              <a:rPr lang="zh-CN" altLang="en-US" sz="2000" b="1"/>
              <a:t>时用蓝钢笔记录，</a:t>
            </a:r>
            <a:r>
              <a:rPr lang="en-US" altLang="zh-CN" sz="2000" b="1"/>
              <a:t>19</a:t>
            </a:r>
            <a:r>
              <a:rPr lang="zh-CN" altLang="en-US" sz="2000" b="1"/>
              <a:t>时后至次晨</a:t>
            </a:r>
            <a:r>
              <a:rPr lang="en-US" altLang="zh-CN" sz="2000" b="1"/>
              <a:t>7</a:t>
            </a:r>
            <a:r>
              <a:rPr lang="zh-CN" altLang="en-US" sz="2000" b="1"/>
              <a:t>时用红钢笔记录。</a:t>
            </a:r>
            <a:endParaRPr lang="zh-CN" altLang="en-US" sz="2000" b="1"/>
          </a:p>
          <a:p>
            <a:pPr marL="0" indent="0" algn="just">
              <a:lnSpc>
                <a:spcPct val="150000"/>
              </a:lnSpc>
              <a:buNone/>
            </a:pPr>
            <a:r>
              <a:rPr lang="en-US" altLang="zh-CN" sz="2000" b="1"/>
              <a:t>5</a:t>
            </a:r>
            <a:r>
              <a:rPr lang="zh-CN" altLang="en-US" sz="2000" b="1"/>
              <a:t>．若</a:t>
            </a:r>
            <a:r>
              <a:rPr lang="en-US" altLang="zh-CN" sz="2000" b="1"/>
              <a:t>12</a:t>
            </a:r>
            <a:r>
              <a:rPr lang="zh-CN" altLang="en-US" sz="2000" b="1"/>
              <a:t>小时、</a:t>
            </a:r>
            <a:r>
              <a:rPr lang="en-US" altLang="zh-CN" sz="2000" b="1"/>
              <a:t>24</a:t>
            </a:r>
            <a:r>
              <a:rPr lang="zh-CN" altLang="en-US" sz="2000" b="1"/>
              <a:t>小时做总结，</a:t>
            </a:r>
            <a:r>
              <a:rPr lang="en-US" altLang="zh-CN" sz="2000" b="1"/>
              <a:t>12</a:t>
            </a:r>
            <a:r>
              <a:rPr lang="zh-CN" altLang="en-US" sz="2000" b="1"/>
              <a:t>小时小结用蓝钢笔书写，</a:t>
            </a:r>
            <a:r>
              <a:rPr lang="en-US" altLang="zh-CN" sz="2000" b="1"/>
              <a:t>24</a:t>
            </a:r>
            <a:r>
              <a:rPr lang="zh-CN" altLang="en-US" sz="2000" b="1"/>
              <a:t>小时总结用红钢笔书写；必要时应做分类总结，并将结果用蓝钢笔分别填写在体温单相应的栏目内。</a:t>
            </a:r>
            <a:endParaRPr lang="zh-CN" altLang="en-US" sz="2000" b="1"/>
          </a:p>
        </p:txBody>
      </p:sp>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三、出入液量记录单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6082" name="文本占位符 46081"/>
          <p:cNvSpPr>
            <a:spLocks noGrp="1"/>
          </p:cNvSpPr>
          <p:nvPr>
            <p:custDataLst>
              <p:tags r:id="rId2"/>
            </p:custDataLst>
          </p:nvPr>
        </p:nvSpPr>
        <p:spPr>
          <a:xfrm>
            <a:off x="479425" y="1052195"/>
            <a:ext cx="10972800" cy="56959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Aft>
                <a:spcPts val="0"/>
              </a:spcAft>
              <a:buNone/>
            </a:pPr>
            <a:r>
              <a:rPr lang="zh-CN" altLang="en-US" sz="2000" b="1"/>
              <a:t>（二）记录方法</a:t>
            </a:r>
            <a:endParaRPr lang="zh-CN" altLang="en-US" sz="2000" b="1"/>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四、护理记录单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03" name="文本占位符 51202"/>
          <p:cNvSpPr>
            <a:spLocks noGrp="1"/>
          </p:cNvSpPr>
          <p:nvPr>
            <p:ph type="body" idx="4294967295"/>
            <p:custDataLst>
              <p:tags r:id="rId2"/>
            </p:custDataLst>
          </p:nvPr>
        </p:nvSpPr>
        <p:spPr>
          <a:xfrm>
            <a:off x="551180" y="1124585"/>
            <a:ext cx="10802620" cy="4389120"/>
          </a:xfrm>
        </p:spPr>
        <p:txBody>
          <a:bodyPr>
            <a:noAutofit/>
          </a:bodyPr>
          <a:p>
            <a:pPr marL="0" indent="0" algn="just">
              <a:lnSpc>
                <a:spcPct val="130000"/>
              </a:lnSpc>
              <a:spcAft>
                <a:spcPts val="0"/>
              </a:spcAft>
              <a:buNone/>
            </a:pPr>
            <a:r>
              <a:rPr sz="1800" b="1"/>
              <a:t>凡危重、大手术后或特殊治疗需严密观察病情的患者，应填好护理记录单（见附录 4），以便及时了解病情变化，观察治疗或抢救后的效果。</a:t>
            </a:r>
            <a:endParaRPr sz="1800" b="1"/>
          </a:p>
          <a:p>
            <a:pPr marL="0" indent="0" algn="just">
              <a:lnSpc>
                <a:spcPct val="130000"/>
              </a:lnSpc>
              <a:spcAft>
                <a:spcPts val="0"/>
              </a:spcAft>
              <a:buNone/>
            </a:pPr>
            <a:r>
              <a:rPr sz="1800" b="1"/>
              <a:t>（一）内容</a:t>
            </a:r>
            <a:endParaRPr sz="1800" b="1"/>
          </a:p>
          <a:p>
            <a:pPr marL="0" indent="0" algn="just">
              <a:lnSpc>
                <a:spcPct val="130000"/>
              </a:lnSpc>
              <a:spcAft>
                <a:spcPts val="0"/>
              </a:spcAft>
              <a:buNone/>
            </a:pPr>
            <a:r>
              <a:rPr sz="1800" b="1"/>
              <a:t>扼要记录患者 1 日内的各种情况，包括生命体征、用药情况、出入液量、病情变化以及治疗、护理的效果或反应。</a:t>
            </a:r>
            <a:endParaRPr sz="1800" b="1"/>
          </a:p>
          <a:p>
            <a:pPr marL="0" indent="0" algn="just">
              <a:lnSpc>
                <a:spcPct val="130000"/>
              </a:lnSpc>
              <a:spcAft>
                <a:spcPts val="0"/>
              </a:spcAft>
              <a:buNone/>
            </a:pPr>
            <a:r>
              <a:rPr sz="1800" b="1"/>
              <a:t>（二）记录方法</a:t>
            </a:r>
            <a:endParaRPr sz="1800" b="1"/>
          </a:p>
          <a:p>
            <a:pPr marL="0" indent="0" algn="just">
              <a:lnSpc>
                <a:spcPct val="130000"/>
              </a:lnSpc>
              <a:spcAft>
                <a:spcPts val="0"/>
              </a:spcAft>
              <a:buNone/>
            </a:pPr>
            <a:r>
              <a:rPr sz="1800" b="1"/>
              <a:t>（1）用蓝钢笔填写表格眉栏各项及页码。</a:t>
            </a:r>
            <a:endParaRPr sz="1800" b="1"/>
          </a:p>
          <a:p>
            <a:pPr marL="0" indent="0" algn="just">
              <a:lnSpc>
                <a:spcPct val="130000"/>
              </a:lnSpc>
              <a:spcAft>
                <a:spcPts val="0"/>
              </a:spcAft>
              <a:buNone/>
            </a:pPr>
            <a:r>
              <a:rPr sz="1800" b="1"/>
              <a:t>（2）每班均需及时准确记录各种情况，7 时～19 时用蓝钢笔记录，19 时后至次晨 7时用红钢笔记录。记录出入液量时除填写量外，还应将排出物的颜色、性状记录于病情栏内。</a:t>
            </a:r>
            <a:endParaRPr sz="1800" b="1"/>
          </a:p>
          <a:p>
            <a:pPr marL="0" indent="0" algn="just">
              <a:lnSpc>
                <a:spcPct val="130000"/>
              </a:lnSpc>
              <a:spcAft>
                <a:spcPts val="0"/>
              </a:spcAft>
              <a:buNone/>
            </a:pPr>
            <a:r>
              <a:rPr sz="1800" b="1"/>
              <a:t>（3）病情及处理栏内要详细记录患者的病情变化、治疗、护理措施以及效果，并签全名。</a:t>
            </a:r>
            <a:endParaRPr sz="1800" b="1"/>
          </a:p>
          <a:p>
            <a:pPr marL="0" indent="0" algn="just">
              <a:lnSpc>
                <a:spcPct val="130000"/>
              </a:lnSpc>
              <a:spcAft>
                <a:spcPts val="0"/>
              </a:spcAft>
              <a:buNone/>
            </a:pPr>
            <a:r>
              <a:rPr sz="1800" b="1"/>
              <a:t>（4）患者出院或死亡后的护理记录单应归入病案保存。</a:t>
            </a:r>
            <a:endParaRPr sz="1800" b="1"/>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五、病区护理交班报告</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03" name="文本占位符 51202"/>
          <p:cNvSpPr>
            <a:spLocks noGrp="1"/>
          </p:cNvSpPr>
          <p:nvPr>
            <p:ph type="body" idx="4294967295"/>
            <p:custDataLst>
              <p:tags r:id="rId2"/>
            </p:custDataLst>
          </p:nvPr>
        </p:nvSpPr>
        <p:spPr>
          <a:xfrm>
            <a:off x="551180" y="1124585"/>
            <a:ext cx="10802620" cy="4537075"/>
          </a:xfrm>
        </p:spPr>
        <p:txBody>
          <a:bodyPr>
            <a:noAutofit/>
          </a:bodyPr>
          <a:p>
            <a:pPr marL="0" indent="0" algn="just">
              <a:lnSpc>
                <a:spcPct val="130000"/>
              </a:lnSpc>
              <a:spcAft>
                <a:spcPts val="0"/>
              </a:spcAft>
              <a:buNone/>
            </a:pPr>
            <a:r>
              <a:rPr sz="2000" b="1"/>
              <a:t>（一）书写要求</a:t>
            </a:r>
            <a:endParaRPr sz="2000" b="1"/>
          </a:p>
          <a:p>
            <a:pPr marL="0" indent="0" algn="just">
              <a:lnSpc>
                <a:spcPct val="130000"/>
              </a:lnSpc>
              <a:spcAft>
                <a:spcPts val="0"/>
              </a:spcAft>
              <a:buNone/>
            </a:pPr>
            <a:r>
              <a:rPr sz="2000" b="1"/>
              <a:t>（1）应在经常巡视和了解病情的基础上书写。</a:t>
            </a:r>
            <a:endParaRPr sz="2000" b="1"/>
          </a:p>
          <a:p>
            <a:pPr marL="0" indent="0" algn="just">
              <a:lnSpc>
                <a:spcPct val="130000"/>
              </a:lnSpc>
              <a:spcAft>
                <a:spcPts val="0"/>
              </a:spcAft>
              <a:buNone/>
            </a:pPr>
            <a:r>
              <a:rPr sz="2000" b="1"/>
              <a:t>（2）书写内容应全面、真实、简明扼要、重点突出。</a:t>
            </a:r>
            <a:endParaRPr sz="2000" b="1"/>
          </a:p>
          <a:p>
            <a:pPr marL="0" indent="0" algn="just">
              <a:lnSpc>
                <a:spcPct val="130000"/>
              </a:lnSpc>
              <a:spcAft>
                <a:spcPts val="0"/>
              </a:spcAft>
              <a:buNone/>
            </a:pPr>
            <a:r>
              <a:rPr sz="2000" b="1"/>
              <a:t>（3）字迹清楚，不随意涂改。日间用蓝钢笔书写，夜间用红钢笔书写。</a:t>
            </a:r>
            <a:endParaRPr sz="2000" b="1"/>
          </a:p>
          <a:p>
            <a:pPr marL="0" indent="0" algn="just">
              <a:lnSpc>
                <a:spcPct val="130000"/>
              </a:lnSpc>
              <a:spcAft>
                <a:spcPts val="0"/>
              </a:spcAft>
              <a:buNone/>
            </a:pPr>
            <a:r>
              <a:rPr sz="2000" b="1"/>
              <a:t>（4）填写时，先写床号、姓名、诊断，后报告体温、脉搏、呼吸、血压，并注明测量时间；再简要记录病情、治疗和护理等情况。</a:t>
            </a:r>
            <a:endParaRPr sz="2000" b="1"/>
          </a:p>
          <a:p>
            <a:pPr marL="0" indent="0" algn="just">
              <a:lnSpc>
                <a:spcPct val="130000"/>
              </a:lnSpc>
              <a:spcAft>
                <a:spcPts val="0"/>
              </a:spcAft>
              <a:buNone/>
            </a:pPr>
            <a:r>
              <a:rPr sz="2000" b="1"/>
              <a:t>（5）对新入院、转入、手术、分娩患者，在诊断的下方分别用红笔注明“新”“转入”“手术”“分娩”，危重患者做红色标记“※”或用红笔注明“危”。</a:t>
            </a:r>
            <a:endParaRPr sz="2000" b="1"/>
          </a:p>
          <a:p>
            <a:pPr marL="0" indent="0" algn="just">
              <a:lnSpc>
                <a:spcPct val="130000"/>
              </a:lnSpc>
              <a:spcAft>
                <a:spcPts val="0"/>
              </a:spcAft>
              <a:buNone/>
            </a:pPr>
            <a:r>
              <a:rPr sz="2000" b="1"/>
              <a:t>（6）书写完后，注明页数并签全名。</a:t>
            </a:r>
            <a:endParaRPr sz="2000" b="1"/>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五、病区护理交班报告</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03" name="文本占位符 51202"/>
          <p:cNvSpPr>
            <a:spLocks noGrp="1"/>
          </p:cNvSpPr>
          <p:nvPr>
            <p:ph type="body" idx="4294967295"/>
            <p:custDataLst>
              <p:tags r:id="rId2"/>
            </p:custDataLst>
          </p:nvPr>
        </p:nvSpPr>
        <p:spPr>
          <a:xfrm>
            <a:off x="551180" y="1124585"/>
            <a:ext cx="10802620" cy="542290"/>
          </a:xfrm>
        </p:spPr>
        <p:txBody>
          <a:bodyPr>
            <a:noAutofit/>
          </a:bodyPr>
          <a:p>
            <a:pPr marL="0" indent="0" algn="just">
              <a:lnSpc>
                <a:spcPct val="130000"/>
              </a:lnSpc>
              <a:spcAft>
                <a:spcPts val="0"/>
              </a:spcAft>
              <a:buNone/>
            </a:pPr>
            <a:r>
              <a:rPr sz="2000" b="1"/>
              <a:t>（二）书写顺序</a:t>
            </a:r>
            <a:endParaRPr sz="2000" b="1"/>
          </a:p>
        </p:txBody>
      </p:sp>
      <p:sp>
        <p:nvSpPr>
          <p:cNvPr id="14" name="任意多边形 13"/>
          <p:cNvSpPr/>
          <p:nvPr>
            <p:custDataLst>
              <p:tags r:id="rId3"/>
            </p:custDataLst>
          </p:nvPr>
        </p:nvSpPr>
        <p:spPr>
          <a:xfrm rot="19743805">
            <a:off x="1286510" y="246570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任意多边形 14"/>
          <p:cNvSpPr/>
          <p:nvPr>
            <p:custDataLst>
              <p:tags r:id="rId4"/>
            </p:custDataLst>
          </p:nvPr>
        </p:nvSpPr>
        <p:spPr>
          <a:xfrm rot="19743805">
            <a:off x="1642745" y="246570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2"/>
          <p:cNvSpPr/>
          <p:nvPr>
            <p:custDataLst>
              <p:tags r:id="rId5"/>
            </p:custDataLst>
          </p:nvPr>
        </p:nvSpPr>
        <p:spPr>
          <a:xfrm>
            <a:off x="2030730" y="2308860"/>
            <a:ext cx="904684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 用蓝钢笔填写眉栏各项　包括病室、日期、时间、患者总数、入院、出院、转出、转入、手术、分娩、病危、死亡人数。</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4"/>
          <p:cNvSpPr/>
          <p:nvPr>
            <p:custDataLst>
              <p:tags r:id="rId6"/>
            </p:custDataLst>
          </p:nvPr>
        </p:nvSpPr>
        <p:spPr>
          <a:xfrm rot="19743805">
            <a:off x="1286510" y="405828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任意多边形 5"/>
          <p:cNvSpPr/>
          <p:nvPr>
            <p:custDataLst>
              <p:tags r:id="rId7"/>
            </p:custDataLst>
          </p:nvPr>
        </p:nvSpPr>
        <p:spPr>
          <a:xfrm rot="19743805">
            <a:off x="1642745" y="405828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1"/>
          <p:cNvSpPr/>
          <p:nvPr>
            <p:custDataLst>
              <p:tags r:id="rId8"/>
            </p:custDataLst>
          </p:nvPr>
        </p:nvSpPr>
        <p:spPr>
          <a:xfrm>
            <a:off x="2030730" y="3901440"/>
            <a:ext cx="904684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nSpc>
                <a:spcPct val="120000"/>
              </a:lnSpc>
            </a:pPr>
            <a:r>
              <a:rPr lang="zh-CN" altLang="en-US" sz="19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 根据下列顺序按床号先后书写报告　先写离开病室的患者（出院、转出、死亡），再写进入病室的患者（入院、转入），最后写本班重点患者（手术、分娩、危重及有异常情况的患者）。</a:t>
            </a:r>
            <a:endParaRPr lang="zh-CN" altLang="en-US" sz="19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五、病区护理交班报告</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03" name="文本占位符 51202"/>
          <p:cNvSpPr>
            <a:spLocks noGrp="1"/>
          </p:cNvSpPr>
          <p:nvPr>
            <p:ph type="body" idx="4294967295"/>
            <p:custDataLst>
              <p:tags r:id="rId2"/>
            </p:custDataLst>
          </p:nvPr>
        </p:nvSpPr>
        <p:spPr>
          <a:xfrm>
            <a:off x="551180" y="1124585"/>
            <a:ext cx="10802620" cy="542290"/>
          </a:xfrm>
        </p:spPr>
        <p:txBody>
          <a:bodyPr>
            <a:noAutofit/>
          </a:bodyPr>
          <a:p>
            <a:pPr marL="0" indent="0" algn="just">
              <a:lnSpc>
                <a:spcPct val="130000"/>
              </a:lnSpc>
              <a:spcAft>
                <a:spcPts val="0"/>
              </a:spcAft>
              <a:buNone/>
            </a:pPr>
            <a:r>
              <a:rPr sz="2000" b="1"/>
              <a:t>（三）交班内容</a:t>
            </a:r>
            <a:endParaRPr sz="2000" b="1"/>
          </a:p>
        </p:txBody>
      </p:sp>
      <p:sp>
        <p:nvSpPr>
          <p:cNvPr id="2" name="任意多边形 1"/>
          <p:cNvSpPr/>
          <p:nvPr>
            <p:custDataLst>
              <p:tags r:id="rId3"/>
            </p:custDataLst>
          </p:nvPr>
        </p:nvSpPr>
        <p:spPr>
          <a:xfrm>
            <a:off x="1558862" y="2185072"/>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任意多边形 45"/>
          <p:cNvSpPr/>
          <p:nvPr>
            <p:custDataLst>
              <p:tags r:id="rId4"/>
            </p:custDataLst>
          </p:nvPr>
        </p:nvSpPr>
        <p:spPr>
          <a:xfrm>
            <a:off x="1543587" y="2246167"/>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 name="标题 1"/>
          <p:cNvSpPr txBox="1"/>
          <p:nvPr>
            <p:custDataLst>
              <p:tags r:id="rId5"/>
            </p:custDataLst>
          </p:nvPr>
        </p:nvSpPr>
        <p:spPr>
          <a:xfrm>
            <a:off x="1701410" y="1873275"/>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01</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标题 1"/>
          <p:cNvSpPr txBox="1"/>
          <p:nvPr>
            <p:custDataLst>
              <p:tags r:id="rId6"/>
            </p:custDataLst>
          </p:nvPr>
        </p:nvSpPr>
        <p:spPr>
          <a:xfrm>
            <a:off x="1069789" y="2997601"/>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rPr>
              <a:t>1. 出院、转出、死亡患者</a:t>
            </a:r>
            <a:endPar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7"/>
            </p:custDataLst>
          </p:nvPr>
        </p:nvSpPr>
        <p:spPr>
          <a:xfrm>
            <a:off x="4115343" y="2185071"/>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767676"/>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3"/>
          <p:cNvSpPr/>
          <p:nvPr>
            <p:custDataLst>
              <p:tags r:id="rId8"/>
            </p:custDataLst>
          </p:nvPr>
        </p:nvSpPr>
        <p:spPr>
          <a:xfrm>
            <a:off x="4100068" y="2246167"/>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标题 1"/>
          <p:cNvSpPr txBox="1"/>
          <p:nvPr>
            <p:custDataLst>
              <p:tags r:id="rId9"/>
            </p:custDataLst>
          </p:nvPr>
        </p:nvSpPr>
        <p:spPr>
          <a:xfrm>
            <a:off x="4257892" y="1873275"/>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rPr>
              <a:t>02</a:t>
            </a:r>
            <a:endPar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 name="标题 1"/>
          <p:cNvSpPr txBox="1"/>
          <p:nvPr>
            <p:custDataLst>
              <p:tags r:id="rId10"/>
            </p:custDataLst>
          </p:nvPr>
        </p:nvSpPr>
        <p:spPr>
          <a:xfrm>
            <a:off x="3626270" y="2997600"/>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rPr>
              <a:t>2. 新入院或转入的患者</a:t>
            </a:r>
            <a:endPar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10"/>
          <p:cNvSpPr/>
          <p:nvPr>
            <p:custDataLst>
              <p:tags r:id="rId11"/>
            </p:custDataLst>
          </p:nvPr>
        </p:nvSpPr>
        <p:spPr>
          <a:xfrm>
            <a:off x="6671826" y="2185071"/>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E34C3F"/>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任意多边形 11"/>
          <p:cNvSpPr/>
          <p:nvPr>
            <p:custDataLst>
              <p:tags r:id="rId12"/>
            </p:custDataLst>
          </p:nvPr>
        </p:nvSpPr>
        <p:spPr>
          <a:xfrm>
            <a:off x="6656551" y="2246167"/>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标题 1"/>
          <p:cNvSpPr txBox="1"/>
          <p:nvPr>
            <p:custDataLst>
              <p:tags r:id="rId13"/>
            </p:custDataLst>
          </p:nvPr>
        </p:nvSpPr>
        <p:spPr>
          <a:xfrm>
            <a:off x="6814374" y="1873275"/>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rPr>
              <a:t>03</a:t>
            </a:r>
            <a:endPar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6" name="标题 1"/>
          <p:cNvSpPr txBox="1"/>
          <p:nvPr>
            <p:custDataLst>
              <p:tags r:id="rId14"/>
            </p:custDataLst>
          </p:nvPr>
        </p:nvSpPr>
        <p:spPr>
          <a:xfrm>
            <a:off x="6182752" y="2997600"/>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rPr>
              <a:t>3. 危重患者</a:t>
            </a:r>
            <a:endPar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7" name="任意多边形 16"/>
          <p:cNvSpPr/>
          <p:nvPr>
            <p:custDataLst>
              <p:tags r:id="rId15"/>
            </p:custDataLst>
          </p:nvPr>
        </p:nvSpPr>
        <p:spPr>
          <a:xfrm>
            <a:off x="9228307" y="2185071"/>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34B2E4"/>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17"/>
          <p:cNvSpPr/>
          <p:nvPr>
            <p:custDataLst>
              <p:tags r:id="rId16"/>
            </p:custDataLst>
          </p:nvPr>
        </p:nvSpPr>
        <p:spPr>
          <a:xfrm>
            <a:off x="9213032" y="2246167"/>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标题 1"/>
          <p:cNvSpPr txBox="1"/>
          <p:nvPr>
            <p:custDataLst>
              <p:tags r:id="rId17"/>
            </p:custDataLst>
          </p:nvPr>
        </p:nvSpPr>
        <p:spPr>
          <a:xfrm>
            <a:off x="9370855" y="1873275"/>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rPr>
              <a:t>04</a:t>
            </a:r>
            <a:endPar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标题 1"/>
          <p:cNvSpPr txBox="1"/>
          <p:nvPr>
            <p:custDataLst>
              <p:tags r:id="rId18"/>
            </p:custDataLst>
          </p:nvPr>
        </p:nvSpPr>
        <p:spPr>
          <a:xfrm>
            <a:off x="8739234" y="2997600"/>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rPr>
              <a:t>4. 已手术的患者</a:t>
            </a:r>
            <a:endPar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1" name="任意多边形 20"/>
          <p:cNvSpPr/>
          <p:nvPr>
            <p:custDataLst>
              <p:tags r:id="rId19"/>
            </p:custDataLst>
          </p:nvPr>
        </p:nvSpPr>
        <p:spPr>
          <a:xfrm>
            <a:off x="1558862" y="4696319"/>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0DA"/>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任意多边形 21"/>
          <p:cNvSpPr/>
          <p:nvPr>
            <p:custDataLst>
              <p:tags r:id="rId20"/>
            </p:custDataLst>
          </p:nvPr>
        </p:nvSpPr>
        <p:spPr>
          <a:xfrm>
            <a:off x="1543587" y="4757415"/>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标题 1"/>
          <p:cNvSpPr txBox="1"/>
          <p:nvPr>
            <p:custDataLst>
              <p:tags r:id="rId21"/>
            </p:custDataLst>
          </p:nvPr>
        </p:nvSpPr>
        <p:spPr>
          <a:xfrm>
            <a:off x="1701410" y="4384523"/>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rPr>
              <a:t>05</a:t>
            </a:r>
            <a:endPar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标题 1"/>
          <p:cNvSpPr txBox="1"/>
          <p:nvPr>
            <p:custDataLst>
              <p:tags r:id="rId22"/>
            </p:custDataLst>
          </p:nvPr>
        </p:nvSpPr>
        <p:spPr>
          <a:xfrm>
            <a:off x="1069789" y="5508848"/>
            <a:ext cx="2163264" cy="775084"/>
          </a:xfrm>
          <a:prstGeom prst="rect">
            <a:avLst/>
          </a:prstGeom>
          <a:noFill/>
        </p:spPr>
        <p:txBody>
          <a:bodyPr wrap="square" rtlCol="0" anchor="t">
            <a:noAutofit/>
          </a:bodyPr>
          <a:lstStyle>
            <a:defPPr>
              <a:defRPr lang="zh-CN"/>
            </a:defPPr>
            <a:lvl1pPr>
              <a:lnSpc>
                <a:spcPct val="130000"/>
              </a:lnSpc>
              <a:defRPr sz="1200"/>
            </a:lvl1pPr>
          </a:lstStyle>
          <a:p>
            <a:pPr algn="ctr">
              <a:lnSpc>
                <a:spcPct val="120000"/>
              </a:lnSpc>
            </a:pPr>
            <a:r>
              <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rPr>
              <a:t>5. 预手术、预检查和待行特殊治疗的患者</a:t>
            </a:r>
            <a:endPar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任意多边形 25"/>
          <p:cNvSpPr/>
          <p:nvPr>
            <p:custDataLst>
              <p:tags r:id="rId23"/>
            </p:custDataLst>
          </p:nvPr>
        </p:nvSpPr>
        <p:spPr>
          <a:xfrm>
            <a:off x="4115344" y="4696319"/>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AAD"/>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任意多边形 26"/>
          <p:cNvSpPr/>
          <p:nvPr>
            <p:custDataLst>
              <p:tags r:id="rId24"/>
            </p:custDataLst>
          </p:nvPr>
        </p:nvSpPr>
        <p:spPr>
          <a:xfrm>
            <a:off x="4100069" y="4757415"/>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p:nvPr>
            <p:custDataLst>
              <p:tags r:id="rId25"/>
            </p:custDataLst>
          </p:nvPr>
        </p:nvSpPr>
        <p:spPr>
          <a:xfrm>
            <a:off x="4257892" y="4384523"/>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rPr>
              <a:t>06</a:t>
            </a:r>
            <a:endPar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9" name="标题 1"/>
          <p:cNvSpPr txBox="1"/>
          <p:nvPr>
            <p:custDataLst>
              <p:tags r:id="rId26"/>
            </p:custDataLst>
          </p:nvPr>
        </p:nvSpPr>
        <p:spPr>
          <a:xfrm>
            <a:off x="3626270" y="5508848"/>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rPr>
              <a:t>6. 产妇</a:t>
            </a:r>
            <a:endPar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0" name="任意多边形 29"/>
          <p:cNvSpPr/>
          <p:nvPr>
            <p:custDataLst>
              <p:tags r:id="rId27"/>
            </p:custDataLst>
          </p:nvPr>
        </p:nvSpPr>
        <p:spPr>
          <a:xfrm>
            <a:off x="6671826" y="4696319"/>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1" name="任意多边形 30"/>
          <p:cNvSpPr/>
          <p:nvPr>
            <p:custDataLst>
              <p:tags r:id="rId28"/>
            </p:custDataLst>
          </p:nvPr>
        </p:nvSpPr>
        <p:spPr>
          <a:xfrm>
            <a:off x="6656551" y="4757415"/>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2" name="标题 1"/>
          <p:cNvSpPr txBox="1"/>
          <p:nvPr>
            <p:custDataLst>
              <p:tags r:id="rId29"/>
            </p:custDataLst>
          </p:nvPr>
        </p:nvSpPr>
        <p:spPr>
          <a:xfrm>
            <a:off x="6814374" y="4384523"/>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07</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 name="标题 1"/>
          <p:cNvSpPr txBox="1"/>
          <p:nvPr>
            <p:custDataLst>
              <p:tags r:id="rId30"/>
            </p:custDataLst>
          </p:nvPr>
        </p:nvSpPr>
        <p:spPr>
          <a:xfrm>
            <a:off x="6182752" y="5508848"/>
            <a:ext cx="2163264" cy="775084"/>
          </a:xfrm>
          <a:prstGeom prst="rect">
            <a:avLst/>
          </a:prstGeom>
          <a:noFill/>
        </p:spPr>
        <p:txBody>
          <a:bodyPr wrap="square" rtlCol="0" anchor="t">
            <a:noAutofit/>
          </a:bodyPr>
          <a:lstStyle>
            <a:defPPr>
              <a:defRPr lang="zh-CN"/>
            </a:defPPr>
            <a:lvl1pPr>
              <a:lnSpc>
                <a:spcPct val="130000"/>
              </a:lnSpc>
              <a:defRPr sz="1200"/>
            </a:lvl1pPr>
          </a:lstStyle>
          <a:p>
            <a:pPr algn="ctr">
              <a:lnSpc>
                <a:spcPct val="120000"/>
              </a:lnSpc>
            </a:pPr>
            <a:r>
              <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rPr>
              <a:t>7. 老年、小儿和生活不能自理的患者　</a:t>
            </a:r>
            <a:endParaRPr lang="zh-CN" altLang="en-US" sz="180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六、护理病案</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03" name="文本占位符 51202"/>
          <p:cNvSpPr>
            <a:spLocks noGrp="1"/>
          </p:cNvSpPr>
          <p:nvPr>
            <p:ph type="body" idx="4294967295"/>
            <p:custDataLst>
              <p:tags r:id="rId2"/>
            </p:custDataLst>
          </p:nvPr>
        </p:nvSpPr>
        <p:spPr>
          <a:xfrm>
            <a:off x="551180" y="1124585"/>
            <a:ext cx="10802620" cy="636270"/>
          </a:xfrm>
        </p:spPr>
        <p:txBody>
          <a:bodyPr>
            <a:noAutofit/>
          </a:bodyPr>
          <a:p>
            <a:pPr marL="0" indent="0" algn="just">
              <a:lnSpc>
                <a:spcPct val="130000"/>
              </a:lnSpc>
              <a:spcAft>
                <a:spcPts val="0"/>
              </a:spcAft>
              <a:buNone/>
            </a:pPr>
            <a:r>
              <a:rPr sz="2000" b="1"/>
              <a:t>（一）护理表格的设计与使用原则</a:t>
            </a:r>
            <a:endParaRPr sz="2000" b="1"/>
          </a:p>
        </p:txBody>
      </p:sp>
      <p:sp>
        <p:nvSpPr>
          <p:cNvPr id="3" name="矩形 2"/>
          <p:cNvSpPr/>
          <p:nvPr>
            <p:custDataLst>
              <p:tags r:id="rId3"/>
            </p:custDataLst>
          </p:nvPr>
        </p:nvSpPr>
        <p:spPr>
          <a:xfrm>
            <a:off x="866775" y="2144395"/>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 name="文本框 1"/>
          <p:cNvSpPr txBox="1"/>
          <p:nvPr>
            <p:custDataLst>
              <p:tags r:id="rId4"/>
            </p:custDataLst>
          </p:nvPr>
        </p:nvSpPr>
        <p:spPr>
          <a:xfrm>
            <a:off x="2084070" y="219646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（1）能及时、准确地反映患者的病情、心理状态，避免与医疗记录重复。</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4" name="矩形 3"/>
          <p:cNvSpPr/>
          <p:nvPr>
            <p:custDataLst>
              <p:tags r:id="rId5"/>
            </p:custDataLst>
          </p:nvPr>
        </p:nvSpPr>
        <p:spPr>
          <a:xfrm>
            <a:off x="866775" y="3225165"/>
            <a:ext cx="925195" cy="8661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7" name="文本框 6"/>
          <p:cNvSpPr txBox="1"/>
          <p:nvPr>
            <p:custDataLst>
              <p:tags r:id="rId6"/>
            </p:custDataLst>
          </p:nvPr>
        </p:nvSpPr>
        <p:spPr>
          <a:xfrm>
            <a:off x="2084070" y="327660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（2）能体现护理评估、护理诊断、护理计划、护理实施、护士效果评价的内容，能反映护理质量。</a:t>
            </a:r>
            <a:endPar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1" name="矩形 10"/>
          <p:cNvSpPr/>
          <p:nvPr>
            <p:custDataLst>
              <p:tags r:id="rId7"/>
            </p:custDataLst>
          </p:nvPr>
        </p:nvSpPr>
        <p:spPr>
          <a:xfrm>
            <a:off x="866775" y="4305300"/>
            <a:ext cx="925195" cy="866140"/>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9" name="文本框 18"/>
          <p:cNvSpPr txBox="1"/>
          <p:nvPr>
            <p:custDataLst>
              <p:tags r:id="rId8"/>
            </p:custDataLst>
          </p:nvPr>
        </p:nvSpPr>
        <p:spPr>
          <a:xfrm>
            <a:off x="2084070" y="435737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（3）操作简便、省时省力，符合护理发展的需要，具有实用性和可操作性。</a:t>
            </a:r>
            <a:endPar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4" name="矩形 23"/>
          <p:cNvSpPr/>
          <p:nvPr>
            <p:custDataLst>
              <p:tags r:id="rId9"/>
            </p:custDataLst>
          </p:nvPr>
        </p:nvSpPr>
        <p:spPr>
          <a:xfrm>
            <a:off x="866775" y="5386070"/>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6" name="文本框 25"/>
          <p:cNvSpPr txBox="1"/>
          <p:nvPr>
            <p:custDataLst>
              <p:tags r:id="rId10"/>
            </p:custDataLst>
          </p:nvPr>
        </p:nvSpPr>
        <p:spPr>
          <a:xfrm>
            <a:off x="2084070" y="543814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（4）有法律依据作用，有保存、研究和评价价值。</a:t>
            </a:r>
            <a:endPar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7" name="文本框 26"/>
          <p:cNvSpPr txBox="1"/>
          <p:nvPr>
            <p:custDataLst>
              <p:tags r:id="rId11"/>
            </p:custDataLst>
          </p:nvPr>
        </p:nvSpPr>
        <p:spPr>
          <a:xfrm>
            <a:off x="1096645" y="4415790"/>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3</a:t>
            </a:r>
            <a:endParaRPr lang="en-US" altLang="zh-CN" sz="3600" b="1">
              <a:solidFill>
                <a:srgbClr val="FFFFFF"/>
              </a:solidFill>
              <a:latin typeface="微软雅黑" panose="020B0503020204020204" charset="-122"/>
              <a:ea typeface="微软雅黑" panose="020B0503020204020204" charset="-122"/>
            </a:endParaRPr>
          </a:p>
        </p:txBody>
      </p:sp>
      <p:sp>
        <p:nvSpPr>
          <p:cNvPr id="28" name="文本框 27"/>
          <p:cNvSpPr txBox="1"/>
          <p:nvPr>
            <p:custDataLst>
              <p:tags r:id="rId12"/>
            </p:custDataLst>
          </p:nvPr>
        </p:nvSpPr>
        <p:spPr>
          <a:xfrm>
            <a:off x="1096645" y="3335020"/>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2</a:t>
            </a:r>
            <a:endParaRPr lang="en-US" altLang="zh-CN" sz="3600" b="1">
              <a:solidFill>
                <a:srgbClr val="FFFFFF"/>
              </a:solidFill>
              <a:latin typeface="微软雅黑" panose="020B0503020204020204" charset="-122"/>
              <a:ea typeface="微软雅黑" panose="020B0503020204020204" charset="-122"/>
            </a:endParaRPr>
          </a:p>
        </p:txBody>
      </p:sp>
      <p:sp>
        <p:nvSpPr>
          <p:cNvPr id="29" name="文本框 28"/>
          <p:cNvSpPr txBox="1"/>
          <p:nvPr>
            <p:custDataLst>
              <p:tags r:id="rId13"/>
            </p:custDataLst>
          </p:nvPr>
        </p:nvSpPr>
        <p:spPr>
          <a:xfrm>
            <a:off x="1096645" y="2254885"/>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1</a:t>
            </a:r>
            <a:endParaRPr lang="en-US" altLang="zh-CN" sz="3600" b="1">
              <a:solidFill>
                <a:srgbClr val="FFFFFF"/>
              </a:solidFill>
              <a:latin typeface="微软雅黑" panose="020B0503020204020204" charset="-122"/>
              <a:ea typeface="微软雅黑" panose="020B0503020204020204" charset="-122"/>
            </a:endParaRPr>
          </a:p>
        </p:txBody>
      </p:sp>
      <p:sp>
        <p:nvSpPr>
          <p:cNvPr id="30" name="文本框 29"/>
          <p:cNvSpPr txBox="1"/>
          <p:nvPr>
            <p:custDataLst>
              <p:tags r:id="rId14"/>
            </p:custDataLst>
          </p:nvPr>
        </p:nvSpPr>
        <p:spPr>
          <a:xfrm>
            <a:off x="1097280" y="5496560"/>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4</a:t>
            </a:r>
            <a:endParaRPr lang="en-US" altLang="zh-CN" sz="3600" b="1">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2" name="矩形 1"/>
            <p:cNvSpPr/>
            <p:nvPr/>
          </p:nvSpPr>
          <p:spPr>
            <a:xfrm>
              <a:off x="3574" y="4253"/>
              <a:ext cx="2144" cy="580"/>
            </a:xfrm>
            <a:prstGeom prst="rect">
              <a:avLst/>
            </a:prstGeom>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知识目标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800" dirty="0">
                <a:solidFill>
                  <a:schemeClr val="tx1"/>
                </a:solidFill>
                <a:latin typeface="微软雅黑" panose="020B0503020204020204" charset="-122"/>
                <a:ea typeface="微软雅黑" panose="020B0503020204020204"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能力目标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素质目标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502285" y="3863975"/>
            <a:ext cx="3317240" cy="288671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1. 了解医疗护理文件的意义和保管要求。</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2. 熟悉护理病案的组成部分。</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3. 熟悉医疗护理文件记录的要求。</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4. 掌握住院病案与出院病案的排列顺序。</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5. 掌握病区护理交班报告的书写顺序及书写内容。</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6. 掌握体温单的填写方法。</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7. 掌握医嘱单的分类、处理原则及注意事项。</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8. 掌握出入液量记录方法与记录要求。</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22"/>
          <p:cNvSpPr txBox="1"/>
          <p:nvPr/>
        </p:nvSpPr>
        <p:spPr>
          <a:xfrm flipH="1">
            <a:off x="4792345" y="4007485"/>
            <a:ext cx="2817495" cy="120967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学会体温单的绘制；能列出住院病案与出院病案的排序；能正确处理长期医嘱、临时医嘱和备用医嘱。</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22"/>
          <p:cNvSpPr txBox="1"/>
          <p:nvPr/>
        </p:nvSpPr>
        <p:spPr>
          <a:xfrm flipH="1">
            <a:off x="8314690" y="3935730"/>
            <a:ext cx="2887980" cy="106045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50000"/>
              </a:lnSpc>
              <a:spcBef>
                <a:spcPts val="0"/>
              </a:spcBef>
              <a:spcAft>
                <a:spcPts val="0"/>
              </a:spcAft>
            </a:pPr>
            <a:r>
              <a:rPr>
                <a:solidFill>
                  <a:schemeClr val="tx1"/>
                </a:solidFill>
                <a:latin typeface="微软雅黑" panose="020B0503020204020204" charset="-122"/>
                <a:ea typeface="微软雅黑" panose="020B0503020204020204" charset="-122"/>
                <a:sym typeface="+mn-ea"/>
              </a:rPr>
              <a:t>在书写和管理医疗护理文件的过程中，培养客观、严谨、实事求是的工作态度和精益求精的工作作风。</a:t>
            </a:r>
            <a:endParaRPr>
              <a:solidFill>
                <a:schemeClr val="tx1"/>
              </a:solidFill>
              <a:latin typeface="微软雅黑" panose="020B0503020204020204" charset="-122"/>
              <a:ea typeface="微软雅黑" panose="020B0503020204020204" charset="-122"/>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六、护理病案</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03" name="文本占位符 51202"/>
          <p:cNvSpPr>
            <a:spLocks noGrp="1"/>
          </p:cNvSpPr>
          <p:nvPr>
            <p:ph type="body" idx="4294967295"/>
            <p:custDataLst>
              <p:tags r:id="rId2"/>
            </p:custDataLst>
          </p:nvPr>
        </p:nvSpPr>
        <p:spPr>
          <a:xfrm>
            <a:off x="551180" y="1124585"/>
            <a:ext cx="10802620" cy="1275080"/>
          </a:xfrm>
        </p:spPr>
        <p:txBody>
          <a:bodyPr>
            <a:noAutofit/>
          </a:bodyPr>
          <a:p>
            <a:pPr marL="0" indent="0" algn="just">
              <a:lnSpc>
                <a:spcPct val="130000"/>
              </a:lnSpc>
              <a:spcAft>
                <a:spcPts val="0"/>
              </a:spcAft>
              <a:buNone/>
            </a:pPr>
            <a:r>
              <a:rPr sz="2000" b="1"/>
              <a:t>（二）护理病案</a:t>
            </a:r>
            <a:endParaRPr sz="2000" b="1"/>
          </a:p>
          <a:p>
            <a:pPr marL="0" indent="0" algn="just">
              <a:lnSpc>
                <a:spcPct val="130000"/>
              </a:lnSpc>
              <a:spcAft>
                <a:spcPts val="0"/>
              </a:spcAft>
              <a:buNone/>
            </a:pPr>
            <a:r>
              <a:rPr sz="2000" b="1"/>
              <a:t>各医院护理病案的设计不尽相同，一般包括以下几种。</a:t>
            </a:r>
            <a:endParaRPr sz="2000" b="1"/>
          </a:p>
        </p:txBody>
      </p:sp>
      <p:sp>
        <p:nvSpPr>
          <p:cNvPr id="5" name="文本框 4"/>
          <p:cNvSpPr txBox="1"/>
          <p:nvPr>
            <p:custDataLst>
              <p:tags r:id="rId3"/>
            </p:custDataLst>
          </p:nvPr>
        </p:nvSpPr>
        <p:spPr>
          <a:xfrm>
            <a:off x="2714824" y="815569"/>
            <a:ext cx="6762352" cy="646331"/>
          </a:xfrm>
          <a:prstGeom prst="rect">
            <a:avLst/>
          </a:prstGeom>
          <a:noFill/>
        </p:spPr>
        <p:txBody>
          <a:bodyPr wrap="square" rtlCol="0" anchor="ctr">
            <a:normAutofit/>
          </a:bodyPr>
          <a:p>
            <a:pPr algn="ctr" fontAlgn="auto">
              <a:lnSpc>
                <a:spcPct val="120000"/>
              </a:lnSpc>
            </a:pPr>
            <a:r>
              <a:rPr lang="zh-CN" altLang="en-US" sz="2000" b="1" spc="300">
                <a:latin typeface="微软雅黑" panose="020B0503020204020204" charset="-122"/>
                <a:ea typeface="微软雅黑" panose="020B0503020204020204" charset="-122"/>
              </a:rPr>
              <a:t>单击此处添加标题</a:t>
            </a:r>
            <a:endParaRPr lang="zh-CN" altLang="en-US" sz="2000" b="1" spc="300">
              <a:latin typeface="微软雅黑" panose="020B0503020204020204" charset="-122"/>
              <a:ea typeface="微软雅黑" panose="020B0503020204020204" charset="-122"/>
            </a:endParaRPr>
          </a:p>
        </p:txBody>
      </p:sp>
      <p:grpSp>
        <p:nvGrpSpPr>
          <p:cNvPr id="18" name="组合 17"/>
          <p:cNvGrpSpPr/>
          <p:nvPr>
            <p:custDataLst>
              <p:tags r:id="rId4"/>
            </p:custDataLst>
          </p:nvPr>
        </p:nvGrpSpPr>
        <p:grpSpPr>
          <a:xfrm>
            <a:off x="1229243" y="2425066"/>
            <a:ext cx="2543409" cy="1676400"/>
            <a:chOff x="1304924" y="3171825"/>
            <a:chExt cx="2647951" cy="1745305"/>
          </a:xfrm>
        </p:grpSpPr>
        <p:cxnSp>
          <p:nvCxnSpPr>
            <p:cNvPr id="9" name="直接连接符 8"/>
            <p:cNvCxnSpPr/>
            <p:nvPr>
              <p:custDataLst>
                <p:tags r:id="rId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6" name="任意多边形 5"/>
            <p:cNvSpPr/>
            <p:nvPr>
              <p:custDataLst>
                <p:tags r:id="rId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8"/>
              </p:custDataLst>
            </p:nvPr>
          </p:nvSpPr>
          <p:spPr>
            <a:xfrm>
              <a:off x="3295650" y="4539734"/>
              <a:ext cx="476250" cy="369332"/>
            </a:xfrm>
            <a:prstGeom prst="rect">
              <a:avLst/>
            </a:prstGeom>
            <a:noFill/>
          </p:spPr>
          <p:txBody>
            <a:bodyPr wrap="square" rtlCol="0" anchor="ctr">
              <a:normAutofit/>
            </a:bodyPr>
            <a:p>
              <a:pPr algn="ctr" fontAlgn="auto">
                <a:lnSpc>
                  <a:spcPct val="120000"/>
                </a:lnSpc>
              </a:pPr>
              <a:r>
                <a:rPr lang="en-US" altLang="zh-CN" dirty="0"/>
                <a:t>A</a:t>
              </a:r>
              <a:endParaRPr lang="zh-CN" altLang="en-US" dirty="0"/>
            </a:p>
          </p:txBody>
        </p:sp>
      </p:grpSp>
      <p:grpSp>
        <p:nvGrpSpPr>
          <p:cNvPr id="8" name="组合 7"/>
          <p:cNvGrpSpPr/>
          <p:nvPr>
            <p:custDataLst>
              <p:tags r:id="rId9"/>
            </p:custDataLst>
          </p:nvPr>
        </p:nvGrpSpPr>
        <p:grpSpPr>
          <a:xfrm>
            <a:off x="4515050" y="2425066"/>
            <a:ext cx="2543409" cy="1676400"/>
            <a:chOff x="1304924" y="3171825"/>
            <a:chExt cx="2647951" cy="1745305"/>
          </a:xfrm>
        </p:grpSpPr>
        <p:cxnSp>
          <p:nvCxnSpPr>
            <p:cNvPr id="20" name="直接连接符 19"/>
            <p:cNvCxnSpPr/>
            <p:nvPr>
              <p:custDataLst>
                <p:tags r:id="rId1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1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2" name="文本框 11"/>
            <p:cNvSpPr txBox="1"/>
            <p:nvPr>
              <p:custDataLst>
                <p:tags r:id="rId13"/>
              </p:custDataLst>
            </p:nvPr>
          </p:nvSpPr>
          <p:spPr>
            <a:xfrm>
              <a:off x="3295650" y="4539734"/>
              <a:ext cx="476250" cy="369332"/>
            </a:xfrm>
            <a:prstGeom prst="rect">
              <a:avLst/>
            </a:prstGeom>
            <a:noFill/>
          </p:spPr>
          <p:txBody>
            <a:bodyPr wrap="square" rtlCol="0" anchor="ctr">
              <a:normAutofit/>
            </a:bodyPr>
            <a:p>
              <a:pPr algn="ctr" fontAlgn="auto">
                <a:lnSpc>
                  <a:spcPct val="120000"/>
                </a:lnSpc>
              </a:pPr>
              <a:r>
                <a:rPr lang="en-US" altLang="zh-CN" dirty="0"/>
                <a:t>B</a:t>
              </a:r>
              <a:endParaRPr lang="zh-CN" altLang="en-US" dirty="0"/>
            </a:p>
          </p:txBody>
        </p:sp>
      </p:grpSp>
      <p:grpSp>
        <p:nvGrpSpPr>
          <p:cNvPr id="36" name="组合 35"/>
          <p:cNvGrpSpPr/>
          <p:nvPr>
            <p:custDataLst>
              <p:tags r:id="rId14"/>
            </p:custDataLst>
          </p:nvPr>
        </p:nvGrpSpPr>
        <p:grpSpPr>
          <a:xfrm>
            <a:off x="1229243" y="4387216"/>
            <a:ext cx="2543409" cy="1676400"/>
            <a:chOff x="1304924" y="3171825"/>
            <a:chExt cx="2647951" cy="1745305"/>
          </a:xfrm>
        </p:grpSpPr>
        <p:cxnSp>
          <p:nvCxnSpPr>
            <p:cNvPr id="42" name="直接连接符 41"/>
            <p:cNvCxnSpPr/>
            <p:nvPr>
              <p:custDataLst>
                <p:tags r:id="rId1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8"/>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D</a:t>
              </a:r>
              <a:endParaRPr lang="zh-CN" altLang="en-US" dirty="0"/>
            </a:p>
          </p:txBody>
        </p:sp>
      </p:grpSp>
      <p:grpSp>
        <p:nvGrpSpPr>
          <p:cNvPr id="37" name="组合 36"/>
          <p:cNvGrpSpPr/>
          <p:nvPr>
            <p:custDataLst>
              <p:tags r:id="rId19"/>
            </p:custDataLst>
          </p:nvPr>
        </p:nvGrpSpPr>
        <p:grpSpPr>
          <a:xfrm>
            <a:off x="4515050" y="4387216"/>
            <a:ext cx="2543409" cy="1676400"/>
            <a:chOff x="1304924" y="3171825"/>
            <a:chExt cx="2647951" cy="1745305"/>
          </a:xfrm>
        </p:grpSpPr>
        <p:cxnSp>
          <p:nvCxnSpPr>
            <p:cNvPr id="38" name="直接连接符 37"/>
            <p:cNvCxnSpPr/>
            <p:nvPr>
              <p:custDataLst>
                <p:tags r:id="rId2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2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3"/>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E</a:t>
              </a:r>
              <a:endParaRPr lang="zh-CN" altLang="en-US" dirty="0"/>
            </a:p>
          </p:txBody>
        </p:sp>
      </p:grpSp>
      <p:grpSp>
        <p:nvGrpSpPr>
          <p:cNvPr id="13" name="组合 12"/>
          <p:cNvGrpSpPr/>
          <p:nvPr>
            <p:custDataLst>
              <p:tags r:id="rId24"/>
            </p:custDataLst>
          </p:nvPr>
        </p:nvGrpSpPr>
        <p:grpSpPr>
          <a:xfrm>
            <a:off x="7798953" y="2425066"/>
            <a:ext cx="2543409" cy="1676400"/>
            <a:chOff x="1304924" y="3171825"/>
            <a:chExt cx="2647951" cy="1745305"/>
          </a:xfrm>
        </p:grpSpPr>
        <p:cxnSp>
          <p:nvCxnSpPr>
            <p:cNvPr id="25" name="直接连接符 24"/>
            <p:cNvCxnSpPr/>
            <p:nvPr>
              <p:custDataLst>
                <p:tags r:id="rId2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4" name="直接连接符 13"/>
            <p:cNvCxnSpPr/>
            <p:nvPr>
              <p:custDataLst>
                <p:tags r:id="rId2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16" name="任意多边形 15"/>
            <p:cNvSpPr/>
            <p:nvPr>
              <p:custDataLst>
                <p:tags r:id="rId2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7" name="文本框 16"/>
            <p:cNvSpPr txBox="1"/>
            <p:nvPr>
              <p:custDataLst>
                <p:tags r:id="rId28"/>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C</a:t>
              </a:r>
              <a:endParaRPr lang="zh-CN" altLang="en-US" dirty="0"/>
            </a:p>
          </p:txBody>
        </p:sp>
      </p:grpSp>
      <p:grpSp>
        <p:nvGrpSpPr>
          <p:cNvPr id="31" name="组合 30"/>
          <p:cNvGrpSpPr/>
          <p:nvPr>
            <p:custDataLst>
              <p:tags r:id="rId29"/>
            </p:custDataLst>
          </p:nvPr>
        </p:nvGrpSpPr>
        <p:grpSpPr>
          <a:xfrm>
            <a:off x="7798953" y="4387216"/>
            <a:ext cx="2543409" cy="1676400"/>
            <a:chOff x="1304924" y="3171825"/>
            <a:chExt cx="2647951" cy="1745305"/>
          </a:xfrm>
        </p:grpSpPr>
        <p:cxnSp>
          <p:nvCxnSpPr>
            <p:cNvPr id="32" name="直接连接符 31"/>
            <p:cNvCxnSpPr/>
            <p:nvPr>
              <p:custDataLst>
                <p:tags r:id="rId3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3" name="直接连接符 32"/>
            <p:cNvCxnSpPr/>
            <p:nvPr>
              <p:custDataLst>
                <p:tags r:id="rId3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34" name="任意多边形 33"/>
            <p:cNvSpPr/>
            <p:nvPr>
              <p:custDataLst>
                <p:tags r:id="rId3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5" name="文本框 34"/>
            <p:cNvSpPr txBox="1"/>
            <p:nvPr>
              <p:custDataLst>
                <p:tags r:id="rId33"/>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F</a:t>
              </a:r>
              <a:endParaRPr lang="zh-CN" altLang="en-US" dirty="0"/>
            </a:p>
          </p:txBody>
        </p:sp>
      </p:grpSp>
      <p:sp>
        <p:nvSpPr>
          <p:cNvPr id="46" name="文本框 45"/>
          <p:cNvSpPr txBox="1"/>
          <p:nvPr>
            <p:custDataLst>
              <p:tags r:id="rId34"/>
            </p:custDataLst>
          </p:nvPr>
        </p:nvSpPr>
        <p:spPr>
          <a:xfrm>
            <a:off x="1229243" y="2431841"/>
            <a:ext cx="2543409" cy="1276859"/>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1. 入院护理评估表</a:t>
            </a:r>
            <a:endParaRPr lang="zh-CN" altLang="en-US" sz="1600" spc="150">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35"/>
            </p:custDataLst>
          </p:nvPr>
        </p:nvSpPr>
        <p:spPr>
          <a:xfrm>
            <a:off x="4538687" y="2431841"/>
            <a:ext cx="2543409" cy="1276859"/>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2. 住院护理评估表</a:t>
            </a:r>
            <a:endParaRPr lang="zh-CN" altLang="en-US" sz="1600" spc="150">
              <a:solidFill>
                <a:srgbClr val="FFFFFF"/>
              </a:solidFill>
              <a:latin typeface="微软雅黑" panose="020B0503020204020204" charset="-122"/>
              <a:ea typeface="微软雅黑" panose="020B0503020204020204" charset="-122"/>
            </a:endParaRPr>
          </a:p>
        </p:txBody>
      </p:sp>
      <p:sp>
        <p:nvSpPr>
          <p:cNvPr id="48" name="文本框 47"/>
          <p:cNvSpPr txBox="1"/>
          <p:nvPr>
            <p:custDataLst>
              <p:tags r:id="rId36"/>
            </p:custDataLst>
          </p:nvPr>
        </p:nvSpPr>
        <p:spPr>
          <a:xfrm>
            <a:off x="7798953" y="2431841"/>
            <a:ext cx="2543409" cy="1276859"/>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3. 护理诊断项目表</a:t>
            </a:r>
            <a:endParaRPr lang="zh-CN" altLang="en-US" sz="1600" spc="15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37"/>
            </p:custDataLst>
          </p:nvPr>
        </p:nvSpPr>
        <p:spPr>
          <a:xfrm>
            <a:off x="1239239" y="4385192"/>
            <a:ext cx="2533414" cy="1276859"/>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4. 护理计划单</a:t>
            </a:r>
            <a:endParaRPr lang="zh-CN" altLang="en-US" sz="1600" spc="150">
              <a:solidFill>
                <a:srgbClr val="FFFFFF"/>
              </a:solidFill>
              <a:latin typeface="微软雅黑" panose="020B0503020204020204" charset="-122"/>
              <a:ea typeface="微软雅黑" panose="020B0503020204020204" charset="-122"/>
            </a:endParaRPr>
          </a:p>
        </p:txBody>
      </p:sp>
      <p:sp>
        <p:nvSpPr>
          <p:cNvPr id="50" name="文本框 49"/>
          <p:cNvSpPr txBox="1"/>
          <p:nvPr>
            <p:custDataLst>
              <p:tags r:id="rId38"/>
            </p:custDataLst>
          </p:nvPr>
        </p:nvSpPr>
        <p:spPr>
          <a:xfrm>
            <a:off x="4513146" y="4385192"/>
            <a:ext cx="2545313" cy="1276859"/>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5. 护理记录单</a:t>
            </a:r>
            <a:endParaRPr lang="zh-CN" altLang="en-US" sz="1600" spc="150">
              <a:solidFill>
                <a:srgbClr val="FFFFFF"/>
              </a:solidFill>
              <a:latin typeface="微软雅黑" panose="020B0503020204020204" charset="-122"/>
              <a:ea typeface="微软雅黑" panose="020B0503020204020204" charset="-122"/>
            </a:endParaRPr>
          </a:p>
        </p:txBody>
      </p:sp>
      <p:sp>
        <p:nvSpPr>
          <p:cNvPr id="51" name="文本框 50"/>
          <p:cNvSpPr txBox="1"/>
          <p:nvPr>
            <p:custDataLst>
              <p:tags r:id="rId39"/>
            </p:custDataLst>
          </p:nvPr>
        </p:nvSpPr>
        <p:spPr>
          <a:xfrm>
            <a:off x="7798952" y="4385192"/>
            <a:ext cx="2543409" cy="1276859"/>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6. 健康教育计划和出院指导</a:t>
            </a:r>
            <a:endParaRPr lang="zh-CN" altLang="en-US" sz="1600" spc="150">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文本占位符 55297"/>
          <p:cNvSpPr>
            <a:spLocks noGrp="1"/>
          </p:cNvSpPr>
          <p:nvPr>
            <p:ph type="body" idx="4294967295"/>
          </p:nvPr>
        </p:nvSpPr>
        <p:spPr>
          <a:xfrm>
            <a:off x="645160" y="1414145"/>
            <a:ext cx="10890885" cy="3648075"/>
          </a:xfrm>
        </p:spPr>
        <p:txBody>
          <a:bodyPr>
            <a:noAutofit/>
          </a:bodyPr>
          <a:p>
            <a:pPr marL="0" indent="0" algn="just">
              <a:lnSpc>
                <a:spcPct val="150000"/>
              </a:lnSpc>
              <a:buNone/>
            </a:pPr>
            <a:r>
              <a:rPr lang="zh-CN" altLang="en-US" sz="1800" b="1" dirty="0">
                <a:latin typeface="宋体" panose="02010600030101010101" pitchFamily="2" charset="-122"/>
              </a:rPr>
              <a:t>电子病历系统是指医疗机构内部支持电子病历信息的采集、存储、访问和在线帮助，并围绕提高医疗质量、保障医疗安全、提高医疗效率而提供信息处理和智能化服务功能的计算机信息系统。既包括应用于门（急）诊、病房的临床信息系统，也包括检查检验、病理、影像、心电、超声等医技科室的信息系统。电子病历，赋予患者唯一的标识号码，建立包含患者基本属性信息的主索引记录，确保患者的各种电子病历相关记录准确地与患者唯一标识号码相对应，通过该标识号码可查阅患者的电子病历相关信息。</a:t>
            </a:r>
            <a:endParaRPr lang="zh-CN" altLang="en-US" sz="1800" b="1" dirty="0">
              <a:latin typeface="宋体" panose="02010600030101010101" pitchFamily="2" charset="-122"/>
            </a:endParaRPr>
          </a:p>
          <a:p>
            <a:pPr marL="0" indent="0" algn="just">
              <a:lnSpc>
                <a:spcPct val="150000"/>
              </a:lnSpc>
              <a:buNone/>
            </a:pPr>
            <a:r>
              <a:rPr lang="zh-CN" altLang="en-US" sz="1800" b="1" dirty="0">
                <a:latin typeface="宋体" panose="02010600030101010101" pitchFamily="2" charset="-122"/>
              </a:rPr>
              <a:t>电子病历系统可以创建住院病历各个组成部分，并自动记录创建时间、创建者、病历组成部分名称。根据患者住院期间电子病历记录，自动生成病案首页中住院天数、确诊日期、出院诊断、手术及操作、费用信息、护理等信息。医生可以在电子病历里下医嘱、书写病程记录等，护士也能在电子病历里记录患者的生命体征、手术护理记录、危重护理记录等。当医师新下达、停止、取消医嘱时，提供新开立、停止、取消医嘱列表及人工核查确认功能，并通过屏幕提示或声音提醒等方式告知护士进行相应处理。</a:t>
            </a:r>
            <a:endParaRPr lang="zh-CN" altLang="en-US" sz="1800" b="1" dirty="0">
              <a:latin typeface="宋体" panose="02010600030101010101" pitchFamily="2" charset="-122"/>
            </a:endParaRPr>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知识链接</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文本占位符 55297"/>
          <p:cNvSpPr>
            <a:spLocks noGrp="1"/>
          </p:cNvSpPr>
          <p:nvPr>
            <p:ph type="body" idx="4294967295"/>
          </p:nvPr>
        </p:nvSpPr>
        <p:spPr>
          <a:xfrm>
            <a:off x="1029970" y="2348865"/>
            <a:ext cx="10130155" cy="1910715"/>
          </a:xfrm>
        </p:spPr>
        <p:txBody>
          <a:bodyPr>
            <a:noAutofit/>
          </a:bodyPr>
          <a:p>
            <a:pPr marL="0" indent="0" algn="just">
              <a:lnSpc>
                <a:spcPct val="150000"/>
              </a:lnSpc>
              <a:buNone/>
            </a:pPr>
            <a:r>
              <a:rPr lang="zh-CN" altLang="en-US" sz="2000" b="1" dirty="0">
                <a:latin typeface="宋体" panose="02010600030101010101" pitchFamily="2" charset="-122"/>
              </a:rPr>
              <a:t>建立以电子病历为核心的医院信息系统是改善医疗服务，提高医疗质量，保障医疗安全的重要措施。推进电子病历工作，搭建医疗服务信息化、精细化管理平台，进一步与临床路径管理工作相结合，是规范医疗服务行为，持续改进医疗服务质量，保障医疗安全的重要手段，是实现现代化医院管理目标的重要措施，推动医疗服务管理向科学化、规范化、专业化、精细化、信息化发展。</a:t>
            </a:r>
            <a:endParaRPr lang="zh-CN" altLang="en-US" sz="2000" b="1" dirty="0">
              <a:latin typeface="宋体" panose="02010600030101010101" pitchFamily="2" charset="-122"/>
            </a:endParaRPr>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知识链接</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516380"/>
            <a:ext cx="11518900" cy="4278630"/>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1" charset="-122"/>
              <a:ea typeface="隶书" panose="02010509060101010101" pitchFamily="1"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2386013" y="2120900"/>
            <a:ext cx="6278563" cy="1752600"/>
          </a:xfrm>
          <a:prstGeom prst="rect">
            <a:avLst/>
          </a:prstGeom>
          <a:noFill/>
        </p:spPr>
        <p:txBody>
          <a:bodyPr wrap="square" rtlCol="0">
            <a:spAutoFit/>
          </a:bodyPr>
          <a:p>
            <a:pPr algn="ctr">
              <a:lnSpc>
                <a:spcPct val="150000"/>
              </a:lnSpc>
            </a:pPr>
            <a:r>
              <a:rPr lang="zh-CN" altLang="en-US" sz="7200" b="1" noProof="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noProof="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78851" name="组合 17"/>
          <p:cNvGrpSpPr/>
          <p:nvPr/>
        </p:nvGrpSpPr>
        <p:grpSpPr>
          <a:xfrm>
            <a:off x="3987800" y="4098925"/>
            <a:ext cx="2689225" cy="566738"/>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78853" name="文本框 16"/>
            <p:cNvSpPr txBox="1"/>
            <p:nvPr/>
          </p:nvSpPr>
          <p:spPr>
            <a:xfrm>
              <a:off x="8124" y="7004"/>
              <a:ext cx="2951" cy="725"/>
            </a:xfrm>
            <a:prstGeom prst="rect">
              <a:avLst/>
            </a:prstGeom>
            <a:noFill/>
            <a:ln w="9525">
              <a:noFill/>
            </a:ln>
          </p:spPr>
          <p:txBody>
            <a:bodyPr wrap="square" anchor="t" anchorCtr="0">
              <a:spAutoFit/>
            </a:bodyPr>
            <a:p>
              <a:pPr algn="ctr"/>
              <a:r>
                <a:rPr lang="zh-CN" altLang="en-US" sz="2400">
                  <a:solidFill>
                    <a:schemeClr val="bg1"/>
                  </a:solidFill>
                  <a:latin typeface="黑体" panose="02010609060101010101" charset="-122"/>
                  <a:ea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p:transition spd="slow">
    <p:cover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12845" y="1337310"/>
            <a:ext cx="7858760" cy="4707890"/>
          </a:xfrm>
          <a:prstGeom prst="rect">
            <a:avLst/>
          </a:prstGeom>
          <a:noFill/>
        </p:spPr>
        <p:txBody>
          <a:bodyPr wrap="square" rtlCol="0">
            <a:spAutoFit/>
          </a:bodyPr>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张某，女，59 岁，因“胸闷 2 天加重 2 小时”于 5 月 27 日 09:00 由轮椅推入心血管病区。查体：T 37.0℃，P 70 次 / 分，R 20 次 / 分，BP 150/70 mmHg。入院诊断：冠心病，不稳定型心绞痛。医嘱：心内科护理常规，一级护理，软饭，吸氧 4 L/min，阿司匹林 75 mg PO qd，5% 葡萄糖 250 mL+ 复方丹参 20 mL/ivgtt qd，心电图 st，心肌酶谱测定 st，胸片，三大常规等。</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b="1">
                <a:solidFill>
                  <a:schemeClr val="accent1"/>
                </a:solidFill>
                <a:latin typeface="微软雅黑" panose="020B0503020204020204" charset="-122"/>
                <a:ea typeface="微软雅黑" panose="020B0503020204020204" charset="-122"/>
                <a:cs typeface="微软雅黑" panose="020B0503020204020204" charset="-122"/>
              </a:rPr>
              <a:t>情境思考</a:t>
            </a:r>
            <a:endParaRPr lang="zh-CN" altLang="en-US" sz="2000" b="1">
              <a:solidFill>
                <a:schemeClr val="accent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1. 如何填写、绘制该患者的体温单？</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2. 在执行上述医嘱过程中应遵循哪些原则？哪些医嘱需立即执行？</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3. 医生所开的医嘱分为哪些类型？</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4. 如何执行上述医嘱？</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护理情境</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2"/>
            </p:custDataLst>
          </p:nvPr>
        </p:nvPicPr>
        <p:blipFill>
          <a:blip r:embed="rId3"/>
          <a:stretch>
            <a:fillRect/>
          </a:stretch>
        </p:blipFill>
        <p:spPr>
          <a:xfrm>
            <a:off x="623570" y="1485265"/>
            <a:ext cx="3089275" cy="3883660"/>
          </a:xfrm>
          <a:prstGeom prst="rect">
            <a:avLst/>
          </a:prstGeom>
        </p:spPr>
      </p:pic>
      <p:sp>
        <p:nvSpPr>
          <p:cNvPr id="92" name="矩形 91"/>
          <p:cNvSpPr/>
          <p:nvPr>
            <p:custDataLst>
              <p:tags r:id="rId4"/>
            </p:custDataLst>
          </p:nvPr>
        </p:nvSpPr>
        <p:spPr>
          <a:xfrm>
            <a:off x="336550" y="1010920"/>
            <a:ext cx="11518900" cy="536130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1" charset="-122"/>
              <a:ea typeface="隶书" panose="02010509060101010101" pitchFamily="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1754505" y="1855470"/>
            <a:ext cx="8412480" cy="2749550"/>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第一节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医疗护理文件的管理</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一、医疗护理文件的意义</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8" name="组合 17"/>
          <p:cNvGrpSpPr/>
          <p:nvPr>
            <p:custDataLst>
              <p:tags r:id="rId2"/>
            </p:custDataLst>
          </p:nvPr>
        </p:nvGrpSpPr>
        <p:grpSpPr>
          <a:xfrm>
            <a:off x="582563" y="1413511"/>
            <a:ext cx="3045555" cy="2007372"/>
            <a:chOff x="1304924" y="3171825"/>
            <a:chExt cx="2647951" cy="1745305"/>
          </a:xfrm>
        </p:grpSpPr>
        <p:cxnSp>
          <p:nvCxnSpPr>
            <p:cNvPr id="9" name="直接连接符 8"/>
            <p:cNvCxnSpPr/>
            <p:nvPr>
              <p:custDataLst>
                <p:tags r:id="rId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6"/>
              </p:custDataLst>
            </p:nvPr>
          </p:nvSpPr>
          <p:spPr>
            <a:xfrm>
              <a:off x="3295650" y="4539734"/>
              <a:ext cx="476250" cy="369332"/>
            </a:xfrm>
            <a:prstGeom prst="rect">
              <a:avLst/>
            </a:prstGeom>
            <a:noFill/>
          </p:spPr>
          <p:txBody>
            <a:bodyPr wrap="square" rtlCol="0" anchor="ctr">
              <a:normAutofit/>
            </a:bodyPr>
            <a:p>
              <a:pPr algn="ctr" fontAlgn="auto">
                <a:lnSpc>
                  <a:spcPct val="120000"/>
                </a:lnSpc>
              </a:pPr>
              <a:r>
                <a:rPr lang="en-US" altLang="zh-CN" dirty="0"/>
                <a:t>A</a:t>
              </a:r>
              <a:endParaRPr lang="zh-CN" altLang="en-US" dirty="0"/>
            </a:p>
          </p:txBody>
        </p:sp>
      </p:grpSp>
      <p:grpSp>
        <p:nvGrpSpPr>
          <p:cNvPr id="19" name="组合 18"/>
          <p:cNvGrpSpPr/>
          <p:nvPr>
            <p:custDataLst>
              <p:tags r:id="rId7"/>
            </p:custDataLst>
          </p:nvPr>
        </p:nvGrpSpPr>
        <p:grpSpPr>
          <a:xfrm>
            <a:off x="4517087" y="1413511"/>
            <a:ext cx="3045555" cy="2007372"/>
            <a:chOff x="1304924" y="3171825"/>
            <a:chExt cx="2647951" cy="1745305"/>
          </a:xfrm>
        </p:grpSpPr>
        <p:cxnSp>
          <p:nvCxnSpPr>
            <p:cNvPr id="20" name="直接连接符 19"/>
            <p:cNvCxnSpPr/>
            <p:nvPr>
              <p:custDataLst>
                <p:tags r:id="rId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 name="文本框 1"/>
            <p:cNvSpPr txBox="1"/>
            <p:nvPr>
              <p:custDataLst>
                <p:tags r:id="rId11"/>
              </p:custDataLst>
            </p:nvPr>
          </p:nvSpPr>
          <p:spPr>
            <a:xfrm>
              <a:off x="3295650" y="4539734"/>
              <a:ext cx="476250" cy="369332"/>
            </a:xfrm>
            <a:prstGeom prst="rect">
              <a:avLst/>
            </a:prstGeom>
            <a:noFill/>
          </p:spPr>
          <p:txBody>
            <a:bodyPr wrap="square" rtlCol="0" anchor="ctr">
              <a:normAutofit/>
            </a:bodyPr>
            <a:p>
              <a:pPr algn="ctr" fontAlgn="auto">
                <a:lnSpc>
                  <a:spcPct val="120000"/>
                </a:lnSpc>
              </a:pPr>
              <a:r>
                <a:rPr lang="en-US" altLang="zh-CN" dirty="0"/>
                <a:t>B</a:t>
              </a:r>
              <a:endParaRPr lang="zh-CN" altLang="en-US" dirty="0"/>
            </a:p>
          </p:txBody>
        </p:sp>
      </p:grpSp>
      <p:grpSp>
        <p:nvGrpSpPr>
          <p:cNvPr id="36" name="组合 35"/>
          <p:cNvGrpSpPr/>
          <p:nvPr>
            <p:custDataLst>
              <p:tags r:id="rId12"/>
            </p:custDataLst>
          </p:nvPr>
        </p:nvGrpSpPr>
        <p:grpSpPr>
          <a:xfrm>
            <a:off x="2543635" y="3765840"/>
            <a:ext cx="3045555" cy="2007372"/>
            <a:chOff x="1304924" y="3171825"/>
            <a:chExt cx="2647951" cy="1745305"/>
          </a:xfrm>
        </p:grpSpPr>
        <p:cxnSp>
          <p:nvCxnSpPr>
            <p:cNvPr id="42" name="直接连接符 41"/>
            <p:cNvCxnSpPr/>
            <p:nvPr>
              <p:custDataLst>
                <p:tags r:id="rId1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6"/>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D</a:t>
              </a:r>
              <a:endParaRPr lang="zh-CN" altLang="en-US" dirty="0"/>
            </a:p>
          </p:txBody>
        </p:sp>
      </p:grpSp>
      <p:grpSp>
        <p:nvGrpSpPr>
          <p:cNvPr id="37" name="组合 36"/>
          <p:cNvGrpSpPr/>
          <p:nvPr>
            <p:custDataLst>
              <p:tags r:id="rId17"/>
            </p:custDataLst>
          </p:nvPr>
        </p:nvGrpSpPr>
        <p:grpSpPr>
          <a:xfrm>
            <a:off x="6478160" y="3765840"/>
            <a:ext cx="3045555" cy="2007372"/>
            <a:chOff x="1304924" y="3171825"/>
            <a:chExt cx="2647951" cy="1745305"/>
          </a:xfrm>
        </p:grpSpPr>
        <p:cxnSp>
          <p:nvCxnSpPr>
            <p:cNvPr id="38" name="直接连接符 37"/>
            <p:cNvCxnSpPr/>
            <p:nvPr>
              <p:custDataLst>
                <p:tags r:id="rId1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1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1"/>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E</a:t>
              </a:r>
              <a:endParaRPr lang="zh-CN" altLang="en-US" dirty="0"/>
            </a:p>
          </p:txBody>
        </p:sp>
      </p:grpSp>
      <p:grpSp>
        <p:nvGrpSpPr>
          <p:cNvPr id="24" name="组合 23"/>
          <p:cNvGrpSpPr/>
          <p:nvPr>
            <p:custDataLst>
              <p:tags r:id="rId22"/>
            </p:custDataLst>
          </p:nvPr>
        </p:nvGrpSpPr>
        <p:grpSpPr>
          <a:xfrm>
            <a:off x="8449332" y="1413511"/>
            <a:ext cx="3045555" cy="2007372"/>
            <a:chOff x="1304924" y="3171825"/>
            <a:chExt cx="2647951" cy="1745305"/>
          </a:xfrm>
        </p:grpSpPr>
        <p:cxnSp>
          <p:nvCxnSpPr>
            <p:cNvPr id="25" name="直接连接符 24"/>
            <p:cNvCxnSpPr/>
            <p:nvPr>
              <p:custDataLst>
                <p:tags r:id="rId2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2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2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26"/>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C</a:t>
              </a:r>
              <a:endParaRPr lang="zh-CN" altLang="en-US" dirty="0"/>
            </a:p>
          </p:txBody>
        </p:sp>
      </p:grpSp>
      <p:sp>
        <p:nvSpPr>
          <p:cNvPr id="35" name="文本框 34"/>
          <p:cNvSpPr txBox="1"/>
          <p:nvPr>
            <p:custDataLst>
              <p:tags r:id="rId27"/>
            </p:custDataLst>
          </p:nvPr>
        </p:nvSpPr>
        <p:spPr>
          <a:xfrm>
            <a:off x="582563" y="1421624"/>
            <a:ext cx="3045555" cy="1528950"/>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（一）提供信息</a:t>
            </a:r>
            <a:endParaRPr lang="zh-CN" altLang="en-US" sz="1800" spc="150">
              <a:solidFill>
                <a:srgbClr val="FFFFFF"/>
              </a:solidFill>
              <a:latin typeface="微软雅黑" panose="020B0503020204020204" charset="-122"/>
              <a:ea typeface="微软雅黑" panose="020B0503020204020204" charset="-122"/>
            </a:endParaRPr>
          </a:p>
        </p:txBody>
      </p:sp>
      <p:sp>
        <p:nvSpPr>
          <p:cNvPr id="46" name="文本框 45"/>
          <p:cNvSpPr txBox="1"/>
          <p:nvPr>
            <p:custDataLst>
              <p:tags r:id="rId28"/>
            </p:custDataLst>
          </p:nvPr>
        </p:nvSpPr>
        <p:spPr>
          <a:xfrm>
            <a:off x="4545391" y="1421624"/>
            <a:ext cx="3045555" cy="1528950"/>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（二）为诊断及护理计划的制订提供依据</a:t>
            </a:r>
            <a:endParaRPr lang="zh-CN" altLang="en-US" sz="1800" spc="150">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29"/>
            </p:custDataLst>
          </p:nvPr>
        </p:nvSpPr>
        <p:spPr>
          <a:xfrm>
            <a:off x="8449332" y="1421624"/>
            <a:ext cx="3045555" cy="1528950"/>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（三）提供教学与科研资料</a:t>
            </a:r>
            <a:endParaRPr lang="zh-CN" altLang="en-US" sz="1800" spc="150">
              <a:solidFill>
                <a:srgbClr val="FFFFFF"/>
              </a:solidFill>
              <a:latin typeface="微软雅黑" panose="020B0503020204020204" charset="-122"/>
              <a:ea typeface="微软雅黑" panose="020B0503020204020204" charset="-122"/>
            </a:endParaRPr>
          </a:p>
        </p:txBody>
      </p:sp>
      <p:sp>
        <p:nvSpPr>
          <p:cNvPr id="48" name="文本框 47"/>
          <p:cNvSpPr txBox="1"/>
          <p:nvPr>
            <p:custDataLst>
              <p:tags r:id="rId30"/>
            </p:custDataLst>
          </p:nvPr>
        </p:nvSpPr>
        <p:spPr>
          <a:xfrm>
            <a:off x="2555604" y="3763416"/>
            <a:ext cx="3033587" cy="1528950"/>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（四）提供质量评价依据</a:t>
            </a:r>
            <a:endParaRPr lang="zh-CN" altLang="en-US" sz="1800" spc="15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31"/>
            </p:custDataLst>
          </p:nvPr>
        </p:nvSpPr>
        <p:spPr>
          <a:xfrm>
            <a:off x="6475880" y="3763416"/>
            <a:ext cx="3047835" cy="1528950"/>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（五）提供法律依据</a:t>
            </a:r>
            <a:endParaRPr lang="zh-CN" altLang="en-US" sz="1800" spc="150">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659193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二、医疗护理文件记录与保管要求</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12775" y="1124585"/>
            <a:ext cx="8579485" cy="398780"/>
          </a:xfrm>
          <a:prstGeom prst="rect">
            <a:avLst/>
          </a:prstGeom>
          <a:noFill/>
        </p:spPr>
        <p:txBody>
          <a:bodyPr wrap="square" rtlCol="0">
            <a:spAutoFit/>
          </a:bodyPr>
          <a:p>
            <a:r>
              <a:rPr lang="zh-CN" altLang="en-US" sz="2000" b="1">
                <a:solidFill>
                  <a:schemeClr val="tx1"/>
                </a:solidFill>
                <a:latin typeface="微软雅黑" panose="020B0503020204020204" charset="-122"/>
                <a:ea typeface="微软雅黑" panose="020B0503020204020204" charset="-122"/>
              </a:rPr>
              <a:t>（一）记录要求</a:t>
            </a:r>
            <a:endParaRPr lang="zh-CN" altLang="en-US" sz="2000" b="1">
              <a:solidFill>
                <a:schemeClr val="tx1"/>
              </a:solidFill>
              <a:latin typeface="微软雅黑" panose="020B0503020204020204" charset="-122"/>
              <a:ea typeface="微软雅黑" panose="020B0503020204020204" charset="-122"/>
            </a:endParaRPr>
          </a:p>
        </p:txBody>
      </p:sp>
      <p:sp>
        <p:nvSpPr>
          <p:cNvPr id="4" name="矩形 3"/>
          <p:cNvSpPr/>
          <p:nvPr>
            <p:custDataLst>
              <p:tags r:id="rId2"/>
            </p:custDataLst>
          </p:nvPr>
        </p:nvSpPr>
        <p:spPr>
          <a:xfrm>
            <a:off x="2211705" y="644128"/>
            <a:ext cx="7768590" cy="584775"/>
          </a:xfrm>
          <a:prstGeom prst="rect">
            <a:avLst/>
          </a:prstGeom>
        </p:spPr>
        <p:txBody>
          <a:bodyPr wrap="square" lIns="91440" tIns="45720" rIns="91440" bIns="45720" anchor="ctr">
            <a:normAutofit/>
          </a:bodyPr>
          <a:p>
            <a:pPr algn="ctr">
              <a:lnSpc>
                <a:spcPct val="120000"/>
              </a:lnSpc>
            </a:pPr>
            <a:r>
              <a:rPr lang="zh-CN" altLang="en-US" sz="2000" b="1" kern="0" spc="300">
                <a:latin typeface="微软雅黑" panose="020B0503020204020204" charset="-122"/>
                <a:ea typeface="微软雅黑" panose="020B0503020204020204" charset="-122"/>
                <a:cs typeface="+mn-ea"/>
                <a:sym typeface="Arial" panose="020B0604020202020204" pitchFamily="34" charset="0"/>
              </a:rPr>
              <a:t>单击此处添加标题</a:t>
            </a:r>
            <a:endParaRPr lang="zh-CN" altLang="en-US" sz="2000" b="1" kern="0" spc="300">
              <a:latin typeface="微软雅黑" panose="020B0503020204020204" charset="-122"/>
              <a:ea typeface="微软雅黑" panose="020B0503020204020204" charset="-122"/>
              <a:cs typeface="+mn-ea"/>
              <a:sym typeface="Arial" panose="020B0604020202020204" pitchFamily="34" charset="0"/>
            </a:endParaRPr>
          </a:p>
        </p:txBody>
      </p:sp>
      <p:sp>
        <p:nvSpPr>
          <p:cNvPr id="8" name="任意多边形 7"/>
          <p:cNvSpPr/>
          <p:nvPr>
            <p:custDataLst>
              <p:tags r:id="rId3"/>
            </p:custDataLst>
          </p:nvPr>
        </p:nvSpPr>
        <p:spPr>
          <a:xfrm>
            <a:off x="1693583" y="2473212"/>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1F74AD">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5" name="等腰三角形 4"/>
          <p:cNvSpPr/>
          <p:nvPr>
            <p:custDataLst>
              <p:tags r:id="rId4"/>
            </p:custDataLst>
          </p:nvPr>
        </p:nvSpPr>
        <p:spPr>
          <a:xfrm rot="17703762">
            <a:off x="4852167" y="2988734"/>
            <a:ext cx="104775" cy="256837"/>
          </a:xfrm>
          <a:prstGeom prst="triangle">
            <a:avLst/>
          </a:prstGeom>
          <a:solidFill>
            <a:srgbClr val="1F74AD">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6" name="等腰三角形 5"/>
          <p:cNvSpPr/>
          <p:nvPr>
            <p:custDataLst>
              <p:tags r:id="rId5"/>
            </p:custDataLst>
          </p:nvPr>
        </p:nvSpPr>
        <p:spPr>
          <a:xfrm rot="14680307">
            <a:off x="4813796" y="2909734"/>
            <a:ext cx="104775" cy="140428"/>
          </a:xfrm>
          <a:prstGeom prst="triangle">
            <a:avLst/>
          </a:prstGeom>
          <a:solidFill>
            <a:srgbClr val="1F74AD">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4" name="任意多边形 13"/>
          <p:cNvSpPr/>
          <p:nvPr>
            <p:custDataLst>
              <p:tags r:id="rId6"/>
            </p:custDataLst>
          </p:nvPr>
        </p:nvSpPr>
        <p:spPr>
          <a:xfrm>
            <a:off x="1714998" y="2418796"/>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1F74AD"/>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11" name="任意多边形 10"/>
          <p:cNvSpPr/>
          <p:nvPr>
            <p:custDataLst>
              <p:tags r:id="rId7"/>
            </p:custDataLst>
          </p:nvPr>
        </p:nvSpPr>
        <p:spPr>
          <a:xfrm>
            <a:off x="2290483" y="4000982"/>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1AA3AA">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12" name="等腰三角形 11"/>
          <p:cNvSpPr/>
          <p:nvPr>
            <p:custDataLst>
              <p:tags r:id="rId8"/>
            </p:custDataLst>
          </p:nvPr>
        </p:nvSpPr>
        <p:spPr>
          <a:xfrm rot="17703762">
            <a:off x="5449067" y="4516504"/>
            <a:ext cx="104775" cy="256837"/>
          </a:xfrm>
          <a:prstGeom prst="triangle">
            <a:avLst/>
          </a:prstGeom>
          <a:solidFill>
            <a:srgbClr val="1AA3AA">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3" name="等腰三角形 12"/>
          <p:cNvSpPr/>
          <p:nvPr>
            <p:custDataLst>
              <p:tags r:id="rId9"/>
            </p:custDataLst>
          </p:nvPr>
        </p:nvSpPr>
        <p:spPr>
          <a:xfrm rot="14680307">
            <a:off x="5410696" y="4437504"/>
            <a:ext cx="104775" cy="140428"/>
          </a:xfrm>
          <a:prstGeom prst="triangle">
            <a:avLst/>
          </a:prstGeom>
          <a:solidFill>
            <a:srgbClr val="1AA3AA">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6" name="任意多边形 15"/>
          <p:cNvSpPr/>
          <p:nvPr>
            <p:custDataLst>
              <p:tags r:id="rId10"/>
            </p:custDataLst>
          </p:nvPr>
        </p:nvSpPr>
        <p:spPr>
          <a:xfrm>
            <a:off x="2311898" y="3946566"/>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1AA3AA"/>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17" name="任意多边形 16"/>
          <p:cNvSpPr/>
          <p:nvPr>
            <p:custDataLst>
              <p:tags r:id="rId11"/>
            </p:custDataLst>
          </p:nvPr>
        </p:nvSpPr>
        <p:spPr>
          <a:xfrm>
            <a:off x="2887383" y="5528751"/>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9BBB59">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29" name="等腰三角形 28"/>
          <p:cNvSpPr/>
          <p:nvPr>
            <p:custDataLst>
              <p:tags r:id="rId12"/>
            </p:custDataLst>
          </p:nvPr>
        </p:nvSpPr>
        <p:spPr>
          <a:xfrm rot="17703762">
            <a:off x="6045967" y="6044273"/>
            <a:ext cx="104775" cy="256837"/>
          </a:xfrm>
          <a:prstGeom prst="triangle">
            <a:avLst/>
          </a:prstGeom>
          <a:solidFill>
            <a:srgbClr val="9BBB59">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0" name="等腰三角形 29"/>
          <p:cNvSpPr/>
          <p:nvPr>
            <p:custDataLst>
              <p:tags r:id="rId13"/>
            </p:custDataLst>
          </p:nvPr>
        </p:nvSpPr>
        <p:spPr>
          <a:xfrm rot="14538485">
            <a:off x="6007596" y="5965273"/>
            <a:ext cx="104775" cy="140428"/>
          </a:xfrm>
          <a:prstGeom prst="triangle">
            <a:avLst/>
          </a:prstGeom>
          <a:solidFill>
            <a:srgbClr val="9BBB59">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1" name="任意多边形 30"/>
          <p:cNvSpPr/>
          <p:nvPr>
            <p:custDataLst>
              <p:tags r:id="rId14"/>
            </p:custDataLst>
          </p:nvPr>
        </p:nvSpPr>
        <p:spPr>
          <a:xfrm>
            <a:off x="2908798" y="5474335"/>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9BBB59"/>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32" name="任意多边形 31"/>
          <p:cNvSpPr/>
          <p:nvPr>
            <p:custDataLst>
              <p:tags r:id="rId15"/>
            </p:custDataLst>
          </p:nvPr>
        </p:nvSpPr>
        <p:spPr>
          <a:xfrm>
            <a:off x="5082578" y="170932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3498DB">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33" name="等腰三角形 32"/>
          <p:cNvSpPr/>
          <p:nvPr>
            <p:custDataLst>
              <p:tags r:id="rId16"/>
            </p:custDataLst>
          </p:nvPr>
        </p:nvSpPr>
        <p:spPr>
          <a:xfrm rot="17703762">
            <a:off x="8241162" y="2224849"/>
            <a:ext cx="104775" cy="256837"/>
          </a:xfrm>
          <a:prstGeom prst="triangle">
            <a:avLst/>
          </a:prstGeom>
          <a:solidFill>
            <a:srgbClr val="3498D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4" name="等腰三角形 33"/>
          <p:cNvSpPr/>
          <p:nvPr>
            <p:custDataLst>
              <p:tags r:id="rId17"/>
            </p:custDataLst>
          </p:nvPr>
        </p:nvSpPr>
        <p:spPr>
          <a:xfrm rot="14680307">
            <a:off x="8202791" y="2145849"/>
            <a:ext cx="104775" cy="140428"/>
          </a:xfrm>
          <a:prstGeom prst="triangle">
            <a:avLst/>
          </a:prstGeom>
          <a:solidFill>
            <a:srgbClr val="3498D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50" name="任意多边形 49"/>
          <p:cNvSpPr/>
          <p:nvPr>
            <p:custDataLst>
              <p:tags r:id="rId18"/>
            </p:custDataLst>
          </p:nvPr>
        </p:nvSpPr>
        <p:spPr>
          <a:xfrm>
            <a:off x="5103993" y="1654911"/>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3498DB"/>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51" name="任意多边形 50"/>
          <p:cNvSpPr/>
          <p:nvPr>
            <p:custDataLst>
              <p:tags r:id="rId19"/>
            </p:custDataLst>
          </p:nvPr>
        </p:nvSpPr>
        <p:spPr>
          <a:xfrm>
            <a:off x="5679478" y="323709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69A35B">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52" name="等腰三角形 51"/>
          <p:cNvSpPr/>
          <p:nvPr>
            <p:custDataLst>
              <p:tags r:id="rId20"/>
            </p:custDataLst>
          </p:nvPr>
        </p:nvSpPr>
        <p:spPr>
          <a:xfrm rot="17703762">
            <a:off x="8838062" y="3752619"/>
            <a:ext cx="104775" cy="256837"/>
          </a:xfrm>
          <a:prstGeom prst="triangle">
            <a:avLst/>
          </a:prstGeom>
          <a:solidFill>
            <a:srgbClr val="69A35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53" name="等腰三角形 52"/>
          <p:cNvSpPr/>
          <p:nvPr>
            <p:custDataLst>
              <p:tags r:id="rId21"/>
            </p:custDataLst>
          </p:nvPr>
        </p:nvSpPr>
        <p:spPr>
          <a:xfrm rot="14680307">
            <a:off x="8799691" y="3673619"/>
            <a:ext cx="104775" cy="140428"/>
          </a:xfrm>
          <a:prstGeom prst="triangle">
            <a:avLst/>
          </a:prstGeom>
          <a:solidFill>
            <a:srgbClr val="69A35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54" name="任意多边形 53"/>
          <p:cNvSpPr/>
          <p:nvPr>
            <p:custDataLst>
              <p:tags r:id="rId22"/>
            </p:custDataLst>
          </p:nvPr>
        </p:nvSpPr>
        <p:spPr>
          <a:xfrm>
            <a:off x="5700893" y="3180515"/>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69A35B"/>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55" name="任意多边形 54"/>
          <p:cNvSpPr/>
          <p:nvPr>
            <p:custDataLst>
              <p:tags r:id="rId23"/>
            </p:custDataLst>
          </p:nvPr>
        </p:nvSpPr>
        <p:spPr>
          <a:xfrm>
            <a:off x="6276378" y="476486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FFC000">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56" name="等腰三角形 55"/>
          <p:cNvSpPr/>
          <p:nvPr>
            <p:custDataLst>
              <p:tags r:id="rId24"/>
            </p:custDataLst>
          </p:nvPr>
        </p:nvSpPr>
        <p:spPr>
          <a:xfrm rot="17703762">
            <a:off x="9434962" y="5280389"/>
            <a:ext cx="104775" cy="256837"/>
          </a:xfrm>
          <a:prstGeom prst="triangle">
            <a:avLst/>
          </a:prstGeom>
          <a:solidFill>
            <a:srgbClr val="FFC000">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57" name="等腰三角形 56"/>
          <p:cNvSpPr/>
          <p:nvPr>
            <p:custDataLst>
              <p:tags r:id="rId25"/>
            </p:custDataLst>
          </p:nvPr>
        </p:nvSpPr>
        <p:spPr>
          <a:xfrm rot="14680307">
            <a:off x="9396591" y="5201389"/>
            <a:ext cx="104775" cy="140428"/>
          </a:xfrm>
          <a:prstGeom prst="triangle">
            <a:avLst/>
          </a:prstGeom>
          <a:solidFill>
            <a:srgbClr val="FFC000">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58" name="任意多边形 57"/>
          <p:cNvSpPr/>
          <p:nvPr>
            <p:custDataLst>
              <p:tags r:id="rId26"/>
            </p:custDataLst>
          </p:nvPr>
        </p:nvSpPr>
        <p:spPr>
          <a:xfrm>
            <a:off x="6297793" y="4710451"/>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FFC000"/>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59" name="矩形 58"/>
          <p:cNvSpPr/>
          <p:nvPr>
            <p:custDataLst>
              <p:tags r:id="rId27"/>
            </p:custDataLst>
          </p:nvPr>
        </p:nvSpPr>
        <p:spPr>
          <a:xfrm>
            <a:off x="1882248" y="2447423"/>
            <a:ext cx="441146"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01</a:t>
            </a:r>
            <a:endParaRPr lang="zh-CN" altLang="en-US" b="1" dirty="0" err="1">
              <a:solidFill>
                <a:sysClr val="window" lastClr="FFFFFF"/>
              </a:solidFill>
              <a:sym typeface="Arial" panose="020B0604020202020204" pitchFamily="34" charset="0"/>
            </a:endParaRPr>
          </a:p>
        </p:txBody>
      </p:sp>
      <p:sp>
        <p:nvSpPr>
          <p:cNvPr id="60" name="矩形 59"/>
          <p:cNvSpPr/>
          <p:nvPr>
            <p:custDataLst>
              <p:tags r:id="rId28"/>
            </p:custDataLst>
          </p:nvPr>
        </p:nvSpPr>
        <p:spPr>
          <a:xfrm>
            <a:off x="2479148" y="3975193"/>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03</a:t>
            </a:r>
            <a:endParaRPr lang="zh-CN" altLang="en-US" b="1" dirty="0" err="1">
              <a:solidFill>
                <a:sysClr val="window" lastClr="FFFFFF"/>
              </a:solidFill>
              <a:sym typeface="Arial" panose="020B0604020202020204" pitchFamily="34" charset="0"/>
            </a:endParaRPr>
          </a:p>
        </p:txBody>
      </p:sp>
      <p:sp>
        <p:nvSpPr>
          <p:cNvPr id="61" name="矩形 60"/>
          <p:cNvSpPr/>
          <p:nvPr>
            <p:custDataLst>
              <p:tags r:id="rId29"/>
            </p:custDataLst>
          </p:nvPr>
        </p:nvSpPr>
        <p:spPr>
          <a:xfrm>
            <a:off x="3076048" y="5502962"/>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05</a:t>
            </a:r>
            <a:endParaRPr lang="zh-CN" altLang="en-US" b="1" dirty="0" err="1">
              <a:solidFill>
                <a:sysClr val="window" lastClr="FFFFFF"/>
              </a:solidFill>
              <a:sym typeface="Arial" panose="020B0604020202020204" pitchFamily="34" charset="0"/>
            </a:endParaRPr>
          </a:p>
        </p:txBody>
      </p:sp>
      <p:sp>
        <p:nvSpPr>
          <p:cNvPr id="62" name="矩形 61"/>
          <p:cNvSpPr/>
          <p:nvPr>
            <p:custDataLst>
              <p:tags r:id="rId30"/>
            </p:custDataLst>
          </p:nvPr>
        </p:nvSpPr>
        <p:spPr>
          <a:xfrm>
            <a:off x="5868143" y="3209142"/>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04</a:t>
            </a:r>
            <a:endParaRPr lang="zh-CN" altLang="en-US" b="1" dirty="0" err="1">
              <a:solidFill>
                <a:sysClr val="window" lastClr="FFFFFF"/>
              </a:solidFill>
              <a:sym typeface="Arial" panose="020B0604020202020204" pitchFamily="34" charset="0"/>
            </a:endParaRPr>
          </a:p>
        </p:txBody>
      </p:sp>
      <p:sp>
        <p:nvSpPr>
          <p:cNvPr id="63" name="矩形 62"/>
          <p:cNvSpPr/>
          <p:nvPr>
            <p:custDataLst>
              <p:tags r:id="rId31"/>
            </p:custDataLst>
          </p:nvPr>
        </p:nvSpPr>
        <p:spPr>
          <a:xfrm>
            <a:off x="5271243" y="1683538"/>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02</a:t>
            </a:r>
            <a:endParaRPr lang="zh-CN" altLang="en-US" b="1" dirty="0" err="1">
              <a:solidFill>
                <a:sysClr val="window" lastClr="FFFFFF"/>
              </a:solidFill>
              <a:sym typeface="Arial" panose="020B0604020202020204" pitchFamily="34" charset="0"/>
            </a:endParaRPr>
          </a:p>
        </p:txBody>
      </p:sp>
      <p:sp>
        <p:nvSpPr>
          <p:cNvPr id="64" name="矩形 63"/>
          <p:cNvSpPr/>
          <p:nvPr>
            <p:custDataLst>
              <p:tags r:id="rId32"/>
            </p:custDataLst>
          </p:nvPr>
        </p:nvSpPr>
        <p:spPr>
          <a:xfrm>
            <a:off x="6465043" y="4739078"/>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06</a:t>
            </a:r>
            <a:endParaRPr lang="zh-CN" altLang="en-US" b="1" dirty="0" err="1">
              <a:solidFill>
                <a:sysClr val="window" lastClr="FFFFFF"/>
              </a:solidFill>
              <a:sym typeface="Arial" panose="020B0604020202020204" pitchFamily="34" charset="0"/>
            </a:endParaRPr>
          </a:p>
        </p:txBody>
      </p:sp>
      <p:sp>
        <p:nvSpPr>
          <p:cNvPr id="65" name="文本框 64"/>
          <p:cNvSpPr txBox="1"/>
          <p:nvPr>
            <p:custDataLst>
              <p:tags r:id="rId33"/>
            </p:custDataLst>
          </p:nvPr>
        </p:nvSpPr>
        <p:spPr>
          <a:xfrm>
            <a:off x="3084935" y="4090444"/>
            <a:ext cx="2044208" cy="492919"/>
          </a:xfrm>
          <a:prstGeom prst="rect">
            <a:avLst/>
          </a:prstGeom>
          <a:noFill/>
        </p:spPr>
        <p:txBody>
          <a:bodyPr wrap="square" rtlCol="0" anchor="ctr">
            <a:normAutofit/>
          </a:bodyPr>
          <a:p>
            <a:pPr>
              <a:lnSpc>
                <a:spcPct val="120000"/>
              </a:lnSpc>
            </a:pPr>
            <a:r>
              <a:rPr lang="zh-CN" altLang="en-US" sz="1800" spc="150">
                <a:solidFill>
                  <a:sysClr val="window" lastClr="FFFFFF"/>
                </a:solidFill>
                <a:latin typeface="微软雅黑" panose="020B0503020204020204" charset="-122"/>
                <a:ea typeface="微软雅黑" panose="020B0503020204020204" charset="-122"/>
              </a:rPr>
              <a:t>3. 准确</a:t>
            </a:r>
            <a:endParaRPr lang="zh-CN" altLang="en-US" sz="1800" spc="150">
              <a:solidFill>
                <a:sysClr val="window" lastClr="FFFFFF"/>
              </a:solidFill>
              <a:latin typeface="微软雅黑" panose="020B0503020204020204" charset="-122"/>
              <a:ea typeface="微软雅黑" panose="020B0503020204020204" charset="-122"/>
            </a:endParaRPr>
          </a:p>
        </p:txBody>
      </p:sp>
      <p:sp>
        <p:nvSpPr>
          <p:cNvPr id="66" name="文本框 65"/>
          <p:cNvSpPr txBox="1"/>
          <p:nvPr>
            <p:custDataLst>
              <p:tags r:id="rId34"/>
            </p:custDataLst>
          </p:nvPr>
        </p:nvSpPr>
        <p:spPr>
          <a:xfrm>
            <a:off x="5868143" y="1800534"/>
            <a:ext cx="2044208" cy="492919"/>
          </a:xfrm>
          <a:prstGeom prst="rect">
            <a:avLst/>
          </a:prstGeom>
          <a:noFill/>
        </p:spPr>
        <p:txBody>
          <a:bodyPr wrap="square" rtlCol="0" anchor="ctr">
            <a:normAutofit/>
          </a:bodyPr>
          <a:p>
            <a:pPr>
              <a:lnSpc>
                <a:spcPct val="120000"/>
              </a:lnSpc>
            </a:pPr>
            <a:r>
              <a:rPr lang="zh-CN" altLang="en-US" sz="1800" spc="150">
                <a:solidFill>
                  <a:sysClr val="window" lastClr="FFFFFF"/>
                </a:solidFill>
                <a:latin typeface="微软雅黑" panose="020B0503020204020204" charset="-122"/>
                <a:ea typeface="微软雅黑" panose="020B0503020204020204" charset="-122"/>
              </a:rPr>
              <a:t>2. 客观</a:t>
            </a:r>
            <a:endParaRPr lang="zh-CN" altLang="en-US" sz="1800" spc="150">
              <a:solidFill>
                <a:sysClr val="window" lastClr="FFFFFF"/>
              </a:solidFill>
              <a:latin typeface="微软雅黑" panose="020B0503020204020204" charset="-122"/>
              <a:ea typeface="微软雅黑" panose="020B0503020204020204" charset="-122"/>
            </a:endParaRPr>
          </a:p>
        </p:txBody>
      </p:sp>
      <p:sp>
        <p:nvSpPr>
          <p:cNvPr id="67" name="文本框 66"/>
          <p:cNvSpPr txBox="1"/>
          <p:nvPr>
            <p:custDataLst>
              <p:tags r:id="rId35"/>
            </p:custDataLst>
          </p:nvPr>
        </p:nvSpPr>
        <p:spPr>
          <a:xfrm>
            <a:off x="2479148" y="2559775"/>
            <a:ext cx="2044208" cy="492919"/>
          </a:xfrm>
          <a:prstGeom prst="rect">
            <a:avLst/>
          </a:prstGeom>
          <a:noFill/>
        </p:spPr>
        <p:txBody>
          <a:bodyPr wrap="square" rtlCol="0" anchor="ctr">
            <a:normAutofit/>
          </a:bodyPr>
          <a:p>
            <a:pPr>
              <a:lnSpc>
                <a:spcPct val="120000"/>
              </a:lnSpc>
            </a:pPr>
            <a:r>
              <a:rPr lang="zh-CN" altLang="en-US" sz="1800" spc="150" dirty="0">
                <a:solidFill>
                  <a:sysClr val="window" lastClr="FFFFFF"/>
                </a:solidFill>
                <a:latin typeface="微软雅黑" panose="020B0503020204020204" charset="-122"/>
                <a:ea typeface="微软雅黑" panose="020B0503020204020204" charset="-122"/>
              </a:rPr>
              <a:t>1. 及时</a:t>
            </a:r>
            <a:endParaRPr lang="zh-CN" altLang="en-US" sz="1800" spc="150" dirty="0">
              <a:solidFill>
                <a:sysClr val="window" lastClr="FFFFFF"/>
              </a:solidFill>
              <a:latin typeface="微软雅黑" panose="020B0503020204020204" charset="-122"/>
              <a:ea typeface="微软雅黑" panose="020B0503020204020204" charset="-122"/>
            </a:endParaRPr>
          </a:p>
        </p:txBody>
      </p:sp>
      <p:sp>
        <p:nvSpPr>
          <p:cNvPr id="68" name="文本框 67"/>
          <p:cNvSpPr txBox="1"/>
          <p:nvPr>
            <p:custDataLst>
              <p:tags r:id="rId36"/>
            </p:custDataLst>
          </p:nvPr>
        </p:nvSpPr>
        <p:spPr>
          <a:xfrm>
            <a:off x="6476539" y="3328304"/>
            <a:ext cx="2044208" cy="492919"/>
          </a:xfrm>
          <a:prstGeom prst="rect">
            <a:avLst/>
          </a:prstGeom>
          <a:noFill/>
        </p:spPr>
        <p:txBody>
          <a:bodyPr wrap="square" rtlCol="0" anchor="ctr">
            <a:normAutofit/>
          </a:bodyPr>
          <a:p>
            <a:pPr>
              <a:lnSpc>
                <a:spcPct val="120000"/>
              </a:lnSpc>
            </a:pPr>
            <a:r>
              <a:rPr lang="zh-CN" altLang="en-US" sz="1800" spc="150">
                <a:solidFill>
                  <a:sysClr val="window" lastClr="FFFFFF"/>
                </a:solidFill>
                <a:latin typeface="微软雅黑" panose="020B0503020204020204" charset="-122"/>
                <a:ea typeface="微软雅黑" panose="020B0503020204020204" charset="-122"/>
              </a:rPr>
              <a:t>4. 完整</a:t>
            </a:r>
            <a:endParaRPr lang="zh-CN" altLang="en-US" sz="1800" spc="150">
              <a:solidFill>
                <a:sysClr val="window" lastClr="FFFFFF"/>
              </a:solidFill>
              <a:latin typeface="微软雅黑" panose="020B0503020204020204" charset="-122"/>
              <a:ea typeface="微软雅黑" panose="020B0503020204020204" charset="-122"/>
            </a:endParaRPr>
          </a:p>
        </p:txBody>
      </p:sp>
      <p:sp>
        <p:nvSpPr>
          <p:cNvPr id="69" name="文本框 68"/>
          <p:cNvSpPr txBox="1"/>
          <p:nvPr>
            <p:custDataLst>
              <p:tags r:id="rId37"/>
            </p:custDataLst>
          </p:nvPr>
        </p:nvSpPr>
        <p:spPr>
          <a:xfrm>
            <a:off x="7073439" y="4851430"/>
            <a:ext cx="2044208" cy="492919"/>
          </a:xfrm>
          <a:prstGeom prst="rect">
            <a:avLst/>
          </a:prstGeom>
          <a:noFill/>
        </p:spPr>
        <p:txBody>
          <a:bodyPr wrap="square" rtlCol="0" anchor="ctr">
            <a:normAutofit/>
          </a:bodyPr>
          <a:p>
            <a:pPr>
              <a:lnSpc>
                <a:spcPct val="120000"/>
              </a:lnSpc>
            </a:pPr>
            <a:r>
              <a:rPr lang="zh-CN" altLang="en-US" sz="1800" spc="150">
                <a:solidFill>
                  <a:sysClr val="window" lastClr="FFFFFF"/>
                </a:solidFill>
                <a:latin typeface="微软雅黑" panose="020B0503020204020204" charset="-122"/>
                <a:ea typeface="微软雅黑" panose="020B0503020204020204" charset="-122"/>
              </a:rPr>
              <a:t>6. 清晰</a:t>
            </a:r>
            <a:endParaRPr lang="zh-CN" altLang="en-US" sz="1800" spc="150">
              <a:solidFill>
                <a:sysClr val="window" lastClr="FFFFFF"/>
              </a:solidFill>
              <a:latin typeface="微软雅黑" panose="020B0503020204020204" charset="-122"/>
              <a:ea typeface="微软雅黑" panose="020B0503020204020204" charset="-122"/>
            </a:endParaRPr>
          </a:p>
        </p:txBody>
      </p:sp>
      <p:sp>
        <p:nvSpPr>
          <p:cNvPr id="70" name="文本框 69"/>
          <p:cNvSpPr txBox="1"/>
          <p:nvPr>
            <p:custDataLst>
              <p:tags r:id="rId38"/>
            </p:custDataLst>
          </p:nvPr>
        </p:nvSpPr>
        <p:spPr>
          <a:xfrm>
            <a:off x="3684444" y="5615315"/>
            <a:ext cx="2044208" cy="492919"/>
          </a:xfrm>
          <a:prstGeom prst="rect">
            <a:avLst/>
          </a:prstGeom>
          <a:noFill/>
        </p:spPr>
        <p:txBody>
          <a:bodyPr wrap="square" rtlCol="0" anchor="ctr">
            <a:normAutofit/>
          </a:bodyPr>
          <a:p>
            <a:pPr>
              <a:lnSpc>
                <a:spcPct val="120000"/>
              </a:lnSpc>
            </a:pPr>
            <a:r>
              <a:rPr lang="zh-CN" altLang="en-US" sz="1800" spc="150">
                <a:solidFill>
                  <a:sysClr val="window" lastClr="FFFFFF"/>
                </a:solidFill>
                <a:latin typeface="微软雅黑" panose="020B0503020204020204" charset="-122"/>
                <a:ea typeface="微软雅黑" panose="020B0503020204020204" charset="-122"/>
              </a:rPr>
              <a:t>5. 简要</a:t>
            </a:r>
            <a:endParaRPr lang="zh-CN" altLang="en-US" sz="1800" spc="150">
              <a:solidFill>
                <a:sysClr val="window" lastClr="FFFFFF"/>
              </a:solidFill>
              <a:latin typeface="微软雅黑" panose="020B0503020204020204" charset="-122"/>
              <a:ea typeface="微软雅黑" panose="020B0503020204020204"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5*i*1"/>
  <p:tag name="KSO_WM_TEMPLATE_CATEGORY" val="diagram"/>
  <p:tag name="KSO_WM_TEMPLATE_INDEX" val="710"/>
  <p:tag name="KSO_WM_UNIT_LAYERLEVEL" val="1"/>
  <p:tag name="KSO_WM_TAG_VERSION" val="1.0"/>
  <p:tag name="KSO_WM_BEAUTIFY_FLAG" val="#wm#"/>
</p:tagLst>
</file>

<file path=ppt/tags/tag10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0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2*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0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2*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2*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5*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2.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3_1"/>
  <p:tag name="KSO_WM_UNIT_ID" val="diagram20169899_3*l_h_i*1_3_1"/>
  <p:tag name="KSO_WM_UNIT_LAYERLEVEL" val="1_1_1"/>
  <p:tag name="KSO_WM_DIAGRAM_GROUP_CODE" val="l1-1"/>
  <p:tag name="KSO_WM_UNIT_FILL_FORE_SCHEMECOLOR_INDEX" val="8"/>
  <p:tag name="KSO_WM_UNIT_FILL_TYPE" val="1"/>
  <p:tag name="KSO_WM_UNIT_LINE_FORE_SCHEMECOLOR_INDEX" val="14"/>
  <p:tag name="KSO_WM_UNIT_LINE_FILL_TYPE" val="2"/>
</p:tagLst>
</file>

<file path=ppt/tags/tag113.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3_2"/>
  <p:tag name="KSO_WM_UNIT_ID" val="diagram20169899_3*l_h_i*1_3_2"/>
  <p:tag name="KSO_WM_UNIT_LAYERLEVEL" val="1_1_1"/>
  <p:tag name="KSO_WM_DIAGRAM_GROUP_CODE" val="l1-1"/>
  <p:tag name="KSO_WM_UNIT_FILL_FORE_SCHEMECOLOR_INDEX" val="8"/>
  <p:tag name="KSO_WM_UNIT_FILL_TYPE" val="1"/>
  <p:tag name="KSO_WM_UNIT_LINE_FORE_SCHEMECOLOR_INDEX" val="14"/>
  <p:tag name="KSO_WM_UNIT_LINE_FILL_TYPE" val="2"/>
</p:tagLst>
</file>

<file path=ppt/tags/tag114.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3_1"/>
</p:tagLst>
</file>

<file path=ppt/tags/tag115.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3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3_1"/>
</p:tagLst>
</file>

<file path=ppt/tags/tag116.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2_1"/>
  <p:tag name="KSO_WM_UNIT_ID" val="diagram20169899_3*l_h_i*1_2_1"/>
  <p:tag name="KSO_WM_UNIT_LAYERLEVEL" val="1_1_1"/>
  <p:tag name="KSO_WM_DIAGRAM_GROUP_CODE" val="l1-1"/>
  <p:tag name="KSO_WM_UNIT_FILL_FORE_SCHEMECOLOR_INDEX" val="7"/>
  <p:tag name="KSO_WM_UNIT_FILL_TYPE" val="1"/>
  <p:tag name="KSO_WM_UNIT_LINE_FORE_SCHEMECOLOR_INDEX" val="14"/>
  <p:tag name="KSO_WM_UNIT_LINE_FILL_TYPE" val="2"/>
</p:tagLst>
</file>

<file path=ppt/tags/tag117.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2_2"/>
  <p:tag name="KSO_WM_UNIT_ID" val="diagram20169899_3*l_h_i*1_2_2"/>
  <p:tag name="KSO_WM_UNIT_LAYERLEVEL" val="1_1_1"/>
  <p:tag name="KSO_WM_DIAGRAM_GROUP_CODE" val="l1-1"/>
  <p:tag name="KSO_WM_UNIT_FILL_FORE_SCHEMECOLOR_INDEX" val="7"/>
  <p:tag name="KSO_WM_UNIT_FILL_TYPE" val="1"/>
  <p:tag name="KSO_WM_UNIT_LINE_FORE_SCHEMECOLOR_INDEX" val="14"/>
  <p:tag name="KSO_WM_UNIT_LINE_FILL_TYPE" val="2"/>
</p:tagLst>
</file>

<file path=ppt/tags/tag118.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2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2_1"/>
</p:tagLst>
</file>

<file path=ppt/tags/tag119.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2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2_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5*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20.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1_1"/>
  <p:tag name="KSO_WM_UNIT_ID" val="diagram20169899_3*l_h_i*1_1_1"/>
  <p:tag name="KSO_WM_UNIT_LAYERLEVEL" val="1_1_1"/>
  <p:tag name="KSO_WM_DIAGRAM_GROUP_CODE" val="l1-1"/>
  <p:tag name="KSO_WM_UNIT_FILL_FORE_SCHEMECOLOR_INDEX" val="6"/>
  <p:tag name="KSO_WM_UNIT_FILL_TYPE" val="1"/>
  <p:tag name="KSO_WM_UNIT_LINE_FORE_SCHEMECOLOR_INDEX" val="14"/>
  <p:tag name="KSO_WM_UNIT_LINE_FILL_TYPE" val="2"/>
</p:tagLst>
</file>

<file path=ppt/tags/tag121.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1_2"/>
  <p:tag name="KSO_WM_UNIT_ID" val="diagram20169899_3*l_h_i*1_1_2"/>
  <p:tag name="KSO_WM_UNIT_LAYERLEVEL" val="1_1_1"/>
  <p:tag name="KSO_WM_DIAGRAM_GROUP_CODE" val="l1-1"/>
  <p:tag name="KSO_WM_UNIT_FILL_FORE_SCHEMECOLOR_INDEX" val="6"/>
  <p:tag name="KSO_WM_UNIT_FILL_TYPE" val="1"/>
  <p:tag name="KSO_WM_UNIT_LINE_FORE_SCHEMECOLOR_INDEX" val="14"/>
  <p:tag name="KSO_WM_UNIT_LINE_FILL_TYPE" val="2"/>
</p:tagLst>
</file>

<file path=ppt/tags/tag122.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1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1_1"/>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1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1_1"/>
</p:tagLst>
</file>

<file path=ppt/tags/tag1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1*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5*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31_1*l_h_i*1_1_4"/>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1*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1*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3.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1*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5"/>
  <p:tag name="KSO_WM_UNIT_ID" val="diagram731_1*l_h_i*1_1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1*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31_1*l_h_i*1_2_4"/>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1*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1*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3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1*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5*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5"/>
  <p:tag name="KSO_WM_UNIT_ID" val="diagram731_1*l_h_i*1_2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2*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5*i*2"/>
  <p:tag name="KSO_WM_TEMPLATE_CATEGORY" val="diagram"/>
  <p:tag name="KSO_WM_TEMPLATE_INDEX" val="710"/>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2*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2*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2*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2*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2*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397_6*l_h_i*1_1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5"/>
  <p:tag name="KSO_WM_UNIT_LINE_FILL_TYPE" val="2"/>
  <p:tag name="KSO_WM_UNIT_TEXT_FILL_FORE_SCHEMECOLOR_INDEX" val="2"/>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397_6*l_h_i*1_1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397_6*l_h_i*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5"/>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5*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60.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397_6*l_h_f*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397_6*l_h_i*1_2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6"/>
  <p:tag name="KSO_WM_UNIT_LINE_FILL_TYPE" val="2"/>
  <p:tag name="KSO_WM_UNIT_TEXT_FILL_FORE_SCHEMECOLOR_INDEX" val="2"/>
  <p:tag name="KSO_WM_UNIT_TEXT_FILL_TYPE"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397_6*l_h_i*1_2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397_6*l_h_i*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6"/>
  <p:tag name="KSO_WM_UNIT_TEXT_FILL_TYPE" val="1"/>
</p:tagLst>
</file>

<file path=ppt/tags/tag164.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397_6*l_h_f*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397_6*l_h_i*1_3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7"/>
  <p:tag name="KSO_WM_UNIT_LINE_FILL_TYPE" val="2"/>
  <p:tag name="KSO_WM_UNIT_TEXT_FILL_FORE_SCHEMECOLOR_INDEX" val="2"/>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397_6*l_h_i*1_3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19397_6*l_h_i*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7"/>
  <p:tag name="KSO_WM_UNIT_TEXT_FILL_TYPE" val="1"/>
</p:tagLst>
</file>

<file path=ppt/tags/tag168.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397_6*l_h_f*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9397_6*l_h_i*1_4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8"/>
  <p:tag name="KSO_WM_UNIT_LINE_FILL_TYPE" val="2"/>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5*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397_6*l_h_i*1_4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19397_6*l_h_i*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8"/>
  <p:tag name="KSO_WM_UNIT_TEXT_FILL_TYPE" val="1"/>
</p:tagLst>
</file>

<file path=ppt/tags/tag172.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397_6*l_h_f*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19397_6*l_h_i*1_5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9"/>
  <p:tag name="KSO_WM_UNIT_LINE_FILL_TYPE" val="2"/>
  <p:tag name="KSO_WM_UNIT_TEXT_FILL_FORE_SCHEMECOLOR_INDEX" val="2"/>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397_6*l_h_i*1_5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19397_6*l_h_i*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9"/>
  <p:tag name="KSO_WM_UNIT_TEXT_FILL_TYPE" val="1"/>
</p:tagLst>
</file>

<file path=ppt/tags/tag176.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397_6*l_h_f*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19397_6*l_h_i*1_6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0"/>
  <p:tag name="KSO_WM_UNIT_LINE_FILL_TYPE" val="2"/>
  <p:tag name="KSO_WM_UNIT_TEXT_FILL_FORE_SCHEMECOLOR_INDEX" val="2"/>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397_6*l_h_i*1_6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19397_6*l_h_i*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10"/>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5*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0.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397_6*l_h_f*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219397_6*l_h_i*1_7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5"/>
  <p:tag name="KSO_WM_UNIT_LINE_FILL_TYPE" val="2"/>
  <p:tag name="KSO_WM_UNIT_TEXT_FILL_FORE_SCHEMECOLOR_INDEX" val="2"/>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397_6*l_h_i*1_7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1"/>
  <p:tag name="KSO_WM_UNIT_ID" val="diagram20219397_6*l_h_i*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5"/>
  <p:tag name="KSO_WM_UNIT_TEXT_FILL_TYPE" val="1"/>
</p:tagLst>
</file>

<file path=ppt/tags/tag184.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397_6*l_h_f*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1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3*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3*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3*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5*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9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3*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3*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9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3*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3*l_h_i*1_4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9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3*l_h_f*1_4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3*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3*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3*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20170849_3*l_h_i*1_4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9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5*i*3"/>
  <p:tag name="KSO_WM_TEMPLATE_CATEGORY" val="diagram"/>
  <p:tag name="KSO_WM_TEMPLATE_INDEX" val="710"/>
  <p:tag name="KSO_WM_UNIT_LAYERLEVEL" val="1"/>
  <p:tag name="KSO_WM_TAG_VERSION" val="1.0"/>
  <p:tag name="KSO_WM_BEAUTIFY_FLAG" val="#wm#"/>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UNIT_RELATE_UNITID" val="diagram710_6*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0_6*a*1"/>
  <p:tag name="KSO_WM_TEMPLATE_CATEGORY" val="diagram"/>
  <p:tag name="KSO_WM_TEMPLATE_INDEX" val="71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6*i*1"/>
  <p:tag name="KSO_WM_TEMPLATE_CATEGORY" val="diagram"/>
  <p:tag name="KSO_WM_TEMPLATE_INDEX" val="710"/>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6*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6*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6*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6*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6*i*2"/>
  <p:tag name="KSO_WM_TEMPLATE_CATEGORY" val="diagram"/>
  <p:tag name="KSO_WM_TEMPLATE_INDEX" val="710"/>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6*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6*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5*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6*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6*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6*i*3"/>
  <p:tag name="KSO_WM_TEMPLATE_CATEGORY" val="diagram"/>
  <p:tag name="KSO_WM_TEMPLATE_INDEX" val="710"/>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6*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6*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6*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6*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6*i*4"/>
  <p:tag name="KSO_WM_TEMPLATE_CATEGORY" val="diagram"/>
  <p:tag name="KSO_WM_TEMPLATE_INDEX" val="710"/>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6*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6*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5*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6*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6*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6*i*5"/>
  <p:tag name="KSO_WM_TEMPLATE_CATEGORY" val="diagram"/>
  <p:tag name="KSO_WM_TEMPLATE_INDEX" val="710"/>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6*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6*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6*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6*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710_6*i*6"/>
  <p:tag name="KSO_WM_TEMPLATE_CATEGORY" val="diagram"/>
  <p:tag name="KSO_WM_TEMPLATE_INDEX" val="710"/>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10_6*l_h_i*1_6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10_6*l_h_i*1_6_3"/>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5*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710_6*l_h_i*1_6_4"/>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10_6*l_h_i*1_6_1"/>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3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6*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3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6*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3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6*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3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6*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3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6*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3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10_6*l_h_f*1_6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5*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40.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41.xml><?xml version="1.0" encoding="utf-8"?>
<p:tagLst xmlns:p="http://schemas.openxmlformats.org/presentationml/2006/main">
  <p:tag name="KSO_WPP_MARK_KEY" val="60bbe9ed-f72f-47b3-96a8-8be5949a1fee"/>
  <p:tag name="COMMONDATA" val="eyJoZGlkIjoiNzQ3MTk3OTEyZDg4NzA3ZGRmN2U4ZTcxY2Y1ODYwYzQifQ=="/>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5*i*4"/>
  <p:tag name="KSO_WM_TEMPLATE_CATEGORY" val="diagram"/>
  <p:tag name="KSO_WM_TEMPLATE_INDEX" val="710"/>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5*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5*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5*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5*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5*i*5"/>
  <p:tag name="KSO_WM_TEMPLATE_CATEGORY" val="diagram"/>
  <p:tag name="KSO_WM_TEMPLATE_INDEX" val="710"/>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5*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5*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5*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5*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5*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5*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5*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8.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5*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5*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xml><?xml version="1.0" encoding="utf-8"?>
<p:tagLst xmlns:p="http://schemas.openxmlformats.org/presentationml/2006/main">
  <p:tag name="KSO_WM_UNIT_ISCONTENTSTITLE" val="0"/>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350_6*a*1"/>
  <p:tag name="KSO_WM_TEMPLATE_CATEGORY" val="diagram"/>
  <p:tag name="KSO_WM_TEMPLATE_INDEX" val="35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50_6*l_h_i*1_1_4"/>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50_6*l_h_i*1_1_3"/>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50_6*l_h_i*1_1_2"/>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50_6*l_h_i*1_1_1"/>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50_6*l_h_i*1_3_1"/>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50_6*l_h_i*1_3_2"/>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50_6*l_h_i*1_3_3"/>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50_6*l_h_i*1_3_4"/>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50_6*l_h_i*1_5_1"/>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50_6*l_h_i*1_5_2"/>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50_6*l_h_i*1_5_3"/>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50_6*l_h_i*1_5_4"/>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50_6*l_h_i*1_2_1"/>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50_6*l_h_i*1_2_2"/>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50_6*l_h_i*1_2_3"/>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50_6*l_h_i*1_2_4"/>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50_6*l_h_i*1_4_1"/>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50_6*l_h_i*1_4_2"/>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UNIT_PLACING_PICTURE_USER_VIEWPORT" val="{&quot;height&quot;:6116,&quot;width&quot;:4865}"/>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50_6*l_h_i*1_4_3"/>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50_6*l_h_i*1_4_4"/>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350_6*l_h_i*1_6_1"/>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350_6*l_h_i*1_6_2"/>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350_6*l_h_i*1_6_3"/>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350_6*l_h_i*1_6_4"/>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350_6*l_h_i*1_1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350_6*l_h_i*1_3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350_6*l_h_i*1_5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350_6*l_h_i*1_4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7.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350_6*l_h_i*1_2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350_6*l_h_i*1_6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72.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50_6*l_h_f*1_3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73.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50_6*l_h_f*1_2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74.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50_6*l_h_f*1_1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75.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50_6*l_h_f*1_4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76.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350_6*l_h_f*1_6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77.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50_6*l_h_f*1_5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xml><?xml version="1.0" encoding="utf-8"?>
<p:tagLst xmlns:p="http://schemas.openxmlformats.org/presentationml/2006/main">
  <p:tag name="KSO_WM_UNIT_PLACING_PICTURE_USER_VIEWPORT" val="{&quot;height&quot;:3633,&quot;width&quot;:6048}"/>
</p:tagLst>
</file>

<file path=ppt/tags/tag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5.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6.xml><?xml version="1.0" encoding="utf-8"?>
<p:tagLst xmlns:p="http://schemas.openxmlformats.org/presentationml/2006/main">
  <p:tag name="KSO_WM_UNIT_PLACING_PICTURE_USER_VIEWPORT" val="{&quot;height&quot;:3633,&quot;width&quot;:6048}"/>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heme/theme1.xml><?xml version="1.0" encoding="utf-8"?>
<a:theme xmlns:a="http://schemas.openxmlformats.org/drawingml/2006/main" name="医院护理岗位管理">
  <a:themeElements>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969696"/>
      </a:folHlink>
    </a:clrScheme>
    <a:fontScheme name="">
      <a:majorFont>
        <a:latin typeface="FrutigerNext LT Medium"/>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5B75B"/>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9B7B7"/>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9B7E5"/>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B89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990000"/>
      </a:folHlink>
    </a:clrScheme>
    <a:fontScheme name="">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5B75B"/>
      </a:accent6>
      <a:hlink>
        <a:srgbClr val="FF9900"/>
      </a:hlink>
      <a:folHlink>
        <a:srgbClr val="9966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5B75B"/>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流畅">
  <a:themeElements>
    <a:clrScheme name="">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CC2"/>
      </a:accent6>
      <a:hlink>
        <a:srgbClr val="E2D700"/>
      </a:hlink>
      <a:folHlink>
        <a:srgbClr val="85DFD0"/>
      </a:folHlink>
    </a:clrScheme>
    <a:fontScheme name="">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CC2"/>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流畅">
  <a:themeElements>
    <a:clrScheme name="">
      <a:dk1>
        <a:srgbClr val="FFFFFF"/>
      </a:dk1>
      <a:lt1>
        <a:srgbClr val="000000"/>
      </a:lt1>
      <a:dk2>
        <a:srgbClr val="DBF5F9"/>
      </a:dk2>
      <a:lt2>
        <a:srgbClr val="04617B"/>
      </a:lt2>
      <a:accent1>
        <a:srgbClr val="0F6FC6"/>
      </a:accent1>
      <a:accent2>
        <a:srgbClr val="009DD9"/>
      </a:accent2>
      <a:accent3>
        <a:srgbClr val="AAAAAA"/>
      </a:accent3>
      <a:accent4>
        <a:srgbClr val="DCDCDC"/>
      </a:accent4>
      <a:accent5>
        <a:srgbClr val="AABBDF"/>
      </a:accent5>
      <a:accent6>
        <a:srgbClr val="008CC2"/>
      </a:accent6>
      <a:hlink>
        <a:srgbClr val="E2D700"/>
      </a:hlink>
      <a:folHlink>
        <a:srgbClr val="85DFD0"/>
      </a:folHlink>
    </a:clrScheme>
    <a:fontScheme name="">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BF5F9"/>
        </a:dk2>
        <a:lt2>
          <a:srgbClr val="04617B"/>
        </a:lt2>
        <a:accent1>
          <a:srgbClr val="0F6FC6"/>
        </a:accent1>
        <a:accent2>
          <a:srgbClr val="009DD9"/>
        </a:accent2>
        <a:accent3>
          <a:srgbClr val="AAAAAA"/>
        </a:accent3>
        <a:accent4>
          <a:srgbClr val="DCDCDC"/>
        </a:accent4>
        <a:accent5>
          <a:srgbClr val="AABBDF"/>
        </a:accent5>
        <a:accent6>
          <a:srgbClr val="008CC2"/>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流畅">
  <a:themeElements>
    <a:clrScheme name="">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CC2"/>
      </a:accent6>
      <a:hlink>
        <a:srgbClr val="E2D700"/>
      </a:hlink>
      <a:folHlink>
        <a:srgbClr val="85DFD0"/>
      </a:folHlink>
    </a:clrScheme>
    <a:fontScheme name="">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CC2"/>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医院护理岗位管理">
  <a:themeElements>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969696"/>
      </a:folHlink>
    </a:clrScheme>
    <a:fontScheme name="">
      <a:majorFont>
        <a:latin typeface="FrutigerNext LT Medium"/>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5B75B"/>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9B7B7"/>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9B7E5"/>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B89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医院护理岗位管理</Template>
  <TotalTime>0</TotalTime>
  <Words>7845</Words>
  <Application>WPS 演示</Application>
  <PresentationFormat>全屏显示(4:3)</PresentationFormat>
  <Paragraphs>702</Paragraphs>
  <Slides>53</Slides>
  <Notes>6</Notes>
  <HiddenSlides>0</HiddenSlides>
  <MMClips>0</MMClips>
  <ScaleCrop>false</ScaleCrop>
  <HeadingPairs>
    <vt:vector size="6" baseType="variant">
      <vt:variant>
        <vt:lpstr>已用的字体</vt:lpstr>
      </vt:variant>
      <vt:variant>
        <vt:i4>22</vt:i4>
      </vt:variant>
      <vt:variant>
        <vt:lpstr>主题</vt:lpstr>
      </vt:variant>
      <vt:variant>
        <vt:i4>11</vt:i4>
      </vt:variant>
      <vt:variant>
        <vt:lpstr>幻灯片标题</vt:lpstr>
      </vt:variant>
      <vt:variant>
        <vt:i4>53</vt:i4>
      </vt:variant>
    </vt:vector>
  </HeadingPairs>
  <TitlesOfParts>
    <vt:vector size="86" baseType="lpstr">
      <vt:lpstr>Arial</vt:lpstr>
      <vt:lpstr>宋体</vt:lpstr>
      <vt:lpstr>Wingdings</vt:lpstr>
      <vt:lpstr>FrutigerNext LT Regular</vt:lpstr>
      <vt:lpstr>Calibri</vt:lpstr>
      <vt:lpstr>MS PGothic</vt:lpstr>
      <vt:lpstr>华文细黑</vt:lpstr>
      <vt:lpstr>Constantia</vt:lpstr>
      <vt:lpstr>Wingdings 2</vt:lpstr>
      <vt:lpstr>微软雅黑</vt:lpstr>
      <vt:lpstr>黑体</vt:lpstr>
      <vt:lpstr>字魂70号-灵悦黑体</vt:lpstr>
      <vt:lpstr>Segoe UI</vt:lpstr>
      <vt:lpstr>隶书</vt:lpstr>
      <vt:lpstr>Arial Unicode MS</vt:lpstr>
      <vt:lpstr>Comic Sans MS</vt:lpstr>
      <vt:lpstr>华文中宋</vt:lpstr>
      <vt:lpstr>Times New Roman</vt:lpstr>
      <vt:lpstr>PMingLiU</vt:lpstr>
      <vt:lpstr>幼圆</vt:lpstr>
      <vt:lpstr>Cambria Math</vt:lpstr>
      <vt:lpstr>MS Mincho</vt:lpstr>
      <vt:lpstr>医院护理岗位管理</vt:lpstr>
      <vt:lpstr>2_自定义设计方案</vt:lpstr>
      <vt:lpstr>1_自定义设计方案</vt:lpstr>
      <vt:lpstr>流畅</vt:lpstr>
      <vt:lpstr>1_流畅</vt:lpstr>
      <vt:lpstr>2_流畅</vt:lpstr>
      <vt:lpstr>1_医院护理岗位管理</vt:lpstr>
      <vt:lpstr>Office 主题</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记录时经常出现的问题</vt:lpstr>
      <vt:lpstr>保管要求</vt:lpstr>
      <vt:lpstr>PowerPoint 演示文稿</vt:lpstr>
      <vt:lpstr>PowerPoint 演示文稿</vt:lpstr>
      <vt:lpstr>病案排列顺序 </vt:lpstr>
      <vt:lpstr>PowerPoint 演示文稿</vt:lpstr>
      <vt:lpstr>PowerPoint 演示文稿</vt:lpstr>
      <vt:lpstr>PowerPoint 演示文稿</vt:lpstr>
      <vt:lpstr>40～42℃之间填写</vt:lpstr>
      <vt:lpstr>PowerPoint 演示文稿</vt:lpstr>
      <vt:lpstr>PowerPoint 演示文稿</vt:lpstr>
      <vt:lpstr>PowerPoint 演示文稿</vt:lpstr>
      <vt:lpstr>PowerPoint 演示文稿</vt:lpstr>
      <vt:lpstr>PowerPoint 演示文稿</vt:lpstr>
      <vt:lpstr>PowerPoint 演示文稿</vt:lpstr>
      <vt:lpstr>呼吸的绘制</vt:lpstr>
      <vt:lpstr>底栏的填写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护理岗位管理 </dc:title>
  <dc:creator>toshiba</dc:creator>
  <cp:lastModifiedBy>六月</cp:lastModifiedBy>
  <cp:revision>287</cp:revision>
  <dcterms:created xsi:type="dcterms:W3CDTF">2012-08-31T16:03:00Z</dcterms:created>
  <dcterms:modified xsi:type="dcterms:W3CDTF">2025-07-31T03:10:52Z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A7F86DA7F13544038835E04FABB59240</vt:lpwstr>
  </property>
</Properties>
</file>