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media/image15.svg" ContentType="image/svg+xml"/>
  <Override PartName="/ppt/media/image17.svg" ContentType="image/svg+xml"/>
  <Override PartName="/ppt/media/image19.svg" ContentType="image/svg+xml"/>
  <Override PartName="/ppt/media/image21.svg" ContentType="image/svg+xml"/>
  <Override PartName="/ppt/media/image24.svg" ContentType="image/svg+xml"/>
  <Override PartName="/ppt/media/image26.svg" ContentType="image/svg+xml"/>
  <Override PartName="/ppt/media/image28.svg" ContentType="image/svg+xml"/>
  <Override PartName="/ppt/media/image30.svg" ContentType="image/svg+xml"/>
  <Override PartName="/ppt/media/image32.svg" ContentType="image/svg+xml"/>
  <Override PartName="/ppt/media/image34.svg" ContentType="image/svg+xml"/>
  <Override PartName="/ppt/media/image36.svg" ContentType="image/svg+xml"/>
  <Override PartName="/ppt/media/image38.svg" ContentType="image/svg+xml"/>
  <Override PartName="/ppt/media/image40.svg" ContentType="image/svg+xml"/>
  <Override PartName="/ppt/media/image42.svg" ContentType="image/svg+xml"/>
  <Override PartName="/ppt/media/image44.svg" ContentType="image/svg+xml"/>
  <Override PartName="/ppt/media/image46.svg" ContentType="image/svg+xml"/>
  <Override PartName="/ppt/media/image48.svg" ContentType="image/svg+xml"/>
  <Override PartName="/ppt/media/image50.svg" ContentType="image/svg+xml"/>
  <Override PartName="/ppt/media/image52.svg" ContentType="image/svg+xml"/>
  <Override PartName="/ppt/media/image54.svg" ContentType="image/svg+xml"/>
  <Override PartName="/ppt/media/image56.svg" ContentType="image/svg+xml"/>
  <Override PartName="/ppt/media/image58.svg" ContentType="image/svg+xml"/>
  <Override PartName="/ppt/media/image60.svg" ContentType="image/svg+xml"/>
  <Override PartName="/ppt/media/image62.svg" ContentType="image/svg+xml"/>
  <Override PartName="/ppt/media/image64.svg" ContentType="image/svg+xml"/>
  <Override PartName="/ppt/media/image66.svg" ContentType="image/svg+xml"/>
  <Override PartName="/ppt/media/image68.svg" ContentType="image/svg+xml"/>
  <Override PartName="/ppt/media/image70.svg" ContentType="image/svg+xml"/>
  <Override PartName="/ppt/media/image72.svg" ContentType="image/svg+xml"/>
  <Override PartName="/ppt/media/image74.svg" ContentType="image/svg+xml"/>
  <Override PartName="/ppt/media/image76.svg" ContentType="image/svg+xml"/>
  <Override PartName="/ppt/media/image78.svg" ContentType="image/svg+xml"/>
  <Override PartName="/ppt/media/image80.svg" ContentType="image/svg+xml"/>
  <Override PartName="/ppt/media/image82.svg" ContentType="image/svg+xml"/>
  <Override PartName="/ppt/media/image84.svg" ContentType="image/svg+xml"/>
  <Override PartName="/ppt/media/image86.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tags/tag427.xml" ContentType="application/vnd.openxmlformats-officedocument.presentationml.tags+xml"/>
  <Override PartName="/ppt/tags/tag428.xml" ContentType="application/vnd.openxmlformats-officedocument.presentationml.tags+xml"/>
  <Override PartName="/ppt/tags/tag429.xml" ContentType="application/vnd.openxmlformats-officedocument.presentationml.tags+xml"/>
  <Override PartName="/ppt/tags/tag43.xml" ContentType="application/vnd.openxmlformats-officedocument.presentationml.tags+xml"/>
  <Override PartName="/ppt/tags/tag430.xml" ContentType="application/vnd.openxmlformats-officedocument.presentationml.tags+xml"/>
  <Override PartName="/ppt/tags/tag431.xml" ContentType="application/vnd.openxmlformats-officedocument.presentationml.tags+xml"/>
  <Override PartName="/ppt/tags/tag432.xml" ContentType="application/vnd.openxmlformats-officedocument.presentationml.tags+xml"/>
  <Override PartName="/ppt/tags/tag433.xml" ContentType="application/vnd.openxmlformats-officedocument.presentationml.tags+xml"/>
  <Override PartName="/ppt/tags/tag434.xml" ContentType="application/vnd.openxmlformats-officedocument.presentationml.tags+xml"/>
  <Override PartName="/ppt/tags/tag435.xml" ContentType="application/vnd.openxmlformats-officedocument.presentationml.tags+xml"/>
  <Override PartName="/ppt/tags/tag436.xml" ContentType="application/vnd.openxmlformats-officedocument.presentationml.tags+xml"/>
  <Override PartName="/ppt/tags/tag437.xml" ContentType="application/vnd.openxmlformats-officedocument.presentationml.tags+xml"/>
  <Override PartName="/ppt/tags/tag438.xml" ContentType="application/vnd.openxmlformats-officedocument.presentationml.tags+xml"/>
  <Override PartName="/ppt/tags/tag439.xml" ContentType="application/vnd.openxmlformats-officedocument.presentationml.tags+xml"/>
  <Override PartName="/ppt/tags/tag44.xml" ContentType="application/vnd.openxmlformats-officedocument.presentationml.tags+xml"/>
  <Override PartName="/ppt/tags/tag440.xml" ContentType="application/vnd.openxmlformats-officedocument.presentationml.tags+xml"/>
  <Override PartName="/ppt/tags/tag441.xml" ContentType="application/vnd.openxmlformats-officedocument.presentationml.tags+xml"/>
  <Override PartName="/ppt/tags/tag442.xml" ContentType="application/vnd.openxmlformats-officedocument.presentationml.tags+xml"/>
  <Override PartName="/ppt/tags/tag443.xml" ContentType="application/vnd.openxmlformats-officedocument.presentationml.tags+xml"/>
  <Override PartName="/ppt/tags/tag444.xml" ContentType="application/vnd.openxmlformats-officedocument.presentationml.tags+xml"/>
  <Override PartName="/ppt/tags/tag445.xml" ContentType="application/vnd.openxmlformats-officedocument.presentationml.tags+xml"/>
  <Override PartName="/ppt/tags/tag446.xml" ContentType="application/vnd.openxmlformats-officedocument.presentationml.tags+xml"/>
  <Override PartName="/ppt/tags/tag447.xml" ContentType="application/vnd.openxmlformats-officedocument.presentationml.tags+xml"/>
  <Override PartName="/ppt/tags/tag448.xml" ContentType="application/vnd.openxmlformats-officedocument.presentationml.tags+xml"/>
  <Override PartName="/ppt/tags/tag449.xml" ContentType="application/vnd.openxmlformats-officedocument.presentationml.tags+xml"/>
  <Override PartName="/ppt/tags/tag45.xml" ContentType="application/vnd.openxmlformats-officedocument.presentationml.tags+xml"/>
  <Override PartName="/ppt/tags/tag450.xml" ContentType="application/vnd.openxmlformats-officedocument.presentationml.tags+xml"/>
  <Override PartName="/ppt/tags/tag451.xml" ContentType="application/vnd.openxmlformats-officedocument.presentationml.tags+xml"/>
  <Override PartName="/ppt/tags/tag452.xml" ContentType="application/vnd.openxmlformats-officedocument.presentationml.tags+xml"/>
  <Override PartName="/ppt/tags/tag453.xml" ContentType="application/vnd.openxmlformats-officedocument.presentationml.tags+xml"/>
  <Override PartName="/ppt/tags/tag454.xml" ContentType="application/vnd.openxmlformats-officedocument.presentationml.tags+xml"/>
  <Override PartName="/ppt/tags/tag455.xml" ContentType="application/vnd.openxmlformats-officedocument.presentationml.tags+xml"/>
  <Override PartName="/ppt/tags/tag456.xml" ContentType="application/vnd.openxmlformats-officedocument.presentationml.tags+xml"/>
  <Override PartName="/ppt/tags/tag457.xml" ContentType="application/vnd.openxmlformats-officedocument.presentationml.tags+xml"/>
  <Override PartName="/ppt/tags/tag458.xml" ContentType="application/vnd.openxmlformats-officedocument.presentationml.tags+xml"/>
  <Override PartName="/ppt/tags/tag459.xml" ContentType="application/vnd.openxmlformats-officedocument.presentationml.tags+xml"/>
  <Override PartName="/ppt/tags/tag46.xml" ContentType="application/vnd.openxmlformats-officedocument.presentationml.tags+xml"/>
  <Override PartName="/ppt/tags/tag460.xml" ContentType="application/vnd.openxmlformats-officedocument.presentationml.tags+xml"/>
  <Override PartName="/ppt/tags/tag461.xml" ContentType="application/vnd.openxmlformats-officedocument.presentationml.tags+xml"/>
  <Override PartName="/ppt/tags/tag462.xml" ContentType="application/vnd.openxmlformats-officedocument.presentationml.tags+xml"/>
  <Override PartName="/ppt/tags/tag463.xml" ContentType="application/vnd.openxmlformats-officedocument.presentationml.tags+xml"/>
  <Override PartName="/ppt/tags/tag464.xml" ContentType="application/vnd.openxmlformats-officedocument.presentationml.tags+xml"/>
  <Override PartName="/ppt/tags/tag465.xml" ContentType="application/vnd.openxmlformats-officedocument.presentationml.tags+xml"/>
  <Override PartName="/ppt/tags/tag466.xml" ContentType="application/vnd.openxmlformats-officedocument.presentationml.tags+xml"/>
  <Override PartName="/ppt/tags/tag467.xml" ContentType="application/vnd.openxmlformats-officedocument.presentationml.tags+xml"/>
  <Override PartName="/ppt/tags/tag468.xml" ContentType="application/vnd.openxmlformats-officedocument.presentationml.tags+xml"/>
  <Override PartName="/ppt/tags/tag469.xml" ContentType="application/vnd.openxmlformats-officedocument.presentationml.tags+xml"/>
  <Override PartName="/ppt/tags/tag47.xml" ContentType="application/vnd.openxmlformats-officedocument.presentationml.tags+xml"/>
  <Override PartName="/ppt/tags/tag470.xml" ContentType="application/vnd.openxmlformats-officedocument.presentationml.tags+xml"/>
  <Override PartName="/ppt/tags/tag471.xml" ContentType="application/vnd.openxmlformats-officedocument.presentationml.tags+xml"/>
  <Override PartName="/ppt/tags/tag472.xml" ContentType="application/vnd.openxmlformats-officedocument.presentationml.tags+xml"/>
  <Override PartName="/ppt/tags/tag473.xml" ContentType="application/vnd.openxmlformats-officedocument.presentationml.tags+xml"/>
  <Override PartName="/ppt/tags/tag474.xml" ContentType="application/vnd.openxmlformats-officedocument.presentationml.tags+xml"/>
  <Override PartName="/ppt/tags/tag475.xml" ContentType="application/vnd.openxmlformats-officedocument.presentationml.tags+xml"/>
  <Override PartName="/ppt/tags/tag476.xml" ContentType="application/vnd.openxmlformats-officedocument.presentationml.tags+xml"/>
  <Override PartName="/ppt/tags/tag477.xml" ContentType="application/vnd.openxmlformats-officedocument.presentationml.tags+xml"/>
  <Override PartName="/ppt/tags/tag478.xml" ContentType="application/vnd.openxmlformats-officedocument.presentationml.tags+xml"/>
  <Override PartName="/ppt/tags/tag479.xml" ContentType="application/vnd.openxmlformats-officedocument.presentationml.tags+xml"/>
  <Override PartName="/ppt/tags/tag48.xml" ContentType="application/vnd.openxmlformats-officedocument.presentationml.tags+xml"/>
  <Override PartName="/ppt/tags/tag480.xml" ContentType="application/vnd.openxmlformats-officedocument.presentationml.tags+xml"/>
  <Override PartName="/ppt/tags/tag481.xml" ContentType="application/vnd.openxmlformats-officedocument.presentationml.tags+xml"/>
  <Override PartName="/ppt/tags/tag482.xml" ContentType="application/vnd.openxmlformats-officedocument.presentationml.tags+xml"/>
  <Override PartName="/ppt/tags/tag483.xml" ContentType="application/vnd.openxmlformats-officedocument.presentationml.tags+xml"/>
  <Override PartName="/ppt/tags/tag484.xml" ContentType="application/vnd.openxmlformats-officedocument.presentationml.tags+xml"/>
  <Override PartName="/ppt/tags/tag485.xml" ContentType="application/vnd.openxmlformats-officedocument.presentationml.tags+xml"/>
  <Override PartName="/ppt/tags/tag486.xml" ContentType="application/vnd.openxmlformats-officedocument.presentationml.tags+xml"/>
  <Override PartName="/ppt/tags/tag487.xml" ContentType="application/vnd.openxmlformats-officedocument.presentationml.tags+xml"/>
  <Override PartName="/ppt/tags/tag488.xml" ContentType="application/vnd.openxmlformats-officedocument.presentationml.tags+xml"/>
  <Override PartName="/ppt/tags/tag489.xml" ContentType="application/vnd.openxmlformats-officedocument.presentationml.tags+xml"/>
  <Override PartName="/ppt/tags/tag49.xml" ContentType="application/vnd.openxmlformats-officedocument.presentationml.tags+xml"/>
  <Override PartName="/ppt/tags/tag490.xml" ContentType="application/vnd.openxmlformats-officedocument.presentationml.tags+xml"/>
  <Override PartName="/ppt/tags/tag491.xml" ContentType="application/vnd.openxmlformats-officedocument.presentationml.tags+xml"/>
  <Override PartName="/ppt/tags/tag492.xml" ContentType="application/vnd.openxmlformats-officedocument.presentationml.tags+xml"/>
  <Override PartName="/ppt/tags/tag493.xml" ContentType="application/vnd.openxmlformats-officedocument.presentationml.tags+xml"/>
  <Override PartName="/ppt/tags/tag494.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6"/>
  </p:notesMasterIdLst>
  <p:handoutMasterIdLst>
    <p:handoutMasterId r:id="rId47"/>
  </p:handoutMasterIdLst>
  <p:sldIdLst>
    <p:sldId id="435" r:id="rId3"/>
    <p:sldId id="451" r:id="rId4"/>
    <p:sldId id="452" r:id="rId5"/>
    <p:sldId id="453" r:id="rId6"/>
    <p:sldId id="412" r:id="rId7"/>
    <p:sldId id="457" r:id="rId8"/>
    <p:sldId id="454" r:id="rId9"/>
    <p:sldId id="456" r:id="rId10"/>
    <p:sldId id="504" r:id="rId11"/>
    <p:sldId id="459" r:id="rId12"/>
    <p:sldId id="539" r:id="rId13"/>
    <p:sldId id="540" r:id="rId14"/>
    <p:sldId id="541" r:id="rId15"/>
    <p:sldId id="542" r:id="rId16"/>
    <p:sldId id="462" r:id="rId17"/>
    <p:sldId id="505" r:id="rId18"/>
    <p:sldId id="544" r:id="rId19"/>
    <p:sldId id="543" r:id="rId20"/>
    <p:sldId id="545" r:id="rId21"/>
    <p:sldId id="549" r:id="rId22"/>
    <p:sldId id="546" r:id="rId23"/>
    <p:sldId id="547" r:id="rId24"/>
    <p:sldId id="503" r:id="rId25"/>
    <p:sldId id="553" r:id="rId27"/>
    <p:sldId id="551" r:id="rId28"/>
    <p:sldId id="552" r:id="rId29"/>
    <p:sldId id="554" r:id="rId30"/>
    <p:sldId id="556" r:id="rId31"/>
    <p:sldId id="506" r:id="rId32"/>
    <p:sldId id="499" r:id="rId33"/>
    <p:sldId id="557" r:id="rId34"/>
    <p:sldId id="558" r:id="rId35"/>
    <p:sldId id="559" r:id="rId36"/>
    <p:sldId id="560" r:id="rId37"/>
    <p:sldId id="561" r:id="rId38"/>
    <p:sldId id="562" r:id="rId39"/>
    <p:sldId id="563" r:id="rId40"/>
    <p:sldId id="501" r:id="rId41"/>
    <p:sldId id="564" r:id="rId42"/>
    <p:sldId id="512" r:id="rId43"/>
    <p:sldId id="537" r:id="rId44"/>
    <p:sldId id="565" r:id="rId45"/>
    <p:sldId id="538" r:id="rId46"/>
  </p:sldIdLst>
  <p:sldSz cx="12192000" cy="6858000"/>
  <p:notesSz cx="6858000" cy="9144000"/>
  <p:custDataLst>
    <p:tags r:id="rId52"/>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72" userDrawn="1">
          <p15:clr>
            <a:srgbClr val="A4A3A4"/>
          </p15:clr>
        </p15:guide>
        <p15:guide id="2" pos="38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2" name="作者" initials="A" lastIdx="0" clrIdx="1"/>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8F7FF0"/>
    <a:srgbClr val="5A97A6"/>
    <a:srgbClr val="E8E58C"/>
    <a:srgbClr val="DBCA6C"/>
    <a:srgbClr val="D1D675"/>
    <a:srgbClr val="7BABB8"/>
    <a:srgbClr val="CBFED9"/>
    <a:srgbClr val="BEF3FA"/>
    <a:srgbClr val="F68D9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showGuides="1">
      <p:cViewPr varScale="1">
        <p:scale>
          <a:sx n="99" d="100"/>
          <a:sy n="99" d="100"/>
        </p:scale>
        <p:origin x="84" y="582"/>
      </p:cViewPr>
      <p:guideLst>
        <p:guide orient="horz" pos="2172"/>
        <p:guide pos="3840"/>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2" Type="http://schemas.openxmlformats.org/officeDocument/2006/relationships/tags" Target="tags/tag494.xml"/><Relationship Id="rId51" Type="http://schemas.openxmlformats.org/officeDocument/2006/relationships/commentAuthors" Target="commentAuthors.xml"/><Relationship Id="rId50" Type="http://schemas.openxmlformats.org/officeDocument/2006/relationships/tableStyles" Target="tableStyles.xml"/><Relationship Id="rId5" Type="http://schemas.openxmlformats.org/officeDocument/2006/relationships/slide" Target="slides/slide3.xml"/><Relationship Id="rId49" Type="http://schemas.openxmlformats.org/officeDocument/2006/relationships/viewProps" Target="viewProps.xml"/><Relationship Id="rId48" Type="http://schemas.openxmlformats.org/officeDocument/2006/relationships/presProps" Target="presProps.xml"/><Relationship Id="rId47" Type="http://schemas.openxmlformats.org/officeDocument/2006/relationships/handoutMaster" Target="handoutMasters/handoutMaster1.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slide" Target="slides/slide2.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notesMaster" Target="notesMasters/notesMaster1.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4" Type="http://schemas.openxmlformats.org/officeDocument/2006/relationships/image" Target="../media/image3.png"/><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 Id="rId3" Type="http://schemas.openxmlformats.org/officeDocument/2006/relationships/image" Target="../media/image4.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标题和内容">
    <p:bg>
      <p:bgPr>
        <a:blipFill rotWithShape="0">
          <a:blip r:embed="rId2"/>
          <a:stretch>
            <a:fillRect/>
          </a:stretch>
        </a:blipFill>
        <a:effectLst/>
      </p:bgPr>
    </p:bg>
    <p:spTree>
      <p:nvGrpSpPr>
        <p:cNvPr id="1" name=""/>
        <p:cNvGrpSpPr/>
        <p:nvPr/>
      </p:nvGrpSpPr>
      <p:grpSpPr>
        <a:xfrm>
          <a:off x="0" y="0"/>
          <a:ext cx="0" cy="0"/>
          <a:chOff x="0" y="0"/>
          <a:chExt cx="0" cy="0"/>
        </a:xfrm>
      </p:grpSpPr>
      <p:pic>
        <p:nvPicPr>
          <p:cNvPr id="4" name="图片 3"/>
          <p:cNvPicPr>
            <a:picLocks noChangeAspect="1"/>
          </p:cNvPicPr>
          <p:nvPr userDrawn="1"/>
        </p:nvPicPr>
        <p:blipFill rotWithShape="1">
          <a:blip r:embed="rId3">
            <a:extLst>
              <a:ext uri="{28A0092B-C50C-407E-A947-70E740481C1C}">
                <a14:useLocalDpi xmlns:a14="http://schemas.microsoft.com/office/drawing/2010/main" val="0"/>
              </a:ext>
            </a:extLst>
          </a:blip>
          <a:srcRect t="35040"/>
          <a:stretch>
            <a:fillRect/>
          </a:stretch>
        </p:blipFill>
        <p:spPr>
          <a:xfrm>
            <a:off x="0" y="3145536"/>
            <a:ext cx="12192000" cy="3712464"/>
          </a:xfrm>
          <a:prstGeom prst="rect">
            <a:avLst/>
          </a:prstGeom>
        </p:spPr>
      </p:pic>
      <p:pic>
        <p:nvPicPr>
          <p:cNvPr id="25" name="图片 24" descr="手绘边框1"/>
          <p:cNvPicPr>
            <a:picLocks noChangeAspect="1"/>
          </p:cNvPicPr>
          <p:nvPr userDrawn="1"/>
        </p:nvPicPr>
        <p:blipFill>
          <a:blip r:embed="rId4"/>
          <a:srcRect l="7375" b="71885"/>
          <a:stretch>
            <a:fillRect/>
          </a:stretch>
        </p:blipFill>
        <p:spPr>
          <a:xfrm>
            <a:off x="6545580" y="0"/>
            <a:ext cx="5646420" cy="1713865"/>
          </a:xfrm>
          <a:prstGeom prst="rect">
            <a:avLst/>
          </a:prstGeom>
        </p:spPr>
      </p:pic>
      <p:pic>
        <p:nvPicPr>
          <p:cNvPr id="8" name="图片 7" descr="手绘边框1"/>
          <p:cNvPicPr>
            <a:picLocks noChangeAspect="1"/>
          </p:cNvPicPr>
          <p:nvPr userDrawn="1"/>
        </p:nvPicPr>
        <p:blipFill>
          <a:blip r:embed="rId4"/>
          <a:srcRect l="-885" t="24729" r="79688" b="42188"/>
          <a:stretch>
            <a:fillRect/>
          </a:stretch>
        </p:blipFill>
        <p:spPr>
          <a:xfrm>
            <a:off x="0" y="91440"/>
            <a:ext cx="1292225" cy="201676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heel(1)">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077DA78-E013-4A8C-AD75-63A150561B10}" type="slidenum">
              <a:rPr lang="zh-CN" altLang="en-US" smtClean="0"/>
            </a:fld>
            <a:endParaRPr lang="zh-CN" altLang="en-US"/>
          </a:p>
        </p:txBody>
      </p:sp>
    </p:spTree>
  </p:cSld>
  <p:clrMapOvr>
    <a:masterClrMapping/>
  </p:clrMapOvr>
  <p:transition spd="slow" advTm="3000"/>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077DA78-E013-4A8C-AD75-63A150561B10}" type="slidenum">
              <a:rPr lang="zh-CN" altLang="en-US" smtClean="0"/>
            </a:fld>
            <a:endParaRPr lang="zh-CN" altLang="en-US"/>
          </a:p>
        </p:txBody>
      </p:sp>
    </p:spTree>
  </p:cSld>
  <p:clrMapOvr>
    <a:masterClrMapping/>
  </p:clrMapOvr>
  <p:transition spd="slow" advTm="3000"/>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077DA78-E013-4A8C-AD75-63A150561B10}" type="slidenum">
              <a:rPr lang="zh-CN" altLang="en-US" smtClean="0"/>
            </a:fld>
            <a:endParaRPr lang="zh-CN" altLang="en-US"/>
          </a:p>
        </p:txBody>
      </p:sp>
    </p:spTree>
  </p:cSld>
  <p:clrMapOvr>
    <a:masterClrMapping/>
  </p:clrMapOvr>
  <p:transition spd="slow" advTm="3000"/>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077DA78-E013-4A8C-AD75-63A150561B10}" type="slidenum">
              <a:rPr lang="zh-CN" altLang="en-US" smtClean="0"/>
            </a:fld>
            <a:endParaRPr lang="zh-CN" altLang="en-US"/>
          </a:p>
        </p:txBody>
      </p:sp>
    </p:spTree>
  </p:cSld>
  <p:clrMapOvr>
    <a:masterClrMapping/>
  </p:clrMapOvr>
  <p:transition spd="slow" advTm="3000"/>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077DA78-E013-4A8C-AD75-63A150561B10}" type="slidenum">
              <a:rPr lang="zh-CN" altLang="en-US" smtClean="0"/>
            </a:fld>
            <a:endParaRPr lang="zh-CN" altLang="en-US"/>
          </a:p>
        </p:txBody>
      </p:sp>
    </p:spTree>
  </p:cSld>
  <p:clrMapOvr>
    <a:masterClrMapping/>
  </p:clrMapOvr>
  <p:transition spd="slow" advTm="3000"/>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077DA78-E013-4A8C-AD75-63A150561B10}" type="slidenum">
              <a:rPr lang="zh-CN" altLang="en-US" smtClean="0"/>
            </a:fld>
            <a:endParaRPr lang="zh-CN" altLang="en-US"/>
          </a:p>
        </p:txBody>
      </p:sp>
    </p:spTree>
  </p:cSld>
  <p:clrMapOvr>
    <a:masterClrMapping/>
  </p:clrMapOvr>
  <p:transition spd="slow" advTm="3000"/>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077DA78-E013-4A8C-AD75-63A150561B10}" type="slidenum">
              <a:rPr lang="zh-CN" altLang="en-US" smtClean="0"/>
            </a:fld>
            <a:endParaRPr lang="zh-CN" altLang="en-US"/>
          </a:p>
        </p:txBody>
      </p:sp>
    </p:spTree>
  </p:cSld>
  <p:clrMapOvr>
    <a:masterClrMapping/>
  </p:clrMapOvr>
  <p:transition spd="slow" advTm="3000"/>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077DA78-E013-4A8C-AD75-63A150561B10}" type="slidenum">
              <a:rPr lang="zh-CN" altLang="en-US" smtClean="0"/>
            </a:fld>
            <a:endParaRPr lang="zh-CN" altLang="en-US"/>
          </a:p>
        </p:txBody>
      </p:sp>
    </p:spTree>
  </p:cSld>
  <p:clrMapOvr>
    <a:masterClrMapping/>
  </p:clrMapOvr>
  <p:transition spd="slow" advTm="3000"/>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077DA78-E013-4A8C-AD75-63A150561B10}" type="slidenum">
              <a:rPr lang="zh-CN" altLang="en-US" smtClean="0"/>
            </a:fld>
            <a:endParaRPr lang="zh-CN" altLang="en-US"/>
          </a:p>
        </p:txBody>
      </p:sp>
    </p:spTree>
  </p:cSld>
  <p:clrMapOvr>
    <a:masterClrMapping/>
  </p:clrMapOvr>
  <p:transition spd="slow" advTm="3000"/>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077DA78-E013-4A8C-AD75-63A150561B10}" type="slidenum">
              <a:rPr lang="zh-CN" altLang="en-US" smtClean="0"/>
            </a:fld>
            <a:endParaRPr lang="zh-CN" altLang="en-US"/>
          </a:p>
        </p:txBody>
      </p:sp>
    </p:spTree>
  </p:cSld>
  <p:clrMapOvr>
    <a:masterClrMapping/>
  </p:clrMapOvr>
  <p:transition spd="slow" advTm="3000"/>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bg>
      <p:bgPr>
        <a:blipFill rotWithShape="0">
          <a:blip r:embed="rId2"/>
          <a:stretch>
            <a:fillRect/>
          </a:stretch>
        </a:blipFill>
        <a:effectLst/>
      </p:bgPr>
    </p:bg>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077DA78-E013-4A8C-AD75-63A150561B10}" type="slidenum">
              <a:rPr lang="zh-CN" altLang="en-US" smtClean="0"/>
            </a:fld>
            <a:endParaRPr lang="zh-CN" altLang="en-US"/>
          </a:p>
        </p:txBody>
      </p:sp>
    </p:spTree>
  </p:cSld>
  <p:clrMapOvr>
    <a:masterClrMapping/>
  </p:clrMapOvr>
  <p:transition spd="slow" advTm="3000"/>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077DA78-E013-4A8C-AD75-63A150561B10}" type="slidenum">
              <a:rPr lang="zh-CN" altLang="en-US" smtClean="0"/>
            </a:fld>
            <a:endParaRPr lang="zh-CN" altLang="en-US"/>
          </a:p>
        </p:txBody>
      </p:sp>
    </p:spTree>
  </p:cSld>
  <p:clrMapOvr>
    <a:masterClrMapping/>
  </p:clrMapOvr>
  <p:transition spd="slow" advTm="3000"/>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077DA78-E013-4A8C-AD75-63A150561B10}" type="slidenum">
              <a:rPr lang="zh-CN" altLang="en-US" smtClean="0"/>
            </a:fld>
            <a:endParaRPr lang="zh-CN" altLang="en-US"/>
          </a:p>
        </p:txBody>
      </p:sp>
    </p:spTree>
  </p:cSld>
  <p:clrMapOvr>
    <a:masterClrMapping/>
  </p:clrMapOvr>
  <p:transition spd="slow" advTm="3000"/>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077DA78-E013-4A8C-AD75-63A150561B10}" type="slidenum">
              <a:rPr lang="zh-CN" altLang="en-US" smtClean="0"/>
            </a:fld>
            <a:endParaRPr lang="zh-CN" altLang="en-US"/>
          </a:p>
        </p:txBody>
      </p:sp>
    </p:spTree>
  </p:cSld>
  <p:clrMapOvr>
    <a:masterClrMapping/>
  </p:clrMapOvr>
  <p:transition spd="slow" advTm="3000"/>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077DA78-E013-4A8C-AD75-63A150561B10}" type="slidenum">
              <a:rPr lang="zh-CN" altLang="en-US" smtClean="0"/>
            </a:fld>
            <a:endParaRPr lang="zh-CN" altLang="en-US"/>
          </a:p>
        </p:txBody>
      </p:sp>
    </p:spTree>
  </p:cSld>
  <p:clrMapOvr>
    <a:masterClrMapping/>
  </p:clrMapOvr>
  <p:transition spd="slow" advTm="3000"/>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077DA78-E013-4A8C-AD75-63A150561B10}" type="slidenum">
              <a:rPr lang="zh-CN" altLang="en-US" smtClean="0"/>
            </a:fld>
            <a:endParaRPr lang="zh-CN" altLang="en-US"/>
          </a:p>
        </p:txBody>
      </p:sp>
    </p:spTree>
  </p:cSld>
  <p:clrMapOvr>
    <a:masterClrMapping/>
  </p:clrMapOvr>
  <p:transition spd="slow" advTm="3000"/>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077DA78-E013-4A8C-AD75-63A150561B10}" type="slidenum">
              <a:rPr lang="zh-CN" altLang="en-US" smtClean="0"/>
            </a:fld>
            <a:endParaRPr lang="zh-CN" altLang="en-US"/>
          </a:p>
        </p:txBody>
      </p:sp>
    </p:spTree>
  </p:cSld>
  <p:clrMapOvr>
    <a:masterClrMapping/>
  </p:clrMapOvr>
  <p:transition spd="slow" advTm="3000"/>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077DA78-E013-4A8C-AD75-63A150561B10}" type="slidenum">
              <a:rPr lang="zh-CN" altLang="en-US" smtClean="0"/>
            </a:fld>
            <a:endParaRPr lang="zh-CN" altLang="en-US"/>
          </a:p>
        </p:txBody>
      </p:sp>
    </p:spTree>
  </p:cSld>
  <p:clrMapOvr>
    <a:masterClrMapping/>
  </p:clrMapOvr>
  <p:transition spd="slow" advTm="3000"/>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077DA78-E013-4A8C-AD75-63A150561B10}" type="slidenum">
              <a:rPr lang="zh-CN" altLang="en-US" smtClean="0"/>
            </a:fld>
            <a:endParaRPr lang="zh-CN" altLang="en-US"/>
          </a:p>
        </p:txBody>
      </p:sp>
    </p:spTree>
  </p:cSld>
  <p:clrMapOvr>
    <a:masterClrMapping/>
  </p:clrMapOvr>
  <p:transition spd="slow" advTm="3000"/>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077DA78-E013-4A8C-AD75-63A150561B10}" type="slidenum">
              <a:rPr lang="zh-CN" altLang="en-US" smtClean="0"/>
            </a:fld>
            <a:endParaRPr lang="zh-CN" altLang="en-US"/>
          </a:p>
        </p:txBody>
      </p:sp>
    </p:spTree>
  </p:cSld>
  <p:clrMapOvr>
    <a:masterClrMapping/>
  </p:clrMapOvr>
  <p:transition spd="slow" advTm="3000"/>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077DA78-E013-4A8C-AD75-63A150561B10}" type="slidenum">
              <a:rPr lang="zh-CN" altLang="en-US" smtClean="0"/>
            </a:fld>
            <a:endParaRPr lang="zh-CN" altLang="en-US"/>
          </a:p>
        </p:txBody>
      </p:sp>
    </p:spTree>
  </p:cSld>
  <p:clrMapOvr>
    <a:masterClrMapping/>
  </p:clrMapOvr>
  <p:transition spd="slow" advTm="3000"/>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077DA78-E013-4A8C-AD75-63A150561B10}" type="slidenum">
              <a:rPr lang="zh-CN" altLang="en-US" smtClean="0"/>
            </a:fld>
            <a:endParaRPr lang="zh-CN" altLang="en-US"/>
          </a:p>
        </p:txBody>
      </p:sp>
    </p:spTree>
  </p:cSld>
  <p:clrMapOvr>
    <a:masterClrMapping/>
  </p:clrMapOvr>
  <p:transition spd="slow" advTm="3000"/>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077DA78-E013-4A8C-AD75-63A150561B10}" type="slidenum">
              <a:rPr lang="zh-CN" altLang="en-US" smtClean="0"/>
            </a:fld>
            <a:endParaRPr lang="zh-CN" altLang="en-US"/>
          </a:p>
        </p:txBody>
      </p:sp>
    </p:spTree>
  </p:cSld>
  <p:clrMapOvr>
    <a:masterClrMapping/>
  </p:clrMapOvr>
  <p:transition spd="slow" advTm="3000"/>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077DA78-E013-4A8C-AD75-63A150561B10}" type="slidenum">
              <a:rPr lang="zh-CN" altLang="en-US" smtClean="0"/>
            </a:fld>
            <a:endParaRPr lang="zh-CN" altLang="en-US"/>
          </a:p>
        </p:txBody>
      </p:sp>
    </p:spTree>
  </p:cSld>
  <p:clrMapOvr>
    <a:masterClrMapping/>
  </p:clrMapOvr>
  <p:transition spd="slow" advTm="3000"/>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077DA78-E013-4A8C-AD75-63A150561B10}" type="slidenum">
              <a:rPr lang="zh-CN" altLang="en-US" smtClean="0"/>
            </a:fld>
            <a:endParaRPr lang="zh-CN" altLang="en-US"/>
          </a:p>
        </p:txBody>
      </p:sp>
    </p:spTree>
  </p:cSld>
  <p:clrMapOvr>
    <a:masterClrMapping/>
  </p:clrMapOvr>
  <p:transition spd="slow" advTm="3000"/>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077DA78-E013-4A8C-AD75-63A150561B10}" type="slidenum">
              <a:rPr lang="zh-CN" altLang="en-US" smtClean="0"/>
            </a:fld>
            <a:endParaRPr lang="zh-CN" altLang="en-US"/>
          </a:p>
        </p:txBody>
      </p:sp>
    </p:spTree>
  </p:cSld>
  <p:clrMapOvr>
    <a:masterClrMapping/>
  </p:clrMapOvr>
  <p:transition spd="slow" advTm="3000"/>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077DA78-E013-4A8C-AD75-63A150561B10}" type="slidenum">
              <a:rPr lang="zh-CN" altLang="en-US" smtClean="0"/>
            </a:fld>
            <a:endParaRPr lang="zh-CN" altLang="en-US"/>
          </a:p>
        </p:txBody>
      </p:sp>
    </p:spTree>
  </p:cSld>
  <p:clrMapOvr>
    <a:masterClrMapping/>
  </p:clrMapOvr>
  <p:transition spd="slow" advTm="3000"/>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077DA78-E013-4A8C-AD75-63A150561B10}" type="slidenum">
              <a:rPr lang="zh-CN" altLang="en-US" smtClean="0"/>
            </a:fld>
            <a:endParaRPr lang="zh-CN" altLang="en-US"/>
          </a:p>
        </p:txBody>
      </p:sp>
    </p:spTree>
  </p:cSld>
  <p:clrMapOvr>
    <a:masterClrMapping/>
  </p:clrMapOvr>
  <p:transition spd="slow" advTm="3000"/>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077DA78-E013-4A8C-AD75-63A150561B10}" type="slidenum">
              <a:rPr lang="zh-CN" altLang="en-US" smtClean="0"/>
            </a:fld>
            <a:endParaRPr lang="zh-CN" altLang="en-US"/>
          </a:p>
        </p:txBody>
      </p:sp>
    </p:spTree>
  </p:cSld>
  <p:clrMapOvr>
    <a:masterClrMapping/>
  </p:clrMapOvr>
  <p:transition spd="slow" advTm="3000"/>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077DA78-E013-4A8C-AD75-63A150561B10}" type="slidenum">
              <a:rPr lang="zh-CN" altLang="en-US" smtClean="0"/>
            </a:fld>
            <a:endParaRPr lang="zh-CN" altLang="en-US"/>
          </a:p>
        </p:txBody>
      </p:sp>
    </p:spTree>
  </p:cSld>
  <p:clrMapOvr>
    <a:masterClrMapping/>
  </p:clrMapOvr>
  <p:transition spd="slow" advTm="3000"/>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2_空白">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077DA78-E013-4A8C-AD75-63A150561B10}" type="slidenum">
              <a:rPr lang="zh-CN" altLang="en-US" smtClean="0"/>
            </a:fld>
            <a:endParaRPr lang="zh-CN" altLang="en-US"/>
          </a:p>
        </p:txBody>
      </p:sp>
    </p:spTree>
  </p:cSld>
  <p:clrMapOvr>
    <a:masterClrMapping/>
  </p:clrMapOvr>
  <p:transition spd="slow" advTm="3000"/>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077DA78-E013-4A8C-AD75-63A150561B10}" type="slidenum">
              <a:rPr lang="zh-CN" altLang="en-US" smtClean="0"/>
            </a:fld>
            <a:endParaRPr lang="zh-CN" altLang="en-US"/>
          </a:p>
        </p:txBody>
      </p:sp>
    </p:spTree>
  </p:cSld>
  <p:clrMapOvr>
    <a:masterClrMapping/>
  </p:clrMapOvr>
  <p:transition spd="slow" advTm="3000"/>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077DA78-E013-4A8C-AD75-63A150561B10}" type="slidenum">
              <a:rPr lang="zh-CN" altLang="en-US" smtClean="0"/>
            </a:fld>
            <a:endParaRPr lang="zh-CN" altLang="en-US"/>
          </a:p>
        </p:txBody>
      </p:sp>
    </p:spTree>
  </p:cSld>
  <p:clrMapOvr>
    <a:masterClrMapping/>
  </p:clrMapOvr>
  <p:transition spd="slow" advTm="3000"/>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077DA78-E013-4A8C-AD75-63A150561B10}" type="slidenum">
              <a:rPr lang="zh-CN" altLang="en-US" smtClean="0"/>
            </a:fld>
            <a:endParaRPr lang="zh-CN" altLang="en-US"/>
          </a:p>
        </p:txBody>
      </p:sp>
    </p:spTree>
  </p:cSld>
  <p:clrMapOvr>
    <a:masterClrMapping/>
  </p:clrMapOvr>
  <p:transition spd="slow" advTm="3000"/>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077DA78-E013-4A8C-AD75-63A150561B10}" type="slidenum">
              <a:rPr lang="zh-CN" altLang="en-US" smtClean="0"/>
            </a:fld>
            <a:endParaRPr lang="zh-CN" altLang="en-US"/>
          </a:p>
        </p:txBody>
      </p:sp>
    </p:spTree>
  </p:cSld>
  <p:clrMapOvr>
    <a:masterClrMapping/>
  </p:clrMapOvr>
  <p:transition spd="slow" advTm="3000"/>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077DA78-E013-4A8C-AD75-63A150561B10}" type="slidenum">
              <a:rPr lang="zh-CN" altLang="en-US" smtClean="0"/>
            </a:fld>
            <a:endParaRPr lang="zh-CN" altLang="en-US"/>
          </a:p>
        </p:txBody>
      </p:sp>
    </p:spTree>
  </p:cSld>
  <p:clrMapOvr>
    <a:masterClrMapping/>
  </p:clrMapOvr>
  <p:transition spd="slow" advTm="3000"/>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077DA78-E013-4A8C-AD75-63A150561B10}" type="slidenum">
              <a:rPr lang="zh-CN" altLang="en-US" smtClean="0"/>
            </a:fld>
            <a:endParaRPr lang="zh-CN" altLang="en-US"/>
          </a:p>
        </p:txBody>
      </p:sp>
    </p:spTree>
  </p:cSld>
  <p:clrMapOvr>
    <a:masterClrMapping/>
  </p:clrMapOvr>
  <p:transition spd="slow" advTm="3000"/>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1_空白">
    <p:bg>
      <p:bgPr>
        <a:blipFill rotWithShape="0">
          <a:blip r:embed="rId2"/>
          <a:stretch>
            <a:fillRect/>
          </a:stretch>
        </a:blipFill>
        <a:effectLst/>
      </p:bgPr>
    </p:bg>
    <p:spTree>
      <p:nvGrpSpPr>
        <p:cNvPr id="1" name=""/>
        <p:cNvGrpSpPr/>
        <p:nvPr/>
      </p:nvGrpSpPr>
      <p:grpSpPr>
        <a:xfrm>
          <a:off x="0" y="0"/>
          <a:ext cx="0" cy="0"/>
          <a:chOff x="0" y="0"/>
          <a:chExt cx="0" cy="0"/>
        </a:xfrm>
      </p:grpSpPr>
      <p:pic>
        <p:nvPicPr>
          <p:cNvPr id="4098" name="图片 33"/>
          <p:cNvPicPr>
            <a:picLocks noChangeAspect="1"/>
          </p:cNvPicPr>
          <p:nvPr userDrawn="1"/>
        </p:nvPicPr>
        <p:blipFill>
          <a:blip r:embed="rId3"/>
          <a:stretch>
            <a:fillRect/>
          </a:stretch>
        </p:blipFill>
        <p:spPr>
          <a:xfrm rot="-6540000" flipH="1">
            <a:off x="-127000" y="4679950"/>
            <a:ext cx="2578100" cy="2044700"/>
          </a:xfrm>
          <a:prstGeom prst="rect">
            <a:avLst/>
          </a:prstGeom>
          <a:noFill/>
          <a:ln w="9525">
            <a:noFill/>
          </a:ln>
        </p:spPr>
      </p:pic>
      <p:pic>
        <p:nvPicPr>
          <p:cNvPr id="4099" name="图片 1"/>
          <p:cNvPicPr>
            <a:picLocks noChangeAspect="1"/>
          </p:cNvPicPr>
          <p:nvPr userDrawn="1"/>
        </p:nvPicPr>
        <p:blipFill>
          <a:blip r:embed="rId4"/>
          <a:stretch>
            <a:fillRect/>
          </a:stretch>
        </p:blipFill>
        <p:spPr>
          <a:xfrm>
            <a:off x="9359900" y="3975100"/>
            <a:ext cx="2613025" cy="3697288"/>
          </a:xfrm>
          <a:prstGeom prst="rect">
            <a:avLst/>
          </a:prstGeom>
          <a:noFill/>
          <a:ln w="9525">
            <a:noFill/>
          </a:ln>
        </p:spPr>
      </p:pic>
      <p:pic>
        <p:nvPicPr>
          <p:cNvPr id="4100" name="图片 25"/>
          <p:cNvPicPr>
            <a:picLocks noChangeAspect="1"/>
          </p:cNvPicPr>
          <p:nvPr userDrawn="1"/>
        </p:nvPicPr>
        <p:blipFill>
          <a:blip r:embed="rId5"/>
          <a:stretch>
            <a:fillRect/>
          </a:stretch>
        </p:blipFill>
        <p:spPr>
          <a:xfrm>
            <a:off x="-300037" y="-266700"/>
            <a:ext cx="2146300" cy="2268538"/>
          </a:xfrm>
          <a:prstGeom prst="rect">
            <a:avLst/>
          </a:prstGeom>
          <a:noFill/>
          <a:ln w="9525">
            <a:noFill/>
          </a:ln>
        </p:spPr>
      </p:pic>
      <p:pic>
        <p:nvPicPr>
          <p:cNvPr id="4101" name="图片 5"/>
          <p:cNvPicPr>
            <a:picLocks noChangeAspect="1"/>
          </p:cNvPicPr>
          <p:nvPr userDrawn="1"/>
        </p:nvPicPr>
        <p:blipFill>
          <a:blip r:embed="rId6"/>
          <a:stretch>
            <a:fillRect/>
          </a:stretch>
        </p:blipFill>
        <p:spPr>
          <a:xfrm>
            <a:off x="10064750" y="269875"/>
            <a:ext cx="1744663" cy="1731963"/>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 preserve="1" showMasterSp="0">
  <p:cSld name="标题幻灯片">
    <p:bg>
      <p:bgPr>
        <a:solidFill>
          <a:schemeClr val="bg1"/>
        </a:solidFill>
        <a:effectLst/>
      </p:bgPr>
    </p:bg>
    <p:spTree>
      <p:nvGrpSpPr>
        <p:cNvPr id="1" name=""/>
        <p:cNvGrpSpPr/>
        <p:nvPr/>
      </p:nvGrpSpPr>
      <p:grpSpPr>
        <a:xfrm>
          <a:off x="0" y="0"/>
          <a:ext cx="0" cy="0"/>
          <a:chOff x="0" y="0"/>
          <a:chExt cx="0" cy="0"/>
        </a:xfrm>
      </p:grpSpPr>
      <p:sp>
        <p:nvSpPr>
          <p:cNvPr id="19" name="Rectangle 27"/>
          <p:cNvSpPr>
            <a:spLocks noChangeArrowheads="1"/>
          </p:cNvSpPr>
          <p:nvPr/>
        </p:nvSpPr>
        <p:spPr bwMode="gray">
          <a:xfrm rot="21127602">
            <a:off x="332317" y="273050"/>
            <a:ext cx="5689600" cy="4084638"/>
          </a:xfrm>
          <a:prstGeom prst="rect">
            <a:avLst/>
          </a:prstGeom>
          <a:blipFill dpi="0" rotWithShape="1">
            <a:blip r:embed="rId2"/>
            <a:srcRect/>
            <a:stretch>
              <a:fillRect/>
            </a:stretch>
          </a:blipFill>
          <a:ln w="38100">
            <a:solidFill>
              <a:schemeClr val="bg2"/>
            </a:solidFill>
            <a:miter lim="800000"/>
          </a:ln>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黑体" panose="02010609060101010101" charset="-122"/>
              <a:cs typeface="Arial" panose="020B0604020202020204" pitchFamily="34" charset="0"/>
            </a:endParaRPr>
          </a:p>
        </p:txBody>
      </p:sp>
      <p:sp>
        <p:nvSpPr>
          <p:cNvPr id="20" name="Rectangle 36"/>
          <p:cNvSpPr>
            <a:spLocks noChangeArrowheads="1"/>
          </p:cNvSpPr>
          <p:nvPr/>
        </p:nvSpPr>
        <p:spPr bwMode="gray">
          <a:xfrm rot="20388955">
            <a:off x="966087" y="1225863"/>
            <a:ext cx="6502400" cy="4659806"/>
          </a:xfrm>
          <a:prstGeom prst="rect">
            <a:avLst/>
          </a:prstGeom>
          <a:blipFill dpi="0" rotWithShape="1">
            <a:blip r:embed="rId3">
              <a:extLst>
                <a:ext uri="{28A0092B-C50C-407E-A947-70E740481C1C}">
                  <a14:useLocalDpi xmlns:a14="http://schemas.microsoft.com/office/drawing/2010/main" val="0"/>
                </a:ext>
              </a:extLst>
            </a:blip>
            <a:srcRect/>
            <a:stretch>
              <a:fillRect t="-1" b="-4656"/>
            </a:stretch>
          </a:blipFill>
          <a:ln w="57150">
            <a:solidFill>
              <a:schemeClr val="bg2"/>
            </a:solidFill>
            <a:miter lim="800000"/>
          </a:ln>
          <a:effectLst/>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黑体" panose="02010609060101010101" charset="-122"/>
              <a:cs typeface="Arial" panose="020B0604020202020204" pitchFamily="34" charset="0"/>
            </a:endParaRPr>
          </a:p>
        </p:txBody>
      </p:sp>
      <p:pic>
        <p:nvPicPr>
          <p:cNvPr id="2054" name="Picture 12" descr="01"/>
          <p:cNvPicPr>
            <a:picLocks noChangeAspect="1"/>
          </p:cNvPicPr>
          <p:nvPr/>
        </p:nvPicPr>
        <p:blipFill>
          <a:blip r:embed="rId4"/>
          <a:srcRect l="15326" b="6250"/>
          <a:stretch>
            <a:fillRect/>
          </a:stretch>
        </p:blipFill>
        <p:spPr>
          <a:xfrm>
            <a:off x="3289300" y="0"/>
            <a:ext cx="2806700" cy="6858000"/>
          </a:xfrm>
          <a:prstGeom prst="rect">
            <a:avLst/>
          </a:prstGeom>
          <a:noFill/>
          <a:ln w="9525">
            <a:noFill/>
          </a:ln>
        </p:spPr>
      </p:pic>
      <p:sp>
        <p:nvSpPr>
          <p:cNvPr id="22" name="Freeform 7"/>
          <p:cNvSpPr/>
          <p:nvPr/>
        </p:nvSpPr>
        <p:spPr bwMode="gray">
          <a:xfrm>
            <a:off x="3860800" y="0"/>
            <a:ext cx="8331200" cy="6858000"/>
          </a:xfrm>
          <a:custGeom>
            <a:avLst/>
            <a:gdLst>
              <a:gd name="T0" fmla="*/ 305 w 3936"/>
              <a:gd name="T1" fmla="*/ 4317 h 4320"/>
              <a:gd name="T2" fmla="*/ 0 w 3936"/>
              <a:gd name="T3" fmla="*/ 0 h 4320"/>
              <a:gd name="T4" fmla="*/ 3936 w 3936"/>
              <a:gd name="T5" fmla="*/ 0 h 4320"/>
              <a:gd name="T6" fmla="*/ 3936 w 3936"/>
              <a:gd name="T7" fmla="*/ 4320 h 4320"/>
              <a:gd name="T8" fmla="*/ 305 w 3936"/>
              <a:gd name="T9" fmla="*/ 4317 h 4320"/>
            </a:gdLst>
            <a:ahLst/>
            <a:cxnLst>
              <a:cxn ang="0">
                <a:pos x="T0" y="T1"/>
              </a:cxn>
              <a:cxn ang="0">
                <a:pos x="T2" y="T3"/>
              </a:cxn>
              <a:cxn ang="0">
                <a:pos x="T4" y="T5"/>
              </a:cxn>
              <a:cxn ang="0">
                <a:pos x="T6" y="T7"/>
              </a:cxn>
              <a:cxn ang="0">
                <a:pos x="T8" y="T9"/>
              </a:cxn>
            </a:cxnLst>
            <a:rect l="0" t="0" r="r" b="b"/>
            <a:pathLst>
              <a:path w="3936" h="4320">
                <a:moveTo>
                  <a:pt x="305" y="4317"/>
                </a:moveTo>
                <a:lnTo>
                  <a:pt x="0" y="0"/>
                </a:lnTo>
                <a:lnTo>
                  <a:pt x="3936" y="0"/>
                </a:lnTo>
                <a:lnTo>
                  <a:pt x="3936" y="4320"/>
                </a:lnTo>
                <a:lnTo>
                  <a:pt x="305" y="4317"/>
                </a:lnTo>
                <a:close/>
              </a:path>
            </a:pathLst>
          </a:custGeom>
          <a:gradFill rotWithShape="1">
            <a:gsLst>
              <a:gs pos="0">
                <a:schemeClr val="folHlink"/>
              </a:gs>
              <a:gs pos="100000">
                <a:schemeClr val="folHlink">
                  <a:gamma/>
                  <a:tint val="73725"/>
                  <a:invGamma/>
                </a:schemeClr>
              </a:gs>
            </a:gsLst>
            <a:lin ang="0" scaled="1"/>
          </a:grad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mn-ea"/>
              <a:cs typeface="Arial" panose="020B0604020202020204" pitchFamily="34" charset="0"/>
            </a:endParaRPr>
          </a:p>
        </p:txBody>
      </p:sp>
      <p:pic>
        <p:nvPicPr>
          <p:cNvPr id="2056" name="Picture 29" descr="03"/>
          <p:cNvPicPr>
            <a:picLocks noChangeAspect="1"/>
          </p:cNvPicPr>
          <p:nvPr/>
        </p:nvPicPr>
        <p:blipFill>
          <a:blip r:embed="rId5"/>
          <a:stretch>
            <a:fillRect/>
          </a:stretch>
        </p:blipFill>
        <p:spPr>
          <a:xfrm>
            <a:off x="1926167" y="0"/>
            <a:ext cx="512233" cy="614363"/>
          </a:xfrm>
          <a:prstGeom prst="rect">
            <a:avLst/>
          </a:prstGeom>
          <a:noFill/>
          <a:ln w="9525">
            <a:noFill/>
          </a:ln>
        </p:spPr>
      </p:pic>
      <p:pic>
        <p:nvPicPr>
          <p:cNvPr id="2057" name="Picture 30" descr="04"/>
          <p:cNvPicPr>
            <a:picLocks noChangeAspect="1"/>
          </p:cNvPicPr>
          <p:nvPr/>
        </p:nvPicPr>
        <p:blipFill>
          <a:blip r:embed="rId6"/>
          <a:stretch>
            <a:fillRect/>
          </a:stretch>
        </p:blipFill>
        <p:spPr>
          <a:xfrm>
            <a:off x="2235200" y="1193800"/>
            <a:ext cx="529167" cy="635000"/>
          </a:xfrm>
          <a:prstGeom prst="rect">
            <a:avLst/>
          </a:prstGeom>
          <a:noFill/>
          <a:ln w="9525">
            <a:noFill/>
          </a:ln>
        </p:spPr>
      </p:pic>
      <p:sp>
        <p:nvSpPr>
          <p:cNvPr id="8194" name="Rectangle 2"/>
          <p:cNvSpPr>
            <a:spLocks noGrp="1" noChangeArrowheads="1"/>
          </p:cNvSpPr>
          <p:nvPr>
            <p:ph type="ctrTitle"/>
          </p:nvPr>
        </p:nvSpPr>
        <p:spPr>
          <a:xfrm>
            <a:off x="4064000" y="1295400"/>
            <a:ext cx="7518400" cy="1012825"/>
          </a:xfrm>
        </p:spPr>
        <p:txBody>
          <a:bodyPr/>
          <a:lstStyle>
            <a:lvl1pPr algn="r">
              <a:defRPr sz="5500"/>
            </a:lvl1pPr>
          </a:lstStyle>
          <a:p>
            <a:pPr lvl="0"/>
            <a:r>
              <a:rPr lang="en-US" altLang="zh-CN" noProof="0" smtClean="0"/>
              <a:t>Click to edit Master title style</a:t>
            </a:r>
            <a:endParaRPr lang="en-US" altLang="zh-CN" noProof="0" smtClean="0"/>
          </a:p>
        </p:txBody>
      </p:sp>
      <p:sp>
        <p:nvSpPr>
          <p:cNvPr id="8195" name="Rectangle 3"/>
          <p:cNvSpPr>
            <a:spLocks noGrp="1" noChangeArrowheads="1"/>
          </p:cNvSpPr>
          <p:nvPr>
            <p:ph type="subTitle" idx="1"/>
          </p:nvPr>
        </p:nvSpPr>
        <p:spPr>
          <a:xfrm>
            <a:off x="4978400" y="2514600"/>
            <a:ext cx="6604000" cy="533400"/>
          </a:xfrm>
          <a:effectLst>
            <a:outerShdw dist="17961" dir="2700000" algn="ctr" rotWithShape="0">
              <a:schemeClr val="bg2"/>
            </a:outerShdw>
          </a:effectLst>
        </p:spPr>
        <p:txBody>
          <a:bodyPr/>
          <a:lstStyle>
            <a:lvl1pPr marL="0" indent="0" algn="r">
              <a:buFontTx/>
              <a:buNone/>
              <a:defRPr sz="2000"/>
            </a:lvl1pPr>
          </a:lstStyle>
          <a:p>
            <a:pPr lvl="0"/>
            <a:r>
              <a:rPr lang="en-US" altLang="zh-CN" noProof="0" smtClean="0"/>
              <a:t>Click to edit Master subtitle style</a:t>
            </a:r>
            <a:endParaRPr lang="en-US" altLang="zh-CN" noProof="0" smtClean="0"/>
          </a:p>
        </p:txBody>
      </p:sp>
      <p:sp>
        <p:nvSpPr>
          <p:cNvPr id="25" name="Rectangle 4"/>
          <p:cNvSpPr>
            <a:spLocks noGrp="1" noChangeArrowheads="1"/>
          </p:cNvSpPr>
          <p:nvPr>
            <p:ph type="dt" sz="half" idx="2"/>
          </p:nvPr>
        </p:nvSpPr>
        <p:spPr bwMode="gray">
          <a:xfrm>
            <a:off x="609600" y="6477000"/>
            <a:ext cx="2844800" cy="24447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a:ea typeface="黑体" panose="02010609060101010101" charset="-122"/>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cs typeface="Arial" panose="020B0604020202020204" pitchFamily="34" charset="0"/>
            </a:endParaRPr>
          </a:p>
        </p:txBody>
      </p:sp>
      <p:sp>
        <p:nvSpPr>
          <p:cNvPr id="26" name="Rectangle 5"/>
          <p:cNvSpPr>
            <a:spLocks noGrp="1" noChangeArrowheads="1"/>
          </p:cNvSpPr>
          <p:nvPr>
            <p:ph type="ftr" sz="quarter" idx="3"/>
          </p:nvPr>
        </p:nvSpPr>
        <p:spPr bwMode="gray">
          <a:xfrm>
            <a:off x="4165600" y="6477000"/>
            <a:ext cx="3860800" cy="24447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a:ea typeface="黑体" panose="02010609060101010101" charset="-122"/>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cs typeface="Arial" panose="020B0604020202020204" pitchFamily="34" charset="0"/>
            </a:endParaRPr>
          </a:p>
        </p:txBody>
      </p:sp>
      <p:sp>
        <p:nvSpPr>
          <p:cNvPr id="27" name="Rectangle 6"/>
          <p:cNvSpPr>
            <a:spLocks noGrp="1" noChangeArrowheads="1"/>
          </p:cNvSpPr>
          <p:nvPr>
            <p:ph type="sldNum" sz="quarter" idx="4"/>
          </p:nvPr>
        </p:nvSpPr>
        <p:spPr bwMode="gray">
          <a:xfrm>
            <a:off x="8737600" y="6477000"/>
            <a:ext cx="2844800" cy="24447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a:lvl1pPr>
          </a:lstStyle>
          <a:p>
            <a:pPr marL="0" marR="0" lvl="0" indent="0" algn="r" defTabSz="914400" rtl="0" eaLnBrk="1" fontAlgn="base" latinLnBrk="0" hangingPunct="1">
              <a:lnSpc>
                <a:spcPct val="100000"/>
              </a:lnSpc>
              <a:spcBef>
                <a:spcPct val="0"/>
              </a:spcBef>
              <a:spcAft>
                <a:spcPct val="0"/>
              </a:spcAft>
              <a:buClrTx/>
              <a:buSzTx/>
              <a:buFontTx/>
              <a:buNone/>
              <a:defRPr/>
            </a:pPr>
            <a:fld id="{C8D4ABD3-B893-4595-9C26-91EE0860D024}" type="slidenum">
              <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黑体" panose="02010609060101010101" charset="-122"/>
                <a:cs typeface="Arial" panose="020B0604020202020204" pitchFamily="34" charset="0"/>
              </a:rPr>
            </a:fld>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黑体" panose="02010609060101010101" charset="-122"/>
              <a:cs typeface="Arial" panose="020B0604020202020204" pitchFamily="34" charset="0"/>
            </a:endParaRPr>
          </a:p>
        </p:txBody>
      </p:sp>
    </p:spTree>
  </p:cSld>
  <p:clrMapOvr>
    <a:masterClrMapping/>
  </p:clrMapOvr>
  <p:transition spd="slow" advTm="3000"/>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077DA78-E013-4A8C-AD75-63A150561B10}" type="slidenum">
              <a:rPr lang="zh-CN" altLang="en-US" smtClean="0"/>
            </a:fld>
            <a:endParaRPr lang="zh-CN" altLang="en-US"/>
          </a:p>
        </p:txBody>
      </p:sp>
    </p:spTree>
  </p:cSld>
  <p:clrMapOvr>
    <a:masterClrMapping/>
  </p:clrMapOvr>
  <p:transition spd="slow" advTm="3000"/>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077DA78-E013-4A8C-AD75-63A150561B10}" type="slidenum">
              <a:rPr lang="zh-CN" altLang="en-US" smtClean="0"/>
            </a:fld>
            <a:endParaRPr lang="zh-CN" altLang="en-US"/>
          </a:p>
        </p:txBody>
      </p:sp>
    </p:spTree>
  </p:cSld>
  <p:clrMapOvr>
    <a:masterClrMapping/>
  </p:clrMapOvr>
  <p:transition spd="slow" advTm="3000"/>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077DA78-E013-4A8C-AD75-63A150561B10}" type="slidenum">
              <a:rPr lang="zh-CN" altLang="en-US" smtClean="0"/>
            </a:fld>
            <a:endParaRPr lang="zh-CN" altLang="en-US"/>
          </a:p>
        </p:txBody>
      </p:sp>
    </p:spTree>
  </p:cSld>
  <p:clrMapOvr>
    <a:masterClrMapping/>
  </p:clrMapOvr>
  <p:transition spd="slow" advTm="3000"/>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8" Type="http://schemas.openxmlformats.org/officeDocument/2006/relationships/theme" Target="../theme/theme1.xml"/><Relationship Id="rId47" Type="http://schemas.openxmlformats.org/officeDocument/2006/relationships/image" Target="../media/image1.jpeg"/><Relationship Id="rId46" Type="http://schemas.openxmlformats.org/officeDocument/2006/relationships/slideLayout" Target="../slideLayouts/slideLayout46.xml"/><Relationship Id="rId45" Type="http://schemas.openxmlformats.org/officeDocument/2006/relationships/slideLayout" Target="../slideLayouts/slideLayout45.xml"/><Relationship Id="rId44" Type="http://schemas.openxmlformats.org/officeDocument/2006/relationships/slideLayout" Target="../slideLayouts/slideLayout44.xml"/><Relationship Id="rId43" Type="http://schemas.openxmlformats.org/officeDocument/2006/relationships/slideLayout" Target="../slideLayouts/slideLayout43.xml"/><Relationship Id="rId42" Type="http://schemas.openxmlformats.org/officeDocument/2006/relationships/slideLayout" Target="../slideLayouts/slideLayout42.xml"/><Relationship Id="rId41" Type="http://schemas.openxmlformats.org/officeDocument/2006/relationships/slideLayout" Target="../slideLayouts/slideLayout41.xml"/><Relationship Id="rId40" Type="http://schemas.openxmlformats.org/officeDocument/2006/relationships/slideLayout" Target="../slideLayouts/slideLayout40.xml"/><Relationship Id="rId4" Type="http://schemas.openxmlformats.org/officeDocument/2006/relationships/slideLayout" Target="../slideLayouts/slideLayout4.xml"/><Relationship Id="rId39" Type="http://schemas.openxmlformats.org/officeDocument/2006/relationships/slideLayout" Target="../slideLayouts/slideLayout39.xml"/><Relationship Id="rId38" Type="http://schemas.openxmlformats.org/officeDocument/2006/relationships/slideLayout" Target="../slideLayouts/slideLayout38.xml"/><Relationship Id="rId37" Type="http://schemas.openxmlformats.org/officeDocument/2006/relationships/slideLayout" Target="../slideLayouts/slideLayout37.xml"/><Relationship Id="rId36" Type="http://schemas.openxmlformats.org/officeDocument/2006/relationships/slideLayout" Target="../slideLayouts/slideLayout36.xml"/><Relationship Id="rId35" Type="http://schemas.openxmlformats.org/officeDocument/2006/relationships/slideLayout" Target="../slideLayouts/slideLayout35.xml"/><Relationship Id="rId34" Type="http://schemas.openxmlformats.org/officeDocument/2006/relationships/slideLayout" Target="../slideLayouts/slideLayout34.xml"/><Relationship Id="rId33" Type="http://schemas.openxmlformats.org/officeDocument/2006/relationships/slideLayout" Target="../slideLayouts/slideLayout33.xml"/><Relationship Id="rId32" Type="http://schemas.openxmlformats.org/officeDocument/2006/relationships/slideLayout" Target="../slideLayouts/slideLayout32.xml"/><Relationship Id="rId31" Type="http://schemas.openxmlformats.org/officeDocument/2006/relationships/slideLayout" Target="../slideLayouts/slideLayout31.xml"/><Relationship Id="rId30" Type="http://schemas.openxmlformats.org/officeDocument/2006/relationships/slideLayout" Target="../slideLayouts/slideLayout30.xml"/><Relationship Id="rId3" Type="http://schemas.openxmlformats.org/officeDocument/2006/relationships/slideLayout" Target="../slideLayouts/slideLayout3.xml"/><Relationship Id="rId29" Type="http://schemas.openxmlformats.org/officeDocument/2006/relationships/slideLayout" Target="../slideLayouts/slideLayout29.xml"/><Relationship Id="rId28" Type="http://schemas.openxmlformats.org/officeDocument/2006/relationships/slideLayout" Target="../slideLayouts/slideLayout28.xml"/><Relationship Id="rId27" Type="http://schemas.openxmlformats.org/officeDocument/2006/relationships/slideLayout" Target="../slideLayouts/slideLayout27.xml"/><Relationship Id="rId26" Type="http://schemas.openxmlformats.org/officeDocument/2006/relationships/slideLayout" Target="../slideLayouts/slideLayout26.xml"/><Relationship Id="rId25" Type="http://schemas.openxmlformats.org/officeDocument/2006/relationships/slideLayout" Target="../slideLayouts/slideLayout25.xml"/><Relationship Id="rId24" Type="http://schemas.openxmlformats.org/officeDocument/2006/relationships/slideLayout" Target="../slideLayouts/slideLayout24.xml"/><Relationship Id="rId23" Type="http://schemas.openxmlformats.org/officeDocument/2006/relationships/slideLayout" Target="../slideLayouts/slideLayout23.xml"/><Relationship Id="rId22" Type="http://schemas.openxmlformats.org/officeDocument/2006/relationships/slideLayout" Target="../slideLayouts/slideLayout22.xml"/><Relationship Id="rId21" Type="http://schemas.openxmlformats.org/officeDocument/2006/relationships/slideLayout" Target="../slideLayouts/slideLayout21.xml"/><Relationship Id="rId20" Type="http://schemas.openxmlformats.org/officeDocument/2006/relationships/slideLayout" Target="../slideLayouts/slideLayout20.xml"/><Relationship Id="rId2" Type="http://schemas.openxmlformats.org/officeDocument/2006/relationships/slideLayout" Target="../slideLayouts/slideLayout2.xml"/><Relationship Id="rId19" Type="http://schemas.openxmlformats.org/officeDocument/2006/relationships/slideLayout" Target="../slideLayouts/slideLayout19.xml"/><Relationship Id="rId18" Type="http://schemas.openxmlformats.org/officeDocument/2006/relationships/slideLayout" Target="../slideLayouts/slideLayout18.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rotWithShape="0">
          <a:blip r:embed="rId47"/>
          <a:stretch>
            <a:fillRect/>
          </a:stretch>
        </a:blipFill>
        <a:effectLst/>
      </p:bgPr>
    </p:bg>
    <p:spTree>
      <p:nvGrpSpPr>
        <p:cNvPr id="1" name=""/>
        <p:cNvGrpSpPr/>
        <p:nvPr/>
      </p:nvGrpSpPr>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 id="2147483676" r:id="rId28"/>
    <p:sldLayoutId id="2147483677" r:id="rId29"/>
    <p:sldLayoutId id="2147483678" r:id="rId30"/>
    <p:sldLayoutId id="2147483679" r:id="rId31"/>
    <p:sldLayoutId id="2147483680" r:id="rId32"/>
    <p:sldLayoutId id="2147483681" r:id="rId33"/>
    <p:sldLayoutId id="2147483682" r:id="rId34"/>
    <p:sldLayoutId id="2147483683" r:id="rId35"/>
    <p:sldLayoutId id="2147483684" r:id="rId36"/>
    <p:sldLayoutId id="2147483685" r:id="rId37"/>
    <p:sldLayoutId id="2147483686" r:id="rId38"/>
    <p:sldLayoutId id="2147483687" r:id="rId39"/>
    <p:sldLayoutId id="2147483688" r:id="rId40"/>
    <p:sldLayoutId id="2147483689" r:id="rId41"/>
    <p:sldLayoutId id="2147483690" r:id="rId42"/>
    <p:sldLayoutId id="2147483691" r:id="rId43"/>
    <p:sldLayoutId id="2147483692" r:id="rId44"/>
    <p:sldLayoutId id="2147483693" r:id="rId45"/>
    <p:sldLayoutId id="2147483694" r:id="rId46"/>
  </p:sldLayoutIdLst>
  <p:transition spd="slow" advTm="3000"/>
  <p:hf sldNum="0"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1.xml"/></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ags" Target="../tags/tag21.xml"/></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tags" Target="../tags/tag22.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15.xml"/><Relationship Id="rId1" Type="http://schemas.openxmlformats.org/officeDocument/2006/relationships/tags" Target="../tags/tag23.xml"/></Relationships>
</file>

<file path=ppt/slides/_rels/slide13.xml.rels><?xml version="1.0" encoding="UTF-8" standalone="yes"?>
<Relationships xmlns="http://schemas.openxmlformats.org/package/2006/relationships"><Relationship Id="rId9" Type="http://schemas.openxmlformats.org/officeDocument/2006/relationships/tags" Target="../tags/tag32.xml"/><Relationship Id="rId8" Type="http://schemas.openxmlformats.org/officeDocument/2006/relationships/tags" Target="../tags/tag31.xml"/><Relationship Id="rId7" Type="http://schemas.openxmlformats.org/officeDocument/2006/relationships/tags" Target="../tags/tag30.xml"/><Relationship Id="rId6" Type="http://schemas.openxmlformats.org/officeDocument/2006/relationships/tags" Target="../tags/tag29.xml"/><Relationship Id="rId5" Type="http://schemas.openxmlformats.org/officeDocument/2006/relationships/tags" Target="../tags/tag28.xml"/><Relationship Id="rId4" Type="http://schemas.openxmlformats.org/officeDocument/2006/relationships/tags" Target="../tags/tag27.xml"/><Relationship Id="rId3" Type="http://schemas.openxmlformats.org/officeDocument/2006/relationships/tags" Target="../tags/tag26.xml"/><Relationship Id="rId23" Type="http://schemas.openxmlformats.org/officeDocument/2006/relationships/slideLayout" Target="../slideLayouts/slideLayout16.xml"/><Relationship Id="rId22" Type="http://schemas.openxmlformats.org/officeDocument/2006/relationships/tags" Target="../tags/tag45.xml"/><Relationship Id="rId21" Type="http://schemas.openxmlformats.org/officeDocument/2006/relationships/tags" Target="../tags/tag44.xml"/><Relationship Id="rId20" Type="http://schemas.openxmlformats.org/officeDocument/2006/relationships/tags" Target="../tags/tag43.xml"/><Relationship Id="rId2" Type="http://schemas.openxmlformats.org/officeDocument/2006/relationships/tags" Target="../tags/tag25.xml"/><Relationship Id="rId19" Type="http://schemas.openxmlformats.org/officeDocument/2006/relationships/tags" Target="../tags/tag42.xml"/><Relationship Id="rId18" Type="http://schemas.openxmlformats.org/officeDocument/2006/relationships/tags" Target="../tags/tag41.xml"/><Relationship Id="rId17" Type="http://schemas.openxmlformats.org/officeDocument/2006/relationships/tags" Target="../tags/tag40.xml"/><Relationship Id="rId16" Type="http://schemas.openxmlformats.org/officeDocument/2006/relationships/tags" Target="../tags/tag39.xml"/><Relationship Id="rId15" Type="http://schemas.openxmlformats.org/officeDocument/2006/relationships/tags" Target="../tags/tag38.xml"/><Relationship Id="rId14" Type="http://schemas.openxmlformats.org/officeDocument/2006/relationships/tags" Target="../tags/tag37.xml"/><Relationship Id="rId13" Type="http://schemas.openxmlformats.org/officeDocument/2006/relationships/tags" Target="../tags/tag36.xml"/><Relationship Id="rId12" Type="http://schemas.openxmlformats.org/officeDocument/2006/relationships/tags" Target="../tags/tag35.xml"/><Relationship Id="rId11" Type="http://schemas.openxmlformats.org/officeDocument/2006/relationships/tags" Target="../tags/tag34.xml"/><Relationship Id="rId10" Type="http://schemas.openxmlformats.org/officeDocument/2006/relationships/tags" Target="../tags/tag33.xml"/><Relationship Id="rId1" Type="http://schemas.openxmlformats.org/officeDocument/2006/relationships/tags" Target="../tags/tag24.xml"/></Relationships>
</file>

<file path=ppt/slides/_rels/slide14.xml.rels><?xml version="1.0" encoding="UTF-8" standalone="yes"?>
<Relationships xmlns="http://schemas.openxmlformats.org/package/2006/relationships"><Relationship Id="rId9" Type="http://schemas.openxmlformats.org/officeDocument/2006/relationships/tags" Target="../tags/tag54.xml"/><Relationship Id="rId8" Type="http://schemas.openxmlformats.org/officeDocument/2006/relationships/tags" Target="../tags/tag53.xml"/><Relationship Id="rId7" Type="http://schemas.openxmlformats.org/officeDocument/2006/relationships/tags" Target="../tags/tag52.xml"/><Relationship Id="rId6" Type="http://schemas.openxmlformats.org/officeDocument/2006/relationships/tags" Target="../tags/tag51.xml"/><Relationship Id="rId5" Type="http://schemas.openxmlformats.org/officeDocument/2006/relationships/tags" Target="../tags/tag50.xml"/><Relationship Id="rId4" Type="http://schemas.openxmlformats.org/officeDocument/2006/relationships/tags" Target="../tags/tag49.xml"/><Relationship Id="rId3" Type="http://schemas.openxmlformats.org/officeDocument/2006/relationships/tags" Target="../tags/tag48.xml"/><Relationship Id="rId2" Type="http://schemas.openxmlformats.org/officeDocument/2006/relationships/tags" Target="../tags/tag47.xml"/><Relationship Id="rId19" Type="http://schemas.openxmlformats.org/officeDocument/2006/relationships/slideLayout" Target="../slideLayouts/slideLayout17.xml"/><Relationship Id="rId18" Type="http://schemas.openxmlformats.org/officeDocument/2006/relationships/tags" Target="../tags/tag63.xml"/><Relationship Id="rId17" Type="http://schemas.openxmlformats.org/officeDocument/2006/relationships/tags" Target="../tags/tag62.xml"/><Relationship Id="rId16" Type="http://schemas.openxmlformats.org/officeDocument/2006/relationships/tags" Target="../tags/tag61.xml"/><Relationship Id="rId15" Type="http://schemas.openxmlformats.org/officeDocument/2006/relationships/tags" Target="../tags/tag60.xml"/><Relationship Id="rId14" Type="http://schemas.openxmlformats.org/officeDocument/2006/relationships/tags" Target="../tags/tag59.xml"/><Relationship Id="rId13" Type="http://schemas.openxmlformats.org/officeDocument/2006/relationships/tags" Target="../tags/tag58.xml"/><Relationship Id="rId12" Type="http://schemas.openxmlformats.org/officeDocument/2006/relationships/tags" Target="../tags/tag57.xml"/><Relationship Id="rId11" Type="http://schemas.openxmlformats.org/officeDocument/2006/relationships/tags" Target="../tags/tag56.xml"/><Relationship Id="rId10" Type="http://schemas.openxmlformats.org/officeDocument/2006/relationships/tags" Target="../tags/tag55.xml"/><Relationship Id="rId1" Type="http://schemas.openxmlformats.org/officeDocument/2006/relationships/tags" Target="../tags/tag46.xml"/></Relationships>
</file>

<file path=ppt/slides/_rels/slide15.xml.rels><?xml version="1.0" encoding="UTF-8" standalone="yes"?>
<Relationships xmlns="http://schemas.openxmlformats.org/package/2006/relationships"><Relationship Id="rId9" Type="http://schemas.openxmlformats.org/officeDocument/2006/relationships/tags" Target="../tags/tag72.xml"/><Relationship Id="rId8" Type="http://schemas.openxmlformats.org/officeDocument/2006/relationships/tags" Target="../tags/tag71.xml"/><Relationship Id="rId7" Type="http://schemas.openxmlformats.org/officeDocument/2006/relationships/tags" Target="../tags/tag70.xml"/><Relationship Id="rId6" Type="http://schemas.openxmlformats.org/officeDocument/2006/relationships/tags" Target="../tags/tag69.xml"/><Relationship Id="rId5" Type="http://schemas.openxmlformats.org/officeDocument/2006/relationships/tags" Target="../tags/tag68.xml"/><Relationship Id="rId4" Type="http://schemas.openxmlformats.org/officeDocument/2006/relationships/tags" Target="../tags/tag67.xml"/><Relationship Id="rId3" Type="http://schemas.openxmlformats.org/officeDocument/2006/relationships/tags" Target="../tags/tag66.xml"/><Relationship Id="rId27" Type="http://schemas.openxmlformats.org/officeDocument/2006/relationships/slideLayout" Target="../slideLayouts/slideLayout18.xml"/><Relationship Id="rId26" Type="http://schemas.openxmlformats.org/officeDocument/2006/relationships/tags" Target="../tags/tag89.xml"/><Relationship Id="rId25" Type="http://schemas.openxmlformats.org/officeDocument/2006/relationships/tags" Target="../tags/tag88.xml"/><Relationship Id="rId24" Type="http://schemas.openxmlformats.org/officeDocument/2006/relationships/tags" Target="../tags/tag87.xml"/><Relationship Id="rId23" Type="http://schemas.openxmlformats.org/officeDocument/2006/relationships/tags" Target="../tags/tag86.xml"/><Relationship Id="rId22" Type="http://schemas.openxmlformats.org/officeDocument/2006/relationships/tags" Target="../tags/tag85.xml"/><Relationship Id="rId21" Type="http://schemas.openxmlformats.org/officeDocument/2006/relationships/tags" Target="../tags/tag84.xml"/><Relationship Id="rId20" Type="http://schemas.openxmlformats.org/officeDocument/2006/relationships/tags" Target="../tags/tag83.xml"/><Relationship Id="rId2" Type="http://schemas.openxmlformats.org/officeDocument/2006/relationships/tags" Target="../tags/tag65.xml"/><Relationship Id="rId19" Type="http://schemas.openxmlformats.org/officeDocument/2006/relationships/tags" Target="../tags/tag82.xml"/><Relationship Id="rId18" Type="http://schemas.openxmlformats.org/officeDocument/2006/relationships/tags" Target="../tags/tag81.xml"/><Relationship Id="rId17" Type="http://schemas.openxmlformats.org/officeDocument/2006/relationships/tags" Target="../tags/tag80.xml"/><Relationship Id="rId16" Type="http://schemas.openxmlformats.org/officeDocument/2006/relationships/tags" Target="../tags/tag79.xml"/><Relationship Id="rId15" Type="http://schemas.openxmlformats.org/officeDocument/2006/relationships/tags" Target="../tags/tag78.xml"/><Relationship Id="rId14" Type="http://schemas.openxmlformats.org/officeDocument/2006/relationships/tags" Target="../tags/tag77.xml"/><Relationship Id="rId13" Type="http://schemas.openxmlformats.org/officeDocument/2006/relationships/tags" Target="../tags/tag76.xml"/><Relationship Id="rId12" Type="http://schemas.openxmlformats.org/officeDocument/2006/relationships/tags" Target="../tags/tag75.xml"/><Relationship Id="rId11" Type="http://schemas.openxmlformats.org/officeDocument/2006/relationships/tags" Target="../tags/tag74.xml"/><Relationship Id="rId10" Type="http://schemas.openxmlformats.org/officeDocument/2006/relationships/tags" Target="../tags/tag73.xml"/><Relationship Id="rId1" Type="http://schemas.openxmlformats.org/officeDocument/2006/relationships/tags" Target="../tags/tag64.xml"/></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19.xml"/><Relationship Id="rId1" Type="http://schemas.openxmlformats.org/officeDocument/2006/relationships/tags" Target="../tags/tag90.xml"/></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20.xml"/><Relationship Id="rId1" Type="http://schemas.openxmlformats.org/officeDocument/2006/relationships/tags" Target="../tags/tag91.xml"/></Relationships>
</file>

<file path=ppt/slides/_rels/slide18.xml.rels><?xml version="1.0" encoding="UTF-8" standalone="yes"?>
<Relationships xmlns="http://schemas.openxmlformats.org/package/2006/relationships"><Relationship Id="rId9" Type="http://schemas.openxmlformats.org/officeDocument/2006/relationships/tags" Target="../tags/tag100.xml"/><Relationship Id="rId8" Type="http://schemas.openxmlformats.org/officeDocument/2006/relationships/tags" Target="../tags/tag99.xml"/><Relationship Id="rId7" Type="http://schemas.openxmlformats.org/officeDocument/2006/relationships/tags" Target="../tags/tag98.xml"/><Relationship Id="rId6" Type="http://schemas.openxmlformats.org/officeDocument/2006/relationships/tags" Target="../tags/tag97.xml"/><Relationship Id="rId5" Type="http://schemas.openxmlformats.org/officeDocument/2006/relationships/tags" Target="../tags/tag96.xml"/><Relationship Id="rId4" Type="http://schemas.openxmlformats.org/officeDocument/2006/relationships/tags" Target="../tags/tag95.xml"/><Relationship Id="rId39" Type="http://schemas.openxmlformats.org/officeDocument/2006/relationships/slideLayout" Target="../slideLayouts/slideLayout21.xml"/><Relationship Id="rId38" Type="http://schemas.openxmlformats.org/officeDocument/2006/relationships/tags" Target="../tags/tag129.xml"/><Relationship Id="rId37" Type="http://schemas.openxmlformats.org/officeDocument/2006/relationships/tags" Target="../tags/tag128.xml"/><Relationship Id="rId36" Type="http://schemas.openxmlformats.org/officeDocument/2006/relationships/tags" Target="../tags/tag127.xml"/><Relationship Id="rId35" Type="http://schemas.openxmlformats.org/officeDocument/2006/relationships/tags" Target="../tags/tag126.xml"/><Relationship Id="rId34" Type="http://schemas.openxmlformats.org/officeDocument/2006/relationships/tags" Target="../tags/tag125.xml"/><Relationship Id="rId33" Type="http://schemas.openxmlformats.org/officeDocument/2006/relationships/tags" Target="../tags/tag124.xml"/><Relationship Id="rId32" Type="http://schemas.openxmlformats.org/officeDocument/2006/relationships/tags" Target="../tags/tag123.xml"/><Relationship Id="rId31" Type="http://schemas.openxmlformats.org/officeDocument/2006/relationships/tags" Target="../tags/tag122.xml"/><Relationship Id="rId30" Type="http://schemas.openxmlformats.org/officeDocument/2006/relationships/tags" Target="../tags/tag121.xml"/><Relationship Id="rId3" Type="http://schemas.openxmlformats.org/officeDocument/2006/relationships/tags" Target="../tags/tag94.xml"/><Relationship Id="rId29" Type="http://schemas.openxmlformats.org/officeDocument/2006/relationships/tags" Target="../tags/tag120.xml"/><Relationship Id="rId28" Type="http://schemas.openxmlformats.org/officeDocument/2006/relationships/tags" Target="../tags/tag119.xml"/><Relationship Id="rId27" Type="http://schemas.openxmlformats.org/officeDocument/2006/relationships/tags" Target="../tags/tag118.xml"/><Relationship Id="rId26" Type="http://schemas.openxmlformats.org/officeDocument/2006/relationships/tags" Target="../tags/tag117.xml"/><Relationship Id="rId25" Type="http://schemas.openxmlformats.org/officeDocument/2006/relationships/tags" Target="../tags/tag116.xml"/><Relationship Id="rId24" Type="http://schemas.openxmlformats.org/officeDocument/2006/relationships/tags" Target="../tags/tag115.xml"/><Relationship Id="rId23" Type="http://schemas.openxmlformats.org/officeDocument/2006/relationships/tags" Target="../tags/tag114.xml"/><Relationship Id="rId22" Type="http://schemas.openxmlformats.org/officeDocument/2006/relationships/tags" Target="../tags/tag113.xml"/><Relationship Id="rId21" Type="http://schemas.openxmlformats.org/officeDocument/2006/relationships/tags" Target="../tags/tag112.xml"/><Relationship Id="rId20" Type="http://schemas.openxmlformats.org/officeDocument/2006/relationships/tags" Target="../tags/tag111.xml"/><Relationship Id="rId2" Type="http://schemas.openxmlformats.org/officeDocument/2006/relationships/tags" Target="../tags/tag93.xml"/><Relationship Id="rId19" Type="http://schemas.openxmlformats.org/officeDocument/2006/relationships/tags" Target="../tags/tag110.xml"/><Relationship Id="rId18" Type="http://schemas.openxmlformats.org/officeDocument/2006/relationships/tags" Target="../tags/tag109.xml"/><Relationship Id="rId17" Type="http://schemas.openxmlformats.org/officeDocument/2006/relationships/tags" Target="../tags/tag108.xml"/><Relationship Id="rId16" Type="http://schemas.openxmlformats.org/officeDocument/2006/relationships/tags" Target="../tags/tag107.xml"/><Relationship Id="rId15" Type="http://schemas.openxmlformats.org/officeDocument/2006/relationships/tags" Target="../tags/tag106.xml"/><Relationship Id="rId14" Type="http://schemas.openxmlformats.org/officeDocument/2006/relationships/tags" Target="../tags/tag105.xml"/><Relationship Id="rId13" Type="http://schemas.openxmlformats.org/officeDocument/2006/relationships/tags" Target="../tags/tag104.xml"/><Relationship Id="rId12" Type="http://schemas.openxmlformats.org/officeDocument/2006/relationships/tags" Target="../tags/tag103.xml"/><Relationship Id="rId11" Type="http://schemas.openxmlformats.org/officeDocument/2006/relationships/tags" Target="../tags/tag102.xml"/><Relationship Id="rId10" Type="http://schemas.openxmlformats.org/officeDocument/2006/relationships/tags" Target="../tags/tag101.xml"/><Relationship Id="rId1" Type="http://schemas.openxmlformats.org/officeDocument/2006/relationships/tags" Target="../tags/tag92.xml"/></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22.xml"/><Relationship Id="rId1" Type="http://schemas.openxmlformats.org/officeDocument/2006/relationships/tags" Target="../tags/tag130.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tags" Target="../tags/tag2.xml"/></Relationships>
</file>

<file path=ppt/slides/_rels/slide20.xml.rels><?xml version="1.0" encoding="UTF-8" standalone="yes"?>
<Relationships xmlns="http://schemas.openxmlformats.org/package/2006/relationships"><Relationship Id="rId9" Type="http://schemas.openxmlformats.org/officeDocument/2006/relationships/tags" Target="../tags/tag137.xml"/><Relationship Id="rId8" Type="http://schemas.openxmlformats.org/officeDocument/2006/relationships/tags" Target="../tags/tag136.xml"/><Relationship Id="rId7" Type="http://schemas.openxmlformats.org/officeDocument/2006/relationships/tags" Target="../tags/tag135.xml"/><Relationship Id="rId6" Type="http://schemas.openxmlformats.org/officeDocument/2006/relationships/image" Target="../media/image24.svg"/><Relationship Id="rId5" Type="http://schemas.openxmlformats.org/officeDocument/2006/relationships/image" Target="../media/image23.png"/><Relationship Id="rId44" Type="http://schemas.openxmlformats.org/officeDocument/2006/relationships/slideLayout" Target="../slideLayouts/slideLayout23.xml"/><Relationship Id="rId43" Type="http://schemas.openxmlformats.org/officeDocument/2006/relationships/tags" Target="../tags/tag161.xml"/><Relationship Id="rId42" Type="http://schemas.openxmlformats.org/officeDocument/2006/relationships/tags" Target="../tags/tag160.xml"/><Relationship Id="rId41" Type="http://schemas.openxmlformats.org/officeDocument/2006/relationships/image" Target="../media/image34.svg"/><Relationship Id="rId40" Type="http://schemas.openxmlformats.org/officeDocument/2006/relationships/image" Target="../media/image33.png"/><Relationship Id="rId4" Type="http://schemas.openxmlformats.org/officeDocument/2006/relationships/tags" Target="../tags/tag134.xml"/><Relationship Id="rId39" Type="http://schemas.openxmlformats.org/officeDocument/2006/relationships/tags" Target="../tags/tag159.xml"/><Relationship Id="rId38" Type="http://schemas.openxmlformats.org/officeDocument/2006/relationships/tags" Target="../tags/tag158.xml"/><Relationship Id="rId37" Type="http://schemas.openxmlformats.org/officeDocument/2006/relationships/tags" Target="../tags/tag157.xml"/><Relationship Id="rId36" Type="http://schemas.openxmlformats.org/officeDocument/2006/relationships/tags" Target="../tags/tag156.xml"/><Relationship Id="rId35" Type="http://schemas.openxmlformats.org/officeDocument/2006/relationships/tags" Target="../tags/tag155.xml"/><Relationship Id="rId34" Type="http://schemas.openxmlformats.org/officeDocument/2006/relationships/image" Target="../media/image32.svg"/><Relationship Id="rId33" Type="http://schemas.openxmlformats.org/officeDocument/2006/relationships/image" Target="../media/image31.png"/><Relationship Id="rId32" Type="http://schemas.openxmlformats.org/officeDocument/2006/relationships/tags" Target="../tags/tag154.xml"/><Relationship Id="rId31" Type="http://schemas.openxmlformats.org/officeDocument/2006/relationships/tags" Target="../tags/tag153.xml"/><Relationship Id="rId30" Type="http://schemas.openxmlformats.org/officeDocument/2006/relationships/tags" Target="../tags/tag152.xml"/><Relationship Id="rId3" Type="http://schemas.openxmlformats.org/officeDocument/2006/relationships/tags" Target="../tags/tag133.xml"/><Relationship Id="rId29" Type="http://schemas.openxmlformats.org/officeDocument/2006/relationships/tags" Target="../tags/tag151.xml"/><Relationship Id="rId28" Type="http://schemas.openxmlformats.org/officeDocument/2006/relationships/tags" Target="../tags/tag150.xml"/><Relationship Id="rId27" Type="http://schemas.openxmlformats.org/officeDocument/2006/relationships/image" Target="../media/image30.svg"/><Relationship Id="rId26" Type="http://schemas.openxmlformats.org/officeDocument/2006/relationships/image" Target="../media/image29.png"/><Relationship Id="rId25" Type="http://schemas.openxmlformats.org/officeDocument/2006/relationships/tags" Target="../tags/tag149.xml"/><Relationship Id="rId24" Type="http://schemas.openxmlformats.org/officeDocument/2006/relationships/tags" Target="../tags/tag148.xml"/><Relationship Id="rId23" Type="http://schemas.openxmlformats.org/officeDocument/2006/relationships/tags" Target="../tags/tag147.xml"/><Relationship Id="rId22" Type="http://schemas.openxmlformats.org/officeDocument/2006/relationships/tags" Target="../tags/tag146.xml"/><Relationship Id="rId21" Type="http://schemas.openxmlformats.org/officeDocument/2006/relationships/tags" Target="../tags/tag145.xml"/><Relationship Id="rId20" Type="http://schemas.openxmlformats.org/officeDocument/2006/relationships/image" Target="../media/image28.svg"/><Relationship Id="rId2" Type="http://schemas.openxmlformats.org/officeDocument/2006/relationships/tags" Target="../tags/tag132.xml"/><Relationship Id="rId19" Type="http://schemas.openxmlformats.org/officeDocument/2006/relationships/image" Target="../media/image27.png"/><Relationship Id="rId18" Type="http://schemas.openxmlformats.org/officeDocument/2006/relationships/tags" Target="../tags/tag144.xml"/><Relationship Id="rId17" Type="http://schemas.openxmlformats.org/officeDocument/2006/relationships/tags" Target="../tags/tag143.xml"/><Relationship Id="rId16" Type="http://schemas.openxmlformats.org/officeDocument/2006/relationships/tags" Target="../tags/tag142.xml"/><Relationship Id="rId15" Type="http://schemas.openxmlformats.org/officeDocument/2006/relationships/tags" Target="../tags/tag141.xml"/><Relationship Id="rId14" Type="http://schemas.openxmlformats.org/officeDocument/2006/relationships/tags" Target="../tags/tag140.xml"/><Relationship Id="rId13" Type="http://schemas.openxmlformats.org/officeDocument/2006/relationships/image" Target="../media/image26.svg"/><Relationship Id="rId12" Type="http://schemas.openxmlformats.org/officeDocument/2006/relationships/image" Target="../media/image25.png"/><Relationship Id="rId11" Type="http://schemas.openxmlformats.org/officeDocument/2006/relationships/tags" Target="../tags/tag139.xml"/><Relationship Id="rId10" Type="http://schemas.openxmlformats.org/officeDocument/2006/relationships/tags" Target="../tags/tag138.xml"/><Relationship Id="rId1" Type="http://schemas.openxmlformats.org/officeDocument/2006/relationships/tags" Target="../tags/tag131.xml"/></Relationships>
</file>

<file path=ppt/slides/_rels/slide21.xml.rels><?xml version="1.0" encoding="UTF-8" standalone="yes"?>
<Relationships xmlns="http://schemas.openxmlformats.org/package/2006/relationships"><Relationship Id="rId9" Type="http://schemas.openxmlformats.org/officeDocument/2006/relationships/tags" Target="../tags/tag170.xml"/><Relationship Id="rId8" Type="http://schemas.openxmlformats.org/officeDocument/2006/relationships/tags" Target="../tags/tag169.xml"/><Relationship Id="rId7" Type="http://schemas.openxmlformats.org/officeDocument/2006/relationships/tags" Target="../tags/tag168.xml"/><Relationship Id="rId6" Type="http://schemas.openxmlformats.org/officeDocument/2006/relationships/tags" Target="../tags/tag167.xml"/><Relationship Id="rId5" Type="http://schemas.openxmlformats.org/officeDocument/2006/relationships/tags" Target="../tags/tag166.xml"/><Relationship Id="rId4" Type="http://schemas.openxmlformats.org/officeDocument/2006/relationships/tags" Target="../tags/tag165.xml"/><Relationship Id="rId3" Type="http://schemas.openxmlformats.org/officeDocument/2006/relationships/tags" Target="../tags/tag164.xml"/><Relationship Id="rId29" Type="http://schemas.openxmlformats.org/officeDocument/2006/relationships/slideLayout" Target="../slideLayouts/slideLayout24.xml"/><Relationship Id="rId28" Type="http://schemas.openxmlformats.org/officeDocument/2006/relationships/tags" Target="../tags/tag183.xml"/><Relationship Id="rId27" Type="http://schemas.openxmlformats.org/officeDocument/2006/relationships/image" Target="../media/image40.svg"/><Relationship Id="rId26" Type="http://schemas.openxmlformats.org/officeDocument/2006/relationships/image" Target="../media/image39.png"/><Relationship Id="rId25" Type="http://schemas.openxmlformats.org/officeDocument/2006/relationships/tags" Target="../tags/tag182.xml"/><Relationship Id="rId24" Type="http://schemas.openxmlformats.org/officeDocument/2006/relationships/tags" Target="../tags/tag181.xml"/><Relationship Id="rId23" Type="http://schemas.openxmlformats.org/officeDocument/2006/relationships/image" Target="../media/image38.svg"/><Relationship Id="rId22" Type="http://schemas.openxmlformats.org/officeDocument/2006/relationships/image" Target="../media/image37.png"/><Relationship Id="rId21" Type="http://schemas.openxmlformats.org/officeDocument/2006/relationships/tags" Target="../tags/tag180.xml"/><Relationship Id="rId20" Type="http://schemas.openxmlformats.org/officeDocument/2006/relationships/image" Target="../media/image36.svg"/><Relationship Id="rId2" Type="http://schemas.openxmlformats.org/officeDocument/2006/relationships/tags" Target="../tags/tag163.xml"/><Relationship Id="rId19" Type="http://schemas.openxmlformats.org/officeDocument/2006/relationships/image" Target="../media/image35.png"/><Relationship Id="rId18" Type="http://schemas.openxmlformats.org/officeDocument/2006/relationships/tags" Target="../tags/tag179.xml"/><Relationship Id="rId17" Type="http://schemas.openxmlformats.org/officeDocument/2006/relationships/tags" Target="../tags/tag178.xml"/><Relationship Id="rId16" Type="http://schemas.openxmlformats.org/officeDocument/2006/relationships/tags" Target="../tags/tag177.xml"/><Relationship Id="rId15" Type="http://schemas.openxmlformats.org/officeDocument/2006/relationships/tags" Target="../tags/tag176.xml"/><Relationship Id="rId14" Type="http://schemas.openxmlformats.org/officeDocument/2006/relationships/tags" Target="../tags/tag175.xml"/><Relationship Id="rId13" Type="http://schemas.openxmlformats.org/officeDocument/2006/relationships/tags" Target="../tags/tag174.xml"/><Relationship Id="rId12" Type="http://schemas.openxmlformats.org/officeDocument/2006/relationships/tags" Target="../tags/tag173.xml"/><Relationship Id="rId11" Type="http://schemas.openxmlformats.org/officeDocument/2006/relationships/tags" Target="../tags/tag172.xml"/><Relationship Id="rId10" Type="http://schemas.openxmlformats.org/officeDocument/2006/relationships/tags" Target="../tags/tag171.xml"/><Relationship Id="rId1" Type="http://schemas.openxmlformats.org/officeDocument/2006/relationships/tags" Target="../tags/tag162.xml"/></Relationships>
</file>

<file path=ppt/slides/_rels/slide22.xml.rels><?xml version="1.0" encoding="UTF-8" standalone="yes"?>
<Relationships xmlns="http://schemas.openxmlformats.org/package/2006/relationships"><Relationship Id="rId9" Type="http://schemas.openxmlformats.org/officeDocument/2006/relationships/tags" Target="../tags/tag192.xml"/><Relationship Id="rId8" Type="http://schemas.openxmlformats.org/officeDocument/2006/relationships/tags" Target="../tags/tag191.xml"/><Relationship Id="rId7" Type="http://schemas.openxmlformats.org/officeDocument/2006/relationships/tags" Target="../tags/tag190.xml"/><Relationship Id="rId6" Type="http://schemas.openxmlformats.org/officeDocument/2006/relationships/tags" Target="../tags/tag189.xml"/><Relationship Id="rId5" Type="http://schemas.openxmlformats.org/officeDocument/2006/relationships/tags" Target="../tags/tag188.xml"/><Relationship Id="rId4" Type="http://schemas.openxmlformats.org/officeDocument/2006/relationships/tags" Target="../tags/tag187.xml"/><Relationship Id="rId3" Type="http://schemas.openxmlformats.org/officeDocument/2006/relationships/tags" Target="../tags/tag186.xml"/><Relationship Id="rId2" Type="http://schemas.openxmlformats.org/officeDocument/2006/relationships/tags" Target="../tags/tag185.xml"/><Relationship Id="rId19" Type="http://schemas.openxmlformats.org/officeDocument/2006/relationships/slideLayout" Target="../slideLayouts/slideLayout25.xml"/><Relationship Id="rId18" Type="http://schemas.openxmlformats.org/officeDocument/2006/relationships/tags" Target="../tags/tag201.xml"/><Relationship Id="rId17" Type="http://schemas.openxmlformats.org/officeDocument/2006/relationships/tags" Target="../tags/tag200.xml"/><Relationship Id="rId16" Type="http://schemas.openxmlformats.org/officeDocument/2006/relationships/tags" Target="../tags/tag199.xml"/><Relationship Id="rId15" Type="http://schemas.openxmlformats.org/officeDocument/2006/relationships/tags" Target="../tags/tag198.xml"/><Relationship Id="rId14" Type="http://schemas.openxmlformats.org/officeDocument/2006/relationships/tags" Target="../tags/tag197.xml"/><Relationship Id="rId13" Type="http://schemas.openxmlformats.org/officeDocument/2006/relationships/tags" Target="../tags/tag196.xml"/><Relationship Id="rId12" Type="http://schemas.openxmlformats.org/officeDocument/2006/relationships/tags" Target="../tags/tag195.xml"/><Relationship Id="rId11" Type="http://schemas.openxmlformats.org/officeDocument/2006/relationships/tags" Target="../tags/tag194.xml"/><Relationship Id="rId10" Type="http://schemas.openxmlformats.org/officeDocument/2006/relationships/tags" Target="../tags/tag193.xml"/><Relationship Id="rId1" Type="http://schemas.openxmlformats.org/officeDocument/2006/relationships/tags" Target="../tags/tag184.xml"/></Relationships>
</file>

<file path=ppt/slides/_rels/slide23.xml.rels><?xml version="1.0" encoding="UTF-8" standalone="yes"?>
<Relationships xmlns="http://schemas.openxmlformats.org/package/2006/relationships"><Relationship Id="rId9" Type="http://schemas.openxmlformats.org/officeDocument/2006/relationships/image" Target="../media/image46.svg"/><Relationship Id="rId8" Type="http://schemas.openxmlformats.org/officeDocument/2006/relationships/image" Target="../media/image45.png"/><Relationship Id="rId7" Type="http://schemas.openxmlformats.org/officeDocument/2006/relationships/tags" Target="../tags/tag204.xml"/><Relationship Id="rId6" Type="http://schemas.openxmlformats.org/officeDocument/2006/relationships/image" Target="../media/image44.svg"/><Relationship Id="rId5" Type="http://schemas.openxmlformats.org/officeDocument/2006/relationships/image" Target="../media/image43.png"/><Relationship Id="rId4" Type="http://schemas.openxmlformats.org/officeDocument/2006/relationships/tags" Target="../tags/tag203.xml"/><Relationship Id="rId3" Type="http://schemas.openxmlformats.org/officeDocument/2006/relationships/image" Target="../media/image42.svg"/><Relationship Id="rId2" Type="http://schemas.openxmlformats.org/officeDocument/2006/relationships/image" Target="../media/image41.png"/><Relationship Id="rId18" Type="http://schemas.openxmlformats.org/officeDocument/2006/relationships/notesSlide" Target="../notesSlides/notesSlide1.xml"/><Relationship Id="rId17" Type="http://schemas.openxmlformats.org/officeDocument/2006/relationships/slideLayout" Target="../slideLayouts/slideLayout26.xml"/><Relationship Id="rId16" Type="http://schemas.openxmlformats.org/officeDocument/2006/relationships/tags" Target="../tags/tag211.xml"/><Relationship Id="rId15" Type="http://schemas.openxmlformats.org/officeDocument/2006/relationships/tags" Target="../tags/tag210.xml"/><Relationship Id="rId14" Type="http://schemas.openxmlformats.org/officeDocument/2006/relationships/tags" Target="../tags/tag209.xml"/><Relationship Id="rId13" Type="http://schemas.openxmlformats.org/officeDocument/2006/relationships/tags" Target="../tags/tag208.xml"/><Relationship Id="rId12" Type="http://schemas.openxmlformats.org/officeDocument/2006/relationships/tags" Target="../tags/tag207.xml"/><Relationship Id="rId11" Type="http://schemas.openxmlformats.org/officeDocument/2006/relationships/tags" Target="../tags/tag206.xml"/><Relationship Id="rId10" Type="http://schemas.openxmlformats.org/officeDocument/2006/relationships/tags" Target="../tags/tag205.xml"/><Relationship Id="rId1" Type="http://schemas.openxmlformats.org/officeDocument/2006/relationships/tags" Target="../tags/tag202.xml"/></Relationships>
</file>

<file path=ppt/slides/_rels/slide24.xml.rels><?xml version="1.0" encoding="UTF-8" standalone="yes"?>
<Relationships xmlns="http://schemas.openxmlformats.org/package/2006/relationships"><Relationship Id="rId9" Type="http://schemas.openxmlformats.org/officeDocument/2006/relationships/tags" Target="../tags/tag220.xml"/><Relationship Id="rId8" Type="http://schemas.openxmlformats.org/officeDocument/2006/relationships/tags" Target="../tags/tag219.xml"/><Relationship Id="rId7" Type="http://schemas.openxmlformats.org/officeDocument/2006/relationships/tags" Target="../tags/tag218.xml"/><Relationship Id="rId6" Type="http://schemas.openxmlformats.org/officeDocument/2006/relationships/tags" Target="../tags/tag217.xml"/><Relationship Id="rId5" Type="http://schemas.openxmlformats.org/officeDocument/2006/relationships/tags" Target="../tags/tag216.xml"/><Relationship Id="rId4" Type="http://schemas.openxmlformats.org/officeDocument/2006/relationships/tags" Target="../tags/tag215.xml"/><Relationship Id="rId37" Type="http://schemas.openxmlformats.org/officeDocument/2006/relationships/slideLayout" Target="../slideLayouts/slideLayout27.xml"/><Relationship Id="rId36" Type="http://schemas.openxmlformats.org/officeDocument/2006/relationships/tags" Target="../tags/tag247.xml"/><Relationship Id="rId35" Type="http://schemas.openxmlformats.org/officeDocument/2006/relationships/tags" Target="../tags/tag246.xml"/><Relationship Id="rId34" Type="http://schemas.openxmlformats.org/officeDocument/2006/relationships/tags" Target="../tags/tag245.xml"/><Relationship Id="rId33" Type="http://schemas.openxmlformats.org/officeDocument/2006/relationships/tags" Target="../tags/tag244.xml"/><Relationship Id="rId32" Type="http://schemas.openxmlformats.org/officeDocument/2006/relationships/tags" Target="../tags/tag243.xml"/><Relationship Id="rId31" Type="http://schemas.openxmlformats.org/officeDocument/2006/relationships/tags" Target="../tags/tag242.xml"/><Relationship Id="rId30" Type="http://schemas.openxmlformats.org/officeDocument/2006/relationships/tags" Target="../tags/tag241.xml"/><Relationship Id="rId3" Type="http://schemas.openxmlformats.org/officeDocument/2006/relationships/tags" Target="../tags/tag214.xml"/><Relationship Id="rId29" Type="http://schemas.openxmlformats.org/officeDocument/2006/relationships/tags" Target="../tags/tag240.xml"/><Relationship Id="rId28" Type="http://schemas.openxmlformats.org/officeDocument/2006/relationships/tags" Target="../tags/tag239.xml"/><Relationship Id="rId27" Type="http://schemas.openxmlformats.org/officeDocument/2006/relationships/tags" Target="../tags/tag238.xml"/><Relationship Id="rId26" Type="http://schemas.openxmlformats.org/officeDocument/2006/relationships/tags" Target="../tags/tag237.xml"/><Relationship Id="rId25" Type="http://schemas.openxmlformats.org/officeDocument/2006/relationships/tags" Target="../tags/tag236.xml"/><Relationship Id="rId24" Type="http://schemas.openxmlformats.org/officeDocument/2006/relationships/tags" Target="../tags/tag235.xml"/><Relationship Id="rId23" Type="http://schemas.openxmlformats.org/officeDocument/2006/relationships/tags" Target="../tags/tag234.xml"/><Relationship Id="rId22" Type="http://schemas.openxmlformats.org/officeDocument/2006/relationships/tags" Target="../tags/tag233.xml"/><Relationship Id="rId21" Type="http://schemas.openxmlformats.org/officeDocument/2006/relationships/tags" Target="../tags/tag232.xml"/><Relationship Id="rId20" Type="http://schemas.openxmlformats.org/officeDocument/2006/relationships/tags" Target="../tags/tag231.xml"/><Relationship Id="rId2" Type="http://schemas.openxmlformats.org/officeDocument/2006/relationships/tags" Target="../tags/tag213.xml"/><Relationship Id="rId19" Type="http://schemas.openxmlformats.org/officeDocument/2006/relationships/tags" Target="../tags/tag230.xml"/><Relationship Id="rId18" Type="http://schemas.openxmlformats.org/officeDocument/2006/relationships/tags" Target="../tags/tag229.xml"/><Relationship Id="rId17" Type="http://schemas.openxmlformats.org/officeDocument/2006/relationships/tags" Target="../tags/tag228.xml"/><Relationship Id="rId16" Type="http://schemas.openxmlformats.org/officeDocument/2006/relationships/tags" Target="../tags/tag227.xml"/><Relationship Id="rId15" Type="http://schemas.openxmlformats.org/officeDocument/2006/relationships/tags" Target="../tags/tag226.xml"/><Relationship Id="rId14" Type="http://schemas.openxmlformats.org/officeDocument/2006/relationships/tags" Target="../tags/tag225.xml"/><Relationship Id="rId13" Type="http://schemas.openxmlformats.org/officeDocument/2006/relationships/tags" Target="../tags/tag224.xml"/><Relationship Id="rId12" Type="http://schemas.openxmlformats.org/officeDocument/2006/relationships/tags" Target="../tags/tag223.xml"/><Relationship Id="rId11" Type="http://schemas.openxmlformats.org/officeDocument/2006/relationships/tags" Target="../tags/tag222.xml"/><Relationship Id="rId10" Type="http://schemas.openxmlformats.org/officeDocument/2006/relationships/tags" Target="../tags/tag221.xml"/><Relationship Id="rId1" Type="http://schemas.openxmlformats.org/officeDocument/2006/relationships/tags" Target="../tags/tag212.xml"/></Relationships>
</file>

<file path=ppt/slides/_rels/slide25.xml.rels><?xml version="1.0" encoding="UTF-8" standalone="yes"?>
<Relationships xmlns="http://schemas.openxmlformats.org/package/2006/relationships"><Relationship Id="rId9" Type="http://schemas.openxmlformats.org/officeDocument/2006/relationships/tags" Target="../tags/tag256.xml"/><Relationship Id="rId8" Type="http://schemas.openxmlformats.org/officeDocument/2006/relationships/tags" Target="../tags/tag255.xml"/><Relationship Id="rId7" Type="http://schemas.openxmlformats.org/officeDocument/2006/relationships/tags" Target="../tags/tag254.xml"/><Relationship Id="rId6" Type="http://schemas.openxmlformats.org/officeDocument/2006/relationships/tags" Target="../tags/tag253.xml"/><Relationship Id="rId5" Type="http://schemas.openxmlformats.org/officeDocument/2006/relationships/tags" Target="../tags/tag252.xml"/><Relationship Id="rId4" Type="http://schemas.openxmlformats.org/officeDocument/2006/relationships/tags" Target="../tags/tag251.xml"/><Relationship Id="rId37" Type="http://schemas.openxmlformats.org/officeDocument/2006/relationships/slideLayout" Target="../slideLayouts/slideLayout28.xml"/><Relationship Id="rId36" Type="http://schemas.openxmlformats.org/officeDocument/2006/relationships/tags" Target="../tags/tag283.xml"/><Relationship Id="rId35" Type="http://schemas.openxmlformats.org/officeDocument/2006/relationships/tags" Target="../tags/tag282.xml"/><Relationship Id="rId34" Type="http://schemas.openxmlformats.org/officeDocument/2006/relationships/tags" Target="../tags/tag281.xml"/><Relationship Id="rId33" Type="http://schemas.openxmlformats.org/officeDocument/2006/relationships/tags" Target="../tags/tag280.xml"/><Relationship Id="rId32" Type="http://schemas.openxmlformats.org/officeDocument/2006/relationships/tags" Target="../tags/tag279.xml"/><Relationship Id="rId31" Type="http://schemas.openxmlformats.org/officeDocument/2006/relationships/tags" Target="../tags/tag278.xml"/><Relationship Id="rId30" Type="http://schemas.openxmlformats.org/officeDocument/2006/relationships/tags" Target="../tags/tag277.xml"/><Relationship Id="rId3" Type="http://schemas.openxmlformats.org/officeDocument/2006/relationships/tags" Target="../tags/tag250.xml"/><Relationship Id="rId29" Type="http://schemas.openxmlformats.org/officeDocument/2006/relationships/tags" Target="../tags/tag276.xml"/><Relationship Id="rId28" Type="http://schemas.openxmlformats.org/officeDocument/2006/relationships/tags" Target="../tags/tag275.xml"/><Relationship Id="rId27" Type="http://schemas.openxmlformats.org/officeDocument/2006/relationships/tags" Target="../tags/tag274.xml"/><Relationship Id="rId26" Type="http://schemas.openxmlformats.org/officeDocument/2006/relationships/tags" Target="../tags/tag273.xml"/><Relationship Id="rId25" Type="http://schemas.openxmlformats.org/officeDocument/2006/relationships/tags" Target="../tags/tag272.xml"/><Relationship Id="rId24" Type="http://schemas.openxmlformats.org/officeDocument/2006/relationships/tags" Target="../tags/tag271.xml"/><Relationship Id="rId23" Type="http://schemas.openxmlformats.org/officeDocument/2006/relationships/tags" Target="../tags/tag270.xml"/><Relationship Id="rId22" Type="http://schemas.openxmlformats.org/officeDocument/2006/relationships/tags" Target="../tags/tag269.xml"/><Relationship Id="rId21" Type="http://schemas.openxmlformats.org/officeDocument/2006/relationships/tags" Target="../tags/tag268.xml"/><Relationship Id="rId20" Type="http://schemas.openxmlformats.org/officeDocument/2006/relationships/tags" Target="../tags/tag267.xml"/><Relationship Id="rId2" Type="http://schemas.openxmlformats.org/officeDocument/2006/relationships/tags" Target="../tags/tag249.xml"/><Relationship Id="rId19" Type="http://schemas.openxmlformats.org/officeDocument/2006/relationships/tags" Target="../tags/tag266.xml"/><Relationship Id="rId18" Type="http://schemas.openxmlformats.org/officeDocument/2006/relationships/tags" Target="../tags/tag265.xml"/><Relationship Id="rId17" Type="http://schemas.openxmlformats.org/officeDocument/2006/relationships/tags" Target="../tags/tag264.xml"/><Relationship Id="rId16" Type="http://schemas.openxmlformats.org/officeDocument/2006/relationships/tags" Target="../tags/tag263.xml"/><Relationship Id="rId15" Type="http://schemas.openxmlformats.org/officeDocument/2006/relationships/tags" Target="../tags/tag262.xml"/><Relationship Id="rId14" Type="http://schemas.openxmlformats.org/officeDocument/2006/relationships/tags" Target="../tags/tag261.xml"/><Relationship Id="rId13" Type="http://schemas.openxmlformats.org/officeDocument/2006/relationships/tags" Target="../tags/tag260.xml"/><Relationship Id="rId12" Type="http://schemas.openxmlformats.org/officeDocument/2006/relationships/tags" Target="../tags/tag259.xml"/><Relationship Id="rId11" Type="http://schemas.openxmlformats.org/officeDocument/2006/relationships/tags" Target="../tags/tag258.xml"/><Relationship Id="rId10" Type="http://schemas.openxmlformats.org/officeDocument/2006/relationships/tags" Target="../tags/tag257.xml"/><Relationship Id="rId1" Type="http://schemas.openxmlformats.org/officeDocument/2006/relationships/tags" Target="../tags/tag248.xml"/></Relationships>
</file>

<file path=ppt/slides/_rels/slide26.xml.rels><?xml version="1.0" encoding="UTF-8" standalone="yes"?>
<Relationships xmlns="http://schemas.openxmlformats.org/package/2006/relationships"><Relationship Id="rId9" Type="http://schemas.openxmlformats.org/officeDocument/2006/relationships/tags" Target="../tags/tag292.xml"/><Relationship Id="rId8" Type="http://schemas.openxmlformats.org/officeDocument/2006/relationships/tags" Target="../tags/tag291.xml"/><Relationship Id="rId7" Type="http://schemas.openxmlformats.org/officeDocument/2006/relationships/tags" Target="../tags/tag290.xml"/><Relationship Id="rId6" Type="http://schemas.openxmlformats.org/officeDocument/2006/relationships/tags" Target="../tags/tag289.xml"/><Relationship Id="rId5" Type="http://schemas.openxmlformats.org/officeDocument/2006/relationships/tags" Target="../tags/tag288.xml"/><Relationship Id="rId4" Type="http://schemas.openxmlformats.org/officeDocument/2006/relationships/tags" Target="../tags/tag287.xml"/><Relationship Id="rId37" Type="http://schemas.openxmlformats.org/officeDocument/2006/relationships/slideLayout" Target="../slideLayouts/slideLayout29.xml"/><Relationship Id="rId36" Type="http://schemas.openxmlformats.org/officeDocument/2006/relationships/tags" Target="../tags/tag319.xml"/><Relationship Id="rId35" Type="http://schemas.openxmlformats.org/officeDocument/2006/relationships/tags" Target="../tags/tag318.xml"/><Relationship Id="rId34" Type="http://schemas.openxmlformats.org/officeDocument/2006/relationships/tags" Target="../tags/tag317.xml"/><Relationship Id="rId33" Type="http://schemas.openxmlformats.org/officeDocument/2006/relationships/tags" Target="../tags/tag316.xml"/><Relationship Id="rId32" Type="http://schemas.openxmlformats.org/officeDocument/2006/relationships/tags" Target="../tags/tag315.xml"/><Relationship Id="rId31" Type="http://schemas.openxmlformats.org/officeDocument/2006/relationships/tags" Target="../tags/tag314.xml"/><Relationship Id="rId30" Type="http://schemas.openxmlformats.org/officeDocument/2006/relationships/tags" Target="../tags/tag313.xml"/><Relationship Id="rId3" Type="http://schemas.openxmlformats.org/officeDocument/2006/relationships/tags" Target="../tags/tag286.xml"/><Relationship Id="rId29" Type="http://schemas.openxmlformats.org/officeDocument/2006/relationships/tags" Target="../tags/tag312.xml"/><Relationship Id="rId28" Type="http://schemas.openxmlformats.org/officeDocument/2006/relationships/tags" Target="../tags/tag311.xml"/><Relationship Id="rId27" Type="http://schemas.openxmlformats.org/officeDocument/2006/relationships/tags" Target="../tags/tag310.xml"/><Relationship Id="rId26" Type="http://schemas.openxmlformats.org/officeDocument/2006/relationships/tags" Target="../tags/tag309.xml"/><Relationship Id="rId25" Type="http://schemas.openxmlformats.org/officeDocument/2006/relationships/tags" Target="../tags/tag308.xml"/><Relationship Id="rId24" Type="http://schemas.openxmlformats.org/officeDocument/2006/relationships/tags" Target="../tags/tag307.xml"/><Relationship Id="rId23" Type="http://schemas.openxmlformats.org/officeDocument/2006/relationships/tags" Target="../tags/tag306.xml"/><Relationship Id="rId22" Type="http://schemas.openxmlformats.org/officeDocument/2006/relationships/tags" Target="../tags/tag305.xml"/><Relationship Id="rId21" Type="http://schemas.openxmlformats.org/officeDocument/2006/relationships/tags" Target="../tags/tag304.xml"/><Relationship Id="rId20" Type="http://schemas.openxmlformats.org/officeDocument/2006/relationships/tags" Target="../tags/tag303.xml"/><Relationship Id="rId2" Type="http://schemas.openxmlformats.org/officeDocument/2006/relationships/tags" Target="../tags/tag285.xml"/><Relationship Id="rId19" Type="http://schemas.openxmlformats.org/officeDocument/2006/relationships/tags" Target="../tags/tag302.xml"/><Relationship Id="rId18" Type="http://schemas.openxmlformats.org/officeDocument/2006/relationships/tags" Target="../tags/tag301.xml"/><Relationship Id="rId17" Type="http://schemas.openxmlformats.org/officeDocument/2006/relationships/tags" Target="../tags/tag300.xml"/><Relationship Id="rId16" Type="http://schemas.openxmlformats.org/officeDocument/2006/relationships/tags" Target="../tags/tag299.xml"/><Relationship Id="rId15" Type="http://schemas.openxmlformats.org/officeDocument/2006/relationships/tags" Target="../tags/tag298.xml"/><Relationship Id="rId14" Type="http://schemas.openxmlformats.org/officeDocument/2006/relationships/tags" Target="../tags/tag297.xml"/><Relationship Id="rId13" Type="http://schemas.openxmlformats.org/officeDocument/2006/relationships/tags" Target="../tags/tag296.xml"/><Relationship Id="rId12" Type="http://schemas.openxmlformats.org/officeDocument/2006/relationships/tags" Target="../tags/tag295.xml"/><Relationship Id="rId11" Type="http://schemas.openxmlformats.org/officeDocument/2006/relationships/tags" Target="../tags/tag294.xml"/><Relationship Id="rId10" Type="http://schemas.openxmlformats.org/officeDocument/2006/relationships/tags" Target="../tags/tag293.xml"/><Relationship Id="rId1" Type="http://schemas.openxmlformats.org/officeDocument/2006/relationships/tags" Target="../tags/tag284.xml"/></Relationships>
</file>

<file path=ppt/slides/_rels/slide27.xml.rels><?xml version="1.0" encoding="UTF-8" standalone="yes"?>
<Relationships xmlns="http://schemas.openxmlformats.org/package/2006/relationships"><Relationship Id="rId9" Type="http://schemas.openxmlformats.org/officeDocument/2006/relationships/tags" Target="../tags/tag328.xml"/><Relationship Id="rId8" Type="http://schemas.openxmlformats.org/officeDocument/2006/relationships/tags" Target="../tags/tag327.xml"/><Relationship Id="rId7" Type="http://schemas.openxmlformats.org/officeDocument/2006/relationships/tags" Target="../tags/tag326.xml"/><Relationship Id="rId6" Type="http://schemas.openxmlformats.org/officeDocument/2006/relationships/tags" Target="../tags/tag325.xml"/><Relationship Id="rId5" Type="http://schemas.openxmlformats.org/officeDocument/2006/relationships/tags" Target="../tags/tag324.xml"/><Relationship Id="rId4" Type="http://schemas.openxmlformats.org/officeDocument/2006/relationships/tags" Target="../tags/tag323.xml"/><Relationship Id="rId3" Type="http://schemas.openxmlformats.org/officeDocument/2006/relationships/tags" Target="../tags/tag322.xml"/><Relationship Id="rId29" Type="http://schemas.openxmlformats.org/officeDocument/2006/relationships/slideLayout" Target="../slideLayouts/slideLayout30.xml"/><Relationship Id="rId28" Type="http://schemas.openxmlformats.org/officeDocument/2006/relationships/tags" Target="../tags/tag341.xml"/><Relationship Id="rId27" Type="http://schemas.openxmlformats.org/officeDocument/2006/relationships/image" Target="../media/image52.svg"/><Relationship Id="rId26" Type="http://schemas.openxmlformats.org/officeDocument/2006/relationships/image" Target="../media/image51.png"/><Relationship Id="rId25" Type="http://schemas.openxmlformats.org/officeDocument/2006/relationships/tags" Target="../tags/tag340.xml"/><Relationship Id="rId24" Type="http://schemas.openxmlformats.org/officeDocument/2006/relationships/image" Target="../media/image50.svg"/><Relationship Id="rId23" Type="http://schemas.openxmlformats.org/officeDocument/2006/relationships/image" Target="../media/image49.png"/><Relationship Id="rId22" Type="http://schemas.openxmlformats.org/officeDocument/2006/relationships/tags" Target="../tags/tag339.xml"/><Relationship Id="rId21" Type="http://schemas.openxmlformats.org/officeDocument/2006/relationships/image" Target="../media/image48.svg"/><Relationship Id="rId20" Type="http://schemas.openxmlformats.org/officeDocument/2006/relationships/image" Target="../media/image47.png"/><Relationship Id="rId2" Type="http://schemas.openxmlformats.org/officeDocument/2006/relationships/tags" Target="../tags/tag321.xml"/><Relationship Id="rId19" Type="http://schemas.openxmlformats.org/officeDocument/2006/relationships/tags" Target="../tags/tag338.xml"/><Relationship Id="rId18" Type="http://schemas.openxmlformats.org/officeDocument/2006/relationships/tags" Target="../tags/tag337.xml"/><Relationship Id="rId17" Type="http://schemas.openxmlformats.org/officeDocument/2006/relationships/tags" Target="../tags/tag336.xml"/><Relationship Id="rId16" Type="http://schemas.openxmlformats.org/officeDocument/2006/relationships/tags" Target="../tags/tag335.xml"/><Relationship Id="rId15" Type="http://schemas.openxmlformats.org/officeDocument/2006/relationships/tags" Target="../tags/tag334.xml"/><Relationship Id="rId14" Type="http://schemas.openxmlformats.org/officeDocument/2006/relationships/tags" Target="../tags/tag333.xml"/><Relationship Id="rId13" Type="http://schemas.openxmlformats.org/officeDocument/2006/relationships/tags" Target="../tags/tag332.xml"/><Relationship Id="rId12" Type="http://schemas.openxmlformats.org/officeDocument/2006/relationships/tags" Target="../tags/tag331.xml"/><Relationship Id="rId11" Type="http://schemas.openxmlformats.org/officeDocument/2006/relationships/tags" Target="../tags/tag330.xml"/><Relationship Id="rId10" Type="http://schemas.openxmlformats.org/officeDocument/2006/relationships/tags" Target="../tags/tag329.xml"/><Relationship Id="rId1" Type="http://schemas.openxmlformats.org/officeDocument/2006/relationships/tags" Target="../tags/tag320.xml"/></Relationships>
</file>

<file path=ppt/slides/_rels/slide28.xml.rels><?xml version="1.0" encoding="UTF-8" standalone="yes"?>
<Relationships xmlns="http://schemas.openxmlformats.org/package/2006/relationships"><Relationship Id="rId9" Type="http://schemas.openxmlformats.org/officeDocument/2006/relationships/tags" Target="../tags/tag350.xml"/><Relationship Id="rId8" Type="http://schemas.openxmlformats.org/officeDocument/2006/relationships/tags" Target="../tags/tag349.xml"/><Relationship Id="rId7" Type="http://schemas.openxmlformats.org/officeDocument/2006/relationships/tags" Target="../tags/tag348.xml"/><Relationship Id="rId6" Type="http://schemas.openxmlformats.org/officeDocument/2006/relationships/tags" Target="../tags/tag347.xml"/><Relationship Id="rId5" Type="http://schemas.openxmlformats.org/officeDocument/2006/relationships/tags" Target="../tags/tag346.xml"/><Relationship Id="rId4" Type="http://schemas.openxmlformats.org/officeDocument/2006/relationships/tags" Target="../tags/tag345.xml"/><Relationship Id="rId39" Type="http://schemas.openxmlformats.org/officeDocument/2006/relationships/slideLayout" Target="../slideLayouts/slideLayout31.xml"/><Relationship Id="rId38" Type="http://schemas.openxmlformats.org/officeDocument/2006/relationships/tags" Target="../tags/tag371.xml"/><Relationship Id="rId37" Type="http://schemas.openxmlformats.org/officeDocument/2006/relationships/image" Target="../media/image60.svg"/><Relationship Id="rId36" Type="http://schemas.openxmlformats.org/officeDocument/2006/relationships/image" Target="../media/image59.png"/><Relationship Id="rId35" Type="http://schemas.openxmlformats.org/officeDocument/2006/relationships/tags" Target="../tags/tag370.xml"/><Relationship Id="rId34" Type="http://schemas.openxmlformats.org/officeDocument/2006/relationships/tags" Target="../tags/tag369.xml"/><Relationship Id="rId33" Type="http://schemas.openxmlformats.org/officeDocument/2006/relationships/tags" Target="../tags/tag368.xml"/><Relationship Id="rId32" Type="http://schemas.openxmlformats.org/officeDocument/2006/relationships/image" Target="../media/image58.svg"/><Relationship Id="rId31" Type="http://schemas.openxmlformats.org/officeDocument/2006/relationships/image" Target="../media/image57.png"/><Relationship Id="rId30" Type="http://schemas.openxmlformats.org/officeDocument/2006/relationships/tags" Target="../tags/tag367.xml"/><Relationship Id="rId3" Type="http://schemas.openxmlformats.org/officeDocument/2006/relationships/tags" Target="../tags/tag344.xml"/><Relationship Id="rId29" Type="http://schemas.openxmlformats.org/officeDocument/2006/relationships/tags" Target="../tags/tag366.xml"/><Relationship Id="rId28" Type="http://schemas.openxmlformats.org/officeDocument/2006/relationships/tags" Target="../tags/tag365.xml"/><Relationship Id="rId27" Type="http://schemas.openxmlformats.org/officeDocument/2006/relationships/tags" Target="../tags/tag364.xml"/><Relationship Id="rId26" Type="http://schemas.openxmlformats.org/officeDocument/2006/relationships/tags" Target="../tags/tag363.xml"/><Relationship Id="rId25" Type="http://schemas.openxmlformats.org/officeDocument/2006/relationships/tags" Target="../tags/tag362.xml"/><Relationship Id="rId24" Type="http://schemas.openxmlformats.org/officeDocument/2006/relationships/tags" Target="../tags/tag361.xml"/><Relationship Id="rId23" Type="http://schemas.openxmlformats.org/officeDocument/2006/relationships/tags" Target="../tags/tag360.xml"/><Relationship Id="rId22" Type="http://schemas.openxmlformats.org/officeDocument/2006/relationships/tags" Target="../tags/tag359.xml"/><Relationship Id="rId21" Type="http://schemas.openxmlformats.org/officeDocument/2006/relationships/image" Target="../media/image56.svg"/><Relationship Id="rId20" Type="http://schemas.openxmlformats.org/officeDocument/2006/relationships/image" Target="../media/image55.png"/><Relationship Id="rId2" Type="http://schemas.openxmlformats.org/officeDocument/2006/relationships/tags" Target="../tags/tag343.xml"/><Relationship Id="rId19" Type="http://schemas.openxmlformats.org/officeDocument/2006/relationships/tags" Target="../tags/tag358.xml"/><Relationship Id="rId18" Type="http://schemas.openxmlformats.org/officeDocument/2006/relationships/tags" Target="../tags/tag357.xml"/><Relationship Id="rId17" Type="http://schemas.openxmlformats.org/officeDocument/2006/relationships/tags" Target="../tags/tag356.xml"/><Relationship Id="rId16" Type="http://schemas.openxmlformats.org/officeDocument/2006/relationships/tags" Target="../tags/tag355.xml"/><Relationship Id="rId15" Type="http://schemas.openxmlformats.org/officeDocument/2006/relationships/tags" Target="../tags/tag354.xml"/><Relationship Id="rId14" Type="http://schemas.openxmlformats.org/officeDocument/2006/relationships/image" Target="../media/image54.svg"/><Relationship Id="rId13" Type="http://schemas.openxmlformats.org/officeDocument/2006/relationships/image" Target="../media/image53.png"/><Relationship Id="rId12" Type="http://schemas.openxmlformats.org/officeDocument/2006/relationships/tags" Target="../tags/tag353.xml"/><Relationship Id="rId11" Type="http://schemas.openxmlformats.org/officeDocument/2006/relationships/tags" Target="../tags/tag352.xml"/><Relationship Id="rId10" Type="http://schemas.openxmlformats.org/officeDocument/2006/relationships/tags" Target="../tags/tag351.xml"/><Relationship Id="rId1" Type="http://schemas.openxmlformats.org/officeDocument/2006/relationships/tags" Target="../tags/tag342.xml"/></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32.xml"/><Relationship Id="rId1" Type="http://schemas.openxmlformats.org/officeDocument/2006/relationships/tags" Target="../tags/tag372.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tags" Target="../tags/tag3.xml"/></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33.xml"/><Relationship Id="rId1" Type="http://schemas.openxmlformats.org/officeDocument/2006/relationships/tags" Target="../tags/tag373.xml"/></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34.xml"/><Relationship Id="rId1" Type="http://schemas.openxmlformats.org/officeDocument/2006/relationships/tags" Target="../tags/tag374.xml"/></Relationships>
</file>

<file path=ppt/slides/_rels/slide32.xml.rels><?xml version="1.0" encoding="UTF-8" standalone="yes"?>
<Relationships xmlns="http://schemas.openxmlformats.org/package/2006/relationships"><Relationship Id="rId9" Type="http://schemas.openxmlformats.org/officeDocument/2006/relationships/tags" Target="../tags/tag383.xml"/><Relationship Id="rId8" Type="http://schemas.openxmlformats.org/officeDocument/2006/relationships/tags" Target="../tags/tag382.xml"/><Relationship Id="rId7" Type="http://schemas.openxmlformats.org/officeDocument/2006/relationships/tags" Target="../tags/tag381.xml"/><Relationship Id="rId6" Type="http://schemas.openxmlformats.org/officeDocument/2006/relationships/tags" Target="../tags/tag380.xml"/><Relationship Id="rId5" Type="http://schemas.openxmlformats.org/officeDocument/2006/relationships/tags" Target="../tags/tag379.xml"/><Relationship Id="rId44" Type="http://schemas.openxmlformats.org/officeDocument/2006/relationships/slideLayout" Target="../slideLayouts/slideLayout35.xml"/><Relationship Id="rId43" Type="http://schemas.openxmlformats.org/officeDocument/2006/relationships/tags" Target="../tags/tag407.xml"/><Relationship Id="rId42" Type="http://schemas.openxmlformats.org/officeDocument/2006/relationships/tags" Target="../tags/tag406.xml"/><Relationship Id="rId41" Type="http://schemas.openxmlformats.org/officeDocument/2006/relationships/tags" Target="../tags/tag405.xml"/><Relationship Id="rId40" Type="http://schemas.openxmlformats.org/officeDocument/2006/relationships/tags" Target="../tags/tag404.xml"/><Relationship Id="rId4" Type="http://schemas.openxmlformats.org/officeDocument/2006/relationships/tags" Target="../tags/tag378.xml"/><Relationship Id="rId39" Type="http://schemas.openxmlformats.org/officeDocument/2006/relationships/tags" Target="../tags/tag403.xml"/><Relationship Id="rId38" Type="http://schemas.openxmlformats.org/officeDocument/2006/relationships/tags" Target="../tags/tag402.xml"/><Relationship Id="rId37" Type="http://schemas.openxmlformats.org/officeDocument/2006/relationships/tags" Target="../tags/tag401.xml"/><Relationship Id="rId36" Type="http://schemas.openxmlformats.org/officeDocument/2006/relationships/tags" Target="../tags/tag400.xml"/><Relationship Id="rId35" Type="http://schemas.openxmlformats.org/officeDocument/2006/relationships/tags" Target="../tags/tag399.xml"/><Relationship Id="rId34" Type="http://schemas.openxmlformats.org/officeDocument/2006/relationships/tags" Target="../tags/tag398.xml"/><Relationship Id="rId33" Type="http://schemas.openxmlformats.org/officeDocument/2006/relationships/tags" Target="../tags/tag397.xml"/><Relationship Id="rId32" Type="http://schemas.openxmlformats.org/officeDocument/2006/relationships/tags" Target="../tags/tag396.xml"/><Relationship Id="rId31" Type="http://schemas.openxmlformats.org/officeDocument/2006/relationships/tags" Target="../tags/tag395.xml"/><Relationship Id="rId30" Type="http://schemas.openxmlformats.org/officeDocument/2006/relationships/tags" Target="../tags/tag394.xml"/><Relationship Id="rId3" Type="http://schemas.openxmlformats.org/officeDocument/2006/relationships/tags" Target="../tags/tag377.xml"/><Relationship Id="rId29" Type="http://schemas.openxmlformats.org/officeDocument/2006/relationships/tags" Target="../tags/tag393.xml"/><Relationship Id="rId28" Type="http://schemas.openxmlformats.org/officeDocument/2006/relationships/tags" Target="../tags/tag392.xml"/><Relationship Id="rId27" Type="http://schemas.openxmlformats.org/officeDocument/2006/relationships/tags" Target="../tags/tag391.xml"/><Relationship Id="rId26" Type="http://schemas.openxmlformats.org/officeDocument/2006/relationships/image" Target="../media/image70.svg"/><Relationship Id="rId25" Type="http://schemas.openxmlformats.org/officeDocument/2006/relationships/image" Target="../media/image69.png"/><Relationship Id="rId24" Type="http://schemas.openxmlformats.org/officeDocument/2006/relationships/tags" Target="../tags/tag390.xml"/><Relationship Id="rId23" Type="http://schemas.openxmlformats.org/officeDocument/2006/relationships/image" Target="../media/image68.svg"/><Relationship Id="rId22" Type="http://schemas.openxmlformats.org/officeDocument/2006/relationships/image" Target="../media/image67.png"/><Relationship Id="rId21" Type="http://schemas.openxmlformats.org/officeDocument/2006/relationships/tags" Target="../tags/tag389.xml"/><Relationship Id="rId20" Type="http://schemas.openxmlformats.org/officeDocument/2006/relationships/image" Target="../media/image66.svg"/><Relationship Id="rId2" Type="http://schemas.openxmlformats.org/officeDocument/2006/relationships/tags" Target="../tags/tag376.xml"/><Relationship Id="rId19" Type="http://schemas.openxmlformats.org/officeDocument/2006/relationships/image" Target="../media/image65.png"/><Relationship Id="rId18" Type="http://schemas.openxmlformats.org/officeDocument/2006/relationships/tags" Target="../tags/tag388.xml"/><Relationship Id="rId17" Type="http://schemas.openxmlformats.org/officeDocument/2006/relationships/image" Target="../media/image64.svg"/><Relationship Id="rId16" Type="http://schemas.openxmlformats.org/officeDocument/2006/relationships/image" Target="../media/image63.png"/><Relationship Id="rId15" Type="http://schemas.openxmlformats.org/officeDocument/2006/relationships/tags" Target="../tags/tag387.xml"/><Relationship Id="rId14" Type="http://schemas.openxmlformats.org/officeDocument/2006/relationships/image" Target="../media/image62.svg"/><Relationship Id="rId13" Type="http://schemas.openxmlformats.org/officeDocument/2006/relationships/image" Target="../media/image61.png"/><Relationship Id="rId12" Type="http://schemas.openxmlformats.org/officeDocument/2006/relationships/tags" Target="../tags/tag386.xml"/><Relationship Id="rId11" Type="http://schemas.openxmlformats.org/officeDocument/2006/relationships/tags" Target="../tags/tag385.xml"/><Relationship Id="rId10" Type="http://schemas.openxmlformats.org/officeDocument/2006/relationships/tags" Target="../tags/tag384.xml"/><Relationship Id="rId1" Type="http://schemas.openxmlformats.org/officeDocument/2006/relationships/tags" Target="../tags/tag375.xml"/></Relationships>
</file>

<file path=ppt/slides/_rels/slide33.xml.rels><?xml version="1.0" encoding="UTF-8" standalone="yes"?>
<Relationships xmlns="http://schemas.openxmlformats.org/package/2006/relationships"><Relationship Id="rId2" Type="http://schemas.openxmlformats.org/officeDocument/2006/relationships/slideLayout" Target="../slideLayouts/slideLayout36.xml"/><Relationship Id="rId1" Type="http://schemas.openxmlformats.org/officeDocument/2006/relationships/tags" Target="../tags/tag408.xml"/></Relationships>
</file>

<file path=ppt/slides/_rels/slide34.xml.rels><?xml version="1.0" encoding="UTF-8" standalone="yes"?>
<Relationships xmlns="http://schemas.openxmlformats.org/package/2006/relationships"><Relationship Id="rId2" Type="http://schemas.openxmlformats.org/officeDocument/2006/relationships/slideLayout" Target="../slideLayouts/slideLayout37.xml"/><Relationship Id="rId1" Type="http://schemas.openxmlformats.org/officeDocument/2006/relationships/tags" Target="../tags/tag409.xml"/></Relationships>
</file>

<file path=ppt/slides/_rels/slide35.xml.rels><?xml version="1.0" encoding="UTF-8" standalone="yes"?>
<Relationships xmlns="http://schemas.openxmlformats.org/package/2006/relationships"><Relationship Id="rId9" Type="http://schemas.openxmlformats.org/officeDocument/2006/relationships/tags" Target="../tags/tag416.xml"/><Relationship Id="rId8" Type="http://schemas.openxmlformats.org/officeDocument/2006/relationships/tags" Target="../tags/tag415.xml"/><Relationship Id="rId7" Type="http://schemas.openxmlformats.org/officeDocument/2006/relationships/tags" Target="../tags/tag414.xml"/><Relationship Id="rId6" Type="http://schemas.openxmlformats.org/officeDocument/2006/relationships/tags" Target="../tags/tag413.xml"/><Relationship Id="rId54" Type="http://schemas.openxmlformats.org/officeDocument/2006/relationships/slideLayout" Target="../slideLayouts/slideLayout38.xml"/><Relationship Id="rId53" Type="http://schemas.openxmlformats.org/officeDocument/2006/relationships/tags" Target="../tags/tag454.xml"/><Relationship Id="rId52" Type="http://schemas.openxmlformats.org/officeDocument/2006/relationships/tags" Target="../tags/tag453.xml"/><Relationship Id="rId51" Type="http://schemas.openxmlformats.org/officeDocument/2006/relationships/tags" Target="../tags/tag452.xml"/><Relationship Id="rId50" Type="http://schemas.openxmlformats.org/officeDocument/2006/relationships/tags" Target="../tags/tag451.xml"/><Relationship Id="rId5" Type="http://schemas.openxmlformats.org/officeDocument/2006/relationships/image" Target="../media/image72.svg"/><Relationship Id="rId49" Type="http://schemas.openxmlformats.org/officeDocument/2006/relationships/tags" Target="../tags/tag450.xml"/><Relationship Id="rId48" Type="http://schemas.openxmlformats.org/officeDocument/2006/relationships/tags" Target="../tags/tag449.xml"/><Relationship Id="rId47" Type="http://schemas.openxmlformats.org/officeDocument/2006/relationships/tags" Target="../tags/tag448.xml"/><Relationship Id="rId46" Type="http://schemas.openxmlformats.org/officeDocument/2006/relationships/tags" Target="../tags/tag447.xml"/><Relationship Id="rId45" Type="http://schemas.openxmlformats.org/officeDocument/2006/relationships/tags" Target="../tags/tag446.xml"/><Relationship Id="rId44" Type="http://schemas.openxmlformats.org/officeDocument/2006/relationships/tags" Target="../tags/tag445.xml"/><Relationship Id="rId43" Type="http://schemas.openxmlformats.org/officeDocument/2006/relationships/image" Target="../media/image78.svg"/><Relationship Id="rId42" Type="http://schemas.openxmlformats.org/officeDocument/2006/relationships/image" Target="../media/image77.png"/><Relationship Id="rId41" Type="http://schemas.openxmlformats.org/officeDocument/2006/relationships/tags" Target="../tags/tag444.xml"/><Relationship Id="rId40" Type="http://schemas.openxmlformats.org/officeDocument/2006/relationships/tags" Target="../tags/tag443.xml"/><Relationship Id="rId4" Type="http://schemas.openxmlformats.org/officeDocument/2006/relationships/image" Target="../media/image71.png"/><Relationship Id="rId39" Type="http://schemas.openxmlformats.org/officeDocument/2006/relationships/tags" Target="../tags/tag442.xml"/><Relationship Id="rId38" Type="http://schemas.openxmlformats.org/officeDocument/2006/relationships/tags" Target="../tags/tag441.xml"/><Relationship Id="rId37" Type="http://schemas.openxmlformats.org/officeDocument/2006/relationships/tags" Target="../tags/tag440.xml"/><Relationship Id="rId36" Type="http://schemas.openxmlformats.org/officeDocument/2006/relationships/tags" Target="../tags/tag439.xml"/><Relationship Id="rId35" Type="http://schemas.openxmlformats.org/officeDocument/2006/relationships/tags" Target="../tags/tag438.xml"/><Relationship Id="rId34" Type="http://schemas.openxmlformats.org/officeDocument/2006/relationships/tags" Target="../tags/tag437.xml"/><Relationship Id="rId33" Type="http://schemas.openxmlformats.org/officeDocument/2006/relationships/tags" Target="../tags/tag436.xml"/><Relationship Id="rId32" Type="http://schemas.openxmlformats.org/officeDocument/2006/relationships/image" Target="../media/image76.svg"/><Relationship Id="rId31" Type="http://schemas.openxmlformats.org/officeDocument/2006/relationships/image" Target="../media/image75.png"/><Relationship Id="rId30" Type="http://schemas.openxmlformats.org/officeDocument/2006/relationships/tags" Target="../tags/tag435.xml"/><Relationship Id="rId3" Type="http://schemas.openxmlformats.org/officeDocument/2006/relationships/tags" Target="../tags/tag412.xml"/><Relationship Id="rId29" Type="http://schemas.openxmlformats.org/officeDocument/2006/relationships/tags" Target="../tags/tag434.xml"/><Relationship Id="rId28" Type="http://schemas.openxmlformats.org/officeDocument/2006/relationships/tags" Target="../tags/tag433.xml"/><Relationship Id="rId27" Type="http://schemas.openxmlformats.org/officeDocument/2006/relationships/tags" Target="../tags/tag432.xml"/><Relationship Id="rId26" Type="http://schemas.openxmlformats.org/officeDocument/2006/relationships/tags" Target="../tags/tag431.xml"/><Relationship Id="rId25" Type="http://schemas.openxmlformats.org/officeDocument/2006/relationships/tags" Target="../tags/tag430.xml"/><Relationship Id="rId24" Type="http://schemas.openxmlformats.org/officeDocument/2006/relationships/tags" Target="../tags/tag429.xml"/><Relationship Id="rId23" Type="http://schemas.openxmlformats.org/officeDocument/2006/relationships/tags" Target="../tags/tag428.xml"/><Relationship Id="rId22" Type="http://schemas.openxmlformats.org/officeDocument/2006/relationships/tags" Target="../tags/tag427.xml"/><Relationship Id="rId21" Type="http://schemas.openxmlformats.org/officeDocument/2006/relationships/tags" Target="../tags/tag426.xml"/><Relationship Id="rId20" Type="http://schemas.openxmlformats.org/officeDocument/2006/relationships/tags" Target="../tags/tag425.xml"/><Relationship Id="rId2" Type="http://schemas.openxmlformats.org/officeDocument/2006/relationships/tags" Target="../tags/tag411.xml"/><Relationship Id="rId19" Type="http://schemas.openxmlformats.org/officeDocument/2006/relationships/tags" Target="../tags/tag424.xml"/><Relationship Id="rId18" Type="http://schemas.openxmlformats.org/officeDocument/2006/relationships/image" Target="../media/image74.svg"/><Relationship Id="rId17" Type="http://schemas.openxmlformats.org/officeDocument/2006/relationships/image" Target="../media/image73.png"/><Relationship Id="rId16" Type="http://schemas.openxmlformats.org/officeDocument/2006/relationships/tags" Target="../tags/tag423.xml"/><Relationship Id="rId15" Type="http://schemas.openxmlformats.org/officeDocument/2006/relationships/tags" Target="../tags/tag422.xml"/><Relationship Id="rId14" Type="http://schemas.openxmlformats.org/officeDocument/2006/relationships/tags" Target="../tags/tag421.xml"/><Relationship Id="rId13" Type="http://schemas.openxmlformats.org/officeDocument/2006/relationships/tags" Target="../tags/tag420.xml"/><Relationship Id="rId12" Type="http://schemas.openxmlformats.org/officeDocument/2006/relationships/tags" Target="../tags/tag419.xml"/><Relationship Id="rId11" Type="http://schemas.openxmlformats.org/officeDocument/2006/relationships/tags" Target="../tags/tag418.xml"/><Relationship Id="rId10" Type="http://schemas.openxmlformats.org/officeDocument/2006/relationships/tags" Target="../tags/tag417.xml"/><Relationship Id="rId1" Type="http://schemas.openxmlformats.org/officeDocument/2006/relationships/tags" Target="../tags/tag410.xml"/></Relationships>
</file>

<file path=ppt/slides/_rels/slide36.xml.rels><?xml version="1.0" encoding="UTF-8" standalone="yes"?>
<Relationships xmlns="http://schemas.openxmlformats.org/package/2006/relationships"><Relationship Id="rId9" Type="http://schemas.openxmlformats.org/officeDocument/2006/relationships/tags" Target="../tags/tag461.xml"/><Relationship Id="rId8" Type="http://schemas.openxmlformats.org/officeDocument/2006/relationships/tags" Target="../tags/tag460.xml"/><Relationship Id="rId7" Type="http://schemas.openxmlformats.org/officeDocument/2006/relationships/image" Target="../media/image80.svg"/><Relationship Id="rId6" Type="http://schemas.openxmlformats.org/officeDocument/2006/relationships/image" Target="../media/image79.png"/><Relationship Id="rId5" Type="http://schemas.openxmlformats.org/officeDocument/2006/relationships/tags" Target="../tags/tag459.xml"/><Relationship Id="rId4" Type="http://schemas.openxmlformats.org/officeDocument/2006/relationships/tags" Target="../tags/tag458.xml"/><Relationship Id="rId3" Type="http://schemas.openxmlformats.org/officeDocument/2006/relationships/tags" Target="../tags/tag457.xml"/><Relationship Id="rId2" Type="http://schemas.openxmlformats.org/officeDocument/2006/relationships/tags" Target="../tags/tag456.xml"/><Relationship Id="rId19" Type="http://schemas.openxmlformats.org/officeDocument/2006/relationships/slideLayout" Target="../slideLayouts/slideLayout39.xml"/><Relationship Id="rId18" Type="http://schemas.openxmlformats.org/officeDocument/2006/relationships/tags" Target="../tags/tag468.xml"/><Relationship Id="rId17" Type="http://schemas.openxmlformats.org/officeDocument/2006/relationships/tags" Target="../tags/tag467.xml"/><Relationship Id="rId16" Type="http://schemas.openxmlformats.org/officeDocument/2006/relationships/tags" Target="../tags/tag466.xml"/><Relationship Id="rId15" Type="http://schemas.openxmlformats.org/officeDocument/2006/relationships/tags" Target="../tags/tag465.xml"/><Relationship Id="rId14" Type="http://schemas.openxmlformats.org/officeDocument/2006/relationships/tags" Target="../tags/tag464.xml"/><Relationship Id="rId13" Type="http://schemas.openxmlformats.org/officeDocument/2006/relationships/image" Target="../media/image82.svg"/><Relationship Id="rId12" Type="http://schemas.openxmlformats.org/officeDocument/2006/relationships/image" Target="../media/image81.png"/><Relationship Id="rId11" Type="http://schemas.openxmlformats.org/officeDocument/2006/relationships/tags" Target="../tags/tag463.xml"/><Relationship Id="rId10" Type="http://schemas.openxmlformats.org/officeDocument/2006/relationships/tags" Target="../tags/tag462.xml"/><Relationship Id="rId1" Type="http://schemas.openxmlformats.org/officeDocument/2006/relationships/tags" Target="../tags/tag455.xml"/></Relationships>
</file>

<file path=ppt/slides/_rels/slide37.xml.rels><?xml version="1.0" encoding="UTF-8" standalone="yes"?>
<Relationships xmlns="http://schemas.openxmlformats.org/package/2006/relationships"><Relationship Id="rId2" Type="http://schemas.openxmlformats.org/officeDocument/2006/relationships/slideLayout" Target="../slideLayouts/slideLayout40.xml"/><Relationship Id="rId1" Type="http://schemas.openxmlformats.org/officeDocument/2006/relationships/tags" Target="../tags/tag469.xml"/></Relationships>
</file>

<file path=ppt/slides/_rels/slide38.xml.rels><?xml version="1.0" encoding="UTF-8" standalone="yes"?>
<Relationships xmlns="http://schemas.openxmlformats.org/package/2006/relationships"><Relationship Id="rId2" Type="http://schemas.openxmlformats.org/officeDocument/2006/relationships/slideLayout" Target="../slideLayouts/slideLayout41.xml"/><Relationship Id="rId1" Type="http://schemas.openxmlformats.org/officeDocument/2006/relationships/tags" Target="../tags/tag470.xml"/></Relationships>
</file>

<file path=ppt/slides/_rels/slide39.xml.rels><?xml version="1.0" encoding="UTF-8" standalone="yes"?>
<Relationships xmlns="http://schemas.openxmlformats.org/package/2006/relationships"><Relationship Id="rId2" Type="http://schemas.openxmlformats.org/officeDocument/2006/relationships/slideLayout" Target="../slideLayouts/slideLayout42.xml"/><Relationship Id="rId1" Type="http://schemas.openxmlformats.org/officeDocument/2006/relationships/tags" Target="../tags/tag471.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tags" Target="../tags/tag4.xml"/></Relationships>
</file>

<file path=ppt/slides/_rels/slide40.xml.rels><?xml version="1.0" encoding="UTF-8" standalone="yes"?>
<Relationships xmlns="http://schemas.openxmlformats.org/package/2006/relationships"><Relationship Id="rId9" Type="http://schemas.openxmlformats.org/officeDocument/2006/relationships/tags" Target="../tags/tag478.xml"/><Relationship Id="rId8" Type="http://schemas.openxmlformats.org/officeDocument/2006/relationships/image" Target="../media/image84.svg"/><Relationship Id="rId7" Type="http://schemas.openxmlformats.org/officeDocument/2006/relationships/image" Target="../media/image83.png"/><Relationship Id="rId6" Type="http://schemas.openxmlformats.org/officeDocument/2006/relationships/tags" Target="../tags/tag477.xml"/><Relationship Id="rId5" Type="http://schemas.openxmlformats.org/officeDocument/2006/relationships/tags" Target="../tags/tag476.xml"/><Relationship Id="rId4" Type="http://schemas.openxmlformats.org/officeDocument/2006/relationships/tags" Target="../tags/tag475.xml"/><Relationship Id="rId3" Type="http://schemas.openxmlformats.org/officeDocument/2006/relationships/tags" Target="../tags/tag474.xml"/><Relationship Id="rId26" Type="http://schemas.openxmlformats.org/officeDocument/2006/relationships/slideLayout" Target="../slideLayouts/slideLayout43.xml"/><Relationship Id="rId25" Type="http://schemas.openxmlformats.org/officeDocument/2006/relationships/tags" Target="../tags/tag490.xml"/><Relationship Id="rId24" Type="http://schemas.openxmlformats.org/officeDocument/2006/relationships/tags" Target="../tags/tag489.xml"/><Relationship Id="rId23" Type="http://schemas.openxmlformats.org/officeDocument/2006/relationships/image" Target="../media/image40.svg"/><Relationship Id="rId22" Type="http://schemas.openxmlformats.org/officeDocument/2006/relationships/image" Target="../media/image87.png"/><Relationship Id="rId21" Type="http://schemas.openxmlformats.org/officeDocument/2006/relationships/tags" Target="../tags/tag488.xml"/><Relationship Id="rId20" Type="http://schemas.openxmlformats.org/officeDocument/2006/relationships/tags" Target="../tags/tag487.xml"/><Relationship Id="rId2" Type="http://schemas.openxmlformats.org/officeDocument/2006/relationships/tags" Target="../tags/tag473.xml"/><Relationship Id="rId19" Type="http://schemas.openxmlformats.org/officeDocument/2006/relationships/tags" Target="../tags/tag486.xml"/><Relationship Id="rId18" Type="http://schemas.openxmlformats.org/officeDocument/2006/relationships/tags" Target="../tags/tag485.xml"/><Relationship Id="rId17" Type="http://schemas.openxmlformats.org/officeDocument/2006/relationships/tags" Target="../tags/tag484.xml"/><Relationship Id="rId16" Type="http://schemas.openxmlformats.org/officeDocument/2006/relationships/image" Target="../media/image86.svg"/><Relationship Id="rId15" Type="http://schemas.openxmlformats.org/officeDocument/2006/relationships/image" Target="../media/image85.png"/><Relationship Id="rId14" Type="http://schemas.openxmlformats.org/officeDocument/2006/relationships/tags" Target="../tags/tag483.xml"/><Relationship Id="rId13" Type="http://schemas.openxmlformats.org/officeDocument/2006/relationships/tags" Target="../tags/tag482.xml"/><Relationship Id="rId12" Type="http://schemas.openxmlformats.org/officeDocument/2006/relationships/tags" Target="../tags/tag481.xml"/><Relationship Id="rId11" Type="http://schemas.openxmlformats.org/officeDocument/2006/relationships/tags" Target="../tags/tag480.xml"/><Relationship Id="rId10" Type="http://schemas.openxmlformats.org/officeDocument/2006/relationships/tags" Target="../tags/tag479.xml"/><Relationship Id="rId1" Type="http://schemas.openxmlformats.org/officeDocument/2006/relationships/tags" Target="../tags/tag472.xml"/></Relationships>
</file>

<file path=ppt/slides/_rels/slide41.xml.rels><?xml version="1.0" encoding="UTF-8" standalone="yes"?>
<Relationships xmlns="http://schemas.openxmlformats.org/package/2006/relationships"><Relationship Id="rId2" Type="http://schemas.openxmlformats.org/officeDocument/2006/relationships/slideLayout" Target="../slideLayouts/slideLayout44.xml"/><Relationship Id="rId1" Type="http://schemas.openxmlformats.org/officeDocument/2006/relationships/tags" Target="../tags/tag491.xml"/></Relationships>
</file>

<file path=ppt/slides/_rels/slide42.xml.rels><?xml version="1.0" encoding="UTF-8" standalone="yes"?>
<Relationships xmlns="http://schemas.openxmlformats.org/package/2006/relationships"><Relationship Id="rId2" Type="http://schemas.openxmlformats.org/officeDocument/2006/relationships/slideLayout" Target="../slideLayouts/slideLayout45.xml"/><Relationship Id="rId1" Type="http://schemas.openxmlformats.org/officeDocument/2006/relationships/tags" Target="../tags/tag492.xml"/></Relationships>
</file>

<file path=ppt/slides/_rels/slide4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493.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tags" Target="../tags/tag5.xml"/></Relationships>
</file>

<file path=ppt/slides/_rels/slide6.xml.rels><?xml version="1.0" encoding="UTF-8" standalone="yes"?>
<Relationships xmlns="http://schemas.openxmlformats.org/package/2006/relationships"><Relationship Id="rId7" Type="http://schemas.openxmlformats.org/officeDocument/2006/relationships/slideLayout" Target="../slideLayouts/slideLayout9.xml"/><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image" Target="../media/image13.jpeg"/><Relationship Id="rId2" Type="http://schemas.openxmlformats.org/officeDocument/2006/relationships/tags" Target="../tags/tag7.xml"/><Relationship Id="rId1" Type="http://schemas.openxmlformats.org/officeDocument/2006/relationships/tags" Target="../tags/tag6.xml"/></Relationships>
</file>

<file path=ppt/slides/_rels/slide7.xml.rels><?xml version="1.0" encoding="UTF-8" standalone="yes"?>
<Relationships xmlns="http://schemas.openxmlformats.org/package/2006/relationships"><Relationship Id="rId9" Type="http://schemas.openxmlformats.org/officeDocument/2006/relationships/tags" Target="../tags/tag11.xml"/><Relationship Id="rId8" Type="http://schemas.openxmlformats.org/officeDocument/2006/relationships/image" Target="../media/image21.svg"/><Relationship Id="rId7" Type="http://schemas.openxmlformats.org/officeDocument/2006/relationships/image" Target="../media/image20.png"/><Relationship Id="rId6" Type="http://schemas.openxmlformats.org/officeDocument/2006/relationships/image" Target="../media/image19.svg"/><Relationship Id="rId5" Type="http://schemas.openxmlformats.org/officeDocument/2006/relationships/image" Target="../media/image18.png"/><Relationship Id="rId4" Type="http://schemas.openxmlformats.org/officeDocument/2006/relationships/image" Target="../media/image17.svg"/><Relationship Id="rId3" Type="http://schemas.openxmlformats.org/officeDocument/2006/relationships/image" Target="../media/image16.png"/><Relationship Id="rId2" Type="http://schemas.openxmlformats.org/officeDocument/2006/relationships/image" Target="../media/image15.svg"/><Relationship Id="rId10" Type="http://schemas.openxmlformats.org/officeDocument/2006/relationships/slideLayout" Target="../slideLayouts/slideLayout10.xml"/><Relationship Id="rId1" Type="http://schemas.openxmlformats.org/officeDocument/2006/relationships/image" Target="../media/image14.png"/></Relationships>
</file>

<file path=ppt/slides/_rels/slide8.xml.rels><?xml version="1.0" encoding="UTF-8" standalone="yes"?>
<Relationships xmlns="http://schemas.openxmlformats.org/package/2006/relationships"><Relationship Id="rId9" Type="http://schemas.openxmlformats.org/officeDocument/2006/relationships/tags" Target="../tags/tag19.xml"/><Relationship Id="rId8" Type="http://schemas.openxmlformats.org/officeDocument/2006/relationships/tags" Target="../tags/tag18.xml"/><Relationship Id="rId7" Type="http://schemas.openxmlformats.org/officeDocument/2006/relationships/tags" Target="../tags/tag17.xml"/><Relationship Id="rId6" Type="http://schemas.openxmlformats.org/officeDocument/2006/relationships/tags" Target="../tags/tag16.xml"/><Relationship Id="rId5" Type="http://schemas.openxmlformats.org/officeDocument/2006/relationships/tags" Target="../tags/tag15.xml"/><Relationship Id="rId4" Type="http://schemas.openxmlformats.org/officeDocument/2006/relationships/image" Target="../media/image22.png"/><Relationship Id="rId3" Type="http://schemas.openxmlformats.org/officeDocument/2006/relationships/tags" Target="../tags/tag14.xml"/><Relationship Id="rId2" Type="http://schemas.openxmlformats.org/officeDocument/2006/relationships/tags" Target="../tags/tag13.xml"/><Relationship Id="rId10" Type="http://schemas.openxmlformats.org/officeDocument/2006/relationships/slideLayout" Target="../slideLayouts/slideLayout11.xml"/><Relationship Id="rId1" Type="http://schemas.openxmlformats.org/officeDocument/2006/relationships/tags" Target="../tags/tag12.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2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2912110" y="2425065"/>
            <a:ext cx="1451610" cy="1445260"/>
          </a:xfrm>
          <a:prstGeom prst="rect">
            <a:avLst/>
          </a:prstGeom>
          <a:noFill/>
          <a:effectLst/>
        </p:spPr>
        <p:txBody>
          <a:bodyPr wrap="square" rtlCol="0">
            <a:spAutoFit/>
          </a:bodyPr>
          <a:p>
            <a:pPr algn="dist"/>
            <a:r>
              <a:rPr lang="zh-CN" altLang="en-US" sz="8800" b="1">
                <a:solidFill>
                  <a:srgbClr val="5A97A6"/>
                </a:solidFill>
                <a:latin typeface="思源黑体旧字形 ExtraLight" panose="020B0200000000000000" charset="-128"/>
                <a:ea typeface="思源黑体旧字形 ExtraLight" panose="020B0200000000000000" charset="-128"/>
              </a:rPr>
              <a:t>学</a:t>
            </a:r>
            <a:endParaRPr lang="zh-CN" altLang="en-US" sz="8800" b="1">
              <a:solidFill>
                <a:srgbClr val="5A97A6"/>
              </a:solidFill>
              <a:latin typeface="思源黑体旧字形 ExtraLight" panose="020B0200000000000000" charset="-128"/>
              <a:ea typeface="思源黑体旧字形 ExtraLight" panose="020B0200000000000000" charset="-128"/>
            </a:endParaRPr>
          </a:p>
        </p:txBody>
      </p:sp>
      <p:sp>
        <p:nvSpPr>
          <p:cNvPr id="19" name="文本框 18"/>
          <p:cNvSpPr txBox="1"/>
          <p:nvPr/>
        </p:nvSpPr>
        <p:spPr>
          <a:xfrm>
            <a:off x="3852545" y="1813560"/>
            <a:ext cx="1451610" cy="1198880"/>
          </a:xfrm>
          <a:prstGeom prst="rect">
            <a:avLst/>
          </a:prstGeom>
          <a:noFill/>
          <a:effectLst/>
        </p:spPr>
        <p:txBody>
          <a:bodyPr wrap="square" rtlCol="0">
            <a:spAutoFit/>
          </a:bodyPr>
          <a:p>
            <a:pPr algn="dist"/>
            <a:r>
              <a:rPr lang="zh-CN" altLang="en-US" sz="7200" b="1">
                <a:solidFill>
                  <a:srgbClr val="5A97A6"/>
                </a:solidFill>
                <a:latin typeface="思源黑体旧字形 ExtraLight" panose="020B0200000000000000" charset="-128"/>
                <a:ea typeface="思源黑体旧字形 ExtraLight" panose="020B0200000000000000" charset="-128"/>
              </a:rPr>
              <a:t>前</a:t>
            </a:r>
            <a:endParaRPr lang="zh-CN" altLang="en-US" sz="7200" b="1">
              <a:solidFill>
                <a:srgbClr val="5A97A6"/>
              </a:solidFill>
              <a:latin typeface="思源黑体旧字形 ExtraLight" panose="020B0200000000000000" charset="-128"/>
              <a:ea typeface="思源黑体旧字形 ExtraLight" panose="020B0200000000000000" charset="-128"/>
            </a:endParaRPr>
          </a:p>
        </p:txBody>
      </p:sp>
      <p:sp>
        <p:nvSpPr>
          <p:cNvPr id="20" name="文本框 19"/>
          <p:cNvSpPr txBox="1"/>
          <p:nvPr/>
        </p:nvSpPr>
        <p:spPr>
          <a:xfrm>
            <a:off x="4733925" y="2425065"/>
            <a:ext cx="3867785" cy="922020"/>
          </a:xfrm>
          <a:prstGeom prst="rect">
            <a:avLst/>
          </a:prstGeom>
          <a:noFill/>
          <a:effectLst/>
        </p:spPr>
        <p:txBody>
          <a:bodyPr wrap="square" rtlCol="0">
            <a:spAutoFit/>
          </a:bodyPr>
          <a:p>
            <a:pPr algn="dist"/>
            <a:r>
              <a:rPr lang="zh-CN" altLang="en-US" sz="4800" b="1">
                <a:solidFill>
                  <a:srgbClr val="5A97A6"/>
                </a:solidFill>
                <a:latin typeface="思源黑体旧字形 ExtraLight" panose="020B0200000000000000" charset="-128"/>
                <a:ea typeface="思源黑体旧字形 ExtraLight" panose="020B0200000000000000" charset="-128"/>
              </a:rPr>
              <a:t>の教育</a:t>
            </a:r>
            <a:r>
              <a:rPr lang="zh-CN" altLang="en-US" sz="5400" b="1">
                <a:solidFill>
                  <a:srgbClr val="5A97A6"/>
                </a:solidFill>
                <a:latin typeface="思源黑体旧字形 ExtraLight" panose="020B0200000000000000" charset="-128"/>
                <a:ea typeface="思源黑体旧字形 ExtraLight" panose="020B0200000000000000" charset="-128"/>
              </a:rPr>
              <a:t>管理</a:t>
            </a:r>
            <a:endParaRPr lang="zh-CN" altLang="en-US" sz="5400" b="1">
              <a:solidFill>
                <a:srgbClr val="5A97A6"/>
              </a:solidFill>
              <a:latin typeface="思源黑体旧字形 ExtraLight" panose="020B0200000000000000" charset="-128"/>
              <a:ea typeface="思源黑体旧字形 ExtraLight" panose="020B0200000000000000" charset="-128"/>
            </a:endParaRPr>
          </a:p>
        </p:txBody>
      </p:sp>
      <p:cxnSp>
        <p:nvCxnSpPr>
          <p:cNvPr id="21" name="直接连接符 20"/>
          <p:cNvCxnSpPr/>
          <p:nvPr/>
        </p:nvCxnSpPr>
        <p:spPr>
          <a:xfrm flipV="1">
            <a:off x="7415530" y="1458595"/>
            <a:ext cx="1118870" cy="654685"/>
          </a:xfrm>
          <a:prstGeom prst="line">
            <a:avLst/>
          </a:prstGeom>
          <a:ln w="19050">
            <a:solidFill>
              <a:srgbClr val="5A97A6"/>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flipV="1">
            <a:off x="4843780" y="4327525"/>
            <a:ext cx="638810" cy="381635"/>
          </a:xfrm>
          <a:prstGeom prst="line">
            <a:avLst/>
          </a:prstGeom>
          <a:ln w="19050">
            <a:solidFill>
              <a:srgbClr val="5A97A6"/>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flipV="1">
            <a:off x="2733675" y="4208145"/>
            <a:ext cx="1118870" cy="654685"/>
          </a:xfrm>
          <a:prstGeom prst="line">
            <a:avLst/>
          </a:prstGeom>
          <a:ln w="19050">
            <a:solidFill>
              <a:srgbClr val="5A97A6"/>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flipV="1">
            <a:off x="8784590" y="2113280"/>
            <a:ext cx="476250" cy="311785"/>
          </a:xfrm>
          <a:prstGeom prst="line">
            <a:avLst/>
          </a:prstGeom>
          <a:ln w="19050">
            <a:solidFill>
              <a:srgbClr val="5A97A6"/>
            </a:solidFill>
          </a:ln>
        </p:spPr>
        <p:style>
          <a:lnRef idx="1">
            <a:schemeClr val="accent1"/>
          </a:lnRef>
          <a:fillRef idx="0">
            <a:schemeClr val="accent1"/>
          </a:fillRef>
          <a:effectRef idx="0">
            <a:schemeClr val="accent1"/>
          </a:effectRef>
          <a:fontRef idx="minor">
            <a:schemeClr val="tx1"/>
          </a:fontRef>
        </p:style>
      </p:cxnSp>
      <p:sp>
        <p:nvSpPr>
          <p:cNvPr id="25" name="椭圆 24"/>
          <p:cNvSpPr/>
          <p:nvPr/>
        </p:nvSpPr>
        <p:spPr>
          <a:xfrm>
            <a:off x="7045960" y="1610995"/>
            <a:ext cx="202565" cy="202565"/>
          </a:xfrm>
          <a:prstGeom prst="ellipse">
            <a:avLst/>
          </a:prstGeom>
          <a:noFill/>
          <a:ln w="19050">
            <a:solidFill>
              <a:srgbClr val="5A97A6"/>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6" name="椭圆 25"/>
          <p:cNvSpPr/>
          <p:nvPr/>
        </p:nvSpPr>
        <p:spPr>
          <a:xfrm>
            <a:off x="3649980" y="4506595"/>
            <a:ext cx="202565" cy="202565"/>
          </a:xfrm>
          <a:prstGeom prst="ellipse">
            <a:avLst/>
          </a:prstGeom>
          <a:noFill/>
          <a:ln w="19050">
            <a:solidFill>
              <a:srgbClr val="5A97A6"/>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7" name="椭圆 26"/>
          <p:cNvSpPr/>
          <p:nvPr/>
        </p:nvSpPr>
        <p:spPr>
          <a:xfrm>
            <a:off x="4733925" y="4434205"/>
            <a:ext cx="155575" cy="155575"/>
          </a:xfrm>
          <a:prstGeom prst="ellipse">
            <a:avLst/>
          </a:prstGeom>
          <a:noFill/>
          <a:ln w="19050">
            <a:solidFill>
              <a:srgbClr val="5A97A6"/>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8" name="文本框 27"/>
          <p:cNvSpPr txBox="1"/>
          <p:nvPr userDrawn="1"/>
        </p:nvSpPr>
        <p:spPr>
          <a:xfrm>
            <a:off x="4142105" y="3255645"/>
            <a:ext cx="5277485" cy="553085"/>
          </a:xfrm>
          <a:prstGeom prst="rect">
            <a:avLst/>
          </a:prstGeom>
          <a:noFill/>
        </p:spPr>
        <p:txBody>
          <a:bodyPr wrap="square" rtlCol="0">
            <a:spAutoFit/>
          </a:bodyPr>
          <a:p>
            <a:pPr algn="l">
              <a:lnSpc>
                <a:spcPct val="150000"/>
              </a:lnSpc>
            </a:pPr>
            <a:r>
              <a:rPr lang="en-US" altLang="zh-CN" sz="1000" dirty="0">
                <a:solidFill>
                  <a:srgbClr val="414F45"/>
                </a:solidFill>
                <a:latin typeface="思源黑体旧字形 ExtraLight" panose="020B0200000000000000" charset="-128"/>
                <a:ea typeface="思源黑体旧字形 ExtraLight" panose="020B0200000000000000" charset="-128"/>
              </a:rPr>
              <a:t>教材编写立足于学前教育师资培养的实际，着眼于夯实学生的基本理论和基本能力，致力于培养符合时代要求、具有良好专业素养的新型幼儿教师，力求体现时代性、科学性。</a:t>
            </a:r>
            <a:endParaRPr lang="en-US" altLang="zh-CN" sz="1000" dirty="0">
              <a:solidFill>
                <a:srgbClr val="414F45"/>
              </a:solidFill>
              <a:latin typeface="思源黑体旧字形 ExtraLight" panose="020B0200000000000000" charset="-128"/>
              <a:ea typeface="思源黑体旧字形 ExtraLight" panose="020B0200000000000000" charset="-128"/>
            </a:endParaRPr>
          </a:p>
        </p:txBody>
      </p:sp>
      <p:sp>
        <p:nvSpPr>
          <p:cNvPr id="29" name="矩形 28"/>
          <p:cNvSpPr/>
          <p:nvPr/>
        </p:nvSpPr>
        <p:spPr>
          <a:xfrm>
            <a:off x="4147820" y="4098925"/>
            <a:ext cx="5040000" cy="275590"/>
          </a:xfrm>
          <a:prstGeom prst="rect">
            <a:avLst/>
          </a:prstGeom>
        </p:spPr>
        <p:txBody>
          <a:bodyPr wrap="square">
            <a:spAutoFit/>
          </a:bodyPr>
          <a:p>
            <a:pPr algn="dist"/>
            <a:r>
              <a:rPr sz="1200" dirty="0">
                <a:solidFill>
                  <a:schemeClr val="tx1">
                    <a:lumMod val="65000"/>
                    <a:lumOff val="35000"/>
                  </a:schemeClr>
                </a:solidFill>
                <a:uFillTx/>
                <a:latin typeface="思源黑体旧字形 Light" charset="0"/>
                <a:ea typeface="思源黑体旧字形 Light" panose="020B0300000000000000" charset="-128"/>
                <a:cs typeface="思源黑体旧字形 Light" panose="020B0300000000000000" charset="-128"/>
              </a:rPr>
              <a:t>“知识链接”“</a:t>
            </a:r>
            <a:r>
              <a:rPr lang="zh-CN" sz="1200" dirty="0">
                <a:solidFill>
                  <a:schemeClr val="tx1">
                    <a:lumMod val="65000"/>
                    <a:lumOff val="35000"/>
                  </a:schemeClr>
                </a:solidFill>
                <a:uFillTx/>
                <a:latin typeface="思源黑体旧字形 Light" charset="0"/>
                <a:ea typeface="思源黑体旧字形 Light" panose="020B0300000000000000" charset="-128"/>
                <a:cs typeface="思源黑体旧字形 Light" panose="020B0300000000000000" charset="-128"/>
                <a:sym typeface="+mn-ea"/>
              </a:rPr>
              <a:t>德育课堂</a:t>
            </a:r>
            <a:r>
              <a:rPr sz="1200" dirty="0">
                <a:solidFill>
                  <a:schemeClr val="tx1">
                    <a:lumMod val="65000"/>
                    <a:lumOff val="35000"/>
                  </a:schemeClr>
                </a:solidFill>
                <a:uFillTx/>
                <a:latin typeface="思源黑体旧字形 Light" charset="0"/>
                <a:ea typeface="思源黑体旧字形 Light" panose="020B0300000000000000" charset="-128"/>
                <a:cs typeface="思源黑体旧字形 Light" panose="020B0300000000000000" charset="-128"/>
              </a:rPr>
              <a:t>”“考点聚焦”“案例评析”“思考与练习”</a:t>
            </a:r>
            <a:endParaRPr sz="1200" dirty="0">
              <a:solidFill>
                <a:schemeClr val="tx1">
                  <a:lumMod val="65000"/>
                  <a:lumOff val="35000"/>
                </a:schemeClr>
              </a:solidFill>
              <a:uFillTx/>
              <a:latin typeface="思源黑体旧字形 Light" charset="0"/>
              <a:ea typeface="思源黑体旧字形 Light" panose="020B0300000000000000" charset="-128"/>
              <a:cs typeface="思源黑体旧字形 Light" panose="020B0300000000000000" charset="-128"/>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807210" y="1153160"/>
            <a:ext cx="8361680" cy="829945"/>
          </a:xfrm>
          <a:prstGeom prst="rect">
            <a:avLst/>
          </a:prstGeom>
          <a:noFill/>
        </p:spPr>
        <p:txBody>
          <a:bodyPr wrap="square" rtlCol="0" anchor="t">
            <a:spAutoFit/>
          </a:bodyPr>
          <a:p>
            <a:r>
              <a:rPr lang="zh-CN" altLang="en-US" sz="4800">
                <a:solidFill>
                  <a:schemeClr val="tx1"/>
                </a:solidFill>
                <a:latin typeface="方正艺黑简体" panose="03000509000000000000" charset="-122"/>
                <a:ea typeface="方正艺黑简体" panose="03000509000000000000" charset="-122"/>
              </a:rPr>
              <a:t>一、教育环境管理概述</a:t>
            </a:r>
            <a:endParaRPr lang="zh-CN" altLang="en-US" sz="4800">
              <a:solidFill>
                <a:schemeClr val="tx1"/>
              </a:solidFill>
              <a:latin typeface="方正艺黑简体" panose="03000509000000000000" charset="-122"/>
              <a:ea typeface="方正艺黑简体" panose="03000509000000000000" charset="-122"/>
            </a:endParaRPr>
          </a:p>
        </p:txBody>
      </p:sp>
      <p:sp>
        <p:nvSpPr>
          <p:cNvPr id="3" name="文本框 2"/>
          <p:cNvSpPr txBox="1"/>
          <p:nvPr/>
        </p:nvSpPr>
        <p:spPr>
          <a:xfrm>
            <a:off x="2744470" y="2547848"/>
            <a:ext cx="6840000" cy="3322955"/>
          </a:xfrm>
          <a:prstGeom prst="rect">
            <a:avLst/>
          </a:prstGeom>
          <a:noFill/>
        </p:spPr>
        <p:txBody>
          <a:bodyPr wrap="square" rtlCol="0" anchor="ctr" anchorCtr="0">
            <a:spAutoFit/>
          </a:bodyPr>
          <a:p>
            <a:pPr>
              <a:lnSpc>
                <a:spcPct val="150000"/>
              </a:lnSpc>
            </a:pPr>
            <a:r>
              <a:rPr lang="zh-CN" altLang="en-US" sz="2000" b="1" kern="0" noProof="0" dirty="0" smtClean="0">
                <a:ln>
                  <a:noFill/>
                </a:ln>
                <a:effectLst/>
                <a:uLnTx/>
                <a:uFillTx/>
                <a:latin typeface="+mj-lt"/>
                <a:ea typeface="宋体" panose="02010600030101010101" pitchFamily="2" charset="-122"/>
                <a:cs typeface="+mj-cs"/>
                <a:sym typeface="+mn-ea"/>
              </a:rPr>
              <a:t>幼儿园是幼儿重要的生活和学习的环境。幼儿园环境的质量直接影响幼儿在园的生活和学习。幼儿园环境与幼儿始终共在，幼儿既依赖于环境，也可以作用于环境，幼儿与幼儿园环境的相处方式直接影响到他成长的质量。幼儿园环境创设的根本目的是要为幼儿提供良好的生活环境和学习环境，引发幼儿符合教育目的与要求的行为，为幼儿身心健康和全面和谐发展创造良好的条件。</a:t>
            </a:r>
            <a:endParaRPr lang="zh-CN" altLang="en-US" sz="2000" b="1" kern="0" noProof="0" dirty="0" smtClean="0">
              <a:ln>
                <a:noFill/>
              </a:ln>
              <a:effectLst/>
              <a:uLnTx/>
              <a:uFillTx/>
              <a:latin typeface="+mj-lt"/>
              <a:ea typeface="宋体" panose="02010600030101010101" pitchFamily="2" charset="-122"/>
              <a:cs typeface="+mj-cs"/>
              <a:sym typeface="+mn-ea"/>
            </a:endParaRPr>
          </a:p>
        </p:txBody>
      </p:sp>
    </p:spTree>
    <p:custDataLst>
      <p:tags r:id="rId1"/>
    </p:custDataLst>
  </p:cSld>
  <p:clrMapOvr>
    <a:masterClrMapping/>
  </p:clrMapOvr>
  <p:transition spd="slow" advTm="3000"/>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807210" y="1153160"/>
            <a:ext cx="8361680" cy="829945"/>
          </a:xfrm>
          <a:prstGeom prst="rect">
            <a:avLst/>
          </a:prstGeom>
          <a:noFill/>
        </p:spPr>
        <p:txBody>
          <a:bodyPr wrap="square" rtlCol="0" anchor="t">
            <a:spAutoFit/>
          </a:bodyPr>
          <a:p>
            <a:r>
              <a:rPr lang="zh-CN" altLang="en-US" sz="4800">
                <a:solidFill>
                  <a:schemeClr val="tx1"/>
                </a:solidFill>
                <a:latin typeface="方正艺黑简体" panose="03000509000000000000" charset="-122"/>
                <a:ea typeface="方正艺黑简体" panose="03000509000000000000" charset="-122"/>
              </a:rPr>
              <a:t>一、教育环境管理概述</a:t>
            </a:r>
            <a:endParaRPr lang="zh-CN" altLang="en-US" sz="4800">
              <a:solidFill>
                <a:schemeClr val="tx1"/>
              </a:solidFill>
              <a:latin typeface="方正艺黑简体" panose="03000509000000000000" charset="-122"/>
              <a:ea typeface="方正艺黑简体" panose="03000509000000000000" charset="-122"/>
            </a:endParaRPr>
          </a:p>
        </p:txBody>
      </p:sp>
      <p:sp>
        <p:nvSpPr>
          <p:cNvPr id="3" name="文本框 2"/>
          <p:cNvSpPr txBox="1"/>
          <p:nvPr/>
        </p:nvSpPr>
        <p:spPr>
          <a:xfrm>
            <a:off x="2744470" y="2547848"/>
            <a:ext cx="6840000" cy="3322955"/>
          </a:xfrm>
          <a:prstGeom prst="rect">
            <a:avLst/>
          </a:prstGeom>
          <a:noFill/>
        </p:spPr>
        <p:txBody>
          <a:bodyPr wrap="square" rtlCol="0" anchor="ctr" anchorCtr="0">
            <a:spAutoFit/>
          </a:bodyPr>
          <a:p>
            <a:pPr>
              <a:lnSpc>
                <a:spcPct val="150000"/>
              </a:lnSpc>
            </a:pPr>
            <a:r>
              <a:rPr lang="zh-CN" altLang="en-US" sz="2000" b="1" kern="0" noProof="0" dirty="0" smtClean="0">
                <a:ln>
                  <a:noFill/>
                </a:ln>
                <a:effectLst/>
                <a:uLnTx/>
                <a:uFillTx/>
                <a:latin typeface="+mj-lt"/>
                <a:ea typeface="宋体" panose="02010600030101010101" pitchFamily="2" charset="-122"/>
                <a:cs typeface="+mj-cs"/>
                <a:sym typeface="+mn-ea"/>
              </a:rPr>
              <a:t>幼儿园的一切都是为幼儿的教育活动而准备的，在教育环境创设的整个过程中，首先要采纳和吸收幼儿的建议并让幼儿一同参与与布置，使幼儿有参与感和积极性。其次，以“把时间和空间留给孩子”为宗旨，为幼儿提供自由操作、尽情玩耍的物质基础，并通过材料与幼儿的交互作用以及幼儿之间的交互作用形成一种生动活泼的游戏气氛，让幼儿置身于一个属于他们自己的游戏王国。</a:t>
            </a:r>
            <a:endParaRPr lang="zh-CN" altLang="en-US" sz="2000" b="1" kern="0" noProof="0" dirty="0" smtClean="0">
              <a:ln>
                <a:noFill/>
              </a:ln>
              <a:effectLst/>
              <a:uLnTx/>
              <a:uFillTx/>
              <a:latin typeface="+mj-lt"/>
              <a:ea typeface="宋体" panose="02010600030101010101" pitchFamily="2" charset="-122"/>
              <a:cs typeface="+mj-cs"/>
              <a:sym typeface="+mn-ea"/>
            </a:endParaRPr>
          </a:p>
        </p:txBody>
      </p:sp>
    </p:spTree>
    <p:custDataLst>
      <p:tags r:id="rId1"/>
    </p:custDataLst>
  </p:cSld>
  <p:clrMapOvr>
    <a:masterClrMapping/>
  </p:clrMapOvr>
  <p:transition spd="slow" advTm="3000"/>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7" name="标题 66"/>
          <p:cNvSpPr>
            <a:spLocks noGrp="1"/>
          </p:cNvSpPr>
          <p:nvPr>
            <p:ph type="title"/>
          </p:nvPr>
        </p:nvSpPr>
        <p:spPr>
          <a:xfrm>
            <a:off x="0" y="0"/>
            <a:ext cx="11563985" cy="1236345"/>
          </a:xfrm>
        </p:spPr>
        <p:txBody>
          <a:bodyPr anchor="b" anchorCtr="0"/>
          <a:p>
            <a:r>
              <a:rPr lang="zh-CN" altLang="en-US">
                <a:solidFill>
                  <a:schemeClr val="tx1"/>
                </a:solidFill>
              </a:rPr>
              <a:t>二、教育环境管理的意义</a:t>
            </a:r>
            <a:endParaRPr lang="zh-CN" altLang="en-US">
              <a:solidFill>
                <a:schemeClr val="tx1"/>
              </a:solidFill>
            </a:endParaRPr>
          </a:p>
        </p:txBody>
      </p:sp>
      <p:sp>
        <p:nvSpPr>
          <p:cNvPr id="68" name="文本框 67"/>
          <p:cNvSpPr txBox="1"/>
          <p:nvPr userDrawn="1"/>
        </p:nvSpPr>
        <p:spPr>
          <a:xfrm>
            <a:off x="446405" y="1236345"/>
            <a:ext cx="10692130" cy="5324475"/>
          </a:xfrm>
          <a:prstGeom prst="rect">
            <a:avLst/>
          </a:prstGeom>
          <a:noFill/>
        </p:spPr>
        <p:txBody>
          <a:bodyPr vert="horz" wrap="square" rtlCol="0">
            <a:spAutoFit/>
          </a:bodyPr>
          <a:p>
            <a:pPr indent="457200" algn="just" fontAlgn="auto">
              <a:lnSpc>
                <a:spcPct val="135000"/>
              </a:lnSpc>
              <a:spcBef>
                <a:spcPts val="0"/>
              </a:spcBef>
              <a:spcAft>
                <a:spcPts val="0"/>
              </a:spcAft>
              <a:extLst>
                <a:ext uri="{35155182-B16C-46BC-9424-99874614C6A1}">
                  <wpsdc:indentchars xmlns:wpsdc="http://www.wps.cn/officeDocument/2017/drawingmlCustomData" val="200" checksum="59296752"/>
                </a:ext>
              </a:extLst>
            </a:pPr>
            <a:r>
              <a:rPr lang="en-US" altLang="zh-CN" dirty="0">
                <a:solidFill>
                  <a:schemeClr val="tx1"/>
                </a:solidFill>
                <a:uFillTx/>
              </a:rPr>
              <a:t>幼儿每天要接触各种各样的学习环境，所以开发环境中的教育因素可以使幼儿受到潜移默化的教育影响。幼儿的年龄小，但作为有思维能力的个体，他们对教育环境有自己的要求，所以要按照幼儿身心发展的特点设计环境，要重视幼儿在教育环境中的主体地位。幼儿既然是学习的主体，我们创设的环境就要符合他们的年龄特点，符合他们的心理需要。如玩具柜的高矮应和幼儿的身高相适应，教室的墙壁设计应具有童趣等。幼儿园是属于孩子们自己的，要重视幼儿的个性发展，就应该让幼儿参与幼儿园各种环境的创设。如让幼儿自己画一些画贴到墙壁上，组织幼儿为游戏角做一些玩具等。这样他们不仅可以锻炼自己的能力，还可以从创设活动中体验到成功的喜悦，由被动地参与环境的创设，发展到主动参与的层次，并由学习的客体转化为学习的主体。孩子是幼儿园的主人，在教育活动中，应该鼓励幼儿自己管理环境，以发展幼儿的主动性和创造性。过去幼儿从入园到离园的全天活动都由教师管理，幼儿很少有自由活动的空间，极大地抑制了幼儿个性的发展。如果把活动的空间和时间交给幼儿自己管理，他们会充分利用环境中的各种条件，全身心投入自己愿意干的事，不仅能够发展幼儿的个性，而且还能够培养他们的独立性和责任心，促进其社会交往能力的发展。如有一段时间幼儿们玩完游戏后，由于没有按规律摆放玩具，玩具箱盖不上。经过教师的启发，孩子们自己找到了正确摆放玩具的规律后，学会了按不同类型材料分开摆放的方法，学会了管理环境的条理性和顺序性要求。</a:t>
            </a:r>
            <a:endParaRPr lang="en-US" altLang="zh-CN" dirty="0">
              <a:solidFill>
                <a:schemeClr val="tx1"/>
              </a:solidFill>
              <a:uFillTx/>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 name="标题 12"/>
          <p:cNvSpPr>
            <a:spLocks noGrp="1"/>
          </p:cNvSpPr>
          <p:nvPr>
            <p:ph type="title"/>
          </p:nvPr>
        </p:nvSpPr>
        <p:spPr>
          <a:xfrm>
            <a:off x="257810" y="544830"/>
            <a:ext cx="11847830" cy="1266825"/>
          </a:xfrm>
        </p:spPr>
        <p:txBody>
          <a:bodyPr/>
          <a:p>
            <a:r>
              <a:rPr lang="zh-CN" altLang="en-US">
                <a:solidFill>
                  <a:schemeClr val="tx1"/>
                </a:solidFill>
              </a:rPr>
              <a:t>三、教育环境管理的途径</a:t>
            </a:r>
            <a:endParaRPr lang="zh-CN" altLang="en-US">
              <a:solidFill>
                <a:schemeClr val="tx1"/>
              </a:solidFill>
            </a:endParaRPr>
          </a:p>
        </p:txBody>
      </p:sp>
      <p:cxnSp>
        <p:nvCxnSpPr>
          <p:cNvPr id="4" name="直接连接符 3"/>
          <p:cNvCxnSpPr/>
          <p:nvPr>
            <p:custDataLst>
              <p:tags r:id="rId1"/>
            </p:custDataLst>
          </p:nvPr>
        </p:nvCxnSpPr>
        <p:spPr>
          <a:xfrm>
            <a:off x="494665" y="3684905"/>
            <a:ext cx="11202670" cy="0"/>
          </a:xfrm>
          <a:prstGeom prst="line">
            <a:avLst/>
          </a:prstGeom>
          <a:ln w="15875" cmpd="sng">
            <a:solidFill>
              <a:srgbClr val="FFFFFF">
                <a:lumMod val="75000"/>
              </a:srgbClr>
            </a:solidFill>
            <a:prstDash val="solid"/>
          </a:ln>
        </p:spPr>
        <p:style>
          <a:lnRef idx="1">
            <a:srgbClr val="5674D6"/>
          </a:lnRef>
          <a:fillRef idx="0">
            <a:srgbClr val="5674D6"/>
          </a:fillRef>
          <a:effectRef idx="0">
            <a:srgbClr val="5674D6"/>
          </a:effectRef>
          <a:fontRef idx="minor">
            <a:srgbClr val="000000"/>
          </a:fontRef>
        </p:style>
      </p:cxnSp>
      <p:sp>
        <p:nvSpPr>
          <p:cNvPr id="11" name="同侧圆角矩形 10"/>
          <p:cNvSpPr/>
          <p:nvPr>
            <p:custDataLst>
              <p:tags r:id="rId2"/>
            </p:custDataLst>
          </p:nvPr>
        </p:nvSpPr>
        <p:spPr>
          <a:xfrm rot="10800000">
            <a:off x="7340600" y="3692525"/>
            <a:ext cx="714375" cy="1772285"/>
          </a:xfrm>
          <a:prstGeom prst="round2SameRect">
            <a:avLst>
              <a:gd name="adj1" fmla="val 50000"/>
              <a:gd name="adj2" fmla="val 0"/>
            </a:avLst>
          </a:prstGeom>
          <a:solidFill>
            <a:srgbClr val="FFC6D6">
              <a:alpha val="81000"/>
            </a:srgbClr>
          </a:solidFill>
          <a:ln>
            <a:noFill/>
          </a:ln>
        </p:spPr>
        <p:style>
          <a:lnRef idx="2">
            <a:srgbClr val="5674D6">
              <a:shade val="50000"/>
            </a:srgbClr>
          </a:lnRef>
          <a:fillRef idx="1">
            <a:srgbClr val="5674D6"/>
          </a:fillRef>
          <a:effectRef idx="0">
            <a:srgbClr val="5674D6"/>
          </a:effectRef>
          <a:fontRef idx="minor">
            <a:srgbClr val="FFFFFF"/>
          </a:fontRef>
        </p:style>
        <p:txBody>
          <a:bodyPr rtlCol="0" anchor="ctr"/>
          <a:lstStyle/>
          <a:p>
            <a:pPr algn="ctr"/>
            <a:endParaRPr lang="zh-CN" altLang="en-US">
              <a:solidFill>
                <a:srgbClr val="FFFFFF"/>
              </a:solidFill>
            </a:endParaRPr>
          </a:p>
        </p:txBody>
      </p:sp>
      <p:sp>
        <p:nvSpPr>
          <p:cNvPr id="19" name="椭圆 18"/>
          <p:cNvSpPr/>
          <p:nvPr>
            <p:custDataLst>
              <p:tags r:id="rId3"/>
            </p:custDataLst>
          </p:nvPr>
        </p:nvSpPr>
        <p:spPr>
          <a:xfrm>
            <a:off x="7422833" y="4826635"/>
            <a:ext cx="549910" cy="549910"/>
          </a:xfrm>
          <a:prstGeom prst="ellipse">
            <a:avLst/>
          </a:prstGeom>
          <a:solidFill>
            <a:srgbClr val="FEFFFF"/>
          </a:solidFill>
          <a:ln>
            <a:noFill/>
          </a:ln>
        </p:spPr>
        <p:style>
          <a:lnRef idx="2">
            <a:srgbClr val="5674D6">
              <a:shade val="50000"/>
            </a:srgbClr>
          </a:lnRef>
          <a:fillRef idx="1">
            <a:srgbClr val="5674D6"/>
          </a:fillRef>
          <a:effectRef idx="0">
            <a:srgbClr val="5674D6"/>
          </a:effectRef>
          <a:fontRef idx="minor">
            <a:srgbClr val="FFFFFF"/>
          </a:fontRef>
        </p:style>
        <p:txBody>
          <a:bodyPr rtlCol="0" anchor="ctr"/>
          <a:lstStyle/>
          <a:p>
            <a:pPr algn="ctr"/>
            <a:r>
              <a:rPr lang="en-US" altLang="zh-CN" b="1">
                <a:solidFill>
                  <a:schemeClr val="accent5">
                    <a:lumMod val="75000"/>
                  </a:schemeClr>
                </a:solidFill>
                <a:latin typeface="Arial Bold" panose="020B0604020202090204" charset="0"/>
                <a:cs typeface="Arial Bold" panose="020B0604020202090204" charset="0"/>
              </a:rPr>
              <a:t>4</a:t>
            </a:r>
            <a:endParaRPr lang="en-US" altLang="zh-CN" b="1">
              <a:solidFill>
                <a:schemeClr val="accent5">
                  <a:lumMod val="75000"/>
                </a:schemeClr>
              </a:solidFill>
              <a:latin typeface="Arial Bold" panose="020B0604020202090204" charset="0"/>
              <a:cs typeface="Arial Bold" panose="020B0604020202090204" charset="0"/>
            </a:endParaRPr>
          </a:p>
        </p:txBody>
      </p:sp>
      <p:sp>
        <p:nvSpPr>
          <p:cNvPr id="12" name="同侧圆角矩形 11"/>
          <p:cNvSpPr/>
          <p:nvPr>
            <p:custDataLst>
              <p:tags r:id="rId4"/>
            </p:custDataLst>
          </p:nvPr>
        </p:nvSpPr>
        <p:spPr>
          <a:xfrm>
            <a:off x="9374823" y="1383030"/>
            <a:ext cx="714375" cy="2304000"/>
          </a:xfrm>
          <a:prstGeom prst="round2SameRect">
            <a:avLst>
              <a:gd name="adj1" fmla="val 50000"/>
              <a:gd name="adj2" fmla="val 0"/>
            </a:avLst>
          </a:prstGeom>
          <a:solidFill>
            <a:srgbClr val="FDAFC4">
              <a:alpha val="80000"/>
            </a:srgbClr>
          </a:solidFill>
          <a:ln>
            <a:noFill/>
          </a:ln>
        </p:spPr>
        <p:style>
          <a:lnRef idx="2">
            <a:srgbClr val="5674D6">
              <a:shade val="50000"/>
            </a:srgbClr>
          </a:lnRef>
          <a:fillRef idx="1">
            <a:srgbClr val="5674D6"/>
          </a:fillRef>
          <a:effectRef idx="0">
            <a:srgbClr val="5674D6"/>
          </a:effectRef>
          <a:fontRef idx="minor">
            <a:srgbClr val="FFFFFF"/>
          </a:fontRef>
        </p:style>
        <p:txBody>
          <a:bodyPr rtlCol="0" anchor="ctr"/>
          <a:lstStyle/>
          <a:p>
            <a:pPr algn="ctr"/>
            <a:endParaRPr lang="zh-CN" altLang="en-US">
              <a:solidFill>
                <a:srgbClr val="FFFFFF"/>
              </a:solidFill>
            </a:endParaRPr>
          </a:p>
        </p:txBody>
      </p:sp>
      <p:sp>
        <p:nvSpPr>
          <p:cNvPr id="18" name="椭圆 17"/>
          <p:cNvSpPr/>
          <p:nvPr>
            <p:custDataLst>
              <p:tags r:id="rId5"/>
            </p:custDataLst>
          </p:nvPr>
        </p:nvSpPr>
        <p:spPr>
          <a:xfrm>
            <a:off x="9457055" y="1499870"/>
            <a:ext cx="549910" cy="549910"/>
          </a:xfrm>
          <a:prstGeom prst="ellipse">
            <a:avLst/>
          </a:prstGeom>
          <a:solidFill>
            <a:srgbClr val="FEFFFF"/>
          </a:solidFill>
          <a:ln>
            <a:noFill/>
          </a:ln>
        </p:spPr>
        <p:style>
          <a:lnRef idx="2">
            <a:srgbClr val="5674D6">
              <a:shade val="50000"/>
            </a:srgbClr>
          </a:lnRef>
          <a:fillRef idx="1">
            <a:srgbClr val="5674D6"/>
          </a:fillRef>
          <a:effectRef idx="0">
            <a:srgbClr val="5674D6"/>
          </a:effectRef>
          <a:fontRef idx="minor">
            <a:srgbClr val="FFFFFF"/>
          </a:fontRef>
        </p:style>
        <p:txBody>
          <a:bodyPr rtlCol="0" anchor="ctr"/>
          <a:lstStyle/>
          <a:p>
            <a:pPr algn="ctr"/>
            <a:r>
              <a:rPr lang="en-US" altLang="zh-CN" b="1">
                <a:solidFill>
                  <a:schemeClr val="accent5"/>
                </a:solidFill>
                <a:latin typeface="Arial Bold" panose="020B0604020202090204" charset="0"/>
                <a:cs typeface="Arial Bold" panose="020B0604020202090204" charset="0"/>
              </a:rPr>
              <a:t>5</a:t>
            </a:r>
            <a:endParaRPr lang="en-US" altLang="zh-CN" b="1">
              <a:solidFill>
                <a:schemeClr val="accent5"/>
              </a:solidFill>
              <a:latin typeface="Arial Bold" panose="020B0604020202090204" charset="0"/>
              <a:cs typeface="Arial Bold" panose="020B0604020202090204" charset="0"/>
            </a:endParaRPr>
          </a:p>
        </p:txBody>
      </p:sp>
      <p:sp>
        <p:nvSpPr>
          <p:cNvPr id="8" name="同侧圆角矩形 7"/>
          <p:cNvSpPr/>
          <p:nvPr>
            <p:custDataLst>
              <p:tags r:id="rId6"/>
            </p:custDataLst>
          </p:nvPr>
        </p:nvSpPr>
        <p:spPr>
          <a:xfrm>
            <a:off x="1538288" y="1920240"/>
            <a:ext cx="714375" cy="1772285"/>
          </a:xfrm>
          <a:prstGeom prst="round2SameRect">
            <a:avLst>
              <a:gd name="adj1" fmla="val 50000"/>
              <a:gd name="adj2" fmla="val 0"/>
            </a:avLst>
          </a:prstGeom>
          <a:solidFill>
            <a:srgbClr val="5674D6">
              <a:lumMod val="60000"/>
              <a:lumOff val="40000"/>
            </a:srgbClr>
          </a:solidFill>
          <a:ln>
            <a:noFill/>
          </a:ln>
        </p:spPr>
        <p:style>
          <a:lnRef idx="2">
            <a:srgbClr val="5674D6">
              <a:shade val="50000"/>
            </a:srgbClr>
          </a:lnRef>
          <a:fillRef idx="1">
            <a:srgbClr val="5674D6"/>
          </a:fillRef>
          <a:effectRef idx="0">
            <a:srgbClr val="5674D6"/>
          </a:effectRef>
          <a:fontRef idx="minor">
            <a:srgbClr val="FFFFFF"/>
          </a:fontRef>
        </p:style>
        <p:txBody>
          <a:bodyPr rtlCol="0" anchor="ctr"/>
          <a:lstStyle/>
          <a:p>
            <a:pPr algn="ctr"/>
            <a:endParaRPr lang="zh-CN" altLang="en-US">
              <a:solidFill>
                <a:srgbClr val="FFFFFF"/>
              </a:solidFill>
            </a:endParaRPr>
          </a:p>
        </p:txBody>
      </p:sp>
      <p:sp>
        <p:nvSpPr>
          <p:cNvPr id="15" name="椭圆 14"/>
          <p:cNvSpPr/>
          <p:nvPr>
            <p:custDataLst>
              <p:tags r:id="rId7"/>
            </p:custDataLst>
          </p:nvPr>
        </p:nvSpPr>
        <p:spPr>
          <a:xfrm>
            <a:off x="1620520" y="2037080"/>
            <a:ext cx="549910" cy="549910"/>
          </a:xfrm>
          <a:prstGeom prst="ellipse">
            <a:avLst/>
          </a:prstGeom>
          <a:solidFill>
            <a:srgbClr val="FEFFFF"/>
          </a:solidFill>
          <a:ln>
            <a:noFill/>
          </a:ln>
        </p:spPr>
        <p:style>
          <a:lnRef idx="2">
            <a:srgbClr val="5674D6">
              <a:shade val="50000"/>
            </a:srgbClr>
          </a:lnRef>
          <a:fillRef idx="1">
            <a:srgbClr val="5674D6"/>
          </a:fillRef>
          <a:effectRef idx="0">
            <a:srgbClr val="5674D6"/>
          </a:effectRef>
          <a:fontRef idx="minor">
            <a:srgbClr val="FFFFFF"/>
          </a:fontRef>
        </p:style>
        <p:txBody>
          <a:bodyPr rtlCol="0" anchor="ctr"/>
          <a:lstStyle/>
          <a:p>
            <a:pPr algn="ctr"/>
            <a:r>
              <a:rPr lang="en-US" altLang="zh-CN" b="1">
                <a:solidFill>
                  <a:schemeClr val="tx2">
                    <a:lumMod val="75000"/>
                    <a:lumOff val="25000"/>
                  </a:schemeClr>
                </a:solidFill>
                <a:latin typeface="Arial Bold" panose="020B0604020202090204" charset="0"/>
                <a:cs typeface="Arial Bold" panose="020B0604020202090204" charset="0"/>
              </a:rPr>
              <a:t>1</a:t>
            </a:r>
            <a:endParaRPr lang="en-US" altLang="zh-CN" b="1">
              <a:solidFill>
                <a:schemeClr val="tx2">
                  <a:lumMod val="75000"/>
                  <a:lumOff val="25000"/>
                </a:schemeClr>
              </a:solidFill>
              <a:latin typeface="Arial Bold" panose="020B0604020202090204" charset="0"/>
              <a:cs typeface="Arial Bold" panose="020B0604020202090204" charset="0"/>
            </a:endParaRPr>
          </a:p>
        </p:txBody>
      </p:sp>
      <p:sp>
        <p:nvSpPr>
          <p:cNvPr id="9" name="同侧圆角矩形 8"/>
          <p:cNvSpPr/>
          <p:nvPr>
            <p:custDataLst>
              <p:tags r:id="rId8"/>
            </p:custDataLst>
          </p:nvPr>
        </p:nvSpPr>
        <p:spPr>
          <a:xfrm rot="10800000">
            <a:off x="3392805" y="3684905"/>
            <a:ext cx="714375" cy="1772285"/>
          </a:xfrm>
          <a:prstGeom prst="round2SameRect">
            <a:avLst>
              <a:gd name="adj1" fmla="val 50000"/>
              <a:gd name="adj2" fmla="val 0"/>
            </a:avLst>
          </a:prstGeom>
          <a:solidFill>
            <a:srgbClr val="3EC7EF">
              <a:lumMod val="60000"/>
              <a:lumOff val="40000"/>
            </a:srgbClr>
          </a:solidFill>
          <a:ln>
            <a:noFill/>
          </a:ln>
        </p:spPr>
        <p:style>
          <a:lnRef idx="2">
            <a:srgbClr val="5674D6">
              <a:shade val="50000"/>
            </a:srgbClr>
          </a:lnRef>
          <a:fillRef idx="1">
            <a:srgbClr val="5674D6"/>
          </a:fillRef>
          <a:effectRef idx="0">
            <a:srgbClr val="5674D6"/>
          </a:effectRef>
          <a:fontRef idx="minor">
            <a:srgbClr val="FFFFFF"/>
          </a:fontRef>
        </p:style>
        <p:txBody>
          <a:bodyPr rtlCol="0" anchor="ctr"/>
          <a:lstStyle/>
          <a:p>
            <a:pPr algn="ctr"/>
            <a:endParaRPr lang="zh-CN" altLang="en-US">
              <a:solidFill>
                <a:srgbClr val="FFFFFF"/>
              </a:solidFill>
            </a:endParaRPr>
          </a:p>
        </p:txBody>
      </p:sp>
      <p:sp>
        <p:nvSpPr>
          <p:cNvPr id="21" name="椭圆 20"/>
          <p:cNvSpPr/>
          <p:nvPr>
            <p:custDataLst>
              <p:tags r:id="rId9"/>
            </p:custDataLst>
          </p:nvPr>
        </p:nvSpPr>
        <p:spPr>
          <a:xfrm>
            <a:off x="3475038" y="4826635"/>
            <a:ext cx="549910" cy="549910"/>
          </a:xfrm>
          <a:prstGeom prst="ellipse">
            <a:avLst/>
          </a:prstGeom>
          <a:solidFill>
            <a:srgbClr val="FEFFFF"/>
          </a:solidFill>
          <a:ln>
            <a:noFill/>
          </a:ln>
        </p:spPr>
        <p:style>
          <a:lnRef idx="2">
            <a:srgbClr val="5674D6">
              <a:shade val="50000"/>
            </a:srgbClr>
          </a:lnRef>
          <a:fillRef idx="1">
            <a:srgbClr val="5674D6"/>
          </a:fillRef>
          <a:effectRef idx="0">
            <a:srgbClr val="5674D6"/>
          </a:effectRef>
          <a:fontRef idx="minor">
            <a:srgbClr val="FFFFFF"/>
          </a:fontRef>
        </p:style>
        <p:txBody>
          <a:bodyPr rtlCol="0" anchor="ctr"/>
          <a:lstStyle/>
          <a:p>
            <a:pPr algn="ctr"/>
            <a:r>
              <a:rPr lang="en-US" altLang="zh-CN" b="1">
                <a:solidFill>
                  <a:schemeClr val="accent2"/>
                </a:solidFill>
                <a:latin typeface="Arial Bold" panose="020B0604020202090204" charset="0"/>
                <a:cs typeface="Arial Bold" panose="020B0604020202090204" charset="0"/>
              </a:rPr>
              <a:t>2</a:t>
            </a:r>
            <a:endParaRPr lang="en-US" altLang="zh-CN" b="1">
              <a:solidFill>
                <a:schemeClr val="accent2"/>
              </a:solidFill>
              <a:latin typeface="Arial Bold" panose="020B0604020202090204" charset="0"/>
              <a:cs typeface="Arial Bold" panose="020B0604020202090204" charset="0"/>
            </a:endParaRPr>
          </a:p>
        </p:txBody>
      </p:sp>
      <p:sp>
        <p:nvSpPr>
          <p:cNvPr id="10" name="同侧圆角矩形 9"/>
          <p:cNvSpPr/>
          <p:nvPr>
            <p:custDataLst>
              <p:tags r:id="rId10"/>
            </p:custDataLst>
          </p:nvPr>
        </p:nvSpPr>
        <p:spPr>
          <a:xfrm>
            <a:off x="5300028" y="1920240"/>
            <a:ext cx="714375" cy="1772285"/>
          </a:xfrm>
          <a:prstGeom prst="round2SameRect">
            <a:avLst>
              <a:gd name="adj1" fmla="val 50000"/>
              <a:gd name="adj2" fmla="val 0"/>
            </a:avLst>
          </a:prstGeom>
          <a:solidFill>
            <a:srgbClr val="D9C9FF"/>
          </a:solidFill>
          <a:ln>
            <a:noFill/>
          </a:ln>
        </p:spPr>
        <p:style>
          <a:lnRef idx="2">
            <a:srgbClr val="5674D6">
              <a:shade val="50000"/>
            </a:srgbClr>
          </a:lnRef>
          <a:fillRef idx="1">
            <a:srgbClr val="5674D6"/>
          </a:fillRef>
          <a:effectRef idx="0">
            <a:srgbClr val="5674D6"/>
          </a:effectRef>
          <a:fontRef idx="minor">
            <a:srgbClr val="FFFFFF"/>
          </a:fontRef>
        </p:style>
        <p:txBody>
          <a:bodyPr rtlCol="0" anchor="ctr"/>
          <a:lstStyle/>
          <a:p>
            <a:pPr algn="ctr"/>
            <a:endParaRPr lang="zh-CN" altLang="en-US">
              <a:solidFill>
                <a:srgbClr val="FFFFFF"/>
              </a:solidFill>
            </a:endParaRPr>
          </a:p>
        </p:txBody>
      </p:sp>
      <p:sp>
        <p:nvSpPr>
          <p:cNvPr id="17" name="椭圆 16"/>
          <p:cNvSpPr/>
          <p:nvPr>
            <p:custDataLst>
              <p:tags r:id="rId11"/>
            </p:custDataLst>
          </p:nvPr>
        </p:nvSpPr>
        <p:spPr>
          <a:xfrm>
            <a:off x="5382260" y="2037080"/>
            <a:ext cx="549910" cy="549910"/>
          </a:xfrm>
          <a:prstGeom prst="ellipse">
            <a:avLst/>
          </a:prstGeom>
          <a:solidFill>
            <a:srgbClr val="FEFFFF"/>
          </a:solidFill>
          <a:ln>
            <a:noFill/>
          </a:ln>
        </p:spPr>
        <p:style>
          <a:lnRef idx="2">
            <a:srgbClr val="5674D6">
              <a:shade val="50000"/>
            </a:srgbClr>
          </a:lnRef>
          <a:fillRef idx="1">
            <a:srgbClr val="5674D6"/>
          </a:fillRef>
          <a:effectRef idx="0">
            <a:srgbClr val="5674D6"/>
          </a:effectRef>
          <a:fontRef idx="minor">
            <a:srgbClr val="FFFFFF"/>
          </a:fontRef>
        </p:style>
        <p:txBody>
          <a:bodyPr rtlCol="0" anchor="ctr"/>
          <a:lstStyle/>
          <a:p>
            <a:pPr algn="ctr"/>
            <a:r>
              <a:rPr lang="en-US" altLang="zh-CN" b="1">
                <a:solidFill>
                  <a:srgbClr val="8F7FF0"/>
                </a:solidFill>
                <a:latin typeface="Arial Bold" panose="020B0604020202090204" charset="0"/>
                <a:cs typeface="Arial Bold" panose="020B0604020202090204" charset="0"/>
              </a:rPr>
              <a:t>3</a:t>
            </a:r>
            <a:endParaRPr lang="en-US" altLang="zh-CN" b="1">
              <a:solidFill>
                <a:srgbClr val="8F7FF0"/>
              </a:solidFill>
              <a:latin typeface="Arial Bold" panose="020B0604020202090204" charset="0"/>
              <a:cs typeface="Arial Bold" panose="020B0604020202090204" charset="0"/>
            </a:endParaRPr>
          </a:p>
        </p:txBody>
      </p:sp>
      <p:sp>
        <p:nvSpPr>
          <p:cNvPr id="62" name="TextBox 19"/>
          <p:cNvSpPr txBox="1"/>
          <p:nvPr>
            <p:custDataLst>
              <p:tags r:id="rId12"/>
            </p:custDataLst>
          </p:nvPr>
        </p:nvSpPr>
        <p:spPr>
          <a:xfrm>
            <a:off x="671513" y="3943350"/>
            <a:ext cx="2447925" cy="1630680"/>
          </a:xfrm>
          <a:prstGeom prst="rect">
            <a:avLst/>
          </a:prstGeom>
          <a:noFill/>
        </p:spPr>
        <p:txBody>
          <a:bodyPr wrap="square" rtlCol="0" anchor="t" anchorCtr="0">
            <a:noAutofit/>
          </a:bodyPr>
          <a:lstStyle/>
          <a:p>
            <a:pPr lvl="0" algn="just">
              <a:lnSpc>
                <a:spcPct val="130000"/>
              </a:lnSpc>
              <a:spcAft>
                <a:spcPts val="1000"/>
              </a:spcAft>
              <a:buClrTx/>
              <a:buSzTx/>
              <a:buFontTx/>
            </a:pPr>
            <a:r>
              <a:rPr lang="zh-CN" altLang="en-US" sz="1600">
                <a:solidFill>
                  <a:srgbClr val="000000">
                    <a:lumMod val="65000"/>
                    <a:lumOff val="35000"/>
                  </a:srgbClr>
                </a:solidFill>
                <a:uFillTx/>
                <a:latin typeface="Microsoft YaHei Regular" panose="020B0503020204020204" charset="-122"/>
                <a:ea typeface="Microsoft YaHei Regular" panose="020B0503020204020204" charset="-122"/>
                <a:cs typeface="MiSans" panose="00000500000000000000" charset="-122"/>
                <a:sym typeface="+mn-ea"/>
              </a:rPr>
              <a:t>自然区是以养殖、种植动植物为主要内容的幼儿活动区。其教育目的是让幼儿通过观察生物生长规律了解自然知识。</a:t>
            </a:r>
            <a:endParaRPr lang="zh-CN" altLang="en-US" sz="1600">
              <a:solidFill>
                <a:srgbClr val="000000">
                  <a:lumMod val="65000"/>
                  <a:lumOff val="35000"/>
                </a:srgbClr>
              </a:solidFill>
              <a:uFillTx/>
              <a:latin typeface="Microsoft YaHei Regular" panose="020B0503020204020204" charset="-122"/>
              <a:ea typeface="Microsoft YaHei Regular" panose="020B0503020204020204" charset="-122"/>
              <a:cs typeface="MiSans" panose="00000500000000000000" charset="-122"/>
              <a:sym typeface="+mn-ea"/>
            </a:endParaRPr>
          </a:p>
        </p:txBody>
      </p:sp>
      <p:sp>
        <p:nvSpPr>
          <p:cNvPr id="81" name="文本框 80"/>
          <p:cNvSpPr txBox="1"/>
          <p:nvPr>
            <p:custDataLst>
              <p:tags r:id="rId13"/>
            </p:custDataLst>
          </p:nvPr>
        </p:nvSpPr>
        <p:spPr>
          <a:xfrm>
            <a:off x="1539875" y="2639695"/>
            <a:ext cx="711200" cy="1052830"/>
          </a:xfrm>
          <a:prstGeom prst="rect">
            <a:avLst/>
          </a:prstGeom>
          <a:noFill/>
        </p:spPr>
        <p:txBody>
          <a:bodyPr wrap="square" bIns="0" rtlCol="0" anchor="ctr" anchorCtr="0">
            <a:noAutofit/>
          </a:bodyPr>
          <a:lstStyle/>
          <a:p>
            <a:pPr algn="ctr">
              <a:lnSpc>
                <a:spcPct val="100000"/>
              </a:lnSpc>
            </a:pPr>
            <a:r>
              <a:rPr lang="zh-CN" altLang="en-US" sz="2000" b="1" spc="300">
                <a:solidFill>
                  <a:srgbClr val="5674D6">
                    <a:lumMod val="50000"/>
                  </a:srgbClr>
                </a:solidFill>
                <a:uFillTx/>
                <a:latin typeface="Microsoft YaHei Bold" panose="020B0703020204020201" charset="-122"/>
                <a:ea typeface="Microsoft YaHei Bold" panose="020B0703020204020201" charset="-122"/>
                <a:cs typeface="思源黑体 CN Light" panose="020B0500000000000000" charset="-122"/>
              </a:rPr>
              <a:t>自然区</a:t>
            </a:r>
            <a:endParaRPr lang="zh-CN" altLang="en-US" sz="2000" b="1" spc="300">
              <a:solidFill>
                <a:srgbClr val="5674D6">
                  <a:lumMod val="50000"/>
                </a:srgbClr>
              </a:solidFill>
              <a:uFillTx/>
              <a:latin typeface="Microsoft YaHei Bold" panose="020B0703020204020201" charset="-122"/>
              <a:ea typeface="Microsoft YaHei Bold" panose="020B0703020204020201" charset="-122"/>
              <a:cs typeface="思源黑体 CN Light" panose="020B0500000000000000" charset="-122"/>
            </a:endParaRPr>
          </a:p>
        </p:txBody>
      </p:sp>
      <p:sp>
        <p:nvSpPr>
          <p:cNvPr id="40" name="TextBox 19"/>
          <p:cNvSpPr txBox="1"/>
          <p:nvPr>
            <p:custDataLst>
              <p:tags r:id="rId14"/>
            </p:custDataLst>
          </p:nvPr>
        </p:nvSpPr>
        <p:spPr>
          <a:xfrm>
            <a:off x="2526030" y="2181225"/>
            <a:ext cx="2447925" cy="1268095"/>
          </a:xfrm>
          <a:prstGeom prst="rect">
            <a:avLst/>
          </a:prstGeom>
          <a:noFill/>
        </p:spPr>
        <p:txBody>
          <a:bodyPr wrap="square" rtlCol="0" anchor="b" anchorCtr="0">
            <a:noAutofit/>
          </a:bodyPr>
          <a:lstStyle/>
          <a:p>
            <a:pPr lvl="0" algn="just">
              <a:lnSpc>
                <a:spcPct val="130000"/>
              </a:lnSpc>
              <a:spcAft>
                <a:spcPts val="1000"/>
              </a:spcAft>
              <a:buClrTx/>
              <a:buSzTx/>
              <a:buFontTx/>
            </a:pPr>
            <a:r>
              <a:rPr lang="zh-CN" altLang="en-US" sz="1600">
                <a:solidFill>
                  <a:srgbClr val="000000">
                    <a:lumMod val="65000"/>
                    <a:lumOff val="35000"/>
                  </a:srgbClr>
                </a:solidFill>
                <a:uFillTx/>
                <a:latin typeface="Microsoft YaHei Regular" panose="020B0503020204020204" charset="-122"/>
                <a:ea typeface="Microsoft YaHei Regular" panose="020B0503020204020204" charset="-122"/>
                <a:cs typeface="MiSans" panose="00000500000000000000" charset="-122"/>
                <a:sym typeface="+mn-ea"/>
              </a:rPr>
              <a:t>手工区是为了锻炼幼儿的小肌肉活动能力和创造能力所设计的以幼儿手工创造活动为主的教育环境。</a:t>
            </a:r>
            <a:endParaRPr lang="zh-CN" altLang="en-US" sz="1600">
              <a:solidFill>
                <a:srgbClr val="000000">
                  <a:lumMod val="65000"/>
                  <a:lumOff val="35000"/>
                </a:srgbClr>
              </a:solidFill>
              <a:uFillTx/>
              <a:latin typeface="Microsoft YaHei Regular" panose="020B0503020204020204" charset="-122"/>
              <a:ea typeface="Microsoft YaHei Regular" panose="020B0503020204020204" charset="-122"/>
              <a:cs typeface="MiSans" panose="00000500000000000000" charset="-122"/>
              <a:sym typeface="+mn-ea"/>
            </a:endParaRPr>
          </a:p>
        </p:txBody>
      </p:sp>
      <p:sp>
        <p:nvSpPr>
          <p:cNvPr id="41" name="文本框 40"/>
          <p:cNvSpPr txBox="1"/>
          <p:nvPr>
            <p:custDataLst>
              <p:tags r:id="rId15"/>
            </p:custDataLst>
          </p:nvPr>
        </p:nvSpPr>
        <p:spPr>
          <a:xfrm>
            <a:off x="3398520" y="3692525"/>
            <a:ext cx="702945" cy="1134745"/>
          </a:xfrm>
          <a:prstGeom prst="rect">
            <a:avLst/>
          </a:prstGeom>
          <a:noFill/>
        </p:spPr>
        <p:txBody>
          <a:bodyPr wrap="square" bIns="0" rtlCol="0" anchor="ctr" anchorCtr="0">
            <a:noAutofit/>
          </a:bodyPr>
          <a:lstStyle/>
          <a:p>
            <a:pPr algn="ctr">
              <a:lnSpc>
                <a:spcPct val="100000"/>
              </a:lnSpc>
            </a:pPr>
            <a:r>
              <a:rPr lang="zh-CN" altLang="en-US" sz="2000" b="1" spc="300">
                <a:solidFill>
                  <a:srgbClr val="3EC7EF">
                    <a:lumMod val="50000"/>
                  </a:srgbClr>
                </a:solidFill>
                <a:uFillTx/>
                <a:latin typeface="Microsoft YaHei Bold" panose="020B0703020204020201" charset="-122"/>
                <a:ea typeface="Microsoft YaHei Bold" panose="020B0703020204020201" charset="-122"/>
                <a:cs typeface="思源黑体 CN Light" panose="020B0500000000000000" charset="-122"/>
              </a:rPr>
              <a:t>手工区</a:t>
            </a:r>
            <a:endParaRPr lang="zh-CN" altLang="en-US" sz="2000" b="1" spc="300">
              <a:solidFill>
                <a:srgbClr val="3EC7EF">
                  <a:lumMod val="50000"/>
                </a:srgbClr>
              </a:solidFill>
              <a:uFillTx/>
              <a:latin typeface="Microsoft YaHei Bold" panose="020B0703020204020201" charset="-122"/>
              <a:ea typeface="Microsoft YaHei Bold" panose="020B0703020204020201" charset="-122"/>
              <a:cs typeface="思源黑体 CN Light" panose="020B0500000000000000" charset="-122"/>
            </a:endParaRPr>
          </a:p>
        </p:txBody>
      </p:sp>
      <p:sp>
        <p:nvSpPr>
          <p:cNvPr id="42" name="TextBox 19"/>
          <p:cNvSpPr txBox="1"/>
          <p:nvPr>
            <p:custDataLst>
              <p:tags r:id="rId16"/>
            </p:custDataLst>
          </p:nvPr>
        </p:nvSpPr>
        <p:spPr>
          <a:xfrm>
            <a:off x="4433253" y="3943350"/>
            <a:ext cx="2447925" cy="1368425"/>
          </a:xfrm>
          <a:prstGeom prst="rect">
            <a:avLst/>
          </a:prstGeom>
          <a:noFill/>
        </p:spPr>
        <p:txBody>
          <a:bodyPr wrap="square" rtlCol="0" anchor="t" anchorCtr="0">
            <a:noAutofit/>
          </a:bodyPr>
          <a:lstStyle/>
          <a:p>
            <a:pPr lvl="0" algn="just">
              <a:lnSpc>
                <a:spcPct val="130000"/>
              </a:lnSpc>
              <a:spcAft>
                <a:spcPts val="1000"/>
              </a:spcAft>
              <a:buClrTx/>
              <a:buSzTx/>
              <a:buFontTx/>
            </a:pPr>
            <a:r>
              <a:rPr lang="zh-CN" altLang="en-US" sz="1600">
                <a:solidFill>
                  <a:srgbClr val="000000">
                    <a:lumMod val="65000"/>
                    <a:lumOff val="35000"/>
                  </a:srgbClr>
                </a:solidFill>
                <a:uFillTx/>
                <a:latin typeface="Microsoft YaHei Regular" panose="020B0503020204020204" charset="-122"/>
                <a:ea typeface="Microsoft YaHei Regular" panose="020B0503020204020204" charset="-122"/>
                <a:cs typeface="MiSans" panose="00000500000000000000" charset="-122"/>
                <a:sym typeface="+mn-ea"/>
              </a:rPr>
              <a:t>语言区是幼儿进行语言锻炼的活动区域，语言区一般应有启发幼儿说话的景物设计。</a:t>
            </a:r>
            <a:endParaRPr lang="zh-CN" altLang="en-US" sz="1600">
              <a:solidFill>
                <a:srgbClr val="000000">
                  <a:lumMod val="65000"/>
                  <a:lumOff val="35000"/>
                </a:srgbClr>
              </a:solidFill>
              <a:uFillTx/>
              <a:latin typeface="Microsoft YaHei Regular" panose="020B0503020204020204" charset="-122"/>
              <a:ea typeface="Microsoft YaHei Regular" panose="020B0503020204020204" charset="-122"/>
              <a:cs typeface="MiSans" panose="00000500000000000000" charset="-122"/>
              <a:sym typeface="+mn-ea"/>
            </a:endParaRPr>
          </a:p>
        </p:txBody>
      </p:sp>
      <p:sp>
        <p:nvSpPr>
          <p:cNvPr id="43" name="文本框 42"/>
          <p:cNvSpPr txBox="1"/>
          <p:nvPr>
            <p:custDataLst>
              <p:tags r:id="rId17"/>
            </p:custDataLst>
          </p:nvPr>
        </p:nvSpPr>
        <p:spPr>
          <a:xfrm>
            <a:off x="5291455" y="2592070"/>
            <a:ext cx="731520" cy="1100455"/>
          </a:xfrm>
          <a:prstGeom prst="rect">
            <a:avLst/>
          </a:prstGeom>
          <a:noFill/>
        </p:spPr>
        <p:txBody>
          <a:bodyPr wrap="square" bIns="0" rtlCol="0" anchor="ctr" anchorCtr="0">
            <a:noAutofit/>
          </a:bodyPr>
          <a:lstStyle/>
          <a:p>
            <a:pPr algn="ctr">
              <a:lnSpc>
                <a:spcPct val="100000"/>
              </a:lnSpc>
            </a:pPr>
            <a:r>
              <a:rPr lang="zh-CN" altLang="en-US" sz="2000" b="1" spc="300">
                <a:solidFill>
                  <a:srgbClr val="D9C9FF">
                    <a:lumMod val="25000"/>
                  </a:srgbClr>
                </a:solidFill>
                <a:uFillTx/>
                <a:latin typeface="Microsoft YaHei Bold" panose="020B0703020204020201" charset="-122"/>
                <a:ea typeface="Microsoft YaHei Bold" panose="020B0703020204020201" charset="-122"/>
                <a:cs typeface="思源黑体 CN Light" panose="020B0500000000000000" charset="-122"/>
              </a:rPr>
              <a:t>语言区</a:t>
            </a:r>
            <a:endParaRPr lang="zh-CN" altLang="en-US" sz="2000" b="1" spc="300">
              <a:solidFill>
                <a:srgbClr val="D9C9FF">
                  <a:lumMod val="25000"/>
                </a:srgbClr>
              </a:solidFill>
              <a:uFillTx/>
              <a:latin typeface="Microsoft YaHei Bold" panose="020B0703020204020201" charset="-122"/>
              <a:ea typeface="Microsoft YaHei Bold" panose="020B0703020204020201" charset="-122"/>
              <a:cs typeface="思源黑体 CN Light" panose="020B0500000000000000" charset="-122"/>
            </a:endParaRPr>
          </a:p>
        </p:txBody>
      </p:sp>
      <p:sp>
        <p:nvSpPr>
          <p:cNvPr id="44" name="TextBox 19"/>
          <p:cNvSpPr txBox="1"/>
          <p:nvPr>
            <p:custDataLst>
              <p:tags r:id="rId18"/>
            </p:custDataLst>
          </p:nvPr>
        </p:nvSpPr>
        <p:spPr>
          <a:xfrm>
            <a:off x="6275705" y="1487170"/>
            <a:ext cx="2844165" cy="1958975"/>
          </a:xfrm>
          <a:prstGeom prst="rect">
            <a:avLst/>
          </a:prstGeom>
          <a:noFill/>
        </p:spPr>
        <p:txBody>
          <a:bodyPr wrap="square" rtlCol="0" anchor="b" anchorCtr="0">
            <a:noAutofit/>
          </a:bodyPr>
          <a:lstStyle/>
          <a:p>
            <a:pPr lvl="0" algn="just">
              <a:lnSpc>
                <a:spcPct val="130000"/>
              </a:lnSpc>
              <a:spcAft>
                <a:spcPts val="1000"/>
              </a:spcAft>
              <a:buClrTx/>
              <a:buSzTx/>
              <a:buFontTx/>
            </a:pPr>
            <a:r>
              <a:rPr lang="zh-CN" altLang="en-US" sz="1600">
                <a:solidFill>
                  <a:srgbClr val="000000">
                    <a:lumMod val="65000"/>
                    <a:lumOff val="35000"/>
                  </a:srgbClr>
                </a:solidFill>
                <a:uFillTx/>
                <a:latin typeface="Microsoft YaHei Regular" panose="020B0503020204020204" charset="-122"/>
                <a:ea typeface="Microsoft YaHei Regular" panose="020B0503020204020204" charset="-122"/>
                <a:cs typeface="MiSans" panose="00000500000000000000" charset="-122"/>
                <a:sym typeface="+mn-ea"/>
              </a:rPr>
              <a:t>科学区一般以幼儿园常识教学中所涉及的知识内容为主。把一些能够培养幼儿科学素质的物品集中在科学区内，并定期更换区域内景物设计，以启发幼儿对科学探索的兴趣。</a:t>
            </a:r>
            <a:endParaRPr lang="zh-CN" altLang="en-US" sz="1600">
              <a:solidFill>
                <a:srgbClr val="000000">
                  <a:lumMod val="65000"/>
                  <a:lumOff val="35000"/>
                </a:srgbClr>
              </a:solidFill>
              <a:uFillTx/>
              <a:latin typeface="Microsoft YaHei Regular" panose="020B0503020204020204" charset="-122"/>
              <a:ea typeface="Microsoft YaHei Regular" panose="020B0503020204020204" charset="-122"/>
              <a:cs typeface="MiSans" panose="00000500000000000000" charset="-122"/>
              <a:sym typeface="+mn-ea"/>
            </a:endParaRPr>
          </a:p>
        </p:txBody>
      </p:sp>
      <p:sp>
        <p:nvSpPr>
          <p:cNvPr id="45" name="文本框 44"/>
          <p:cNvSpPr txBox="1"/>
          <p:nvPr>
            <p:custDataLst>
              <p:tags r:id="rId19"/>
            </p:custDataLst>
          </p:nvPr>
        </p:nvSpPr>
        <p:spPr>
          <a:xfrm>
            <a:off x="7357745" y="3692525"/>
            <a:ext cx="680085" cy="1134745"/>
          </a:xfrm>
          <a:prstGeom prst="rect">
            <a:avLst/>
          </a:prstGeom>
          <a:noFill/>
        </p:spPr>
        <p:txBody>
          <a:bodyPr wrap="square" bIns="0" rtlCol="0" anchor="ctr" anchorCtr="0">
            <a:noAutofit/>
          </a:bodyPr>
          <a:lstStyle/>
          <a:p>
            <a:pPr algn="ctr">
              <a:lnSpc>
                <a:spcPct val="100000"/>
              </a:lnSpc>
            </a:pPr>
            <a:r>
              <a:rPr lang="zh-CN" altLang="en-US" sz="2000" b="1" spc="300">
                <a:solidFill>
                  <a:srgbClr val="FD89AA">
                    <a:lumMod val="50000"/>
                  </a:srgbClr>
                </a:solidFill>
                <a:uFillTx/>
                <a:latin typeface="Microsoft YaHei Bold" panose="020B0703020204020201" charset="-122"/>
                <a:ea typeface="Microsoft YaHei Bold" panose="020B0703020204020201" charset="-122"/>
                <a:cs typeface="思源黑体 CN Light" panose="020B0500000000000000" charset="-122"/>
              </a:rPr>
              <a:t>科学区</a:t>
            </a:r>
            <a:endParaRPr lang="zh-CN" altLang="en-US" sz="2000" b="1" spc="300">
              <a:solidFill>
                <a:srgbClr val="FD89AA">
                  <a:lumMod val="50000"/>
                </a:srgbClr>
              </a:solidFill>
              <a:uFillTx/>
              <a:latin typeface="Microsoft YaHei Bold" panose="020B0703020204020201" charset="-122"/>
              <a:ea typeface="Microsoft YaHei Bold" panose="020B0703020204020201" charset="-122"/>
              <a:cs typeface="思源黑体 CN Light" panose="020B0500000000000000" charset="-122"/>
            </a:endParaRPr>
          </a:p>
        </p:txBody>
      </p:sp>
      <p:sp>
        <p:nvSpPr>
          <p:cNvPr id="46" name="TextBox 19"/>
          <p:cNvSpPr txBox="1"/>
          <p:nvPr>
            <p:custDataLst>
              <p:tags r:id="rId20"/>
            </p:custDataLst>
          </p:nvPr>
        </p:nvSpPr>
        <p:spPr>
          <a:xfrm>
            <a:off x="8309928" y="3943350"/>
            <a:ext cx="2844165" cy="2304415"/>
          </a:xfrm>
          <a:prstGeom prst="rect">
            <a:avLst/>
          </a:prstGeom>
          <a:noFill/>
        </p:spPr>
        <p:txBody>
          <a:bodyPr wrap="square" rtlCol="0" anchor="t" anchorCtr="0">
            <a:noAutofit/>
          </a:bodyPr>
          <a:lstStyle/>
          <a:p>
            <a:pPr lvl="0" algn="just">
              <a:lnSpc>
                <a:spcPct val="130000"/>
              </a:lnSpc>
              <a:spcAft>
                <a:spcPts val="1000"/>
              </a:spcAft>
              <a:buClrTx/>
              <a:buSzTx/>
              <a:buFontTx/>
            </a:pPr>
            <a:r>
              <a:rPr lang="zh-CN" altLang="en-US" sz="1600">
                <a:solidFill>
                  <a:srgbClr val="000000">
                    <a:lumMod val="65000"/>
                    <a:lumOff val="35000"/>
                  </a:srgbClr>
                </a:solidFill>
                <a:uFillTx/>
                <a:latin typeface="Microsoft YaHei Regular" panose="020B0503020204020204" charset="-122"/>
                <a:ea typeface="Microsoft YaHei Regular" panose="020B0503020204020204" charset="-122"/>
                <a:cs typeface="MiSans" panose="00000500000000000000" charset="-122"/>
                <a:sym typeface="+mn-ea"/>
              </a:rPr>
              <a:t>设立图书阅读区的主要目的是让幼儿自己阅读儿童读物，幼儿能够读懂或看懂的读物是启发幼儿智力的重要工具，从小培养幼儿认真阅读的习惯是使其形成学习能力的基础，因此，设立图书阅读区是非常重要的。</a:t>
            </a:r>
            <a:endParaRPr lang="zh-CN" altLang="en-US" sz="1600">
              <a:solidFill>
                <a:srgbClr val="000000">
                  <a:lumMod val="65000"/>
                  <a:lumOff val="35000"/>
                </a:srgbClr>
              </a:solidFill>
              <a:uFillTx/>
              <a:latin typeface="Microsoft YaHei Regular" panose="020B0503020204020204" charset="-122"/>
              <a:ea typeface="Microsoft YaHei Regular" panose="020B0503020204020204" charset="-122"/>
              <a:cs typeface="MiSans" panose="00000500000000000000" charset="-122"/>
              <a:sym typeface="+mn-ea"/>
            </a:endParaRPr>
          </a:p>
        </p:txBody>
      </p:sp>
      <p:sp>
        <p:nvSpPr>
          <p:cNvPr id="49" name="文本框 48"/>
          <p:cNvSpPr txBox="1"/>
          <p:nvPr>
            <p:custDataLst>
              <p:tags r:id="rId21"/>
            </p:custDataLst>
          </p:nvPr>
        </p:nvSpPr>
        <p:spPr>
          <a:xfrm>
            <a:off x="9374505" y="2054860"/>
            <a:ext cx="715010" cy="1100455"/>
          </a:xfrm>
          <a:prstGeom prst="rect">
            <a:avLst/>
          </a:prstGeom>
          <a:noFill/>
        </p:spPr>
        <p:txBody>
          <a:bodyPr wrap="square" bIns="0" rtlCol="0" anchor="t" anchorCtr="0">
            <a:noAutofit/>
          </a:bodyPr>
          <a:lstStyle/>
          <a:p>
            <a:pPr algn="ctr">
              <a:lnSpc>
                <a:spcPct val="100000"/>
              </a:lnSpc>
            </a:pPr>
            <a:r>
              <a:rPr lang="zh-CN" altLang="en-US" sz="2000" b="1" spc="300">
                <a:solidFill>
                  <a:srgbClr val="FDAFC4">
                    <a:lumMod val="25000"/>
                  </a:srgbClr>
                </a:solidFill>
                <a:uFillTx/>
                <a:latin typeface="Microsoft YaHei Bold" panose="020B0703020204020201" charset="-122"/>
                <a:ea typeface="Microsoft YaHei Bold" panose="020B0703020204020201" charset="-122"/>
                <a:cs typeface="思源黑体 CN Light" panose="020B0500000000000000" charset="-122"/>
              </a:rPr>
              <a:t>图书阅读区</a:t>
            </a:r>
            <a:endParaRPr lang="zh-CN" altLang="en-US" sz="2000" b="1" spc="300">
              <a:solidFill>
                <a:srgbClr val="FDAFC4">
                  <a:lumMod val="25000"/>
                </a:srgbClr>
              </a:solidFill>
              <a:uFillTx/>
              <a:latin typeface="Microsoft YaHei Bold" panose="020B0703020204020201" charset="-122"/>
              <a:ea typeface="Microsoft YaHei Bold" panose="020B0703020204020201" charset="-122"/>
              <a:cs typeface="思源黑体 CN Light" panose="020B0500000000000000" charset="-122"/>
            </a:endParaRPr>
          </a:p>
        </p:txBody>
      </p:sp>
    </p:spTree>
    <p:custDataLst>
      <p:tags r:id="rId22"/>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 name="同侧圆角矩形 10"/>
          <p:cNvSpPr/>
          <p:nvPr>
            <p:custDataLst>
              <p:tags r:id="rId1"/>
            </p:custDataLst>
          </p:nvPr>
        </p:nvSpPr>
        <p:spPr>
          <a:xfrm rot="10800000">
            <a:off x="9250045" y="3695065"/>
            <a:ext cx="714375" cy="2249805"/>
          </a:xfrm>
          <a:prstGeom prst="round2SameRect">
            <a:avLst>
              <a:gd name="adj1" fmla="val 50000"/>
              <a:gd name="adj2" fmla="val 0"/>
            </a:avLst>
          </a:prstGeom>
          <a:solidFill>
            <a:srgbClr val="FFC6D6">
              <a:alpha val="81000"/>
            </a:srgbClr>
          </a:solidFill>
          <a:ln>
            <a:noFill/>
          </a:ln>
        </p:spPr>
        <p:style>
          <a:lnRef idx="2">
            <a:srgbClr val="5674D6">
              <a:shade val="50000"/>
            </a:srgbClr>
          </a:lnRef>
          <a:fillRef idx="1">
            <a:srgbClr val="5674D6"/>
          </a:fillRef>
          <a:effectRef idx="0">
            <a:srgbClr val="5674D6"/>
          </a:effectRef>
          <a:fontRef idx="minor">
            <a:srgbClr val="FFFFFF"/>
          </a:fontRef>
        </p:style>
        <p:txBody>
          <a:bodyPr rtlCol="0" anchor="ctr"/>
          <a:lstStyle/>
          <a:p>
            <a:pPr algn="ctr"/>
            <a:endParaRPr lang="zh-CN" altLang="en-US">
              <a:solidFill>
                <a:srgbClr val="FFFFFF"/>
              </a:solidFill>
            </a:endParaRPr>
          </a:p>
        </p:txBody>
      </p:sp>
      <p:sp>
        <p:nvSpPr>
          <p:cNvPr id="2" name="标题 1"/>
          <p:cNvSpPr>
            <a:spLocks noGrp="1"/>
          </p:cNvSpPr>
          <p:nvPr>
            <p:ph type="title"/>
          </p:nvPr>
        </p:nvSpPr>
        <p:spPr>
          <a:xfrm>
            <a:off x="427355" y="659765"/>
            <a:ext cx="11035030" cy="1012190"/>
          </a:xfrm>
        </p:spPr>
        <p:txBody>
          <a:bodyPr/>
          <a:p>
            <a:r>
              <a:rPr>
                <a:solidFill>
                  <a:schemeClr val="tx1"/>
                </a:solidFill>
                <a:sym typeface="+mn-ea"/>
              </a:rPr>
              <a:t>三、教育环境管理的途径</a:t>
            </a:r>
            <a:endParaRPr lang="zh-CN" altLang="en-US">
              <a:solidFill>
                <a:schemeClr val="tx1"/>
              </a:solidFill>
              <a:sym typeface="+mn-ea"/>
            </a:endParaRPr>
          </a:p>
        </p:txBody>
      </p:sp>
      <p:cxnSp>
        <p:nvCxnSpPr>
          <p:cNvPr id="4" name="直接连接符 3"/>
          <p:cNvCxnSpPr/>
          <p:nvPr>
            <p:custDataLst>
              <p:tags r:id="rId2"/>
            </p:custDataLst>
          </p:nvPr>
        </p:nvCxnSpPr>
        <p:spPr>
          <a:xfrm>
            <a:off x="427355" y="3684905"/>
            <a:ext cx="11202670" cy="0"/>
          </a:xfrm>
          <a:prstGeom prst="line">
            <a:avLst/>
          </a:prstGeom>
          <a:ln w="15875" cmpd="sng">
            <a:solidFill>
              <a:srgbClr val="FFFFFF">
                <a:lumMod val="75000"/>
              </a:srgbClr>
            </a:solidFill>
            <a:prstDash val="solid"/>
          </a:ln>
        </p:spPr>
        <p:style>
          <a:lnRef idx="1">
            <a:srgbClr val="5674D6"/>
          </a:lnRef>
          <a:fillRef idx="0">
            <a:srgbClr val="5674D6"/>
          </a:fillRef>
          <a:effectRef idx="0">
            <a:srgbClr val="5674D6"/>
          </a:effectRef>
          <a:fontRef idx="minor">
            <a:srgbClr val="000000"/>
          </a:fontRef>
        </p:style>
      </p:cxnSp>
      <p:sp>
        <p:nvSpPr>
          <p:cNvPr id="8" name="同侧圆角矩形 7"/>
          <p:cNvSpPr/>
          <p:nvPr>
            <p:custDataLst>
              <p:tags r:id="rId3"/>
            </p:custDataLst>
          </p:nvPr>
        </p:nvSpPr>
        <p:spPr>
          <a:xfrm>
            <a:off x="2226310" y="1920240"/>
            <a:ext cx="714375" cy="1772285"/>
          </a:xfrm>
          <a:prstGeom prst="round2SameRect">
            <a:avLst>
              <a:gd name="adj1" fmla="val 50000"/>
              <a:gd name="adj2" fmla="val 0"/>
            </a:avLst>
          </a:prstGeom>
          <a:solidFill>
            <a:srgbClr val="5674D6">
              <a:lumMod val="60000"/>
              <a:lumOff val="40000"/>
            </a:srgbClr>
          </a:solidFill>
          <a:ln>
            <a:noFill/>
          </a:ln>
        </p:spPr>
        <p:style>
          <a:lnRef idx="2">
            <a:srgbClr val="5674D6">
              <a:shade val="50000"/>
            </a:srgbClr>
          </a:lnRef>
          <a:fillRef idx="1">
            <a:srgbClr val="5674D6"/>
          </a:fillRef>
          <a:effectRef idx="0">
            <a:srgbClr val="5674D6"/>
          </a:effectRef>
          <a:fontRef idx="minor">
            <a:srgbClr val="FFFFFF"/>
          </a:fontRef>
        </p:style>
        <p:txBody>
          <a:bodyPr rtlCol="0" anchor="ctr"/>
          <a:lstStyle/>
          <a:p>
            <a:pPr algn="ctr"/>
            <a:endParaRPr lang="zh-CN" altLang="en-US">
              <a:solidFill>
                <a:srgbClr val="FFFFFF"/>
              </a:solidFill>
            </a:endParaRPr>
          </a:p>
        </p:txBody>
      </p:sp>
      <p:sp>
        <p:nvSpPr>
          <p:cNvPr id="15" name="椭圆 14"/>
          <p:cNvSpPr/>
          <p:nvPr>
            <p:custDataLst>
              <p:tags r:id="rId4"/>
            </p:custDataLst>
          </p:nvPr>
        </p:nvSpPr>
        <p:spPr>
          <a:xfrm>
            <a:off x="2308543" y="2037080"/>
            <a:ext cx="549910" cy="549910"/>
          </a:xfrm>
          <a:prstGeom prst="ellipse">
            <a:avLst/>
          </a:prstGeom>
          <a:solidFill>
            <a:srgbClr val="FEFFFF"/>
          </a:solidFill>
          <a:ln>
            <a:noFill/>
          </a:ln>
        </p:spPr>
        <p:style>
          <a:lnRef idx="2">
            <a:srgbClr val="5674D6">
              <a:shade val="50000"/>
            </a:srgbClr>
          </a:lnRef>
          <a:fillRef idx="1">
            <a:srgbClr val="5674D6"/>
          </a:fillRef>
          <a:effectRef idx="0">
            <a:srgbClr val="5674D6"/>
          </a:effectRef>
          <a:fontRef idx="minor">
            <a:srgbClr val="FFFFFF"/>
          </a:fontRef>
        </p:style>
        <p:txBody>
          <a:bodyPr rtlCol="0" anchor="ctr"/>
          <a:lstStyle/>
          <a:p>
            <a:pPr algn="ctr"/>
            <a:r>
              <a:rPr lang="en-US" altLang="zh-CN" b="1">
                <a:solidFill>
                  <a:srgbClr val="8F7FF0"/>
                </a:solidFill>
                <a:latin typeface="Arial Bold" panose="020B0604020202090204" charset="0"/>
                <a:cs typeface="Arial Bold" panose="020B0604020202090204" charset="0"/>
              </a:rPr>
              <a:t>6</a:t>
            </a:r>
            <a:endParaRPr lang="en-US" altLang="zh-CN" b="1">
              <a:solidFill>
                <a:srgbClr val="8F7FF0"/>
              </a:solidFill>
              <a:latin typeface="Arial Bold" panose="020B0604020202090204" charset="0"/>
              <a:cs typeface="Arial Bold" panose="020B0604020202090204" charset="0"/>
            </a:endParaRPr>
          </a:p>
        </p:txBody>
      </p:sp>
      <p:sp>
        <p:nvSpPr>
          <p:cNvPr id="62" name="TextBox 19"/>
          <p:cNvSpPr txBox="1"/>
          <p:nvPr>
            <p:custDataLst>
              <p:tags r:id="rId5"/>
            </p:custDataLst>
          </p:nvPr>
        </p:nvSpPr>
        <p:spPr>
          <a:xfrm>
            <a:off x="948373" y="4057650"/>
            <a:ext cx="3270250" cy="613410"/>
          </a:xfrm>
          <a:prstGeom prst="rect">
            <a:avLst/>
          </a:prstGeom>
          <a:noFill/>
        </p:spPr>
        <p:txBody>
          <a:bodyPr wrap="square" rtlCol="0">
            <a:noAutofit/>
          </a:bodyPr>
          <a:lstStyle/>
          <a:p>
            <a:pPr lvl="0" algn="ctr">
              <a:lnSpc>
                <a:spcPct val="130000"/>
              </a:lnSpc>
              <a:spcAft>
                <a:spcPts val="1000"/>
              </a:spcAft>
              <a:buClrTx/>
              <a:buSzTx/>
              <a:buFontTx/>
            </a:pPr>
            <a:r>
              <a:rPr lang="zh-CN" altLang="en-US" sz="1600">
                <a:solidFill>
                  <a:srgbClr val="000000">
                    <a:lumMod val="65000"/>
                    <a:lumOff val="35000"/>
                  </a:srgbClr>
                </a:solidFill>
                <a:uFillTx/>
                <a:latin typeface="微软雅黑" panose="020B0503020204020204" charset="-122"/>
                <a:ea typeface="Microsoft YaHei Regular" panose="020B0503020204020204" charset="-122"/>
                <a:cs typeface="MiSans" panose="00000500000000000000" charset="-122"/>
                <a:sym typeface="+mn-ea"/>
              </a:rPr>
              <a:t>美工区是发展幼儿美术创造力的重要活动环境，在美术活动区域内备有从事美术创造的各种材料，以供幼儿活动时使用。如颜料、画笔、剪刀、各种纸、橡皮泥等。</a:t>
            </a:r>
            <a:endParaRPr lang="zh-CN" altLang="en-US" sz="1600">
              <a:solidFill>
                <a:srgbClr val="000000">
                  <a:lumMod val="65000"/>
                  <a:lumOff val="35000"/>
                </a:srgbClr>
              </a:solidFill>
              <a:uFillTx/>
              <a:latin typeface="微软雅黑" panose="020B0503020204020204" charset="-122"/>
              <a:ea typeface="Microsoft YaHei Regular" panose="020B0503020204020204" charset="-122"/>
              <a:cs typeface="MiSans" panose="00000500000000000000" charset="-122"/>
              <a:sym typeface="+mn-ea"/>
            </a:endParaRPr>
          </a:p>
        </p:txBody>
      </p:sp>
      <p:sp>
        <p:nvSpPr>
          <p:cNvPr id="81" name="文本框 80"/>
          <p:cNvSpPr txBox="1"/>
          <p:nvPr>
            <p:custDataLst>
              <p:tags r:id="rId6"/>
            </p:custDataLst>
          </p:nvPr>
        </p:nvSpPr>
        <p:spPr>
          <a:xfrm>
            <a:off x="2226310" y="2592070"/>
            <a:ext cx="714375" cy="1101090"/>
          </a:xfrm>
          <a:prstGeom prst="rect">
            <a:avLst/>
          </a:prstGeom>
          <a:noFill/>
        </p:spPr>
        <p:txBody>
          <a:bodyPr wrap="square" bIns="0" rtlCol="0" anchor="ctr" anchorCtr="0">
            <a:noAutofit/>
          </a:bodyPr>
          <a:lstStyle/>
          <a:p>
            <a:pPr algn="ctr">
              <a:lnSpc>
                <a:spcPct val="100000"/>
              </a:lnSpc>
            </a:pPr>
            <a:r>
              <a:rPr lang="zh-CN" altLang="en-US" sz="2000" spc="300">
                <a:solidFill>
                  <a:srgbClr val="5674D6">
                    <a:lumMod val="50000"/>
                  </a:srgbClr>
                </a:solidFill>
                <a:uFillTx/>
                <a:latin typeface="思源黑体 CN Bold" panose="020B0800000000000000" charset="-122"/>
                <a:ea typeface="思源黑体 CN Bold" panose="020B0800000000000000" charset="-122"/>
                <a:cs typeface="思源黑体 CN Light" panose="020B0500000000000000" charset="-122"/>
              </a:rPr>
              <a:t>美工区</a:t>
            </a:r>
            <a:endParaRPr lang="zh-CN" altLang="en-US" sz="2000" spc="300">
              <a:solidFill>
                <a:srgbClr val="5674D6">
                  <a:lumMod val="50000"/>
                </a:srgbClr>
              </a:solidFill>
              <a:uFillTx/>
              <a:latin typeface="思源黑体 CN Bold" panose="020B0800000000000000" charset="-122"/>
              <a:ea typeface="思源黑体 CN Bold" panose="020B0800000000000000" charset="-122"/>
              <a:cs typeface="思源黑体 CN Light" panose="020B0500000000000000" charset="-122"/>
            </a:endParaRPr>
          </a:p>
        </p:txBody>
      </p:sp>
      <p:sp>
        <p:nvSpPr>
          <p:cNvPr id="9" name="同侧圆角矩形 8"/>
          <p:cNvSpPr/>
          <p:nvPr>
            <p:custDataLst>
              <p:tags r:id="rId7"/>
            </p:custDataLst>
          </p:nvPr>
        </p:nvSpPr>
        <p:spPr>
          <a:xfrm rot="10800000">
            <a:off x="4568190" y="3684905"/>
            <a:ext cx="714375" cy="1772285"/>
          </a:xfrm>
          <a:prstGeom prst="round2SameRect">
            <a:avLst>
              <a:gd name="adj1" fmla="val 50000"/>
              <a:gd name="adj2" fmla="val 0"/>
            </a:avLst>
          </a:prstGeom>
          <a:solidFill>
            <a:srgbClr val="3EC7EF">
              <a:lumMod val="60000"/>
              <a:lumOff val="40000"/>
            </a:srgbClr>
          </a:solidFill>
          <a:ln>
            <a:noFill/>
          </a:ln>
        </p:spPr>
        <p:style>
          <a:lnRef idx="2">
            <a:srgbClr val="5674D6">
              <a:shade val="50000"/>
            </a:srgbClr>
          </a:lnRef>
          <a:fillRef idx="1">
            <a:srgbClr val="5674D6"/>
          </a:fillRef>
          <a:effectRef idx="0">
            <a:srgbClr val="5674D6"/>
          </a:effectRef>
          <a:fontRef idx="minor">
            <a:srgbClr val="FFFFFF"/>
          </a:fontRef>
        </p:style>
        <p:txBody>
          <a:bodyPr rtlCol="0" anchor="ctr"/>
          <a:lstStyle/>
          <a:p>
            <a:pPr algn="ctr"/>
            <a:endParaRPr lang="zh-CN" altLang="en-US">
              <a:solidFill>
                <a:srgbClr val="FFFFFF"/>
              </a:solidFill>
            </a:endParaRPr>
          </a:p>
        </p:txBody>
      </p:sp>
      <p:sp>
        <p:nvSpPr>
          <p:cNvPr id="21" name="椭圆 20"/>
          <p:cNvSpPr/>
          <p:nvPr>
            <p:custDataLst>
              <p:tags r:id="rId8"/>
            </p:custDataLst>
          </p:nvPr>
        </p:nvSpPr>
        <p:spPr>
          <a:xfrm>
            <a:off x="4642485" y="4826635"/>
            <a:ext cx="549910" cy="549910"/>
          </a:xfrm>
          <a:prstGeom prst="ellipse">
            <a:avLst/>
          </a:prstGeom>
          <a:solidFill>
            <a:srgbClr val="FEFFFF"/>
          </a:solidFill>
          <a:ln>
            <a:noFill/>
          </a:ln>
        </p:spPr>
        <p:style>
          <a:lnRef idx="2">
            <a:srgbClr val="5674D6">
              <a:shade val="50000"/>
            </a:srgbClr>
          </a:lnRef>
          <a:fillRef idx="1">
            <a:srgbClr val="5674D6"/>
          </a:fillRef>
          <a:effectRef idx="0">
            <a:srgbClr val="5674D6"/>
          </a:effectRef>
          <a:fontRef idx="minor">
            <a:srgbClr val="FFFFFF"/>
          </a:fontRef>
        </p:style>
        <p:txBody>
          <a:bodyPr rtlCol="0" anchor="ctr"/>
          <a:lstStyle/>
          <a:p>
            <a:pPr algn="ctr"/>
            <a:r>
              <a:rPr lang="en-US" altLang="zh-CN" b="1">
                <a:solidFill>
                  <a:schemeClr val="accent2"/>
                </a:solidFill>
                <a:latin typeface="Arial Bold" panose="020B0604020202090204" charset="0"/>
                <a:cs typeface="Arial Bold" panose="020B0604020202090204" charset="0"/>
              </a:rPr>
              <a:t>7</a:t>
            </a:r>
            <a:endParaRPr lang="en-US" altLang="zh-CN" b="1">
              <a:solidFill>
                <a:schemeClr val="accent2"/>
              </a:solidFill>
              <a:latin typeface="Arial Bold" panose="020B0604020202090204" charset="0"/>
              <a:cs typeface="Arial Bold" panose="020B0604020202090204" charset="0"/>
            </a:endParaRPr>
          </a:p>
        </p:txBody>
      </p:sp>
      <p:sp>
        <p:nvSpPr>
          <p:cNvPr id="40" name="TextBox 19"/>
          <p:cNvSpPr txBox="1"/>
          <p:nvPr>
            <p:custDataLst>
              <p:tags r:id="rId9"/>
            </p:custDataLst>
          </p:nvPr>
        </p:nvSpPr>
        <p:spPr>
          <a:xfrm>
            <a:off x="3290570" y="1583055"/>
            <a:ext cx="3270250" cy="1848485"/>
          </a:xfrm>
          <a:prstGeom prst="rect">
            <a:avLst/>
          </a:prstGeom>
          <a:noFill/>
        </p:spPr>
        <p:txBody>
          <a:bodyPr wrap="square" rtlCol="0" anchor="b" anchorCtr="0">
            <a:noAutofit/>
          </a:bodyPr>
          <a:lstStyle/>
          <a:p>
            <a:pPr lvl="0" algn="ctr">
              <a:lnSpc>
                <a:spcPct val="130000"/>
              </a:lnSpc>
              <a:spcAft>
                <a:spcPts val="1000"/>
              </a:spcAft>
              <a:buClrTx/>
              <a:buSzTx/>
              <a:buFontTx/>
            </a:pPr>
            <a:r>
              <a:rPr lang="zh-CN" altLang="en-US" sz="1600" spc="-100">
                <a:solidFill>
                  <a:srgbClr val="000000">
                    <a:lumMod val="65000"/>
                    <a:lumOff val="35000"/>
                  </a:srgbClr>
                </a:solidFill>
                <a:uFillTx/>
                <a:latin typeface="微软雅黑" panose="020B0503020204020204" charset="-122"/>
                <a:ea typeface="Microsoft YaHei Regular" panose="020B0503020204020204" charset="-122"/>
                <a:cs typeface="MiSans" panose="00000500000000000000" charset="-122"/>
                <a:sym typeface="+mn-ea"/>
              </a:rPr>
              <a:t>音乐区是发展幼儿音乐活动能力的学习环境，在音乐区里备有电子琴、录音机和各种打击乐器等。孩子们在可以亲自操作录音机，听唱自己喜欢的音乐，还可以随着歌声翩翩起舞。</a:t>
            </a:r>
            <a:endParaRPr lang="zh-CN" altLang="en-US" sz="1600" spc="-100">
              <a:solidFill>
                <a:srgbClr val="000000">
                  <a:lumMod val="65000"/>
                  <a:lumOff val="35000"/>
                </a:srgbClr>
              </a:solidFill>
              <a:uFillTx/>
              <a:latin typeface="微软雅黑" panose="020B0503020204020204" charset="-122"/>
              <a:ea typeface="Microsoft YaHei Regular" panose="020B0503020204020204" charset="-122"/>
              <a:cs typeface="MiSans" panose="00000500000000000000" charset="-122"/>
              <a:sym typeface="+mn-ea"/>
            </a:endParaRPr>
          </a:p>
        </p:txBody>
      </p:sp>
      <p:sp>
        <p:nvSpPr>
          <p:cNvPr id="41" name="文本框 40"/>
          <p:cNvSpPr txBox="1"/>
          <p:nvPr>
            <p:custDataLst>
              <p:tags r:id="rId10"/>
            </p:custDataLst>
          </p:nvPr>
        </p:nvSpPr>
        <p:spPr>
          <a:xfrm>
            <a:off x="4561840" y="3684905"/>
            <a:ext cx="715010" cy="1141095"/>
          </a:xfrm>
          <a:prstGeom prst="rect">
            <a:avLst/>
          </a:prstGeom>
          <a:noFill/>
        </p:spPr>
        <p:txBody>
          <a:bodyPr wrap="square" bIns="0" rtlCol="0" anchor="ctr" anchorCtr="0">
            <a:noAutofit/>
          </a:bodyPr>
          <a:lstStyle/>
          <a:p>
            <a:pPr algn="ctr">
              <a:lnSpc>
                <a:spcPct val="100000"/>
              </a:lnSpc>
            </a:pPr>
            <a:r>
              <a:rPr lang="zh-CN" altLang="en-US" sz="2000" spc="300">
                <a:solidFill>
                  <a:srgbClr val="3EC7EF">
                    <a:lumMod val="50000"/>
                  </a:srgbClr>
                </a:solidFill>
                <a:uFillTx/>
                <a:latin typeface="思源黑体 CN Bold" panose="020B0800000000000000" charset="-122"/>
                <a:ea typeface="思源黑体 CN Bold" panose="020B0800000000000000" charset="-122"/>
                <a:cs typeface="思源黑体 CN Light" panose="020B0500000000000000" charset="-122"/>
              </a:rPr>
              <a:t>音乐区</a:t>
            </a:r>
            <a:endParaRPr lang="zh-CN" altLang="en-US" sz="2000" spc="300">
              <a:solidFill>
                <a:srgbClr val="3EC7EF">
                  <a:lumMod val="50000"/>
                </a:srgbClr>
              </a:solidFill>
              <a:uFillTx/>
              <a:latin typeface="思源黑体 CN Bold" panose="020B0800000000000000" charset="-122"/>
              <a:ea typeface="思源黑体 CN Bold" panose="020B0800000000000000" charset="-122"/>
              <a:cs typeface="思源黑体 CN Light" panose="020B0500000000000000" charset="-122"/>
            </a:endParaRPr>
          </a:p>
        </p:txBody>
      </p:sp>
      <p:sp>
        <p:nvSpPr>
          <p:cNvPr id="10" name="同侧圆角矩形 9"/>
          <p:cNvSpPr/>
          <p:nvPr>
            <p:custDataLst>
              <p:tags r:id="rId11"/>
            </p:custDataLst>
          </p:nvPr>
        </p:nvSpPr>
        <p:spPr>
          <a:xfrm>
            <a:off x="6910070" y="1383030"/>
            <a:ext cx="714375" cy="2304000"/>
          </a:xfrm>
          <a:prstGeom prst="round2SameRect">
            <a:avLst>
              <a:gd name="adj1" fmla="val 50000"/>
              <a:gd name="adj2" fmla="val 0"/>
            </a:avLst>
          </a:prstGeom>
          <a:solidFill>
            <a:srgbClr val="D9C9FF"/>
          </a:solidFill>
          <a:ln>
            <a:noFill/>
          </a:ln>
        </p:spPr>
        <p:style>
          <a:lnRef idx="2">
            <a:srgbClr val="5674D6">
              <a:shade val="50000"/>
            </a:srgbClr>
          </a:lnRef>
          <a:fillRef idx="1">
            <a:srgbClr val="5674D6"/>
          </a:fillRef>
          <a:effectRef idx="0">
            <a:srgbClr val="5674D6"/>
          </a:effectRef>
          <a:fontRef idx="minor">
            <a:srgbClr val="FFFFFF"/>
          </a:fontRef>
        </p:style>
        <p:txBody>
          <a:bodyPr rtlCol="0" anchor="ctr"/>
          <a:lstStyle/>
          <a:p>
            <a:pPr algn="ctr"/>
            <a:endParaRPr lang="zh-CN" altLang="en-US">
              <a:solidFill>
                <a:srgbClr val="FFFFFF"/>
              </a:solidFill>
            </a:endParaRPr>
          </a:p>
        </p:txBody>
      </p:sp>
      <p:sp>
        <p:nvSpPr>
          <p:cNvPr id="17" name="椭圆 16"/>
          <p:cNvSpPr/>
          <p:nvPr>
            <p:custDataLst>
              <p:tags r:id="rId12"/>
            </p:custDataLst>
          </p:nvPr>
        </p:nvSpPr>
        <p:spPr>
          <a:xfrm>
            <a:off x="6992303" y="1499870"/>
            <a:ext cx="549910" cy="549910"/>
          </a:xfrm>
          <a:prstGeom prst="ellipse">
            <a:avLst/>
          </a:prstGeom>
          <a:solidFill>
            <a:srgbClr val="FEFFFF"/>
          </a:solidFill>
          <a:ln>
            <a:noFill/>
          </a:ln>
        </p:spPr>
        <p:style>
          <a:lnRef idx="2">
            <a:srgbClr val="5674D6">
              <a:shade val="50000"/>
            </a:srgbClr>
          </a:lnRef>
          <a:fillRef idx="1">
            <a:srgbClr val="5674D6"/>
          </a:fillRef>
          <a:effectRef idx="0">
            <a:srgbClr val="5674D6"/>
          </a:effectRef>
          <a:fontRef idx="minor">
            <a:srgbClr val="FFFFFF"/>
          </a:fontRef>
        </p:style>
        <p:txBody>
          <a:bodyPr rtlCol="0" anchor="ctr"/>
          <a:lstStyle/>
          <a:p>
            <a:pPr algn="ctr"/>
            <a:r>
              <a:rPr lang="en-US" altLang="zh-CN" b="1">
                <a:solidFill>
                  <a:srgbClr val="8F7FF0"/>
                </a:solidFill>
                <a:latin typeface="Arial Bold" panose="020B0604020202090204" charset="0"/>
                <a:cs typeface="Arial Bold" panose="020B0604020202090204" charset="0"/>
              </a:rPr>
              <a:t>8</a:t>
            </a:r>
            <a:endParaRPr lang="en-US" altLang="zh-CN" b="1">
              <a:solidFill>
                <a:srgbClr val="8F7FF0"/>
              </a:solidFill>
              <a:latin typeface="Arial Bold" panose="020B0604020202090204" charset="0"/>
              <a:cs typeface="Arial Bold" panose="020B0604020202090204" charset="0"/>
            </a:endParaRPr>
          </a:p>
        </p:txBody>
      </p:sp>
      <p:sp>
        <p:nvSpPr>
          <p:cNvPr id="42" name="TextBox 19"/>
          <p:cNvSpPr txBox="1"/>
          <p:nvPr>
            <p:custDataLst>
              <p:tags r:id="rId13"/>
            </p:custDataLst>
          </p:nvPr>
        </p:nvSpPr>
        <p:spPr>
          <a:xfrm>
            <a:off x="5632133" y="4057650"/>
            <a:ext cx="3270250" cy="613410"/>
          </a:xfrm>
          <a:prstGeom prst="rect">
            <a:avLst/>
          </a:prstGeom>
          <a:noFill/>
        </p:spPr>
        <p:txBody>
          <a:bodyPr wrap="square" rtlCol="0">
            <a:noAutofit/>
          </a:bodyPr>
          <a:lstStyle/>
          <a:p>
            <a:pPr lvl="0" algn="ctr">
              <a:lnSpc>
                <a:spcPct val="130000"/>
              </a:lnSpc>
              <a:spcAft>
                <a:spcPts val="1000"/>
              </a:spcAft>
              <a:buClrTx/>
              <a:buSzTx/>
              <a:buFontTx/>
            </a:pPr>
            <a:r>
              <a:rPr lang="zh-CN" altLang="en-US" sz="1600">
                <a:solidFill>
                  <a:srgbClr val="000000">
                    <a:lumMod val="65000"/>
                    <a:lumOff val="35000"/>
                  </a:srgbClr>
                </a:solidFill>
                <a:uFillTx/>
                <a:latin typeface="微软雅黑" panose="020B0503020204020204" charset="-122"/>
                <a:ea typeface="Microsoft YaHei Regular" panose="020B0503020204020204" charset="-122"/>
                <a:cs typeface="MiSans" panose="00000500000000000000" charset="-122"/>
                <a:sym typeface="+mn-ea"/>
              </a:rPr>
              <a:t>构造活动区是利用各种构造游戏材料组织幼儿开展构造活动的游戏区域，如小、中、大型积木、积塑以及其他可以用来进行构造活动的废旧材料等。</a:t>
            </a:r>
            <a:endParaRPr lang="zh-CN" altLang="en-US" sz="1600">
              <a:solidFill>
                <a:srgbClr val="000000">
                  <a:lumMod val="65000"/>
                  <a:lumOff val="35000"/>
                </a:srgbClr>
              </a:solidFill>
              <a:uFillTx/>
              <a:latin typeface="微软雅黑" panose="020B0503020204020204" charset="-122"/>
              <a:ea typeface="Microsoft YaHei Regular" panose="020B0503020204020204" charset="-122"/>
              <a:cs typeface="MiSans" panose="00000500000000000000" charset="-122"/>
              <a:sym typeface="+mn-ea"/>
            </a:endParaRPr>
          </a:p>
        </p:txBody>
      </p:sp>
      <p:sp>
        <p:nvSpPr>
          <p:cNvPr id="43" name="文本框 42"/>
          <p:cNvSpPr txBox="1"/>
          <p:nvPr>
            <p:custDataLst>
              <p:tags r:id="rId14"/>
            </p:custDataLst>
          </p:nvPr>
        </p:nvSpPr>
        <p:spPr>
          <a:xfrm>
            <a:off x="6910070" y="2054860"/>
            <a:ext cx="714375" cy="1620000"/>
          </a:xfrm>
          <a:prstGeom prst="rect">
            <a:avLst/>
          </a:prstGeom>
          <a:noFill/>
        </p:spPr>
        <p:txBody>
          <a:bodyPr wrap="square" bIns="0" rtlCol="0" anchor="ctr" anchorCtr="0">
            <a:noAutofit/>
          </a:bodyPr>
          <a:lstStyle/>
          <a:p>
            <a:pPr algn="ctr">
              <a:lnSpc>
                <a:spcPct val="100000"/>
              </a:lnSpc>
            </a:pPr>
            <a:r>
              <a:rPr lang="zh-CN" altLang="en-US" sz="2000" spc="300">
                <a:solidFill>
                  <a:srgbClr val="D9C9FF">
                    <a:lumMod val="25000"/>
                  </a:srgbClr>
                </a:solidFill>
                <a:uFillTx/>
                <a:latin typeface="思源黑体 CN Bold" panose="020B0800000000000000" charset="-122"/>
                <a:ea typeface="思源黑体 CN Bold" panose="020B0800000000000000" charset="-122"/>
                <a:cs typeface="思源黑体 CN Light" panose="020B0500000000000000" charset="-122"/>
              </a:rPr>
              <a:t>构造活动区</a:t>
            </a:r>
            <a:endParaRPr lang="zh-CN" altLang="en-US" sz="2000" spc="300">
              <a:solidFill>
                <a:srgbClr val="D9C9FF">
                  <a:lumMod val="25000"/>
                </a:srgbClr>
              </a:solidFill>
              <a:uFillTx/>
              <a:latin typeface="思源黑体 CN Bold" panose="020B0800000000000000" charset="-122"/>
              <a:ea typeface="思源黑体 CN Bold" panose="020B0800000000000000" charset="-122"/>
              <a:cs typeface="思源黑体 CN Light" panose="020B0500000000000000" charset="-122"/>
            </a:endParaRPr>
          </a:p>
        </p:txBody>
      </p:sp>
      <p:sp>
        <p:nvSpPr>
          <p:cNvPr id="19" name="椭圆 18"/>
          <p:cNvSpPr/>
          <p:nvPr>
            <p:custDataLst>
              <p:tags r:id="rId15"/>
            </p:custDataLst>
          </p:nvPr>
        </p:nvSpPr>
        <p:spPr>
          <a:xfrm>
            <a:off x="9333230" y="5306695"/>
            <a:ext cx="549910" cy="549910"/>
          </a:xfrm>
          <a:prstGeom prst="ellipse">
            <a:avLst/>
          </a:prstGeom>
          <a:solidFill>
            <a:srgbClr val="FEFFFF"/>
          </a:solidFill>
          <a:ln>
            <a:noFill/>
          </a:ln>
        </p:spPr>
        <p:style>
          <a:lnRef idx="2">
            <a:srgbClr val="5674D6">
              <a:shade val="50000"/>
            </a:srgbClr>
          </a:lnRef>
          <a:fillRef idx="1">
            <a:srgbClr val="5674D6"/>
          </a:fillRef>
          <a:effectRef idx="0">
            <a:srgbClr val="5674D6"/>
          </a:effectRef>
          <a:fontRef idx="minor">
            <a:srgbClr val="FFFFFF"/>
          </a:fontRef>
        </p:style>
        <p:txBody>
          <a:bodyPr rtlCol="0" anchor="ctr"/>
          <a:lstStyle/>
          <a:p>
            <a:pPr algn="ctr"/>
            <a:r>
              <a:rPr lang="en-US" altLang="zh-CN" sz="1600" b="1" spc="-100">
                <a:solidFill>
                  <a:schemeClr val="accent6"/>
                </a:solidFill>
                <a:uFillTx/>
                <a:latin typeface="Arial Bold" panose="020B0604020202090204" charset="0"/>
                <a:cs typeface="Arial Bold" panose="020B0604020202090204" charset="0"/>
              </a:rPr>
              <a:t>10</a:t>
            </a:r>
            <a:endParaRPr lang="en-US" altLang="zh-CN" sz="1600" b="1" spc="-100">
              <a:solidFill>
                <a:schemeClr val="accent6"/>
              </a:solidFill>
              <a:uFillTx/>
              <a:latin typeface="Arial Bold" panose="020B0604020202090204" charset="0"/>
              <a:cs typeface="Arial Bold" panose="020B0604020202090204" charset="0"/>
            </a:endParaRPr>
          </a:p>
        </p:txBody>
      </p:sp>
      <p:sp>
        <p:nvSpPr>
          <p:cNvPr id="44" name="TextBox 19"/>
          <p:cNvSpPr txBox="1"/>
          <p:nvPr>
            <p:custDataLst>
              <p:tags r:id="rId16"/>
            </p:custDataLst>
          </p:nvPr>
        </p:nvSpPr>
        <p:spPr>
          <a:xfrm>
            <a:off x="7974330" y="1811020"/>
            <a:ext cx="3270250" cy="1620520"/>
          </a:xfrm>
          <a:prstGeom prst="rect">
            <a:avLst/>
          </a:prstGeom>
          <a:noFill/>
        </p:spPr>
        <p:txBody>
          <a:bodyPr wrap="square" rtlCol="0" anchor="b" anchorCtr="0">
            <a:noAutofit/>
          </a:bodyPr>
          <a:lstStyle/>
          <a:p>
            <a:pPr lvl="0" algn="ctr">
              <a:lnSpc>
                <a:spcPct val="130000"/>
              </a:lnSpc>
              <a:spcAft>
                <a:spcPts val="1000"/>
              </a:spcAft>
              <a:buClrTx/>
              <a:buSzTx/>
              <a:buFontTx/>
            </a:pPr>
            <a:r>
              <a:rPr lang="zh-CN" altLang="en-US" sz="1600" spc="-100">
                <a:solidFill>
                  <a:srgbClr val="000000">
                    <a:lumMod val="65000"/>
                    <a:lumOff val="35000"/>
                  </a:srgbClr>
                </a:solidFill>
                <a:uFillTx/>
                <a:latin typeface="微软雅黑" panose="020B0503020204020204" charset="-122"/>
                <a:ea typeface="Microsoft YaHei Regular" panose="020B0503020204020204" charset="-122"/>
                <a:cs typeface="MiSans" panose="00000500000000000000" charset="-122"/>
                <a:sym typeface="+mn-ea"/>
              </a:rPr>
              <a:t>所谓的社会活动区是指根据幼儿渴望参加社会活动的心理需要，按照社会生活实际设计的某种场景，让幼儿在活动区域内模仿社会实践活动，如娃娃家、儿童医院、小商店等。</a:t>
            </a:r>
            <a:endParaRPr lang="zh-CN" altLang="en-US" sz="1600" spc="-100">
              <a:solidFill>
                <a:srgbClr val="000000">
                  <a:lumMod val="65000"/>
                  <a:lumOff val="35000"/>
                </a:srgbClr>
              </a:solidFill>
              <a:uFillTx/>
              <a:latin typeface="微软雅黑" panose="020B0503020204020204" charset="-122"/>
              <a:ea typeface="Microsoft YaHei Regular" panose="020B0503020204020204" charset="-122"/>
              <a:cs typeface="MiSans" panose="00000500000000000000" charset="-122"/>
              <a:sym typeface="+mn-ea"/>
            </a:endParaRPr>
          </a:p>
        </p:txBody>
      </p:sp>
      <p:sp>
        <p:nvSpPr>
          <p:cNvPr id="45" name="文本框 44"/>
          <p:cNvSpPr txBox="1"/>
          <p:nvPr>
            <p:custDataLst>
              <p:tags r:id="rId17"/>
            </p:custDataLst>
          </p:nvPr>
        </p:nvSpPr>
        <p:spPr>
          <a:xfrm>
            <a:off x="9258300" y="3685540"/>
            <a:ext cx="706120" cy="1620520"/>
          </a:xfrm>
          <a:prstGeom prst="rect">
            <a:avLst/>
          </a:prstGeom>
          <a:noFill/>
        </p:spPr>
        <p:txBody>
          <a:bodyPr wrap="square" bIns="0" rtlCol="0" anchor="ctr" anchorCtr="0">
            <a:noAutofit/>
          </a:bodyPr>
          <a:lstStyle/>
          <a:p>
            <a:pPr algn="ctr">
              <a:lnSpc>
                <a:spcPct val="100000"/>
              </a:lnSpc>
            </a:pPr>
            <a:r>
              <a:rPr lang="zh-CN" altLang="en-US" sz="2000" spc="300">
                <a:solidFill>
                  <a:srgbClr val="FD89AA">
                    <a:lumMod val="50000"/>
                  </a:srgbClr>
                </a:solidFill>
                <a:uFillTx/>
                <a:latin typeface="思源黑体 CN Bold" panose="020B0800000000000000" charset="-122"/>
                <a:ea typeface="思源黑体 CN Bold" panose="020B0800000000000000" charset="-122"/>
                <a:cs typeface="思源黑体 CN Light" panose="020B0500000000000000" charset="-122"/>
              </a:rPr>
              <a:t>社会活动区</a:t>
            </a:r>
            <a:endParaRPr lang="zh-CN" altLang="en-US" sz="2000" spc="300">
              <a:solidFill>
                <a:srgbClr val="FD89AA">
                  <a:lumMod val="50000"/>
                </a:srgbClr>
              </a:solidFill>
              <a:uFillTx/>
              <a:latin typeface="思源黑体 CN Bold" panose="020B0800000000000000" charset="-122"/>
              <a:ea typeface="思源黑体 CN Bold" panose="020B0800000000000000" charset="-122"/>
              <a:cs typeface="思源黑体 CN Light" panose="020B0500000000000000" charset="-122"/>
            </a:endParaRPr>
          </a:p>
        </p:txBody>
      </p:sp>
    </p:spTree>
    <p:custDataLst>
      <p:tags r:id="rId18"/>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7" name="标题 66"/>
          <p:cNvSpPr>
            <a:spLocks noGrp="1"/>
          </p:cNvSpPr>
          <p:nvPr>
            <p:ph type="title"/>
          </p:nvPr>
        </p:nvSpPr>
        <p:spPr>
          <a:xfrm>
            <a:off x="447040" y="388620"/>
            <a:ext cx="11292840" cy="1065530"/>
          </a:xfrm>
        </p:spPr>
        <p:txBody>
          <a:bodyPr anchor="b" anchorCtr="0"/>
          <a:p>
            <a:r>
              <a:rPr lang="zh-CN" altLang="en-US" sz="3600">
                <a:solidFill>
                  <a:schemeClr val="tx1"/>
                </a:solidFill>
              </a:rPr>
              <a:t>幼儿教师在组织教育环境时应该注意以下几个问题</a:t>
            </a:r>
            <a:endParaRPr lang="zh-CN" altLang="en-US" sz="3600">
              <a:solidFill>
                <a:schemeClr val="tx1"/>
              </a:solidFill>
            </a:endParaRPr>
          </a:p>
        </p:txBody>
      </p:sp>
      <p:sp>
        <p:nvSpPr>
          <p:cNvPr id="5" name="任意多边形 4"/>
          <p:cNvSpPr/>
          <p:nvPr>
            <p:custDataLst>
              <p:tags r:id="rId1"/>
            </p:custDataLst>
          </p:nvPr>
        </p:nvSpPr>
        <p:spPr>
          <a:xfrm>
            <a:off x="241935" y="2989580"/>
            <a:ext cx="11703685" cy="1570355"/>
          </a:xfrm>
          <a:custGeom>
            <a:avLst/>
            <a:gdLst>
              <a:gd name="connsiteX0" fmla="*/ 0 w 19216"/>
              <a:gd name="connsiteY0" fmla="*/ 371 h 2473"/>
              <a:gd name="connsiteX1" fmla="*/ 3760 w 19216"/>
              <a:gd name="connsiteY1" fmla="*/ 220 h 2473"/>
              <a:gd name="connsiteX2" fmla="*/ 7756 w 19216"/>
              <a:gd name="connsiteY2" fmla="*/ 2455 h 2473"/>
              <a:gd name="connsiteX3" fmla="*/ 13595 w 19216"/>
              <a:gd name="connsiteY3" fmla="*/ 1157 h 2473"/>
              <a:gd name="connsiteX4" fmla="*/ 17109 w 19216"/>
              <a:gd name="connsiteY4" fmla="*/ 1750 h 2473"/>
              <a:gd name="connsiteX5" fmla="*/ 19216 w 19216"/>
              <a:gd name="connsiteY5" fmla="*/ 580 h 24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9216" h="2473">
                <a:moveTo>
                  <a:pt x="0" y="371"/>
                </a:moveTo>
                <a:cubicBezTo>
                  <a:pt x="670" y="284"/>
                  <a:pt x="2187" y="-315"/>
                  <a:pt x="3760" y="220"/>
                </a:cubicBezTo>
                <a:cubicBezTo>
                  <a:pt x="5333" y="755"/>
                  <a:pt x="5789" y="2267"/>
                  <a:pt x="7756" y="2455"/>
                </a:cubicBezTo>
                <a:cubicBezTo>
                  <a:pt x="9723" y="2642"/>
                  <a:pt x="11838" y="1348"/>
                  <a:pt x="13595" y="1157"/>
                </a:cubicBezTo>
                <a:cubicBezTo>
                  <a:pt x="15353" y="967"/>
                  <a:pt x="16059" y="1976"/>
                  <a:pt x="17109" y="1750"/>
                </a:cubicBezTo>
                <a:cubicBezTo>
                  <a:pt x="18159" y="1524"/>
                  <a:pt x="17784" y="985"/>
                  <a:pt x="19216" y="580"/>
                </a:cubicBezTo>
              </a:path>
            </a:pathLst>
          </a:custGeom>
          <a:noFill/>
          <a:ln w="31750">
            <a:solidFill>
              <a:srgbClr val="7578EC"/>
            </a:solid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cs typeface="MiSans" panose="00000500000000000000" charset="-122"/>
            </a:endParaRPr>
          </a:p>
        </p:txBody>
      </p:sp>
      <p:sp>
        <p:nvSpPr>
          <p:cNvPr id="2" name="圆角矩形 1"/>
          <p:cNvSpPr/>
          <p:nvPr>
            <p:custDataLst>
              <p:tags r:id="rId2"/>
            </p:custDataLst>
          </p:nvPr>
        </p:nvSpPr>
        <p:spPr>
          <a:xfrm>
            <a:off x="1283335" y="3854450"/>
            <a:ext cx="2160000" cy="1800000"/>
          </a:xfrm>
          <a:prstGeom prst="roundRect">
            <a:avLst>
              <a:gd name="adj" fmla="val 13299"/>
            </a:avLst>
          </a:prstGeom>
          <a:noFill/>
          <a:ln>
            <a:gradFill>
              <a:gsLst>
                <a:gs pos="100000">
                  <a:srgbClr val="FFFFFF"/>
                </a:gs>
                <a:gs pos="0">
                  <a:srgbClr val="7578EC"/>
                </a:gs>
              </a:gsLst>
              <a:lin ang="10800000" scaled="1"/>
            </a:grad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
        <p:nvSpPr>
          <p:cNvPr id="41" name="椭圆 40"/>
          <p:cNvSpPr/>
          <p:nvPr>
            <p:custDataLst>
              <p:tags r:id="rId3"/>
            </p:custDataLst>
          </p:nvPr>
        </p:nvSpPr>
        <p:spPr>
          <a:xfrm>
            <a:off x="3100070" y="3448685"/>
            <a:ext cx="142875" cy="142875"/>
          </a:xfrm>
          <a:prstGeom prst="ellipse">
            <a:avLst/>
          </a:prstGeom>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
        <p:nvSpPr>
          <p:cNvPr id="45" name="椭圆 44"/>
          <p:cNvSpPr/>
          <p:nvPr>
            <p:custDataLst>
              <p:tags r:id="rId4"/>
            </p:custDataLst>
          </p:nvPr>
        </p:nvSpPr>
        <p:spPr>
          <a:xfrm>
            <a:off x="4949190" y="4480560"/>
            <a:ext cx="142875" cy="142875"/>
          </a:xfrm>
          <a:prstGeom prst="ellipse">
            <a:avLst/>
          </a:prstGeom>
          <a:solidFill>
            <a:srgbClr val="F7B802"/>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
        <p:nvSpPr>
          <p:cNvPr id="46" name="椭圆 45"/>
          <p:cNvSpPr/>
          <p:nvPr>
            <p:custDataLst>
              <p:tags r:id="rId5"/>
            </p:custDataLst>
          </p:nvPr>
        </p:nvSpPr>
        <p:spPr>
          <a:xfrm>
            <a:off x="6903085" y="4091940"/>
            <a:ext cx="142875" cy="142875"/>
          </a:xfrm>
          <a:prstGeom prst="ellipse">
            <a:avLst/>
          </a:prstGeom>
          <a:solidFill>
            <a:srgbClr val="F7B802"/>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
        <p:nvSpPr>
          <p:cNvPr id="47" name="椭圆 46"/>
          <p:cNvSpPr/>
          <p:nvPr>
            <p:custDataLst>
              <p:tags r:id="rId6"/>
            </p:custDataLst>
          </p:nvPr>
        </p:nvSpPr>
        <p:spPr>
          <a:xfrm>
            <a:off x="8706485" y="3639185"/>
            <a:ext cx="142875" cy="142875"/>
          </a:xfrm>
          <a:prstGeom prst="ellipse">
            <a:avLst/>
          </a:prstGeom>
          <a:solidFill>
            <a:srgbClr val="552EEF">
              <a:lumMod val="60000"/>
              <a:lumOff val="40000"/>
            </a:srgbClr>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
        <p:nvSpPr>
          <p:cNvPr id="53" name="圆角矩形 52"/>
          <p:cNvSpPr/>
          <p:nvPr>
            <p:custDataLst>
              <p:tags r:id="rId7"/>
            </p:custDataLst>
          </p:nvPr>
        </p:nvSpPr>
        <p:spPr>
          <a:xfrm>
            <a:off x="1219835" y="3782060"/>
            <a:ext cx="2160000" cy="1800000"/>
          </a:xfrm>
          <a:prstGeom prst="roundRect">
            <a:avLst>
              <a:gd name="adj" fmla="val 12629"/>
            </a:avLst>
          </a:prstGeom>
          <a:gradFill>
            <a:gsLst>
              <a:gs pos="0">
                <a:srgbClr val="F7B802"/>
              </a:gs>
              <a:gs pos="100000">
                <a:srgbClr val="7578EC"/>
              </a:gs>
            </a:gsLst>
            <a:lin ang="16200000" scaled="0"/>
          </a:gra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
        <p:nvSpPr>
          <p:cNvPr id="82" name="圆角矩形 81"/>
          <p:cNvSpPr/>
          <p:nvPr>
            <p:custDataLst>
              <p:tags r:id="rId8"/>
            </p:custDataLst>
          </p:nvPr>
        </p:nvSpPr>
        <p:spPr>
          <a:xfrm>
            <a:off x="4012565" y="2364105"/>
            <a:ext cx="2628000" cy="1800000"/>
          </a:xfrm>
          <a:prstGeom prst="roundRect">
            <a:avLst/>
          </a:prstGeom>
          <a:noFill/>
          <a:ln>
            <a:gradFill>
              <a:gsLst>
                <a:gs pos="100000">
                  <a:srgbClr val="FFFFFF"/>
                </a:gs>
                <a:gs pos="0">
                  <a:srgbClr val="F7B802"/>
                </a:gs>
              </a:gsLst>
              <a:lin ang="10800000" scaled="1"/>
            </a:grad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
        <p:nvSpPr>
          <p:cNvPr id="83" name="圆角矩形 82"/>
          <p:cNvSpPr/>
          <p:nvPr>
            <p:custDataLst>
              <p:tags r:id="rId9"/>
            </p:custDataLst>
          </p:nvPr>
        </p:nvSpPr>
        <p:spPr>
          <a:xfrm>
            <a:off x="3940175" y="2291715"/>
            <a:ext cx="2628000" cy="1800000"/>
          </a:xfrm>
          <a:prstGeom prst="roundRect">
            <a:avLst/>
          </a:prstGeom>
          <a:gradFill>
            <a:gsLst>
              <a:gs pos="0">
                <a:srgbClr val="F18703"/>
              </a:gs>
              <a:gs pos="100000">
                <a:srgbClr val="F7B802"/>
              </a:gs>
            </a:gsLst>
            <a:lin ang="5400000" scaled="0"/>
          </a:gra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
        <p:nvSpPr>
          <p:cNvPr id="84" name="圆角矩形 83"/>
          <p:cNvSpPr/>
          <p:nvPr>
            <p:custDataLst>
              <p:tags r:id="rId10"/>
            </p:custDataLst>
          </p:nvPr>
        </p:nvSpPr>
        <p:spPr>
          <a:xfrm>
            <a:off x="6670040" y="4405630"/>
            <a:ext cx="2160000" cy="1800000"/>
          </a:xfrm>
          <a:prstGeom prst="roundRect">
            <a:avLst/>
          </a:prstGeom>
          <a:noFill/>
          <a:ln>
            <a:gradFill>
              <a:gsLst>
                <a:gs pos="100000">
                  <a:srgbClr val="FFFFFF"/>
                </a:gs>
                <a:gs pos="0">
                  <a:srgbClr val="F18703"/>
                </a:gs>
              </a:gsLst>
              <a:lin ang="10800000" scaled="1"/>
            </a:grad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
        <p:nvSpPr>
          <p:cNvPr id="85" name="圆角矩形 84"/>
          <p:cNvSpPr/>
          <p:nvPr>
            <p:custDataLst>
              <p:tags r:id="rId11"/>
            </p:custDataLst>
          </p:nvPr>
        </p:nvSpPr>
        <p:spPr>
          <a:xfrm>
            <a:off x="6609080" y="4333240"/>
            <a:ext cx="2160000" cy="1800000"/>
          </a:xfrm>
          <a:prstGeom prst="roundRect">
            <a:avLst/>
          </a:prstGeom>
          <a:gradFill>
            <a:gsLst>
              <a:gs pos="0">
                <a:srgbClr val="F18703"/>
              </a:gs>
              <a:gs pos="100000">
                <a:srgbClr val="F35B06"/>
              </a:gs>
            </a:gsLst>
            <a:lin ang="16200000" scaled="0"/>
          </a:gra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
        <p:nvSpPr>
          <p:cNvPr id="86" name="圆角矩形 85"/>
          <p:cNvSpPr/>
          <p:nvPr>
            <p:custDataLst>
              <p:tags r:id="rId12"/>
            </p:custDataLst>
          </p:nvPr>
        </p:nvSpPr>
        <p:spPr>
          <a:xfrm>
            <a:off x="8292465" y="1804035"/>
            <a:ext cx="2160000" cy="1800000"/>
          </a:xfrm>
          <a:prstGeom prst="roundRect">
            <a:avLst/>
          </a:prstGeom>
          <a:noFill/>
          <a:ln>
            <a:gradFill>
              <a:gsLst>
                <a:gs pos="100000">
                  <a:srgbClr val="FFFFFF"/>
                </a:gs>
                <a:gs pos="0">
                  <a:srgbClr val="552EEF">
                    <a:lumMod val="60000"/>
                    <a:lumOff val="40000"/>
                  </a:srgbClr>
                </a:gs>
              </a:gsLst>
              <a:lin ang="10800000" scaled="1"/>
            </a:grad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
        <p:nvSpPr>
          <p:cNvPr id="87" name="圆角矩形 86"/>
          <p:cNvSpPr/>
          <p:nvPr>
            <p:custDataLst>
              <p:tags r:id="rId13"/>
            </p:custDataLst>
          </p:nvPr>
        </p:nvSpPr>
        <p:spPr>
          <a:xfrm>
            <a:off x="8220075" y="1731645"/>
            <a:ext cx="2160000" cy="1800000"/>
          </a:xfrm>
          <a:prstGeom prst="roundRect">
            <a:avLst/>
          </a:prstGeom>
          <a:gradFill>
            <a:gsLst>
              <a:gs pos="0">
                <a:srgbClr val="552EEF">
                  <a:lumMod val="60000"/>
                  <a:lumOff val="40000"/>
                </a:srgbClr>
              </a:gs>
              <a:gs pos="100000">
                <a:srgbClr val="552EEF"/>
              </a:gs>
            </a:gsLst>
            <a:lin ang="16200000" scaled="0"/>
          </a:gra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
        <p:nvSpPr>
          <p:cNvPr id="92" name="文本框 91"/>
          <p:cNvSpPr txBox="1"/>
          <p:nvPr>
            <p:custDataLst>
              <p:tags r:id="rId14"/>
            </p:custDataLst>
          </p:nvPr>
        </p:nvSpPr>
        <p:spPr>
          <a:xfrm>
            <a:off x="1399540" y="4335145"/>
            <a:ext cx="1800225" cy="694690"/>
          </a:xfrm>
          <a:prstGeom prst="rect">
            <a:avLst/>
          </a:prstGeom>
          <a:noFill/>
        </p:spPr>
        <p:txBody>
          <a:bodyPr wrap="square" bIns="0" rtlCol="0" anchor="ctr" anchorCtr="0">
            <a:noAutofit/>
          </a:bodyPr>
          <a:p>
            <a:pPr algn="just"/>
            <a:r>
              <a:rPr lang="zh-CN" altLang="en-US" sz="2000" b="1">
                <a:solidFill>
                  <a:srgbClr val="FFFFFF"/>
                </a:solidFill>
                <a:uFillTx/>
                <a:latin typeface="Microsoft YaHei Bold" panose="020B0703020204020201" charset="-122"/>
                <a:ea typeface="Microsoft YaHei Bold" panose="020B0703020204020201" charset="-122"/>
              </a:rPr>
              <a:t>要充分发挥教师的主导作用</a:t>
            </a:r>
            <a:endParaRPr lang="zh-CN" altLang="en-US" sz="2000" b="1">
              <a:solidFill>
                <a:srgbClr val="FFFFFF"/>
              </a:solidFill>
              <a:uFillTx/>
              <a:latin typeface="Microsoft YaHei Bold" panose="020B0703020204020201" charset="-122"/>
              <a:ea typeface="Microsoft YaHei Bold" panose="020B0703020204020201" charset="-122"/>
            </a:endParaRPr>
          </a:p>
        </p:txBody>
      </p:sp>
      <p:sp>
        <p:nvSpPr>
          <p:cNvPr id="94" name="文本框 93"/>
          <p:cNvSpPr txBox="1"/>
          <p:nvPr>
            <p:custDataLst>
              <p:tags r:id="rId15"/>
            </p:custDataLst>
          </p:nvPr>
        </p:nvSpPr>
        <p:spPr>
          <a:xfrm>
            <a:off x="4119880" y="2917190"/>
            <a:ext cx="2263775" cy="694690"/>
          </a:xfrm>
          <a:prstGeom prst="rect">
            <a:avLst/>
          </a:prstGeom>
          <a:noFill/>
        </p:spPr>
        <p:txBody>
          <a:bodyPr wrap="square" bIns="0" rtlCol="0" anchor="t" anchorCtr="0">
            <a:noAutofit/>
          </a:bodyPr>
          <a:p>
            <a:pPr algn="just"/>
            <a:r>
              <a:rPr lang="zh-CN" altLang="en-US" sz="2000" b="1">
                <a:solidFill>
                  <a:srgbClr val="FFFFFF"/>
                </a:solidFill>
                <a:uFillTx/>
                <a:latin typeface="Microsoft YaHei Bold" panose="020B0703020204020201" charset="-122"/>
                <a:ea typeface="Microsoft YaHei Bold" panose="020B0703020204020201" charset="-122"/>
              </a:rPr>
              <a:t>根据教育目的和教育主题的变化，不断充实活动材料</a:t>
            </a:r>
            <a:endParaRPr lang="zh-CN" altLang="en-US" sz="2000" b="1">
              <a:solidFill>
                <a:srgbClr val="FFFFFF"/>
              </a:solidFill>
              <a:uFillTx/>
              <a:latin typeface="Microsoft YaHei Bold" panose="020B0703020204020201" charset="-122"/>
              <a:ea typeface="Microsoft YaHei Bold" panose="020B0703020204020201" charset="-122"/>
            </a:endParaRPr>
          </a:p>
        </p:txBody>
      </p:sp>
      <p:sp>
        <p:nvSpPr>
          <p:cNvPr id="96" name="文本框 95"/>
          <p:cNvSpPr txBox="1"/>
          <p:nvPr>
            <p:custDataLst>
              <p:tags r:id="rId16"/>
            </p:custDataLst>
          </p:nvPr>
        </p:nvSpPr>
        <p:spPr>
          <a:xfrm>
            <a:off x="6788785" y="4885690"/>
            <a:ext cx="1800225" cy="694690"/>
          </a:xfrm>
          <a:prstGeom prst="rect">
            <a:avLst/>
          </a:prstGeom>
          <a:noFill/>
        </p:spPr>
        <p:txBody>
          <a:bodyPr wrap="square" bIns="0" rtlCol="0" anchor="ctr" anchorCtr="0">
            <a:noAutofit/>
          </a:bodyPr>
          <a:p>
            <a:pPr algn="just"/>
            <a:r>
              <a:rPr lang="zh-CN" altLang="en-US" sz="2000" b="1">
                <a:solidFill>
                  <a:srgbClr val="FFFFFF"/>
                </a:solidFill>
                <a:uFillTx/>
                <a:latin typeface="Microsoft YaHei Bold" panose="020B0703020204020201" charset="-122"/>
                <a:ea typeface="Microsoft YaHei Bold" panose="020B0703020204020201" charset="-122"/>
              </a:rPr>
              <a:t>观察记录幼儿的活动情况</a:t>
            </a:r>
            <a:endParaRPr lang="zh-CN" altLang="en-US" sz="2000" b="1">
              <a:solidFill>
                <a:srgbClr val="FFFFFF"/>
              </a:solidFill>
              <a:uFillTx/>
              <a:latin typeface="Microsoft YaHei Bold" panose="020B0703020204020201" charset="-122"/>
              <a:ea typeface="Microsoft YaHei Bold" panose="020B0703020204020201" charset="-122"/>
            </a:endParaRPr>
          </a:p>
        </p:txBody>
      </p:sp>
      <p:sp>
        <p:nvSpPr>
          <p:cNvPr id="98" name="文本框 97"/>
          <p:cNvSpPr txBox="1"/>
          <p:nvPr>
            <p:custDataLst>
              <p:tags r:id="rId17"/>
            </p:custDataLst>
          </p:nvPr>
        </p:nvSpPr>
        <p:spPr>
          <a:xfrm>
            <a:off x="8397240" y="2359660"/>
            <a:ext cx="1800225" cy="986790"/>
          </a:xfrm>
          <a:prstGeom prst="rect">
            <a:avLst/>
          </a:prstGeom>
          <a:noFill/>
        </p:spPr>
        <p:txBody>
          <a:bodyPr wrap="square" bIns="0" rtlCol="0" anchor="t" anchorCtr="0">
            <a:noAutofit/>
          </a:bodyPr>
          <a:p>
            <a:pPr algn="ctr"/>
            <a:r>
              <a:rPr lang="zh-CN" altLang="en-US" sz="2000" b="1">
                <a:solidFill>
                  <a:srgbClr val="FFFFFF"/>
                </a:solidFill>
                <a:uFillTx/>
                <a:latin typeface="Microsoft YaHei Bold" panose="020B0703020204020201" charset="-122"/>
                <a:ea typeface="Microsoft YaHei Bold" panose="020B0703020204020201" charset="-122"/>
              </a:rPr>
              <a:t>教师在活动中要主动与幼儿交往</a:t>
            </a:r>
            <a:endParaRPr lang="zh-CN" altLang="en-US" sz="2000" b="1">
              <a:solidFill>
                <a:srgbClr val="FFFFFF"/>
              </a:solidFill>
              <a:uFillTx/>
              <a:latin typeface="Microsoft YaHei Bold" panose="020B0703020204020201" charset="-122"/>
              <a:ea typeface="Microsoft YaHei Bold" panose="020B0703020204020201" charset="-122"/>
            </a:endParaRPr>
          </a:p>
        </p:txBody>
      </p:sp>
      <p:grpSp>
        <p:nvGrpSpPr>
          <p:cNvPr id="4" name="组合 3"/>
          <p:cNvGrpSpPr/>
          <p:nvPr/>
        </p:nvGrpSpPr>
        <p:grpSpPr>
          <a:xfrm>
            <a:off x="1235710" y="3815080"/>
            <a:ext cx="474980" cy="427990"/>
            <a:chOff x="2535" y="5913"/>
            <a:chExt cx="748" cy="674"/>
          </a:xfrm>
        </p:grpSpPr>
        <p:sp>
          <p:nvSpPr>
            <p:cNvPr id="111" name="椭圆 110"/>
            <p:cNvSpPr/>
            <p:nvPr>
              <p:custDataLst>
                <p:tags r:id="rId18"/>
              </p:custDataLst>
            </p:nvPr>
          </p:nvSpPr>
          <p:spPr>
            <a:xfrm>
              <a:off x="2572" y="5913"/>
              <a:ext cx="674" cy="674"/>
            </a:xfrm>
            <a:prstGeom prst="ellipse">
              <a:avLst/>
            </a:prstGeom>
            <a:solidFill>
              <a:srgbClr val="FFFFFF"/>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
          <p:nvSpPr>
            <p:cNvPr id="118" name="文本框 117"/>
            <p:cNvSpPr txBox="1"/>
            <p:nvPr>
              <p:custDataLst>
                <p:tags r:id="rId19"/>
              </p:custDataLst>
            </p:nvPr>
          </p:nvSpPr>
          <p:spPr>
            <a:xfrm>
              <a:off x="2535" y="6012"/>
              <a:ext cx="748" cy="475"/>
            </a:xfrm>
            <a:prstGeom prst="rect">
              <a:avLst/>
            </a:prstGeom>
            <a:noFill/>
          </p:spPr>
          <p:txBody>
            <a:bodyPr wrap="square" bIns="0" rtlCol="0">
              <a:normAutofit fontScale="70000"/>
            </a:bodyPr>
            <a:p>
              <a:r>
                <a:rPr lang="en-US" altLang="zh-CN" sz="2000" spc="300">
                  <a:solidFill>
                    <a:srgbClr val="7578EC"/>
                  </a:solidFill>
                  <a:uFillTx/>
                  <a:latin typeface="思源黑体 CN Bold" panose="020B0800000000000000" charset="-122"/>
                  <a:ea typeface="思源黑体 CN Bold" panose="020B0800000000000000" charset="-122"/>
                </a:rPr>
                <a:t>01</a:t>
              </a:r>
              <a:endParaRPr lang="en-US" altLang="zh-CN" sz="2000" spc="300">
                <a:solidFill>
                  <a:srgbClr val="7578EC"/>
                </a:solidFill>
                <a:uFillTx/>
                <a:latin typeface="思源黑体 CN Bold" panose="020B0800000000000000" charset="-122"/>
                <a:ea typeface="思源黑体 CN Bold" panose="020B0800000000000000" charset="-122"/>
              </a:endParaRPr>
            </a:p>
          </p:txBody>
        </p:sp>
      </p:grpSp>
      <p:grpSp>
        <p:nvGrpSpPr>
          <p:cNvPr id="7" name="组合 6"/>
          <p:cNvGrpSpPr/>
          <p:nvPr/>
        </p:nvGrpSpPr>
        <p:grpSpPr>
          <a:xfrm>
            <a:off x="6649085" y="4385945"/>
            <a:ext cx="474980" cy="427990"/>
            <a:chOff x="10452" y="6603"/>
            <a:chExt cx="748" cy="674"/>
          </a:xfrm>
        </p:grpSpPr>
        <p:sp>
          <p:nvSpPr>
            <p:cNvPr id="113" name="椭圆 112"/>
            <p:cNvSpPr/>
            <p:nvPr>
              <p:custDataLst>
                <p:tags r:id="rId20"/>
              </p:custDataLst>
            </p:nvPr>
          </p:nvSpPr>
          <p:spPr>
            <a:xfrm>
              <a:off x="10489" y="6603"/>
              <a:ext cx="674" cy="674"/>
            </a:xfrm>
            <a:prstGeom prst="ellipse">
              <a:avLst/>
            </a:prstGeom>
            <a:solidFill>
              <a:srgbClr val="FFFFFF"/>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
          <p:nvSpPr>
            <p:cNvPr id="119" name="文本框 118"/>
            <p:cNvSpPr txBox="1"/>
            <p:nvPr>
              <p:custDataLst>
                <p:tags r:id="rId21"/>
              </p:custDataLst>
            </p:nvPr>
          </p:nvSpPr>
          <p:spPr>
            <a:xfrm>
              <a:off x="10452" y="6702"/>
              <a:ext cx="748" cy="475"/>
            </a:xfrm>
            <a:prstGeom prst="rect">
              <a:avLst/>
            </a:prstGeom>
            <a:noFill/>
          </p:spPr>
          <p:txBody>
            <a:bodyPr wrap="square" bIns="0" rtlCol="0">
              <a:normAutofit fontScale="70000"/>
            </a:bodyPr>
            <a:p>
              <a:r>
                <a:rPr lang="en-US" altLang="zh-CN" sz="2000" spc="300">
                  <a:solidFill>
                    <a:srgbClr val="F18703"/>
                  </a:solidFill>
                  <a:uFillTx/>
                  <a:latin typeface="思源黑体 CN Bold" panose="020B0800000000000000" charset="-122"/>
                  <a:ea typeface="思源黑体 CN Bold" panose="020B0800000000000000" charset="-122"/>
                </a:rPr>
                <a:t>03</a:t>
              </a:r>
              <a:endParaRPr lang="en-US" altLang="zh-CN" sz="2000" spc="300">
                <a:solidFill>
                  <a:srgbClr val="F18703"/>
                </a:solidFill>
                <a:uFillTx/>
                <a:latin typeface="思源黑体 CN Bold" panose="020B0800000000000000" charset="-122"/>
                <a:ea typeface="思源黑体 CN Bold" panose="020B0800000000000000" charset="-122"/>
              </a:endParaRPr>
            </a:p>
          </p:txBody>
        </p:sp>
      </p:grpSp>
      <p:grpSp>
        <p:nvGrpSpPr>
          <p:cNvPr id="6" name="组合 5"/>
          <p:cNvGrpSpPr/>
          <p:nvPr/>
        </p:nvGrpSpPr>
        <p:grpSpPr>
          <a:xfrm>
            <a:off x="3987165" y="2348230"/>
            <a:ext cx="474980" cy="427990"/>
            <a:chOff x="6754" y="3128"/>
            <a:chExt cx="748" cy="674"/>
          </a:xfrm>
        </p:grpSpPr>
        <p:sp>
          <p:nvSpPr>
            <p:cNvPr id="112" name="椭圆 111"/>
            <p:cNvSpPr/>
            <p:nvPr>
              <p:custDataLst>
                <p:tags r:id="rId22"/>
              </p:custDataLst>
            </p:nvPr>
          </p:nvSpPr>
          <p:spPr>
            <a:xfrm>
              <a:off x="6791" y="3128"/>
              <a:ext cx="674" cy="674"/>
            </a:xfrm>
            <a:prstGeom prst="ellipse">
              <a:avLst/>
            </a:prstGeom>
            <a:solidFill>
              <a:srgbClr val="FFFFFF"/>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
          <p:nvSpPr>
            <p:cNvPr id="120" name="文本框 119"/>
            <p:cNvSpPr txBox="1"/>
            <p:nvPr>
              <p:custDataLst>
                <p:tags r:id="rId23"/>
              </p:custDataLst>
            </p:nvPr>
          </p:nvSpPr>
          <p:spPr>
            <a:xfrm>
              <a:off x="6754" y="3227"/>
              <a:ext cx="748" cy="475"/>
            </a:xfrm>
            <a:prstGeom prst="rect">
              <a:avLst/>
            </a:prstGeom>
            <a:noFill/>
          </p:spPr>
          <p:txBody>
            <a:bodyPr wrap="square" bIns="0" rtlCol="0">
              <a:normAutofit fontScale="70000"/>
            </a:bodyPr>
            <a:p>
              <a:r>
                <a:rPr lang="en-US" altLang="zh-CN" sz="2000" spc="300">
                  <a:solidFill>
                    <a:srgbClr val="F7B802"/>
                  </a:solidFill>
                  <a:uFillTx/>
                  <a:latin typeface="思源黑体 CN Bold" panose="020B0800000000000000" charset="-122"/>
                  <a:ea typeface="思源黑体 CN Bold" panose="020B0800000000000000" charset="-122"/>
                </a:rPr>
                <a:t>02</a:t>
              </a:r>
              <a:endParaRPr lang="en-US" altLang="zh-CN" sz="2000" spc="300">
                <a:solidFill>
                  <a:srgbClr val="F7B802"/>
                </a:solidFill>
                <a:uFillTx/>
                <a:latin typeface="思源黑体 CN Bold" panose="020B0800000000000000" charset="-122"/>
                <a:ea typeface="思源黑体 CN Bold" panose="020B0800000000000000" charset="-122"/>
              </a:endParaRPr>
            </a:p>
          </p:txBody>
        </p:sp>
      </p:grpSp>
      <p:grpSp>
        <p:nvGrpSpPr>
          <p:cNvPr id="8" name="组合 7"/>
          <p:cNvGrpSpPr/>
          <p:nvPr/>
        </p:nvGrpSpPr>
        <p:grpSpPr>
          <a:xfrm>
            <a:off x="8265160" y="1784350"/>
            <a:ext cx="474980" cy="427990"/>
            <a:chOff x="12617" y="1974"/>
            <a:chExt cx="748" cy="674"/>
          </a:xfrm>
        </p:grpSpPr>
        <p:sp>
          <p:nvSpPr>
            <p:cNvPr id="114" name="椭圆 113"/>
            <p:cNvSpPr/>
            <p:nvPr>
              <p:custDataLst>
                <p:tags r:id="rId24"/>
              </p:custDataLst>
            </p:nvPr>
          </p:nvSpPr>
          <p:spPr>
            <a:xfrm>
              <a:off x="12654" y="1974"/>
              <a:ext cx="674" cy="674"/>
            </a:xfrm>
            <a:prstGeom prst="ellipse">
              <a:avLst/>
            </a:prstGeom>
            <a:solidFill>
              <a:srgbClr val="FFFFFF"/>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
          <p:nvSpPr>
            <p:cNvPr id="121" name="文本框 120"/>
            <p:cNvSpPr txBox="1"/>
            <p:nvPr>
              <p:custDataLst>
                <p:tags r:id="rId25"/>
              </p:custDataLst>
            </p:nvPr>
          </p:nvSpPr>
          <p:spPr>
            <a:xfrm>
              <a:off x="12617" y="2073"/>
              <a:ext cx="748" cy="475"/>
            </a:xfrm>
            <a:prstGeom prst="rect">
              <a:avLst/>
            </a:prstGeom>
            <a:noFill/>
          </p:spPr>
          <p:txBody>
            <a:bodyPr wrap="square" bIns="0" rtlCol="0">
              <a:normAutofit fontScale="70000"/>
            </a:bodyPr>
            <a:p>
              <a:r>
                <a:rPr lang="en-US" altLang="zh-CN" sz="2000" spc="300">
                  <a:solidFill>
                    <a:srgbClr val="552EEF">
                      <a:lumMod val="60000"/>
                      <a:lumOff val="40000"/>
                    </a:srgbClr>
                  </a:solidFill>
                  <a:uFillTx/>
                  <a:latin typeface="思源黑体 CN Bold" panose="020B0800000000000000" charset="-122"/>
                  <a:ea typeface="思源黑体 CN Bold" panose="020B0800000000000000" charset="-122"/>
                </a:rPr>
                <a:t>04</a:t>
              </a:r>
              <a:endParaRPr lang="en-US" altLang="zh-CN" sz="2000" spc="300">
                <a:solidFill>
                  <a:srgbClr val="552EEF">
                    <a:lumMod val="60000"/>
                    <a:lumOff val="40000"/>
                  </a:srgbClr>
                </a:solidFill>
                <a:uFillTx/>
                <a:latin typeface="思源黑体 CN Bold" panose="020B0800000000000000" charset="-122"/>
                <a:ea typeface="思源黑体 CN Bold" panose="020B0800000000000000" charset="-122"/>
              </a:endParaRPr>
            </a:p>
          </p:txBody>
        </p:sp>
      </p:grpSp>
    </p:spTree>
    <p:custDataLst>
      <p:tags r:id="rId26"/>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3138805" y="2767965"/>
            <a:ext cx="5914390" cy="1322070"/>
          </a:xfrm>
          <a:prstGeom prst="rect">
            <a:avLst/>
          </a:prstGeom>
          <a:noFill/>
        </p:spPr>
        <p:txBody>
          <a:bodyPr wrap="square" rtlCol="0" anchor="ctr" anchorCtr="0">
            <a:spAutoFit/>
          </a:bodyPr>
          <a:p>
            <a:pPr algn="ctr"/>
            <a:r>
              <a:rPr lang="zh-CN" altLang="en-US" sz="4000">
                <a:latin typeface="方正艺黑简体" panose="03000509000000000000" charset="-122"/>
                <a:ea typeface="方正艺黑简体" panose="03000509000000000000" charset="-122"/>
              </a:rPr>
              <a:t>任务</a:t>
            </a:r>
            <a:r>
              <a:rPr lang="zh-CN" altLang="en-US" sz="4000">
                <a:latin typeface="方正艺黑简体" panose="03000509000000000000" charset="-122"/>
                <a:ea typeface="方正艺黑简体" panose="03000509000000000000" charset="-122"/>
              </a:rPr>
              <a:t>二</a:t>
            </a:r>
            <a:endParaRPr lang="zh-CN" altLang="en-US" sz="4000">
              <a:latin typeface="方正艺黑简体" panose="03000509000000000000" charset="-122"/>
              <a:ea typeface="方正艺黑简体" panose="03000509000000000000" charset="-122"/>
            </a:endParaRPr>
          </a:p>
          <a:p>
            <a:pPr algn="ctr"/>
            <a:r>
              <a:rPr lang="zh-CN" altLang="en-US" sz="4000">
                <a:latin typeface="方正艺黑简体" panose="03000509000000000000" charset="-122"/>
                <a:ea typeface="方正艺黑简体" panose="03000509000000000000" charset="-122"/>
              </a:rPr>
              <a:t>物质环境管理</a:t>
            </a:r>
            <a:endParaRPr lang="zh-CN" altLang="en-US" sz="4000">
              <a:latin typeface="方正艺黑简体" panose="03000509000000000000" charset="-122"/>
              <a:ea typeface="方正艺黑简体" panose="03000509000000000000" charset="-122"/>
            </a:endParaRPr>
          </a:p>
        </p:txBody>
      </p:sp>
    </p:spTree>
    <p:custDataLst>
      <p:tags r:id="rId1"/>
    </p:custDataLst>
  </p:cSld>
  <p:clrMapOvr>
    <a:masterClrMapping/>
  </p:clrMapOvr>
  <p:transition spd="slow" advTm="3000"/>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807210" y="1153160"/>
            <a:ext cx="8362315" cy="829945"/>
          </a:xfrm>
          <a:prstGeom prst="rect">
            <a:avLst/>
          </a:prstGeom>
          <a:noFill/>
        </p:spPr>
        <p:txBody>
          <a:bodyPr wrap="square" rtlCol="0" anchor="t">
            <a:spAutoFit/>
          </a:bodyPr>
          <a:p>
            <a:r>
              <a:rPr lang="zh-CN" altLang="en-US" sz="4800">
                <a:solidFill>
                  <a:schemeClr val="tx1"/>
                </a:solidFill>
                <a:latin typeface="方正艺黑简体" panose="03000509000000000000" charset="-122"/>
                <a:ea typeface="方正艺黑简体" panose="03000509000000000000" charset="-122"/>
              </a:rPr>
              <a:t>一、物质环境管理概述</a:t>
            </a:r>
            <a:endParaRPr lang="zh-CN" altLang="en-US" sz="4800">
              <a:solidFill>
                <a:schemeClr val="tx1"/>
              </a:solidFill>
              <a:latin typeface="方正艺黑简体" panose="03000509000000000000" charset="-122"/>
              <a:ea typeface="方正艺黑简体" panose="03000509000000000000" charset="-122"/>
            </a:endParaRPr>
          </a:p>
        </p:txBody>
      </p:sp>
      <p:sp>
        <p:nvSpPr>
          <p:cNvPr id="3" name="文本框 2"/>
          <p:cNvSpPr txBox="1"/>
          <p:nvPr/>
        </p:nvSpPr>
        <p:spPr>
          <a:xfrm>
            <a:off x="2675890" y="2559913"/>
            <a:ext cx="6840000" cy="3322955"/>
          </a:xfrm>
          <a:prstGeom prst="rect">
            <a:avLst/>
          </a:prstGeom>
          <a:noFill/>
        </p:spPr>
        <p:txBody>
          <a:bodyPr wrap="square" rtlCol="0" anchor="ctr" anchorCtr="0">
            <a:spAutoFit/>
          </a:bodyPr>
          <a:p>
            <a:pPr marL="0" indent="0" algn="just">
              <a:lnSpc>
                <a:spcPct val="150000"/>
              </a:lnSpc>
              <a:buNone/>
            </a:pPr>
            <a:r>
              <a:rPr lang="zh-CN" altLang="en-US" sz="2000" b="1" dirty="0">
                <a:ea typeface="宋体" panose="02010600030101010101" pitchFamily="2" charset="-122"/>
                <a:sym typeface="+mn-ea"/>
              </a:rPr>
              <a:t>幼儿园环境是对幼儿成长的过程和发展产生制约与控制作用的多维空间及多元因素的系统。它是按照幼儿身心发展的特殊需要和社会需要来规划设计的，是各种有形的“硬环境”和无形的“软环境”的综合。构成幼儿园环境的因素很多，既有物质的、有形的因素，也有精神的、无形的因素，其中幼儿园环境中物质的、有形的因素——幼儿园物质环境是最值得关注的。</a:t>
            </a:r>
            <a:endParaRPr lang="zh-CN" altLang="en-US" sz="2000" b="1" dirty="0">
              <a:ea typeface="宋体" panose="02010600030101010101" pitchFamily="2" charset="-122"/>
              <a:sym typeface="+mn-ea"/>
            </a:endParaRPr>
          </a:p>
        </p:txBody>
      </p:sp>
    </p:spTree>
    <p:custDataLst>
      <p:tags r:id="rId1"/>
    </p:custDataLst>
  </p:cSld>
  <p:clrMapOvr>
    <a:masterClrMapping/>
  </p:clrMapOvr>
  <p:transition spd="slow" advTm="3000"/>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标题 5"/>
          <p:cNvSpPr>
            <a:spLocks noGrp="1"/>
          </p:cNvSpPr>
          <p:nvPr>
            <p:ph type="title"/>
          </p:nvPr>
        </p:nvSpPr>
        <p:spPr>
          <a:xfrm>
            <a:off x="241935" y="540385"/>
            <a:ext cx="11487150" cy="1096010"/>
          </a:xfrm>
        </p:spPr>
        <p:txBody>
          <a:bodyPr/>
          <a:p>
            <a:r>
              <a:rPr lang="zh-CN" altLang="en-US" sz="2800" spc="0">
                <a:solidFill>
                  <a:schemeClr val="tx1"/>
                </a:solidFill>
                <a:uFillTx/>
                <a:latin typeface="Arial Bold" panose="020B0604020202090204" charset="0"/>
                <a:ea typeface="Microsoft YaHei Bold" panose="020B0703020204020201" charset="-122"/>
              </a:rPr>
              <a:t>在现代幼儿园的建设中，许多幼儿园虽然注意到了物质环境创设的重要性，但也存在着诸多问题，主要表现在以下几个方面。</a:t>
            </a:r>
            <a:endParaRPr lang="zh-CN" altLang="en-US" sz="2800" spc="0">
              <a:solidFill>
                <a:schemeClr val="tx1"/>
              </a:solidFill>
              <a:uFillTx/>
              <a:latin typeface="Arial Bold" panose="020B0604020202090204" charset="0"/>
              <a:ea typeface="Microsoft YaHei Bold" panose="020B0703020204020201" charset="-122"/>
            </a:endParaRPr>
          </a:p>
        </p:txBody>
      </p:sp>
      <p:sp>
        <p:nvSpPr>
          <p:cNvPr id="5" name="任意多边形 4"/>
          <p:cNvSpPr/>
          <p:nvPr>
            <p:custDataLst>
              <p:tags r:id="rId1"/>
            </p:custDataLst>
          </p:nvPr>
        </p:nvSpPr>
        <p:spPr>
          <a:xfrm>
            <a:off x="241935" y="2808605"/>
            <a:ext cx="11960225" cy="1570355"/>
          </a:xfrm>
          <a:custGeom>
            <a:avLst/>
            <a:gdLst>
              <a:gd name="connsiteX0" fmla="*/ 0 w 19216"/>
              <a:gd name="connsiteY0" fmla="*/ 371 h 2473"/>
              <a:gd name="connsiteX1" fmla="*/ 3760 w 19216"/>
              <a:gd name="connsiteY1" fmla="*/ 220 h 2473"/>
              <a:gd name="connsiteX2" fmla="*/ 7756 w 19216"/>
              <a:gd name="connsiteY2" fmla="*/ 2455 h 2473"/>
              <a:gd name="connsiteX3" fmla="*/ 13595 w 19216"/>
              <a:gd name="connsiteY3" fmla="*/ 1157 h 2473"/>
              <a:gd name="connsiteX4" fmla="*/ 17109 w 19216"/>
              <a:gd name="connsiteY4" fmla="*/ 1750 h 2473"/>
              <a:gd name="connsiteX5" fmla="*/ 19216 w 19216"/>
              <a:gd name="connsiteY5" fmla="*/ 580 h 24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9216" h="2473">
                <a:moveTo>
                  <a:pt x="0" y="371"/>
                </a:moveTo>
                <a:cubicBezTo>
                  <a:pt x="670" y="284"/>
                  <a:pt x="2187" y="-315"/>
                  <a:pt x="3760" y="220"/>
                </a:cubicBezTo>
                <a:cubicBezTo>
                  <a:pt x="5333" y="755"/>
                  <a:pt x="5789" y="2267"/>
                  <a:pt x="7756" y="2455"/>
                </a:cubicBezTo>
                <a:cubicBezTo>
                  <a:pt x="9723" y="2642"/>
                  <a:pt x="11838" y="1348"/>
                  <a:pt x="13595" y="1157"/>
                </a:cubicBezTo>
                <a:cubicBezTo>
                  <a:pt x="15353" y="967"/>
                  <a:pt x="16059" y="1976"/>
                  <a:pt x="17109" y="1750"/>
                </a:cubicBezTo>
                <a:cubicBezTo>
                  <a:pt x="18159" y="1524"/>
                  <a:pt x="17784" y="985"/>
                  <a:pt x="19216" y="580"/>
                </a:cubicBezTo>
              </a:path>
            </a:pathLst>
          </a:custGeom>
          <a:noFill/>
          <a:ln w="31750">
            <a:solidFill>
              <a:srgbClr val="7578EC"/>
            </a:solid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cs typeface="MiSans" panose="00000500000000000000" charset="-122"/>
            </a:endParaRPr>
          </a:p>
        </p:txBody>
      </p:sp>
      <p:sp>
        <p:nvSpPr>
          <p:cNvPr id="68" name="圆角矩形 67"/>
          <p:cNvSpPr/>
          <p:nvPr>
            <p:custDataLst>
              <p:tags r:id="rId2"/>
            </p:custDataLst>
          </p:nvPr>
        </p:nvSpPr>
        <p:spPr>
          <a:xfrm>
            <a:off x="777240" y="3195955"/>
            <a:ext cx="2160000" cy="1800000"/>
          </a:xfrm>
          <a:prstGeom prst="roundRect">
            <a:avLst/>
          </a:prstGeom>
          <a:noFill/>
          <a:ln>
            <a:gradFill>
              <a:gsLst>
                <a:gs pos="100000">
                  <a:srgbClr val="FFFFFF"/>
                </a:gs>
                <a:gs pos="0">
                  <a:srgbClr val="7578EC"/>
                </a:gs>
              </a:gsLst>
              <a:lin ang="10800000" scaled="1"/>
            </a:grad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
        <p:nvSpPr>
          <p:cNvPr id="41" name="椭圆 40"/>
          <p:cNvSpPr/>
          <p:nvPr>
            <p:custDataLst>
              <p:tags r:id="rId3"/>
            </p:custDataLst>
          </p:nvPr>
        </p:nvSpPr>
        <p:spPr>
          <a:xfrm>
            <a:off x="1384935" y="2739390"/>
            <a:ext cx="142875" cy="142875"/>
          </a:xfrm>
          <a:prstGeom prst="ellipse">
            <a:avLst/>
          </a:prstGeom>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
        <p:nvSpPr>
          <p:cNvPr id="45" name="椭圆 44"/>
          <p:cNvSpPr/>
          <p:nvPr>
            <p:custDataLst>
              <p:tags r:id="rId4"/>
            </p:custDataLst>
          </p:nvPr>
        </p:nvSpPr>
        <p:spPr>
          <a:xfrm>
            <a:off x="3257550" y="3305810"/>
            <a:ext cx="142875" cy="142875"/>
          </a:xfrm>
          <a:prstGeom prst="ellipse">
            <a:avLst/>
          </a:prstGeom>
          <a:solidFill>
            <a:srgbClr val="F7B802"/>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
        <p:nvSpPr>
          <p:cNvPr id="46" name="椭圆 45"/>
          <p:cNvSpPr/>
          <p:nvPr>
            <p:custDataLst>
              <p:tags r:id="rId5"/>
            </p:custDataLst>
          </p:nvPr>
        </p:nvSpPr>
        <p:spPr>
          <a:xfrm>
            <a:off x="4616450" y="4244340"/>
            <a:ext cx="142875" cy="142875"/>
          </a:xfrm>
          <a:prstGeom prst="ellipse">
            <a:avLst/>
          </a:prstGeom>
          <a:solidFill>
            <a:srgbClr val="F7B802"/>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
        <p:nvSpPr>
          <p:cNvPr id="47" name="椭圆 46"/>
          <p:cNvSpPr/>
          <p:nvPr>
            <p:custDataLst>
              <p:tags r:id="rId6"/>
            </p:custDataLst>
          </p:nvPr>
        </p:nvSpPr>
        <p:spPr>
          <a:xfrm>
            <a:off x="6570345" y="4029710"/>
            <a:ext cx="142875" cy="142875"/>
          </a:xfrm>
          <a:prstGeom prst="ellipse">
            <a:avLst/>
          </a:prstGeom>
          <a:solidFill>
            <a:srgbClr val="F35B06"/>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
        <p:nvSpPr>
          <p:cNvPr id="49" name="椭圆 48"/>
          <p:cNvSpPr/>
          <p:nvPr>
            <p:custDataLst>
              <p:tags r:id="rId7"/>
            </p:custDataLst>
          </p:nvPr>
        </p:nvSpPr>
        <p:spPr>
          <a:xfrm>
            <a:off x="8277860" y="3519805"/>
            <a:ext cx="142875" cy="142875"/>
          </a:xfrm>
          <a:prstGeom prst="ellipse">
            <a:avLst/>
          </a:prstGeom>
          <a:solidFill>
            <a:srgbClr val="552EEF"/>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
        <p:nvSpPr>
          <p:cNvPr id="52" name="椭圆 51"/>
          <p:cNvSpPr/>
          <p:nvPr>
            <p:custDataLst>
              <p:tags r:id="rId8"/>
            </p:custDataLst>
          </p:nvPr>
        </p:nvSpPr>
        <p:spPr>
          <a:xfrm>
            <a:off x="10522585" y="3858260"/>
            <a:ext cx="142875" cy="142875"/>
          </a:xfrm>
          <a:prstGeom prst="ellipse">
            <a:avLst/>
          </a:prstGeom>
          <a:solidFill>
            <a:srgbClr val="FFA100"/>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
        <p:nvSpPr>
          <p:cNvPr id="53" name="圆角矩形 52"/>
          <p:cNvSpPr/>
          <p:nvPr>
            <p:custDataLst>
              <p:tags r:id="rId9"/>
            </p:custDataLst>
          </p:nvPr>
        </p:nvSpPr>
        <p:spPr>
          <a:xfrm>
            <a:off x="674370" y="3110230"/>
            <a:ext cx="2160000" cy="1800000"/>
          </a:xfrm>
          <a:prstGeom prst="roundRect">
            <a:avLst/>
          </a:prstGeom>
          <a:gradFill>
            <a:gsLst>
              <a:gs pos="0">
                <a:srgbClr val="F7B802"/>
              </a:gs>
              <a:gs pos="100000">
                <a:srgbClr val="7578EC"/>
              </a:gs>
            </a:gsLst>
            <a:lin ang="16200000" scaled="0"/>
          </a:gra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
        <p:nvSpPr>
          <p:cNvPr id="82" name="圆角矩形 81"/>
          <p:cNvSpPr/>
          <p:nvPr>
            <p:custDataLst>
              <p:tags r:id="rId10"/>
            </p:custDataLst>
          </p:nvPr>
        </p:nvSpPr>
        <p:spPr>
          <a:xfrm>
            <a:off x="3427730" y="1549400"/>
            <a:ext cx="2160000" cy="1800000"/>
          </a:xfrm>
          <a:prstGeom prst="roundRect">
            <a:avLst/>
          </a:prstGeom>
          <a:noFill/>
          <a:ln>
            <a:gradFill>
              <a:gsLst>
                <a:gs pos="100000">
                  <a:srgbClr val="FFFFFF"/>
                </a:gs>
                <a:gs pos="0">
                  <a:srgbClr val="F7B802"/>
                </a:gs>
              </a:gsLst>
              <a:lin ang="10800000" scaled="1"/>
            </a:grad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
        <p:nvSpPr>
          <p:cNvPr id="83" name="圆角矩形 82"/>
          <p:cNvSpPr/>
          <p:nvPr>
            <p:custDataLst>
              <p:tags r:id="rId11"/>
            </p:custDataLst>
          </p:nvPr>
        </p:nvSpPr>
        <p:spPr>
          <a:xfrm>
            <a:off x="3330575" y="1448435"/>
            <a:ext cx="2160000" cy="1800000"/>
          </a:xfrm>
          <a:prstGeom prst="roundRect">
            <a:avLst/>
          </a:prstGeom>
          <a:gradFill>
            <a:gsLst>
              <a:gs pos="0">
                <a:srgbClr val="F18703"/>
              </a:gs>
              <a:gs pos="100000">
                <a:srgbClr val="F7B802"/>
              </a:gs>
            </a:gsLst>
            <a:lin ang="5400000" scaled="0"/>
          </a:gra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
        <p:nvSpPr>
          <p:cNvPr id="84" name="圆角矩形 83"/>
          <p:cNvSpPr/>
          <p:nvPr>
            <p:custDataLst>
              <p:tags r:id="rId12"/>
            </p:custDataLst>
          </p:nvPr>
        </p:nvSpPr>
        <p:spPr>
          <a:xfrm>
            <a:off x="3601085" y="4559935"/>
            <a:ext cx="2160000" cy="1800000"/>
          </a:xfrm>
          <a:prstGeom prst="roundRect">
            <a:avLst/>
          </a:prstGeom>
          <a:noFill/>
          <a:ln>
            <a:gradFill>
              <a:gsLst>
                <a:gs pos="100000">
                  <a:srgbClr val="FFFFFF"/>
                </a:gs>
                <a:gs pos="0">
                  <a:srgbClr val="F18703"/>
                </a:gs>
              </a:gsLst>
              <a:lin ang="10800000" scaled="1"/>
            </a:grad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
        <p:nvSpPr>
          <p:cNvPr id="85" name="圆角矩形 84"/>
          <p:cNvSpPr/>
          <p:nvPr>
            <p:custDataLst>
              <p:tags r:id="rId13"/>
            </p:custDataLst>
          </p:nvPr>
        </p:nvSpPr>
        <p:spPr>
          <a:xfrm>
            <a:off x="3510280" y="4461510"/>
            <a:ext cx="2160000" cy="1800000"/>
          </a:xfrm>
          <a:prstGeom prst="roundRect">
            <a:avLst/>
          </a:prstGeom>
          <a:gradFill>
            <a:gsLst>
              <a:gs pos="0">
                <a:srgbClr val="F18703"/>
              </a:gs>
              <a:gs pos="100000">
                <a:srgbClr val="F35B06"/>
              </a:gs>
            </a:gsLst>
            <a:lin ang="16200000" scaled="0"/>
          </a:gra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
        <p:nvSpPr>
          <p:cNvPr id="86" name="圆角矩形 85"/>
          <p:cNvSpPr/>
          <p:nvPr>
            <p:custDataLst>
              <p:tags r:id="rId14"/>
            </p:custDataLst>
          </p:nvPr>
        </p:nvSpPr>
        <p:spPr>
          <a:xfrm>
            <a:off x="6338570" y="1651000"/>
            <a:ext cx="2160000" cy="1800000"/>
          </a:xfrm>
          <a:prstGeom prst="roundRect">
            <a:avLst/>
          </a:prstGeom>
          <a:noFill/>
          <a:ln>
            <a:gradFill>
              <a:gsLst>
                <a:gs pos="100000">
                  <a:srgbClr val="FFFFFF"/>
                </a:gs>
                <a:gs pos="0">
                  <a:srgbClr val="552EEF">
                    <a:lumMod val="60000"/>
                    <a:lumOff val="40000"/>
                  </a:srgbClr>
                </a:gs>
              </a:gsLst>
              <a:lin ang="10800000" scaled="1"/>
            </a:grad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
        <p:nvSpPr>
          <p:cNvPr id="87" name="圆角矩形 86"/>
          <p:cNvSpPr/>
          <p:nvPr>
            <p:custDataLst>
              <p:tags r:id="rId15"/>
            </p:custDataLst>
          </p:nvPr>
        </p:nvSpPr>
        <p:spPr>
          <a:xfrm>
            <a:off x="6236335" y="1564640"/>
            <a:ext cx="2160000" cy="1800000"/>
          </a:xfrm>
          <a:prstGeom prst="roundRect">
            <a:avLst/>
          </a:prstGeom>
          <a:gradFill>
            <a:gsLst>
              <a:gs pos="0">
                <a:srgbClr val="552EEF">
                  <a:lumMod val="60000"/>
                  <a:lumOff val="40000"/>
                </a:srgbClr>
              </a:gs>
              <a:gs pos="100000">
                <a:srgbClr val="552EEF"/>
              </a:gs>
            </a:gsLst>
            <a:lin ang="16200000" scaled="0"/>
          </a:gra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
        <p:nvSpPr>
          <p:cNvPr id="88" name="圆角矩形 87"/>
          <p:cNvSpPr/>
          <p:nvPr>
            <p:custDataLst>
              <p:tags r:id="rId16"/>
            </p:custDataLst>
          </p:nvPr>
        </p:nvSpPr>
        <p:spPr>
          <a:xfrm>
            <a:off x="6951345" y="4270375"/>
            <a:ext cx="2160000" cy="1800000"/>
          </a:xfrm>
          <a:prstGeom prst="roundRect">
            <a:avLst/>
          </a:prstGeom>
          <a:noFill/>
          <a:ln>
            <a:gradFill>
              <a:gsLst>
                <a:gs pos="100000">
                  <a:srgbClr val="FFFFFF"/>
                </a:gs>
                <a:gs pos="0">
                  <a:srgbClr val="552EEF"/>
                </a:gs>
              </a:gsLst>
              <a:lin ang="10800000" scaled="1"/>
            </a:grad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
        <p:nvSpPr>
          <p:cNvPr id="89" name="圆角矩形 88"/>
          <p:cNvSpPr/>
          <p:nvPr>
            <p:custDataLst>
              <p:tags r:id="rId17"/>
            </p:custDataLst>
          </p:nvPr>
        </p:nvSpPr>
        <p:spPr>
          <a:xfrm>
            <a:off x="6854825" y="4175760"/>
            <a:ext cx="2160000" cy="1800000"/>
          </a:xfrm>
          <a:prstGeom prst="roundRect">
            <a:avLst/>
          </a:prstGeom>
          <a:gradFill>
            <a:gsLst>
              <a:gs pos="0">
                <a:srgbClr val="552EEF"/>
              </a:gs>
              <a:gs pos="100000">
                <a:srgbClr val="FFA100"/>
              </a:gs>
            </a:gsLst>
            <a:lin ang="5400000" scaled="0"/>
          </a:gra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
        <p:nvSpPr>
          <p:cNvPr id="90" name="圆角矩形 89"/>
          <p:cNvSpPr/>
          <p:nvPr>
            <p:custDataLst>
              <p:tags r:id="rId18"/>
            </p:custDataLst>
          </p:nvPr>
        </p:nvSpPr>
        <p:spPr>
          <a:xfrm>
            <a:off x="9326880" y="1679575"/>
            <a:ext cx="2160000" cy="1800000"/>
          </a:xfrm>
          <a:prstGeom prst="roundRect">
            <a:avLst/>
          </a:prstGeom>
          <a:noFill/>
          <a:ln>
            <a:gradFill>
              <a:gsLst>
                <a:gs pos="100000">
                  <a:srgbClr val="FFFFFF"/>
                </a:gs>
                <a:gs pos="0">
                  <a:srgbClr val="FFA100"/>
                </a:gs>
              </a:gsLst>
              <a:lin ang="10800000" scaled="1"/>
            </a:grad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
        <p:nvSpPr>
          <p:cNvPr id="91" name="圆角矩形 90"/>
          <p:cNvSpPr/>
          <p:nvPr>
            <p:custDataLst>
              <p:tags r:id="rId19"/>
            </p:custDataLst>
          </p:nvPr>
        </p:nvSpPr>
        <p:spPr>
          <a:xfrm>
            <a:off x="9224645" y="1593215"/>
            <a:ext cx="2160000" cy="1800000"/>
          </a:xfrm>
          <a:prstGeom prst="roundRect">
            <a:avLst/>
          </a:prstGeom>
          <a:gradFill>
            <a:gsLst>
              <a:gs pos="0">
                <a:srgbClr val="F35B06"/>
              </a:gs>
              <a:gs pos="100000">
                <a:srgbClr val="FFA100"/>
              </a:gs>
            </a:gsLst>
            <a:lin ang="5400000" scaled="0"/>
          </a:gra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
        <p:nvSpPr>
          <p:cNvPr id="92" name="文本框 91"/>
          <p:cNvSpPr txBox="1"/>
          <p:nvPr>
            <p:custDataLst>
              <p:tags r:id="rId20"/>
            </p:custDataLst>
          </p:nvPr>
        </p:nvSpPr>
        <p:spPr>
          <a:xfrm>
            <a:off x="836930" y="3754755"/>
            <a:ext cx="1836000" cy="914400"/>
          </a:xfrm>
          <a:prstGeom prst="rect">
            <a:avLst/>
          </a:prstGeom>
          <a:noFill/>
        </p:spPr>
        <p:txBody>
          <a:bodyPr wrap="square" bIns="0" rtlCol="0">
            <a:noAutofit/>
          </a:bodyPr>
          <a:p>
            <a:pPr algn="just"/>
            <a:r>
              <a:rPr lang="zh-CN" altLang="en-US" sz="2000" b="1">
                <a:solidFill>
                  <a:srgbClr val="FFFFFF"/>
                </a:solidFill>
                <a:uFillTx/>
                <a:latin typeface="微软雅黑" panose="020B0503020204020204" charset="-122"/>
                <a:ea typeface="Microsoft YaHei Regular" panose="020B0503020204020204" charset="-122"/>
              </a:rPr>
              <a:t>物质环境创设“现代化”</a:t>
            </a:r>
            <a:endParaRPr lang="zh-CN" altLang="en-US" sz="2000" b="1">
              <a:solidFill>
                <a:srgbClr val="FFFFFF"/>
              </a:solidFill>
              <a:uFillTx/>
              <a:latin typeface="微软雅黑" panose="020B0503020204020204" charset="-122"/>
              <a:ea typeface="Microsoft YaHei Regular" panose="020B0503020204020204" charset="-122"/>
            </a:endParaRPr>
          </a:p>
        </p:txBody>
      </p:sp>
      <p:sp>
        <p:nvSpPr>
          <p:cNvPr id="94" name="文本框 93"/>
          <p:cNvSpPr txBox="1"/>
          <p:nvPr>
            <p:custDataLst>
              <p:tags r:id="rId21"/>
            </p:custDataLst>
          </p:nvPr>
        </p:nvSpPr>
        <p:spPr>
          <a:xfrm>
            <a:off x="3505835" y="2169160"/>
            <a:ext cx="1800225" cy="731520"/>
          </a:xfrm>
          <a:prstGeom prst="rect">
            <a:avLst/>
          </a:prstGeom>
          <a:noFill/>
        </p:spPr>
        <p:txBody>
          <a:bodyPr wrap="square" bIns="0" rtlCol="0">
            <a:noAutofit/>
          </a:bodyPr>
          <a:p>
            <a:pPr algn="just"/>
            <a:r>
              <a:rPr lang="zh-CN" altLang="en-US" sz="2000" b="1">
                <a:solidFill>
                  <a:srgbClr val="FFFFFF"/>
                </a:solidFill>
                <a:uFillTx/>
                <a:latin typeface="微软雅黑" panose="020B0503020204020204" charset="-122"/>
                <a:ea typeface="Microsoft YaHei Regular" panose="020B0503020204020204" charset="-122"/>
              </a:rPr>
              <a:t>物质环境创设形式化</a:t>
            </a:r>
            <a:endParaRPr lang="zh-CN" altLang="en-US" sz="2000" b="1">
              <a:solidFill>
                <a:srgbClr val="FFFFFF"/>
              </a:solidFill>
              <a:uFillTx/>
              <a:latin typeface="微软雅黑" panose="020B0503020204020204" charset="-122"/>
              <a:ea typeface="Microsoft YaHei Regular" panose="020B0503020204020204" charset="-122"/>
            </a:endParaRPr>
          </a:p>
        </p:txBody>
      </p:sp>
      <p:sp>
        <p:nvSpPr>
          <p:cNvPr id="96" name="文本框 95"/>
          <p:cNvSpPr txBox="1"/>
          <p:nvPr>
            <p:custDataLst>
              <p:tags r:id="rId22"/>
            </p:custDataLst>
          </p:nvPr>
        </p:nvSpPr>
        <p:spPr>
          <a:xfrm>
            <a:off x="3689985" y="5100955"/>
            <a:ext cx="1800000" cy="705485"/>
          </a:xfrm>
          <a:prstGeom prst="rect">
            <a:avLst/>
          </a:prstGeom>
          <a:noFill/>
        </p:spPr>
        <p:txBody>
          <a:bodyPr wrap="square" bIns="0" rtlCol="0">
            <a:noAutofit/>
          </a:bodyPr>
          <a:p>
            <a:pPr algn="just"/>
            <a:r>
              <a:rPr lang="zh-CN" altLang="en-US" sz="2000" b="1">
                <a:solidFill>
                  <a:srgbClr val="FFFFFF"/>
                </a:solidFill>
                <a:uFillTx/>
                <a:latin typeface="微软雅黑" panose="020B0503020204020204" charset="-122"/>
                <a:ea typeface="Microsoft YaHei Regular" panose="020B0503020204020204" charset="-122"/>
              </a:rPr>
              <a:t>物质环境创设成人化</a:t>
            </a:r>
            <a:endParaRPr lang="zh-CN" altLang="en-US" sz="2000" b="1">
              <a:solidFill>
                <a:srgbClr val="FFFFFF"/>
              </a:solidFill>
              <a:uFillTx/>
              <a:latin typeface="微软雅黑" panose="020B0503020204020204" charset="-122"/>
              <a:ea typeface="Microsoft YaHei Regular" panose="020B0503020204020204" charset="-122"/>
            </a:endParaRPr>
          </a:p>
        </p:txBody>
      </p:sp>
      <p:sp>
        <p:nvSpPr>
          <p:cNvPr id="98" name="文本框 97"/>
          <p:cNvSpPr txBox="1"/>
          <p:nvPr>
            <p:custDataLst>
              <p:tags r:id="rId23"/>
            </p:custDataLst>
          </p:nvPr>
        </p:nvSpPr>
        <p:spPr>
          <a:xfrm>
            <a:off x="6414770" y="2230120"/>
            <a:ext cx="1800225" cy="665480"/>
          </a:xfrm>
          <a:prstGeom prst="rect">
            <a:avLst/>
          </a:prstGeom>
          <a:noFill/>
        </p:spPr>
        <p:txBody>
          <a:bodyPr wrap="square" bIns="0" rtlCol="0">
            <a:noAutofit/>
          </a:bodyPr>
          <a:p>
            <a:pPr algn="just"/>
            <a:r>
              <a:rPr lang="zh-CN" altLang="en-US" sz="2000" b="1">
                <a:solidFill>
                  <a:srgbClr val="FFFFFF"/>
                </a:solidFill>
                <a:uFillTx/>
                <a:latin typeface="微软雅黑" panose="020B0503020204020204" charset="-122"/>
                <a:ea typeface="Microsoft YaHei Regular" panose="020B0503020204020204" charset="-122"/>
              </a:rPr>
              <a:t>物质环境创设固定化</a:t>
            </a:r>
            <a:endParaRPr lang="zh-CN" altLang="en-US" sz="2000" b="1">
              <a:solidFill>
                <a:srgbClr val="FFFFFF"/>
              </a:solidFill>
              <a:uFillTx/>
              <a:latin typeface="微软雅黑" panose="020B0503020204020204" charset="-122"/>
              <a:ea typeface="Microsoft YaHei Regular" panose="020B0503020204020204" charset="-122"/>
            </a:endParaRPr>
          </a:p>
        </p:txBody>
      </p:sp>
      <p:sp>
        <p:nvSpPr>
          <p:cNvPr id="100" name="文本框 99"/>
          <p:cNvSpPr txBox="1"/>
          <p:nvPr>
            <p:custDataLst>
              <p:tags r:id="rId24"/>
            </p:custDataLst>
          </p:nvPr>
        </p:nvSpPr>
        <p:spPr>
          <a:xfrm>
            <a:off x="7035165" y="4850130"/>
            <a:ext cx="1800000" cy="330200"/>
          </a:xfrm>
          <a:prstGeom prst="rect">
            <a:avLst/>
          </a:prstGeom>
          <a:noFill/>
        </p:spPr>
        <p:txBody>
          <a:bodyPr wrap="square" bIns="0" rtlCol="0">
            <a:noAutofit/>
          </a:bodyPr>
          <a:p>
            <a:pPr algn="just"/>
            <a:r>
              <a:rPr lang="zh-CN" altLang="en-US" sz="2000" b="1">
                <a:solidFill>
                  <a:srgbClr val="FFFFFF"/>
                </a:solidFill>
                <a:uFillTx/>
                <a:latin typeface="微软雅黑" panose="020B0503020204020204" charset="-122"/>
                <a:ea typeface="Microsoft YaHei Regular" panose="020B0503020204020204" charset="-122"/>
              </a:rPr>
              <a:t>物质环境创设复杂化</a:t>
            </a:r>
            <a:endParaRPr lang="zh-CN" altLang="en-US" sz="2000" b="1">
              <a:solidFill>
                <a:srgbClr val="FFFFFF"/>
              </a:solidFill>
              <a:uFillTx/>
              <a:latin typeface="微软雅黑" panose="020B0503020204020204" charset="-122"/>
              <a:ea typeface="Microsoft YaHei Regular" panose="020B0503020204020204" charset="-122"/>
            </a:endParaRPr>
          </a:p>
        </p:txBody>
      </p:sp>
      <p:sp>
        <p:nvSpPr>
          <p:cNvPr id="108" name="文本框 107"/>
          <p:cNvSpPr txBox="1"/>
          <p:nvPr>
            <p:custDataLst>
              <p:tags r:id="rId25"/>
            </p:custDataLst>
          </p:nvPr>
        </p:nvSpPr>
        <p:spPr>
          <a:xfrm>
            <a:off x="9404985" y="2254250"/>
            <a:ext cx="1800225" cy="683895"/>
          </a:xfrm>
          <a:prstGeom prst="rect">
            <a:avLst/>
          </a:prstGeom>
          <a:noFill/>
        </p:spPr>
        <p:txBody>
          <a:bodyPr wrap="square" bIns="0" rtlCol="0">
            <a:noAutofit/>
          </a:bodyPr>
          <a:p>
            <a:pPr algn="just"/>
            <a:r>
              <a:rPr lang="zh-CN" altLang="en-US" sz="2000" b="1">
                <a:solidFill>
                  <a:srgbClr val="FFFFFF"/>
                </a:solidFill>
                <a:uFillTx/>
                <a:latin typeface="微软雅黑" panose="020B0503020204020204" charset="-122"/>
                <a:ea typeface="Microsoft YaHei Regular" panose="020B0503020204020204" charset="-122"/>
              </a:rPr>
              <a:t>物质环境创设功利化</a:t>
            </a:r>
            <a:endParaRPr lang="zh-CN" altLang="en-US" sz="2000" b="1">
              <a:solidFill>
                <a:srgbClr val="FFFFFF"/>
              </a:solidFill>
              <a:uFillTx/>
              <a:latin typeface="微软雅黑" panose="020B0503020204020204" charset="-122"/>
              <a:ea typeface="Microsoft YaHei Regular" panose="020B0503020204020204" charset="-122"/>
            </a:endParaRPr>
          </a:p>
        </p:txBody>
      </p:sp>
      <p:sp>
        <p:nvSpPr>
          <p:cNvPr id="111" name="椭圆 110"/>
          <p:cNvSpPr/>
          <p:nvPr>
            <p:custDataLst>
              <p:tags r:id="rId26"/>
            </p:custDataLst>
          </p:nvPr>
        </p:nvSpPr>
        <p:spPr>
          <a:xfrm>
            <a:off x="738505" y="3163570"/>
            <a:ext cx="427990" cy="427990"/>
          </a:xfrm>
          <a:prstGeom prst="ellipse">
            <a:avLst/>
          </a:prstGeom>
          <a:solidFill>
            <a:srgbClr val="FFFFFF"/>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
        <p:nvSpPr>
          <p:cNvPr id="112" name="椭圆 111"/>
          <p:cNvSpPr/>
          <p:nvPr>
            <p:custDataLst>
              <p:tags r:id="rId27"/>
            </p:custDataLst>
          </p:nvPr>
        </p:nvSpPr>
        <p:spPr>
          <a:xfrm>
            <a:off x="3388995" y="1503998"/>
            <a:ext cx="427990" cy="427990"/>
          </a:xfrm>
          <a:prstGeom prst="ellipse">
            <a:avLst/>
          </a:prstGeom>
          <a:solidFill>
            <a:srgbClr val="FFFFFF"/>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
        <p:nvSpPr>
          <p:cNvPr id="113" name="椭圆 112"/>
          <p:cNvSpPr/>
          <p:nvPr>
            <p:custDataLst>
              <p:tags r:id="rId28"/>
            </p:custDataLst>
          </p:nvPr>
        </p:nvSpPr>
        <p:spPr>
          <a:xfrm>
            <a:off x="3574415" y="4523740"/>
            <a:ext cx="427990" cy="427990"/>
          </a:xfrm>
          <a:prstGeom prst="ellipse">
            <a:avLst/>
          </a:prstGeom>
          <a:solidFill>
            <a:srgbClr val="FFFFFF"/>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
        <p:nvSpPr>
          <p:cNvPr id="114" name="椭圆 113"/>
          <p:cNvSpPr/>
          <p:nvPr>
            <p:custDataLst>
              <p:tags r:id="rId29"/>
            </p:custDataLst>
          </p:nvPr>
        </p:nvSpPr>
        <p:spPr>
          <a:xfrm>
            <a:off x="6304915" y="1617028"/>
            <a:ext cx="427990" cy="427990"/>
          </a:xfrm>
          <a:prstGeom prst="ellipse">
            <a:avLst/>
          </a:prstGeom>
          <a:solidFill>
            <a:srgbClr val="FFFFFF"/>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
        <p:nvSpPr>
          <p:cNvPr id="115" name="椭圆 114"/>
          <p:cNvSpPr/>
          <p:nvPr>
            <p:custDataLst>
              <p:tags r:id="rId30"/>
            </p:custDataLst>
          </p:nvPr>
        </p:nvSpPr>
        <p:spPr>
          <a:xfrm>
            <a:off x="6922135" y="4237355"/>
            <a:ext cx="427990" cy="427990"/>
          </a:xfrm>
          <a:prstGeom prst="ellipse">
            <a:avLst/>
          </a:prstGeom>
          <a:solidFill>
            <a:srgbClr val="FFFFFF"/>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
        <p:nvSpPr>
          <p:cNvPr id="116" name="椭圆 115"/>
          <p:cNvSpPr/>
          <p:nvPr>
            <p:custDataLst>
              <p:tags r:id="rId31"/>
            </p:custDataLst>
          </p:nvPr>
        </p:nvSpPr>
        <p:spPr>
          <a:xfrm>
            <a:off x="9298305" y="1651318"/>
            <a:ext cx="427990" cy="427990"/>
          </a:xfrm>
          <a:prstGeom prst="ellipse">
            <a:avLst/>
          </a:prstGeom>
          <a:solidFill>
            <a:srgbClr val="FFFFFF"/>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
        <p:nvSpPr>
          <p:cNvPr id="118" name="文本框 117"/>
          <p:cNvSpPr txBox="1"/>
          <p:nvPr>
            <p:custDataLst>
              <p:tags r:id="rId32"/>
            </p:custDataLst>
          </p:nvPr>
        </p:nvSpPr>
        <p:spPr>
          <a:xfrm>
            <a:off x="715010" y="3226435"/>
            <a:ext cx="474980" cy="301625"/>
          </a:xfrm>
          <a:prstGeom prst="rect">
            <a:avLst/>
          </a:prstGeom>
          <a:noFill/>
        </p:spPr>
        <p:txBody>
          <a:bodyPr wrap="square" bIns="0" rtlCol="0">
            <a:normAutofit fontScale="70000"/>
          </a:bodyPr>
          <a:p>
            <a:r>
              <a:rPr lang="en-US" altLang="zh-CN" sz="2000" spc="300">
                <a:solidFill>
                  <a:srgbClr val="7578EC"/>
                </a:solidFill>
                <a:uFillTx/>
                <a:latin typeface="思源黑体 CN Bold" panose="020B0800000000000000" charset="-122"/>
                <a:ea typeface="思源黑体 CN Bold" panose="020B0800000000000000" charset="-122"/>
              </a:rPr>
              <a:t>01</a:t>
            </a:r>
            <a:endParaRPr lang="en-US" altLang="zh-CN" sz="2000" spc="300">
              <a:solidFill>
                <a:srgbClr val="7578EC"/>
              </a:solidFill>
              <a:uFillTx/>
              <a:latin typeface="思源黑体 CN Bold" panose="020B0800000000000000" charset="-122"/>
              <a:ea typeface="思源黑体 CN Bold" panose="020B0800000000000000" charset="-122"/>
            </a:endParaRPr>
          </a:p>
        </p:txBody>
      </p:sp>
      <p:sp>
        <p:nvSpPr>
          <p:cNvPr id="119" name="文本框 118"/>
          <p:cNvSpPr txBox="1"/>
          <p:nvPr>
            <p:custDataLst>
              <p:tags r:id="rId33"/>
            </p:custDataLst>
          </p:nvPr>
        </p:nvSpPr>
        <p:spPr>
          <a:xfrm>
            <a:off x="3550285" y="4589145"/>
            <a:ext cx="474980" cy="301625"/>
          </a:xfrm>
          <a:prstGeom prst="rect">
            <a:avLst/>
          </a:prstGeom>
          <a:noFill/>
        </p:spPr>
        <p:txBody>
          <a:bodyPr wrap="square" bIns="0" rtlCol="0">
            <a:normAutofit fontScale="70000"/>
          </a:bodyPr>
          <a:p>
            <a:r>
              <a:rPr lang="en-US" altLang="zh-CN" sz="2000" spc="300">
                <a:solidFill>
                  <a:srgbClr val="F18703"/>
                </a:solidFill>
                <a:uFillTx/>
                <a:latin typeface="思源黑体 CN Bold" panose="020B0800000000000000" charset="-122"/>
                <a:ea typeface="思源黑体 CN Bold" panose="020B0800000000000000" charset="-122"/>
              </a:rPr>
              <a:t>03</a:t>
            </a:r>
            <a:endParaRPr lang="en-US" altLang="zh-CN" sz="2000" spc="300">
              <a:solidFill>
                <a:srgbClr val="F18703"/>
              </a:solidFill>
              <a:uFillTx/>
              <a:latin typeface="思源黑体 CN Bold" panose="020B0800000000000000" charset="-122"/>
              <a:ea typeface="思源黑体 CN Bold" panose="020B0800000000000000" charset="-122"/>
            </a:endParaRPr>
          </a:p>
        </p:txBody>
      </p:sp>
      <p:sp>
        <p:nvSpPr>
          <p:cNvPr id="120" name="文本框 119"/>
          <p:cNvSpPr txBox="1"/>
          <p:nvPr>
            <p:custDataLst>
              <p:tags r:id="rId34"/>
            </p:custDataLst>
          </p:nvPr>
        </p:nvSpPr>
        <p:spPr>
          <a:xfrm>
            <a:off x="3365500" y="1567180"/>
            <a:ext cx="474980" cy="301625"/>
          </a:xfrm>
          <a:prstGeom prst="rect">
            <a:avLst/>
          </a:prstGeom>
          <a:noFill/>
        </p:spPr>
        <p:txBody>
          <a:bodyPr wrap="square" bIns="0" rtlCol="0">
            <a:normAutofit fontScale="70000"/>
          </a:bodyPr>
          <a:p>
            <a:r>
              <a:rPr lang="en-US" altLang="zh-CN" sz="2000" spc="300">
                <a:solidFill>
                  <a:srgbClr val="F7B802"/>
                </a:solidFill>
                <a:uFillTx/>
                <a:latin typeface="思源黑体 CN Bold" panose="020B0800000000000000" charset="-122"/>
                <a:ea typeface="思源黑体 CN Bold" panose="020B0800000000000000" charset="-122"/>
              </a:rPr>
              <a:t>02</a:t>
            </a:r>
            <a:endParaRPr lang="en-US" altLang="zh-CN" sz="2000" spc="300">
              <a:solidFill>
                <a:srgbClr val="F7B802"/>
              </a:solidFill>
              <a:uFillTx/>
              <a:latin typeface="思源黑体 CN Bold" panose="020B0800000000000000" charset="-122"/>
              <a:ea typeface="思源黑体 CN Bold" panose="020B0800000000000000" charset="-122"/>
            </a:endParaRPr>
          </a:p>
        </p:txBody>
      </p:sp>
      <p:sp>
        <p:nvSpPr>
          <p:cNvPr id="121" name="文本框 120"/>
          <p:cNvSpPr txBox="1"/>
          <p:nvPr>
            <p:custDataLst>
              <p:tags r:id="rId35"/>
            </p:custDataLst>
          </p:nvPr>
        </p:nvSpPr>
        <p:spPr>
          <a:xfrm>
            <a:off x="6281420" y="1680210"/>
            <a:ext cx="474980" cy="301625"/>
          </a:xfrm>
          <a:prstGeom prst="rect">
            <a:avLst/>
          </a:prstGeom>
          <a:noFill/>
        </p:spPr>
        <p:txBody>
          <a:bodyPr wrap="square" bIns="0" rtlCol="0">
            <a:normAutofit fontScale="70000"/>
          </a:bodyPr>
          <a:p>
            <a:r>
              <a:rPr lang="en-US" altLang="zh-CN" sz="2000" spc="300">
                <a:solidFill>
                  <a:srgbClr val="552EEF">
                    <a:lumMod val="60000"/>
                    <a:lumOff val="40000"/>
                  </a:srgbClr>
                </a:solidFill>
                <a:uFillTx/>
                <a:latin typeface="思源黑体 CN Bold" panose="020B0800000000000000" charset="-122"/>
                <a:ea typeface="思源黑体 CN Bold" panose="020B0800000000000000" charset="-122"/>
              </a:rPr>
              <a:t>04</a:t>
            </a:r>
            <a:endParaRPr lang="en-US" altLang="zh-CN" sz="2000" spc="300">
              <a:solidFill>
                <a:srgbClr val="552EEF">
                  <a:lumMod val="60000"/>
                  <a:lumOff val="40000"/>
                </a:srgbClr>
              </a:solidFill>
              <a:uFillTx/>
              <a:latin typeface="思源黑体 CN Bold" panose="020B0800000000000000" charset="-122"/>
              <a:ea typeface="思源黑体 CN Bold" panose="020B0800000000000000" charset="-122"/>
            </a:endParaRPr>
          </a:p>
        </p:txBody>
      </p:sp>
      <p:sp>
        <p:nvSpPr>
          <p:cNvPr id="122" name="文本框 121"/>
          <p:cNvSpPr txBox="1"/>
          <p:nvPr>
            <p:custDataLst>
              <p:tags r:id="rId36"/>
            </p:custDataLst>
          </p:nvPr>
        </p:nvSpPr>
        <p:spPr>
          <a:xfrm>
            <a:off x="6898005" y="4300855"/>
            <a:ext cx="474980" cy="301625"/>
          </a:xfrm>
          <a:prstGeom prst="rect">
            <a:avLst/>
          </a:prstGeom>
          <a:noFill/>
        </p:spPr>
        <p:txBody>
          <a:bodyPr wrap="square" bIns="0" rtlCol="0">
            <a:normAutofit fontScale="70000"/>
          </a:bodyPr>
          <a:p>
            <a:r>
              <a:rPr lang="en-US" altLang="zh-CN" sz="2000" spc="300">
                <a:solidFill>
                  <a:srgbClr val="552EEF"/>
                </a:solidFill>
                <a:uFillTx/>
                <a:latin typeface="思源黑体 CN Bold" panose="020B0800000000000000" charset="-122"/>
                <a:ea typeface="思源黑体 CN Bold" panose="020B0800000000000000" charset="-122"/>
              </a:rPr>
              <a:t>05</a:t>
            </a:r>
            <a:endParaRPr lang="en-US" altLang="zh-CN" sz="2000" spc="300">
              <a:solidFill>
                <a:srgbClr val="552EEF"/>
              </a:solidFill>
              <a:uFillTx/>
              <a:latin typeface="思源黑体 CN Bold" panose="020B0800000000000000" charset="-122"/>
              <a:ea typeface="思源黑体 CN Bold" panose="020B0800000000000000" charset="-122"/>
            </a:endParaRPr>
          </a:p>
        </p:txBody>
      </p:sp>
      <p:sp>
        <p:nvSpPr>
          <p:cNvPr id="123" name="文本框 122"/>
          <p:cNvSpPr txBox="1"/>
          <p:nvPr>
            <p:custDataLst>
              <p:tags r:id="rId37"/>
            </p:custDataLst>
          </p:nvPr>
        </p:nvSpPr>
        <p:spPr>
          <a:xfrm>
            <a:off x="9274810" y="1714500"/>
            <a:ext cx="474980" cy="301625"/>
          </a:xfrm>
          <a:prstGeom prst="rect">
            <a:avLst/>
          </a:prstGeom>
          <a:noFill/>
        </p:spPr>
        <p:txBody>
          <a:bodyPr wrap="square" bIns="0" rtlCol="0">
            <a:normAutofit fontScale="70000"/>
          </a:bodyPr>
          <a:p>
            <a:r>
              <a:rPr lang="en-US" altLang="zh-CN" sz="2000" spc="300">
                <a:solidFill>
                  <a:srgbClr val="FFA100"/>
                </a:solidFill>
                <a:uFillTx/>
                <a:latin typeface="思源黑体 CN Bold" panose="020B0800000000000000" charset="-122"/>
                <a:ea typeface="思源黑体 CN Bold" panose="020B0800000000000000" charset="-122"/>
              </a:rPr>
              <a:t>06</a:t>
            </a:r>
            <a:endParaRPr lang="en-US" altLang="zh-CN" sz="2000" spc="300">
              <a:solidFill>
                <a:srgbClr val="FFA100"/>
              </a:solidFill>
              <a:uFillTx/>
              <a:latin typeface="思源黑体 CN Bold" panose="020B0800000000000000" charset="-122"/>
              <a:ea typeface="思源黑体 CN Bold" panose="020B0800000000000000" charset="-122"/>
            </a:endParaRPr>
          </a:p>
        </p:txBody>
      </p:sp>
      <p:sp>
        <p:nvSpPr>
          <p:cNvPr id="7" name="文本框 6"/>
          <p:cNvSpPr txBox="1"/>
          <p:nvPr/>
        </p:nvSpPr>
        <p:spPr>
          <a:xfrm>
            <a:off x="569595" y="2922270"/>
            <a:ext cx="914400" cy="914400"/>
          </a:xfrm>
          <a:prstGeom prst="rect">
            <a:avLst/>
          </a:prstGeom>
          <a:noFill/>
        </p:spPr>
        <p:txBody>
          <a:bodyPr wrap="none" rtlCol="0">
            <a:noAutofit/>
          </a:bodyPr>
          <a:p>
            <a:endParaRPr lang="zh-CN" altLang="en-US"/>
          </a:p>
        </p:txBody>
      </p:sp>
    </p:spTree>
    <p:custDataLst>
      <p:tags r:id="rId38"/>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807210" y="1153160"/>
            <a:ext cx="8362315" cy="829945"/>
          </a:xfrm>
          <a:prstGeom prst="rect">
            <a:avLst/>
          </a:prstGeom>
          <a:noFill/>
        </p:spPr>
        <p:txBody>
          <a:bodyPr wrap="square" rtlCol="0" anchor="t">
            <a:spAutoFit/>
          </a:bodyPr>
          <a:p>
            <a:r>
              <a:rPr lang="zh-CN" altLang="en-US" sz="4800">
                <a:solidFill>
                  <a:schemeClr val="tx1"/>
                </a:solidFill>
                <a:latin typeface="方正艺黑简体" panose="03000509000000000000" charset="-122"/>
                <a:ea typeface="方正艺黑简体" panose="03000509000000000000" charset="-122"/>
              </a:rPr>
              <a:t>二、物质环境管理的意义</a:t>
            </a:r>
            <a:endParaRPr lang="zh-CN" altLang="en-US" sz="4800">
              <a:solidFill>
                <a:schemeClr val="tx1"/>
              </a:solidFill>
              <a:latin typeface="方正艺黑简体" panose="03000509000000000000" charset="-122"/>
              <a:ea typeface="方正艺黑简体" panose="03000509000000000000" charset="-122"/>
            </a:endParaRPr>
          </a:p>
        </p:txBody>
      </p:sp>
      <p:sp>
        <p:nvSpPr>
          <p:cNvPr id="3" name="文本框 2"/>
          <p:cNvSpPr txBox="1"/>
          <p:nvPr/>
        </p:nvSpPr>
        <p:spPr>
          <a:xfrm>
            <a:off x="2675890" y="2571115"/>
            <a:ext cx="6863715" cy="3322955"/>
          </a:xfrm>
          <a:prstGeom prst="rect">
            <a:avLst/>
          </a:prstGeom>
          <a:noFill/>
        </p:spPr>
        <p:txBody>
          <a:bodyPr wrap="square" rtlCol="0" anchor="ctr" anchorCtr="0">
            <a:spAutoFit/>
          </a:bodyPr>
          <a:p>
            <a:pPr marL="0" indent="0" algn="just">
              <a:lnSpc>
                <a:spcPct val="150000"/>
              </a:lnSpc>
              <a:buNone/>
            </a:pPr>
            <a:r>
              <a:rPr lang="zh-CN" altLang="en-US" sz="2000" b="1" dirty="0">
                <a:ea typeface="宋体" panose="02010600030101010101" pitchFamily="2" charset="-122"/>
                <a:sym typeface="+mn-ea"/>
              </a:rPr>
              <a:t>科学规划幼儿园的学习环境，就必须分析研究环境中各物理因素与心理因素是如何影响人的行为的，或者反过来说，人应该怎样根据不同的需要来选择环境。琼斯曾在《教学环境向度》一书中提出冷硬—柔和、开放—封闭、单纯—复杂、介入／干预—退隐／忽略、高活动量—低活动量共 5 个向度来分析环境和人类行为之间的互动关系，引起了教育者对幼儿园物质环境向度的关注。</a:t>
            </a:r>
            <a:endParaRPr lang="zh-CN" altLang="en-US" sz="2000" b="1" dirty="0">
              <a:ea typeface="宋体" panose="02010600030101010101" pitchFamily="2" charset="-122"/>
              <a:sym typeface="+mn-ea"/>
            </a:endParaRPr>
          </a:p>
        </p:txBody>
      </p:sp>
    </p:spTree>
    <p:custDataLst>
      <p:tags r:id="rId1"/>
    </p:custDataLst>
  </p:cSld>
  <p:clrMapOvr>
    <a:masterClrMapping/>
  </p:clrMapOvr>
  <p:transition spd="slow" advTm="3000"/>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5144135" y="1628140"/>
            <a:ext cx="1903095" cy="1014730"/>
          </a:xfrm>
          <a:prstGeom prst="rect">
            <a:avLst/>
          </a:prstGeom>
          <a:noFill/>
          <a:effectLst/>
        </p:spPr>
        <p:txBody>
          <a:bodyPr vert="horz" wrap="square" rtlCol="0">
            <a:spAutoFit/>
          </a:bodyPr>
          <a:p>
            <a:pPr algn="dist"/>
            <a:r>
              <a:rPr lang="zh-CN" altLang="en-US" sz="6000">
                <a:solidFill>
                  <a:srgbClr val="5A97A6"/>
                </a:solidFill>
                <a:latin typeface="思源黑体旧字形 Normal" panose="020B0400000000000000" charset="-128"/>
                <a:ea typeface="思源黑体旧字形 Normal" panose="020B0400000000000000" charset="-128"/>
              </a:rPr>
              <a:t>目录</a:t>
            </a:r>
            <a:endParaRPr lang="zh-CN" altLang="en-US" sz="6000">
              <a:solidFill>
                <a:srgbClr val="5A97A6"/>
              </a:solidFill>
              <a:latin typeface="思源黑体旧字形 Normal" panose="020B0400000000000000" charset="-128"/>
              <a:ea typeface="思源黑体旧字形 Normal" panose="020B0400000000000000" charset="-128"/>
            </a:endParaRPr>
          </a:p>
        </p:txBody>
      </p:sp>
      <p:sp>
        <p:nvSpPr>
          <p:cNvPr id="2" name="文本框 1"/>
          <p:cNvSpPr txBox="1"/>
          <p:nvPr/>
        </p:nvSpPr>
        <p:spPr>
          <a:xfrm>
            <a:off x="5302885" y="1358900"/>
            <a:ext cx="1579880" cy="398780"/>
          </a:xfrm>
          <a:prstGeom prst="rect">
            <a:avLst/>
          </a:prstGeom>
          <a:noFill/>
          <a:effectLst/>
        </p:spPr>
        <p:txBody>
          <a:bodyPr vert="horz" wrap="square" rtlCol="0">
            <a:spAutoFit/>
          </a:bodyPr>
          <a:p>
            <a:pPr algn="dist"/>
            <a:r>
              <a:rPr lang="en-US" altLang="zh-CN" sz="2000">
                <a:solidFill>
                  <a:schemeClr val="tx1">
                    <a:lumMod val="65000"/>
                    <a:lumOff val="35000"/>
                  </a:schemeClr>
                </a:solidFill>
                <a:latin typeface="思源黑体旧字形 Normal" panose="020B0400000000000000" charset="-128"/>
                <a:ea typeface="思源黑体旧字形 Normal" panose="020B0400000000000000" charset="-128"/>
              </a:rPr>
              <a:t>CONTENTS</a:t>
            </a:r>
            <a:endParaRPr lang="en-US" altLang="zh-CN" sz="2000">
              <a:solidFill>
                <a:schemeClr val="tx1">
                  <a:lumMod val="65000"/>
                  <a:lumOff val="35000"/>
                </a:schemeClr>
              </a:solidFill>
              <a:latin typeface="思源黑体旧字形 Normal" panose="020B0400000000000000" charset="-128"/>
              <a:ea typeface="思源黑体旧字形 Normal" panose="020B0400000000000000" charset="-128"/>
            </a:endParaRPr>
          </a:p>
        </p:txBody>
      </p:sp>
      <p:sp>
        <p:nvSpPr>
          <p:cNvPr id="5" name="文本框 4"/>
          <p:cNvSpPr txBox="1"/>
          <p:nvPr/>
        </p:nvSpPr>
        <p:spPr>
          <a:xfrm>
            <a:off x="2282825" y="3054033"/>
            <a:ext cx="3780000" cy="460375"/>
          </a:xfrm>
          <a:prstGeom prst="rect">
            <a:avLst/>
          </a:prstGeom>
          <a:noFill/>
          <a:effectLst/>
        </p:spPr>
        <p:txBody>
          <a:bodyPr wrap="square" rtlCol="0" anchor="ctr" anchorCtr="0">
            <a:spAutoFit/>
          </a:bodyPr>
          <a:p>
            <a:pPr algn="l">
              <a:buClrTx/>
              <a:buSzTx/>
              <a:buFontTx/>
            </a:pPr>
            <a:r>
              <a:rPr sz="2400">
                <a:solidFill>
                  <a:schemeClr val="tx1">
                    <a:lumMod val="65000"/>
                    <a:lumOff val="35000"/>
                  </a:schemeClr>
                </a:solidFill>
                <a:latin typeface="思源黑体旧字形 Normal" panose="020B0400000000000000" charset="-128"/>
                <a:ea typeface="思源黑体旧字形 Normal" panose="020B0400000000000000" charset="-128"/>
                <a:sym typeface="+mn-ea"/>
              </a:rPr>
              <a:t>项目一</a:t>
            </a:r>
            <a:r>
              <a:rPr lang="en-US" sz="2400">
                <a:solidFill>
                  <a:schemeClr val="tx1">
                    <a:lumMod val="65000"/>
                    <a:lumOff val="35000"/>
                  </a:schemeClr>
                </a:solidFill>
                <a:latin typeface="思源黑体旧字形 Normal" panose="020B0400000000000000" charset="-128"/>
                <a:ea typeface="思源黑体旧字形 Normal" panose="020B0400000000000000" charset="-128"/>
                <a:sym typeface="+mn-ea"/>
              </a:rPr>
              <a:t> </a:t>
            </a:r>
            <a:r>
              <a:rPr sz="2400">
                <a:solidFill>
                  <a:schemeClr val="tx1">
                    <a:lumMod val="65000"/>
                    <a:lumOff val="35000"/>
                  </a:schemeClr>
                </a:solidFill>
                <a:latin typeface="思源黑体旧字形 Normal" panose="020B0400000000000000" charset="-128"/>
                <a:ea typeface="思源黑体旧字形 Normal" panose="020B0400000000000000" charset="-128"/>
                <a:sym typeface="+mn-ea"/>
              </a:rPr>
              <a:t>绪论</a:t>
            </a:r>
            <a:endParaRPr sz="2400">
              <a:solidFill>
                <a:schemeClr val="tx1">
                  <a:lumMod val="65000"/>
                  <a:lumOff val="35000"/>
                </a:schemeClr>
              </a:solidFill>
              <a:latin typeface="思源黑体旧字形 Normal" panose="020B0400000000000000" charset="-128"/>
              <a:ea typeface="思源黑体旧字形 Normal" panose="020B0400000000000000" charset="-128"/>
              <a:sym typeface="+mn-ea"/>
            </a:endParaRPr>
          </a:p>
        </p:txBody>
      </p:sp>
      <p:sp>
        <p:nvSpPr>
          <p:cNvPr id="7" name="文本框 6"/>
          <p:cNvSpPr txBox="1"/>
          <p:nvPr/>
        </p:nvSpPr>
        <p:spPr>
          <a:xfrm>
            <a:off x="6908800" y="3054033"/>
            <a:ext cx="3780000" cy="460375"/>
          </a:xfrm>
          <a:prstGeom prst="rect">
            <a:avLst/>
          </a:prstGeom>
          <a:noFill/>
          <a:effectLst/>
        </p:spPr>
        <p:txBody>
          <a:bodyPr wrap="square" rtlCol="0" anchor="ctr" anchorCtr="0">
            <a:spAutoFit/>
          </a:bodyPr>
          <a:p>
            <a:pPr algn="l">
              <a:buClrTx/>
              <a:buSzTx/>
              <a:buFontTx/>
            </a:pPr>
            <a:r>
              <a:rPr sz="2400">
                <a:solidFill>
                  <a:schemeClr val="tx1">
                    <a:lumMod val="65000"/>
                    <a:lumOff val="35000"/>
                  </a:schemeClr>
                </a:solidFill>
                <a:latin typeface="思源黑体旧字形 Normal" panose="020B0400000000000000" charset="-128"/>
                <a:ea typeface="思源黑体旧字形 Normal" panose="020B0400000000000000" charset="-128"/>
                <a:sym typeface="+mn-ea"/>
              </a:rPr>
              <a:t>项目二</a:t>
            </a:r>
            <a:r>
              <a:rPr lang="en-US" sz="2400">
                <a:solidFill>
                  <a:schemeClr val="tx1">
                    <a:lumMod val="65000"/>
                    <a:lumOff val="35000"/>
                  </a:schemeClr>
                </a:solidFill>
                <a:latin typeface="思源黑体旧字形 Normal" panose="020B0400000000000000" charset="-128"/>
                <a:ea typeface="思源黑体旧字形 Normal" panose="020B0400000000000000" charset="-128"/>
                <a:sym typeface="+mn-ea"/>
              </a:rPr>
              <a:t> </a:t>
            </a:r>
            <a:r>
              <a:rPr sz="2400">
                <a:solidFill>
                  <a:schemeClr val="tx1">
                    <a:lumMod val="65000"/>
                    <a:lumOff val="35000"/>
                  </a:schemeClr>
                </a:solidFill>
                <a:latin typeface="思源黑体旧字形 Normal" panose="020B0400000000000000" charset="-128"/>
                <a:ea typeface="思源黑体旧字形 Normal" panose="020B0400000000000000" charset="-128"/>
                <a:sym typeface="+mn-ea"/>
              </a:rPr>
              <a:t>学前教育宏观管理</a:t>
            </a:r>
            <a:endParaRPr sz="2400">
              <a:solidFill>
                <a:schemeClr val="tx1">
                  <a:lumMod val="65000"/>
                  <a:lumOff val="35000"/>
                </a:schemeClr>
              </a:solidFill>
              <a:latin typeface="思源黑体旧字形 Normal" panose="020B0400000000000000" charset="-128"/>
              <a:ea typeface="思源黑体旧字形 Normal" panose="020B0400000000000000" charset="-128"/>
              <a:sym typeface="+mn-ea"/>
            </a:endParaRPr>
          </a:p>
        </p:txBody>
      </p:sp>
      <p:sp>
        <p:nvSpPr>
          <p:cNvPr id="9" name="文本框 8"/>
          <p:cNvSpPr txBox="1"/>
          <p:nvPr/>
        </p:nvSpPr>
        <p:spPr>
          <a:xfrm>
            <a:off x="2282825" y="4247833"/>
            <a:ext cx="3780000" cy="829945"/>
          </a:xfrm>
          <a:prstGeom prst="rect">
            <a:avLst/>
          </a:prstGeom>
          <a:noFill/>
          <a:effectLst/>
        </p:spPr>
        <p:txBody>
          <a:bodyPr wrap="square" rtlCol="0" anchor="ctr" anchorCtr="0">
            <a:spAutoFit/>
          </a:bodyPr>
          <a:p>
            <a:pPr algn="l"/>
            <a:r>
              <a:rPr sz="2400">
                <a:solidFill>
                  <a:schemeClr val="tx1">
                    <a:lumMod val="65000"/>
                    <a:lumOff val="35000"/>
                  </a:schemeClr>
                </a:solidFill>
                <a:latin typeface="思源黑体旧字形 Normal" panose="020B0400000000000000" charset="-128"/>
                <a:ea typeface="思源黑体旧字形 Normal" panose="020B0400000000000000" charset="-128"/>
                <a:sym typeface="+mn-ea"/>
              </a:rPr>
              <a:t>项目三</a:t>
            </a:r>
            <a:r>
              <a:rPr lang="en-US" sz="2400">
                <a:solidFill>
                  <a:schemeClr val="tx1">
                    <a:lumMod val="65000"/>
                    <a:lumOff val="35000"/>
                  </a:schemeClr>
                </a:solidFill>
                <a:latin typeface="思源黑体旧字形 Normal" panose="020B0400000000000000" charset="-128"/>
                <a:ea typeface="思源黑体旧字形 Normal" panose="020B0400000000000000" charset="-128"/>
                <a:sym typeface="+mn-ea"/>
              </a:rPr>
              <a:t> </a:t>
            </a:r>
            <a:r>
              <a:rPr sz="2400">
                <a:solidFill>
                  <a:schemeClr val="tx1">
                    <a:lumMod val="65000"/>
                    <a:lumOff val="35000"/>
                  </a:schemeClr>
                </a:solidFill>
                <a:latin typeface="思源黑体旧字形 Normal" panose="020B0400000000000000" charset="-128"/>
                <a:ea typeface="思源黑体旧字形 Normal" panose="020B0400000000000000" charset="-128"/>
                <a:sym typeface="+mn-ea"/>
              </a:rPr>
              <a:t>学前教育管理过程与目标管理</a:t>
            </a:r>
            <a:endParaRPr sz="2400">
              <a:solidFill>
                <a:schemeClr val="tx1">
                  <a:lumMod val="65000"/>
                  <a:lumOff val="35000"/>
                </a:schemeClr>
              </a:solidFill>
              <a:latin typeface="思源黑体旧字形 Normal" panose="020B0400000000000000" charset="-128"/>
              <a:ea typeface="思源黑体旧字形 Normal" panose="020B0400000000000000" charset="-128"/>
              <a:sym typeface="+mn-ea"/>
            </a:endParaRPr>
          </a:p>
        </p:txBody>
      </p:sp>
      <p:sp>
        <p:nvSpPr>
          <p:cNvPr id="11" name="文本框 10"/>
          <p:cNvSpPr txBox="1"/>
          <p:nvPr/>
        </p:nvSpPr>
        <p:spPr>
          <a:xfrm>
            <a:off x="6908800" y="4247833"/>
            <a:ext cx="3780000" cy="829945"/>
          </a:xfrm>
          <a:prstGeom prst="rect">
            <a:avLst/>
          </a:prstGeom>
          <a:noFill/>
          <a:effectLst/>
        </p:spPr>
        <p:txBody>
          <a:bodyPr wrap="square" rtlCol="0" anchor="ctr" anchorCtr="0">
            <a:spAutoFit/>
          </a:bodyPr>
          <a:p>
            <a:pPr algn="l"/>
            <a:r>
              <a:rPr lang="zh-CN" altLang="en-US" sz="2400">
                <a:solidFill>
                  <a:schemeClr val="tx1">
                    <a:lumMod val="65000"/>
                    <a:lumOff val="35000"/>
                  </a:schemeClr>
                </a:solidFill>
                <a:latin typeface="思源黑体旧字形 Normal" panose="020B0400000000000000" charset="-128"/>
                <a:ea typeface="思源黑体旧字形 Normal" panose="020B0400000000000000" charset="-128"/>
              </a:rPr>
              <a:t>项目四</a:t>
            </a:r>
            <a:r>
              <a:rPr lang="en-US" altLang="zh-CN" sz="2400">
                <a:solidFill>
                  <a:schemeClr val="tx1">
                    <a:lumMod val="65000"/>
                    <a:lumOff val="35000"/>
                  </a:schemeClr>
                </a:solidFill>
                <a:latin typeface="思源黑体旧字形 Normal" panose="020B0400000000000000" charset="-128"/>
                <a:ea typeface="思源黑体旧字形 Normal" panose="020B0400000000000000" charset="-128"/>
              </a:rPr>
              <a:t> </a:t>
            </a:r>
            <a:r>
              <a:rPr lang="zh-CN" altLang="en-US" sz="2400">
                <a:solidFill>
                  <a:schemeClr val="tx1">
                    <a:lumMod val="65000"/>
                    <a:lumOff val="35000"/>
                  </a:schemeClr>
                </a:solidFill>
                <a:latin typeface="思源黑体旧字形 Normal" panose="020B0400000000000000" charset="-128"/>
                <a:ea typeface="思源黑体旧字形 Normal" panose="020B0400000000000000" charset="-128"/>
              </a:rPr>
              <a:t>学前教育保教工作管理</a:t>
            </a:r>
            <a:endParaRPr lang="zh-CN" altLang="en-US" sz="2400">
              <a:solidFill>
                <a:schemeClr val="tx1">
                  <a:lumMod val="65000"/>
                  <a:lumOff val="35000"/>
                </a:schemeClr>
              </a:solidFill>
              <a:latin typeface="思源黑体旧字形 Normal" panose="020B0400000000000000" charset="-128"/>
              <a:ea typeface="思源黑体旧字形 Normal" panose="020B0400000000000000" charset="-128"/>
            </a:endParaRPr>
          </a:p>
        </p:txBody>
      </p:sp>
      <p:sp>
        <p:nvSpPr>
          <p:cNvPr id="8" name="文本框 7"/>
          <p:cNvSpPr txBox="1"/>
          <p:nvPr/>
        </p:nvSpPr>
        <p:spPr>
          <a:xfrm>
            <a:off x="1691640" y="2776855"/>
            <a:ext cx="676910" cy="1014730"/>
          </a:xfrm>
          <a:prstGeom prst="rect">
            <a:avLst/>
          </a:prstGeom>
          <a:noFill/>
          <a:effectLst/>
        </p:spPr>
        <p:txBody>
          <a:bodyPr vert="horz" wrap="square" rtlCol="0" anchor="ctr" anchorCtr="0">
            <a:spAutoFit/>
          </a:bodyPr>
          <a:p>
            <a:pPr algn="dist"/>
            <a:r>
              <a:rPr lang="en-US" altLang="zh-CN" sz="6000">
                <a:solidFill>
                  <a:srgbClr val="5A97A6"/>
                </a:solidFill>
                <a:latin typeface="思源黑体旧字形 Normal" panose="020B0400000000000000" charset="-128"/>
                <a:ea typeface="思源黑体旧字形 Normal" panose="020B0400000000000000" charset="-128"/>
              </a:rPr>
              <a:t>1</a:t>
            </a:r>
            <a:endParaRPr lang="en-US" altLang="zh-CN" sz="6000">
              <a:solidFill>
                <a:srgbClr val="5A97A6"/>
              </a:solidFill>
              <a:latin typeface="思源黑体旧字形 Normal" panose="020B0400000000000000" charset="-128"/>
              <a:ea typeface="思源黑体旧字形 Normal" panose="020B0400000000000000" charset="-128"/>
            </a:endParaRPr>
          </a:p>
        </p:txBody>
      </p:sp>
      <p:sp>
        <p:nvSpPr>
          <p:cNvPr id="12" name="文本框 11"/>
          <p:cNvSpPr txBox="1"/>
          <p:nvPr/>
        </p:nvSpPr>
        <p:spPr>
          <a:xfrm>
            <a:off x="6281420" y="2776855"/>
            <a:ext cx="676910" cy="1014730"/>
          </a:xfrm>
          <a:prstGeom prst="rect">
            <a:avLst/>
          </a:prstGeom>
          <a:noFill/>
          <a:effectLst/>
        </p:spPr>
        <p:txBody>
          <a:bodyPr vert="horz" wrap="square" rtlCol="0" anchor="ctr" anchorCtr="0">
            <a:spAutoFit/>
          </a:bodyPr>
          <a:p>
            <a:pPr algn="dist"/>
            <a:r>
              <a:rPr lang="en-US" altLang="zh-CN" sz="6000">
                <a:solidFill>
                  <a:srgbClr val="5A97A6"/>
                </a:solidFill>
                <a:latin typeface="思源黑体旧字形 Normal" panose="020B0400000000000000" charset="-128"/>
                <a:ea typeface="思源黑体旧字形 Normal" panose="020B0400000000000000" charset="-128"/>
              </a:rPr>
              <a:t>2</a:t>
            </a:r>
            <a:endParaRPr lang="en-US" altLang="zh-CN" sz="6000">
              <a:solidFill>
                <a:srgbClr val="5A97A6"/>
              </a:solidFill>
              <a:latin typeface="思源黑体旧字形 Normal" panose="020B0400000000000000" charset="-128"/>
              <a:ea typeface="思源黑体旧字形 Normal" panose="020B0400000000000000" charset="-128"/>
            </a:endParaRPr>
          </a:p>
        </p:txBody>
      </p:sp>
      <p:sp>
        <p:nvSpPr>
          <p:cNvPr id="13" name="文本框 12"/>
          <p:cNvSpPr txBox="1"/>
          <p:nvPr/>
        </p:nvSpPr>
        <p:spPr>
          <a:xfrm>
            <a:off x="1691640" y="4155440"/>
            <a:ext cx="676910" cy="1014730"/>
          </a:xfrm>
          <a:prstGeom prst="rect">
            <a:avLst/>
          </a:prstGeom>
          <a:noFill/>
          <a:effectLst/>
        </p:spPr>
        <p:txBody>
          <a:bodyPr vert="horz" wrap="square" rtlCol="0" anchor="ctr" anchorCtr="0">
            <a:spAutoFit/>
          </a:bodyPr>
          <a:p>
            <a:pPr algn="dist"/>
            <a:r>
              <a:rPr lang="en-US" altLang="zh-CN" sz="6000">
                <a:solidFill>
                  <a:srgbClr val="5A97A6"/>
                </a:solidFill>
                <a:latin typeface="思源黑体旧字形 Normal" panose="020B0400000000000000" charset="-128"/>
                <a:ea typeface="思源黑体旧字形 Normal" panose="020B0400000000000000" charset="-128"/>
              </a:rPr>
              <a:t>3</a:t>
            </a:r>
            <a:endParaRPr lang="en-US" altLang="zh-CN" sz="6000">
              <a:solidFill>
                <a:srgbClr val="5A97A6"/>
              </a:solidFill>
              <a:latin typeface="思源黑体旧字形 Normal" panose="020B0400000000000000" charset="-128"/>
              <a:ea typeface="思源黑体旧字形 Normal" panose="020B0400000000000000" charset="-128"/>
            </a:endParaRPr>
          </a:p>
        </p:txBody>
      </p:sp>
      <p:sp>
        <p:nvSpPr>
          <p:cNvPr id="14" name="文本框 13"/>
          <p:cNvSpPr txBox="1"/>
          <p:nvPr/>
        </p:nvSpPr>
        <p:spPr>
          <a:xfrm>
            <a:off x="6281420" y="4155440"/>
            <a:ext cx="676910" cy="1014730"/>
          </a:xfrm>
          <a:prstGeom prst="rect">
            <a:avLst/>
          </a:prstGeom>
          <a:noFill/>
          <a:effectLst/>
        </p:spPr>
        <p:txBody>
          <a:bodyPr vert="horz" wrap="square" rtlCol="0" anchor="ctr" anchorCtr="0">
            <a:spAutoFit/>
          </a:bodyPr>
          <a:p>
            <a:pPr algn="dist"/>
            <a:r>
              <a:rPr lang="en-US" altLang="zh-CN" sz="6000">
                <a:solidFill>
                  <a:srgbClr val="5A97A6"/>
                </a:solidFill>
                <a:latin typeface="思源黑体旧字形 Normal" panose="020B0400000000000000" charset="-128"/>
                <a:ea typeface="思源黑体旧字形 Normal" panose="020B0400000000000000" charset="-128"/>
              </a:rPr>
              <a:t>4</a:t>
            </a:r>
            <a:endParaRPr lang="en-US" altLang="zh-CN" sz="6000">
              <a:solidFill>
                <a:srgbClr val="5A97A6"/>
              </a:solidFill>
              <a:latin typeface="思源黑体旧字形 Normal" panose="020B0400000000000000" charset="-128"/>
              <a:ea typeface="思源黑体旧字形 Normal" panose="020B0400000000000000" charset="-128"/>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 name="标题 7"/>
          <p:cNvSpPr>
            <a:spLocks noGrp="1"/>
          </p:cNvSpPr>
          <p:nvPr>
            <p:ph type="title"/>
          </p:nvPr>
        </p:nvSpPr>
        <p:spPr>
          <a:xfrm>
            <a:off x="476885" y="489585"/>
            <a:ext cx="11886565" cy="932180"/>
          </a:xfrm>
        </p:spPr>
        <p:txBody>
          <a:bodyPr/>
          <a:p>
            <a:r>
              <a:rPr lang="zh-CN" altLang="en-US">
                <a:solidFill>
                  <a:schemeClr val="tx1"/>
                </a:solidFill>
              </a:rPr>
              <a:t>二、物质环境管理的意义</a:t>
            </a:r>
            <a:endParaRPr lang="zh-CN" altLang="en-US">
              <a:solidFill>
                <a:schemeClr val="tx1"/>
              </a:solidFill>
            </a:endParaRPr>
          </a:p>
        </p:txBody>
      </p:sp>
      <p:sp>
        <p:nvSpPr>
          <p:cNvPr id="4" name="五边形 3"/>
          <p:cNvSpPr/>
          <p:nvPr>
            <p:custDataLst>
              <p:tags r:id="rId1"/>
            </p:custDataLst>
          </p:nvPr>
        </p:nvSpPr>
        <p:spPr>
          <a:xfrm>
            <a:off x="2227580" y="5113655"/>
            <a:ext cx="3389630" cy="1112520"/>
          </a:xfrm>
          <a:prstGeom prst="homePlate">
            <a:avLst/>
          </a:prstGeom>
          <a:solidFill>
            <a:srgbClr val="FA8024">
              <a:lumMod val="20000"/>
              <a:lumOff val="80000"/>
            </a:srgbClr>
          </a:solidFill>
          <a:ln>
            <a:noFill/>
          </a:ln>
        </p:spPr>
        <p:style>
          <a:lnRef idx="2">
            <a:srgbClr val="FA8024">
              <a:shade val="50000"/>
            </a:srgbClr>
          </a:lnRef>
          <a:fillRef idx="1">
            <a:srgbClr val="FA8024"/>
          </a:fillRef>
          <a:effectRef idx="0">
            <a:srgbClr val="FA8024"/>
          </a:effectRef>
          <a:fontRef idx="minor">
            <a:srgbClr val="FFFFFF"/>
          </a:fontRef>
        </p:style>
        <p:txBody>
          <a:bodyPr rtlCol="0" anchor="ctr"/>
          <a:p>
            <a:pPr algn="ctr"/>
            <a:endParaRPr lang="zh-CN" altLang="en-US"/>
          </a:p>
        </p:txBody>
      </p:sp>
      <p:sp>
        <p:nvSpPr>
          <p:cNvPr id="19" name="椭圆 18"/>
          <p:cNvSpPr/>
          <p:nvPr>
            <p:custDataLst>
              <p:tags r:id="rId2"/>
            </p:custDataLst>
          </p:nvPr>
        </p:nvSpPr>
        <p:spPr>
          <a:xfrm>
            <a:off x="1400810" y="5023485"/>
            <a:ext cx="1292860" cy="1292860"/>
          </a:xfrm>
          <a:prstGeom prst="ellipse">
            <a:avLst/>
          </a:prstGeom>
          <a:solidFill>
            <a:srgbClr val="FA8024">
              <a:lumMod val="60000"/>
              <a:lumOff val="40000"/>
            </a:srgbClr>
          </a:solidFill>
          <a:ln>
            <a:noFill/>
          </a:ln>
        </p:spPr>
        <p:style>
          <a:lnRef idx="2">
            <a:srgbClr val="FA8024">
              <a:shade val="50000"/>
            </a:srgbClr>
          </a:lnRef>
          <a:fillRef idx="1">
            <a:srgbClr val="FA8024"/>
          </a:fillRef>
          <a:effectRef idx="0">
            <a:srgbClr val="FA8024"/>
          </a:effectRef>
          <a:fontRef idx="minor">
            <a:srgbClr val="FFFFFF"/>
          </a:fontRef>
        </p:style>
        <p:txBody>
          <a:bodyPr rtlCol="0" anchor="ctr"/>
          <a:p>
            <a:pPr algn="ctr"/>
            <a:endParaRPr lang="zh-CN" altLang="en-US"/>
          </a:p>
        </p:txBody>
      </p:sp>
      <p:sp>
        <p:nvSpPr>
          <p:cNvPr id="24" name="椭圆 23"/>
          <p:cNvSpPr/>
          <p:nvPr>
            <p:custDataLst>
              <p:tags r:id="rId3"/>
            </p:custDataLst>
          </p:nvPr>
        </p:nvSpPr>
        <p:spPr>
          <a:xfrm>
            <a:off x="1347470" y="4959350"/>
            <a:ext cx="1398270" cy="1421765"/>
          </a:xfrm>
          <a:prstGeom prst="ellipse">
            <a:avLst/>
          </a:prstGeom>
          <a:noFill/>
          <a:ln>
            <a:solidFill>
              <a:srgbClr val="FA8024"/>
            </a:solidFill>
          </a:ln>
          <a:extLst>
            <a:ext uri="{909E8E84-426E-40DD-AFC4-6F175D3DCCD1}">
              <a14:hiddenFill xmlns:a14="http://schemas.microsoft.com/office/drawing/2010/main">
                <a:solidFill>
                  <a:srgbClr val="ED6E68">
                    <a:lumMod val="60000"/>
                    <a:lumOff val="40000"/>
                  </a:srgbClr>
                </a:solidFill>
              </a14:hiddenFill>
            </a:ext>
          </a:extLst>
        </p:spPr>
        <p:style>
          <a:lnRef idx="2">
            <a:srgbClr val="FA8024">
              <a:shade val="50000"/>
            </a:srgbClr>
          </a:lnRef>
          <a:fillRef idx="1">
            <a:srgbClr val="FA8024"/>
          </a:fillRef>
          <a:effectRef idx="0">
            <a:srgbClr val="FA8024"/>
          </a:effectRef>
          <a:fontRef idx="minor">
            <a:srgbClr val="FFFFFF"/>
          </a:fontRef>
        </p:style>
        <p:txBody>
          <a:bodyPr rtlCol="0" anchor="ctr"/>
          <a:p>
            <a:pPr algn="ctr"/>
            <a:r>
              <a:rPr lang="en-US" altLang="zh-CN"/>
              <a:t> </a:t>
            </a:r>
            <a:endParaRPr lang="en-US" altLang="zh-CN"/>
          </a:p>
        </p:txBody>
      </p:sp>
      <p:pic>
        <p:nvPicPr>
          <p:cNvPr id="26" name="图片 25" descr="333639373138363b343435303831323bbacbcbe3b9a4d7f7"/>
          <p:cNvPicPr>
            <a:picLocks noChangeAspect="1"/>
          </p:cNvPicPr>
          <p:nvPr>
            <p:custDataLst>
              <p:tags r:id="rId4"/>
            </p:custDataLst>
          </p:nvPr>
        </p:nvPicPr>
        <p:blipFill>
          <a:blip r:embed="rId5">
            <a:extLst>
              <a:ext uri="{96DAC541-7B7A-43D3-8B79-37D633B846F1}">
                <asvg:svgBlip xmlns:asvg="http://schemas.microsoft.com/office/drawing/2016/SVG/main" r:embed="rId6"/>
              </a:ext>
            </a:extLst>
          </a:blip>
          <a:stretch>
            <a:fillRect/>
          </a:stretch>
        </p:blipFill>
        <p:spPr>
          <a:xfrm>
            <a:off x="1831340" y="5454015"/>
            <a:ext cx="431800" cy="431800"/>
          </a:xfrm>
          <a:prstGeom prst="rect">
            <a:avLst/>
          </a:prstGeom>
        </p:spPr>
      </p:pic>
      <p:sp>
        <p:nvSpPr>
          <p:cNvPr id="20" name="文本框 19"/>
          <p:cNvSpPr txBox="1"/>
          <p:nvPr>
            <p:custDataLst>
              <p:tags r:id="rId7"/>
            </p:custDataLst>
          </p:nvPr>
        </p:nvSpPr>
        <p:spPr>
          <a:xfrm>
            <a:off x="2908935" y="5470525"/>
            <a:ext cx="2386330" cy="399415"/>
          </a:xfrm>
          <a:prstGeom prst="rect">
            <a:avLst/>
          </a:prstGeom>
          <a:noFill/>
        </p:spPr>
        <p:txBody>
          <a:bodyPr wrap="square" bIns="0" rtlCol="0">
            <a:normAutofit/>
            <a:scene3d>
              <a:camera prst="orthographicFront"/>
              <a:lightRig rig="threePt" dir="t"/>
            </a:scene3d>
          </a:bodyPr>
          <a:p>
            <a:pPr algn="l"/>
            <a:r>
              <a:rPr lang="zh-CN" altLang="en-US" sz="2000" b="1" spc="300">
                <a:solidFill>
                  <a:srgbClr val="FA8024"/>
                </a:solidFill>
                <a:effectLst/>
                <a:uFillTx/>
                <a:latin typeface="Microsoft YaHei Bold" panose="020B0703020204020201" charset="-122"/>
                <a:ea typeface="Microsoft YaHei Bold" panose="020B0703020204020201" charset="-122"/>
              </a:rPr>
              <a:t>（五）限约向度</a:t>
            </a:r>
            <a:endParaRPr lang="zh-CN" altLang="en-US" sz="2000" b="1" spc="300">
              <a:solidFill>
                <a:srgbClr val="FA8024"/>
              </a:solidFill>
              <a:effectLst/>
              <a:uFillTx/>
              <a:latin typeface="Microsoft YaHei Bold" panose="020B0703020204020201" charset="-122"/>
              <a:ea typeface="Microsoft YaHei Bold" panose="020B0703020204020201" charset="-122"/>
            </a:endParaRPr>
          </a:p>
        </p:txBody>
      </p:sp>
      <p:sp>
        <p:nvSpPr>
          <p:cNvPr id="34" name="五边形 33"/>
          <p:cNvSpPr/>
          <p:nvPr>
            <p:custDataLst>
              <p:tags r:id="rId8"/>
            </p:custDataLst>
          </p:nvPr>
        </p:nvSpPr>
        <p:spPr>
          <a:xfrm>
            <a:off x="7203440" y="5113655"/>
            <a:ext cx="3389630" cy="1112520"/>
          </a:xfrm>
          <a:prstGeom prst="homePlate">
            <a:avLst/>
          </a:prstGeom>
          <a:solidFill>
            <a:srgbClr val="00D6D6">
              <a:lumMod val="75000"/>
              <a:alpha val="20000"/>
            </a:srgbClr>
          </a:solidFill>
          <a:ln>
            <a:noFill/>
          </a:ln>
        </p:spPr>
        <p:style>
          <a:lnRef idx="2">
            <a:srgbClr val="FA8024">
              <a:shade val="50000"/>
            </a:srgbClr>
          </a:lnRef>
          <a:fillRef idx="1">
            <a:srgbClr val="FA8024"/>
          </a:fillRef>
          <a:effectRef idx="0">
            <a:srgbClr val="FA8024"/>
          </a:effectRef>
          <a:fontRef idx="minor">
            <a:srgbClr val="FFFFFF"/>
          </a:fontRef>
        </p:style>
        <p:txBody>
          <a:bodyPr rtlCol="0" anchor="ctr"/>
          <a:p>
            <a:pPr algn="ctr"/>
            <a:endParaRPr lang="zh-CN" altLang="en-US">
              <a:solidFill>
                <a:srgbClr val="44BCDA">
                  <a:lumMod val="40000"/>
                  <a:lumOff val="60000"/>
                </a:srgbClr>
              </a:solidFill>
            </a:endParaRPr>
          </a:p>
        </p:txBody>
      </p:sp>
      <p:sp>
        <p:nvSpPr>
          <p:cNvPr id="35" name="椭圆 34"/>
          <p:cNvSpPr/>
          <p:nvPr>
            <p:custDataLst>
              <p:tags r:id="rId9"/>
            </p:custDataLst>
          </p:nvPr>
        </p:nvSpPr>
        <p:spPr>
          <a:xfrm>
            <a:off x="6376670" y="5023485"/>
            <a:ext cx="1292860" cy="1292860"/>
          </a:xfrm>
          <a:prstGeom prst="ellipse">
            <a:avLst/>
          </a:prstGeom>
          <a:solidFill>
            <a:srgbClr val="00D6D6">
              <a:lumMod val="75000"/>
            </a:srgbClr>
          </a:solidFill>
          <a:ln>
            <a:noFill/>
          </a:ln>
        </p:spPr>
        <p:style>
          <a:lnRef idx="2">
            <a:srgbClr val="FA8024">
              <a:shade val="50000"/>
            </a:srgbClr>
          </a:lnRef>
          <a:fillRef idx="1">
            <a:srgbClr val="FA8024"/>
          </a:fillRef>
          <a:effectRef idx="0">
            <a:srgbClr val="FA8024"/>
          </a:effectRef>
          <a:fontRef idx="minor">
            <a:srgbClr val="FFFFFF"/>
          </a:fontRef>
        </p:style>
        <p:txBody>
          <a:bodyPr rtlCol="0" anchor="ctr"/>
          <a:p>
            <a:pPr algn="ctr"/>
            <a:endParaRPr lang="zh-CN" altLang="en-US"/>
          </a:p>
        </p:txBody>
      </p:sp>
      <p:sp>
        <p:nvSpPr>
          <p:cNvPr id="38" name="椭圆 37"/>
          <p:cNvSpPr/>
          <p:nvPr>
            <p:custDataLst>
              <p:tags r:id="rId10"/>
            </p:custDataLst>
          </p:nvPr>
        </p:nvSpPr>
        <p:spPr>
          <a:xfrm>
            <a:off x="6323330" y="4959350"/>
            <a:ext cx="1398270" cy="1421765"/>
          </a:xfrm>
          <a:prstGeom prst="ellipse">
            <a:avLst/>
          </a:prstGeom>
          <a:noFill/>
          <a:ln>
            <a:solidFill>
              <a:srgbClr val="00D6D6">
                <a:lumMod val="75000"/>
              </a:srgbClr>
            </a:solidFill>
          </a:ln>
          <a:extLst>
            <a:ext uri="{909E8E84-426E-40DD-AFC4-6F175D3DCCD1}">
              <a14:hiddenFill xmlns:a14="http://schemas.microsoft.com/office/drawing/2010/main">
                <a:solidFill>
                  <a:srgbClr val="ED6E68">
                    <a:lumMod val="60000"/>
                    <a:lumOff val="40000"/>
                  </a:srgbClr>
                </a:solidFill>
              </a14:hiddenFill>
            </a:ext>
          </a:extLst>
        </p:spPr>
        <p:style>
          <a:lnRef idx="2">
            <a:srgbClr val="FA8024">
              <a:shade val="50000"/>
            </a:srgbClr>
          </a:lnRef>
          <a:fillRef idx="1">
            <a:srgbClr val="FA8024"/>
          </a:fillRef>
          <a:effectRef idx="0">
            <a:srgbClr val="FA8024"/>
          </a:effectRef>
          <a:fontRef idx="minor">
            <a:srgbClr val="FFFFFF"/>
          </a:fontRef>
        </p:style>
        <p:txBody>
          <a:bodyPr rtlCol="0" anchor="ctr"/>
          <a:p>
            <a:pPr algn="ctr"/>
            <a:endParaRPr lang="zh-CN" altLang="en-US">
              <a:solidFill>
                <a:srgbClr val="44BCDA"/>
              </a:solidFill>
            </a:endParaRPr>
          </a:p>
        </p:txBody>
      </p:sp>
      <p:pic>
        <p:nvPicPr>
          <p:cNvPr id="11" name="图片 10" descr="333639373138363b343435303830393bc8d5b3a3cac2ceef"/>
          <p:cNvPicPr>
            <a:picLocks noChangeAspect="1"/>
          </p:cNvPicPr>
          <p:nvPr>
            <p:custDataLst>
              <p:tags r:id="rId11"/>
            </p:custDataLst>
          </p:nvPr>
        </p:nvPicPr>
        <p:blipFill>
          <a:blip r:embed="rId12">
            <a:extLst>
              <a:ext uri="{96DAC541-7B7A-43D3-8B79-37D633B846F1}">
                <asvg:svgBlip xmlns:asvg="http://schemas.microsoft.com/office/drawing/2016/SVG/main" r:embed="rId13"/>
              </a:ext>
            </a:extLst>
          </a:blip>
          <a:stretch>
            <a:fillRect/>
          </a:stretch>
        </p:blipFill>
        <p:spPr>
          <a:xfrm>
            <a:off x="6807200" y="5454015"/>
            <a:ext cx="431800" cy="431800"/>
          </a:xfrm>
          <a:prstGeom prst="rect">
            <a:avLst/>
          </a:prstGeom>
        </p:spPr>
      </p:pic>
      <p:sp>
        <p:nvSpPr>
          <p:cNvPr id="22" name="文本框 21"/>
          <p:cNvSpPr txBox="1"/>
          <p:nvPr>
            <p:custDataLst>
              <p:tags r:id="rId14"/>
            </p:custDataLst>
          </p:nvPr>
        </p:nvSpPr>
        <p:spPr>
          <a:xfrm>
            <a:off x="7884795" y="5481320"/>
            <a:ext cx="2386330" cy="377190"/>
          </a:xfrm>
          <a:prstGeom prst="rect">
            <a:avLst/>
          </a:prstGeom>
          <a:noFill/>
        </p:spPr>
        <p:txBody>
          <a:bodyPr wrap="square" bIns="0" rtlCol="0">
            <a:normAutofit/>
            <a:scene3d>
              <a:camera prst="orthographicFront"/>
              <a:lightRig rig="threePt" dir="t"/>
            </a:scene3d>
          </a:bodyPr>
          <a:p>
            <a:pPr algn="l"/>
            <a:r>
              <a:rPr lang="zh-CN" altLang="en-US" sz="2000" b="1" spc="300">
                <a:solidFill>
                  <a:schemeClr val="tx1"/>
                </a:solidFill>
                <a:effectLst/>
                <a:uFillTx/>
                <a:latin typeface="Microsoft YaHei Bold" panose="020B0703020204020201" charset="-122"/>
                <a:ea typeface="Microsoft YaHei Bold" panose="020B0703020204020201" charset="-122"/>
              </a:rPr>
              <a:t>（六）功能向度</a:t>
            </a:r>
            <a:endParaRPr lang="zh-CN" altLang="en-US" sz="2000" b="1" spc="300">
              <a:solidFill>
                <a:schemeClr val="tx1"/>
              </a:solidFill>
              <a:effectLst/>
              <a:uFillTx/>
              <a:latin typeface="Microsoft YaHei Bold" panose="020B0703020204020201" charset="-122"/>
              <a:ea typeface="Microsoft YaHei Bold" panose="020B0703020204020201" charset="-122"/>
            </a:endParaRPr>
          </a:p>
        </p:txBody>
      </p:sp>
      <p:sp>
        <p:nvSpPr>
          <p:cNvPr id="5" name="五边形 4"/>
          <p:cNvSpPr/>
          <p:nvPr>
            <p:custDataLst>
              <p:tags r:id="rId15"/>
            </p:custDataLst>
          </p:nvPr>
        </p:nvSpPr>
        <p:spPr>
          <a:xfrm>
            <a:off x="7203440" y="1645920"/>
            <a:ext cx="3389630" cy="1112520"/>
          </a:xfrm>
          <a:prstGeom prst="homePlate">
            <a:avLst/>
          </a:prstGeom>
          <a:solidFill>
            <a:srgbClr val="885EFB">
              <a:lumMod val="20000"/>
              <a:lumOff val="80000"/>
            </a:srgbClr>
          </a:solidFill>
          <a:ln>
            <a:noFill/>
          </a:ln>
        </p:spPr>
        <p:style>
          <a:lnRef idx="2">
            <a:srgbClr val="FA8024">
              <a:shade val="50000"/>
            </a:srgbClr>
          </a:lnRef>
          <a:fillRef idx="1">
            <a:srgbClr val="FA8024"/>
          </a:fillRef>
          <a:effectRef idx="0">
            <a:srgbClr val="FA8024"/>
          </a:effectRef>
          <a:fontRef idx="minor">
            <a:srgbClr val="FFFFFF"/>
          </a:fontRef>
        </p:style>
        <p:txBody>
          <a:bodyPr rtlCol="0" anchor="ctr"/>
          <a:p>
            <a:pPr algn="ctr"/>
            <a:endParaRPr lang="zh-CN" altLang="en-US"/>
          </a:p>
        </p:txBody>
      </p:sp>
      <p:sp>
        <p:nvSpPr>
          <p:cNvPr id="10" name="椭圆 9"/>
          <p:cNvSpPr/>
          <p:nvPr>
            <p:custDataLst>
              <p:tags r:id="rId16"/>
            </p:custDataLst>
          </p:nvPr>
        </p:nvSpPr>
        <p:spPr>
          <a:xfrm>
            <a:off x="6376670" y="1555750"/>
            <a:ext cx="1292860" cy="1292860"/>
          </a:xfrm>
          <a:prstGeom prst="ellipse">
            <a:avLst/>
          </a:prstGeom>
          <a:solidFill>
            <a:srgbClr val="885EFB">
              <a:lumMod val="60000"/>
              <a:lumOff val="40000"/>
            </a:srgbClr>
          </a:solidFill>
          <a:ln>
            <a:noFill/>
          </a:ln>
        </p:spPr>
        <p:style>
          <a:lnRef idx="2">
            <a:srgbClr val="FA8024">
              <a:shade val="50000"/>
            </a:srgbClr>
          </a:lnRef>
          <a:fillRef idx="1">
            <a:srgbClr val="FA8024"/>
          </a:fillRef>
          <a:effectRef idx="0">
            <a:srgbClr val="FA8024"/>
          </a:effectRef>
          <a:fontRef idx="minor">
            <a:srgbClr val="FFFFFF"/>
          </a:fontRef>
        </p:style>
        <p:txBody>
          <a:bodyPr rtlCol="0" anchor="ctr"/>
          <a:p>
            <a:pPr algn="ctr"/>
            <a:endParaRPr lang="zh-CN" altLang="en-US"/>
          </a:p>
        </p:txBody>
      </p:sp>
      <p:sp>
        <p:nvSpPr>
          <p:cNvPr id="13" name="椭圆 12"/>
          <p:cNvSpPr/>
          <p:nvPr>
            <p:custDataLst>
              <p:tags r:id="rId17"/>
            </p:custDataLst>
          </p:nvPr>
        </p:nvSpPr>
        <p:spPr>
          <a:xfrm>
            <a:off x="6323330" y="1491615"/>
            <a:ext cx="1398270" cy="1421765"/>
          </a:xfrm>
          <a:prstGeom prst="ellipse">
            <a:avLst/>
          </a:prstGeom>
          <a:noFill/>
          <a:ln>
            <a:solidFill>
              <a:srgbClr val="885EFB"/>
            </a:solidFill>
          </a:ln>
          <a:extLst>
            <a:ext uri="{909E8E84-426E-40DD-AFC4-6F175D3DCCD1}">
              <a14:hiddenFill xmlns:a14="http://schemas.microsoft.com/office/drawing/2010/main">
                <a:solidFill>
                  <a:srgbClr val="ED6E68">
                    <a:lumMod val="60000"/>
                    <a:lumOff val="40000"/>
                  </a:srgbClr>
                </a:solidFill>
              </a14:hiddenFill>
            </a:ext>
          </a:extLst>
        </p:spPr>
        <p:style>
          <a:lnRef idx="2">
            <a:srgbClr val="FA8024">
              <a:shade val="50000"/>
            </a:srgbClr>
          </a:lnRef>
          <a:fillRef idx="1">
            <a:srgbClr val="FA8024"/>
          </a:fillRef>
          <a:effectRef idx="0">
            <a:srgbClr val="FA8024"/>
          </a:effectRef>
          <a:fontRef idx="minor">
            <a:srgbClr val="FFFFFF"/>
          </a:fontRef>
        </p:style>
        <p:txBody>
          <a:bodyPr rtlCol="0" anchor="ctr"/>
          <a:p>
            <a:pPr algn="ctr"/>
            <a:endParaRPr lang="zh-CN" altLang="en-US"/>
          </a:p>
        </p:txBody>
      </p:sp>
      <p:pic>
        <p:nvPicPr>
          <p:cNvPr id="25" name="图片 24" descr="333639373138363b343435303830363bb1a8b1edb1e0d6c6"/>
          <p:cNvPicPr>
            <a:picLocks noChangeAspect="1"/>
          </p:cNvPicPr>
          <p:nvPr>
            <p:custDataLst>
              <p:tags r:id="rId18"/>
            </p:custDataLst>
          </p:nvPr>
        </p:nvPicPr>
        <p:blipFill>
          <a:blip r:embed="rId19">
            <a:extLst>
              <a:ext uri="{96DAC541-7B7A-43D3-8B79-37D633B846F1}">
                <asvg:svgBlip xmlns:asvg="http://schemas.microsoft.com/office/drawing/2016/SVG/main" r:embed="rId20"/>
              </a:ext>
            </a:extLst>
          </a:blip>
          <a:stretch>
            <a:fillRect/>
          </a:stretch>
        </p:blipFill>
        <p:spPr>
          <a:xfrm>
            <a:off x="6807200" y="1986280"/>
            <a:ext cx="431800" cy="431800"/>
          </a:xfrm>
          <a:prstGeom prst="rect">
            <a:avLst/>
          </a:prstGeom>
        </p:spPr>
      </p:pic>
      <p:sp>
        <p:nvSpPr>
          <p:cNvPr id="16" name="文本框 15"/>
          <p:cNvSpPr txBox="1"/>
          <p:nvPr>
            <p:custDataLst>
              <p:tags r:id="rId21"/>
            </p:custDataLst>
          </p:nvPr>
        </p:nvSpPr>
        <p:spPr>
          <a:xfrm>
            <a:off x="7823835" y="2007870"/>
            <a:ext cx="2439670" cy="388620"/>
          </a:xfrm>
          <a:prstGeom prst="rect">
            <a:avLst/>
          </a:prstGeom>
          <a:noFill/>
        </p:spPr>
        <p:txBody>
          <a:bodyPr wrap="square" bIns="0" rtlCol="0">
            <a:normAutofit/>
            <a:scene3d>
              <a:camera prst="orthographicFront"/>
              <a:lightRig rig="threePt" dir="t"/>
            </a:scene3d>
          </a:bodyPr>
          <a:p>
            <a:pPr algn="l"/>
            <a:r>
              <a:rPr lang="zh-CN" altLang="en-US" sz="2000" b="1" spc="300">
                <a:solidFill>
                  <a:srgbClr val="885EFB"/>
                </a:solidFill>
                <a:effectLst/>
                <a:uFillTx/>
                <a:latin typeface="Microsoft YaHei Bold" panose="020B0703020204020201" charset="-122"/>
                <a:ea typeface="Microsoft YaHei Bold" panose="020B0703020204020201" charset="-122"/>
              </a:rPr>
              <a:t>（二）表质向度</a:t>
            </a:r>
            <a:endParaRPr lang="zh-CN" altLang="en-US" sz="2000" b="1" spc="300">
              <a:solidFill>
                <a:srgbClr val="885EFB"/>
              </a:solidFill>
              <a:effectLst/>
              <a:uFillTx/>
              <a:latin typeface="Microsoft YaHei Bold" panose="020B0703020204020201" charset="-122"/>
              <a:ea typeface="Microsoft YaHei Bold" panose="020B0703020204020201" charset="-122"/>
            </a:endParaRPr>
          </a:p>
        </p:txBody>
      </p:sp>
      <p:sp>
        <p:nvSpPr>
          <p:cNvPr id="6" name="五边形 5"/>
          <p:cNvSpPr/>
          <p:nvPr>
            <p:custDataLst>
              <p:tags r:id="rId22"/>
            </p:custDataLst>
          </p:nvPr>
        </p:nvSpPr>
        <p:spPr>
          <a:xfrm>
            <a:off x="2227580" y="1645920"/>
            <a:ext cx="3389630" cy="1112520"/>
          </a:xfrm>
          <a:prstGeom prst="homePlate">
            <a:avLst/>
          </a:prstGeom>
          <a:solidFill>
            <a:srgbClr val="ED6E68">
              <a:lumMod val="20000"/>
              <a:lumOff val="80000"/>
            </a:srgbClr>
          </a:solidFill>
          <a:ln>
            <a:noFill/>
          </a:ln>
        </p:spPr>
        <p:style>
          <a:lnRef idx="2">
            <a:srgbClr val="FA8024">
              <a:shade val="50000"/>
            </a:srgbClr>
          </a:lnRef>
          <a:fillRef idx="1">
            <a:srgbClr val="FA8024"/>
          </a:fillRef>
          <a:effectRef idx="0">
            <a:srgbClr val="FA8024"/>
          </a:effectRef>
          <a:fontRef idx="minor">
            <a:srgbClr val="FFFFFF"/>
          </a:fontRef>
        </p:style>
        <p:txBody>
          <a:bodyPr rtlCol="0" anchor="ctr"/>
          <a:p>
            <a:pPr algn="ctr"/>
            <a:endParaRPr lang="zh-CN" altLang="en-US"/>
          </a:p>
        </p:txBody>
      </p:sp>
      <p:sp>
        <p:nvSpPr>
          <p:cNvPr id="28" name="椭圆 27"/>
          <p:cNvSpPr/>
          <p:nvPr>
            <p:custDataLst>
              <p:tags r:id="rId23"/>
            </p:custDataLst>
          </p:nvPr>
        </p:nvSpPr>
        <p:spPr>
          <a:xfrm>
            <a:off x="1400810" y="1555750"/>
            <a:ext cx="1292860" cy="1292860"/>
          </a:xfrm>
          <a:prstGeom prst="ellipse">
            <a:avLst/>
          </a:prstGeom>
          <a:solidFill>
            <a:srgbClr val="ED6E68">
              <a:lumMod val="60000"/>
              <a:lumOff val="40000"/>
            </a:srgbClr>
          </a:solidFill>
          <a:ln>
            <a:noFill/>
          </a:ln>
        </p:spPr>
        <p:style>
          <a:lnRef idx="2">
            <a:srgbClr val="FA8024">
              <a:shade val="50000"/>
            </a:srgbClr>
          </a:lnRef>
          <a:fillRef idx="1">
            <a:srgbClr val="FA8024"/>
          </a:fillRef>
          <a:effectRef idx="0">
            <a:srgbClr val="FA8024"/>
          </a:effectRef>
          <a:fontRef idx="minor">
            <a:srgbClr val="FFFFFF"/>
          </a:fontRef>
        </p:style>
        <p:txBody>
          <a:bodyPr rtlCol="0" anchor="ctr"/>
          <a:p>
            <a:pPr algn="ctr"/>
            <a:endParaRPr lang="zh-CN" altLang="en-US"/>
          </a:p>
        </p:txBody>
      </p:sp>
      <p:sp>
        <p:nvSpPr>
          <p:cNvPr id="40" name="椭圆 39"/>
          <p:cNvSpPr/>
          <p:nvPr>
            <p:custDataLst>
              <p:tags r:id="rId24"/>
            </p:custDataLst>
          </p:nvPr>
        </p:nvSpPr>
        <p:spPr>
          <a:xfrm>
            <a:off x="1347470" y="1491615"/>
            <a:ext cx="1398270" cy="1421765"/>
          </a:xfrm>
          <a:prstGeom prst="ellipse">
            <a:avLst/>
          </a:prstGeom>
          <a:noFill/>
          <a:ln>
            <a:solidFill>
              <a:srgbClr val="ED6E68"/>
            </a:solidFill>
          </a:ln>
          <a:extLst>
            <a:ext uri="{909E8E84-426E-40DD-AFC4-6F175D3DCCD1}">
              <a14:hiddenFill xmlns:a14="http://schemas.microsoft.com/office/drawing/2010/main">
                <a:solidFill>
                  <a:srgbClr val="ED6E68">
                    <a:lumMod val="60000"/>
                    <a:lumOff val="40000"/>
                  </a:srgbClr>
                </a:solidFill>
              </a14:hiddenFill>
            </a:ext>
          </a:extLst>
        </p:spPr>
        <p:style>
          <a:lnRef idx="2">
            <a:srgbClr val="FA8024">
              <a:shade val="50000"/>
            </a:srgbClr>
          </a:lnRef>
          <a:fillRef idx="1">
            <a:srgbClr val="FA8024"/>
          </a:fillRef>
          <a:effectRef idx="0">
            <a:srgbClr val="FA8024"/>
          </a:effectRef>
          <a:fontRef idx="minor">
            <a:srgbClr val="FFFFFF"/>
          </a:fontRef>
        </p:style>
        <p:txBody>
          <a:bodyPr rtlCol="0" anchor="ctr"/>
          <a:p>
            <a:pPr algn="ctr"/>
            <a:endParaRPr lang="zh-CN" altLang="en-US"/>
          </a:p>
        </p:txBody>
      </p:sp>
      <p:pic>
        <p:nvPicPr>
          <p:cNvPr id="44" name="图片 43" descr="333639373138363b343435303739393bbbe1bcc6cafdbedd"/>
          <p:cNvPicPr>
            <a:picLocks noChangeAspect="1"/>
          </p:cNvPicPr>
          <p:nvPr>
            <p:custDataLst>
              <p:tags r:id="rId25"/>
            </p:custDataLst>
          </p:nvPr>
        </p:nvPicPr>
        <p:blipFill>
          <a:blip r:embed="rId26">
            <a:extLst>
              <a:ext uri="{96DAC541-7B7A-43D3-8B79-37D633B846F1}">
                <asvg:svgBlip xmlns:asvg="http://schemas.microsoft.com/office/drawing/2016/SVG/main" r:embed="rId27"/>
              </a:ext>
            </a:extLst>
          </a:blip>
          <a:stretch>
            <a:fillRect/>
          </a:stretch>
        </p:blipFill>
        <p:spPr>
          <a:xfrm>
            <a:off x="1831340" y="1986280"/>
            <a:ext cx="431800" cy="431800"/>
          </a:xfrm>
          <a:prstGeom prst="rect">
            <a:avLst/>
          </a:prstGeom>
        </p:spPr>
      </p:pic>
      <p:sp>
        <p:nvSpPr>
          <p:cNvPr id="48" name="文本框 47"/>
          <p:cNvSpPr txBox="1"/>
          <p:nvPr>
            <p:custDataLst>
              <p:tags r:id="rId28"/>
            </p:custDataLst>
          </p:nvPr>
        </p:nvSpPr>
        <p:spPr>
          <a:xfrm>
            <a:off x="2822575" y="2007870"/>
            <a:ext cx="2439670" cy="388620"/>
          </a:xfrm>
          <a:prstGeom prst="rect">
            <a:avLst/>
          </a:prstGeom>
          <a:noFill/>
        </p:spPr>
        <p:txBody>
          <a:bodyPr wrap="square" bIns="0" rtlCol="0">
            <a:normAutofit/>
            <a:scene3d>
              <a:camera prst="orthographicFront"/>
              <a:lightRig rig="threePt" dir="t"/>
            </a:scene3d>
          </a:bodyPr>
          <a:p>
            <a:pPr algn="l"/>
            <a:r>
              <a:rPr lang="zh-CN" altLang="en-US" sz="2000" b="1" spc="300">
                <a:solidFill>
                  <a:srgbClr val="ED6E68">
                    <a:lumMod val="75000"/>
                    <a:alpha val="70000"/>
                  </a:srgbClr>
                </a:solidFill>
                <a:effectLst/>
                <a:uFillTx/>
                <a:latin typeface="Microsoft YaHei Bold" panose="020B0703020204020201" charset="-122"/>
                <a:ea typeface="Microsoft YaHei Bold" panose="020B0703020204020201" charset="-122"/>
              </a:rPr>
              <a:t>（一）视野向度</a:t>
            </a:r>
            <a:endParaRPr lang="zh-CN" altLang="en-US" sz="2000" b="1" spc="300">
              <a:solidFill>
                <a:srgbClr val="ED6E68">
                  <a:lumMod val="75000"/>
                  <a:alpha val="70000"/>
                </a:srgbClr>
              </a:solidFill>
              <a:effectLst/>
              <a:uFillTx/>
              <a:latin typeface="Microsoft YaHei Bold" panose="020B0703020204020201" charset="-122"/>
              <a:ea typeface="Microsoft YaHei Bold" panose="020B0703020204020201" charset="-122"/>
            </a:endParaRPr>
          </a:p>
        </p:txBody>
      </p:sp>
      <p:sp>
        <p:nvSpPr>
          <p:cNvPr id="12" name="五边形 11"/>
          <p:cNvSpPr/>
          <p:nvPr>
            <p:custDataLst>
              <p:tags r:id="rId29"/>
            </p:custDataLst>
          </p:nvPr>
        </p:nvSpPr>
        <p:spPr>
          <a:xfrm>
            <a:off x="7203440" y="3371850"/>
            <a:ext cx="3389630" cy="1112520"/>
          </a:xfrm>
          <a:prstGeom prst="homePlate">
            <a:avLst/>
          </a:prstGeom>
          <a:solidFill>
            <a:srgbClr val="DA4767">
              <a:lumMod val="20000"/>
              <a:lumOff val="80000"/>
            </a:srgbClr>
          </a:solidFill>
          <a:ln>
            <a:noFill/>
          </a:ln>
        </p:spPr>
        <p:style>
          <a:lnRef idx="2">
            <a:srgbClr val="FA8024">
              <a:shade val="50000"/>
            </a:srgbClr>
          </a:lnRef>
          <a:fillRef idx="1">
            <a:srgbClr val="FA8024"/>
          </a:fillRef>
          <a:effectRef idx="0">
            <a:srgbClr val="FA8024"/>
          </a:effectRef>
          <a:fontRef idx="minor">
            <a:srgbClr val="FFFFFF"/>
          </a:fontRef>
        </p:style>
        <p:txBody>
          <a:bodyPr rtlCol="0" anchor="ctr"/>
          <a:p>
            <a:pPr algn="ctr"/>
            <a:endParaRPr lang="zh-CN" altLang="en-US">
              <a:solidFill>
                <a:srgbClr val="44BCDA">
                  <a:lumMod val="40000"/>
                  <a:lumOff val="60000"/>
                </a:srgbClr>
              </a:solidFill>
            </a:endParaRPr>
          </a:p>
        </p:txBody>
      </p:sp>
      <p:sp>
        <p:nvSpPr>
          <p:cNvPr id="14" name="椭圆 13"/>
          <p:cNvSpPr/>
          <p:nvPr>
            <p:custDataLst>
              <p:tags r:id="rId30"/>
            </p:custDataLst>
          </p:nvPr>
        </p:nvSpPr>
        <p:spPr>
          <a:xfrm>
            <a:off x="6376670" y="3281680"/>
            <a:ext cx="1292860" cy="1292860"/>
          </a:xfrm>
          <a:prstGeom prst="ellipse">
            <a:avLst/>
          </a:prstGeom>
          <a:solidFill>
            <a:srgbClr val="DA4767">
              <a:lumMod val="60000"/>
              <a:lumOff val="40000"/>
            </a:srgbClr>
          </a:solidFill>
          <a:ln>
            <a:noFill/>
          </a:ln>
        </p:spPr>
        <p:style>
          <a:lnRef idx="2">
            <a:srgbClr val="FA8024">
              <a:shade val="50000"/>
            </a:srgbClr>
          </a:lnRef>
          <a:fillRef idx="1">
            <a:srgbClr val="FA8024"/>
          </a:fillRef>
          <a:effectRef idx="0">
            <a:srgbClr val="FA8024"/>
          </a:effectRef>
          <a:fontRef idx="minor">
            <a:srgbClr val="FFFFFF"/>
          </a:fontRef>
        </p:style>
        <p:txBody>
          <a:bodyPr rtlCol="0" anchor="ctr"/>
          <a:p>
            <a:pPr algn="ctr"/>
            <a:endParaRPr lang="zh-CN" altLang="en-US"/>
          </a:p>
        </p:txBody>
      </p:sp>
      <p:sp>
        <p:nvSpPr>
          <p:cNvPr id="17" name="椭圆 16"/>
          <p:cNvSpPr/>
          <p:nvPr>
            <p:custDataLst>
              <p:tags r:id="rId31"/>
            </p:custDataLst>
          </p:nvPr>
        </p:nvSpPr>
        <p:spPr>
          <a:xfrm>
            <a:off x="6323330" y="3217545"/>
            <a:ext cx="1398270" cy="1421765"/>
          </a:xfrm>
          <a:prstGeom prst="ellipse">
            <a:avLst/>
          </a:prstGeom>
          <a:noFill/>
          <a:ln>
            <a:solidFill>
              <a:srgbClr val="DA4767"/>
            </a:solidFill>
          </a:ln>
          <a:extLst>
            <a:ext uri="{909E8E84-426E-40DD-AFC4-6F175D3DCCD1}">
              <a14:hiddenFill xmlns:a14="http://schemas.microsoft.com/office/drawing/2010/main">
                <a:solidFill>
                  <a:srgbClr val="ED6E68">
                    <a:lumMod val="60000"/>
                    <a:lumOff val="40000"/>
                  </a:srgbClr>
                </a:solidFill>
              </a14:hiddenFill>
            </a:ext>
          </a:extLst>
        </p:spPr>
        <p:style>
          <a:lnRef idx="2">
            <a:srgbClr val="FA8024">
              <a:shade val="50000"/>
            </a:srgbClr>
          </a:lnRef>
          <a:fillRef idx="1">
            <a:srgbClr val="FA8024"/>
          </a:fillRef>
          <a:effectRef idx="0">
            <a:srgbClr val="FA8024"/>
          </a:effectRef>
          <a:fontRef idx="minor">
            <a:srgbClr val="FFFFFF"/>
          </a:fontRef>
        </p:style>
        <p:txBody>
          <a:bodyPr rtlCol="0" anchor="ctr"/>
          <a:p>
            <a:pPr algn="ctr"/>
            <a:endParaRPr lang="zh-CN" altLang="en-US">
              <a:solidFill>
                <a:srgbClr val="44BCDA"/>
              </a:solidFill>
            </a:endParaRPr>
          </a:p>
        </p:txBody>
      </p:sp>
      <p:pic>
        <p:nvPicPr>
          <p:cNvPr id="21" name="图片 20" descr="333639373138363b343435303830323bb9a4d7f7d7f7b7e7"/>
          <p:cNvPicPr>
            <a:picLocks noChangeAspect="1"/>
          </p:cNvPicPr>
          <p:nvPr>
            <p:custDataLst>
              <p:tags r:id="rId32"/>
            </p:custDataLst>
          </p:nvPr>
        </p:nvPicPr>
        <p:blipFill>
          <a:blip r:embed="rId33">
            <a:extLst>
              <a:ext uri="{96DAC541-7B7A-43D3-8B79-37D633B846F1}">
                <asvg:svgBlip xmlns:asvg="http://schemas.microsoft.com/office/drawing/2016/SVG/main" r:embed="rId34"/>
              </a:ext>
            </a:extLst>
          </a:blip>
          <a:stretch>
            <a:fillRect/>
          </a:stretch>
        </p:blipFill>
        <p:spPr>
          <a:xfrm>
            <a:off x="6807200" y="3712210"/>
            <a:ext cx="431800" cy="431800"/>
          </a:xfrm>
          <a:prstGeom prst="rect">
            <a:avLst/>
          </a:prstGeom>
        </p:spPr>
      </p:pic>
      <p:sp>
        <p:nvSpPr>
          <p:cNvPr id="23" name="文本框 22"/>
          <p:cNvSpPr txBox="1"/>
          <p:nvPr>
            <p:custDataLst>
              <p:tags r:id="rId35"/>
            </p:custDataLst>
          </p:nvPr>
        </p:nvSpPr>
        <p:spPr>
          <a:xfrm>
            <a:off x="7798435" y="3728720"/>
            <a:ext cx="2399665" cy="399415"/>
          </a:xfrm>
          <a:prstGeom prst="rect">
            <a:avLst/>
          </a:prstGeom>
          <a:noFill/>
        </p:spPr>
        <p:txBody>
          <a:bodyPr wrap="square" bIns="0" rtlCol="0">
            <a:normAutofit/>
            <a:scene3d>
              <a:camera prst="orthographicFront"/>
              <a:lightRig rig="threePt" dir="t"/>
            </a:scene3d>
          </a:bodyPr>
          <a:p>
            <a:pPr algn="l"/>
            <a:r>
              <a:rPr lang="zh-CN" altLang="en-US" sz="2000" b="1" spc="300">
                <a:solidFill>
                  <a:srgbClr val="DA4767"/>
                </a:solidFill>
                <a:effectLst/>
                <a:uFillTx/>
                <a:latin typeface="Microsoft YaHei Bold" panose="020B0703020204020201" charset="-122"/>
                <a:ea typeface="Microsoft YaHei Bold" panose="020B0703020204020201" charset="-122"/>
              </a:rPr>
              <a:t>（四）安全向度</a:t>
            </a:r>
            <a:endParaRPr lang="zh-CN" altLang="en-US" sz="2000" b="1" spc="300">
              <a:solidFill>
                <a:srgbClr val="DA4767"/>
              </a:solidFill>
              <a:effectLst/>
              <a:uFillTx/>
              <a:latin typeface="Microsoft YaHei Bold" panose="020B0703020204020201" charset="-122"/>
              <a:ea typeface="Microsoft YaHei Bold" panose="020B0703020204020201" charset="-122"/>
            </a:endParaRPr>
          </a:p>
        </p:txBody>
      </p:sp>
      <p:sp>
        <p:nvSpPr>
          <p:cNvPr id="41" name="五边形 40"/>
          <p:cNvSpPr/>
          <p:nvPr>
            <p:custDataLst>
              <p:tags r:id="rId36"/>
            </p:custDataLst>
          </p:nvPr>
        </p:nvSpPr>
        <p:spPr>
          <a:xfrm>
            <a:off x="2227580" y="3371850"/>
            <a:ext cx="3389630" cy="1112520"/>
          </a:xfrm>
          <a:prstGeom prst="homePlate">
            <a:avLst/>
          </a:prstGeom>
          <a:solidFill>
            <a:srgbClr val="44BCDA">
              <a:lumMod val="20000"/>
              <a:lumOff val="80000"/>
            </a:srgbClr>
          </a:solidFill>
          <a:ln>
            <a:noFill/>
          </a:ln>
        </p:spPr>
        <p:style>
          <a:lnRef idx="2">
            <a:srgbClr val="FA8024">
              <a:shade val="50000"/>
            </a:srgbClr>
          </a:lnRef>
          <a:fillRef idx="1">
            <a:srgbClr val="FA8024"/>
          </a:fillRef>
          <a:effectRef idx="0">
            <a:srgbClr val="FA8024"/>
          </a:effectRef>
          <a:fontRef idx="minor">
            <a:srgbClr val="FFFFFF"/>
          </a:fontRef>
        </p:style>
        <p:txBody>
          <a:bodyPr rtlCol="0" anchor="ctr"/>
          <a:p>
            <a:pPr algn="ctr"/>
            <a:endParaRPr lang="zh-CN" altLang="en-US">
              <a:solidFill>
                <a:srgbClr val="44BCDA">
                  <a:lumMod val="40000"/>
                  <a:lumOff val="60000"/>
                </a:srgbClr>
              </a:solidFill>
            </a:endParaRPr>
          </a:p>
        </p:txBody>
      </p:sp>
      <p:sp>
        <p:nvSpPr>
          <p:cNvPr id="42" name="椭圆 41"/>
          <p:cNvSpPr/>
          <p:nvPr>
            <p:custDataLst>
              <p:tags r:id="rId37"/>
            </p:custDataLst>
          </p:nvPr>
        </p:nvSpPr>
        <p:spPr>
          <a:xfrm>
            <a:off x="1400810" y="3281680"/>
            <a:ext cx="1292860" cy="1292860"/>
          </a:xfrm>
          <a:prstGeom prst="ellipse">
            <a:avLst/>
          </a:prstGeom>
          <a:solidFill>
            <a:srgbClr val="44BCDA">
              <a:lumMod val="60000"/>
              <a:lumOff val="40000"/>
            </a:srgbClr>
          </a:solidFill>
          <a:ln>
            <a:noFill/>
          </a:ln>
        </p:spPr>
        <p:style>
          <a:lnRef idx="2">
            <a:srgbClr val="FA8024">
              <a:shade val="50000"/>
            </a:srgbClr>
          </a:lnRef>
          <a:fillRef idx="1">
            <a:srgbClr val="FA8024"/>
          </a:fillRef>
          <a:effectRef idx="0">
            <a:srgbClr val="FA8024"/>
          </a:effectRef>
          <a:fontRef idx="minor">
            <a:srgbClr val="FFFFFF"/>
          </a:fontRef>
        </p:style>
        <p:txBody>
          <a:bodyPr rtlCol="0" anchor="ctr"/>
          <a:p>
            <a:pPr algn="ctr"/>
            <a:endParaRPr lang="zh-CN" altLang="en-US"/>
          </a:p>
        </p:txBody>
      </p:sp>
      <p:sp>
        <p:nvSpPr>
          <p:cNvPr id="43" name="椭圆 42"/>
          <p:cNvSpPr/>
          <p:nvPr>
            <p:custDataLst>
              <p:tags r:id="rId38"/>
            </p:custDataLst>
          </p:nvPr>
        </p:nvSpPr>
        <p:spPr>
          <a:xfrm>
            <a:off x="1347470" y="3217545"/>
            <a:ext cx="1398270" cy="1421765"/>
          </a:xfrm>
          <a:prstGeom prst="ellipse">
            <a:avLst/>
          </a:prstGeom>
          <a:noFill/>
          <a:ln>
            <a:solidFill>
              <a:srgbClr val="44BCDA"/>
            </a:solidFill>
          </a:ln>
          <a:extLst>
            <a:ext uri="{909E8E84-426E-40DD-AFC4-6F175D3DCCD1}">
              <a14:hiddenFill xmlns:a14="http://schemas.microsoft.com/office/drawing/2010/main">
                <a:solidFill>
                  <a:srgbClr val="ED6E68">
                    <a:lumMod val="60000"/>
                    <a:lumOff val="40000"/>
                  </a:srgbClr>
                </a:solidFill>
              </a14:hiddenFill>
            </a:ext>
          </a:extLst>
        </p:spPr>
        <p:style>
          <a:lnRef idx="2">
            <a:srgbClr val="FA8024">
              <a:shade val="50000"/>
            </a:srgbClr>
          </a:lnRef>
          <a:fillRef idx="1">
            <a:srgbClr val="FA8024"/>
          </a:fillRef>
          <a:effectRef idx="0">
            <a:srgbClr val="FA8024"/>
          </a:effectRef>
          <a:fontRef idx="minor">
            <a:srgbClr val="FFFFFF"/>
          </a:fontRef>
        </p:style>
        <p:txBody>
          <a:bodyPr rtlCol="0" anchor="ctr"/>
          <a:p>
            <a:pPr algn="ctr"/>
            <a:endParaRPr lang="zh-CN" altLang="en-US">
              <a:solidFill>
                <a:srgbClr val="44BCDA"/>
              </a:solidFill>
            </a:endParaRPr>
          </a:p>
        </p:txBody>
      </p:sp>
      <p:pic>
        <p:nvPicPr>
          <p:cNvPr id="45" name="图片 44" descr="333639373138363b343435303739363bd2b5cef1bcbcc4dc"/>
          <p:cNvPicPr>
            <a:picLocks noChangeAspect="1"/>
          </p:cNvPicPr>
          <p:nvPr>
            <p:custDataLst>
              <p:tags r:id="rId39"/>
            </p:custDataLst>
          </p:nvPr>
        </p:nvPicPr>
        <p:blipFill>
          <a:blip r:embed="rId40">
            <a:extLst>
              <a:ext uri="{96DAC541-7B7A-43D3-8B79-37D633B846F1}">
                <asvg:svgBlip xmlns:asvg="http://schemas.microsoft.com/office/drawing/2016/SVG/main" r:embed="rId41"/>
              </a:ext>
            </a:extLst>
          </a:blip>
          <a:stretch>
            <a:fillRect/>
          </a:stretch>
        </p:blipFill>
        <p:spPr>
          <a:xfrm>
            <a:off x="1831340" y="3712210"/>
            <a:ext cx="431800" cy="431800"/>
          </a:xfrm>
          <a:prstGeom prst="rect">
            <a:avLst/>
          </a:prstGeom>
        </p:spPr>
      </p:pic>
      <p:sp>
        <p:nvSpPr>
          <p:cNvPr id="50" name="文本框 49"/>
          <p:cNvSpPr txBox="1"/>
          <p:nvPr>
            <p:custDataLst>
              <p:tags r:id="rId42"/>
            </p:custDataLst>
          </p:nvPr>
        </p:nvSpPr>
        <p:spPr>
          <a:xfrm>
            <a:off x="2905125" y="3733800"/>
            <a:ext cx="2439670" cy="388620"/>
          </a:xfrm>
          <a:prstGeom prst="rect">
            <a:avLst/>
          </a:prstGeom>
          <a:noFill/>
        </p:spPr>
        <p:txBody>
          <a:bodyPr wrap="square" bIns="0" rtlCol="0">
            <a:normAutofit/>
            <a:scene3d>
              <a:camera prst="orthographicFront"/>
              <a:lightRig rig="threePt" dir="t"/>
            </a:scene3d>
          </a:bodyPr>
          <a:p>
            <a:pPr algn="l"/>
            <a:r>
              <a:rPr lang="zh-CN" altLang="en-US" sz="2000" b="1" spc="300">
                <a:solidFill>
                  <a:srgbClr val="00D6D6">
                    <a:lumMod val="75000"/>
                  </a:srgbClr>
                </a:solidFill>
                <a:effectLst/>
                <a:uFillTx/>
                <a:latin typeface="Microsoft YaHei Bold" panose="020B0703020204020201" charset="-122"/>
                <a:ea typeface="Microsoft YaHei Bold" panose="020B0703020204020201" charset="-122"/>
              </a:rPr>
              <a:t>（三）水平向度</a:t>
            </a:r>
            <a:endParaRPr lang="zh-CN" altLang="en-US" sz="2000" b="1" spc="300">
              <a:solidFill>
                <a:srgbClr val="00D6D6">
                  <a:lumMod val="75000"/>
                </a:srgbClr>
              </a:solidFill>
              <a:effectLst/>
              <a:uFillTx/>
              <a:latin typeface="Microsoft YaHei Bold" panose="020B0703020204020201" charset="-122"/>
              <a:ea typeface="Microsoft YaHei Bold" panose="020B0703020204020201" charset="-122"/>
            </a:endParaRPr>
          </a:p>
        </p:txBody>
      </p:sp>
    </p:spTree>
    <p:custDataLst>
      <p:tags r:id="rId43"/>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标题 3"/>
          <p:cNvSpPr>
            <a:spLocks noGrp="1"/>
          </p:cNvSpPr>
          <p:nvPr>
            <p:ph type="title"/>
          </p:nvPr>
        </p:nvSpPr>
        <p:spPr>
          <a:xfrm>
            <a:off x="154940" y="540385"/>
            <a:ext cx="11435080" cy="862330"/>
          </a:xfrm>
        </p:spPr>
        <p:txBody>
          <a:bodyPr/>
          <a:p>
            <a:r>
              <a:rPr lang="zh-CN" altLang="en-US">
                <a:solidFill>
                  <a:schemeClr val="tx1"/>
                </a:solidFill>
              </a:rPr>
              <a:t>（一）视野向度</a:t>
            </a:r>
            <a:endParaRPr lang="zh-CN" altLang="en-US">
              <a:solidFill>
                <a:schemeClr val="tx1"/>
              </a:solidFill>
            </a:endParaRPr>
          </a:p>
        </p:txBody>
      </p:sp>
      <p:sp>
        <p:nvSpPr>
          <p:cNvPr id="50" name="文本框 49"/>
          <p:cNvSpPr txBox="1"/>
          <p:nvPr>
            <p:custDataLst>
              <p:tags r:id="rId1"/>
            </p:custDataLst>
          </p:nvPr>
        </p:nvSpPr>
        <p:spPr>
          <a:xfrm>
            <a:off x="8890635" y="2056765"/>
            <a:ext cx="2122805" cy="441325"/>
          </a:xfrm>
          <a:prstGeom prst="rect">
            <a:avLst/>
          </a:prstGeom>
          <a:noFill/>
        </p:spPr>
        <p:txBody>
          <a:bodyPr wrap="square" bIns="0" rtlCol="0">
            <a:noAutofit/>
          </a:bodyPr>
          <a:p>
            <a:pPr algn="l"/>
            <a:r>
              <a:rPr lang="zh-CN" altLang="en-US" sz="2000">
                <a:solidFill>
                  <a:srgbClr val="636190"/>
                </a:solidFill>
                <a:uFillTx/>
                <a:latin typeface="思源黑体 CN Bold" panose="020B0800000000000000" charset="-122"/>
                <a:ea typeface="思源黑体 CN Bold" panose="020B0800000000000000" charset="-122"/>
              </a:rPr>
              <a:t>3 . 近—高低</a:t>
            </a:r>
            <a:endParaRPr lang="zh-CN" altLang="en-US" sz="2000">
              <a:solidFill>
                <a:srgbClr val="636190"/>
              </a:solidFill>
              <a:uFillTx/>
              <a:latin typeface="思源黑体 CN Bold" panose="020B0800000000000000" charset="-122"/>
              <a:ea typeface="思源黑体 CN Bold" panose="020B0800000000000000" charset="-122"/>
            </a:endParaRPr>
          </a:p>
        </p:txBody>
      </p:sp>
      <p:sp>
        <p:nvSpPr>
          <p:cNvPr id="51" name="文本框 50"/>
          <p:cNvSpPr txBox="1"/>
          <p:nvPr>
            <p:custDataLst>
              <p:tags r:id="rId2"/>
            </p:custDataLst>
          </p:nvPr>
        </p:nvSpPr>
        <p:spPr>
          <a:xfrm>
            <a:off x="8890635" y="2506980"/>
            <a:ext cx="2699385" cy="1802765"/>
          </a:xfrm>
          <a:prstGeom prst="rect">
            <a:avLst/>
          </a:prstGeom>
          <a:noFill/>
        </p:spPr>
        <p:txBody>
          <a:bodyPr wrap="square" bIns="46990" rtlCol="0">
            <a:noAutofit/>
          </a:bodyPr>
          <a:p>
            <a:pPr indent="-457200" algn="l" fontAlgn="auto">
              <a:lnSpc>
                <a:spcPct val="130000"/>
              </a:lnSpc>
              <a:spcAft>
                <a:spcPts val="1000"/>
              </a:spcAft>
            </a:pPr>
            <a:r>
              <a:rPr lang="zh-CN" altLang="en-US" sz="1600">
                <a:solidFill>
                  <a:schemeClr val="tx1">
                    <a:lumMod val="85000"/>
                    <a:lumOff val="15000"/>
                  </a:schemeClr>
                </a:solidFill>
                <a:uFillTx/>
                <a:latin typeface="Microsoft YaHei Regular" panose="020B0503020204020204" charset="-122"/>
                <a:ea typeface="Microsoft YaHei Regular" panose="020B0503020204020204" charset="-122"/>
              </a:rPr>
              <a:t>幼儿园不应高墙四立局限幼儿的视野，而应设置透视围栏、观察台、土墩、室外表演台等，让幼儿获得远近高低不同的视觉效果。</a:t>
            </a:r>
            <a:endParaRPr lang="zh-CN" altLang="en-US" sz="1600">
              <a:solidFill>
                <a:schemeClr val="tx1">
                  <a:lumMod val="85000"/>
                  <a:lumOff val="15000"/>
                </a:schemeClr>
              </a:solidFill>
              <a:uFillTx/>
              <a:latin typeface="Microsoft YaHei Regular" panose="020B0503020204020204" charset="-122"/>
              <a:ea typeface="Microsoft YaHei Regular" panose="020B0503020204020204" charset="-122"/>
            </a:endParaRPr>
          </a:p>
        </p:txBody>
      </p:sp>
      <p:cxnSp>
        <p:nvCxnSpPr>
          <p:cNvPr id="36" name="直接连接符 35"/>
          <p:cNvCxnSpPr/>
          <p:nvPr>
            <p:custDataLst>
              <p:tags r:id="rId3"/>
            </p:custDataLst>
          </p:nvPr>
        </p:nvCxnSpPr>
        <p:spPr>
          <a:xfrm>
            <a:off x="5622290" y="2644775"/>
            <a:ext cx="2242820" cy="541655"/>
          </a:xfrm>
          <a:prstGeom prst="line">
            <a:avLst/>
          </a:prstGeom>
        </p:spPr>
        <p:style>
          <a:lnRef idx="1">
            <a:srgbClr val="636190"/>
          </a:lnRef>
          <a:fillRef idx="0">
            <a:srgbClr val="636190"/>
          </a:fillRef>
          <a:effectRef idx="0">
            <a:srgbClr val="636190"/>
          </a:effectRef>
          <a:fontRef idx="minor">
            <a:srgbClr val="000000"/>
          </a:fontRef>
        </p:style>
      </p:cxnSp>
      <p:cxnSp>
        <p:nvCxnSpPr>
          <p:cNvPr id="41" name="直接连接符 40"/>
          <p:cNvCxnSpPr/>
          <p:nvPr>
            <p:custDataLst>
              <p:tags r:id="rId4"/>
            </p:custDataLst>
          </p:nvPr>
        </p:nvCxnSpPr>
        <p:spPr>
          <a:xfrm flipV="1">
            <a:off x="6337935" y="3066415"/>
            <a:ext cx="1673225" cy="829945"/>
          </a:xfrm>
          <a:prstGeom prst="line">
            <a:avLst/>
          </a:prstGeom>
        </p:spPr>
        <p:style>
          <a:lnRef idx="1">
            <a:srgbClr val="636190"/>
          </a:lnRef>
          <a:fillRef idx="0">
            <a:srgbClr val="636190"/>
          </a:fillRef>
          <a:effectRef idx="0">
            <a:srgbClr val="636190"/>
          </a:effectRef>
          <a:fontRef idx="minor">
            <a:srgbClr val="000000"/>
          </a:fontRef>
        </p:style>
      </p:cxnSp>
      <p:cxnSp>
        <p:nvCxnSpPr>
          <p:cNvPr id="43" name="直接连接符 42"/>
          <p:cNvCxnSpPr/>
          <p:nvPr>
            <p:custDataLst>
              <p:tags r:id="rId5"/>
            </p:custDataLst>
          </p:nvPr>
        </p:nvCxnSpPr>
        <p:spPr>
          <a:xfrm flipV="1">
            <a:off x="4135120" y="2626360"/>
            <a:ext cx="1315085" cy="1033145"/>
          </a:xfrm>
          <a:prstGeom prst="line">
            <a:avLst/>
          </a:prstGeom>
        </p:spPr>
        <p:style>
          <a:lnRef idx="1">
            <a:srgbClr val="636190"/>
          </a:lnRef>
          <a:fillRef idx="0">
            <a:srgbClr val="636190"/>
          </a:fillRef>
          <a:effectRef idx="0">
            <a:srgbClr val="636190"/>
          </a:effectRef>
          <a:fontRef idx="minor">
            <a:srgbClr val="000000"/>
          </a:fontRef>
        </p:style>
      </p:cxnSp>
      <p:cxnSp>
        <p:nvCxnSpPr>
          <p:cNvPr id="48" name="直接连接符 47"/>
          <p:cNvCxnSpPr/>
          <p:nvPr>
            <p:custDataLst>
              <p:tags r:id="rId6"/>
            </p:custDataLst>
          </p:nvPr>
        </p:nvCxnSpPr>
        <p:spPr>
          <a:xfrm flipH="1" flipV="1">
            <a:off x="5450205" y="2626360"/>
            <a:ext cx="704850" cy="1213485"/>
          </a:xfrm>
          <a:prstGeom prst="line">
            <a:avLst/>
          </a:prstGeom>
        </p:spPr>
        <p:style>
          <a:lnRef idx="1">
            <a:srgbClr val="636190"/>
          </a:lnRef>
          <a:fillRef idx="0">
            <a:srgbClr val="636190"/>
          </a:fillRef>
          <a:effectRef idx="0">
            <a:srgbClr val="636190"/>
          </a:effectRef>
          <a:fontRef idx="minor">
            <a:srgbClr val="000000"/>
          </a:fontRef>
        </p:style>
      </p:cxnSp>
      <p:cxnSp>
        <p:nvCxnSpPr>
          <p:cNvPr id="53" name="直接连接符 52"/>
          <p:cNvCxnSpPr/>
          <p:nvPr>
            <p:custDataLst>
              <p:tags r:id="rId7"/>
            </p:custDataLst>
          </p:nvPr>
        </p:nvCxnSpPr>
        <p:spPr>
          <a:xfrm>
            <a:off x="4203065" y="3695065"/>
            <a:ext cx="1788795" cy="196215"/>
          </a:xfrm>
          <a:prstGeom prst="line">
            <a:avLst/>
          </a:prstGeom>
        </p:spPr>
        <p:style>
          <a:lnRef idx="1">
            <a:srgbClr val="636190"/>
          </a:lnRef>
          <a:fillRef idx="0">
            <a:srgbClr val="636190"/>
          </a:fillRef>
          <a:effectRef idx="0">
            <a:srgbClr val="636190"/>
          </a:effectRef>
          <a:fontRef idx="minor">
            <a:srgbClr val="000000"/>
          </a:fontRef>
        </p:style>
      </p:cxnSp>
      <p:sp>
        <p:nvSpPr>
          <p:cNvPr id="70" name="椭圆 69"/>
          <p:cNvSpPr/>
          <p:nvPr>
            <p:custDataLst>
              <p:tags r:id="rId8"/>
            </p:custDataLst>
          </p:nvPr>
        </p:nvSpPr>
        <p:spPr>
          <a:xfrm>
            <a:off x="5694045" y="3482340"/>
            <a:ext cx="827405" cy="827405"/>
          </a:xfrm>
          <a:prstGeom prst="ellipse">
            <a:avLst/>
          </a:prstGeom>
          <a:solidFill>
            <a:srgbClr val="FFFFFF"/>
          </a:solidFill>
          <a:ln>
            <a:solidFill>
              <a:srgbClr val="636190"/>
            </a:solidFill>
          </a:ln>
        </p:spPr>
        <p:style>
          <a:lnRef idx="2">
            <a:srgbClr val="636190">
              <a:shade val="50000"/>
            </a:srgbClr>
          </a:lnRef>
          <a:fillRef idx="1">
            <a:srgbClr val="636190"/>
          </a:fillRef>
          <a:effectRef idx="0">
            <a:srgbClr val="636190"/>
          </a:effectRef>
          <a:fontRef idx="minor">
            <a:srgbClr val="FFFFFF"/>
          </a:fontRef>
        </p:style>
        <p:txBody>
          <a:bodyPr rtlCol="0" anchor="ctr"/>
          <a:p>
            <a:pPr algn="ctr"/>
            <a:endParaRPr lang="zh-CN" altLang="en-US"/>
          </a:p>
        </p:txBody>
      </p:sp>
      <p:sp>
        <p:nvSpPr>
          <p:cNvPr id="69" name="椭圆 68"/>
          <p:cNvSpPr/>
          <p:nvPr>
            <p:custDataLst>
              <p:tags r:id="rId9"/>
            </p:custDataLst>
          </p:nvPr>
        </p:nvSpPr>
        <p:spPr>
          <a:xfrm>
            <a:off x="7484110" y="2574290"/>
            <a:ext cx="1112520" cy="1112520"/>
          </a:xfrm>
          <a:prstGeom prst="ellipse">
            <a:avLst/>
          </a:prstGeom>
          <a:solidFill>
            <a:srgbClr val="FFFFFF"/>
          </a:solidFill>
          <a:ln>
            <a:solidFill>
              <a:srgbClr val="636190"/>
            </a:solidFill>
          </a:ln>
        </p:spPr>
        <p:style>
          <a:lnRef idx="2">
            <a:srgbClr val="636190">
              <a:shade val="50000"/>
            </a:srgbClr>
          </a:lnRef>
          <a:fillRef idx="1">
            <a:srgbClr val="636190"/>
          </a:fillRef>
          <a:effectRef idx="0">
            <a:srgbClr val="636190"/>
          </a:effectRef>
          <a:fontRef idx="minor">
            <a:srgbClr val="FFFFFF"/>
          </a:fontRef>
        </p:style>
        <p:txBody>
          <a:bodyPr rtlCol="0" anchor="ctr"/>
          <a:p>
            <a:pPr algn="ctr"/>
            <a:endParaRPr lang="zh-CN" altLang="en-US"/>
          </a:p>
        </p:txBody>
      </p:sp>
      <p:sp>
        <p:nvSpPr>
          <p:cNvPr id="25" name="椭圆 24"/>
          <p:cNvSpPr/>
          <p:nvPr>
            <p:custDataLst>
              <p:tags r:id="rId10"/>
            </p:custDataLst>
          </p:nvPr>
        </p:nvSpPr>
        <p:spPr>
          <a:xfrm>
            <a:off x="7536180" y="2626360"/>
            <a:ext cx="1008380" cy="1008380"/>
          </a:xfrm>
          <a:prstGeom prst="ellipse">
            <a:avLst/>
          </a:prstGeom>
          <a:ln>
            <a:noFill/>
          </a:ln>
        </p:spPr>
        <p:style>
          <a:lnRef idx="2">
            <a:srgbClr val="636190">
              <a:shade val="50000"/>
            </a:srgbClr>
          </a:lnRef>
          <a:fillRef idx="1">
            <a:srgbClr val="636190"/>
          </a:fillRef>
          <a:effectRef idx="0">
            <a:srgbClr val="636190"/>
          </a:effectRef>
          <a:fontRef idx="minor">
            <a:srgbClr val="FFFFFF"/>
          </a:fontRef>
        </p:style>
        <p:txBody>
          <a:bodyPr rtlCol="0" anchor="ctr"/>
          <a:p>
            <a:pPr algn="ctr"/>
            <a:endParaRPr lang="zh-CN" altLang="en-US"/>
          </a:p>
        </p:txBody>
      </p:sp>
      <p:sp>
        <p:nvSpPr>
          <p:cNvPr id="30" name="椭圆 29"/>
          <p:cNvSpPr/>
          <p:nvPr>
            <p:custDataLst>
              <p:tags r:id="rId11"/>
            </p:custDataLst>
          </p:nvPr>
        </p:nvSpPr>
        <p:spPr>
          <a:xfrm>
            <a:off x="5759450" y="3547745"/>
            <a:ext cx="696595" cy="696595"/>
          </a:xfrm>
          <a:prstGeom prst="ellipse">
            <a:avLst/>
          </a:prstGeom>
          <a:ln>
            <a:noFill/>
          </a:ln>
        </p:spPr>
        <p:style>
          <a:lnRef idx="2">
            <a:srgbClr val="636190">
              <a:shade val="50000"/>
            </a:srgbClr>
          </a:lnRef>
          <a:fillRef idx="1">
            <a:srgbClr val="636190"/>
          </a:fillRef>
          <a:effectRef idx="0">
            <a:srgbClr val="636190"/>
          </a:effectRef>
          <a:fontRef idx="minor">
            <a:srgbClr val="FFFFFF"/>
          </a:fontRef>
        </p:style>
        <p:txBody>
          <a:bodyPr rtlCol="0" anchor="ctr"/>
          <a:p>
            <a:pPr algn="ctr"/>
            <a:endParaRPr lang="zh-CN" altLang="en-US"/>
          </a:p>
        </p:txBody>
      </p:sp>
      <p:sp>
        <p:nvSpPr>
          <p:cNvPr id="77" name="文本框 76"/>
          <p:cNvSpPr txBox="1"/>
          <p:nvPr>
            <p:custDataLst>
              <p:tags r:id="rId12"/>
            </p:custDataLst>
          </p:nvPr>
        </p:nvSpPr>
        <p:spPr>
          <a:xfrm>
            <a:off x="1059180" y="3275330"/>
            <a:ext cx="2242820" cy="441325"/>
          </a:xfrm>
          <a:prstGeom prst="rect">
            <a:avLst/>
          </a:prstGeom>
          <a:noFill/>
        </p:spPr>
        <p:txBody>
          <a:bodyPr wrap="square" bIns="0" rtlCol="0">
            <a:noAutofit/>
          </a:bodyPr>
          <a:p>
            <a:pPr algn="r"/>
            <a:r>
              <a:rPr lang="zh-CN" altLang="en-US" sz="2000">
                <a:solidFill>
                  <a:srgbClr val="636190"/>
                </a:solidFill>
                <a:uFillTx/>
                <a:latin typeface="思源黑体 CN Bold" panose="020B0800000000000000" charset="-122"/>
                <a:ea typeface="思源黑体 CN Bold" panose="020B0800000000000000" charset="-122"/>
              </a:rPr>
              <a:t>1. 露天—遮蔽</a:t>
            </a:r>
            <a:endParaRPr lang="zh-CN" altLang="en-US" sz="2000">
              <a:solidFill>
                <a:srgbClr val="636190"/>
              </a:solidFill>
              <a:uFillTx/>
              <a:latin typeface="思源黑体 CN Bold" panose="020B0800000000000000" charset="-122"/>
              <a:ea typeface="思源黑体 CN Bold" panose="020B0800000000000000" charset="-122"/>
            </a:endParaRPr>
          </a:p>
        </p:txBody>
      </p:sp>
      <p:sp>
        <p:nvSpPr>
          <p:cNvPr id="78" name="文本框 77"/>
          <p:cNvSpPr txBox="1"/>
          <p:nvPr>
            <p:custDataLst>
              <p:tags r:id="rId13"/>
            </p:custDataLst>
          </p:nvPr>
        </p:nvSpPr>
        <p:spPr>
          <a:xfrm>
            <a:off x="601980" y="3717290"/>
            <a:ext cx="2700020" cy="2011680"/>
          </a:xfrm>
          <a:prstGeom prst="rect">
            <a:avLst/>
          </a:prstGeom>
          <a:noFill/>
        </p:spPr>
        <p:txBody>
          <a:bodyPr wrap="square" bIns="46990" rtlCol="0">
            <a:noAutofit/>
          </a:bodyPr>
          <a:p>
            <a:pPr indent="-457200" algn="r" fontAlgn="auto">
              <a:lnSpc>
                <a:spcPct val="130000"/>
              </a:lnSpc>
              <a:spcAft>
                <a:spcPts val="1000"/>
              </a:spcAft>
            </a:pPr>
            <a:r>
              <a:rPr lang="zh-CN" altLang="en-US" sz="1600">
                <a:solidFill>
                  <a:schemeClr val="tx1">
                    <a:lumMod val="85000"/>
                    <a:lumOff val="15000"/>
                  </a:schemeClr>
                </a:solidFill>
                <a:uFillTx/>
                <a:latin typeface="Microsoft YaHei Regular" panose="020B0503020204020204" charset="-122"/>
                <a:ea typeface="Microsoft YaHei Regular" panose="020B0503020204020204" charset="-122"/>
              </a:rPr>
              <a:t>幼儿园要有沐浴阳光的露天场地，也要有绿荫覆盖的活动空间；从室内幼儿可透过不同形状的凸窗、拱形门，以及房外露台、走廊、阳台获得多种视野。</a:t>
            </a:r>
            <a:endParaRPr lang="zh-CN" altLang="en-US" sz="1600">
              <a:solidFill>
                <a:schemeClr val="tx1">
                  <a:lumMod val="85000"/>
                  <a:lumOff val="15000"/>
                </a:schemeClr>
              </a:solidFill>
              <a:uFillTx/>
              <a:latin typeface="Microsoft YaHei Regular" panose="020B0503020204020204" charset="-122"/>
              <a:ea typeface="Microsoft YaHei Regular" panose="020B0503020204020204" charset="-122"/>
            </a:endParaRPr>
          </a:p>
        </p:txBody>
      </p:sp>
      <p:sp>
        <p:nvSpPr>
          <p:cNvPr id="79" name="文本框 78"/>
          <p:cNvSpPr txBox="1"/>
          <p:nvPr>
            <p:custDataLst>
              <p:tags r:id="rId14"/>
            </p:custDataLst>
          </p:nvPr>
        </p:nvSpPr>
        <p:spPr>
          <a:xfrm>
            <a:off x="5267960" y="4613275"/>
            <a:ext cx="1957070" cy="441325"/>
          </a:xfrm>
          <a:prstGeom prst="rect">
            <a:avLst/>
          </a:prstGeom>
          <a:noFill/>
        </p:spPr>
        <p:txBody>
          <a:bodyPr wrap="square" bIns="0" rtlCol="0">
            <a:noAutofit/>
          </a:bodyPr>
          <a:p>
            <a:pPr algn="ctr"/>
            <a:r>
              <a:rPr lang="zh-CN" altLang="en-US" sz="2000">
                <a:solidFill>
                  <a:srgbClr val="636190"/>
                </a:solidFill>
                <a:uFillTx/>
                <a:latin typeface="思源黑体 CN Bold" panose="020B0800000000000000" charset="-122"/>
                <a:ea typeface="思源黑体 CN Bold" panose="020B0800000000000000" charset="-122"/>
              </a:rPr>
              <a:t>2. 朝阳—背阴</a:t>
            </a:r>
            <a:endParaRPr lang="zh-CN" altLang="en-US" sz="2000">
              <a:solidFill>
                <a:srgbClr val="636190"/>
              </a:solidFill>
              <a:uFillTx/>
              <a:latin typeface="思源黑体 CN Bold" panose="020B0800000000000000" charset="-122"/>
              <a:ea typeface="思源黑体 CN Bold" panose="020B0800000000000000" charset="-122"/>
            </a:endParaRPr>
          </a:p>
        </p:txBody>
      </p:sp>
      <p:sp>
        <p:nvSpPr>
          <p:cNvPr id="80" name="文本框 79"/>
          <p:cNvSpPr txBox="1"/>
          <p:nvPr>
            <p:custDataLst>
              <p:tags r:id="rId15"/>
            </p:custDataLst>
          </p:nvPr>
        </p:nvSpPr>
        <p:spPr>
          <a:xfrm>
            <a:off x="4735830" y="5063490"/>
            <a:ext cx="3021330" cy="1313180"/>
          </a:xfrm>
          <a:prstGeom prst="rect">
            <a:avLst/>
          </a:prstGeom>
          <a:noFill/>
        </p:spPr>
        <p:txBody>
          <a:bodyPr wrap="square" bIns="46990" rtlCol="0">
            <a:noAutofit/>
          </a:bodyPr>
          <a:p>
            <a:pPr indent="-457200" algn="just" fontAlgn="auto">
              <a:lnSpc>
                <a:spcPct val="130000"/>
              </a:lnSpc>
              <a:spcAft>
                <a:spcPts val="1000"/>
              </a:spcAft>
            </a:pPr>
            <a:r>
              <a:rPr lang="zh-CN" altLang="en-US" sz="1600">
                <a:solidFill>
                  <a:schemeClr val="tx1">
                    <a:lumMod val="85000"/>
                    <a:lumOff val="15000"/>
                  </a:schemeClr>
                </a:solidFill>
                <a:uFillTx/>
                <a:latin typeface="Microsoft YaHei Regular" panose="020B0503020204020204" charset="-122"/>
                <a:ea typeface="Microsoft YaHei Regular" panose="020B0503020204020204" charset="-122"/>
              </a:rPr>
              <a:t>幼儿园应注意选址方向，幼儿园建筑不应坐东朝西，而应朝北方向，以避免早晚阳光直射，使幼儿获得舒适的视野。</a:t>
            </a:r>
            <a:endParaRPr lang="zh-CN" altLang="en-US" sz="1600">
              <a:solidFill>
                <a:schemeClr val="tx1">
                  <a:lumMod val="85000"/>
                  <a:lumOff val="15000"/>
                </a:schemeClr>
              </a:solidFill>
              <a:uFillTx/>
              <a:latin typeface="Microsoft YaHei Regular" panose="020B0503020204020204" charset="-122"/>
              <a:ea typeface="Microsoft YaHei Regular" panose="020B0503020204020204" charset="-122"/>
            </a:endParaRPr>
          </a:p>
        </p:txBody>
      </p:sp>
      <p:sp>
        <p:nvSpPr>
          <p:cNvPr id="71" name="椭圆 70"/>
          <p:cNvSpPr/>
          <p:nvPr>
            <p:custDataLst>
              <p:tags r:id="rId16"/>
            </p:custDataLst>
          </p:nvPr>
        </p:nvSpPr>
        <p:spPr>
          <a:xfrm>
            <a:off x="3678555" y="3176270"/>
            <a:ext cx="862330" cy="862330"/>
          </a:xfrm>
          <a:prstGeom prst="ellipse">
            <a:avLst/>
          </a:prstGeom>
          <a:solidFill>
            <a:srgbClr val="FFFFFF"/>
          </a:solidFill>
          <a:ln>
            <a:solidFill>
              <a:srgbClr val="636190"/>
            </a:solidFill>
          </a:ln>
        </p:spPr>
        <p:style>
          <a:lnRef idx="2">
            <a:srgbClr val="636190">
              <a:shade val="50000"/>
            </a:srgbClr>
          </a:lnRef>
          <a:fillRef idx="1">
            <a:srgbClr val="636190"/>
          </a:fillRef>
          <a:effectRef idx="0">
            <a:srgbClr val="636190"/>
          </a:effectRef>
          <a:fontRef idx="minor">
            <a:srgbClr val="FFFFFF"/>
          </a:fontRef>
        </p:style>
        <p:txBody>
          <a:bodyPr rtlCol="0" anchor="ctr"/>
          <a:p>
            <a:pPr algn="ctr"/>
            <a:endParaRPr lang="zh-CN" altLang="en-US"/>
          </a:p>
        </p:txBody>
      </p:sp>
      <p:sp>
        <p:nvSpPr>
          <p:cNvPr id="29" name="椭圆 28"/>
          <p:cNvSpPr/>
          <p:nvPr>
            <p:custDataLst>
              <p:tags r:id="rId17"/>
            </p:custDataLst>
          </p:nvPr>
        </p:nvSpPr>
        <p:spPr>
          <a:xfrm>
            <a:off x="3723005" y="3220085"/>
            <a:ext cx="774065" cy="774065"/>
          </a:xfrm>
          <a:prstGeom prst="ellipse">
            <a:avLst/>
          </a:prstGeom>
          <a:solidFill>
            <a:srgbClr val="C79ED3"/>
          </a:solidFill>
          <a:ln>
            <a:noFill/>
          </a:ln>
        </p:spPr>
        <p:style>
          <a:lnRef idx="2">
            <a:srgbClr val="636190">
              <a:shade val="50000"/>
            </a:srgbClr>
          </a:lnRef>
          <a:fillRef idx="1">
            <a:srgbClr val="636190"/>
          </a:fillRef>
          <a:effectRef idx="0">
            <a:srgbClr val="636190"/>
          </a:effectRef>
          <a:fontRef idx="minor">
            <a:srgbClr val="FFFFFF"/>
          </a:fontRef>
        </p:style>
        <p:txBody>
          <a:bodyPr rtlCol="0" anchor="ctr"/>
          <a:p>
            <a:pPr algn="ctr"/>
            <a:endParaRPr lang="zh-CN" altLang="en-US"/>
          </a:p>
        </p:txBody>
      </p:sp>
      <p:pic>
        <p:nvPicPr>
          <p:cNvPr id="2" name="图片 1" descr="343435383038363b343532323339303bbacfcdacc7a9caf0"/>
          <p:cNvPicPr>
            <a:picLocks noChangeAspect="1"/>
          </p:cNvPicPr>
          <p:nvPr>
            <p:custDataLst>
              <p:tags r:id="rId18"/>
            </p:custDataLst>
          </p:nvPr>
        </p:nvPicPr>
        <p:blipFill>
          <a:blip r:embed="rId19">
            <a:extLst>
              <a:ext uri="{96DAC541-7B7A-43D3-8B79-37D633B846F1}">
                <asvg:svgBlip xmlns:asvg="http://schemas.microsoft.com/office/drawing/2016/SVG/main" r:embed="rId20"/>
              </a:ext>
            </a:extLst>
          </a:blip>
          <a:stretch>
            <a:fillRect/>
          </a:stretch>
        </p:blipFill>
        <p:spPr>
          <a:xfrm>
            <a:off x="3978275" y="3475355"/>
            <a:ext cx="263525" cy="263525"/>
          </a:xfrm>
          <a:prstGeom prst="rect">
            <a:avLst/>
          </a:prstGeom>
        </p:spPr>
      </p:pic>
      <p:pic>
        <p:nvPicPr>
          <p:cNvPr id="3" name="图片 2" descr="343435383038363b343532323431303bbdd7b6cec1aacfb5"/>
          <p:cNvPicPr>
            <a:picLocks noChangeAspect="1"/>
          </p:cNvPicPr>
          <p:nvPr>
            <p:custDataLst>
              <p:tags r:id="rId21"/>
            </p:custDataLst>
          </p:nvPr>
        </p:nvPicPr>
        <p:blipFill>
          <a:blip r:embed="rId22">
            <a:extLst>
              <a:ext uri="{96DAC541-7B7A-43D3-8B79-37D633B846F1}">
                <asvg:svgBlip xmlns:asvg="http://schemas.microsoft.com/office/drawing/2016/SVG/main" r:embed="rId23"/>
              </a:ext>
            </a:extLst>
          </a:blip>
          <a:stretch>
            <a:fillRect/>
          </a:stretch>
        </p:blipFill>
        <p:spPr>
          <a:xfrm>
            <a:off x="7860665" y="2950845"/>
            <a:ext cx="359410" cy="359410"/>
          </a:xfrm>
          <a:prstGeom prst="rect">
            <a:avLst/>
          </a:prstGeom>
        </p:spPr>
      </p:pic>
      <p:sp>
        <p:nvSpPr>
          <p:cNvPr id="32" name="椭圆 31"/>
          <p:cNvSpPr/>
          <p:nvPr>
            <p:custDataLst>
              <p:tags r:id="rId24"/>
            </p:custDataLst>
          </p:nvPr>
        </p:nvSpPr>
        <p:spPr>
          <a:xfrm>
            <a:off x="5233670" y="2311400"/>
            <a:ext cx="459105" cy="459105"/>
          </a:xfrm>
          <a:prstGeom prst="ellipse">
            <a:avLst/>
          </a:prstGeom>
          <a:ln>
            <a:noFill/>
          </a:ln>
        </p:spPr>
        <p:style>
          <a:lnRef idx="2">
            <a:srgbClr val="636190">
              <a:shade val="50000"/>
            </a:srgbClr>
          </a:lnRef>
          <a:fillRef idx="1">
            <a:srgbClr val="636190"/>
          </a:fillRef>
          <a:effectRef idx="0">
            <a:srgbClr val="636190"/>
          </a:effectRef>
          <a:fontRef idx="minor">
            <a:srgbClr val="FFFFFF"/>
          </a:fontRef>
        </p:style>
        <p:txBody>
          <a:bodyPr rtlCol="0" anchor="ctr"/>
          <a:p>
            <a:pPr algn="ctr"/>
            <a:endParaRPr lang="zh-CN" altLang="en-US"/>
          </a:p>
        </p:txBody>
      </p:sp>
      <p:pic>
        <p:nvPicPr>
          <p:cNvPr id="7" name="图片 6" descr="343439383331313b343532303032343bb7a2b2bcb9dcc0ed"/>
          <p:cNvPicPr>
            <a:picLocks noChangeAspect="1"/>
          </p:cNvPicPr>
          <p:nvPr>
            <p:custDataLst>
              <p:tags r:id="rId25"/>
            </p:custDataLst>
          </p:nvPr>
        </p:nvPicPr>
        <p:blipFill>
          <a:blip r:embed="rId26">
            <a:extLst>
              <a:ext uri="{96DAC541-7B7A-43D3-8B79-37D633B846F1}">
                <asvg:svgBlip xmlns:asvg="http://schemas.microsoft.com/office/drawing/2016/SVG/main" r:embed="rId27"/>
              </a:ext>
            </a:extLst>
          </a:blip>
          <a:stretch>
            <a:fillRect/>
          </a:stretch>
        </p:blipFill>
        <p:spPr>
          <a:xfrm>
            <a:off x="5955665" y="3738880"/>
            <a:ext cx="304165" cy="271780"/>
          </a:xfrm>
          <a:prstGeom prst="rect">
            <a:avLst/>
          </a:prstGeom>
        </p:spPr>
      </p:pic>
      <p:sp>
        <p:nvSpPr>
          <p:cNvPr id="5" name="文本框 4"/>
          <p:cNvSpPr txBox="1"/>
          <p:nvPr/>
        </p:nvSpPr>
        <p:spPr>
          <a:xfrm>
            <a:off x="566420" y="1400810"/>
            <a:ext cx="5389245" cy="810260"/>
          </a:xfrm>
          <a:prstGeom prst="rect">
            <a:avLst/>
          </a:prstGeom>
          <a:noFill/>
        </p:spPr>
        <p:txBody>
          <a:bodyPr wrap="square" rtlCol="0" anchor="t">
            <a:spAutoFit/>
          </a:bodyPr>
          <a:p>
            <a:pPr>
              <a:lnSpc>
                <a:spcPct val="130000"/>
              </a:lnSpc>
              <a:spcBef>
                <a:spcPts val="0"/>
              </a:spcBef>
              <a:spcAft>
                <a:spcPts val="0"/>
              </a:spcAft>
            </a:pPr>
            <a:r>
              <a:rPr lang="zh-CN" altLang="en-US"/>
              <a:t>视野向度是通过创设各种不同视觉效果的物质环境，以激发幼儿运用视觉系统感知外界物质环境。</a:t>
            </a:r>
            <a:endParaRPr lang="zh-CN" altLang="en-US"/>
          </a:p>
        </p:txBody>
      </p:sp>
    </p:spTree>
    <p:custDataLst>
      <p:tags r:id="rId28"/>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116205" y="502920"/>
            <a:ext cx="11125200" cy="1174115"/>
          </a:xfrm>
        </p:spPr>
        <p:txBody>
          <a:bodyPr/>
          <a:p>
            <a:r>
              <a:rPr lang="zh-CN" altLang="en-US">
                <a:solidFill>
                  <a:schemeClr val="tx1"/>
                </a:solidFill>
              </a:rPr>
              <a:t>（二）表质向度</a:t>
            </a:r>
            <a:endParaRPr lang="zh-CN" altLang="en-US">
              <a:solidFill>
                <a:schemeClr val="tx1"/>
              </a:solidFill>
            </a:endParaRPr>
          </a:p>
        </p:txBody>
      </p:sp>
      <p:sp>
        <p:nvSpPr>
          <p:cNvPr id="7" name="燕尾形 6"/>
          <p:cNvSpPr/>
          <p:nvPr>
            <p:custDataLst>
              <p:tags r:id="rId1"/>
            </p:custDataLst>
          </p:nvPr>
        </p:nvSpPr>
        <p:spPr>
          <a:xfrm flipH="1">
            <a:off x="1497965" y="4008120"/>
            <a:ext cx="4393565" cy="673100"/>
          </a:xfrm>
          <a:prstGeom prst="chevron">
            <a:avLst/>
          </a:prstGeom>
          <a:noFill/>
          <a:ln w="28575">
            <a:gradFill>
              <a:gsLst>
                <a:gs pos="70000">
                  <a:srgbClr val="58B6E5">
                    <a:alpha val="20000"/>
                  </a:srgbClr>
                </a:gs>
                <a:gs pos="100000">
                  <a:srgbClr val="58B6E5"/>
                </a:gs>
              </a:gsLst>
              <a:lin ang="0" scaled="1"/>
            </a:gradFill>
          </a:ln>
        </p:spPr>
        <p:style>
          <a:lnRef idx="2">
            <a:srgbClr val="6096E6">
              <a:shade val="50000"/>
            </a:srgbClr>
          </a:lnRef>
          <a:fillRef idx="1">
            <a:srgbClr val="6096E6"/>
          </a:fillRef>
          <a:effectRef idx="0">
            <a:srgbClr val="6096E6"/>
          </a:effectRef>
          <a:fontRef idx="minor">
            <a:srgbClr val="FFFFFF"/>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cs typeface="MiSans" panose="00000500000000000000" charset="-122"/>
              <a:sym typeface="+mn-ea"/>
            </a:endParaRPr>
          </a:p>
        </p:txBody>
      </p:sp>
      <p:sp>
        <p:nvSpPr>
          <p:cNvPr id="20" name="燕尾形 19"/>
          <p:cNvSpPr/>
          <p:nvPr>
            <p:custDataLst>
              <p:tags r:id="rId2"/>
            </p:custDataLst>
          </p:nvPr>
        </p:nvSpPr>
        <p:spPr>
          <a:xfrm flipH="1">
            <a:off x="1210945" y="4008120"/>
            <a:ext cx="4604385" cy="673100"/>
          </a:xfrm>
          <a:prstGeom prst="chevron">
            <a:avLst/>
          </a:prstGeom>
          <a:noFill/>
          <a:ln w="28575">
            <a:gradFill>
              <a:gsLst>
                <a:gs pos="90000">
                  <a:srgbClr val="58B6E5">
                    <a:alpha val="10000"/>
                  </a:srgbClr>
                </a:gs>
                <a:gs pos="100000">
                  <a:srgbClr val="58B6E5"/>
                </a:gs>
              </a:gsLst>
              <a:lin ang="0" scaled="1"/>
            </a:gradFill>
          </a:ln>
        </p:spPr>
        <p:style>
          <a:lnRef idx="2">
            <a:srgbClr val="6096E6">
              <a:shade val="50000"/>
            </a:srgbClr>
          </a:lnRef>
          <a:fillRef idx="1">
            <a:srgbClr val="6096E6"/>
          </a:fillRef>
          <a:effectRef idx="0">
            <a:srgbClr val="6096E6"/>
          </a:effectRef>
          <a:fontRef idx="minor">
            <a:srgbClr val="FFFFFF"/>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cs typeface="MiSans" panose="00000500000000000000" charset="-122"/>
              <a:sym typeface="+mn-ea"/>
            </a:endParaRPr>
          </a:p>
        </p:txBody>
      </p:sp>
      <p:sp>
        <p:nvSpPr>
          <p:cNvPr id="16" name="燕尾形 15"/>
          <p:cNvSpPr/>
          <p:nvPr>
            <p:custDataLst>
              <p:tags r:id="rId3"/>
            </p:custDataLst>
          </p:nvPr>
        </p:nvSpPr>
        <p:spPr>
          <a:xfrm>
            <a:off x="6309360" y="4008120"/>
            <a:ext cx="4393565" cy="673100"/>
          </a:xfrm>
          <a:prstGeom prst="chevron">
            <a:avLst/>
          </a:prstGeom>
          <a:noFill/>
          <a:ln w="28575">
            <a:gradFill>
              <a:gsLst>
                <a:gs pos="70000">
                  <a:srgbClr val="FFBA55">
                    <a:alpha val="20000"/>
                  </a:srgbClr>
                </a:gs>
                <a:gs pos="100000">
                  <a:srgbClr val="FFBA55"/>
                </a:gs>
              </a:gsLst>
              <a:lin ang="0" scaled="1"/>
            </a:grad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cs typeface="MiSans" panose="00000500000000000000" charset="-122"/>
            </a:endParaRPr>
          </a:p>
        </p:txBody>
      </p:sp>
      <p:sp>
        <p:nvSpPr>
          <p:cNvPr id="18" name="燕尾形 17"/>
          <p:cNvSpPr/>
          <p:nvPr>
            <p:custDataLst>
              <p:tags r:id="rId4"/>
            </p:custDataLst>
          </p:nvPr>
        </p:nvSpPr>
        <p:spPr>
          <a:xfrm>
            <a:off x="6588760" y="4008120"/>
            <a:ext cx="4393565" cy="673100"/>
          </a:xfrm>
          <a:prstGeom prst="chevron">
            <a:avLst/>
          </a:prstGeom>
          <a:noFill/>
          <a:ln w="28575">
            <a:gradFill>
              <a:gsLst>
                <a:gs pos="90000">
                  <a:srgbClr val="FFBA55">
                    <a:alpha val="10000"/>
                  </a:srgbClr>
                </a:gs>
                <a:gs pos="100000">
                  <a:srgbClr val="FFBA55"/>
                </a:gs>
              </a:gsLst>
              <a:lin ang="0" scaled="1"/>
            </a:gradFill>
          </a:ln>
        </p:spPr>
        <p:style>
          <a:lnRef idx="2">
            <a:srgbClr val="6096E6">
              <a:shade val="50000"/>
            </a:srgbClr>
          </a:lnRef>
          <a:fillRef idx="1">
            <a:srgbClr val="6096E6"/>
          </a:fillRef>
          <a:effectRef idx="0">
            <a:srgbClr val="6096E6"/>
          </a:effectRef>
          <a:fontRef idx="minor">
            <a:srgbClr val="FFFFFF"/>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cs typeface="MiSans" panose="00000500000000000000" charset="-122"/>
              <a:sym typeface="+mn-ea"/>
            </a:endParaRPr>
          </a:p>
        </p:txBody>
      </p:sp>
      <p:sp>
        <p:nvSpPr>
          <p:cNvPr id="12" name="燕尾形 11"/>
          <p:cNvSpPr/>
          <p:nvPr>
            <p:custDataLst>
              <p:tags r:id="rId5"/>
            </p:custDataLst>
          </p:nvPr>
        </p:nvSpPr>
        <p:spPr>
          <a:xfrm>
            <a:off x="7005955" y="1778635"/>
            <a:ext cx="3697605" cy="674370"/>
          </a:xfrm>
          <a:prstGeom prst="chevron">
            <a:avLst/>
          </a:prstGeom>
          <a:noFill/>
          <a:ln w="28575">
            <a:gradFill>
              <a:gsLst>
                <a:gs pos="70000">
                  <a:srgbClr val="56CA95">
                    <a:alpha val="20000"/>
                  </a:srgbClr>
                </a:gs>
                <a:gs pos="100000">
                  <a:srgbClr val="56CA95"/>
                </a:gs>
              </a:gsLst>
              <a:lin ang="0" scaled="1"/>
            </a:gradFill>
          </a:ln>
        </p:spPr>
        <p:style>
          <a:lnRef idx="2">
            <a:srgbClr val="6096E6">
              <a:shade val="50000"/>
            </a:srgbClr>
          </a:lnRef>
          <a:fillRef idx="1">
            <a:srgbClr val="6096E6"/>
          </a:fillRef>
          <a:effectRef idx="0">
            <a:srgbClr val="6096E6"/>
          </a:effectRef>
          <a:fontRef idx="minor">
            <a:srgbClr val="FFFFFF"/>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cs typeface="MiSans" panose="00000500000000000000" charset="-122"/>
              <a:sym typeface="+mn-ea"/>
            </a:endParaRPr>
          </a:p>
        </p:txBody>
      </p:sp>
      <p:sp>
        <p:nvSpPr>
          <p:cNvPr id="11" name="燕尾形 10"/>
          <p:cNvSpPr/>
          <p:nvPr>
            <p:custDataLst>
              <p:tags r:id="rId6"/>
            </p:custDataLst>
          </p:nvPr>
        </p:nvSpPr>
        <p:spPr>
          <a:xfrm flipH="1">
            <a:off x="1515745" y="1778635"/>
            <a:ext cx="3756660" cy="674370"/>
          </a:xfrm>
          <a:prstGeom prst="chevron">
            <a:avLst/>
          </a:prstGeom>
          <a:noFill/>
          <a:ln w="28575">
            <a:gradFill>
              <a:gsLst>
                <a:gs pos="70000">
                  <a:srgbClr val="6096E6">
                    <a:alpha val="20000"/>
                  </a:srgbClr>
                </a:gs>
                <a:gs pos="100000">
                  <a:srgbClr val="6096E6"/>
                </a:gs>
              </a:gsLst>
              <a:lin ang="0" scaled="1"/>
            </a:gradFill>
          </a:ln>
        </p:spPr>
        <p:style>
          <a:lnRef idx="2">
            <a:srgbClr val="6096E6">
              <a:shade val="50000"/>
            </a:srgbClr>
          </a:lnRef>
          <a:fillRef idx="1">
            <a:srgbClr val="6096E6"/>
          </a:fillRef>
          <a:effectRef idx="0">
            <a:srgbClr val="6096E6"/>
          </a:effectRef>
          <a:fontRef idx="minor">
            <a:srgbClr val="FFFFFF"/>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cs typeface="MiSans" panose="00000500000000000000" charset="-122"/>
              <a:sym typeface="+mn-ea"/>
            </a:endParaRPr>
          </a:p>
        </p:txBody>
      </p:sp>
      <p:sp>
        <p:nvSpPr>
          <p:cNvPr id="53" name="文本框 52"/>
          <p:cNvSpPr txBox="1"/>
          <p:nvPr>
            <p:custDataLst>
              <p:tags r:id="rId7"/>
            </p:custDataLst>
          </p:nvPr>
        </p:nvSpPr>
        <p:spPr>
          <a:xfrm>
            <a:off x="1941830" y="1939290"/>
            <a:ext cx="2718435" cy="353060"/>
          </a:xfrm>
          <a:prstGeom prst="rect">
            <a:avLst/>
          </a:prstGeom>
          <a:noFill/>
        </p:spPr>
        <p:txBody>
          <a:bodyPr wrap="square" bIns="0" rtlCol="0">
            <a:noAutofit/>
          </a:bodyPr>
          <a:p>
            <a:pPr algn="l"/>
            <a:r>
              <a:rPr lang="zh-CN" altLang="en-US" sz="2000" b="1">
                <a:solidFill>
                  <a:srgbClr val="6096E6"/>
                </a:solidFill>
                <a:uFillTx/>
                <a:latin typeface="Microsoft YaHei Bold" panose="020B0703020204020201" charset="-122"/>
                <a:ea typeface="Microsoft YaHei Bold" panose="020B0703020204020201" charset="-122"/>
              </a:rPr>
              <a:t>4. 自然的—人工的</a:t>
            </a:r>
            <a:endParaRPr lang="zh-CN" altLang="en-US" sz="2000" b="1">
              <a:solidFill>
                <a:srgbClr val="6096E6"/>
              </a:solidFill>
              <a:uFillTx/>
              <a:latin typeface="Microsoft YaHei Bold" panose="020B0703020204020201" charset="-122"/>
              <a:ea typeface="Microsoft YaHei Bold" panose="020B0703020204020201" charset="-122"/>
            </a:endParaRPr>
          </a:p>
        </p:txBody>
      </p:sp>
      <p:sp>
        <p:nvSpPr>
          <p:cNvPr id="46" name="文本框 45"/>
          <p:cNvSpPr txBox="1"/>
          <p:nvPr>
            <p:custDataLst>
              <p:tags r:id="rId8"/>
            </p:custDataLst>
          </p:nvPr>
        </p:nvSpPr>
        <p:spPr>
          <a:xfrm>
            <a:off x="7727315" y="1939290"/>
            <a:ext cx="2625725" cy="353060"/>
          </a:xfrm>
          <a:prstGeom prst="rect">
            <a:avLst/>
          </a:prstGeom>
          <a:noFill/>
        </p:spPr>
        <p:txBody>
          <a:bodyPr wrap="square" bIns="0" rtlCol="0">
            <a:noAutofit/>
          </a:bodyPr>
          <a:p>
            <a:pPr algn="r"/>
            <a:r>
              <a:rPr lang="zh-CN" altLang="en-US" sz="2000" b="1">
                <a:solidFill>
                  <a:srgbClr val="56CA95"/>
                </a:solidFill>
                <a:uFillTx/>
                <a:latin typeface="Microsoft YaHei Bold" panose="020B0703020204020201" charset="-122"/>
                <a:ea typeface="Microsoft YaHei Bold" panose="020B0703020204020201" charset="-122"/>
              </a:rPr>
              <a:t>3. 平滑的—粗糙的</a:t>
            </a:r>
            <a:endParaRPr lang="zh-CN" altLang="en-US" sz="2000" b="1">
              <a:solidFill>
                <a:srgbClr val="56CA95"/>
              </a:solidFill>
              <a:uFillTx/>
              <a:latin typeface="Microsoft YaHei Bold" panose="020B0703020204020201" charset="-122"/>
              <a:ea typeface="Microsoft YaHei Bold" panose="020B0703020204020201" charset="-122"/>
            </a:endParaRPr>
          </a:p>
        </p:txBody>
      </p:sp>
      <p:sp>
        <p:nvSpPr>
          <p:cNvPr id="147" name="文本框 146"/>
          <p:cNvSpPr txBox="1"/>
          <p:nvPr>
            <p:custDataLst>
              <p:tags r:id="rId9"/>
            </p:custDataLst>
          </p:nvPr>
        </p:nvSpPr>
        <p:spPr>
          <a:xfrm>
            <a:off x="666115" y="2532380"/>
            <a:ext cx="3814445" cy="1289685"/>
          </a:xfrm>
          <a:prstGeom prst="rect">
            <a:avLst/>
          </a:prstGeom>
          <a:noFill/>
        </p:spPr>
        <p:txBody>
          <a:bodyPr wrap="square" rtlCol="0">
            <a:noAutofit/>
          </a:bodyPr>
          <a:p>
            <a:pPr algn="l" fontAlgn="auto">
              <a:lnSpc>
                <a:spcPct val="130000"/>
              </a:lnSpc>
              <a:spcAft>
                <a:spcPts val="1000"/>
              </a:spcAft>
            </a:pPr>
            <a:r>
              <a:rPr lang="zh-CN" altLang="en-US" sz="1600" spc="150">
                <a:solidFill>
                  <a:srgbClr val="000000">
                    <a:lumMod val="75000"/>
                    <a:lumOff val="25000"/>
                  </a:srgbClr>
                </a:solidFill>
                <a:uFillTx/>
                <a:latin typeface="Microsoft YaHei Regular" panose="020B0503020204020204" charset="-122"/>
                <a:ea typeface="Microsoft YaHei Regular" panose="020B0503020204020204" charset="-122"/>
                <a:sym typeface="+mn-ea"/>
              </a:rPr>
              <a:t>幼儿园应尽可能选用质地为自然物的材料布置环境，比如能种草就少铺水泥地，能用木料就少用铁或塑料制品，能用布料就少用化纤品等。</a:t>
            </a:r>
            <a:endParaRPr lang="zh-CN" altLang="en-US" sz="1600" spc="150">
              <a:solidFill>
                <a:srgbClr val="000000">
                  <a:lumMod val="75000"/>
                  <a:lumOff val="25000"/>
                </a:srgbClr>
              </a:solidFill>
              <a:uFillTx/>
              <a:latin typeface="Microsoft YaHei Regular" panose="020B0503020204020204" charset="-122"/>
              <a:ea typeface="Microsoft YaHei Regular" panose="020B0503020204020204" charset="-122"/>
              <a:sym typeface="+mn-ea"/>
            </a:endParaRPr>
          </a:p>
        </p:txBody>
      </p:sp>
      <p:sp>
        <p:nvSpPr>
          <p:cNvPr id="43" name="文本框 42"/>
          <p:cNvSpPr txBox="1"/>
          <p:nvPr>
            <p:custDataLst>
              <p:tags r:id="rId10"/>
            </p:custDataLst>
          </p:nvPr>
        </p:nvSpPr>
        <p:spPr>
          <a:xfrm>
            <a:off x="1941830" y="4168140"/>
            <a:ext cx="1887220" cy="353060"/>
          </a:xfrm>
          <a:prstGeom prst="rect">
            <a:avLst/>
          </a:prstGeom>
          <a:noFill/>
        </p:spPr>
        <p:txBody>
          <a:bodyPr wrap="square" bIns="0" rtlCol="0">
            <a:noAutofit/>
          </a:bodyPr>
          <a:p>
            <a:pPr algn="l"/>
            <a:r>
              <a:rPr lang="zh-CN" altLang="en-US" sz="2000" b="1">
                <a:solidFill>
                  <a:srgbClr val="58B6E5"/>
                </a:solidFill>
                <a:uFillTx/>
                <a:latin typeface="Microsoft YaHei Bold" panose="020B0703020204020201" charset="-122"/>
                <a:ea typeface="Microsoft YaHei Bold" panose="020B0703020204020201" charset="-122"/>
              </a:rPr>
              <a:t>1. 软—硬</a:t>
            </a:r>
            <a:endParaRPr lang="zh-CN" altLang="en-US" sz="2000" b="1">
              <a:solidFill>
                <a:srgbClr val="58B6E5"/>
              </a:solidFill>
              <a:uFillTx/>
              <a:latin typeface="Microsoft YaHei Bold" panose="020B0703020204020201" charset="-122"/>
              <a:ea typeface="Microsoft YaHei Bold" panose="020B0703020204020201" charset="-122"/>
            </a:endParaRPr>
          </a:p>
        </p:txBody>
      </p:sp>
      <p:sp>
        <p:nvSpPr>
          <p:cNvPr id="68" name="文本框 67"/>
          <p:cNvSpPr txBox="1"/>
          <p:nvPr>
            <p:custDataLst>
              <p:tags r:id="rId11"/>
            </p:custDataLst>
          </p:nvPr>
        </p:nvSpPr>
        <p:spPr>
          <a:xfrm>
            <a:off x="663575" y="4826000"/>
            <a:ext cx="4394200" cy="1440180"/>
          </a:xfrm>
          <a:prstGeom prst="rect">
            <a:avLst/>
          </a:prstGeom>
          <a:noFill/>
        </p:spPr>
        <p:txBody>
          <a:bodyPr wrap="square" rtlCol="0">
            <a:noAutofit/>
          </a:bodyPr>
          <a:p>
            <a:pPr algn="l" fontAlgn="auto">
              <a:lnSpc>
                <a:spcPct val="130000"/>
              </a:lnSpc>
              <a:spcAft>
                <a:spcPts val="1000"/>
              </a:spcAft>
            </a:pPr>
            <a:r>
              <a:rPr lang="zh-CN" altLang="en-US" sz="1600" spc="150">
                <a:solidFill>
                  <a:srgbClr val="000000">
                    <a:lumMod val="75000"/>
                    <a:lumOff val="25000"/>
                  </a:srgbClr>
                </a:solidFill>
                <a:uFillTx/>
                <a:latin typeface="Microsoft YaHei Regular" panose="020B0503020204020204" charset="-122"/>
                <a:ea typeface="Microsoft YaHei Regular" panose="020B0503020204020204" charset="-122"/>
                <a:sym typeface="+mn-ea"/>
              </a:rPr>
              <a:t>幼儿园的地面、墙面、物品的表面和质地都要根据幼儿活动的需要注意软硬搭配，比如地面，既要有硬的水泥、木板地面，也要有柔软的植草或铺地毯的地面。</a:t>
            </a:r>
            <a:endParaRPr lang="zh-CN" altLang="en-US" sz="1600" spc="150">
              <a:solidFill>
                <a:srgbClr val="000000">
                  <a:lumMod val="75000"/>
                  <a:lumOff val="25000"/>
                </a:srgbClr>
              </a:solidFill>
              <a:uFillTx/>
              <a:latin typeface="Microsoft YaHei Regular" panose="020B0503020204020204" charset="-122"/>
              <a:ea typeface="Microsoft YaHei Regular" panose="020B0503020204020204" charset="-122"/>
              <a:sym typeface="+mn-ea"/>
            </a:endParaRPr>
          </a:p>
        </p:txBody>
      </p:sp>
      <p:sp>
        <p:nvSpPr>
          <p:cNvPr id="47" name="文本框 46"/>
          <p:cNvSpPr txBox="1"/>
          <p:nvPr>
            <p:custDataLst>
              <p:tags r:id="rId12"/>
            </p:custDataLst>
          </p:nvPr>
        </p:nvSpPr>
        <p:spPr>
          <a:xfrm>
            <a:off x="7833360" y="4168140"/>
            <a:ext cx="2519680" cy="353060"/>
          </a:xfrm>
          <a:prstGeom prst="rect">
            <a:avLst/>
          </a:prstGeom>
          <a:noFill/>
        </p:spPr>
        <p:txBody>
          <a:bodyPr wrap="square" bIns="0" rtlCol="0">
            <a:noAutofit/>
          </a:bodyPr>
          <a:p>
            <a:pPr algn="r"/>
            <a:r>
              <a:rPr lang="zh-CN" altLang="en-US" sz="2000" b="1">
                <a:solidFill>
                  <a:srgbClr val="FFBA55"/>
                </a:solidFill>
                <a:uFillTx/>
                <a:latin typeface="Microsoft YaHei Bold" panose="020B0703020204020201" charset="-122"/>
                <a:ea typeface="Microsoft YaHei Bold" panose="020B0703020204020201" charset="-122"/>
              </a:rPr>
              <a:t>2. 凉爽的—温暖的</a:t>
            </a:r>
            <a:endParaRPr lang="zh-CN" altLang="en-US" sz="2000" b="1">
              <a:solidFill>
                <a:srgbClr val="FFBA55"/>
              </a:solidFill>
              <a:uFillTx/>
              <a:latin typeface="Microsoft YaHei Bold" panose="020B0703020204020201" charset="-122"/>
              <a:ea typeface="Microsoft YaHei Bold" panose="020B0703020204020201" charset="-122"/>
            </a:endParaRPr>
          </a:p>
        </p:txBody>
      </p:sp>
      <p:sp>
        <p:nvSpPr>
          <p:cNvPr id="72" name="文本框 71"/>
          <p:cNvSpPr txBox="1"/>
          <p:nvPr>
            <p:custDataLst>
              <p:tags r:id="rId13"/>
            </p:custDataLst>
          </p:nvPr>
        </p:nvSpPr>
        <p:spPr>
          <a:xfrm>
            <a:off x="6932930" y="4826000"/>
            <a:ext cx="4101465" cy="1290320"/>
          </a:xfrm>
          <a:prstGeom prst="rect">
            <a:avLst/>
          </a:prstGeom>
          <a:noFill/>
        </p:spPr>
        <p:txBody>
          <a:bodyPr wrap="square" rtlCol="0">
            <a:noAutofit/>
          </a:bodyPr>
          <a:p>
            <a:pPr algn="r" fontAlgn="auto">
              <a:lnSpc>
                <a:spcPct val="130000"/>
              </a:lnSpc>
              <a:spcAft>
                <a:spcPts val="1000"/>
              </a:spcAft>
            </a:pPr>
            <a:r>
              <a:rPr lang="zh-CN" altLang="en-US" sz="1600" spc="150">
                <a:solidFill>
                  <a:srgbClr val="000000">
                    <a:lumMod val="75000"/>
                    <a:lumOff val="25000"/>
                  </a:srgbClr>
                </a:solidFill>
                <a:uFillTx/>
                <a:latin typeface="Microsoft YaHei Regular" panose="020B0503020204020204" charset="-122"/>
                <a:ea typeface="Microsoft YaHei Regular" panose="020B0503020204020204" charset="-122"/>
                <a:sym typeface="+mn-ea"/>
              </a:rPr>
              <a:t>幼儿园应根据地域、气候、季节等自然因素和幼儿学习、生活的不同需要，规划表面质地为凉爽或温暖的活动环境。</a:t>
            </a:r>
            <a:endParaRPr lang="zh-CN" altLang="en-US" sz="1600" spc="150">
              <a:solidFill>
                <a:srgbClr val="000000">
                  <a:lumMod val="75000"/>
                  <a:lumOff val="25000"/>
                </a:srgbClr>
              </a:solidFill>
              <a:uFillTx/>
              <a:latin typeface="Microsoft YaHei Regular" panose="020B0503020204020204" charset="-122"/>
              <a:ea typeface="Microsoft YaHei Regular" panose="020B0503020204020204" charset="-122"/>
              <a:sym typeface="+mn-ea"/>
            </a:endParaRPr>
          </a:p>
        </p:txBody>
      </p:sp>
      <p:sp>
        <p:nvSpPr>
          <p:cNvPr id="73" name="文本框 72"/>
          <p:cNvSpPr txBox="1"/>
          <p:nvPr>
            <p:custDataLst>
              <p:tags r:id="rId14"/>
            </p:custDataLst>
          </p:nvPr>
        </p:nvSpPr>
        <p:spPr>
          <a:xfrm>
            <a:off x="7720330" y="2554605"/>
            <a:ext cx="3815715" cy="946785"/>
          </a:xfrm>
          <a:prstGeom prst="rect">
            <a:avLst/>
          </a:prstGeom>
          <a:noFill/>
        </p:spPr>
        <p:txBody>
          <a:bodyPr wrap="square" rtlCol="0">
            <a:noAutofit/>
          </a:bodyPr>
          <a:p>
            <a:pPr algn="r" fontAlgn="auto">
              <a:lnSpc>
                <a:spcPct val="130000"/>
              </a:lnSpc>
              <a:spcAft>
                <a:spcPts val="1000"/>
              </a:spcAft>
            </a:pPr>
            <a:r>
              <a:rPr lang="zh-CN" altLang="en-US" sz="1600" spc="150">
                <a:solidFill>
                  <a:srgbClr val="000000">
                    <a:lumMod val="75000"/>
                    <a:lumOff val="25000"/>
                  </a:srgbClr>
                </a:solidFill>
                <a:uFillTx/>
                <a:latin typeface="Microsoft YaHei Regular" panose="020B0503020204020204" charset="-122"/>
                <a:ea typeface="Microsoft YaHei Regular" panose="020B0503020204020204" charset="-122"/>
                <a:sym typeface="+mn-ea"/>
              </a:rPr>
              <a:t>幼儿园的地面应根据幼儿活动的需要注意平滑地面与粗糙地面的搭配。</a:t>
            </a:r>
            <a:endParaRPr lang="zh-CN" altLang="en-US" sz="1600" spc="150">
              <a:solidFill>
                <a:srgbClr val="000000">
                  <a:lumMod val="75000"/>
                  <a:lumOff val="25000"/>
                </a:srgbClr>
              </a:solidFill>
              <a:uFillTx/>
              <a:latin typeface="Microsoft YaHei Regular" panose="020B0503020204020204" charset="-122"/>
              <a:ea typeface="Microsoft YaHei Regular" panose="020B0503020204020204" charset="-122"/>
              <a:sym typeface="+mn-ea"/>
            </a:endParaRPr>
          </a:p>
        </p:txBody>
      </p:sp>
      <p:grpSp>
        <p:nvGrpSpPr>
          <p:cNvPr id="5" name="组合 4"/>
          <p:cNvGrpSpPr/>
          <p:nvPr/>
        </p:nvGrpSpPr>
        <p:grpSpPr>
          <a:xfrm>
            <a:off x="4480560" y="1939290"/>
            <a:ext cx="3239770" cy="3239770"/>
            <a:chOff x="6924" y="3327"/>
            <a:chExt cx="5102" cy="5102"/>
          </a:xfrm>
        </p:grpSpPr>
        <p:sp>
          <p:nvSpPr>
            <p:cNvPr id="25" name="椭圆 24"/>
            <p:cNvSpPr/>
            <p:nvPr>
              <p:custDataLst>
                <p:tags r:id="rId15"/>
              </p:custDataLst>
            </p:nvPr>
          </p:nvSpPr>
          <p:spPr>
            <a:xfrm>
              <a:off x="6924" y="3327"/>
              <a:ext cx="5102" cy="5102"/>
            </a:xfrm>
            <a:prstGeom prst="ellipse">
              <a:avLst/>
            </a:prstGeom>
            <a:solidFill>
              <a:srgbClr val="6096E6">
                <a:lumMod val="60000"/>
                <a:lumOff val="40000"/>
              </a:srgbClr>
            </a:solidFill>
            <a:ln>
              <a:noFill/>
            </a:ln>
          </p:spPr>
          <p:style>
            <a:lnRef idx="2">
              <a:srgbClr val="6096E6">
                <a:shade val="50000"/>
              </a:srgbClr>
            </a:lnRef>
            <a:fillRef idx="1">
              <a:srgbClr val="6096E6"/>
            </a:fillRef>
            <a:effectRef idx="0">
              <a:srgbClr val="6096E6"/>
            </a:effectRef>
            <a:fontRef idx="minor">
              <a:srgbClr val="FFFFFF"/>
            </a:fontRef>
          </p:style>
          <p:txBody>
            <a:bodyPr vertOverflow="overflow" horzOverflow="overflow" vert="horz" wrap="square" numCol="1" spcCol="0" rtlCol="0" fromWordArt="0" anchor="ctr" anchorCtr="0" forceAA="0" compatLnSpc="1">
              <a:noAutofit/>
            </a:bodyPr>
            <a:lstStyle>
              <a:defPPr>
                <a:defRPr lang="zh-CN"/>
              </a:defPPr>
              <a:lvl1pPr marL="0" algn="l" defTabSz="914400" rtl="0" eaLnBrk="1" latinLnBrk="0" hangingPunct="1">
                <a:defRPr sz="1800" kern="1200">
                  <a:solidFill>
                    <a:srgbClr val="FFFFFF"/>
                  </a:solidFill>
                  <a:latin typeface="+mn-lt"/>
                  <a:ea typeface="+mn-ea"/>
                  <a:cs typeface="+mn-cs"/>
                </a:defRPr>
              </a:lvl1pPr>
              <a:lvl2pPr marL="457200" algn="l" defTabSz="914400" rtl="0" eaLnBrk="1" latinLnBrk="0" hangingPunct="1">
                <a:defRPr sz="1800" kern="1200">
                  <a:solidFill>
                    <a:srgbClr val="FFFFFF"/>
                  </a:solidFill>
                  <a:latin typeface="+mn-lt"/>
                  <a:ea typeface="+mn-ea"/>
                  <a:cs typeface="+mn-cs"/>
                </a:defRPr>
              </a:lvl2pPr>
              <a:lvl3pPr marL="914400" algn="l" defTabSz="914400" rtl="0" eaLnBrk="1" latinLnBrk="0" hangingPunct="1">
                <a:defRPr sz="1800" kern="1200">
                  <a:solidFill>
                    <a:srgbClr val="FFFFFF"/>
                  </a:solidFill>
                  <a:latin typeface="+mn-lt"/>
                  <a:ea typeface="+mn-ea"/>
                  <a:cs typeface="+mn-cs"/>
                </a:defRPr>
              </a:lvl3pPr>
              <a:lvl4pPr marL="1371600" algn="l" defTabSz="914400" rtl="0" eaLnBrk="1" latinLnBrk="0" hangingPunct="1">
                <a:defRPr sz="1800" kern="1200">
                  <a:solidFill>
                    <a:srgbClr val="FFFFFF"/>
                  </a:solidFill>
                  <a:latin typeface="+mn-lt"/>
                  <a:ea typeface="+mn-ea"/>
                  <a:cs typeface="+mn-cs"/>
                </a:defRPr>
              </a:lvl4pPr>
              <a:lvl5pPr marL="1828800" algn="l" defTabSz="914400" rtl="0" eaLnBrk="1" latinLnBrk="0" hangingPunct="1">
                <a:defRPr sz="1800" kern="1200">
                  <a:solidFill>
                    <a:srgbClr val="FFFFFF"/>
                  </a:solidFill>
                  <a:latin typeface="+mn-lt"/>
                  <a:ea typeface="+mn-ea"/>
                  <a:cs typeface="+mn-cs"/>
                </a:defRPr>
              </a:lvl5pPr>
              <a:lvl6pPr marL="2286000" algn="l" defTabSz="914400" rtl="0" eaLnBrk="1" latinLnBrk="0" hangingPunct="1">
                <a:defRPr sz="1800" kern="1200">
                  <a:solidFill>
                    <a:srgbClr val="FFFFFF"/>
                  </a:solidFill>
                  <a:latin typeface="+mn-lt"/>
                  <a:ea typeface="+mn-ea"/>
                  <a:cs typeface="+mn-cs"/>
                </a:defRPr>
              </a:lvl6pPr>
              <a:lvl7pPr marL="2743200" algn="l" defTabSz="914400" rtl="0" eaLnBrk="1" latinLnBrk="0" hangingPunct="1">
                <a:defRPr sz="1800" kern="1200">
                  <a:solidFill>
                    <a:srgbClr val="FFFFFF"/>
                  </a:solidFill>
                  <a:latin typeface="+mn-lt"/>
                  <a:ea typeface="+mn-ea"/>
                  <a:cs typeface="+mn-cs"/>
                </a:defRPr>
              </a:lvl7pPr>
              <a:lvl8pPr marL="3200400" algn="l" defTabSz="914400" rtl="0" eaLnBrk="1" latinLnBrk="0" hangingPunct="1">
                <a:defRPr sz="1800" kern="1200">
                  <a:solidFill>
                    <a:srgbClr val="FFFFFF"/>
                  </a:solidFill>
                  <a:latin typeface="+mn-lt"/>
                  <a:ea typeface="+mn-ea"/>
                  <a:cs typeface="+mn-cs"/>
                </a:defRPr>
              </a:lvl8pPr>
              <a:lvl9pPr marL="3657600" algn="l" defTabSz="914400" rtl="0" eaLnBrk="1" latinLnBrk="0" hangingPunct="1">
                <a:defRPr sz="1800" kern="1200">
                  <a:solidFill>
                    <a:srgbClr val="FFFFFF"/>
                  </a:solidFill>
                  <a:latin typeface="+mn-lt"/>
                  <a:ea typeface="+mn-ea"/>
                  <a:cs typeface="+mn-cs"/>
                </a:defRPr>
              </a:lvl9pPr>
            </a:lstStyle>
            <a:p>
              <a:pPr lvl="0" algn="ctr">
                <a:buClrTx/>
                <a:buSzTx/>
                <a:buFontTx/>
              </a:pPr>
              <a:endParaRPr lang="zh-CN" altLang="en-US">
                <a:cs typeface="MiSans" panose="00000500000000000000" charset="-122"/>
                <a:sym typeface="+mn-ea"/>
              </a:endParaRPr>
            </a:p>
          </p:txBody>
        </p:sp>
        <p:sp>
          <p:nvSpPr>
            <p:cNvPr id="28" name="椭圆 27"/>
            <p:cNvSpPr/>
            <p:nvPr>
              <p:custDataLst>
                <p:tags r:id="rId16"/>
              </p:custDataLst>
            </p:nvPr>
          </p:nvSpPr>
          <p:spPr>
            <a:xfrm>
              <a:off x="7207" y="3610"/>
              <a:ext cx="4535" cy="4535"/>
            </a:xfrm>
            <a:prstGeom prst="ellipse">
              <a:avLst/>
            </a:prstGeom>
            <a:gradFill>
              <a:gsLst>
                <a:gs pos="100000">
                  <a:srgbClr val="6096E6"/>
                </a:gs>
                <a:gs pos="0">
                  <a:srgbClr val="6096E6">
                    <a:alpha val="80000"/>
                  </a:srgbClr>
                </a:gs>
              </a:gsLst>
              <a:lin ang="5400000" scaled="0"/>
            </a:gradFill>
            <a:ln w="19050">
              <a:gradFill>
                <a:gsLst>
                  <a:gs pos="0">
                    <a:srgbClr val="6096E6">
                      <a:lumMod val="20000"/>
                      <a:lumOff val="80000"/>
                    </a:srgbClr>
                  </a:gs>
                  <a:gs pos="68000">
                    <a:srgbClr val="6096E6">
                      <a:alpha val="0"/>
                    </a:srgbClr>
                  </a:gs>
                  <a:gs pos="37000">
                    <a:srgbClr val="6096E6">
                      <a:alpha val="0"/>
                    </a:srgbClr>
                  </a:gs>
                  <a:gs pos="100000">
                    <a:srgbClr val="6096E6">
                      <a:lumMod val="20000"/>
                      <a:lumOff val="80000"/>
                    </a:srgbClr>
                  </a:gs>
                </a:gsLst>
                <a:lin ang="0" scaled="1"/>
              </a:gradFill>
            </a:ln>
          </p:spPr>
          <p:style>
            <a:lnRef idx="2">
              <a:srgbClr val="6096E6">
                <a:shade val="50000"/>
              </a:srgbClr>
            </a:lnRef>
            <a:fillRef idx="1">
              <a:srgbClr val="6096E6"/>
            </a:fillRef>
            <a:effectRef idx="0">
              <a:srgbClr val="6096E6"/>
            </a:effectRef>
            <a:fontRef idx="minor">
              <a:srgbClr val="FFFFFF"/>
            </a:fontRef>
          </p:style>
          <p:txBody>
            <a:bodyPr vertOverflow="overflow" horzOverflow="overflow" vert="horz" wrap="square" numCol="1" spcCol="0" rtlCol="0" fromWordArt="0" anchor="ctr" anchorCtr="0" forceAA="0" compatLnSpc="1">
              <a:noAutofit/>
            </a:bodyPr>
            <a:lstStyle>
              <a:defPPr>
                <a:defRPr lang="zh-CN"/>
              </a:defPPr>
              <a:lvl1pPr marL="0" algn="l" defTabSz="914400" rtl="0" eaLnBrk="1" latinLnBrk="0" hangingPunct="1">
                <a:defRPr sz="1800" kern="1200">
                  <a:solidFill>
                    <a:srgbClr val="FFFFFF"/>
                  </a:solidFill>
                  <a:latin typeface="+mn-lt"/>
                  <a:ea typeface="+mn-ea"/>
                  <a:cs typeface="+mn-cs"/>
                </a:defRPr>
              </a:lvl1pPr>
              <a:lvl2pPr marL="457200" algn="l" defTabSz="914400" rtl="0" eaLnBrk="1" latinLnBrk="0" hangingPunct="1">
                <a:defRPr sz="1800" kern="1200">
                  <a:solidFill>
                    <a:srgbClr val="FFFFFF"/>
                  </a:solidFill>
                  <a:latin typeface="+mn-lt"/>
                  <a:ea typeface="+mn-ea"/>
                  <a:cs typeface="+mn-cs"/>
                </a:defRPr>
              </a:lvl2pPr>
              <a:lvl3pPr marL="914400" algn="l" defTabSz="914400" rtl="0" eaLnBrk="1" latinLnBrk="0" hangingPunct="1">
                <a:defRPr sz="1800" kern="1200">
                  <a:solidFill>
                    <a:srgbClr val="FFFFFF"/>
                  </a:solidFill>
                  <a:latin typeface="+mn-lt"/>
                  <a:ea typeface="+mn-ea"/>
                  <a:cs typeface="+mn-cs"/>
                </a:defRPr>
              </a:lvl3pPr>
              <a:lvl4pPr marL="1371600" algn="l" defTabSz="914400" rtl="0" eaLnBrk="1" latinLnBrk="0" hangingPunct="1">
                <a:defRPr sz="1800" kern="1200">
                  <a:solidFill>
                    <a:srgbClr val="FFFFFF"/>
                  </a:solidFill>
                  <a:latin typeface="+mn-lt"/>
                  <a:ea typeface="+mn-ea"/>
                  <a:cs typeface="+mn-cs"/>
                </a:defRPr>
              </a:lvl4pPr>
              <a:lvl5pPr marL="1828800" algn="l" defTabSz="914400" rtl="0" eaLnBrk="1" latinLnBrk="0" hangingPunct="1">
                <a:defRPr sz="1800" kern="1200">
                  <a:solidFill>
                    <a:srgbClr val="FFFFFF"/>
                  </a:solidFill>
                  <a:latin typeface="+mn-lt"/>
                  <a:ea typeface="+mn-ea"/>
                  <a:cs typeface="+mn-cs"/>
                </a:defRPr>
              </a:lvl5pPr>
              <a:lvl6pPr marL="2286000" algn="l" defTabSz="914400" rtl="0" eaLnBrk="1" latinLnBrk="0" hangingPunct="1">
                <a:defRPr sz="1800" kern="1200">
                  <a:solidFill>
                    <a:srgbClr val="FFFFFF"/>
                  </a:solidFill>
                  <a:latin typeface="+mn-lt"/>
                  <a:ea typeface="+mn-ea"/>
                  <a:cs typeface="+mn-cs"/>
                </a:defRPr>
              </a:lvl6pPr>
              <a:lvl7pPr marL="2743200" algn="l" defTabSz="914400" rtl="0" eaLnBrk="1" latinLnBrk="0" hangingPunct="1">
                <a:defRPr sz="1800" kern="1200">
                  <a:solidFill>
                    <a:srgbClr val="FFFFFF"/>
                  </a:solidFill>
                  <a:latin typeface="+mn-lt"/>
                  <a:ea typeface="+mn-ea"/>
                  <a:cs typeface="+mn-cs"/>
                </a:defRPr>
              </a:lvl7pPr>
              <a:lvl8pPr marL="3200400" algn="l" defTabSz="914400" rtl="0" eaLnBrk="1" latinLnBrk="0" hangingPunct="1">
                <a:defRPr sz="1800" kern="1200">
                  <a:solidFill>
                    <a:srgbClr val="FFFFFF"/>
                  </a:solidFill>
                  <a:latin typeface="+mn-lt"/>
                  <a:ea typeface="+mn-ea"/>
                  <a:cs typeface="+mn-cs"/>
                </a:defRPr>
              </a:lvl8pPr>
              <a:lvl9pPr marL="3657600" algn="l" defTabSz="914400" rtl="0" eaLnBrk="1" latinLnBrk="0" hangingPunct="1">
                <a:defRPr sz="1800" kern="1200">
                  <a:solidFill>
                    <a:srgbClr val="FFFFFF"/>
                  </a:solidFill>
                  <a:latin typeface="+mn-lt"/>
                  <a:ea typeface="+mn-ea"/>
                  <a:cs typeface="+mn-cs"/>
                </a:defRPr>
              </a:lvl9pPr>
            </a:lstStyle>
            <a:p>
              <a:pPr lvl="0" algn="ctr">
                <a:buClrTx/>
                <a:buSzTx/>
                <a:buFontTx/>
              </a:pPr>
              <a:endParaRPr lang="zh-CN" altLang="en-US">
                <a:cs typeface="MiSans" panose="00000500000000000000" charset="-122"/>
                <a:sym typeface="+mn-ea"/>
              </a:endParaRPr>
            </a:p>
          </p:txBody>
        </p:sp>
        <p:sp>
          <p:nvSpPr>
            <p:cNvPr id="42" name="椭圆 41"/>
            <p:cNvSpPr/>
            <p:nvPr>
              <p:custDataLst>
                <p:tags r:id="rId17"/>
              </p:custDataLst>
            </p:nvPr>
          </p:nvSpPr>
          <p:spPr>
            <a:xfrm>
              <a:off x="7491" y="3894"/>
              <a:ext cx="3969" cy="3969"/>
            </a:xfrm>
            <a:prstGeom prst="ellipse">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nchorCtr="0"/>
            <a:p>
              <a:pPr algn="ctr"/>
              <a:endParaRPr lang="zh-CN" altLang="en-US"/>
            </a:p>
          </p:txBody>
        </p:sp>
        <p:sp>
          <p:nvSpPr>
            <p:cNvPr id="4" name="文本框 3"/>
            <p:cNvSpPr txBox="1"/>
            <p:nvPr/>
          </p:nvSpPr>
          <p:spPr>
            <a:xfrm>
              <a:off x="7640" y="4499"/>
              <a:ext cx="3670" cy="2759"/>
            </a:xfrm>
            <a:prstGeom prst="rect">
              <a:avLst/>
            </a:prstGeom>
            <a:noFill/>
          </p:spPr>
          <p:txBody>
            <a:bodyPr wrap="square" rtlCol="0" anchor="ctr" anchorCtr="0">
              <a:spAutoFit/>
            </a:bodyPr>
            <a:p>
              <a:pPr algn="ctr">
                <a:lnSpc>
                  <a:spcPct val="120000"/>
                </a:lnSpc>
                <a:spcBef>
                  <a:spcPts val="0"/>
                </a:spcBef>
                <a:spcAft>
                  <a:spcPts val="0"/>
                </a:spcAft>
              </a:pPr>
              <a:r>
                <a:rPr lang="zh-CN" altLang="en-US"/>
                <a:t>表质向度是通过创设各种不同层面和质地的物质环境，以激发幼儿运用触觉系统感知外界物质环境。</a:t>
              </a:r>
              <a:endParaRPr lang="zh-CN" altLang="en-US"/>
            </a:p>
          </p:txBody>
        </p:sp>
      </p:grpSp>
    </p:spTree>
    <p:custDataLst>
      <p:tags r:id="rId18"/>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7" name="标题 66"/>
          <p:cNvSpPr>
            <a:spLocks noGrp="1"/>
          </p:cNvSpPr>
          <p:nvPr>
            <p:ph type="title"/>
          </p:nvPr>
        </p:nvSpPr>
        <p:spPr>
          <a:xfrm>
            <a:off x="0" y="0"/>
            <a:ext cx="11692890" cy="1276350"/>
          </a:xfrm>
        </p:spPr>
        <p:txBody>
          <a:bodyPr anchor="b" anchorCtr="0"/>
          <a:p>
            <a:r>
              <a:rPr lang="zh-CN" altLang="en-US">
                <a:solidFill>
                  <a:schemeClr val="tx1"/>
                </a:solidFill>
              </a:rPr>
              <a:t>（三）水平向度</a:t>
            </a:r>
            <a:endParaRPr lang="zh-CN" altLang="en-US">
              <a:solidFill>
                <a:schemeClr val="tx1"/>
              </a:solidFill>
            </a:endParaRPr>
          </a:p>
        </p:txBody>
      </p:sp>
      <p:pic>
        <p:nvPicPr>
          <p:cNvPr id="2" name="图片 1" descr="1"/>
          <p:cNvPicPr>
            <a:picLocks noChangeAspect="1"/>
          </p:cNvPicPr>
          <p:nvPr>
            <p:custDataLst>
              <p:tags r:id="rId1"/>
            </p:custDataLst>
          </p:nvPr>
        </p:nvPicPr>
        <p:blipFill>
          <a:blip r:embed="rId2">
            <a:extLst>
              <a:ext uri="{96DAC541-7B7A-43D3-8B79-37D633B846F1}">
                <asvg:svgBlip xmlns:asvg="http://schemas.microsoft.com/office/drawing/2016/SVG/main" r:embed="rId3"/>
              </a:ext>
            </a:extLst>
          </a:blip>
          <a:stretch>
            <a:fillRect/>
          </a:stretch>
        </p:blipFill>
        <p:spPr>
          <a:xfrm>
            <a:off x="3523615" y="2608580"/>
            <a:ext cx="3763645" cy="1562735"/>
          </a:xfrm>
          <a:prstGeom prst="rect">
            <a:avLst/>
          </a:prstGeom>
        </p:spPr>
      </p:pic>
      <p:pic>
        <p:nvPicPr>
          <p:cNvPr id="3" name="图片 2" descr="2"/>
          <p:cNvPicPr>
            <a:picLocks noChangeAspect="1"/>
          </p:cNvPicPr>
          <p:nvPr>
            <p:custDataLst>
              <p:tags r:id="rId4"/>
            </p:custDataLst>
          </p:nvPr>
        </p:nvPicPr>
        <p:blipFill>
          <a:blip r:embed="rId5">
            <a:extLst>
              <a:ext uri="{96DAC541-7B7A-43D3-8B79-37D633B846F1}">
                <asvg:svgBlip xmlns:asvg="http://schemas.microsoft.com/office/drawing/2016/SVG/main" r:embed="rId6"/>
              </a:ext>
            </a:extLst>
          </a:blip>
          <a:stretch>
            <a:fillRect/>
          </a:stretch>
        </p:blipFill>
        <p:spPr>
          <a:xfrm>
            <a:off x="5396230" y="3451225"/>
            <a:ext cx="3384000" cy="1564536"/>
          </a:xfrm>
          <a:prstGeom prst="rect">
            <a:avLst/>
          </a:prstGeom>
        </p:spPr>
      </p:pic>
      <p:pic>
        <p:nvPicPr>
          <p:cNvPr id="6" name="图片 5" descr="5"/>
          <p:cNvPicPr>
            <a:picLocks noChangeAspect="1"/>
          </p:cNvPicPr>
          <p:nvPr>
            <p:custDataLst>
              <p:tags r:id="rId7"/>
            </p:custDataLst>
          </p:nvPr>
        </p:nvPicPr>
        <p:blipFill>
          <a:blip r:embed="rId8">
            <a:extLst>
              <a:ext uri="{96DAC541-7B7A-43D3-8B79-37D633B846F1}">
                <asvg:svgBlip xmlns:asvg="http://schemas.microsoft.com/office/drawing/2016/SVG/main" r:embed="rId9"/>
              </a:ext>
            </a:extLst>
          </a:blip>
          <a:stretch>
            <a:fillRect/>
          </a:stretch>
        </p:blipFill>
        <p:spPr>
          <a:xfrm>
            <a:off x="3964305" y="4188460"/>
            <a:ext cx="3322955" cy="1562735"/>
          </a:xfrm>
          <a:prstGeom prst="rect">
            <a:avLst/>
          </a:prstGeom>
        </p:spPr>
      </p:pic>
      <p:sp>
        <p:nvSpPr>
          <p:cNvPr id="38" name="文本框 37"/>
          <p:cNvSpPr txBox="1"/>
          <p:nvPr>
            <p:custDataLst>
              <p:tags r:id="rId10"/>
            </p:custDataLst>
          </p:nvPr>
        </p:nvSpPr>
        <p:spPr>
          <a:xfrm>
            <a:off x="334645" y="2652078"/>
            <a:ext cx="3188970" cy="1476375"/>
          </a:xfrm>
          <a:prstGeom prst="rect">
            <a:avLst/>
          </a:prstGeom>
          <a:noFill/>
        </p:spPr>
        <p:txBody>
          <a:bodyPr wrap="square" rtlCol="0" anchor="ctr" anchorCtr="0">
            <a:spAutoFit/>
          </a:bodyPr>
          <a:p>
            <a:pPr algn="r">
              <a:lnSpc>
                <a:spcPct val="125000"/>
              </a:lnSpc>
              <a:spcBef>
                <a:spcPts val="0"/>
              </a:spcBef>
              <a:spcAft>
                <a:spcPts val="0"/>
              </a:spcAft>
            </a:pPr>
            <a:r>
              <a:rPr lang="zh-CN" altLang="en-US">
                <a:solidFill>
                  <a:schemeClr val="accent4">
                    <a:lumMod val="75000"/>
                  </a:schemeClr>
                </a:solidFill>
                <a:uFillTx/>
                <a:latin typeface="微软雅黑" panose="020B0503020204020204" charset="-122"/>
                <a:ea typeface="Microsoft YaHei Regular" panose="020B0503020204020204" charset="-122"/>
              </a:rPr>
              <a:t>有条件的幼儿园可以利用自然地形或人工堆造成有平缓坡面的活动场地与平坦地面相接，以供幼儿向上或向下奔跑。</a:t>
            </a:r>
            <a:endParaRPr lang="zh-CN" altLang="en-US">
              <a:solidFill>
                <a:schemeClr val="accent4">
                  <a:lumMod val="75000"/>
                </a:schemeClr>
              </a:solidFill>
              <a:uFillTx/>
              <a:latin typeface="微软雅黑" panose="020B0503020204020204" charset="-122"/>
              <a:ea typeface="Microsoft YaHei Regular" panose="020B0503020204020204" charset="-122"/>
            </a:endParaRPr>
          </a:p>
        </p:txBody>
      </p:sp>
      <p:sp>
        <p:nvSpPr>
          <p:cNvPr id="10" name="文本框 9"/>
          <p:cNvSpPr txBox="1"/>
          <p:nvPr>
            <p:custDataLst>
              <p:tags r:id="rId11"/>
            </p:custDataLst>
          </p:nvPr>
        </p:nvSpPr>
        <p:spPr>
          <a:xfrm>
            <a:off x="8795385" y="2634615"/>
            <a:ext cx="2593340" cy="3207385"/>
          </a:xfrm>
          <a:prstGeom prst="rect">
            <a:avLst/>
          </a:prstGeom>
          <a:noFill/>
        </p:spPr>
        <p:txBody>
          <a:bodyPr wrap="square" rtlCol="0" anchor="ctr" anchorCtr="0">
            <a:spAutoFit/>
          </a:bodyPr>
          <a:p>
            <a:pPr algn="l">
              <a:lnSpc>
                <a:spcPct val="125000"/>
              </a:lnSpc>
              <a:spcBef>
                <a:spcPts val="0"/>
              </a:spcBef>
              <a:spcAft>
                <a:spcPts val="0"/>
              </a:spcAft>
            </a:pPr>
            <a:r>
              <a:rPr lang="zh-CN" altLang="en-US">
                <a:solidFill>
                  <a:srgbClr val="0A9307"/>
                </a:solidFill>
                <a:uFillTx/>
                <a:latin typeface="微软雅黑" panose="020B0503020204020204" charset="-122"/>
                <a:ea typeface="Microsoft YaHei Regular" panose="020B0503020204020204" charset="-122"/>
              </a:rPr>
              <a:t>平面和立体相结合可为幼儿营造视觉层次分明的空间，比如在教室内或室外场地上搭建表演平台、游戏小屋，在天花板或墙面上做一些立体装饰等，可改变平面的平淡无奇，凸显立体的错落有致。</a:t>
            </a:r>
            <a:endParaRPr lang="zh-CN" altLang="en-US">
              <a:solidFill>
                <a:srgbClr val="0A9307"/>
              </a:solidFill>
              <a:uFillTx/>
              <a:latin typeface="微软雅黑" panose="020B0503020204020204" charset="-122"/>
              <a:ea typeface="Microsoft YaHei Regular" panose="020B0503020204020204" charset="-122"/>
            </a:endParaRPr>
          </a:p>
        </p:txBody>
      </p:sp>
      <p:sp>
        <p:nvSpPr>
          <p:cNvPr id="12" name="文本框 11"/>
          <p:cNvSpPr txBox="1"/>
          <p:nvPr>
            <p:custDataLst>
              <p:tags r:id="rId12"/>
            </p:custDataLst>
          </p:nvPr>
        </p:nvSpPr>
        <p:spPr>
          <a:xfrm>
            <a:off x="617855" y="4368800"/>
            <a:ext cx="3323590" cy="1129665"/>
          </a:xfrm>
          <a:prstGeom prst="rect">
            <a:avLst/>
          </a:prstGeom>
          <a:noFill/>
        </p:spPr>
        <p:txBody>
          <a:bodyPr wrap="square" rtlCol="0" anchor="t" anchorCtr="0">
            <a:spAutoFit/>
          </a:bodyPr>
          <a:p>
            <a:pPr algn="r">
              <a:lnSpc>
                <a:spcPct val="125000"/>
              </a:lnSpc>
              <a:spcBef>
                <a:spcPts val="0"/>
              </a:spcBef>
              <a:spcAft>
                <a:spcPts val="0"/>
              </a:spcAft>
            </a:pPr>
            <a:r>
              <a:rPr lang="zh-CN" altLang="en-US">
                <a:solidFill>
                  <a:srgbClr val="7030A0"/>
                </a:solidFill>
                <a:uFillTx/>
                <a:latin typeface="微软雅黑" panose="020B0503020204020204" charset="-122"/>
                <a:ea typeface="Microsoft YaHei Regular" panose="020B0503020204020204" charset="-122"/>
              </a:rPr>
              <a:t>幼儿园可根据需要，利用自然地形或人工堆造成有凸起或下沉的空间，体现层次变化。</a:t>
            </a:r>
            <a:endParaRPr lang="zh-CN" altLang="en-US">
              <a:solidFill>
                <a:srgbClr val="7030A0"/>
              </a:solidFill>
              <a:uFillTx/>
              <a:latin typeface="微软雅黑" panose="020B0503020204020204" charset="-122"/>
              <a:ea typeface="Microsoft YaHei Regular" panose="020B0503020204020204" charset="-122"/>
            </a:endParaRPr>
          </a:p>
        </p:txBody>
      </p:sp>
      <p:sp>
        <p:nvSpPr>
          <p:cNvPr id="21" name="文本框 20"/>
          <p:cNvSpPr txBox="1"/>
          <p:nvPr>
            <p:custDataLst>
              <p:tags r:id="rId13"/>
            </p:custDataLst>
          </p:nvPr>
        </p:nvSpPr>
        <p:spPr>
          <a:xfrm>
            <a:off x="3735070" y="3191510"/>
            <a:ext cx="2856230" cy="460375"/>
          </a:xfrm>
          <a:prstGeom prst="rect">
            <a:avLst/>
          </a:prstGeom>
          <a:noFill/>
        </p:spPr>
        <p:txBody>
          <a:bodyPr wrap="square" rtlCol="0" anchor="ctr" anchorCtr="0">
            <a:normAutofit fontScale="80000"/>
          </a:bodyPr>
          <a:p>
            <a:pPr algn="ctr" fontAlgn="auto">
              <a:lnSpc>
                <a:spcPct val="100000"/>
              </a:lnSpc>
            </a:pPr>
            <a:r>
              <a:rPr lang="en-US" altLang="zh-CN" sz="2500" b="1">
                <a:solidFill>
                  <a:srgbClr val="FFFFFF"/>
                </a:solidFill>
                <a:latin typeface="Microsoft YaHei Bold" panose="020B0703020204020201" charset="-122"/>
                <a:ea typeface="Microsoft YaHei Bold" panose="020B0703020204020201" charset="-122"/>
                <a:cs typeface="Microsoft YaHei Bold" panose="020B0703020204020201" charset="-122"/>
              </a:rPr>
              <a:t>1. 平坦的—坡面的</a:t>
            </a:r>
            <a:endParaRPr lang="en-US" altLang="zh-CN" sz="2500" b="1">
              <a:solidFill>
                <a:srgbClr val="FFFFFF"/>
              </a:solidFill>
              <a:latin typeface="Microsoft YaHei Bold" panose="020B0703020204020201" charset="-122"/>
              <a:ea typeface="Microsoft YaHei Bold" panose="020B0703020204020201" charset="-122"/>
              <a:cs typeface="Microsoft YaHei Bold" panose="020B0703020204020201" charset="-122"/>
            </a:endParaRPr>
          </a:p>
        </p:txBody>
      </p:sp>
      <p:sp>
        <p:nvSpPr>
          <p:cNvPr id="24" name="文本框 23"/>
          <p:cNvSpPr txBox="1"/>
          <p:nvPr>
            <p:custDataLst>
              <p:tags r:id="rId14"/>
            </p:custDataLst>
          </p:nvPr>
        </p:nvSpPr>
        <p:spPr>
          <a:xfrm>
            <a:off x="5920740" y="3969385"/>
            <a:ext cx="2367915" cy="460375"/>
          </a:xfrm>
          <a:prstGeom prst="rect">
            <a:avLst/>
          </a:prstGeom>
          <a:noFill/>
        </p:spPr>
        <p:txBody>
          <a:bodyPr wrap="square" rtlCol="0" anchor="ctr" anchorCtr="0">
            <a:noAutofit/>
          </a:bodyPr>
          <a:p>
            <a:r>
              <a:rPr lang="en-US" altLang="zh-CN" sz="2000" b="1">
                <a:solidFill>
                  <a:srgbClr val="FFFFFF"/>
                </a:solidFill>
                <a:latin typeface="Microsoft YaHei Bold" panose="020B0703020204020201" charset="-122"/>
                <a:ea typeface="Microsoft YaHei Bold" panose="020B0703020204020201" charset="-122"/>
              </a:rPr>
              <a:t>2. 平面的—立体的</a:t>
            </a:r>
            <a:endParaRPr lang="en-US" altLang="zh-CN" sz="2000" b="1">
              <a:solidFill>
                <a:srgbClr val="FFFFFF"/>
              </a:solidFill>
              <a:latin typeface="Microsoft YaHei Bold" panose="020B0703020204020201" charset="-122"/>
              <a:ea typeface="Microsoft YaHei Bold" panose="020B0703020204020201" charset="-122"/>
            </a:endParaRPr>
          </a:p>
        </p:txBody>
      </p:sp>
      <p:sp>
        <p:nvSpPr>
          <p:cNvPr id="25" name="文本框 24"/>
          <p:cNvSpPr txBox="1"/>
          <p:nvPr>
            <p:custDataLst>
              <p:tags r:id="rId15"/>
            </p:custDataLst>
          </p:nvPr>
        </p:nvSpPr>
        <p:spPr>
          <a:xfrm>
            <a:off x="4231005" y="4745355"/>
            <a:ext cx="2699385" cy="460375"/>
          </a:xfrm>
          <a:prstGeom prst="rect">
            <a:avLst/>
          </a:prstGeom>
          <a:noFill/>
        </p:spPr>
        <p:txBody>
          <a:bodyPr wrap="square" rtlCol="0" anchor="ctr" anchorCtr="0">
            <a:noAutofit/>
          </a:bodyPr>
          <a:p>
            <a:pPr algn="ctr"/>
            <a:r>
              <a:rPr lang="en-US" altLang="zh-CN" sz="2000" b="1">
                <a:solidFill>
                  <a:srgbClr val="FFFFFF"/>
                </a:solidFill>
                <a:latin typeface="Microsoft YaHei Bold" panose="020B0703020204020201" charset="-122"/>
                <a:ea typeface="Microsoft YaHei Bold" panose="020B0703020204020201" charset="-122"/>
              </a:rPr>
              <a:t>3. 凸起的 / 下沉的—凸出的 / 凹进的</a:t>
            </a:r>
            <a:endParaRPr lang="en-US" altLang="zh-CN" sz="2000" b="1">
              <a:solidFill>
                <a:srgbClr val="FFFFFF"/>
              </a:solidFill>
              <a:latin typeface="Microsoft YaHei Bold" panose="020B0703020204020201" charset="-122"/>
              <a:ea typeface="Microsoft YaHei Bold" panose="020B0703020204020201" charset="-122"/>
            </a:endParaRPr>
          </a:p>
        </p:txBody>
      </p:sp>
      <p:sp>
        <p:nvSpPr>
          <p:cNvPr id="7" name="文本框 6"/>
          <p:cNvSpPr txBox="1"/>
          <p:nvPr/>
        </p:nvSpPr>
        <p:spPr>
          <a:xfrm>
            <a:off x="1056005" y="1489075"/>
            <a:ext cx="10080000" cy="810260"/>
          </a:xfrm>
          <a:prstGeom prst="rect">
            <a:avLst/>
          </a:prstGeom>
          <a:noFill/>
        </p:spPr>
        <p:txBody>
          <a:bodyPr wrap="square" rtlCol="0" anchor="t">
            <a:spAutoFit/>
          </a:bodyPr>
          <a:p>
            <a:pPr>
              <a:lnSpc>
                <a:spcPct val="130000"/>
              </a:lnSpc>
              <a:spcBef>
                <a:spcPts val="0"/>
              </a:spcBef>
              <a:spcAft>
                <a:spcPts val="0"/>
              </a:spcAft>
            </a:pPr>
            <a:r>
              <a:rPr lang="zh-CN" altLang="en-US"/>
              <a:t>水平向度是强调创设多种水平空间的物质环境，最好不要“一抹平”，以体现立体和平面空间不同水平的层次变化。</a:t>
            </a:r>
            <a:endParaRPr lang="zh-CN" altLang="en-US"/>
          </a:p>
        </p:txBody>
      </p:sp>
    </p:spTree>
    <p:custDataLst>
      <p:tags r:id="rId16"/>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标题 4"/>
          <p:cNvSpPr>
            <a:spLocks noGrp="1"/>
          </p:cNvSpPr>
          <p:nvPr>
            <p:ph type="title"/>
          </p:nvPr>
        </p:nvSpPr>
        <p:spPr>
          <a:xfrm>
            <a:off x="0" y="610235"/>
            <a:ext cx="11783060" cy="809625"/>
          </a:xfrm>
        </p:spPr>
        <p:txBody>
          <a:bodyPr/>
          <a:p>
            <a:r>
              <a:rPr>
                <a:solidFill>
                  <a:schemeClr val="tx1"/>
                </a:solidFill>
                <a:sym typeface="+mn-ea"/>
              </a:rPr>
              <a:t>（四）安全向度</a:t>
            </a:r>
            <a:endParaRPr lang="zh-CN" altLang="en-US">
              <a:solidFill>
                <a:schemeClr val="tx1"/>
              </a:solidFill>
              <a:sym typeface="+mn-ea"/>
            </a:endParaRPr>
          </a:p>
        </p:txBody>
      </p:sp>
      <p:cxnSp>
        <p:nvCxnSpPr>
          <p:cNvPr id="186" name="直接连接符 185"/>
          <p:cNvCxnSpPr/>
          <p:nvPr>
            <p:custDataLst>
              <p:tags r:id="rId1"/>
            </p:custDataLst>
          </p:nvPr>
        </p:nvCxnSpPr>
        <p:spPr>
          <a:xfrm>
            <a:off x="4203065" y="3206750"/>
            <a:ext cx="0" cy="2217420"/>
          </a:xfrm>
          <a:prstGeom prst="line">
            <a:avLst/>
          </a:prstGeom>
          <a:ln>
            <a:gradFill>
              <a:gsLst>
                <a:gs pos="100000">
                  <a:srgbClr val="FFFFFF"/>
                </a:gs>
                <a:gs pos="0">
                  <a:srgbClr val="7578EC"/>
                </a:gs>
              </a:gsLst>
              <a:path path="circle">
                <a:fillToRect l="50000" t="50000" r="50000" b="50000"/>
              </a:path>
              <a:tileRect/>
            </a:gradFill>
          </a:ln>
        </p:spPr>
        <p:style>
          <a:lnRef idx="1">
            <a:srgbClr val="7578EC"/>
          </a:lnRef>
          <a:fillRef idx="0">
            <a:srgbClr val="7578EC"/>
          </a:fillRef>
          <a:effectRef idx="0">
            <a:srgbClr val="7578EC"/>
          </a:effectRef>
          <a:fontRef idx="minor">
            <a:srgbClr val="000000"/>
          </a:fontRef>
        </p:style>
      </p:cxnSp>
      <p:sp>
        <p:nvSpPr>
          <p:cNvPr id="77" name="五边形 76"/>
          <p:cNvSpPr/>
          <p:nvPr>
            <p:custDataLst>
              <p:tags r:id="rId2"/>
            </p:custDataLst>
          </p:nvPr>
        </p:nvSpPr>
        <p:spPr>
          <a:xfrm>
            <a:off x="890270" y="2389505"/>
            <a:ext cx="2520315" cy="612140"/>
          </a:xfrm>
          <a:prstGeom prst="homePlate">
            <a:avLst/>
          </a:prstGeom>
          <a:noFill/>
          <a:ln>
            <a:gradFill>
              <a:gsLst>
                <a:gs pos="77000">
                  <a:srgbClr val="FFFFFF"/>
                </a:gs>
                <a:gs pos="100000">
                  <a:srgbClr val="7578EC"/>
                </a:gs>
              </a:gsLst>
              <a:lin ang="0" scaled="1"/>
            </a:gradFill>
          </a:ln>
        </p:spPr>
        <p:style>
          <a:lnRef idx="2">
            <a:srgbClr val="7578EC">
              <a:shade val="50000"/>
            </a:srgbClr>
          </a:lnRef>
          <a:fillRef idx="1">
            <a:srgbClr val="7578EC"/>
          </a:fillRef>
          <a:effectRef idx="0">
            <a:srgbClr val="7578EC"/>
          </a:effectRef>
          <a:fontRef idx="minor">
            <a:srgbClr val="FFFFFF"/>
          </a:fontRef>
        </p:style>
        <p:txBody>
          <a:bodyPr rtlCol="0" anchor="ctr" anchorCtr="0"/>
          <a:p>
            <a:pPr algn="l"/>
            <a:endParaRPr lang="zh-CN" altLang="en-US">
              <a:solidFill>
                <a:srgbClr val="FFFFFF"/>
              </a:solidFill>
              <a:uFillTx/>
            </a:endParaRPr>
          </a:p>
        </p:txBody>
      </p:sp>
      <p:sp>
        <p:nvSpPr>
          <p:cNvPr id="89" name="五边形 88"/>
          <p:cNvSpPr/>
          <p:nvPr>
            <p:custDataLst>
              <p:tags r:id="rId3"/>
            </p:custDataLst>
          </p:nvPr>
        </p:nvSpPr>
        <p:spPr>
          <a:xfrm>
            <a:off x="700405" y="2389505"/>
            <a:ext cx="2520315" cy="612140"/>
          </a:xfrm>
          <a:prstGeom prst="homePlate">
            <a:avLst/>
          </a:prstGeom>
          <a:ln>
            <a:noFill/>
          </a:ln>
        </p:spPr>
        <p:style>
          <a:lnRef idx="2">
            <a:srgbClr val="7578EC">
              <a:shade val="50000"/>
            </a:srgbClr>
          </a:lnRef>
          <a:fillRef idx="1">
            <a:srgbClr val="7578EC"/>
          </a:fillRef>
          <a:effectRef idx="0">
            <a:srgbClr val="7578EC"/>
          </a:effectRef>
          <a:fontRef idx="minor">
            <a:srgbClr val="FFFFFF"/>
          </a:fontRef>
        </p:style>
        <p:txBody>
          <a:bodyPr rtlCol="0" anchor="ctr" anchorCtr="0"/>
          <a:p>
            <a:pPr algn="l"/>
            <a:endParaRPr lang="zh-CN" altLang="en-US">
              <a:solidFill>
                <a:srgbClr val="FFFFFF"/>
              </a:solidFill>
              <a:uFillTx/>
            </a:endParaRPr>
          </a:p>
        </p:txBody>
      </p:sp>
      <p:sp>
        <p:nvSpPr>
          <p:cNvPr id="92" name="矩形 91"/>
          <p:cNvSpPr/>
          <p:nvPr>
            <p:custDataLst>
              <p:tags r:id="rId4"/>
            </p:custDataLst>
          </p:nvPr>
        </p:nvSpPr>
        <p:spPr>
          <a:xfrm flipV="1">
            <a:off x="716915" y="3169285"/>
            <a:ext cx="3239770" cy="3079750"/>
          </a:xfrm>
          <a:prstGeom prst="rect">
            <a:avLst/>
          </a:prstGeom>
          <a:solidFill>
            <a:srgbClr val="7578EC">
              <a:alpha val="18000"/>
            </a:srgbClr>
          </a:solidFill>
          <a:ln>
            <a:noFill/>
          </a:ln>
          <a:effectLst/>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cs typeface="MiSans" panose="00000500000000000000" charset="-122"/>
            </a:endParaRPr>
          </a:p>
        </p:txBody>
      </p:sp>
      <p:grpSp>
        <p:nvGrpSpPr>
          <p:cNvPr id="6" name="组合 5"/>
          <p:cNvGrpSpPr/>
          <p:nvPr/>
        </p:nvGrpSpPr>
        <p:grpSpPr>
          <a:xfrm rot="0">
            <a:off x="1070610" y="6414770"/>
            <a:ext cx="702945" cy="87630"/>
            <a:chOff x="2171" y="8842"/>
            <a:chExt cx="1107" cy="138"/>
          </a:xfrm>
        </p:grpSpPr>
        <p:sp>
          <p:nvSpPr>
            <p:cNvPr id="126" name="椭圆 125"/>
            <p:cNvSpPr/>
            <p:nvPr>
              <p:custDataLst>
                <p:tags r:id="rId5"/>
              </p:custDataLst>
            </p:nvPr>
          </p:nvSpPr>
          <p:spPr>
            <a:xfrm>
              <a:off x="2171" y="8842"/>
              <a:ext cx="138" cy="138"/>
            </a:xfrm>
            <a:prstGeom prst="ellipse">
              <a:avLst/>
            </a:prstGeom>
            <a:solidFill>
              <a:srgbClr val="7578EC"/>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cs typeface="MiSans" panose="00000500000000000000" charset="-122"/>
              </a:endParaRPr>
            </a:p>
          </p:txBody>
        </p:sp>
        <p:sp>
          <p:nvSpPr>
            <p:cNvPr id="133" name="椭圆 132"/>
            <p:cNvSpPr/>
            <p:nvPr>
              <p:custDataLst>
                <p:tags r:id="rId6"/>
              </p:custDataLst>
            </p:nvPr>
          </p:nvSpPr>
          <p:spPr>
            <a:xfrm>
              <a:off x="2366" y="8842"/>
              <a:ext cx="138" cy="138"/>
            </a:xfrm>
            <a:prstGeom prst="ellipse">
              <a:avLst/>
            </a:prstGeom>
            <a:solidFill>
              <a:srgbClr val="7578EC">
                <a:alpha val="36000"/>
              </a:srgbClr>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cs typeface="MiSans" panose="00000500000000000000" charset="-122"/>
              </a:endParaRPr>
            </a:p>
          </p:txBody>
        </p:sp>
        <p:sp>
          <p:nvSpPr>
            <p:cNvPr id="134" name="椭圆 133"/>
            <p:cNvSpPr/>
            <p:nvPr>
              <p:custDataLst>
                <p:tags r:id="rId7"/>
              </p:custDataLst>
            </p:nvPr>
          </p:nvSpPr>
          <p:spPr>
            <a:xfrm>
              <a:off x="2559" y="8842"/>
              <a:ext cx="138" cy="138"/>
            </a:xfrm>
            <a:prstGeom prst="ellipse">
              <a:avLst/>
            </a:prstGeom>
            <a:solidFill>
              <a:srgbClr val="7578EC">
                <a:alpha val="36000"/>
              </a:srgbClr>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cs typeface="MiSans" panose="00000500000000000000" charset="-122"/>
              </a:endParaRPr>
            </a:p>
          </p:txBody>
        </p:sp>
        <p:sp>
          <p:nvSpPr>
            <p:cNvPr id="135" name="椭圆 134"/>
            <p:cNvSpPr/>
            <p:nvPr>
              <p:custDataLst>
                <p:tags r:id="rId8"/>
              </p:custDataLst>
            </p:nvPr>
          </p:nvSpPr>
          <p:spPr>
            <a:xfrm>
              <a:off x="2752" y="8842"/>
              <a:ext cx="138" cy="138"/>
            </a:xfrm>
            <a:prstGeom prst="ellipse">
              <a:avLst/>
            </a:prstGeom>
            <a:solidFill>
              <a:srgbClr val="7578EC">
                <a:alpha val="36000"/>
              </a:srgbClr>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cs typeface="MiSans" panose="00000500000000000000" charset="-122"/>
              </a:endParaRPr>
            </a:p>
          </p:txBody>
        </p:sp>
        <p:sp>
          <p:nvSpPr>
            <p:cNvPr id="136" name="椭圆 135"/>
            <p:cNvSpPr/>
            <p:nvPr>
              <p:custDataLst>
                <p:tags r:id="rId9"/>
              </p:custDataLst>
            </p:nvPr>
          </p:nvSpPr>
          <p:spPr>
            <a:xfrm>
              <a:off x="2946" y="8842"/>
              <a:ext cx="138" cy="138"/>
            </a:xfrm>
            <a:prstGeom prst="ellipse">
              <a:avLst/>
            </a:prstGeom>
            <a:solidFill>
              <a:srgbClr val="7578EC">
                <a:alpha val="36000"/>
              </a:srgbClr>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cs typeface="MiSans" panose="00000500000000000000" charset="-122"/>
              </a:endParaRPr>
            </a:p>
          </p:txBody>
        </p:sp>
        <p:sp>
          <p:nvSpPr>
            <p:cNvPr id="137" name="椭圆 136"/>
            <p:cNvSpPr/>
            <p:nvPr>
              <p:custDataLst>
                <p:tags r:id="rId10"/>
              </p:custDataLst>
            </p:nvPr>
          </p:nvSpPr>
          <p:spPr>
            <a:xfrm>
              <a:off x="3140" y="8842"/>
              <a:ext cx="138" cy="138"/>
            </a:xfrm>
            <a:prstGeom prst="ellipse">
              <a:avLst/>
            </a:prstGeom>
            <a:solidFill>
              <a:srgbClr val="7578EC">
                <a:alpha val="36000"/>
              </a:srgbClr>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cs typeface="MiSans" panose="00000500000000000000" charset="-122"/>
              </a:endParaRPr>
            </a:p>
          </p:txBody>
        </p:sp>
      </p:grpSp>
      <p:sp>
        <p:nvSpPr>
          <p:cNvPr id="168" name="文本框 167"/>
          <p:cNvSpPr txBox="1"/>
          <p:nvPr>
            <p:custDataLst>
              <p:tags r:id="rId11"/>
            </p:custDataLst>
          </p:nvPr>
        </p:nvSpPr>
        <p:spPr>
          <a:xfrm>
            <a:off x="715645" y="2493645"/>
            <a:ext cx="2160270" cy="433070"/>
          </a:xfrm>
          <a:prstGeom prst="rect">
            <a:avLst/>
          </a:prstGeom>
          <a:noFill/>
        </p:spPr>
        <p:txBody>
          <a:bodyPr wrap="square" bIns="0" rtlCol="0" anchor="ctr" anchorCtr="0">
            <a:noAutofit/>
          </a:bodyPr>
          <a:p>
            <a:pPr algn="l"/>
            <a:r>
              <a:rPr lang="zh-CN" altLang="en-US" b="1">
                <a:solidFill>
                  <a:srgbClr val="FFFFFF"/>
                </a:solidFill>
                <a:uFillTx/>
                <a:latin typeface="Microsoft YaHei Bold" panose="020B0703020204020201" charset="-122"/>
                <a:ea typeface="Microsoft YaHei Bold" panose="020B0703020204020201" charset="-122"/>
                <a:cs typeface="Microsoft YaHei Bold" panose="020B0703020204020201" charset="-122"/>
              </a:rPr>
              <a:t>1. 难—易</a:t>
            </a:r>
            <a:endParaRPr lang="zh-CN" altLang="en-US" b="1">
              <a:solidFill>
                <a:srgbClr val="FFFFFF"/>
              </a:solidFill>
              <a:uFillTx/>
              <a:latin typeface="Microsoft YaHei Bold" panose="020B0703020204020201" charset="-122"/>
              <a:ea typeface="Microsoft YaHei Bold" panose="020B0703020204020201" charset="-122"/>
              <a:cs typeface="Microsoft YaHei Bold" panose="020B0703020204020201" charset="-122"/>
            </a:endParaRPr>
          </a:p>
        </p:txBody>
      </p:sp>
      <p:sp>
        <p:nvSpPr>
          <p:cNvPr id="2" name="文本框 1"/>
          <p:cNvSpPr txBox="1"/>
          <p:nvPr>
            <p:custDataLst>
              <p:tags r:id="rId12"/>
            </p:custDataLst>
          </p:nvPr>
        </p:nvSpPr>
        <p:spPr>
          <a:xfrm>
            <a:off x="897890" y="3329940"/>
            <a:ext cx="2879725" cy="2752725"/>
          </a:xfrm>
          <a:prstGeom prst="rect">
            <a:avLst/>
          </a:prstGeom>
          <a:noFill/>
        </p:spPr>
        <p:txBody>
          <a:bodyPr wrap="square" rtlCol="0">
            <a:noAutofit/>
          </a:bodyPr>
          <a:p>
            <a:pPr algn="just" fontAlgn="auto">
              <a:lnSpc>
                <a:spcPct val="115000"/>
              </a:lnSpc>
              <a:spcBef>
                <a:spcPts val="0"/>
              </a:spcBef>
              <a:spcAft>
                <a:spcPts val="1000"/>
              </a:spcAft>
            </a:pPr>
            <a:r>
              <a:rPr lang="zh-CN" altLang="en-US" sz="1500">
                <a:solidFill>
                  <a:srgbClr val="000000">
                    <a:lumMod val="75000"/>
                    <a:lumOff val="25000"/>
                  </a:srgbClr>
                </a:solidFill>
                <a:uFillTx/>
                <a:latin typeface="微软雅黑" panose="020B0503020204020204" charset="-122"/>
                <a:ea typeface="Microsoft YaHei Regular" panose="020B0503020204020204" charset="-122"/>
                <a:sym typeface="+mn-ea"/>
              </a:rPr>
              <a:t>幼儿园应根据幼儿心理和身体机能的特征，提供难易适中的设备和材料，不仅要为幼儿提供易操作、易完成、安全系数高的器械和活动项目，在保障安全的前提下，还要为幼儿提供难度较大、有一定技巧、需要勇气和努力才能完成的学习项目，比如攀岩、爬梯、滑吊索、走悬桥、跳蹦床、做木工、掘沙坑等。</a:t>
            </a:r>
            <a:endParaRPr lang="zh-CN" altLang="en-US" sz="1500">
              <a:solidFill>
                <a:srgbClr val="000000">
                  <a:lumMod val="75000"/>
                  <a:lumOff val="25000"/>
                </a:srgbClr>
              </a:solidFill>
              <a:uFillTx/>
              <a:latin typeface="微软雅黑" panose="020B0503020204020204" charset="-122"/>
              <a:ea typeface="Microsoft YaHei Regular" panose="020B0503020204020204" charset="-122"/>
              <a:sym typeface="+mn-ea"/>
            </a:endParaRPr>
          </a:p>
        </p:txBody>
      </p:sp>
      <p:sp>
        <p:nvSpPr>
          <p:cNvPr id="180" name="五边形 179"/>
          <p:cNvSpPr/>
          <p:nvPr>
            <p:custDataLst>
              <p:tags r:id="rId13"/>
            </p:custDataLst>
          </p:nvPr>
        </p:nvSpPr>
        <p:spPr>
          <a:xfrm>
            <a:off x="4627880" y="2389505"/>
            <a:ext cx="2520315" cy="612140"/>
          </a:xfrm>
          <a:prstGeom prst="homePlate">
            <a:avLst/>
          </a:prstGeom>
          <a:noFill/>
          <a:ln>
            <a:gradFill>
              <a:gsLst>
                <a:gs pos="77000">
                  <a:srgbClr val="FFFFFF"/>
                </a:gs>
                <a:gs pos="100000">
                  <a:srgbClr val="F7B802"/>
                </a:gs>
              </a:gsLst>
              <a:lin ang="0" scaled="1"/>
            </a:gradFill>
          </a:ln>
        </p:spPr>
        <p:style>
          <a:lnRef idx="2">
            <a:srgbClr val="7578EC">
              <a:shade val="50000"/>
            </a:srgbClr>
          </a:lnRef>
          <a:fillRef idx="1">
            <a:srgbClr val="7578EC"/>
          </a:fillRef>
          <a:effectRef idx="0">
            <a:srgbClr val="7578EC"/>
          </a:effectRef>
          <a:fontRef idx="minor">
            <a:srgbClr val="FFFFFF"/>
          </a:fontRef>
        </p:style>
        <p:txBody>
          <a:bodyPr rtlCol="0" anchor="ctr" anchorCtr="0"/>
          <a:p>
            <a:pPr algn="l"/>
            <a:endParaRPr lang="zh-CN" altLang="en-US">
              <a:solidFill>
                <a:srgbClr val="FFFFFF"/>
              </a:solidFill>
              <a:uFillTx/>
            </a:endParaRPr>
          </a:p>
        </p:txBody>
      </p:sp>
      <p:sp>
        <p:nvSpPr>
          <p:cNvPr id="86" name="五边形 85"/>
          <p:cNvSpPr/>
          <p:nvPr>
            <p:custDataLst>
              <p:tags r:id="rId14"/>
            </p:custDataLst>
          </p:nvPr>
        </p:nvSpPr>
        <p:spPr>
          <a:xfrm>
            <a:off x="4449445" y="2389505"/>
            <a:ext cx="2520315" cy="612140"/>
          </a:xfrm>
          <a:prstGeom prst="homePlate">
            <a:avLst/>
          </a:prstGeom>
          <a:solidFill>
            <a:srgbClr val="F7B802"/>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nchorCtr="0"/>
          <a:p>
            <a:pPr algn="l"/>
            <a:endParaRPr lang="zh-CN" altLang="en-US">
              <a:solidFill>
                <a:srgbClr val="FFFFFF"/>
              </a:solidFill>
              <a:uFillTx/>
            </a:endParaRPr>
          </a:p>
        </p:txBody>
      </p:sp>
      <p:sp>
        <p:nvSpPr>
          <p:cNvPr id="97" name="矩形 96"/>
          <p:cNvSpPr/>
          <p:nvPr>
            <p:custDataLst>
              <p:tags r:id="rId15"/>
            </p:custDataLst>
          </p:nvPr>
        </p:nvSpPr>
        <p:spPr>
          <a:xfrm flipV="1">
            <a:off x="4454525" y="3169285"/>
            <a:ext cx="3239770" cy="3080385"/>
          </a:xfrm>
          <a:prstGeom prst="rect">
            <a:avLst/>
          </a:prstGeom>
          <a:solidFill>
            <a:srgbClr val="7578EC">
              <a:alpha val="18000"/>
            </a:srgbClr>
          </a:solidFill>
          <a:ln>
            <a:noFill/>
          </a:ln>
          <a:effectLst/>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cs typeface="MiSans" panose="00000500000000000000" charset="-122"/>
            </a:endParaRPr>
          </a:p>
        </p:txBody>
      </p:sp>
      <p:grpSp>
        <p:nvGrpSpPr>
          <p:cNvPr id="8" name="组合 7"/>
          <p:cNvGrpSpPr/>
          <p:nvPr/>
        </p:nvGrpSpPr>
        <p:grpSpPr>
          <a:xfrm rot="0">
            <a:off x="4810125" y="6414770"/>
            <a:ext cx="702945" cy="87630"/>
            <a:chOff x="7982" y="8842"/>
            <a:chExt cx="1107" cy="138"/>
          </a:xfrm>
        </p:grpSpPr>
        <p:sp>
          <p:nvSpPr>
            <p:cNvPr id="138" name="椭圆 137"/>
            <p:cNvSpPr/>
            <p:nvPr>
              <p:custDataLst>
                <p:tags r:id="rId16"/>
              </p:custDataLst>
            </p:nvPr>
          </p:nvSpPr>
          <p:spPr>
            <a:xfrm>
              <a:off x="7982" y="8842"/>
              <a:ext cx="138" cy="138"/>
            </a:xfrm>
            <a:prstGeom prst="ellipse">
              <a:avLst/>
            </a:prstGeom>
            <a:solidFill>
              <a:srgbClr val="7578EC">
                <a:alpha val="36000"/>
              </a:srgbClr>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cs typeface="MiSans" panose="00000500000000000000" charset="-122"/>
              </a:endParaRPr>
            </a:p>
          </p:txBody>
        </p:sp>
        <p:sp>
          <p:nvSpPr>
            <p:cNvPr id="139" name="椭圆 138"/>
            <p:cNvSpPr/>
            <p:nvPr>
              <p:custDataLst>
                <p:tags r:id="rId17"/>
              </p:custDataLst>
            </p:nvPr>
          </p:nvSpPr>
          <p:spPr>
            <a:xfrm>
              <a:off x="8177" y="8842"/>
              <a:ext cx="138" cy="138"/>
            </a:xfrm>
            <a:prstGeom prst="ellipse">
              <a:avLst/>
            </a:prstGeom>
            <a:solidFill>
              <a:srgbClr val="7578EC"/>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cs typeface="MiSans" panose="00000500000000000000" charset="-122"/>
              </a:endParaRPr>
            </a:p>
          </p:txBody>
        </p:sp>
        <p:sp>
          <p:nvSpPr>
            <p:cNvPr id="140" name="椭圆 139"/>
            <p:cNvSpPr/>
            <p:nvPr>
              <p:custDataLst>
                <p:tags r:id="rId18"/>
              </p:custDataLst>
            </p:nvPr>
          </p:nvSpPr>
          <p:spPr>
            <a:xfrm>
              <a:off x="8370" y="8842"/>
              <a:ext cx="138" cy="138"/>
            </a:xfrm>
            <a:prstGeom prst="ellipse">
              <a:avLst/>
            </a:prstGeom>
            <a:solidFill>
              <a:srgbClr val="7578EC">
                <a:alpha val="36000"/>
              </a:srgbClr>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cs typeface="MiSans" panose="00000500000000000000" charset="-122"/>
              </a:endParaRPr>
            </a:p>
          </p:txBody>
        </p:sp>
        <p:sp>
          <p:nvSpPr>
            <p:cNvPr id="141" name="椭圆 140"/>
            <p:cNvSpPr/>
            <p:nvPr>
              <p:custDataLst>
                <p:tags r:id="rId19"/>
              </p:custDataLst>
            </p:nvPr>
          </p:nvSpPr>
          <p:spPr>
            <a:xfrm>
              <a:off x="8564" y="8842"/>
              <a:ext cx="138" cy="138"/>
            </a:xfrm>
            <a:prstGeom prst="ellipse">
              <a:avLst/>
            </a:prstGeom>
            <a:solidFill>
              <a:srgbClr val="7578EC">
                <a:alpha val="36000"/>
              </a:srgbClr>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cs typeface="MiSans" panose="00000500000000000000" charset="-122"/>
              </a:endParaRPr>
            </a:p>
          </p:txBody>
        </p:sp>
        <p:sp>
          <p:nvSpPr>
            <p:cNvPr id="142" name="椭圆 141"/>
            <p:cNvSpPr/>
            <p:nvPr>
              <p:custDataLst>
                <p:tags r:id="rId20"/>
              </p:custDataLst>
            </p:nvPr>
          </p:nvSpPr>
          <p:spPr>
            <a:xfrm>
              <a:off x="8757" y="8842"/>
              <a:ext cx="138" cy="138"/>
            </a:xfrm>
            <a:prstGeom prst="ellipse">
              <a:avLst/>
            </a:prstGeom>
            <a:solidFill>
              <a:srgbClr val="7578EC">
                <a:alpha val="36000"/>
              </a:srgbClr>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cs typeface="MiSans" panose="00000500000000000000" charset="-122"/>
              </a:endParaRPr>
            </a:p>
          </p:txBody>
        </p:sp>
        <p:sp>
          <p:nvSpPr>
            <p:cNvPr id="143" name="椭圆 142"/>
            <p:cNvSpPr/>
            <p:nvPr>
              <p:custDataLst>
                <p:tags r:id="rId21"/>
              </p:custDataLst>
            </p:nvPr>
          </p:nvSpPr>
          <p:spPr>
            <a:xfrm>
              <a:off x="8951" y="8842"/>
              <a:ext cx="138" cy="138"/>
            </a:xfrm>
            <a:prstGeom prst="ellipse">
              <a:avLst/>
            </a:prstGeom>
            <a:solidFill>
              <a:srgbClr val="7578EC">
                <a:alpha val="36000"/>
              </a:srgbClr>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cs typeface="MiSans" panose="00000500000000000000" charset="-122"/>
              </a:endParaRPr>
            </a:p>
          </p:txBody>
        </p:sp>
      </p:grpSp>
      <p:sp>
        <p:nvSpPr>
          <p:cNvPr id="170" name="文本框 169"/>
          <p:cNvSpPr txBox="1"/>
          <p:nvPr>
            <p:custDataLst>
              <p:tags r:id="rId22"/>
            </p:custDataLst>
          </p:nvPr>
        </p:nvSpPr>
        <p:spPr>
          <a:xfrm>
            <a:off x="4453255" y="2493645"/>
            <a:ext cx="2350135" cy="433070"/>
          </a:xfrm>
          <a:prstGeom prst="rect">
            <a:avLst/>
          </a:prstGeom>
          <a:noFill/>
        </p:spPr>
        <p:txBody>
          <a:bodyPr wrap="square" bIns="0" rtlCol="0" anchor="ctr" anchorCtr="0">
            <a:normAutofit/>
          </a:bodyPr>
          <a:p>
            <a:pPr algn="l"/>
            <a:r>
              <a:rPr lang="zh-CN" altLang="en-US" b="1">
                <a:solidFill>
                  <a:srgbClr val="FFFFFF"/>
                </a:solidFill>
                <a:uFillTx/>
                <a:latin typeface="Microsoft YaHei Bold" panose="020B0703020204020201" charset="-122"/>
                <a:ea typeface="Microsoft YaHei Bold" panose="020B0703020204020201" charset="-122"/>
              </a:rPr>
              <a:t>2. 紧张—放松</a:t>
            </a:r>
            <a:endParaRPr lang="zh-CN" altLang="en-US" b="1">
              <a:solidFill>
                <a:srgbClr val="FFFFFF"/>
              </a:solidFill>
              <a:uFillTx/>
              <a:latin typeface="Microsoft YaHei Bold" panose="020B0703020204020201" charset="-122"/>
              <a:ea typeface="Microsoft YaHei Bold" panose="020B0703020204020201" charset="-122"/>
            </a:endParaRPr>
          </a:p>
        </p:txBody>
      </p:sp>
      <p:sp>
        <p:nvSpPr>
          <p:cNvPr id="3" name="文本框 2"/>
          <p:cNvSpPr txBox="1"/>
          <p:nvPr>
            <p:custDataLst>
              <p:tags r:id="rId23"/>
            </p:custDataLst>
          </p:nvPr>
        </p:nvSpPr>
        <p:spPr>
          <a:xfrm>
            <a:off x="4636135" y="3329940"/>
            <a:ext cx="2879725" cy="1557655"/>
          </a:xfrm>
          <a:prstGeom prst="rect">
            <a:avLst/>
          </a:prstGeom>
          <a:noFill/>
        </p:spPr>
        <p:txBody>
          <a:bodyPr wrap="square" rtlCol="0">
            <a:noAutofit/>
          </a:bodyPr>
          <a:p>
            <a:pPr algn="just" fontAlgn="auto">
              <a:lnSpc>
                <a:spcPct val="130000"/>
              </a:lnSpc>
              <a:spcAft>
                <a:spcPts val="1000"/>
              </a:spcAft>
            </a:pPr>
            <a:r>
              <a:rPr lang="zh-CN" altLang="en-US" sz="1600">
                <a:solidFill>
                  <a:srgbClr val="000000">
                    <a:lumMod val="75000"/>
                    <a:lumOff val="25000"/>
                  </a:srgbClr>
                </a:solidFill>
                <a:uFillTx/>
                <a:latin typeface="微软雅黑" panose="020B0503020204020204" charset="-122"/>
                <a:ea typeface="Microsoft YaHei Regular" panose="020B0503020204020204" charset="-122"/>
                <a:sym typeface="+mn-ea"/>
              </a:rPr>
              <a:t>现在许多幼儿园环境规划过分强调保护和舒适，幼儿无险可探、无难可克、无挫折可体验，易养成胆子小、能力差、不敢面对挑战与挫折的心理特征。</a:t>
            </a:r>
            <a:endParaRPr lang="zh-CN" altLang="en-US" sz="1600">
              <a:solidFill>
                <a:srgbClr val="000000">
                  <a:lumMod val="75000"/>
                  <a:lumOff val="25000"/>
                </a:srgbClr>
              </a:solidFill>
              <a:uFillTx/>
              <a:latin typeface="微软雅黑" panose="020B0503020204020204" charset="-122"/>
              <a:ea typeface="Microsoft YaHei Regular" panose="020B0503020204020204" charset="-122"/>
              <a:sym typeface="+mn-ea"/>
            </a:endParaRPr>
          </a:p>
        </p:txBody>
      </p:sp>
      <p:cxnSp>
        <p:nvCxnSpPr>
          <p:cNvPr id="187" name="直接连接符 186"/>
          <p:cNvCxnSpPr/>
          <p:nvPr>
            <p:custDataLst>
              <p:tags r:id="rId24"/>
            </p:custDataLst>
          </p:nvPr>
        </p:nvCxnSpPr>
        <p:spPr>
          <a:xfrm>
            <a:off x="7940675" y="3209290"/>
            <a:ext cx="0" cy="2217420"/>
          </a:xfrm>
          <a:prstGeom prst="line">
            <a:avLst/>
          </a:prstGeom>
          <a:ln>
            <a:gradFill>
              <a:gsLst>
                <a:gs pos="100000">
                  <a:srgbClr val="FFFFFF"/>
                </a:gs>
                <a:gs pos="0">
                  <a:srgbClr val="7578EC"/>
                </a:gs>
              </a:gsLst>
              <a:path path="circle">
                <a:fillToRect l="50000" t="50000" r="50000" b="50000"/>
              </a:path>
              <a:tileRect/>
            </a:gradFill>
          </a:ln>
        </p:spPr>
        <p:style>
          <a:lnRef idx="1">
            <a:srgbClr val="7578EC"/>
          </a:lnRef>
          <a:fillRef idx="0">
            <a:srgbClr val="7578EC"/>
          </a:fillRef>
          <a:effectRef idx="0">
            <a:srgbClr val="7578EC"/>
          </a:effectRef>
          <a:fontRef idx="minor">
            <a:srgbClr val="000000"/>
          </a:fontRef>
        </p:style>
      </p:cxnSp>
      <p:sp>
        <p:nvSpPr>
          <p:cNvPr id="181" name="五边形 180"/>
          <p:cNvSpPr/>
          <p:nvPr>
            <p:custDataLst>
              <p:tags r:id="rId25"/>
            </p:custDataLst>
          </p:nvPr>
        </p:nvSpPr>
        <p:spPr>
          <a:xfrm>
            <a:off x="8376920" y="2389505"/>
            <a:ext cx="2520315" cy="612140"/>
          </a:xfrm>
          <a:prstGeom prst="homePlate">
            <a:avLst/>
          </a:prstGeom>
          <a:noFill/>
          <a:ln>
            <a:gradFill>
              <a:gsLst>
                <a:gs pos="77000">
                  <a:srgbClr val="FFFFFF"/>
                </a:gs>
                <a:gs pos="100000">
                  <a:srgbClr val="F18703"/>
                </a:gs>
              </a:gsLst>
              <a:lin ang="0" scaled="1"/>
            </a:gradFill>
          </a:ln>
        </p:spPr>
        <p:style>
          <a:lnRef idx="2">
            <a:srgbClr val="7578EC">
              <a:shade val="50000"/>
            </a:srgbClr>
          </a:lnRef>
          <a:fillRef idx="1">
            <a:srgbClr val="7578EC"/>
          </a:fillRef>
          <a:effectRef idx="0">
            <a:srgbClr val="7578EC"/>
          </a:effectRef>
          <a:fontRef idx="minor">
            <a:srgbClr val="FFFFFF"/>
          </a:fontRef>
        </p:style>
        <p:txBody>
          <a:bodyPr rtlCol="0" anchor="ctr" anchorCtr="0"/>
          <a:p>
            <a:pPr algn="l"/>
            <a:endParaRPr lang="zh-CN" altLang="en-US">
              <a:solidFill>
                <a:srgbClr val="FFFFFF"/>
              </a:solidFill>
              <a:uFillTx/>
            </a:endParaRPr>
          </a:p>
        </p:txBody>
      </p:sp>
      <p:sp>
        <p:nvSpPr>
          <p:cNvPr id="83" name="五边形 82"/>
          <p:cNvSpPr/>
          <p:nvPr>
            <p:custDataLst>
              <p:tags r:id="rId26"/>
            </p:custDataLst>
          </p:nvPr>
        </p:nvSpPr>
        <p:spPr>
          <a:xfrm>
            <a:off x="8187055" y="2389505"/>
            <a:ext cx="2520315" cy="612140"/>
          </a:xfrm>
          <a:prstGeom prst="homePlate">
            <a:avLst/>
          </a:prstGeom>
          <a:solidFill>
            <a:srgbClr val="F18703"/>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nchorCtr="0"/>
          <a:p>
            <a:pPr algn="l"/>
            <a:endParaRPr lang="zh-CN" altLang="en-US">
              <a:solidFill>
                <a:srgbClr val="FFFFFF"/>
              </a:solidFill>
              <a:uFillTx/>
            </a:endParaRPr>
          </a:p>
        </p:txBody>
      </p:sp>
      <p:sp>
        <p:nvSpPr>
          <p:cNvPr id="98" name="矩形 97"/>
          <p:cNvSpPr/>
          <p:nvPr>
            <p:custDataLst>
              <p:tags r:id="rId27"/>
            </p:custDataLst>
          </p:nvPr>
        </p:nvSpPr>
        <p:spPr>
          <a:xfrm flipV="1">
            <a:off x="8202930" y="3169285"/>
            <a:ext cx="3239770" cy="3080385"/>
          </a:xfrm>
          <a:prstGeom prst="rect">
            <a:avLst/>
          </a:prstGeom>
          <a:solidFill>
            <a:srgbClr val="7578EC">
              <a:alpha val="18000"/>
            </a:srgbClr>
          </a:solidFill>
          <a:ln>
            <a:noFill/>
          </a:ln>
          <a:effectLst/>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cs typeface="MiSans" panose="00000500000000000000" charset="-122"/>
            </a:endParaRPr>
          </a:p>
        </p:txBody>
      </p:sp>
      <p:grpSp>
        <p:nvGrpSpPr>
          <p:cNvPr id="9" name="组合 8"/>
          <p:cNvGrpSpPr/>
          <p:nvPr/>
        </p:nvGrpSpPr>
        <p:grpSpPr>
          <a:xfrm rot="0">
            <a:off x="8559165" y="6414770"/>
            <a:ext cx="702310" cy="87630"/>
            <a:chOff x="13962" y="8842"/>
            <a:chExt cx="1106" cy="138"/>
          </a:xfrm>
        </p:grpSpPr>
        <p:sp>
          <p:nvSpPr>
            <p:cNvPr id="144" name="椭圆 143"/>
            <p:cNvSpPr/>
            <p:nvPr>
              <p:custDataLst>
                <p:tags r:id="rId28"/>
              </p:custDataLst>
            </p:nvPr>
          </p:nvSpPr>
          <p:spPr>
            <a:xfrm>
              <a:off x="13962" y="8842"/>
              <a:ext cx="138" cy="138"/>
            </a:xfrm>
            <a:prstGeom prst="ellipse">
              <a:avLst/>
            </a:prstGeom>
            <a:solidFill>
              <a:srgbClr val="7578EC">
                <a:alpha val="36000"/>
              </a:srgbClr>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cs typeface="MiSans" panose="00000500000000000000" charset="-122"/>
              </a:endParaRPr>
            </a:p>
          </p:txBody>
        </p:sp>
        <p:sp>
          <p:nvSpPr>
            <p:cNvPr id="145" name="椭圆 144"/>
            <p:cNvSpPr/>
            <p:nvPr>
              <p:custDataLst>
                <p:tags r:id="rId29"/>
              </p:custDataLst>
            </p:nvPr>
          </p:nvSpPr>
          <p:spPr>
            <a:xfrm>
              <a:off x="14155" y="8842"/>
              <a:ext cx="138" cy="138"/>
            </a:xfrm>
            <a:prstGeom prst="ellipse">
              <a:avLst/>
            </a:prstGeom>
            <a:solidFill>
              <a:srgbClr val="7578EC">
                <a:alpha val="36000"/>
              </a:srgbClr>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cs typeface="MiSans" panose="00000500000000000000" charset="-122"/>
              </a:endParaRPr>
            </a:p>
          </p:txBody>
        </p:sp>
        <p:sp>
          <p:nvSpPr>
            <p:cNvPr id="146" name="椭圆 145"/>
            <p:cNvSpPr/>
            <p:nvPr>
              <p:custDataLst>
                <p:tags r:id="rId30"/>
              </p:custDataLst>
            </p:nvPr>
          </p:nvSpPr>
          <p:spPr>
            <a:xfrm>
              <a:off x="14349" y="8842"/>
              <a:ext cx="138" cy="138"/>
            </a:xfrm>
            <a:prstGeom prst="ellipse">
              <a:avLst/>
            </a:prstGeom>
            <a:solidFill>
              <a:srgbClr val="7578EC"/>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cs typeface="MiSans" panose="00000500000000000000" charset="-122"/>
              </a:endParaRPr>
            </a:p>
          </p:txBody>
        </p:sp>
        <p:sp>
          <p:nvSpPr>
            <p:cNvPr id="147" name="椭圆 146"/>
            <p:cNvSpPr/>
            <p:nvPr>
              <p:custDataLst>
                <p:tags r:id="rId31"/>
              </p:custDataLst>
            </p:nvPr>
          </p:nvSpPr>
          <p:spPr>
            <a:xfrm>
              <a:off x="14542" y="8842"/>
              <a:ext cx="138" cy="138"/>
            </a:xfrm>
            <a:prstGeom prst="ellipse">
              <a:avLst/>
            </a:prstGeom>
            <a:solidFill>
              <a:srgbClr val="7578EC">
                <a:alpha val="36000"/>
              </a:srgbClr>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cs typeface="MiSans" panose="00000500000000000000" charset="-122"/>
              </a:endParaRPr>
            </a:p>
          </p:txBody>
        </p:sp>
        <p:sp>
          <p:nvSpPr>
            <p:cNvPr id="148" name="椭圆 147"/>
            <p:cNvSpPr/>
            <p:nvPr>
              <p:custDataLst>
                <p:tags r:id="rId32"/>
              </p:custDataLst>
            </p:nvPr>
          </p:nvSpPr>
          <p:spPr>
            <a:xfrm>
              <a:off x="14736" y="8842"/>
              <a:ext cx="138" cy="138"/>
            </a:xfrm>
            <a:prstGeom prst="ellipse">
              <a:avLst/>
            </a:prstGeom>
            <a:solidFill>
              <a:srgbClr val="7578EC">
                <a:alpha val="36000"/>
              </a:srgbClr>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cs typeface="MiSans" panose="00000500000000000000" charset="-122"/>
              </a:endParaRPr>
            </a:p>
          </p:txBody>
        </p:sp>
        <p:sp>
          <p:nvSpPr>
            <p:cNvPr id="149" name="椭圆 148"/>
            <p:cNvSpPr/>
            <p:nvPr>
              <p:custDataLst>
                <p:tags r:id="rId33"/>
              </p:custDataLst>
            </p:nvPr>
          </p:nvSpPr>
          <p:spPr>
            <a:xfrm>
              <a:off x="14930" y="8842"/>
              <a:ext cx="138" cy="138"/>
            </a:xfrm>
            <a:prstGeom prst="ellipse">
              <a:avLst/>
            </a:prstGeom>
            <a:solidFill>
              <a:srgbClr val="7578EC">
                <a:alpha val="36000"/>
              </a:srgbClr>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cs typeface="MiSans" panose="00000500000000000000" charset="-122"/>
              </a:endParaRPr>
            </a:p>
          </p:txBody>
        </p:sp>
      </p:grpSp>
      <p:sp>
        <p:nvSpPr>
          <p:cNvPr id="172" name="文本框 171"/>
          <p:cNvSpPr txBox="1"/>
          <p:nvPr>
            <p:custDataLst>
              <p:tags r:id="rId34"/>
            </p:custDataLst>
          </p:nvPr>
        </p:nvSpPr>
        <p:spPr>
          <a:xfrm>
            <a:off x="8202295" y="2493645"/>
            <a:ext cx="2350770" cy="433070"/>
          </a:xfrm>
          <a:prstGeom prst="rect">
            <a:avLst/>
          </a:prstGeom>
          <a:noFill/>
        </p:spPr>
        <p:txBody>
          <a:bodyPr wrap="square" bIns="0" rtlCol="0" anchor="ctr" anchorCtr="0">
            <a:normAutofit fontScale="70000"/>
          </a:bodyPr>
          <a:p>
            <a:pPr algn="l"/>
            <a:r>
              <a:rPr lang="zh-CN" altLang="en-US" b="1">
                <a:solidFill>
                  <a:srgbClr val="FFFFFF"/>
                </a:solidFill>
                <a:uFillTx/>
                <a:latin typeface="Microsoft YaHei Bold" panose="020B0703020204020201" charset="-122"/>
                <a:ea typeface="Microsoft YaHei Bold" panose="020B0703020204020201" charset="-122"/>
              </a:rPr>
              <a:t>3. 介入 / 干预—退隐 / 忽略</a:t>
            </a:r>
            <a:endParaRPr lang="zh-CN" altLang="en-US" b="1">
              <a:solidFill>
                <a:srgbClr val="FFFFFF"/>
              </a:solidFill>
              <a:uFillTx/>
              <a:latin typeface="Microsoft YaHei Bold" panose="020B0703020204020201" charset="-122"/>
              <a:ea typeface="Microsoft YaHei Bold" panose="020B0703020204020201" charset="-122"/>
            </a:endParaRPr>
          </a:p>
        </p:txBody>
      </p:sp>
      <p:sp>
        <p:nvSpPr>
          <p:cNvPr id="4" name="文本框 3"/>
          <p:cNvSpPr txBox="1"/>
          <p:nvPr>
            <p:custDataLst>
              <p:tags r:id="rId35"/>
            </p:custDataLst>
          </p:nvPr>
        </p:nvSpPr>
        <p:spPr>
          <a:xfrm>
            <a:off x="8383270" y="3319145"/>
            <a:ext cx="2879725" cy="2766060"/>
          </a:xfrm>
          <a:prstGeom prst="rect">
            <a:avLst/>
          </a:prstGeom>
          <a:noFill/>
        </p:spPr>
        <p:txBody>
          <a:bodyPr wrap="square" rtlCol="0">
            <a:noAutofit/>
          </a:bodyPr>
          <a:p>
            <a:pPr algn="just" fontAlgn="auto">
              <a:lnSpc>
                <a:spcPct val="115000"/>
              </a:lnSpc>
              <a:spcBef>
                <a:spcPts val="0"/>
              </a:spcBef>
              <a:spcAft>
                <a:spcPts val="1000"/>
              </a:spcAft>
            </a:pPr>
            <a:r>
              <a:rPr lang="zh-CN" altLang="en-US" sz="1500">
                <a:solidFill>
                  <a:srgbClr val="000000">
                    <a:lumMod val="75000"/>
                    <a:lumOff val="25000"/>
                  </a:srgbClr>
                </a:solidFill>
                <a:uFillTx/>
                <a:latin typeface="微软雅黑" panose="020B0503020204020204" charset="-122"/>
                <a:ea typeface="Microsoft YaHei Regular" panose="020B0503020204020204" charset="-122"/>
                <a:sym typeface="+mn-ea"/>
              </a:rPr>
              <a:t>家长和教师过度地介入、干预幼儿的生活和学习，要么使幼儿无法独立思考和行动，离开了成人就感到茫然无助；要么使幼儿产生反抗心理，执拗莽撞；而成人和教师如果只为幼儿提供刺激单调的环境，忽略对幼儿的关心和帮助，又容易使幼儿产生焦虑、暴力等行为失控现象，或表现出社会性智障的行为。</a:t>
            </a:r>
            <a:endParaRPr lang="zh-CN" altLang="en-US" sz="1500">
              <a:solidFill>
                <a:srgbClr val="000000">
                  <a:lumMod val="75000"/>
                  <a:lumOff val="25000"/>
                </a:srgbClr>
              </a:solidFill>
              <a:uFillTx/>
              <a:latin typeface="微软雅黑" panose="020B0503020204020204" charset="-122"/>
              <a:ea typeface="Microsoft YaHei Regular" panose="020B0503020204020204" charset="-122"/>
              <a:sym typeface="+mn-ea"/>
            </a:endParaRPr>
          </a:p>
        </p:txBody>
      </p:sp>
      <p:sp>
        <p:nvSpPr>
          <p:cNvPr id="14" name="文本框 13"/>
          <p:cNvSpPr txBox="1"/>
          <p:nvPr/>
        </p:nvSpPr>
        <p:spPr>
          <a:xfrm>
            <a:off x="716915" y="1419860"/>
            <a:ext cx="10732135" cy="810260"/>
          </a:xfrm>
          <a:prstGeom prst="rect">
            <a:avLst/>
          </a:prstGeom>
          <a:noFill/>
        </p:spPr>
        <p:txBody>
          <a:bodyPr wrap="square" rtlCol="0" anchor="t">
            <a:spAutoFit/>
          </a:bodyPr>
          <a:p>
            <a:pPr indent="457200" algn="just" fontAlgn="auto">
              <a:lnSpc>
                <a:spcPct val="130000"/>
              </a:lnSpc>
              <a:spcBef>
                <a:spcPts val="0"/>
              </a:spcBef>
              <a:spcAft>
                <a:spcPts val="0"/>
              </a:spcAft>
              <a:extLst>
                <a:ext uri="{35155182-B16C-46BC-9424-99874614C6A1}">
                  <wpsdc:indentchars xmlns:wpsdc="http://www.wps.cn/officeDocument/2017/drawingmlCustomData" val="200" checksum="59296752"/>
                </a:ext>
              </a:extLst>
            </a:pPr>
            <a:r>
              <a:rPr lang="zh-CN" altLang="en-US">
                <a:sym typeface="+mn-ea"/>
              </a:rPr>
              <a:t>安全是幼儿园环境制度要重视的首要问题。应该说，大多数幼儿园都注意了安全问题，但有些幼儿园对幼儿保护过度，用“安全”束缚了幼儿的手脚。在保证安全的基础上，可考虑下列因素。</a:t>
            </a:r>
            <a:endParaRPr lang="zh-CN" altLang="en-US"/>
          </a:p>
        </p:txBody>
      </p:sp>
    </p:spTree>
    <p:custDataLst>
      <p:tags r:id="rId36"/>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标题 4"/>
          <p:cNvSpPr>
            <a:spLocks noGrp="1"/>
          </p:cNvSpPr>
          <p:nvPr>
            <p:ph type="title"/>
          </p:nvPr>
        </p:nvSpPr>
        <p:spPr>
          <a:xfrm>
            <a:off x="0" y="502920"/>
            <a:ext cx="11537950" cy="915670"/>
          </a:xfrm>
        </p:spPr>
        <p:txBody>
          <a:bodyPr/>
          <a:p>
            <a:r>
              <a:rPr lang="zh-CN" altLang="en-US">
                <a:solidFill>
                  <a:schemeClr val="tx1"/>
                </a:solidFill>
              </a:rPr>
              <a:t>（五）限约向度</a:t>
            </a:r>
            <a:endParaRPr lang="zh-CN" altLang="en-US">
              <a:solidFill>
                <a:schemeClr val="tx1"/>
              </a:solidFill>
            </a:endParaRPr>
          </a:p>
        </p:txBody>
      </p:sp>
      <p:cxnSp>
        <p:nvCxnSpPr>
          <p:cNvPr id="186" name="直接连接符 185"/>
          <p:cNvCxnSpPr/>
          <p:nvPr>
            <p:custDataLst>
              <p:tags r:id="rId1"/>
            </p:custDataLst>
          </p:nvPr>
        </p:nvCxnSpPr>
        <p:spPr>
          <a:xfrm>
            <a:off x="4203065" y="3343910"/>
            <a:ext cx="0" cy="2217420"/>
          </a:xfrm>
          <a:prstGeom prst="line">
            <a:avLst/>
          </a:prstGeom>
          <a:ln>
            <a:gradFill>
              <a:gsLst>
                <a:gs pos="100000">
                  <a:srgbClr val="FFFFFF"/>
                </a:gs>
                <a:gs pos="0">
                  <a:srgbClr val="7578EC"/>
                </a:gs>
              </a:gsLst>
              <a:path path="circle">
                <a:fillToRect l="50000" t="50000" r="50000" b="50000"/>
              </a:path>
              <a:tileRect/>
            </a:gradFill>
          </a:ln>
        </p:spPr>
        <p:style>
          <a:lnRef idx="1">
            <a:srgbClr val="7578EC"/>
          </a:lnRef>
          <a:fillRef idx="0">
            <a:srgbClr val="7578EC"/>
          </a:fillRef>
          <a:effectRef idx="0">
            <a:srgbClr val="7578EC"/>
          </a:effectRef>
          <a:fontRef idx="minor">
            <a:srgbClr val="000000"/>
          </a:fontRef>
        </p:style>
      </p:cxnSp>
      <p:grpSp>
        <p:nvGrpSpPr>
          <p:cNvPr id="11" name="组合 10"/>
          <p:cNvGrpSpPr/>
          <p:nvPr/>
        </p:nvGrpSpPr>
        <p:grpSpPr>
          <a:xfrm>
            <a:off x="700405" y="2526665"/>
            <a:ext cx="3256280" cy="3575685"/>
            <a:chOff x="1103" y="3349"/>
            <a:chExt cx="5128" cy="5631"/>
          </a:xfrm>
        </p:grpSpPr>
        <p:sp>
          <p:nvSpPr>
            <p:cNvPr id="77" name="五边形 76"/>
            <p:cNvSpPr/>
            <p:nvPr>
              <p:custDataLst>
                <p:tags r:id="rId2"/>
              </p:custDataLst>
            </p:nvPr>
          </p:nvSpPr>
          <p:spPr>
            <a:xfrm>
              <a:off x="1402" y="3349"/>
              <a:ext cx="3969" cy="964"/>
            </a:xfrm>
            <a:prstGeom prst="homePlate">
              <a:avLst/>
            </a:prstGeom>
            <a:noFill/>
            <a:ln>
              <a:gradFill>
                <a:gsLst>
                  <a:gs pos="77000">
                    <a:srgbClr val="FFFFFF"/>
                  </a:gs>
                  <a:gs pos="100000">
                    <a:srgbClr val="7578EC"/>
                  </a:gs>
                </a:gsLst>
                <a:lin ang="0" scaled="1"/>
              </a:gradFill>
            </a:ln>
          </p:spPr>
          <p:style>
            <a:lnRef idx="2">
              <a:srgbClr val="7578EC">
                <a:shade val="50000"/>
              </a:srgbClr>
            </a:lnRef>
            <a:fillRef idx="1">
              <a:srgbClr val="7578EC"/>
            </a:fillRef>
            <a:effectRef idx="0">
              <a:srgbClr val="7578EC"/>
            </a:effectRef>
            <a:fontRef idx="minor">
              <a:srgbClr val="FFFFFF"/>
            </a:fontRef>
          </p:style>
          <p:txBody>
            <a:bodyPr rtlCol="0" anchor="ctr" anchorCtr="0"/>
            <a:p>
              <a:pPr algn="l"/>
              <a:endParaRPr lang="zh-CN" altLang="en-US">
                <a:solidFill>
                  <a:srgbClr val="FFFFFF"/>
                </a:solidFill>
                <a:uFillTx/>
              </a:endParaRPr>
            </a:p>
          </p:txBody>
        </p:sp>
        <p:sp>
          <p:nvSpPr>
            <p:cNvPr id="89" name="五边形 88"/>
            <p:cNvSpPr/>
            <p:nvPr>
              <p:custDataLst>
                <p:tags r:id="rId3"/>
              </p:custDataLst>
            </p:nvPr>
          </p:nvSpPr>
          <p:spPr>
            <a:xfrm>
              <a:off x="1103" y="3349"/>
              <a:ext cx="3969" cy="964"/>
            </a:xfrm>
            <a:prstGeom prst="homePlate">
              <a:avLst/>
            </a:prstGeom>
            <a:ln>
              <a:noFill/>
            </a:ln>
          </p:spPr>
          <p:style>
            <a:lnRef idx="2">
              <a:srgbClr val="7578EC">
                <a:shade val="50000"/>
              </a:srgbClr>
            </a:lnRef>
            <a:fillRef idx="1">
              <a:srgbClr val="7578EC"/>
            </a:fillRef>
            <a:effectRef idx="0">
              <a:srgbClr val="7578EC"/>
            </a:effectRef>
            <a:fontRef idx="minor">
              <a:srgbClr val="FFFFFF"/>
            </a:fontRef>
          </p:style>
          <p:txBody>
            <a:bodyPr rtlCol="0" anchor="ctr" anchorCtr="0"/>
            <a:p>
              <a:pPr algn="l"/>
              <a:endParaRPr lang="zh-CN" altLang="en-US">
                <a:solidFill>
                  <a:srgbClr val="FFFFFF"/>
                </a:solidFill>
                <a:uFillTx/>
              </a:endParaRPr>
            </a:p>
          </p:txBody>
        </p:sp>
        <p:sp>
          <p:nvSpPr>
            <p:cNvPr id="92" name="矩形 91"/>
            <p:cNvSpPr/>
            <p:nvPr>
              <p:custDataLst>
                <p:tags r:id="rId4"/>
              </p:custDataLst>
            </p:nvPr>
          </p:nvSpPr>
          <p:spPr>
            <a:xfrm flipV="1">
              <a:off x="1129" y="4577"/>
              <a:ext cx="5102" cy="3969"/>
            </a:xfrm>
            <a:prstGeom prst="rect">
              <a:avLst/>
            </a:prstGeom>
            <a:solidFill>
              <a:srgbClr val="7578EC">
                <a:alpha val="18000"/>
              </a:srgbClr>
            </a:solidFill>
            <a:ln>
              <a:noFill/>
            </a:ln>
            <a:effectLst/>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cs typeface="MiSans" panose="00000500000000000000" charset="-122"/>
              </a:endParaRPr>
            </a:p>
          </p:txBody>
        </p:sp>
        <p:grpSp>
          <p:nvGrpSpPr>
            <p:cNvPr id="6" name="组合 5"/>
            <p:cNvGrpSpPr/>
            <p:nvPr/>
          </p:nvGrpSpPr>
          <p:grpSpPr>
            <a:xfrm>
              <a:off x="1686" y="8842"/>
              <a:ext cx="1107" cy="138"/>
              <a:chOff x="2171" y="8842"/>
              <a:chExt cx="1107" cy="138"/>
            </a:xfrm>
          </p:grpSpPr>
          <p:sp>
            <p:nvSpPr>
              <p:cNvPr id="126" name="椭圆 125"/>
              <p:cNvSpPr/>
              <p:nvPr>
                <p:custDataLst>
                  <p:tags r:id="rId5"/>
                </p:custDataLst>
              </p:nvPr>
            </p:nvSpPr>
            <p:spPr>
              <a:xfrm>
                <a:off x="2171" y="8842"/>
                <a:ext cx="138" cy="138"/>
              </a:xfrm>
              <a:prstGeom prst="ellipse">
                <a:avLst/>
              </a:prstGeom>
              <a:solidFill>
                <a:srgbClr val="7578EC"/>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cs typeface="MiSans" panose="00000500000000000000" charset="-122"/>
                </a:endParaRPr>
              </a:p>
            </p:txBody>
          </p:sp>
          <p:sp>
            <p:nvSpPr>
              <p:cNvPr id="133" name="椭圆 132"/>
              <p:cNvSpPr/>
              <p:nvPr>
                <p:custDataLst>
                  <p:tags r:id="rId6"/>
                </p:custDataLst>
              </p:nvPr>
            </p:nvSpPr>
            <p:spPr>
              <a:xfrm>
                <a:off x="2366" y="8842"/>
                <a:ext cx="138" cy="138"/>
              </a:xfrm>
              <a:prstGeom prst="ellipse">
                <a:avLst/>
              </a:prstGeom>
              <a:solidFill>
                <a:srgbClr val="7578EC">
                  <a:alpha val="36000"/>
                </a:srgbClr>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cs typeface="MiSans" panose="00000500000000000000" charset="-122"/>
                </a:endParaRPr>
              </a:p>
            </p:txBody>
          </p:sp>
          <p:sp>
            <p:nvSpPr>
              <p:cNvPr id="134" name="椭圆 133"/>
              <p:cNvSpPr/>
              <p:nvPr>
                <p:custDataLst>
                  <p:tags r:id="rId7"/>
                </p:custDataLst>
              </p:nvPr>
            </p:nvSpPr>
            <p:spPr>
              <a:xfrm>
                <a:off x="2559" y="8842"/>
                <a:ext cx="138" cy="138"/>
              </a:xfrm>
              <a:prstGeom prst="ellipse">
                <a:avLst/>
              </a:prstGeom>
              <a:solidFill>
                <a:srgbClr val="7578EC">
                  <a:alpha val="36000"/>
                </a:srgbClr>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cs typeface="MiSans" panose="00000500000000000000" charset="-122"/>
                </a:endParaRPr>
              </a:p>
            </p:txBody>
          </p:sp>
          <p:sp>
            <p:nvSpPr>
              <p:cNvPr id="135" name="椭圆 134"/>
              <p:cNvSpPr/>
              <p:nvPr>
                <p:custDataLst>
                  <p:tags r:id="rId8"/>
                </p:custDataLst>
              </p:nvPr>
            </p:nvSpPr>
            <p:spPr>
              <a:xfrm>
                <a:off x="2752" y="8842"/>
                <a:ext cx="138" cy="138"/>
              </a:xfrm>
              <a:prstGeom prst="ellipse">
                <a:avLst/>
              </a:prstGeom>
              <a:solidFill>
                <a:srgbClr val="7578EC">
                  <a:alpha val="36000"/>
                </a:srgbClr>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cs typeface="MiSans" panose="00000500000000000000" charset="-122"/>
                </a:endParaRPr>
              </a:p>
            </p:txBody>
          </p:sp>
          <p:sp>
            <p:nvSpPr>
              <p:cNvPr id="136" name="椭圆 135"/>
              <p:cNvSpPr/>
              <p:nvPr>
                <p:custDataLst>
                  <p:tags r:id="rId9"/>
                </p:custDataLst>
              </p:nvPr>
            </p:nvSpPr>
            <p:spPr>
              <a:xfrm>
                <a:off x="2946" y="8842"/>
                <a:ext cx="138" cy="138"/>
              </a:xfrm>
              <a:prstGeom prst="ellipse">
                <a:avLst/>
              </a:prstGeom>
              <a:solidFill>
                <a:srgbClr val="7578EC">
                  <a:alpha val="36000"/>
                </a:srgbClr>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cs typeface="MiSans" panose="00000500000000000000" charset="-122"/>
                </a:endParaRPr>
              </a:p>
            </p:txBody>
          </p:sp>
          <p:sp>
            <p:nvSpPr>
              <p:cNvPr id="137" name="椭圆 136"/>
              <p:cNvSpPr/>
              <p:nvPr>
                <p:custDataLst>
                  <p:tags r:id="rId10"/>
                </p:custDataLst>
              </p:nvPr>
            </p:nvSpPr>
            <p:spPr>
              <a:xfrm>
                <a:off x="3140" y="8842"/>
                <a:ext cx="138" cy="138"/>
              </a:xfrm>
              <a:prstGeom prst="ellipse">
                <a:avLst/>
              </a:prstGeom>
              <a:solidFill>
                <a:srgbClr val="7578EC">
                  <a:alpha val="36000"/>
                </a:srgbClr>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cs typeface="MiSans" panose="00000500000000000000" charset="-122"/>
                </a:endParaRPr>
              </a:p>
            </p:txBody>
          </p:sp>
        </p:grpSp>
        <p:sp>
          <p:nvSpPr>
            <p:cNvPr id="168" name="文本框 167"/>
            <p:cNvSpPr txBox="1"/>
            <p:nvPr>
              <p:custDataLst>
                <p:tags r:id="rId11"/>
              </p:custDataLst>
            </p:nvPr>
          </p:nvSpPr>
          <p:spPr>
            <a:xfrm>
              <a:off x="1127" y="3513"/>
              <a:ext cx="3402" cy="682"/>
            </a:xfrm>
            <a:prstGeom prst="rect">
              <a:avLst/>
            </a:prstGeom>
            <a:noFill/>
          </p:spPr>
          <p:txBody>
            <a:bodyPr wrap="square" bIns="0" rtlCol="0" anchor="ctr" anchorCtr="0">
              <a:noAutofit/>
            </a:bodyPr>
            <a:p>
              <a:pPr algn="l"/>
              <a:r>
                <a:rPr lang="zh-CN" altLang="en-US" b="1">
                  <a:solidFill>
                    <a:srgbClr val="FFFFFF"/>
                  </a:solidFill>
                  <a:uFillTx/>
                  <a:latin typeface="Microsoft YaHei Bold" panose="020B0703020204020201" charset="-122"/>
                  <a:ea typeface="Microsoft YaHei Bold" panose="020B0703020204020201" charset="-122"/>
                  <a:cs typeface="Microsoft YaHei Bold" panose="020B0703020204020201" charset="-122"/>
                </a:rPr>
                <a:t>1. 开放的—封闭的</a:t>
              </a:r>
              <a:endParaRPr lang="zh-CN" altLang="en-US" b="1">
                <a:solidFill>
                  <a:srgbClr val="FFFFFF"/>
                </a:solidFill>
                <a:uFillTx/>
                <a:latin typeface="Microsoft YaHei Bold" panose="020B0703020204020201" charset="-122"/>
                <a:ea typeface="Microsoft YaHei Bold" panose="020B0703020204020201" charset="-122"/>
                <a:cs typeface="Microsoft YaHei Bold" panose="020B0703020204020201" charset="-122"/>
              </a:endParaRPr>
            </a:p>
          </p:txBody>
        </p:sp>
        <p:sp>
          <p:nvSpPr>
            <p:cNvPr id="2" name="文本框 1"/>
            <p:cNvSpPr txBox="1"/>
            <p:nvPr>
              <p:custDataLst>
                <p:tags r:id="rId12"/>
              </p:custDataLst>
            </p:nvPr>
          </p:nvSpPr>
          <p:spPr>
            <a:xfrm>
              <a:off x="1414" y="5034"/>
              <a:ext cx="4535" cy="2357"/>
            </a:xfrm>
            <a:prstGeom prst="rect">
              <a:avLst/>
            </a:prstGeom>
            <a:noFill/>
          </p:spPr>
          <p:txBody>
            <a:bodyPr wrap="square" rtlCol="0">
              <a:noAutofit/>
            </a:bodyPr>
            <a:p>
              <a:pPr algn="just" fontAlgn="auto">
                <a:lnSpc>
                  <a:spcPct val="130000"/>
                </a:lnSpc>
                <a:spcAft>
                  <a:spcPts val="1000"/>
                </a:spcAft>
              </a:pPr>
              <a:r>
                <a:rPr lang="zh-CN" altLang="en-US" sz="1600">
                  <a:solidFill>
                    <a:srgbClr val="000000">
                      <a:lumMod val="75000"/>
                      <a:lumOff val="25000"/>
                    </a:srgbClr>
                  </a:solidFill>
                  <a:uFillTx/>
                  <a:latin typeface="微软雅黑" panose="020B0503020204020204" charset="-122"/>
                  <a:ea typeface="Microsoft YaHei Regular" panose="020B0503020204020204" charset="-122"/>
                  <a:sym typeface="+mn-ea"/>
                </a:rPr>
                <a:t>桌椅排列全朝一个方向的教室，强烈暗示儿童只能面向教师、专心听讲，不鼓励人际沟通和交往；而按 U 型围坐，则让每个人都可以看到集体中的其他人，鼓励人际交流与互动。</a:t>
              </a:r>
              <a:endParaRPr lang="zh-CN" altLang="en-US" sz="1600">
                <a:solidFill>
                  <a:srgbClr val="000000">
                    <a:lumMod val="75000"/>
                    <a:lumOff val="25000"/>
                  </a:srgbClr>
                </a:solidFill>
                <a:uFillTx/>
                <a:latin typeface="微软雅黑" panose="020B0503020204020204" charset="-122"/>
                <a:ea typeface="Microsoft YaHei Regular" panose="020B0503020204020204" charset="-122"/>
                <a:sym typeface="+mn-ea"/>
              </a:endParaRPr>
            </a:p>
          </p:txBody>
        </p:sp>
      </p:grpSp>
      <p:grpSp>
        <p:nvGrpSpPr>
          <p:cNvPr id="12" name="组合 11"/>
          <p:cNvGrpSpPr/>
          <p:nvPr/>
        </p:nvGrpSpPr>
        <p:grpSpPr>
          <a:xfrm>
            <a:off x="4449445" y="2526665"/>
            <a:ext cx="3244850" cy="3575685"/>
            <a:chOff x="6932" y="3349"/>
            <a:chExt cx="5110" cy="5631"/>
          </a:xfrm>
        </p:grpSpPr>
        <p:sp>
          <p:nvSpPr>
            <p:cNvPr id="180" name="五边形 179"/>
            <p:cNvSpPr/>
            <p:nvPr>
              <p:custDataLst>
                <p:tags r:id="rId13"/>
              </p:custDataLst>
            </p:nvPr>
          </p:nvSpPr>
          <p:spPr>
            <a:xfrm>
              <a:off x="7213" y="3349"/>
              <a:ext cx="3969" cy="964"/>
            </a:xfrm>
            <a:prstGeom prst="homePlate">
              <a:avLst/>
            </a:prstGeom>
            <a:noFill/>
            <a:ln>
              <a:gradFill>
                <a:gsLst>
                  <a:gs pos="77000">
                    <a:srgbClr val="FFFFFF"/>
                  </a:gs>
                  <a:gs pos="100000">
                    <a:srgbClr val="F7B802"/>
                  </a:gs>
                </a:gsLst>
                <a:lin ang="0" scaled="1"/>
              </a:gradFill>
            </a:ln>
          </p:spPr>
          <p:style>
            <a:lnRef idx="2">
              <a:srgbClr val="7578EC">
                <a:shade val="50000"/>
              </a:srgbClr>
            </a:lnRef>
            <a:fillRef idx="1">
              <a:srgbClr val="7578EC"/>
            </a:fillRef>
            <a:effectRef idx="0">
              <a:srgbClr val="7578EC"/>
            </a:effectRef>
            <a:fontRef idx="minor">
              <a:srgbClr val="FFFFFF"/>
            </a:fontRef>
          </p:style>
          <p:txBody>
            <a:bodyPr rtlCol="0" anchor="ctr" anchorCtr="0"/>
            <a:p>
              <a:pPr algn="l"/>
              <a:endParaRPr lang="zh-CN" altLang="en-US">
                <a:solidFill>
                  <a:srgbClr val="FFFFFF"/>
                </a:solidFill>
                <a:uFillTx/>
              </a:endParaRPr>
            </a:p>
          </p:txBody>
        </p:sp>
        <p:sp>
          <p:nvSpPr>
            <p:cNvPr id="86" name="五边形 85"/>
            <p:cNvSpPr/>
            <p:nvPr>
              <p:custDataLst>
                <p:tags r:id="rId14"/>
              </p:custDataLst>
            </p:nvPr>
          </p:nvSpPr>
          <p:spPr>
            <a:xfrm>
              <a:off x="6932" y="3349"/>
              <a:ext cx="3969" cy="964"/>
            </a:xfrm>
            <a:prstGeom prst="homePlate">
              <a:avLst/>
            </a:prstGeom>
            <a:solidFill>
              <a:srgbClr val="F7B802"/>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nchorCtr="0"/>
            <a:p>
              <a:pPr algn="l"/>
              <a:endParaRPr lang="zh-CN" altLang="en-US">
                <a:solidFill>
                  <a:srgbClr val="FFFFFF"/>
                </a:solidFill>
                <a:uFillTx/>
              </a:endParaRPr>
            </a:p>
          </p:txBody>
        </p:sp>
        <p:sp>
          <p:nvSpPr>
            <p:cNvPr id="97" name="矩形 96"/>
            <p:cNvSpPr/>
            <p:nvPr>
              <p:custDataLst>
                <p:tags r:id="rId15"/>
              </p:custDataLst>
            </p:nvPr>
          </p:nvSpPr>
          <p:spPr>
            <a:xfrm flipV="1">
              <a:off x="6940" y="4577"/>
              <a:ext cx="5102" cy="3969"/>
            </a:xfrm>
            <a:prstGeom prst="rect">
              <a:avLst/>
            </a:prstGeom>
            <a:solidFill>
              <a:srgbClr val="7578EC">
                <a:alpha val="18000"/>
              </a:srgbClr>
            </a:solidFill>
            <a:ln>
              <a:noFill/>
            </a:ln>
            <a:effectLst/>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cs typeface="MiSans" panose="00000500000000000000" charset="-122"/>
              </a:endParaRPr>
            </a:p>
          </p:txBody>
        </p:sp>
        <p:grpSp>
          <p:nvGrpSpPr>
            <p:cNvPr id="8" name="组合 7"/>
            <p:cNvGrpSpPr/>
            <p:nvPr/>
          </p:nvGrpSpPr>
          <p:grpSpPr>
            <a:xfrm>
              <a:off x="7500" y="8842"/>
              <a:ext cx="1107" cy="138"/>
              <a:chOff x="7982" y="8842"/>
              <a:chExt cx="1107" cy="138"/>
            </a:xfrm>
          </p:grpSpPr>
          <p:sp>
            <p:nvSpPr>
              <p:cNvPr id="138" name="椭圆 137"/>
              <p:cNvSpPr/>
              <p:nvPr>
                <p:custDataLst>
                  <p:tags r:id="rId16"/>
                </p:custDataLst>
              </p:nvPr>
            </p:nvSpPr>
            <p:spPr>
              <a:xfrm>
                <a:off x="7982" y="8842"/>
                <a:ext cx="138" cy="138"/>
              </a:xfrm>
              <a:prstGeom prst="ellipse">
                <a:avLst/>
              </a:prstGeom>
              <a:solidFill>
                <a:srgbClr val="7578EC">
                  <a:alpha val="36000"/>
                </a:srgbClr>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cs typeface="MiSans" panose="00000500000000000000" charset="-122"/>
                </a:endParaRPr>
              </a:p>
            </p:txBody>
          </p:sp>
          <p:sp>
            <p:nvSpPr>
              <p:cNvPr id="139" name="椭圆 138"/>
              <p:cNvSpPr/>
              <p:nvPr>
                <p:custDataLst>
                  <p:tags r:id="rId17"/>
                </p:custDataLst>
              </p:nvPr>
            </p:nvSpPr>
            <p:spPr>
              <a:xfrm>
                <a:off x="8177" y="8842"/>
                <a:ext cx="138" cy="138"/>
              </a:xfrm>
              <a:prstGeom prst="ellipse">
                <a:avLst/>
              </a:prstGeom>
              <a:solidFill>
                <a:srgbClr val="7578EC"/>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cs typeface="MiSans" panose="00000500000000000000" charset="-122"/>
                </a:endParaRPr>
              </a:p>
            </p:txBody>
          </p:sp>
          <p:sp>
            <p:nvSpPr>
              <p:cNvPr id="140" name="椭圆 139"/>
              <p:cNvSpPr/>
              <p:nvPr>
                <p:custDataLst>
                  <p:tags r:id="rId18"/>
                </p:custDataLst>
              </p:nvPr>
            </p:nvSpPr>
            <p:spPr>
              <a:xfrm>
                <a:off x="8370" y="8842"/>
                <a:ext cx="138" cy="138"/>
              </a:xfrm>
              <a:prstGeom prst="ellipse">
                <a:avLst/>
              </a:prstGeom>
              <a:solidFill>
                <a:srgbClr val="7578EC">
                  <a:alpha val="36000"/>
                </a:srgbClr>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cs typeface="MiSans" panose="00000500000000000000" charset="-122"/>
                </a:endParaRPr>
              </a:p>
            </p:txBody>
          </p:sp>
          <p:sp>
            <p:nvSpPr>
              <p:cNvPr id="141" name="椭圆 140"/>
              <p:cNvSpPr/>
              <p:nvPr>
                <p:custDataLst>
                  <p:tags r:id="rId19"/>
                </p:custDataLst>
              </p:nvPr>
            </p:nvSpPr>
            <p:spPr>
              <a:xfrm>
                <a:off x="8564" y="8842"/>
                <a:ext cx="138" cy="138"/>
              </a:xfrm>
              <a:prstGeom prst="ellipse">
                <a:avLst/>
              </a:prstGeom>
              <a:solidFill>
                <a:srgbClr val="7578EC">
                  <a:alpha val="36000"/>
                </a:srgbClr>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cs typeface="MiSans" panose="00000500000000000000" charset="-122"/>
                </a:endParaRPr>
              </a:p>
            </p:txBody>
          </p:sp>
          <p:sp>
            <p:nvSpPr>
              <p:cNvPr id="142" name="椭圆 141"/>
              <p:cNvSpPr/>
              <p:nvPr>
                <p:custDataLst>
                  <p:tags r:id="rId20"/>
                </p:custDataLst>
              </p:nvPr>
            </p:nvSpPr>
            <p:spPr>
              <a:xfrm>
                <a:off x="8757" y="8842"/>
                <a:ext cx="138" cy="138"/>
              </a:xfrm>
              <a:prstGeom prst="ellipse">
                <a:avLst/>
              </a:prstGeom>
              <a:solidFill>
                <a:srgbClr val="7578EC">
                  <a:alpha val="36000"/>
                </a:srgbClr>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cs typeface="MiSans" panose="00000500000000000000" charset="-122"/>
                </a:endParaRPr>
              </a:p>
            </p:txBody>
          </p:sp>
          <p:sp>
            <p:nvSpPr>
              <p:cNvPr id="143" name="椭圆 142"/>
              <p:cNvSpPr/>
              <p:nvPr>
                <p:custDataLst>
                  <p:tags r:id="rId21"/>
                </p:custDataLst>
              </p:nvPr>
            </p:nvSpPr>
            <p:spPr>
              <a:xfrm>
                <a:off x="8951" y="8842"/>
                <a:ext cx="138" cy="138"/>
              </a:xfrm>
              <a:prstGeom prst="ellipse">
                <a:avLst/>
              </a:prstGeom>
              <a:solidFill>
                <a:srgbClr val="7578EC">
                  <a:alpha val="36000"/>
                </a:srgbClr>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cs typeface="MiSans" panose="00000500000000000000" charset="-122"/>
                </a:endParaRPr>
              </a:p>
            </p:txBody>
          </p:sp>
        </p:grpSp>
        <p:sp>
          <p:nvSpPr>
            <p:cNvPr id="170" name="文本框 169"/>
            <p:cNvSpPr txBox="1"/>
            <p:nvPr>
              <p:custDataLst>
                <p:tags r:id="rId22"/>
              </p:custDataLst>
            </p:nvPr>
          </p:nvSpPr>
          <p:spPr>
            <a:xfrm>
              <a:off x="6938" y="3513"/>
              <a:ext cx="3701" cy="682"/>
            </a:xfrm>
            <a:prstGeom prst="rect">
              <a:avLst/>
            </a:prstGeom>
            <a:noFill/>
          </p:spPr>
          <p:txBody>
            <a:bodyPr wrap="square" bIns="0" rtlCol="0" anchor="ctr" anchorCtr="0">
              <a:noAutofit/>
            </a:bodyPr>
            <a:p>
              <a:pPr algn="l"/>
              <a:r>
                <a:rPr lang="zh-CN" altLang="en-US" b="1">
                  <a:solidFill>
                    <a:srgbClr val="FFFFFF"/>
                  </a:solidFill>
                  <a:uFillTx/>
                  <a:latin typeface="Microsoft YaHei Bold" panose="020B0703020204020201" charset="-122"/>
                  <a:ea typeface="Microsoft YaHei Bold" panose="020B0703020204020201" charset="-122"/>
                </a:rPr>
                <a:t>2. 集体的—个别的</a:t>
              </a:r>
              <a:endParaRPr lang="zh-CN" altLang="en-US" b="1">
                <a:solidFill>
                  <a:srgbClr val="FFFFFF"/>
                </a:solidFill>
                <a:uFillTx/>
                <a:latin typeface="Microsoft YaHei Bold" panose="020B0703020204020201" charset="-122"/>
                <a:ea typeface="Microsoft YaHei Bold" panose="020B0703020204020201" charset="-122"/>
              </a:endParaRPr>
            </a:p>
          </p:txBody>
        </p:sp>
        <p:sp>
          <p:nvSpPr>
            <p:cNvPr id="3" name="文本框 2"/>
            <p:cNvSpPr txBox="1"/>
            <p:nvPr>
              <p:custDataLst>
                <p:tags r:id="rId23"/>
              </p:custDataLst>
            </p:nvPr>
          </p:nvSpPr>
          <p:spPr>
            <a:xfrm>
              <a:off x="7226" y="5034"/>
              <a:ext cx="4535" cy="2357"/>
            </a:xfrm>
            <a:prstGeom prst="rect">
              <a:avLst/>
            </a:prstGeom>
            <a:noFill/>
          </p:spPr>
          <p:txBody>
            <a:bodyPr wrap="square" rtlCol="0">
              <a:noAutofit/>
            </a:bodyPr>
            <a:p>
              <a:pPr algn="just" fontAlgn="auto">
                <a:lnSpc>
                  <a:spcPct val="130000"/>
                </a:lnSpc>
                <a:spcAft>
                  <a:spcPts val="1000"/>
                </a:spcAft>
              </a:pPr>
              <a:r>
                <a:rPr lang="zh-CN" altLang="en-US" sz="1600">
                  <a:solidFill>
                    <a:srgbClr val="000000">
                      <a:lumMod val="75000"/>
                      <a:lumOff val="25000"/>
                    </a:srgbClr>
                  </a:solidFill>
                  <a:uFillTx/>
                  <a:latin typeface="微软雅黑" panose="020B0503020204020204" charset="-122"/>
                  <a:ea typeface="Microsoft YaHei Regular" panose="020B0503020204020204" charset="-122"/>
                  <a:sym typeface="+mn-ea"/>
                </a:rPr>
                <a:t>此向度是活动空间对参与人数的限约，或者说是集体、小组、个别活动对活动场所大小的要求，在规划活动空间时要综合考虑不同人数的活动对场地的需求。</a:t>
              </a:r>
              <a:endParaRPr lang="zh-CN" altLang="en-US" sz="1600">
                <a:solidFill>
                  <a:srgbClr val="000000">
                    <a:lumMod val="75000"/>
                    <a:lumOff val="25000"/>
                  </a:srgbClr>
                </a:solidFill>
                <a:uFillTx/>
                <a:latin typeface="微软雅黑" panose="020B0503020204020204" charset="-122"/>
                <a:ea typeface="Microsoft YaHei Regular" panose="020B0503020204020204" charset="-122"/>
                <a:sym typeface="+mn-ea"/>
              </a:endParaRPr>
            </a:p>
          </p:txBody>
        </p:sp>
      </p:grpSp>
      <p:cxnSp>
        <p:nvCxnSpPr>
          <p:cNvPr id="187" name="直接连接符 186"/>
          <p:cNvCxnSpPr/>
          <p:nvPr>
            <p:custDataLst>
              <p:tags r:id="rId24"/>
            </p:custDataLst>
          </p:nvPr>
        </p:nvCxnSpPr>
        <p:spPr>
          <a:xfrm>
            <a:off x="7940675" y="3346450"/>
            <a:ext cx="0" cy="2217420"/>
          </a:xfrm>
          <a:prstGeom prst="line">
            <a:avLst/>
          </a:prstGeom>
          <a:ln>
            <a:gradFill>
              <a:gsLst>
                <a:gs pos="100000">
                  <a:srgbClr val="FFFFFF"/>
                </a:gs>
                <a:gs pos="0">
                  <a:srgbClr val="7578EC"/>
                </a:gs>
              </a:gsLst>
              <a:path path="circle">
                <a:fillToRect l="50000" t="50000" r="50000" b="50000"/>
              </a:path>
              <a:tileRect/>
            </a:gradFill>
          </a:ln>
        </p:spPr>
        <p:style>
          <a:lnRef idx="1">
            <a:srgbClr val="7578EC"/>
          </a:lnRef>
          <a:fillRef idx="0">
            <a:srgbClr val="7578EC"/>
          </a:fillRef>
          <a:effectRef idx="0">
            <a:srgbClr val="7578EC"/>
          </a:effectRef>
          <a:fontRef idx="minor">
            <a:srgbClr val="000000"/>
          </a:fontRef>
        </p:style>
      </p:cxnSp>
      <p:grpSp>
        <p:nvGrpSpPr>
          <p:cNvPr id="13" name="组合 12"/>
          <p:cNvGrpSpPr/>
          <p:nvPr/>
        </p:nvGrpSpPr>
        <p:grpSpPr>
          <a:xfrm>
            <a:off x="8187055" y="2526665"/>
            <a:ext cx="3255645" cy="3575685"/>
            <a:chOff x="12893" y="3349"/>
            <a:chExt cx="5127" cy="5631"/>
          </a:xfrm>
        </p:grpSpPr>
        <p:sp>
          <p:nvSpPr>
            <p:cNvPr id="181" name="五边形 180"/>
            <p:cNvSpPr/>
            <p:nvPr>
              <p:custDataLst>
                <p:tags r:id="rId25"/>
              </p:custDataLst>
            </p:nvPr>
          </p:nvSpPr>
          <p:spPr>
            <a:xfrm>
              <a:off x="13192" y="3349"/>
              <a:ext cx="3969" cy="964"/>
            </a:xfrm>
            <a:prstGeom prst="homePlate">
              <a:avLst/>
            </a:prstGeom>
            <a:noFill/>
            <a:ln>
              <a:gradFill>
                <a:gsLst>
                  <a:gs pos="77000">
                    <a:srgbClr val="FFFFFF"/>
                  </a:gs>
                  <a:gs pos="100000">
                    <a:srgbClr val="F18703"/>
                  </a:gs>
                </a:gsLst>
                <a:lin ang="0" scaled="1"/>
              </a:gradFill>
            </a:ln>
          </p:spPr>
          <p:style>
            <a:lnRef idx="2">
              <a:srgbClr val="7578EC">
                <a:shade val="50000"/>
              </a:srgbClr>
            </a:lnRef>
            <a:fillRef idx="1">
              <a:srgbClr val="7578EC"/>
            </a:fillRef>
            <a:effectRef idx="0">
              <a:srgbClr val="7578EC"/>
            </a:effectRef>
            <a:fontRef idx="minor">
              <a:srgbClr val="FFFFFF"/>
            </a:fontRef>
          </p:style>
          <p:txBody>
            <a:bodyPr rtlCol="0" anchor="ctr" anchorCtr="0"/>
            <a:p>
              <a:pPr algn="l"/>
              <a:endParaRPr lang="zh-CN" altLang="en-US">
                <a:solidFill>
                  <a:srgbClr val="FFFFFF"/>
                </a:solidFill>
                <a:uFillTx/>
              </a:endParaRPr>
            </a:p>
          </p:txBody>
        </p:sp>
        <p:sp>
          <p:nvSpPr>
            <p:cNvPr id="83" name="五边形 82"/>
            <p:cNvSpPr/>
            <p:nvPr>
              <p:custDataLst>
                <p:tags r:id="rId26"/>
              </p:custDataLst>
            </p:nvPr>
          </p:nvSpPr>
          <p:spPr>
            <a:xfrm>
              <a:off x="12893" y="3349"/>
              <a:ext cx="3969" cy="964"/>
            </a:xfrm>
            <a:prstGeom prst="homePlate">
              <a:avLst/>
            </a:prstGeom>
            <a:solidFill>
              <a:srgbClr val="F18703"/>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nchorCtr="0"/>
            <a:p>
              <a:pPr algn="l"/>
              <a:endParaRPr lang="zh-CN" altLang="en-US">
                <a:solidFill>
                  <a:srgbClr val="FFFFFF"/>
                </a:solidFill>
                <a:uFillTx/>
              </a:endParaRPr>
            </a:p>
          </p:txBody>
        </p:sp>
        <p:sp>
          <p:nvSpPr>
            <p:cNvPr id="98" name="矩形 97"/>
            <p:cNvSpPr/>
            <p:nvPr>
              <p:custDataLst>
                <p:tags r:id="rId27"/>
              </p:custDataLst>
            </p:nvPr>
          </p:nvSpPr>
          <p:spPr>
            <a:xfrm flipV="1">
              <a:off x="12918" y="4577"/>
              <a:ext cx="5102" cy="3969"/>
            </a:xfrm>
            <a:prstGeom prst="rect">
              <a:avLst/>
            </a:prstGeom>
            <a:solidFill>
              <a:srgbClr val="7578EC">
                <a:alpha val="18000"/>
              </a:srgbClr>
            </a:solidFill>
            <a:ln>
              <a:noFill/>
            </a:ln>
            <a:effectLst/>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cs typeface="MiSans" panose="00000500000000000000" charset="-122"/>
              </a:endParaRPr>
            </a:p>
          </p:txBody>
        </p:sp>
        <p:grpSp>
          <p:nvGrpSpPr>
            <p:cNvPr id="9" name="组合 8"/>
            <p:cNvGrpSpPr/>
            <p:nvPr/>
          </p:nvGrpSpPr>
          <p:grpSpPr>
            <a:xfrm>
              <a:off x="13479" y="8842"/>
              <a:ext cx="1106" cy="138"/>
              <a:chOff x="13962" y="8842"/>
              <a:chExt cx="1106" cy="138"/>
            </a:xfrm>
          </p:grpSpPr>
          <p:sp>
            <p:nvSpPr>
              <p:cNvPr id="144" name="椭圆 143"/>
              <p:cNvSpPr/>
              <p:nvPr>
                <p:custDataLst>
                  <p:tags r:id="rId28"/>
                </p:custDataLst>
              </p:nvPr>
            </p:nvSpPr>
            <p:spPr>
              <a:xfrm>
                <a:off x="13962" y="8842"/>
                <a:ext cx="138" cy="138"/>
              </a:xfrm>
              <a:prstGeom prst="ellipse">
                <a:avLst/>
              </a:prstGeom>
              <a:solidFill>
                <a:srgbClr val="7578EC">
                  <a:alpha val="36000"/>
                </a:srgbClr>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cs typeface="MiSans" panose="00000500000000000000" charset="-122"/>
                </a:endParaRPr>
              </a:p>
            </p:txBody>
          </p:sp>
          <p:sp>
            <p:nvSpPr>
              <p:cNvPr id="145" name="椭圆 144"/>
              <p:cNvSpPr/>
              <p:nvPr>
                <p:custDataLst>
                  <p:tags r:id="rId29"/>
                </p:custDataLst>
              </p:nvPr>
            </p:nvSpPr>
            <p:spPr>
              <a:xfrm>
                <a:off x="14155" y="8842"/>
                <a:ext cx="138" cy="138"/>
              </a:xfrm>
              <a:prstGeom prst="ellipse">
                <a:avLst/>
              </a:prstGeom>
              <a:solidFill>
                <a:srgbClr val="7578EC">
                  <a:alpha val="36000"/>
                </a:srgbClr>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cs typeface="MiSans" panose="00000500000000000000" charset="-122"/>
                </a:endParaRPr>
              </a:p>
            </p:txBody>
          </p:sp>
          <p:sp>
            <p:nvSpPr>
              <p:cNvPr id="146" name="椭圆 145"/>
              <p:cNvSpPr/>
              <p:nvPr>
                <p:custDataLst>
                  <p:tags r:id="rId30"/>
                </p:custDataLst>
              </p:nvPr>
            </p:nvSpPr>
            <p:spPr>
              <a:xfrm>
                <a:off x="14349" y="8842"/>
                <a:ext cx="138" cy="138"/>
              </a:xfrm>
              <a:prstGeom prst="ellipse">
                <a:avLst/>
              </a:prstGeom>
              <a:solidFill>
                <a:srgbClr val="7578EC"/>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cs typeface="MiSans" panose="00000500000000000000" charset="-122"/>
                </a:endParaRPr>
              </a:p>
            </p:txBody>
          </p:sp>
          <p:sp>
            <p:nvSpPr>
              <p:cNvPr id="147" name="椭圆 146"/>
              <p:cNvSpPr/>
              <p:nvPr>
                <p:custDataLst>
                  <p:tags r:id="rId31"/>
                </p:custDataLst>
              </p:nvPr>
            </p:nvSpPr>
            <p:spPr>
              <a:xfrm>
                <a:off x="14542" y="8842"/>
                <a:ext cx="138" cy="138"/>
              </a:xfrm>
              <a:prstGeom prst="ellipse">
                <a:avLst/>
              </a:prstGeom>
              <a:solidFill>
                <a:srgbClr val="7578EC">
                  <a:alpha val="36000"/>
                </a:srgbClr>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cs typeface="MiSans" panose="00000500000000000000" charset="-122"/>
                </a:endParaRPr>
              </a:p>
            </p:txBody>
          </p:sp>
          <p:sp>
            <p:nvSpPr>
              <p:cNvPr id="148" name="椭圆 147"/>
              <p:cNvSpPr/>
              <p:nvPr>
                <p:custDataLst>
                  <p:tags r:id="rId32"/>
                </p:custDataLst>
              </p:nvPr>
            </p:nvSpPr>
            <p:spPr>
              <a:xfrm>
                <a:off x="14736" y="8842"/>
                <a:ext cx="138" cy="138"/>
              </a:xfrm>
              <a:prstGeom prst="ellipse">
                <a:avLst/>
              </a:prstGeom>
              <a:solidFill>
                <a:srgbClr val="7578EC">
                  <a:alpha val="36000"/>
                </a:srgbClr>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cs typeface="MiSans" panose="00000500000000000000" charset="-122"/>
                </a:endParaRPr>
              </a:p>
            </p:txBody>
          </p:sp>
          <p:sp>
            <p:nvSpPr>
              <p:cNvPr id="149" name="椭圆 148"/>
              <p:cNvSpPr/>
              <p:nvPr>
                <p:custDataLst>
                  <p:tags r:id="rId33"/>
                </p:custDataLst>
              </p:nvPr>
            </p:nvSpPr>
            <p:spPr>
              <a:xfrm>
                <a:off x="14930" y="8842"/>
                <a:ext cx="138" cy="138"/>
              </a:xfrm>
              <a:prstGeom prst="ellipse">
                <a:avLst/>
              </a:prstGeom>
              <a:solidFill>
                <a:srgbClr val="7578EC">
                  <a:alpha val="36000"/>
                </a:srgbClr>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cs typeface="MiSans" panose="00000500000000000000" charset="-122"/>
                </a:endParaRPr>
              </a:p>
            </p:txBody>
          </p:sp>
        </p:grpSp>
        <p:sp>
          <p:nvSpPr>
            <p:cNvPr id="172" name="文本框 171"/>
            <p:cNvSpPr txBox="1"/>
            <p:nvPr>
              <p:custDataLst>
                <p:tags r:id="rId34"/>
              </p:custDataLst>
            </p:nvPr>
          </p:nvSpPr>
          <p:spPr>
            <a:xfrm>
              <a:off x="12917" y="3513"/>
              <a:ext cx="3702" cy="682"/>
            </a:xfrm>
            <a:prstGeom prst="rect">
              <a:avLst/>
            </a:prstGeom>
            <a:noFill/>
          </p:spPr>
          <p:txBody>
            <a:bodyPr wrap="square" bIns="0" rtlCol="0" anchor="ctr" anchorCtr="0">
              <a:noAutofit/>
            </a:bodyPr>
            <a:p>
              <a:pPr algn="l"/>
              <a:r>
                <a:rPr lang="zh-CN" altLang="en-US" b="1">
                  <a:solidFill>
                    <a:srgbClr val="FFFFFF"/>
                  </a:solidFill>
                  <a:uFillTx/>
                  <a:latin typeface="Microsoft YaHei Bold" panose="020B0703020204020201" charset="-122"/>
                  <a:ea typeface="Microsoft YaHei Bold" panose="020B0703020204020201" charset="-122"/>
                </a:rPr>
                <a:t>3. 高活动量—低活动量</a:t>
              </a:r>
              <a:endParaRPr lang="zh-CN" altLang="en-US" b="1">
                <a:solidFill>
                  <a:srgbClr val="FFFFFF"/>
                </a:solidFill>
                <a:uFillTx/>
                <a:latin typeface="Microsoft YaHei Bold" panose="020B0703020204020201" charset="-122"/>
                <a:ea typeface="Microsoft YaHei Bold" panose="020B0703020204020201" charset="-122"/>
              </a:endParaRPr>
            </a:p>
          </p:txBody>
        </p:sp>
        <p:sp>
          <p:nvSpPr>
            <p:cNvPr id="4" name="文本框 3"/>
            <p:cNvSpPr txBox="1"/>
            <p:nvPr>
              <p:custDataLst>
                <p:tags r:id="rId35"/>
              </p:custDataLst>
            </p:nvPr>
          </p:nvSpPr>
          <p:spPr>
            <a:xfrm>
              <a:off x="13202" y="5034"/>
              <a:ext cx="4535" cy="3116"/>
            </a:xfrm>
            <a:prstGeom prst="rect">
              <a:avLst/>
            </a:prstGeom>
            <a:noFill/>
          </p:spPr>
          <p:txBody>
            <a:bodyPr wrap="square" rtlCol="0">
              <a:noAutofit/>
            </a:bodyPr>
            <a:p>
              <a:pPr algn="just" fontAlgn="auto">
                <a:lnSpc>
                  <a:spcPct val="130000"/>
                </a:lnSpc>
                <a:spcAft>
                  <a:spcPts val="1000"/>
                </a:spcAft>
              </a:pPr>
              <a:r>
                <a:rPr lang="zh-CN" altLang="en-US" sz="1600">
                  <a:solidFill>
                    <a:srgbClr val="000000">
                      <a:lumMod val="75000"/>
                      <a:lumOff val="25000"/>
                    </a:srgbClr>
                  </a:solidFill>
                  <a:uFillTx/>
                  <a:latin typeface="微软雅黑" panose="020B0503020204020204" charset="-122"/>
                  <a:ea typeface="Microsoft YaHei Regular" panose="020B0503020204020204" charset="-122"/>
                  <a:sym typeface="+mn-ea"/>
                </a:rPr>
                <a:t>这个向度在环境中能暗示儿童大肌肉活动的程度。一个桌椅同方向排列的教室是低活动量的设计，而开阔的草坪则是为高活动量而准备的。</a:t>
              </a:r>
              <a:endParaRPr lang="zh-CN" altLang="en-US" sz="1600">
                <a:solidFill>
                  <a:srgbClr val="000000">
                    <a:lumMod val="75000"/>
                    <a:lumOff val="25000"/>
                  </a:srgbClr>
                </a:solidFill>
                <a:uFillTx/>
                <a:latin typeface="微软雅黑" panose="020B0503020204020204" charset="-122"/>
                <a:ea typeface="Microsoft YaHei Regular" panose="020B0503020204020204" charset="-122"/>
                <a:sym typeface="+mn-ea"/>
              </a:endParaRPr>
            </a:p>
          </p:txBody>
        </p:sp>
      </p:grpSp>
      <p:sp>
        <p:nvSpPr>
          <p:cNvPr id="14" name="文本框 13"/>
          <p:cNvSpPr txBox="1"/>
          <p:nvPr/>
        </p:nvSpPr>
        <p:spPr>
          <a:xfrm>
            <a:off x="708025" y="1623695"/>
            <a:ext cx="10732135" cy="368300"/>
          </a:xfrm>
          <a:prstGeom prst="rect">
            <a:avLst/>
          </a:prstGeom>
          <a:noFill/>
        </p:spPr>
        <p:txBody>
          <a:bodyPr wrap="square" rtlCol="0" anchor="t">
            <a:spAutoFit/>
          </a:bodyPr>
          <a:p>
            <a:r>
              <a:rPr lang="zh-CN" altLang="en-US"/>
              <a:t>限约向度是创设相应的物质环境，能对幼儿行为起到一定的限制和约束作用。</a:t>
            </a:r>
            <a:endParaRPr lang="zh-CN" altLang="en-US"/>
          </a:p>
        </p:txBody>
      </p:sp>
    </p:spTree>
    <p:custDataLst>
      <p:tags r:id="rId36"/>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标题 4"/>
          <p:cNvSpPr>
            <a:spLocks noGrp="1"/>
          </p:cNvSpPr>
          <p:nvPr>
            <p:ph type="title"/>
          </p:nvPr>
        </p:nvSpPr>
        <p:spPr>
          <a:xfrm>
            <a:off x="0" y="657225"/>
            <a:ext cx="10210800" cy="900430"/>
          </a:xfrm>
        </p:spPr>
        <p:txBody>
          <a:bodyPr/>
          <a:p>
            <a:r>
              <a:rPr lang="zh-CN" altLang="en-US">
                <a:solidFill>
                  <a:schemeClr val="tx1"/>
                </a:solidFill>
              </a:rPr>
              <a:t>（六）功能向度</a:t>
            </a:r>
            <a:endParaRPr lang="zh-CN" altLang="en-US">
              <a:solidFill>
                <a:schemeClr val="tx1"/>
              </a:solidFill>
            </a:endParaRPr>
          </a:p>
        </p:txBody>
      </p:sp>
      <p:cxnSp>
        <p:nvCxnSpPr>
          <p:cNvPr id="186" name="直接连接符 185"/>
          <p:cNvCxnSpPr/>
          <p:nvPr>
            <p:custDataLst>
              <p:tags r:id="rId1"/>
            </p:custDataLst>
          </p:nvPr>
        </p:nvCxnSpPr>
        <p:spPr>
          <a:xfrm>
            <a:off x="4203065" y="3206750"/>
            <a:ext cx="0" cy="2217420"/>
          </a:xfrm>
          <a:prstGeom prst="line">
            <a:avLst/>
          </a:prstGeom>
          <a:ln>
            <a:gradFill>
              <a:gsLst>
                <a:gs pos="100000">
                  <a:srgbClr val="FFFFFF"/>
                </a:gs>
                <a:gs pos="0">
                  <a:srgbClr val="7578EC"/>
                </a:gs>
              </a:gsLst>
              <a:path path="circle">
                <a:fillToRect l="50000" t="50000" r="50000" b="50000"/>
              </a:path>
              <a:tileRect/>
            </a:gradFill>
          </a:ln>
        </p:spPr>
        <p:style>
          <a:lnRef idx="1">
            <a:srgbClr val="7578EC"/>
          </a:lnRef>
          <a:fillRef idx="0">
            <a:srgbClr val="7578EC"/>
          </a:fillRef>
          <a:effectRef idx="0">
            <a:srgbClr val="7578EC"/>
          </a:effectRef>
          <a:fontRef idx="minor">
            <a:srgbClr val="000000"/>
          </a:fontRef>
        </p:style>
      </p:cxnSp>
      <p:sp>
        <p:nvSpPr>
          <p:cNvPr id="77" name="五边形 76"/>
          <p:cNvSpPr/>
          <p:nvPr>
            <p:custDataLst>
              <p:tags r:id="rId2"/>
            </p:custDataLst>
          </p:nvPr>
        </p:nvSpPr>
        <p:spPr>
          <a:xfrm>
            <a:off x="890270" y="2389505"/>
            <a:ext cx="2520315" cy="612140"/>
          </a:xfrm>
          <a:prstGeom prst="homePlate">
            <a:avLst/>
          </a:prstGeom>
          <a:noFill/>
          <a:ln>
            <a:gradFill>
              <a:gsLst>
                <a:gs pos="77000">
                  <a:srgbClr val="FFFFFF"/>
                </a:gs>
                <a:gs pos="100000">
                  <a:srgbClr val="7578EC"/>
                </a:gs>
              </a:gsLst>
              <a:lin ang="0" scaled="1"/>
            </a:gradFill>
          </a:ln>
        </p:spPr>
        <p:style>
          <a:lnRef idx="2">
            <a:srgbClr val="7578EC">
              <a:shade val="50000"/>
            </a:srgbClr>
          </a:lnRef>
          <a:fillRef idx="1">
            <a:srgbClr val="7578EC"/>
          </a:fillRef>
          <a:effectRef idx="0">
            <a:srgbClr val="7578EC"/>
          </a:effectRef>
          <a:fontRef idx="minor">
            <a:srgbClr val="FFFFFF"/>
          </a:fontRef>
        </p:style>
        <p:txBody>
          <a:bodyPr rtlCol="0" anchor="ctr" anchorCtr="0"/>
          <a:p>
            <a:pPr algn="l"/>
            <a:endParaRPr lang="zh-CN" altLang="en-US">
              <a:solidFill>
                <a:srgbClr val="FFFFFF"/>
              </a:solidFill>
              <a:uFillTx/>
            </a:endParaRPr>
          </a:p>
        </p:txBody>
      </p:sp>
      <p:sp>
        <p:nvSpPr>
          <p:cNvPr id="89" name="五边形 88"/>
          <p:cNvSpPr/>
          <p:nvPr>
            <p:custDataLst>
              <p:tags r:id="rId3"/>
            </p:custDataLst>
          </p:nvPr>
        </p:nvSpPr>
        <p:spPr>
          <a:xfrm>
            <a:off x="700405" y="2389505"/>
            <a:ext cx="2520315" cy="612140"/>
          </a:xfrm>
          <a:prstGeom prst="homePlate">
            <a:avLst/>
          </a:prstGeom>
          <a:ln>
            <a:noFill/>
          </a:ln>
        </p:spPr>
        <p:style>
          <a:lnRef idx="2">
            <a:srgbClr val="7578EC">
              <a:shade val="50000"/>
            </a:srgbClr>
          </a:lnRef>
          <a:fillRef idx="1">
            <a:srgbClr val="7578EC"/>
          </a:fillRef>
          <a:effectRef idx="0">
            <a:srgbClr val="7578EC"/>
          </a:effectRef>
          <a:fontRef idx="minor">
            <a:srgbClr val="FFFFFF"/>
          </a:fontRef>
        </p:style>
        <p:txBody>
          <a:bodyPr rtlCol="0" anchor="ctr" anchorCtr="0"/>
          <a:p>
            <a:pPr algn="l"/>
            <a:endParaRPr lang="zh-CN" altLang="en-US">
              <a:solidFill>
                <a:srgbClr val="FFFFFF"/>
              </a:solidFill>
              <a:uFillTx/>
            </a:endParaRPr>
          </a:p>
        </p:txBody>
      </p:sp>
      <p:sp>
        <p:nvSpPr>
          <p:cNvPr id="92" name="矩形 91"/>
          <p:cNvSpPr/>
          <p:nvPr>
            <p:custDataLst>
              <p:tags r:id="rId4"/>
            </p:custDataLst>
          </p:nvPr>
        </p:nvSpPr>
        <p:spPr>
          <a:xfrm flipV="1">
            <a:off x="716915" y="3169285"/>
            <a:ext cx="3239770" cy="3079750"/>
          </a:xfrm>
          <a:prstGeom prst="rect">
            <a:avLst/>
          </a:prstGeom>
          <a:solidFill>
            <a:srgbClr val="7578EC">
              <a:alpha val="18000"/>
            </a:srgbClr>
          </a:solidFill>
          <a:ln>
            <a:noFill/>
          </a:ln>
          <a:effectLst/>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cs typeface="MiSans" panose="00000500000000000000" charset="-122"/>
            </a:endParaRPr>
          </a:p>
        </p:txBody>
      </p:sp>
      <p:grpSp>
        <p:nvGrpSpPr>
          <p:cNvPr id="6" name="组合 5"/>
          <p:cNvGrpSpPr/>
          <p:nvPr/>
        </p:nvGrpSpPr>
        <p:grpSpPr>
          <a:xfrm rot="0">
            <a:off x="1070610" y="6414770"/>
            <a:ext cx="702945" cy="87630"/>
            <a:chOff x="2171" y="8842"/>
            <a:chExt cx="1107" cy="138"/>
          </a:xfrm>
        </p:grpSpPr>
        <p:sp>
          <p:nvSpPr>
            <p:cNvPr id="126" name="椭圆 125"/>
            <p:cNvSpPr/>
            <p:nvPr>
              <p:custDataLst>
                <p:tags r:id="rId5"/>
              </p:custDataLst>
            </p:nvPr>
          </p:nvSpPr>
          <p:spPr>
            <a:xfrm>
              <a:off x="2171" y="8842"/>
              <a:ext cx="138" cy="138"/>
            </a:xfrm>
            <a:prstGeom prst="ellipse">
              <a:avLst/>
            </a:prstGeom>
            <a:solidFill>
              <a:srgbClr val="7578EC"/>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cs typeface="MiSans" panose="00000500000000000000" charset="-122"/>
              </a:endParaRPr>
            </a:p>
          </p:txBody>
        </p:sp>
        <p:sp>
          <p:nvSpPr>
            <p:cNvPr id="133" name="椭圆 132"/>
            <p:cNvSpPr/>
            <p:nvPr>
              <p:custDataLst>
                <p:tags r:id="rId6"/>
              </p:custDataLst>
            </p:nvPr>
          </p:nvSpPr>
          <p:spPr>
            <a:xfrm>
              <a:off x="2366" y="8842"/>
              <a:ext cx="138" cy="138"/>
            </a:xfrm>
            <a:prstGeom prst="ellipse">
              <a:avLst/>
            </a:prstGeom>
            <a:solidFill>
              <a:srgbClr val="7578EC">
                <a:alpha val="36000"/>
              </a:srgbClr>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cs typeface="MiSans" panose="00000500000000000000" charset="-122"/>
              </a:endParaRPr>
            </a:p>
          </p:txBody>
        </p:sp>
        <p:sp>
          <p:nvSpPr>
            <p:cNvPr id="134" name="椭圆 133"/>
            <p:cNvSpPr/>
            <p:nvPr>
              <p:custDataLst>
                <p:tags r:id="rId7"/>
              </p:custDataLst>
            </p:nvPr>
          </p:nvSpPr>
          <p:spPr>
            <a:xfrm>
              <a:off x="2559" y="8842"/>
              <a:ext cx="138" cy="138"/>
            </a:xfrm>
            <a:prstGeom prst="ellipse">
              <a:avLst/>
            </a:prstGeom>
            <a:solidFill>
              <a:srgbClr val="7578EC">
                <a:alpha val="36000"/>
              </a:srgbClr>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cs typeface="MiSans" panose="00000500000000000000" charset="-122"/>
              </a:endParaRPr>
            </a:p>
          </p:txBody>
        </p:sp>
        <p:sp>
          <p:nvSpPr>
            <p:cNvPr id="135" name="椭圆 134"/>
            <p:cNvSpPr/>
            <p:nvPr>
              <p:custDataLst>
                <p:tags r:id="rId8"/>
              </p:custDataLst>
            </p:nvPr>
          </p:nvSpPr>
          <p:spPr>
            <a:xfrm>
              <a:off x="2752" y="8842"/>
              <a:ext cx="138" cy="138"/>
            </a:xfrm>
            <a:prstGeom prst="ellipse">
              <a:avLst/>
            </a:prstGeom>
            <a:solidFill>
              <a:srgbClr val="7578EC">
                <a:alpha val="36000"/>
              </a:srgbClr>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cs typeface="MiSans" panose="00000500000000000000" charset="-122"/>
              </a:endParaRPr>
            </a:p>
          </p:txBody>
        </p:sp>
        <p:sp>
          <p:nvSpPr>
            <p:cNvPr id="136" name="椭圆 135"/>
            <p:cNvSpPr/>
            <p:nvPr>
              <p:custDataLst>
                <p:tags r:id="rId9"/>
              </p:custDataLst>
            </p:nvPr>
          </p:nvSpPr>
          <p:spPr>
            <a:xfrm>
              <a:off x="2946" y="8842"/>
              <a:ext cx="138" cy="138"/>
            </a:xfrm>
            <a:prstGeom prst="ellipse">
              <a:avLst/>
            </a:prstGeom>
            <a:solidFill>
              <a:srgbClr val="7578EC">
                <a:alpha val="36000"/>
              </a:srgbClr>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cs typeface="MiSans" panose="00000500000000000000" charset="-122"/>
              </a:endParaRPr>
            </a:p>
          </p:txBody>
        </p:sp>
        <p:sp>
          <p:nvSpPr>
            <p:cNvPr id="137" name="椭圆 136"/>
            <p:cNvSpPr/>
            <p:nvPr>
              <p:custDataLst>
                <p:tags r:id="rId10"/>
              </p:custDataLst>
            </p:nvPr>
          </p:nvSpPr>
          <p:spPr>
            <a:xfrm>
              <a:off x="3140" y="8842"/>
              <a:ext cx="138" cy="138"/>
            </a:xfrm>
            <a:prstGeom prst="ellipse">
              <a:avLst/>
            </a:prstGeom>
            <a:solidFill>
              <a:srgbClr val="7578EC">
                <a:alpha val="36000"/>
              </a:srgbClr>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cs typeface="MiSans" panose="00000500000000000000" charset="-122"/>
              </a:endParaRPr>
            </a:p>
          </p:txBody>
        </p:sp>
      </p:grpSp>
      <p:sp>
        <p:nvSpPr>
          <p:cNvPr id="168" name="文本框 167"/>
          <p:cNvSpPr txBox="1"/>
          <p:nvPr>
            <p:custDataLst>
              <p:tags r:id="rId11"/>
            </p:custDataLst>
          </p:nvPr>
        </p:nvSpPr>
        <p:spPr>
          <a:xfrm>
            <a:off x="715645" y="2493645"/>
            <a:ext cx="2160270" cy="433070"/>
          </a:xfrm>
          <a:prstGeom prst="rect">
            <a:avLst/>
          </a:prstGeom>
          <a:noFill/>
        </p:spPr>
        <p:txBody>
          <a:bodyPr wrap="square" bIns="0" rtlCol="0" anchor="ctr" anchorCtr="0">
            <a:noAutofit/>
          </a:bodyPr>
          <a:p>
            <a:pPr algn="l"/>
            <a:r>
              <a:rPr lang="zh-CN" altLang="en-US" b="1">
                <a:solidFill>
                  <a:srgbClr val="FFFFFF"/>
                </a:solidFill>
                <a:uFillTx/>
                <a:latin typeface="Microsoft YaHei Bold" panose="020B0703020204020201" charset="-122"/>
                <a:ea typeface="Microsoft YaHei Bold" panose="020B0703020204020201" charset="-122"/>
                <a:cs typeface="Microsoft YaHei Bold" panose="020B0703020204020201" charset="-122"/>
              </a:rPr>
              <a:t>1. 单一的—组合的</a:t>
            </a:r>
            <a:endParaRPr lang="zh-CN" altLang="en-US" b="1">
              <a:solidFill>
                <a:srgbClr val="FFFFFF"/>
              </a:solidFill>
              <a:uFillTx/>
              <a:latin typeface="Microsoft YaHei Bold" panose="020B0703020204020201" charset="-122"/>
              <a:ea typeface="Microsoft YaHei Bold" panose="020B0703020204020201" charset="-122"/>
              <a:cs typeface="Microsoft YaHei Bold" panose="020B0703020204020201" charset="-122"/>
            </a:endParaRPr>
          </a:p>
        </p:txBody>
      </p:sp>
      <p:sp>
        <p:nvSpPr>
          <p:cNvPr id="2" name="文本框 1"/>
          <p:cNvSpPr txBox="1"/>
          <p:nvPr>
            <p:custDataLst>
              <p:tags r:id="rId12"/>
            </p:custDataLst>
          </p:nvPr>
        </p:nvSpPr>
        <p:spPr>
          <a:xfrm>
            <a:off x="897890" y="3329940"/>
            <a:ext cx="2879725" cy="1557655"/>
          </a:xfrm>
          <a:prstGeom prst="rect">
            <a:avLst/>
          </a:prstGeom>
          <a:noFill/>
        </p:spPr>
        <p:txBody>
          <a:bodyPr wrap="square" rtlCol="0">
            <a:noAutofit/>
          </a:bodyPr>
          <a:p>
            <a:pPr algn="just" fontAlgn="auto">
              <a:lnSpc>
                <a:spcPct val="130000"/>
              </a:lnSpc>
              <a:spcAft>
                <a:spcPts val="1000"/>
              </a:spcAft>
            </a:pPr>
            <a:r>
              <a:rPr lang="zh-CN" altLang="en-US" sz="1600">
                <a:solidFill>
                  <a:srgbClr val="000000">
                    <a:lumMod val="75000"/>
                    <a:lumOff val="25000"/>
                  </a:srgbClr>
                </a:solidFill>
                <a:uFillTx/>
                <a:latin typeface="微软雅黑" panose="020B0503020204020204" charset="-122"/>
                <a:ea typeface="Microsoft YaHei Regular" panose="020B0503020204020204" charset="-122"/>
                <a:sym typeface="+mn-ea"/>
              </a:rPr>
              <a:t>在幼儿园，我们常常看到功能单一的环境布置，如仅供观赏的造价不菲的雕塑和艺术品，仅供娱乐的靠成人推动的笨重的浪船和转椅，仅供夏天使用而占地宽大的游泳池、独立的滑梯、戏水池和沙坑等，常常缺乏组合的功能。</a:t>
            </a:r>
            <a:endParaRPr lang="zh-CN" altLang="en-US" sz="1600">
              <a:solidFill>
                <a:srgbClr val="000000">
                  <a:lumMod val="75000"/>
                  <a:lumOff val="25000"/>
                </a:srgbClr>
              </a:solidFill>
              <a:uFillTx/>
              <a:latin typeface="微软雅黑" panose="020B0503020204020204" charset="-122"/>
              <a:ea typeface="Microsoft YaHei Regular" panose="020B0503020204020204" charset="-122"/>
              <a:sym typeface="+mn-ea"/>
            </a:endParaRPr>
          </a:p>
        </p:txBody>
      </p:sp>
      <p:sp>
        <p:nvSpPr>
          <p:cNvPr id="180" name="五边形 179"/>
          <p:cNvSpPr/>
          <p:nvPr>
            <p:custDataLst>
              <p:tags r:id="rId13"/>
            </p:custDataLst>
          </p:nvPr>
        </p:nvSpPr>
        <p:spPr>
          <a:xfrm>
            <a:off x="4627880" y="2389505"/>
            <a:ext cx="2520315" cy="612140"/>
          </a:xfrm>
          <a:prstGeom prst="homePlate">
            <a:avLst/>
          </a:prstGeom>
          <a:noFill/>
          <a:ln>
            <a:gradFill>
              <a:gsLst>
                <a:gs pos="77000">
                  <a:srgbClr val="FFFFFF"/>
                </a:gs>
                <a:gs pos="100000">
                  <a:srgbClr val="F7B802"/>
                </a:gs>
              </a:gsLst>
              <a:lin ang="0" scaled="1"/>
            </a:gradFill>
          </a:ln>
        </p:spPr>
        <p:style>
          <a:lnRef idx="2">
            <a:srgbClr val="7578EC">
              <a:shade val="50000"/>
            </a:srgbClr>
          </a:lnRef>
          <a:fillRef idx="1">
            <a:srgbClr val="7578EC"/>
          </a:fillRef>
          <a:effectRef idx="0">
            <a:srgbClr val="7578EC"/>
          </a:effectRef>
          <a:fontRef idx="minor">
            <a:srgbClr val="FFFFFF"/>
          </a:fontRef>
        </p:style>
        <p:txBody>
          <a:bodyPr rtlCol="0" anchor="ctr" anchorCtr="0"/>
          <a:p>
            <a:pPr algn="l"/>
            <a:endParaRPr lang="zh-CN" altLang="en-US">
              <a:solidFill>
                <a:srgbClr val="FFFFFF"/>
              </a:solidFill>
              <a:uFillTx/>
            </a:endParaRPr>
          </a:p>
        </p:txBody>
      </p:sp>
      <p:sp>
        <p:nvSpPr>
          <p:cNvPr id="86" name="五边形 85"/>
          <p:cNvSpPr/>
          <p:nvPr>
            <p:custDataLst>
              <p:tags r:id="rId14"/>
            </p:custDataLst>
          </p:nvPr>
        </p:nvSpPr>
        <p:spPr>
          <a:xfrm>
            <a:off x="4449445" y="2389505"/>
            <a:ext cx="2520315" cy="612140"/>
          </a:xfrm>
          <a:prstGeom prst="homePlate">
            <a:avLst/>
          </a:prstGeom>
          <a:solidFill>
            <a:srgbClr val="F7B802"/>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nchorCtr="0"/>
          <a:p>
            <a:pPr algn="l"/>
            <a:endParaRPr lang="zh-CN" altLang="en-US">
              <a:solidFill>
                <a:srgbClr val="FFFFFF"/>
              </a:solidFill>
              <a:uFillTx/>
            </a:endParaRPr>
          </a:p>
        </p:txBody>
      </p:sp>
      <p:sp>
        <p:nvSpPr>
          <p:cNvPr id="97" name="矩形 96"/>
          <p:cNvSpPr/>
          <p:nvPr>
            <p:custDataLst>
              <p:tags r:id="rId15"/>
            </p:custDataLst>
          </p:nvPr>
        </p:nvSpPr>
        <p:spPr>
          <a:xfrm flipV="1">
            <a:off x="4454525" y="3169285"/>
            <a:ext cx="3239770" cy="3080385"/>
          </a:xfrm>
          <a:prstGeom prst="rect">
            <a:avLst/>
          </a:prstGeom>
          <a:solidFill>
            <a:srgbClr val="7578EC">
              <a:alpha val="18000"/>
            </a:srgbClr>
          </a:solidFill>
          <a:ln>
            <a:noFill/>
          </a:ln>
          <a:effectLst/>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cs typeface="MiSans" panose="00000500000000000000" charset="-122"/>
            </a:endParaRPr>
          </a:p>
        </p:txBody>
      </p:sp>
      <p:grpSp>
        <p:nvGrpSpPr>
          <p:cNvPr id="8" name="组合 7"/>
          <p:cNvGrpSpPr/>
          <p:nvPr/>
        </p:nvGrpSpPr>
        <p:grpSpPr>
          <a:xfrm rot="0">
            <a:off x="4810125" y="6414770"/>
            <a:ext cx="702945" cy="87630"/>
            <a:chOff x="7982" y="8842"/>
            <a:chExt cx="1107" cy="138"/>
          </a:xfrm>
        </p:grpSpPr>
        <p:sp>
          <p:nvSpPr>
            <p:cNvPr id="138" name="椭圆 137"/>
            <p:cNvSpPr/>
            <p:nvPr>
              <p:custDataLst>
                <p:tags r:id="rId16"/>
              </p:custDataLst>
            </p:nvPr>
          </p:nvSpPr>
          <p:spPr>
            <a:xfrm>
              <a:off x="7982" y="8842"/>
              <a:ext cx="138" cy="138"/>
            </a:xfrm>
            <a:prstGeom prst="ellipse">
              <a:avLst/>
            </a:prstGeom>
            <a:solidFill>
              <a:srgbClr val="7578EC">
                <a:alpha val="36000"/>
              </a:srgbClr>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cs typeface="MiSans" panose="00000500000000000000" charset="-122"/>
              </a:endParaRPr>
            </a:p>
          </p:txBody>
        </p:sp>
        <p:sp>
          <p:nvSpPr>
            <p:cNvPr id="139" name="椭圆 138"/>
            <p:cNvSpPr/>
            <p:nvPr>
              <p:custDataLst>
                <p:tags r:id="rId17"/>
              </p:custDataLst>
            </p:nvPr>
          </p:nvSpPr>
          <p:spPr>
            <a:xfrm>
              <a:off x="8177" y="8842"/>
              <a:ext cx="138" cy="138"/>
            </a:xfrm>
            <a:prstGeom prst="ellipse">
              <a:avLst/>
            </a:prstGeom>
            <a:solidFill>
              <a:srgbClr val="7578EC"/>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cs typeface="MiSans" panose="00000500000000000000" charset="-122"/>
              </a:endParaRPr>
            </a:p>
          </p:txBody>
        </p:sp>
        <p:sp>
          <p:nvSpPr>
            <p:cNvPr id="140" name="椭圆 139"/>
            <p:cNvSpPr/>
            <p:nvPr>
              <p:custDataLst>
                <p:tags r:id="rId18"/>
              </p:custDataLst>
            </p:nvPr>
          </p:nvSpPr>
          <p:spPr>
            <a:xfrm>
              <a:off x="8370" y="8842"/>
              <a:ext cx="138" cy="138"/>
            </a:xfrm>
            <a:prstGeom prst="ellipse">
              <a:avLst/>
            </a:prstGeom>
            <a:solidFill>
              <a:srgbClr val="7578EC">
                <a:alpha val="36000"/>
              </a:srgbClr>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cs typeface="MiSans" panose="00000500000000000000" charset="-122"/>
              </a:endParaRPr>
            </a:p>
          </p:txBody>
        </p:sp>
        <p:sp>
          <p:nvSpPr>
            <p:cNvPr id="141" name="椭圆 140"/>
            <p:cNvSpPr/>
            <p:nvPr>
              <p:custDataLst>
                <p:tags r:id="rId19"/>
              </p:custDataLst>
            </p:nvPr>
          </p:nvSpPr>
          <p:spPr>
            <a:xfrm>
              <a:off x="8564" y="8842"/>
              <a:ext cx="138" cy="138"/>
            </a:xfrm>
            <a:prstGeom prst="ellipse">
              <a:avLst/>
            </a:prstGeom>
            <a:solidFill>
              <a:srgbClr val="7578EC">
                <a:alpha val="36000"/>
              </a:srgbClr>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cs typeface="MiSans" panose="00000500000000000000" charset="-122"/>
              </a:endParaRPr>
            </a:p>
          </p:txBody>
        </p:sp>
        <p:sp>
          <p:nvSpPr>
            <p:cNvPr id="142" name="椭圆 141"/>
            <p:cNvSpPr/>
            <p:nvPr>
              <p:custDataLst>
                <p:tags r:id="rId20"/>
              </p:custDataLst>
            </p:nvPr>
          </p:nvSpPr>
          <p:spPr>
            <a:xfrm>
              <a:off x="8757" y="8842"/>
              <a:ext cx="138" cy="138"/>
            </a:xfrm>
            <a:prstGeom prst="ellipse">
              <a:avLst/>
            </a:prstGeom>
            <a:solidFill>
              <a:srgbClr val="7578EC">
                <a:alpha val="36000"/>
              </a:srgbClr>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cs typeface="MiSans" panose="00000500000000000000" charset="-122"/>
              </a:endParaRPr>
            </a:p>
          </p:txBody>
        </p:sp>
        <p:sp>
          <p:nvSpPr>
            <p:cNvPr id="143" name="椭圆 142"/>
            <p:cNvSpPr/>
            <p:nvPr>
              <p:custDataLst>
                <p:tags r:id="rId21"/>
              </p:custDataLst>
            </p:nvPr>
          </p:nvSpPr>
          <p:spPr>
            <a:xfrm>
              <a:off x="8951" y="8842"/>
              <a:ext cx="138" cy="138"/>
            </a:xfrm>
            <a:prstGeom prst="ellipse">
              <a:avLst/>
            </a:prstGeom>
            <a:solidFill>
              <a:srgbClr val="7578EC">
                <a:alpha val="36000"/>
              </a:srgbClr>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cs typeface="MiSans" panose="00000500000000000000" charset="-122"/>
              </a:endParaRPr>
            </a:p>
          </p:txBody>
        </p:sp>
      </p:grpSp>
      <p:sp>
        <p:nvSpPr>
          <p:cNvPr id="170" name="文本框 169"/>
          <p:cNvSpPr txBox="1"/>
          <p:nvPr>
            <p:custDataLst>
              <p:tags r:id="rId22"/>
            </p:custDataLst>
          </p:nvPr>
        </p:nvSpPr>
        <p:spPr>
          <a:xfrm>
            <a:off x="4453255" y="2493645"/>
            <a:ext cx="2350135" cy="433070"/>
          </a:xfrm>
          <a:prstGeom prst="rect">
            <a:avLst/>
          </a:prstGeom>
          <a:noFill/>
        </p:spPr>
        <p:txBody>
          <a:bodyPr wrap="square" bIns="0" rtlCol="0" anchor="ctr" anchorCtr="0">
            <a:normAutofit/>
          </a:bodyPr>
          <a:p>
            <a:pPr algn="l"/>
            <a:r>
              <a:rPr lang="zh-CN" altLang="en-US" b="1">
                <a:solidFill>
                  <a:srgbClr val="FFFFFF"/>
                </a:solidFill>
                <a:uFillTx/>
                <a:latin typeface="Microsoft YaHei Bold" panose="020B0703020204020201" charset="-122"/>
                <a:ea typeface="Microsoft YaHei Bold" panose="020B0703020204020201" charset="-122"/>
              </a:rPr>
              <a:t>2. 单纯—复杂</a:t>
            </a:r>
            <a:endParaRPr lang="zh-CN" altLang="en-US" b="1">
              <a:solidFill>
                <a:srgbClr val="FFFFFF"/>
              </a:solidFill>
              <a:uFillTx/>
              <a:latin typeface="Microsoft YaHei Bold" panose="020B0703020204020201" charset="-122"/>
              <a:ea typeface="Microsoft YaHei Bold" panose="020B0703020204020201" charset="-122"/>
            </a:endParaRPr>
          </a:p>
        </p:txBody>
      </p:sp>
      <p:sp>
        <p:nvSpPr>
          <p:cNvPr id="3" name="文本框 2"/>
          <p:cNvSpPr txBox="1"/>
          <p:nvPr>
            <p:custDataLst>
              <p:tags r:id="rId23"/>
            </p:custDataLst>
          </p:nvPr>
        </p:nvSpPr>
        <p:spPr>
          <a:xfrm>
            <a:off x="4636135" y="3329940"/>
            <a:ext cx="2879725" cy="1557655"/>
          </a:xfrm>
          <a:prstGeom prst="rect">
            <a:avLst/>
          </a:prstGeom>
          <a:noFill/>
        </p:spPr>
        <p:txBody>
          <a:bodyPr wrap="square" rtlCol="0">
            <a:noAutofit/>
          </a:bodyPr>
          <a:p>
            <a:pPr algn="just" fontAlgn="auto">
              <a:lnSpc>
                <a:spcPct val="130000"/>
              </a:lnSpc>
              <a:spcAft>
                <a:spcPts val="1000"/>
              </a:spcAft>
            </a:pPr>
            <a:r>
              <a:rPr lang="zh-CN" altLang="en-US" sz="1600">
                <a:solidFill>
                  <a:srgbClr val="000000">
                    <a:lumMod val="75000"/>
                    <a:lumOff val="25000"/>
                  </a:srgbClr>
                </a:solidFill>
                <a:uFillTx/>
                <a:latin typeface="微软雅黑" panose="020B0503020204020204" charset="-122"/>
                <a:ea typeface="Microsoft YaHei Regular" panose="020B0503020204020204" charset="-122"/>
                <a:sym typeface="+mn-ea"/>
              </a:rPr>
              <a:t>此向度是指一件器材、设备或一个环境所能吸引人的程度的多寡。</a:t>
            </a:r>
            <a:endParaRPr lang="zh-CN" altLang="en-US" sz="1600">
              <a:solidFill>
                <a:srgbClr val="000000">
                  <a:lumMod val="75000"/>
                  <a:lumOff val="25000"/>
                </a:srgbClr>
              </a:solidFill>
              <a:uFillTx/>
              <a:latin typeface="微软雅黑" panose="020B0503020204020204" charset="-122"/>
              <a:ea typeface="Microsoft YaHei Regular" panose="020B0503020204020204" charset="-122"/>
              <a:sym typeface="+mn-ea"/>
            </a:endParaRPr>
          </a:p>
        </p:txBody>
      </p:sp>
      <p:cxnSp>
        <p:nvCxnSpPr>
          <p:cNvPr id="187" name="直接连接符 186"/>
          <p:cNvCxnSpPr/>
          <p:nvPr>
            <p:custDataLst>
              <p:tags r:id="rId24"/>
            </p:custDataLst>
          </p:nvPr>
        </p:nvCxnSpPr>
        <p:spPr>
          <a:xfrm>
            <a:off x="7940675" y="3209290"/>
            <a:ext cx="0" cy="2217420"/>
          </a:xfrm>
          <a:prstGeom prst="line">
            <a:avLst/>
          </a:prstGeom>
          <a:ln>
            <a:gradFill>
              <a:gsLst>
                <a:gs pos="100000">
                  <a:srgbClr val="FFFFFF"/>
                </a:gs>
                <a:gs pos="0">
                  <a:srgbClr val="7578EC"/>
                </a:gs>
              </a:gsLst>
              <a:path path="circle">
                <a:fillToRect l="50000" t="50000" r="50000" b="50000"/>
              </a:path>
              <a:tileRect/>
            </a:gradFill>
          </a:ln>
        </p:spPr>
        <p:style>
          <a:lnRef idx="1">
            <a:srgbClr val="7578EC"/>
          </a:lnRef>
          <a:fillRef idx="0">
            <a:srgbClr val="7578EC"/>
          </a:fillRef>
          <a:effectRef idx="0">
            <a:srgbClr val="7578EC"/>
          </a:effectRef>
          <a:fontRef idx="minor">
            <a:srgbClr val="000000"/>
          </a:fontRef>
        </p:style>
      </p:cxnSp>
      <p:sp>
        <p:nvSpPr>
          <p:cNvPr id="181" name="五边形 180"/>
          <p:cNvSpPr/>
          <p:nvPr>
            <p:custDataLst>
              <p:tags r:id="rId25"/>
            </p:custDataLst>
          </p:nvPr>
        </p:nvSpPr>
        <p:spPr>
          <a:xfrm>
            <a:off x="8376920" y="2389505"/>
            <a:ext cx="2520315" cy="612140"/>
          </a:xfrm>
          <a:prstGeom prst="homePlate">
            <a:avLst/>
          </a:prstGeom>
          <a:noFill/>
          <a:ln>
            <a:gradFill>
              <a:gsLst>
                <a:gs pos="77000">
                  <a:srgbClr val="FFFFFF"/>
                </a:gs>
                <a:gs pos="100000">
                  <a:srgbClr val="F18703"/>
                </a:gs>
              </a:gsLst>
              <a:lin ang="0" scaled="1"/>
            </a:gradFill>
          </a:ln>
        </p:spPr>
        <p:style>
          <a:lnRef idx="2">
            <a:srgbClr val="7578EC">
              <a:shade val="50000"/>
            </a:srgbClr>
          </a:lnRef>
          <a:fillRef idx="1">
            <a:srgbClr val="7578EC"/>
          </a:fillRef>
          <a:effectRef idx="0">
            <a:srgbClr val="7578EC"/>
          </a:effectRef>
          <a:fontRef idx="minor">
            <a:srgbClr val="FFFFFF"/>
          </a:fontRef>
        </p:style>
        <p:txBody>
          <a:bodyPr rtlCol="0" anchor="ctr" anchorCtr="0"/>
          <a:p>
            <a:pPr algn="l"/>
            <a:endParaRPr lang="zh-CN" altLang="en-US">
              <a:solidFill>
                <a:srgbClr val="FFFFFF"/>
              </a:solidFill>
              <a:uFillTx/>
            </a:endParaRPr>
          </a:p>
        </p:txBody>
      </p:sp>
      <p:sp>
        <p:nvSpPr>
          <p:cNvPr id="83" name="五边形 82"/>
          <p:cNvSpPr/>
          <p:nvPr>
            <p:custDataLst>
              <p:tags r:id="rId26"/>
            </p:custDataLst>
          </p:nvPr>
        </p:nvSpPr>
        <p:spPr>
          <a:xfrm>
            <a:off x="8187055" y="2389505"/>
            <a:ext cx="2520315" cy="612140"/>
          </a:xfrm>
          <a:prstGeom prst="homePlate">
            <a:avLst/>
          </a:prstGeom>
          <a:solidFill>
            <a:srgbClr val="F18703"/>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nchorCtr="0"/>
          <a:p>
            <a:pPr algn="l"/>
            <a:endParaRPr lang="zh-CN" altLang="en-US">
              <a:solidFill>
                <a:srgbClr val="FFFFFF"/>
              </a:solidFill>
              <a:uFillTx/>
            </a:endParaRPr>
          </a:p>
        </p:txBody>
      </p:sp>
      <p:sp>
        <p:nvSpPr>
          <p:cNvPr id="98" name="矩形 97"/>
          <p:cNvSpPr/>
          <p:nvPr>
            <p:custDataLst>
              <p:tags r:id="rId27"/>
            </p:custDataLst>
          </p:nvPr>
        </p:nvSpPr>
        <p:spPr>
          <a:xfrm flipV="1">
            <a:off x="8202930" y="3169285"/>
            <a:ext cx="3239770" cy="3080385"/>
          </a:xfrm>
          <a:prstGeom prst="rect">
            <a:avLst/>
          </a:prstGeom>
          <a:solidFill>
            <a:srgbClr val="7578EC">
              <a:alpha val="18000"/>
            </a:srgbClr>
          </a:solidFill>
          <a:ln>
            <a:noFill/>
          </a:ln>
          <a:effectLst/>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cs typeface="MiSans" panose="00000500000000000000" charset="-122"/>
            </a:endParaRPr>
          </a:p>
        </p:txBody>
      </p:sp>
      <p:grpSp>
        <p:nvGrpSpPr>
          <p:cNvPr id="9" name="组合 8"/>
          <p:cNvGrpSpPr/>
          <p:nvPr/>
        </p:nvGrpSpPr>
        <p:grpSpPr>
          <a:xfrm rot="0">
            <a:off x="8559165" y="6414770"/>
            <a:ext cx="702310" cy="87630"/>
            <a:chOff x="13962" y="8842"/>
            <a:chExt cx="1106" cy="138"/>
          </a:xfrm>
        </p:grpSpPr>
        <p:sp>
          <p:nvSpPr>
            <p:cNvPr id="144" name="椭圆 143"/>
            <p:cNvSpPr/>
            <p:nvPr>
              <p:custDataLst>
                <p:tags r:id="rId28"/>
              </p:custDataLst>
            </p:nvPr>
          </p:nvSpPr>
          <p:spPr>
            <a:xfrm>
              <a:off x="13962" y="8842"/>
              <a:ext cx="138" cy="138"/>
            </a:xfrm>
            <a:prstGeom prst="ellipse">
              <a:avLst/>
            </a:prstGeom>
            <a:solidFill>
              <a:srgbClr val="7578EC">
                <a:alpha val="36000"/>
              </a:srgbClr>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cs typeface="MiSans" panose="00000500000000000000" charset="-122"/>
              </a:endParaRPr>
            </a:p>
          </p:txBody>
        </p:sp>
        <p:sp>
          <p:nvSpPr>
            <p:cNvPr id="145" name="椭圆 144"/>
            <p:cNvSpPr/>
            <p:nvPr>
              <p:custDataLst>
                <p:tags r:id="rId29"/>
              </p:custDataLst>
            </p:nvPr>
          </p:nvSpPr>
          <p:spPr>
            <a:xfrm>
              <a:off x="14155" y="8842"/>
              <a:ext cx="138" cy="138"/>
            </a:xfrm>
            <a:prstGeom prst="ellipse">
              <a:avLst/>
            </a:prstGeom>
            <a:solidFill>
              <a:srgbClr val="7578EC">
                <a:alpha val="36000"/>
              </a:srgbClr>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cs typeface="MiSans" panose="00000500000000000000" charset="-122"/>
              </a:endParaRPr>
            </a:p>
          </p:txBody>
        </p:sp>
        <p:sp>
          <p:nvSpPr>
            <p:cNvPr id="146" name="椭圆 145"/>
            <p:cNvSpPr/>
            <p:nvPr>
              <p:custDataLst>
                <p:tags r:id="rId30"/>
              </p:custDataLst>
            </p:nvPr>
          </p:nvSpPr>
          <p:spPr>
            <a:xfrm>
              <a:off x="14349" y="8842"/>
              <a:ext cx="138" cy="138"/>
            </a:xfrm>
            <a:prstGeom prst="ellipse">
              <a:avLst/>
            </a:prstGeom>
            <a:solidFill>
              <a:srgbClr val="7578EC"/>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cs typeface="MiSans" panose="00000500000000000000" charset="-122"/>
              </a:endParaRPr>
            </a:p>
          </p:txBody>
        </p:sp>
        <p:sp>
          <p:nvSpPr>
            <p:cNvPr id="147" name="椭圆 146"/>
            <p:cNvSpPr/>
            <p:nvPr>
              <p:custDataLst>
                <p:tags r:id="rId31"/>
              </p:custDataLst>
            </p:nvPr>
          </p:nvSpPr>
          <p:spPr>
            <a:xfrm>
              <a:off x="14542" y="8842"/>
              <a:ext cx="138" cy="138"/>
            </a:xfrm>
            <a:prstGeom prst="ellipse">
              <a:avLst/>
            </a:prstGeom>
            <a:solidFill>
              <a:srgbClr val="7578EC">
                <a:alpha val="36000"/>
              </a:srgbClr>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cs typeface="MiSans" panose="00000500000000000000" charset="-122"/>
              </a:endParaRPr>
            </a:p>
          </p:txBody>
        </p:sp>
        <p:sp>
          <p:nvSpPr>
            <p:cNvPr id="148" name="椭圆 147"/>
            <p:cNvSpPr/>
            <p:nvPr>
              <p:custDataLst>
                <p:tags r:id="rId32"/>
              </p:custDataLst>
            </p:nvPr>
          </p:nvSpPr>
          <p:spPr>
            <a:xfrm>
              <a:off x="14736" y="8842"/>
              <a:ext cx="138" cy="138"/>
            </a:xfrm>
            <a:prstGeom prst="ellipse">
              <a:avLst/>
            </a:prstGeom>
            <a:solidFill>
              <a:srgbClr val="7578EC">
                <a:alpha val="36000"/>
              </a:srgbClr>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cs typeface="MiSans" panose="00000500000000000000" charset="-122"/>
              </a:endParaRPr>
            </a:p>
          </p:txBody>
        </p:sp>
        <p:sp>
          <p:nvSpPr>
            <p:cNvPr id="149" name="椭圆 148"/>
            <p:cNvSpPr/>
            <p:nvPr>
              <p:custDataLst>
                <p:tags r:id="rId33"/>
              </p:custDataLst>
            </p:nvPr>
          </p:nvSpPr>
          <p:spPr>
            <a:xfrm>
              <a:off x="14930" y="8842"/>
              <a:ext cx="138" cy="138"/>
            </a:xfrm>
            <a:prstGeom prst="ellipse">
              <a:avLst/>
            </a:prstGeom>
            <a:solidFill>
              <a:srgbClr val="7578EC">
                <a:alpha val="36000"/>
              </a:srgbClr>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cs typeface="MiSans" panose="00000500000000000000" charset="-122"/>
              </a:endParaRPr>
            </a:p>
          </p:txBody>
        </p:sp>
      </p:grpSp>
      <p:sp>
        <p:nvSpPr>
          <p:cNvPr id="172" name="文本框 171"/>
          <p:cNvSpPr txBox="1"/>
          <p:nvPr>
            <p:custDataLst>
              <p:tags r:id="rId34"/>
            </p:custDataLst>
          </p:nvPr>
        </p:nvSpPr>
        <p:spPr>
          <a:xfrm>
            <a:off x="8202295" y="2493645"/>
            <a:ext cx="2350770" cy="433070"/>
          </a:xfrm>
          <a:prstGeom prst="rect">
            <a:avLst/>
          </a:prstGeom>
          <a:noFill/>
        </p:spPr>
        <p:txBody>
          <a:bodyPr wrap="square" bIns="0" rtlCol="0" anchor="ctr" anchorCtr="0">
            <a:normAutofit/>
          </a:bodyPr>
          <a:p>
            <a:pPr algn="l"/>
            <a:r>
              <a:rPr lang="zh-CN" altLang="en-US" b="1">
                <a:solidFill>
                  <a:srgbClr val="FFFFFF"/>
                </a:solidFill>
                <a:uFillTx/>
                <a:latin typeface="Microsoft YaHei Bold" panose="020B0703020204020201" charset="-122"/>
                <a:ea typeface="Microsoft YaHei Bold" panose="020B0703020204020201" charset="-122"/>
              </a:rPr>
              <a:t>3. 固定的—变化的</a:t>
            </a:r>
            <a:endParaRPr lang="zh-CN" altLang="en-US" b="1">
              <a:solidFill>
                <a:srgbClr val="FFFFFF"/>
              </a:solidFill>
              <a:uFillTx/>
              <a:latin typeface="Microsoft YaHei Bold" panose="020B0703020204020201" charset="-122"/>
              <a:ea typeface="Microsoft YaHei Bold" panose="020B0703020204020201" charset="-122"/>
            </a:endParaRPr>
          </a:p>
        </p:txBody>
      </p:sp>
      <p:sp>
        <p:nvSpPr>
          <p:cNvPr id="4" name="文本框 3"/>
          <p:cNvSpPr txBox="1"/>
          <p:nvPr>
            <p:custDataLst>
              <p:tags r:id="rId35"/>
            </p:custDataLst>
          </p:nvPr>
        </p:nvSpPr>
        <p:spPr>
          <a:xfrm>
            <a:off x="8383270" y="3319145"/>
            <a:ext cx="2879725" cy="2050415"/>
          </a:xfrm>
          <a:prstGeom prst="rect">
            <a:avLst/>
          </a:prstGeom>
          <a:noFill/>
        </p:spPr>
        <p:txBody>
          <a:bodyPr wrap="square" rtlCol="0">
            <a:noAutofit/>
          </a:bodyPr>
          <a:p>
            <a:pPr algn="just" fontAlgn="auto">
              <a:lnSpc>
                <a:spcPct val="130000"/>
              </a:lnSpc>
              <a:spcAft>
                <a:spcPts val="1000"/>
              </a:spcAft>
            </a:pPr>
            <a:r>
              <a:rPr lang="zh-CN" altLang="en-US" sz="1600">
                <a:solidFill>
                  <a:srgbClr val="000000">
                    <a:lumMod val="75000"/>
                    <a:lumOff val="25000"/>
                  </a:srgbClr>
                </a:solidFill>
                <a:uFillTx/>
                <a:latin typeface="微软雅黑" panose="020B0503020204020204" charset="-122"/>
                <a:ea typeface="Microsoft YaHei Regular" panose="020B0503020204020204" charset="-122"/>
                <a:sym typeface="+mn-ea"/>
              </a:rPr>
              <a:t>幼儿园环境既不能因一劳永逸、常年不变而失去吸引力，也不能随心所欲、杂乱无章，让幼儿无所适从，而应该在固定中有变化，总体布局相对稳定，局部设置则花样翻新，让幼儿在熟悉的活动区、运动场、睡眠室甚至盥洗室天天看到变化，处处找到新鲜。</a:t>
            </a:r>
            <a:endParaRPr lang="zh-CN" altLang="en-US" sz="1600">
              <a:solidFill>
                <a:srgbClr val="000000">
                  <a:lumMod val="75000"/>
                  <a:lumOff val="25000"/>
                </a:srgbClr>
              </a:solidFill>
              <a:uFillTx/>
              <a:latin typeface="微软雅黑" panose="020B0503020204020204" charset="-122"/>
              <a:ea typeface="Microsoft YaHei Regular" panose="020B0503020204020204" charset="-122"/>
              <a:sym typeface="+mn-ea"/>
            </a:endParaRPr>
          </a:p>
        </p:txBody>
      </p:sp>
      <p:sp>
        <p:nvSpPr>
          <p:cNvPr id="14" name="文本框 13"/>
          <p:cNvSpPr txBox="1"/>
          <p:nvPr/>
        </p:nvSpPr>
        <p:spPr>
          <a:xfrm>
            <a:off x="708025" y="1623695"/>
            <a:ext cx="10732135" cy="368300"/>
          </a:xfrm>
          <a:prstGeom prst="rect">
            <a:avLst/>
          </a:prstGeom>
          <a:noFill/>
        </p:spPr>
        <p:txBody>
          <a:bodyPr wrap="square" rtlCol="0" anchor="t">
            <a:spAutoFit/>
          </a:bodyPr>
          <a:p>
            <a:r>
              <a:rPr lang="zh-CN" altLang="en-US"/>
              <a:t>功能向度是指学习环境或环境中的某种设备、材料对满足儿童发展需要所起的作用。</a:t>
            </a:r>
            <a:endParaRPr lang="zh-CN" altLang="en-US"/>
          </a:p>
        </p:txBody>
      </p:sp>
    </p:spTree>
    <p:custDataLst>
      <p:tags r:id="rId36"/>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594995" y="594995"/>
            <a:ext cx="11428730" cy="1334135"/>
          </a:xfrm>
        </p:spPr>
        <p:txBody>
          <a:bodyPr/>
          <a:p>
            <a:r>
              <a:rPr lang="zh-CN" altLang="en-US">
                <a:solidFill>
                  <a:schemeClr val="tx1"/>
                </a:solidFill>
              </a:rPr>
              <a:t>三、物质环境管理的途径</a:t>
            </a:r>
            <a:endParaRPr lang="zh-CN" altLang="en-US">
              <a:solidFill>
                <a:schemeClr val="tx1"/>
              </a:solidFill>
            </a:endParaRPr>
          </a:p>
        </p:txBody>
      </p:sp>
      <p:sp>
        <p:nvSpPr>
          <p:cNvPr id="4" name="波形 3"/>
          <p:cNvSpPr/>
          <p:nvPr>
            <p:custDataLst>
              <p:tags r:id="rId1"/>
            </p:custDataLst>
          </p:nvPr>
        </p:nvSpPr>
        <p:spPr>
          <a:xfrm>
            <a:off x="5470525" y="2311400"/>
            <a:ext cx="1205865" cy="740410"/>
          </a:xfrm>
          <a:prstGeom prst="wave">
            <a:avLst/>
          </a:prstGeom>
          <a:solidFill>
            <a:schemeClr val="accent6"/>
          </a:solidFill>
          <a:ln>
            <a:noFill/>
          </a:ln>
        </p:spPr>
        <p:style>
          <a:lnRef idx="2">
            <a:srgbClr val="FCA9BB">
              <a:shade val="50000"/>
            </a:srgbClr>
          </a:lnRef>
          <a:fillRef idx="1">
            <a:srgbClr val="FCA9BB"/>
          </a:fillRef>
          <a:effectRef idx="0">
            <a:srgbClr val="FCA9BB"/>
          </a:effectRef>
          <a:fontRef idx="minor">
            <a:srgbClr val="FEFFFF"/>
          </a:fontRef>
        </p:style>
        <p:txBody>
          <a:bodyPr rtlCol="0" anchor="ctr"/>
          <a:p>
            <a:pPr algn="ctr"/>
            <a:endParaRPr lang="zh-CN" altLang="en-US">
              <a:solidFill>
                <a:srgbClr val="FEFFFF"/>
              </a:solidFill>
            </a:endParaRPr>
          </a:p>
        </p:txBody>
      </p:sp>
      <p:sp>
        <p:nvSpPr>
          <p:cNvPr id="10" name="等腰三角形 9"/>
          <p:cNvSpPr/>
          <p:nvPr>
            <p:custDataLst>
              <p:tags r:id="rId2"/>
            </p:custDataLst>
          </p:nvPr>
        </p:nvSpPr>
        <p:spPr>
          <a:xfrm rot="16200000">
            <a:off x="4820920" y="2487930"/>
            <a:ext cx="911225" cy="387350"/>
          </a:xfrm>
          <a:prstGeom prst="triangle">
            <a:avLst/>
          </a:prstGeom>
          <a:solidFill>
            <a:schemeClr val="accent6"/>
          </a:solidFill>
          <a:ln>
            <a:noFill/>
          </a:ln>
        </p:spPr>
        <p:style>
          <a:lnRef idx="2">
            <a:srgbClr val="FCA9BB">
              <a:shade val="50000"/>
            </a:srgbClr>
          </a:lnRef>
          <a:fillRef idx="1">
            <a:srgbClr val="FCA9BB"/>
          </a:fillRef>
          <a:effectRef idx="0">
            <a:srgbClr val="FCA9BB"/>
          </a:effectRef>
          <a:fontRef idx="minor">
            <a:srgbClr val="FEFFFF"/>
          </a:fontRef>
        </p:style>
        <p:txBody>
          <a:bodyPr rtlCol="0" anchor="ctr"/>
          <a:p>
            <a:pPr algn="ctr"/>
            <a:endParaRPr lang="zh-CN" altLang="en-US">
              <a:solidFill>
                <a:srgbClr val="FEFFFF"/>
              </a:solidFill>
            </a:endParaRPr>
          </a:p>
        </p:txBody>
      </p:sp>
      <p:sp>
        <p:nvSpPr>
          <p:cNvPr id="6" name="波形 5"/>
          <p:cNvSpPr/>
          <p:nvPr>
            <p:custDataLst>
              <p:tags r:id="rId3"/>
            </p:custDataLst>
          </p:nvPr>
        </p:nvSpPr>
        <p:spPr>
          <a:xfrm>
            <a:off x="5470525" y="4565015"/>
            <a:ext cx="1205865" cy="740410"/>
          </a:xfrm>
          <a:prstGeom prst="wave">
            <a:avLst/>
          </a:prstGeom>
          <a:solidFill>
            <a:schemeClr val="accent4">
              <a:lumMod val="75000"/>
            </a:schemeClr>
          </a:solidFill>
          <a:ln>
            <a:noFill/>
          </a:ln>
        </p:spPr>
        <p:style>
          <a:lnRef idx="2">
            <a:srgbClr val="FCA9BB">
              <a:shade val="50000"/>
            </a:srgbClr>
          </a:lnRef>
          <a:fillRef idx="1">
            <a:srgbClr val="FCA9BB"/>
          </a:fillRef>
          <a:effectRef idx="0">
            <a:srgbClr val="FCA9BB"/>
          </a:effectRef>
          <a:fontRef idx="minor">
            <a:srgbClr val="FEFFFF"/>
          </a:fontRef>
        </p:style>
        <p:txBody>
          <a:bodyPr rtlCol="0" anchor="ctr"/>
          <a:p>
            <a:pPr algn="ctr"/>
            <a:endParaRPr lang="zh-CN" altLang="en-US">
              <a:solidFill>
                <a:srgbClr val="FEFFFF"/>
              </a:solidFill>
            </a:endParaRPr>
          </a:p>
        </p:txBody>
      </p:sp>
      <p:sp>
        <p:nvSpPr>
          <p:cNvPr id="11" name="等腰三角形 10"/>
          <p:cNvSpPr/>
          <p:nvPr>
            <p:custDataLst>
              <p:tags r:id="rId4"/>
            </p:custDataLst>
          </p:nvPr>
        </p:nvSpPr>
        <p:spPr>
          <a:xfrm rot="16200000">
            <a:off x="4820920" y="4740910"/>
            <a:ext cx="911225" cy="387350"/>
          </a:xfrm>
          <a:prstGeom prst="triangle">
            <a:avLst/>
          </a:prstGeom>
          <a:solidFill>
            <a:schemeClr val="accent4">
              <a:lumMod val="75000"/>
            </a:schemeClr>
          </a:solidFill>
          <a:ln>
            <a:noFill/>
          </a:ln>
        </p:spPr>
        <p:style>
          <a:lnRef idx="2">
            <a:srgbClr val="FCA9BB">
              <a:shade val="50000"/>
            </a:srgbClr>
          </a:lnRef>
          <a:fillRef idx="1">
            <a:srgbClr val="FCA9BB"/>
          </a:fillRef>
          <a:effectRef idx="0">
            <a:srgbClr val="FCA9BB"/>
          </a:effectRef>
          <a:fontRef idx="minor">
            <a:srgbClr val="FEFFFF"/>
          </a:fontRef>
        </p:style>
        <p:txBody>
          <a:bodyPr rtlCol="0" anchor="ctr"/>
          <a:p>
            <a:pPr algn="ctr"/>
            <a:endParaRPr lang="zh-CN" altLang="en-US">
              <a:solidFill>
                <a:srgbClr val="FEFFFF"/>
              </a:solidFill>
            </a:endParaRPr>
          </a:p>
        </p:txBody>
      </p:sp>
      <p:sp>
        <p:nvSpPr>
          <p:cNvPr id="5" name="波形 4"/>
          <p:cNvSpPr/>
          <p:nvPr>
            <p:custDataLst>
              <p:tags r:id="rId5"/>
            </p:custDataLst>
          </p:nvPr>
        </p:nvSpPr>
        <p:spPr>
          <a:xfrm>
            <a:off x="5470525" y="3434080"/>
            <a:ext cx="1205865" cy="740410"/>
          </a:xfrm>
          <a:prstGeom prst="wave">
            <a:avLst/>
          </a:prstGeom>
          <a:solidFill>
            <a:srgbClr val="00B050"/>
          </a:solidFill>
          <a:ln>
            <a:noFill/>
          </a:ln>
        </p:spPr>
        <p:style>
          <a:lnRef idx="2">
            <a:srgbClr val="FCA9BB">
              <a:shade val="50000"/>
            </a:srgbClr>
          </a:lnRef>
          <a:fillRef idx="1">
            <a:srgbClr val="FCA9BB"/>
          </a:fillRef>
          <a:effectRef idx="0">
            <a:srgbClr val="FCA9BB"/>
          </a:effectRef>
          <a:fontRef idx="minor">
            <a:srgbClr val="FEFFFF"/>
          </a:fontRef>
        </p:style>
        <p:txBody>
          <a:bodyPr rtlCol="0" anchor="ctr"/>
          <a:p>
            <a:pPr algn="ctr"/>
            <a:endParaRPr lang="zh-CN" altLang="en-US">
              <a:solidFill>
                <a:srgbClr val="FEFFFF"/>
              </a:solidFill>
            </a:endParaRPr>
          </a:p>
        </p:txBody>
      </p:sp>
      <p:sp>
        <p:nvSpPr>
          <p:cNvPr id="13" name="等腰三角形 12"/>
          <p:cNvSpPr/>
          <p:nvPr>
            <p:custDataLst>
              <p:tags r:id="rId6"/>
            </p:custDataLst>
          </p:nvPr>
        </p:nvSpPr>
        <p:spPr>
          <a:xfrm rot="5400000" flipH="1">
            <a:off x="6412865" y="3610610"/>
            <a:ext cx="911225" cy="387350"/>
          </a:xfrm>
          <a:prstGeom prst="triangle">
            <a:avLst/>
          </a:prstGeom>
          <a:solidFill>
            <a:srgbClr val="00B050"/>
          </a:solidFill>
          <a:ln>
            <a:noFill/>
          </a:ln>
        </p:spPr>
        <p:style>
          <a:lnRef idx="2">
            <a:srgbClr val="FCA9BB">
              <a:shade val="50000"/>
            </a:srgbClr>
          </a:lnRef>
          <a:fillRef idx="1">
            <a:srgbClr val="FCA9BB"/>
          </a:fillRef>
          <a:effectRef idx="0">
            <a:srgbClr val="FCA9BB"/>
          </a:effectRef>
          <a:fontRef idx="minor">
            <a:srgbClr val="FEFFFF"/>
          </a:fontRef>
        </p:style>
        <p:txBody>
          <a:bodyPr rtlCol="0" anchor="ctr"/>
          <a:p>
            <a:pPr algn="ctr"/>
            <a:endParaRPr lang="zh-CN" altLang="en-US">
              <a:solidFill>
                <a:srgbClr val="FEFFFF"/>
              </a:solidFill>
            </a:endParaRPr>
          </a:p>
        </p:txBody>
      </p:sp>
      <p:sp>
        <p:nvSpPr>
          <p:cNvPr id="58" name="文本框 57"/>
          <p:cNvSpPr txBox="1"/>
          <p:nvPr>
            <p:custDataLst>
              <p:tags r:id="rId7"/>
            </p:custDataLst>
          </p:nvPr>
        </p:nvSpPr>
        <p:spPr>
          <a:xfrm>
            <a:off x="1248410" y="1974215"/>
            <a:ext cx="2864485" cy="605155"/>
          </a:xfrm>
          <a:prstGeom prst="rect">
            <a:avLst/>
          </a:prstGeom>
          <a:noFill/>
        </p:spPr>
        <p:txBody>
          <a:bodyPr wrap="square" bIns="0" rtlCol="0" anchor="b" anchorCtr="0">
            <a:noAutofit/>
          </a:bodyPr>
          <a:p>
            <a:pPr algn="r"/>
            <a:r>
              <a:rPr lang="zh-CN" altLang="en-US" sz="2000" b="1">
                <a:solidFill>
                  <a:srgbClr val="FCA9BB">
                    <a:lumMod val="90000"/>
                  </a:srgbClr>
                </a:solidFill>
                <a:uFillTx/>
                <a:latin typeface="Microsoft YaHei Bold" panose="020B0703020204020201" charset="-122"/>
                <a:ea typeface="Microsoft YaHei Bold" panose="020B0703020204020201" charset="-122"/>
              </a:rPr>
              <a:t>幼儿园室内物质环境的创设与利用</a:t>
            </a:r>
            <a:endParaRPr lang="zh-CN" altLang="en-US" sz="2000" b="1">
              <a:solidFill>
                <a:srgbClr val="FCA9BB">
                  <a:lumMod val="90000"/>
                </a:srgbClr>
              </a:solidFill>
              <a:uFillTx/>
              <a:latin typeface="Microsoft YaHei Bold" panose="020B0703020204020201" charset="-122"/>
              <a:ea typeface="Microsoft YaHei Bold" panose="020B0703020204020201" charset="-122"/>
            </a:endParaRPr>
          </a:p>
        </p:txBody>
      </p:sp>
      <p:sp>
        <p:nvSpPr>
          <p:cNvPr id="22" name="文本框 21"/>
          <p:cNvSpPr txBox="1"/>
          <p:nvPr>
            <p:custDataLst>
              <p:tags r:id="rId8"/>
            </p:custDataLst>
          </p:nvPr>
        </p:nvSpPr>
        <p:spPr>
          <a:xfrm>
            <a:off x="654050" y="2602865"/>
            <a:ext cx="3458845" cy="811530"/>
          </a:xfrm>
          <a:prstGeom prst="rect">
            <a:avLst/>
          </a:prstGeom>
          <a:noFill/>
        </p:spPr>
        <p:txBody>
          <a:bodyPr wrap="square" bIns="46990" rtlCol="0" anchor="t" anchorCtr="0">
            <a:noAutofit/>
          </a:bodyPr>
          <a:p>
            <a:pPr indent="-457200" algn="r" fontAlgn="auto">
              <a:lnSpc>
                <a:spcPct val="150000"/>
              </a:lnSpc>
              <a:spcBef>
                <a:spcPts val="0"/>
              </a:spcBef>
              <a:spcAft>
                <a:spcPts val="0"/>
              </a:spcAft>
            </a:pPr>
            <a:r>
              <a:rPr lang="zh-CN" altLang="en-US" sz="1600">
                <a:solidFill>
                  <a:srgbClr val="000000">
                    <a:lumMod val="50000"/>
                    <a:lumOff val="50000"/>
                  </a:srgbClr>
                </a:solidFill>
                <a:uFillTx/>
                <a:latin typeface="微软雅黑" panose="020B0503020204020204" charset="-122"/>
                <a:ea typeface="Microsoft YaHei Regular" panose="020B0503020204020204" charset="-122"/>
              </a:rPr>
              <a:t>1. 室内活动空间的合理规划</a:t>
            </a:r>
            <a:endParaRPr lang="zh-CN" altLang="en-US" sz="1600">
              <a:solidFill>
                <a:srgbClr val="000000">
                  <a:lumMod val="50000"/>
                  <a:lumOff val="50000"/>
                </a:srgbClr>
              </a:solidFill>
              <a:uFillTx/>
              <a:latin typeface="微软雅黑" panose="020B0503020204020204" charset="-122"/>
              <a:ea typeface="Microsoft YaHei Regular" panose="020B0503020204020204" charset="-122"/>
            </a:endParaRPr>
          </a:p>
          <a:p>
            <a:pPr indent="-457200" algn="r" fontAlgn="auto">
              <a:lnSpc>
                <a:spcPct val="150000"/>
              </a:lnSpc>
              <a:spcBef>
                <a:spcPts val="0"/>
              </a:spcBef>
              <a:spcAft>
                <a:spcPts val="0"/>
              </a:spcAft>
            </a:pPr>
            <a:r>
              <a:rPr lang="zh-CN" altLang="en-US" sz="1600">
                <a:solidFill>
                  <a:srgbClr val="000000">
                    <a:lumMod val="50000"/>
                    <a:lumOff val="50000"/>
                  </a:srgbClr>
                </a:solidFill>
                <a:uFillTx/>
                <a:latin typeface="微软雅黑" panose="020B0503020204020204" charset="-122"/>
                <a:ea typeface="Microsoft YaHei Regular" panose="020B0503020204020204" charset="-122"/>
              </a:rPr>
              <a:t>2. 室内其他空间的创设与利用</a:t>
            </a:r>
            <a:endParaRPr lang="zh-CN" altLang="en-US" sz="1600">
              <a:solidFill>
                <a:srgbClr val="000000">
                  <a:lumMod val="50000"/>
                  <a:lumOff val="50000"/>
                </a:srgbClr>
              </a:solidFill>
              <a:uFillTx/>
              <a:latin typeface="微软雅黑" panose="020B0503020204020204" charset="-122"/>
              <a:ea typeface="Microsoft YaHei Regular" panose="020B0503020204020204" charset="-122"/>
            </a:endParaRPr>
          </a:p>
        </p:txBody>
      </p:sp>
      <p:sp>
        <p:nvSpPr>
          <p:cNvPr id="37" name="文本框 36"/>
          <p:cNvSpPr txBox="1"/>
          <p:nvPr>
            <p:custDataLst>
              <p:tags r:id="rId9"/>
            </p:custDataLst>
          </p:nvPr>
        </p:nvSpPr>
        <p:spPr>
          <a:xfrm>
            <a:off x="749300" y="3855720"/>
            <a:ext cx="3363595" cy="438785"/>
          </a:xfrm>
          <a:prstGeom prst="rect">
            <a:avLst/>
          </a:prstGeom>
          <a:noFill/>
        </p:spPr>
        <p:txBody>
          <a:bodyPr wrap="square" bIns="0" rtlCol="0" anchor="b" anchorCtr="0">
            <a:noAutofit/>
          </a:bodyPr>
          <a:p>
            <a:pPr algn="r"/>
            <a:r>
              <a:rPr lang="zh-CN" altLang="en-US" sz="2000" b="1">
                <a:solidFill>
                  <a:schemeClr val="accent4">
                    <a:lumMod val="75000"/>
                  </a:schemeClr>
                </a:solidFill>
                <a:uFillTx/>
                <a:latin typeface="Microsoft YaHei Bold" panose="020B0703020204020201" charset="-122"/>
                <a:ea typeface="Microsoft YaHei Bold" panose="020B0703020204020201" charset="-122"/>
              </a:rPr>
              <a:t>幼儿园物质环境的材料投放</a:t>
            </a:r>
            <a:endParaRPr lang="zh-CN" altLang="en-US" sz="2000" b="1">
              <a:solidFill>
                <a:schemeClr val="accent4">
                  <a:lumMod val="75000"/>
                </a:schemeClr>
              </a:solidFill>
              <a:uFillTx/>
              <a:latin typeface="Microsoft YaHei Bold" panose="020B0703020204020201" charset="-122"/>
              <a:ea typeface="Microsoft YaHei Bold" panose="020B0703020204020201" charset="-122"/>
            </a:endParaRPr>
          </a:p>
        </p:txBody>
      </p:sp>
      <p:sp>
        <p:nvSpPr>
          <p:cNvPr id="38" name="文本框 37"/>
          <p:cNvSpPr txBox="1"/>
          <p:nvPr>
            <p:custDataLst>
              <p:tags r:id="rId10"/>
            </p:custDataLst>
          </p:nvPr>
        </p:nvSpPr>
        <p:spPr>
          <a:xfrm>
            <a:off x="450850" y="4295140"/>
            <a:ext cx="3662045" cy="1968500"/>
          </a:xfrm>
          <a:prstGeom prst="rect">
            <a:avLst/>
          </a:prstGeom>
          <a:noFill/>
        </p:spPr>
        <p:txBody>
          <a:bodyPr wrap="square" bIns="46990" rtlCol="0" anchor="t" anchorCtr="0">
            <a:noAutofit/>
          </a:bodyPr>
          <a:p>
            <a:pPr indent="-457200" algn="r" fontAlgn="auto">
              <a:lnSpc>
                <a:spcPct val="150000"/>
              </a:lnSpc>
              <a:spcBef>
                <a:spcPts val="0"/>
              </a:spcBef>
              <a:spcAft>
                <a:spcPts val="0"/>
              </a:spcAft>
            </a:pPr>
            <a:r>
              <a:rPr lang="zh-CN" altLang="en-US" sz="1600">
                <a:solidFill>
                  <a:srgbClr val="000000">
                    <a:lumMod val="50000"/>
                    <a:lumOff val="50000"/>
                  </a:srgbClr>
                </a:solidFill>
                <a:uFillTx/>
                <a:latin typeface="微软雅黑" panose="020B0503020204020204" charset="-122"/>
                <a:ea typeface="Microsoft YaHei Regular" panose="020B0503020204020204" charset="-122"/>
              </a:rPr>
              <a:t>1. 关注物质材料的自然性和地域性</a:t>
            </a:r>
            <a:endParaRPr lang="zh-CN" altLang="en-US" sz="1600">
              <a:solidFill>
                <a:srgbClr val="000000">
                  <a:lumMod val="50000"/>
                  <a:lumOff val="50000"/>
                </a:srgbClr>
              </a:solidFill>
              <a:uFillTx/>
              <a:latin typeface="微软雅黑" panose="020B0503020204020204" charset="-122"/>
              <a:ea typeface="Microsoft YaHei Regular" panose="020B0503020204020204" charset="-122"/>
            </a:endParaRPr>
          </a:p>
          <a:p>
            <a:pPr indent="-457200" algn="r" fontAlgn="auto">
              <a:lnSpc>
                <a:spcPct val="150000"/>
              </a:lnSpc>
              <a:spcBef>
                <a:spcPts val="0"/>
              </a:spcBef>
              <a:spcAft>
                <a:spcPts val="0"/>
              </a:spcAft>
            </a:pPr>
            <a:r>
              <a:rPr lang="zh-CN" altLang="en-US" sz="1600">
                <a:solidFill>
                  <a:srgbClr val="000000">
                    <a:lumMod val="50000"/>
                    <a:lumOff val="50000"/>
                  </a:srgbClr>
                </a:solidFill>
                <a:uFillTx/>
                <a:latin typeface="微软雅黑" panose="020B0503020204020204" charset="-122"/>
                <a:ea typeface="Microsoft YaHei Regular" panose="020B0503020204020204" charset="-122"/>
              </a:rPr>
              <a:t>2. 关注物质材料的自主性和可操作性</a:t>
            </a:r>
            <a:endParaRPr lang="zh-CN" altLang="en-US" sz="1600">
              <a:solidFill>
                <a:srgbClr val="000000">
                  <a:lumMod val="50000"/>
                  <a:lumOff val="50000"/>
                </a:srgbClr>
              </a:solidFill>
              <a:uFillTx/>
              <a:latin typeface="微软雅黑" panose="020B0503020204020204" charset="-122"/>
              <a:ea typeface="Microsoft YaHei Regular" panose="020B0503020204020204" charset="-122"/>
            </a:endParaRPr>
          </a:p>
          <a:p>
            <a:pPr indent="-457200" algn="r" fontAlgn="auto">
              <a:lnSpc>
                <a:spcPct val="150000"/>
              </a:lnSpc>
              <a:spcBef>
                <a:spcPts val="0"/>
              </a:spcBef>
              <a:spcAft>
                <a:spcPts val="0"/>
              </a:spcAft>
            </a:pPr>
            <a:r>
              <a:rPr lang="zh-CN" altLang="en-US" sz="1600">
                <a:solidFill>
                  <a:srgbClr val="000000">
                    <a:lumMod val="50000"/>
                    <a:lumOff val="50000"/>
                  </a:srgbClr>
                </a:solidFill>
                <a:uFillTx/>
                <a:latin typeface="微软雅黑" panose="020B0503020204020204" charset="-122"/>
                <a:ea typeface="Microsoft YaHei Regular" panose="020B0503020204020204" charset="-122"/>
              </a:rPr>
              <a:t>3. 关注物质材料的探索性和互动性</a:t>
            </a:r>
            <a:endParaRPr lang="zh-CN" altLang="en-US" sz="1600">
              <a:solidFill>
                <a:srgbClr val="000000">
                  <a:lumMod val="50000"/>
                  <a:lumOff val="50000"/>
                </a:srgbClr>
              </a:solidFill>
              <a:uFillTx/>
              <a:latin typeface="微软雅黑" panose="020B0503020204020204" charset="-122"/>
              <a:ea typeface="Microsoft YaHei Regular" panose="020B0503020204020204" charset="-122"/>
            </a:endParaRPr>
          </a:p>
          <a:p>
            <a:pPr indent="-457200" algn="r" fontAlgn="auto">
              <a:lnSpc>
                <a:spcPct val="150000"/>
              </a:lnSpc>
              <a:spcBef>
                <a:spcPts val="0"/>
              </a:spcBef>
              <a:spcAft>
                <a:spcPts val="0"/>
              </a:spcAft>
            </a:pPr>
            <a:r>
              <a:rPr lang="zh-CN" altLang="en-US" sz="1600">
                <a:solidFill>
                  <a:srgbClr val="000000">
                    <a:lumMod val="50000"/>
                    <a:lumOff val="50000"/>
                  </a:srgbClr>
                </a:solidFill>
                <a:uFillTx/>
                <a:latin typeface="微软雅黑" panose="020B0503020204020204" charset="-122"/>
                <a:ea typeface="Microsoft YaHei Regular" panose="020B0503020204020204" charset="-122"/>
              </a:rPr>
              <a:t>4. 关注物质材料的多样性和实用性</a:t>
            </a:r>
            <a:endParaRPr lang="zh-CN" altLang="en-US" sz="1600">
              <a:solidFill>
                <a:srgbClr val="000000">
                  <a:lumMod val="50000"/>
                  <a:lumOff val="50000"/>
                </a:srgbClr>
              </a:solidFill>
              <a:uFillTx/>
              <a:latin typeface="微软雅黑" panose="020B0503020204020204" charset="-122"/>
              <a:ea typeface="Microsoft YaHei Regular" panose="020B0503020204020204" charset="-122"/>
            </a:endParaRPr>
          </a:p>
          <a:p>
            <a:pPr indent="-457200" algn="r" fontAlgn="auto">
              <a:lnSpc>
                <a:spcPct val="150000"/>
              </a:lnSpc>
              <a:spcBef>
                <a:spcPts val="0"/>
              </a:spcBef>
              <a:spcAft>
                <a:spcPts val="0"/>
              </a:spcAft>
            </a:pPr>
            <a:r>
              <a:rPr lang="zh-CN" altLang="en-US" sz="1600">
                <a:solidFill>
                  <a:srgbClr val="000000">
                    <a:lumMod val="50000"/>
                    <a:lumOff val="50000"/>
                  </a:srgbClr>
                </a:solidFill>
                <a:uFillTx/>
                <a:latin typeface="微软雅黑" panose="020B0503020204020204" charset="-122"/>
                <a:ea typeface="Microsoft YaHei Regular" panose="020B0503020204020204" charset="-122"/>
              </a:rPr>
              <a:t>5. 关注物质材料的针对性和层进性</a:t>
            </a:r>
            <a:endParaRPr lang="zh-CN" altLang="en-US" sz="1600">
              <a:solidFill>
                <a:srgbClr val="000000">
                  <a:lumMod val="50000"/>
                  <a:lumOff val="50000"/>
                </a:srgbClr>
              </a:solidFill>
              <a:uFillTx/>
              <a:latin typeface="微软雅黑" panose="020B0503020204020204" charset="-122"/>
              <a:ea typeface="Microsoft YaHei Regular" panose="020B0503020204020204" charset="-122"/>
            </a:endParaRPr>
          </a:p>
          <a:p>
            <a:pPr indent="-457200" algn="r" fontAlgn="auto">
              <a:lnSpc>
                <a:spcPct val="150000"/>
              </a:lnSpc>
              <a:spcBef>
                <a:spcPts val="0"/>
              </a:spcBef>
              <a:spcAft>
                <a:spcPts val="0"/>
              </a:spcAft>
            </a:pPr>
            <a:r>
              <a:rPr lang="zh-CN" altLang="en-US" sz="1600">
                <a:solidFill>
                  <a:srgbClr val="000000">
                    <a:lumMod val="50000"/>
                    <a:lumOff val="50000"/>
                  </a:srgbClr>
                </a:solidFill>
                <a:uFillTx/>
                <a:latin typeface="微软雅黑" panose="020B0503020204020204" charset="-122"/>
                <a:ea typeface="Microsoft YaHei Regular" panose="020B0503020204020204" charset="-122"/>
              </a:rPr>
              <a:t>6. 关注物质材料的可变性和可开发性</a:t>
            </a:r>
            <a:endParaRPr lang="zh-CN" altLang="en-US" sz="1600">
              <a:solidFill>
                <a:srgbClr val="000000">
                  <a:lumMod val="50000"/>
                  <a:lumOff val="50000"/>
                </a:srgbClr>
              </a:solidFill>
              <a:uFillTx/>
              <a:latin typeface="微软雅黑" panose="020B0503020204020204" charset="-122"/>
              <a:ea typeface="Microsoft YaHei Regular" panose="020B0503020204020204" charset="-122"/>
            </a:endParaRPr>
          </a:p>
        </p:txBody>
      </p:sp>
      <p:sp>
        <p:nvSpPr>
          <p:cNvPr id="44" name="文本框 43"/>
          <p:cNvSpPr txBox="1"/>
          <p:nvPr>
            <p:custDataLst>
              <p:tags r:id="rId11"/>
            </p:custDataLst>
          </p:nvPr>
        </p:nvSpPr>
        <p:spPr>
          <a:xfrm flipH="1">
            <a:off x="8064500" y="3096895"/>
            <a:ext cx="2791460" cy="605155"/>
          </a:xfrm>
          <a:prstGeom prst="rect">
            <a:avLst/>
          </a:prstGeom>
          <a:noFill/>
        </p:spPr>
        <p:txBody>
          <a:bodyPr wrap="square" bIns="0" rtlCol="0" anchor="b" anchorCtr="0">
            <a:noAutofit/>
          </a:bodyPr>
          <a:p>
            <a:pPr algn="l"/>
            <a:r>
              <a:rPr lang="zh-CN" altLang="en-US" sz="2000" b="1">
                <a:solidFill>
                  <a:schemeClr val="accent3">
                    <a:lumMod val="75000"/>
                  </a:schemeClr>
                </a:solidFill>
                <a:uFillTx/>
                <a:latin typeface="Microsoft YaHei Bold" panose="020B0703020204020201" charset="-122"/>
                <a:ea typeface="Microsoft YaHei Bold" panose="020B0703020204020201" charset="-122"/>
              </a:rPr>
              <a:t>幼儿园室外物质环境的创设和利用</a:t>
            </a:r>
            <a:endParaRPr lang="zh-CN" altLang="en-US" sz="2000" b="1">
              <a:solidFill>
                <a:schemeClr val="accent3">
                  <a:lumMod val="75000"/>
                </a:schemeClr>
              </a:solidFill>
              <a:uFillTx/>
              <a:latin typeface="Microsoft YaHei Bold" panose="020B0703020204020201" charset="-122"/>
              <a:ea typeface="Microsoft YaHei Bold" panose="020B0703020204020201" charset="-122"/>
            </a:endParaRPr>
          </a:p>
        </p:txBody>
      </p:sp>
      <p:sp>
        <p:nvSpPr>
          <p:cNvPr id="45" name="文本框 44"/>
          <p:cNvSpPr txBox="1"/>
          <p:nvPr>
            <p:custDataLst>
              <p:tags r:id="rId12"/>
            </p:custDataLst>
          </p:nvPr>
        </p:nvSpPr>
        <p:spPr>
          <a:xfrm flipH="1">
            <a:off x="8064500" y="3725545"/>
            <a:ext cx="3364230" cy="1694815"/>
          </a:xfrm>
          <a:prstGeom prst="rect">
            <a:avLst/>
          </a:prstGeom>
          <a:noFill/>
        </p:spPr>
        <p:txBody>
          <a:bodyPr wrap="square" bIns="46990" rtlCol="0" anchor="t" anchorCtr="0">
            <a:noAutofit/>
          </a:bodyPr>
          <a:p>
            <a:pPr indent="-457200" algn="l" fontAlgn="auto">
              <a:lnSpc>
                <a:spcPct val="150000"/>
              </a:lnSpc>
              <a:spcBef>
                <a:spcPts val="0"/>
              </a:spcBef>
              <a:spcAft>
                <a:spcPts val="0"/>
              </a:spcAft>
            </a:pPr>
            <a:r>
              <a:rPr lang="zh-CN" altLang="en-US" sz="1600">
                <a:solidFill>
                  <a:srgbClr val="000000">
                    <a:lumMod val="50000"/>
                    <a:lumOff val="50000"/>
                  </a:srgbClr>
                </a:solidFill>
                <a:uFillTx/>
                <a:latin typeface="微软雅黑" panose="020B0503020204020204" charset="-122"/>
                <a:ea typeface="Microsoft YaHei Regular" panose="020B0503020204020204" charset="-122"/>
              </a:rPr>
              <a:t>1. 地质地貌多样化</a:t>
            </a:r>
            <a:endParaRPr lang="zh-CN" altLang="en-US" sz="1600">
              <a:solidFill>
                <a:srgbClr val="000000">
                  <a:lumMod val="50000"/>
                  <a:lumOff val="50000"/>
                </a:srgbClr>
              </a:solidFill>
              <a:uFillTx/>
              <a:latin typeface="微软雅黑" panose="020B0503020204020204" charset="-122"/>
              <a:ea typeface="Microsoft YaHei Regular" panose="020B0503020204020204" charset="-122"/>
            </a:endParaRPr>
          </a:p>
          <a:p>
            <a:pPr indent="-457200" algn="l" fontAlgn="auto">
              <a:lnSpc>
                <a:spcPct val="150000"/>
              </a:lnSpc>
              <a:spcBef>
                <a:spcPts val="0"/>
              </a:spcBef>
              <a:spcAft>
                <a:spcPts val="0"/>
              </a:spcAft>
            </a:pPr>
            <a:r>
              <a:rPr lang="zh-CN" altLang="en-US" sz="1600">
                <a:solidFill>
                  <a:srgbClr val="000000">
                    <a:lumMod val="50000"/>
                    <a:lumOff val="50000"/>
                  </a:srgbClr>
                </a:solidFill>
                <a:uFillTx/>
                <a:latin typeface="微软雅黑" panose="020B0503020204020204" charset="-122"/>
                <a:ea typeface="Microsoft YaHei Regular" panose="020B0503020204020204" charset="-122"/>
              </a:rPr>
              <a:t>2. 场地划分区域化</a:t>
            </a:r>
            <a:endParaRPr lang="zh-CN" altLang="en-US" sz="1600">
              <a:solidFill>
                <a:srgbClr val="000000">
                  <a:lumMod val="50000"/>
                  <a:lumOff val="50000"/>
                </a:srgbClr>
              </a:solidFill>
              <a:uFillTx/>
              <a:latin typeface="微软雅黑" panose="020B0503020204020204" charset="-122"/>
              <a:ea typeface="Microsoft YaHei Regular" panose="020B0503020204020204" charset="-122"/>
            </a:endParaRPr>
          </a:p>
          <a:p>
            <a:pPr indent="-457200" algn="l" fontAlgn="auto">
              <a:lnSpc>
                <a:spcPct val="150000"/>
              </a:lnSpc>
              <a:spcBef>
                <a:spcPts val="0"/>
              </a:spcBef>
              <a:spcAft>
                <a:spcPts val="0"/>
              </a:spcAft>
            </a:pPr>
            <a:r>
              <a:rPr lang="zh-CN" altLang="en-US" sz="1600">
                <a:solidFill>
                  <a:srgbClr val="000000">
                    <a:lumMod val="50000"/>
                    <a:lumOff val="50000"/>
                  </a:srgbClr>
                </a:solidFill>
                <a:uFillTx/>
                <a:latin typeface="微软雅黑" panose="020B0503020204020204" charset="-122"/>
                <a:ea typeface="Microsoft YaHei Regular" panose="020B0503020204020204" charset="-122"/>
              </a:rPr>
              <a:t>3. 设备器械多功能化</a:t>
            </a:r>
            <a:endParaRPr lang="zh-CN" altLang="en-US" sz="1600">
              <a:solidFill>
                <a:srgbClr val="000000">
                  <a:lumMod val="50000"/>
                  <a:lumOff val="50000"/>
                </a:srgbClr>
              </a:solidFill>
              <a:uFillTx/>
              <a:latin typeface="微软雅黑" panose="020B0503020204020204" charset="-122"/>
              <a:ea typeface="Microsoft YaHei Regular" panose="020B0503020204020204" charset="-122"/>
            </a:endParaRPr>
          </a:p>
          <a:p>
            <a:pPr indent="-457200" algn="l" fontAlgn="auto">
              <a:lnSpc>
                <a:spcPct val="150000"/>
              </a:lnSpc>
              <a:spcBef>
                <a:spcPts val="0"/>
              </a:spcBef>
              <a:spcAft>
                <a:spcPts val="0"/>
              </a:spcAft>
            </a:pPr>
            <a:r>
              <a:rPr lang="zh-CN" altLang="en-US" sz="1600">
                <a:solidFill>
                  <a:srgbClr val="000000">
                    <a:lumMod val="50000"/>
                    <a:lumOff val="50000"/>
                  </a:srgbClr>
                </a:solidFill>
                <a:uFillTx/>
                <a:latin typeface="微软雅黑" panose="020B0503020204020204" charset="-122"/>
                <a:ea typeface="Microsoft YaHei Regular" panose="020B0503020204020204" charset="-122"/>
              </a:rPr>
              <a:t>4. 场地设置游戏化</a:t>
            </a:r>
            <a:endParaRPr lang="zh-CN" altLang="en-US" sz="1600">
              <a:solidFill>
                <a:srgbClr val="000000">
                  <a:lumMod val="50000"/>
                  <a:lumOff val="50000"/>
                </a:srgbClr>
              </a:solidFill>
              <a:uFillTx/>
              <a:latin typeface="微软雅黑" panose="020B0503020204020204" charset="-122"/>
              <a:ea typeface="Microsoft YaHei Regular" panose="020B0503020204020204" charset="-122"/>
            </a:endParaRPr>
          </a:p>
        </p:txBody>
      </p:sp>
      <p:sp>
        <p:nvSpPr>
          <p:cNvPr id="54" name="文本框 53"/>
          <p:cNvSpPr txBox="1"/>
          <p:nvPr>
            <p:custDataLst>
              <p:tags r:id="rId13"/>
            </p:custDataLst>
          </p:nvPr>
        </p:nvSpPr>
        <p:spPr>
          <a:xfrm>
            <a:off x="5470525" y="2482215"/>
            <a:ext cx="754380" cy="398780"/>
          </a:xfrm>
          <a:prstGeom prst="rect">
            <a:avLst/>
          </a:prstGeom>
          <a:noFill/>
        </p:spPr>
        <p:txBody>
          <a:bodyPr wrap="square" rtlCol="0">
            <a:noAutofit/>
          </a:bodyPr>
          <a:p>
            <a:pPr algn="ctr"/>
            <a:r>
              <a:rPr lang="zh-CN" altLang="en-US" sz="2000" dirty="0">
                <a:solidFill>
                  <a:srgbClr val="FFFAFB"/>
                </a:solidFill>
                <a:latin typeface="思源黑体 CN Bold" panose="020B0800000000000000" charset="-122"/>
                <a:ea typeface="思源黑体 CN Bold" panose="020B0800000000000000" charset="-122"/>
              </a:rPr>
              <a:t>（</a:t>
            </a:r>
            <a:r>
              <a:rPr lang="zh-CN" altLang="en-US" sz="2000" dirty="0">
                <a:solidFill>
                  <a:srgbClr val="FFFAFB"/>
                </a:solidFill>
                <a:latin typeface="思源黑体 CN Bold" panose="020B0800000000000000" charset="-122"/>
                <a:ea typeface="思源黑体 CN Bold" panose="020B0800000000000000" charset="-122"/>
              </a:rPr>
              <a:t>一）</a:t>
            </a:r>
            <a:endParaRPr lang="zh-CN" altLang="en-US" sz="2000" dirty="0">
              <a:solidFill>
                <a:srgbClr val="FFFAFB"/>
              </a:solidFill>
              <a:latin typeface="思源黑体 CN Bold" panose="020B0800000000000000" charset="-122"/>
              <a:ea typeface="思源黑体 CN Bold" panose="020B0800000000000000" charset="-122"/>
            </a:endParaRPr>
          </a:p>
        </p:txBody>
      </p:sp>
      <p:sp>
        <p:nvSpPr>
          <p:cNvPr id="19" name="文本框 18"/>
          <p:cNvSpPr txBox="1"/>
          <p:nvPr>
            <p:custDataLst>
              <p:tags r:id="rId14"/>
            </p:custDataLst>
          </p:nvPr>
        </p:nvSpPr>
        <p:spPr>
          <a:xfrm>
            <a:off x="5932170" y="3604895"/>
            <a:ext cx="755015" cy="398780"/>
          </a:xfrm>
          <a:prstGeom prst="rect">
            <a:avLst/>
          </a:prstGeom>
          <a:noFill/>
        </p:spPr>
        <p:txBody>
          <a:bodyPr wrap="square" rtlCol="0">
            <a:noAutofit/>
          </a:bodyPr>
          <a:p>
            <a:pPr algn="ctr"/>
            <a:r>
              <a:rPr lang="zh-CN" altLang="en-US" sz="2000">
                <a:solidFill>
                  <a:srgbClr val="FFFAFB"/>
                </a:solidFill>
                <a:latin typeface="思源黑体 CN Bold" panose="020B0800000000000000" charset="-122"/>
                <a:ea typeface="思源黑体 CN Bold" panose="020B0800000000000000" charset="-122"/>
              </a:rPr>
              <a:t>（</a:t>
            </a:r>
            <a:r>
              <a:rPr lang="zh-CN" altLang="en-US" sz="2000">
                <a:solidFill>
                  <a:srgbClr val="FFFAFB"/>
                </a:solidFill>
                <a:latin typeface="思源黑体 CN Bold" panose="020B0800000000000000" charset="-122"/>
                <a:ea typeface="思源黑体 CN Bold" panose="020B0800000000000000" charset="-122"/>
              </a:rPr>
              <a:t>二）</a:t>
            </a:r>
            <a:endParaRPr lang="zh-CN" altLang="en-US" sz="2000">
              <a:solidFill>
                <a:srgbClr val="FFFAFB"/>
              </a:solidFill>
              <a:latin typeface="思源黑体 CN Bold" panose="020B0800000000000000" charset="-122"/>
              <a:ea typeface="思源黑体 CN Bold" panose="020B0800000000000000" charset="-122"/>
            </a:endParaRPr>
          </a:p>
        </p:txBody>
      </p:sp>
      <p:sp>
        <p:nvSpPr>
          <p:cNvPr id="23" name="文本框 22"/>
          <p:cNvSpPr txBox="1"/>
          <p:nvPr>
            <p:custDataLst>
              <p:tags r:id="rId15"/>
            </p:custDataLst>
          </p:nvPr>
        </p:nvSpPr>
        <p:spPr>
          <a:xfrm>
            <a:off x="5470525" y="4735195"/>
            <a:ext cx="754380" cy="398780"/>
          </a:xfrm>
          <a:prstGeom prst="rect">
            <a:avLst/>
          </a:prstGeom>
          <a:noFill/>
        </p:spPr>
        <p:txBody>
          <a:bodyPr wrap="square" rtlCol="0">
            <a:noAutofit/>
          </a:bodyPr>
          <a:p>
            <a:pPr algn="ctr"/>
            <a:r>
              <a:rPr lang="zh-CN" altLang="en-US" sz="2000">
                <a:solidFill>
                  <a:srgbClr val="FFFAFB"/>
                </a:solidFill>
                <a:latin typeface="思源黑体 CN Bold" panose="020B0800000000000000" charset="-122"/>
                <a:ea typeface="思源黑体 CN Bold" panose="020B0800000000000000" charset="-122"/>
              </a:rPr>
              <a:t>（</a:t>
            </a:r>
            <a:r>
              <a:rPr lang="zh-CN" altLang="en-US" sz="2000">
                <a:solidFill>
                  <a:srgbClr val="FFFAFB"/>
                </a:solidFill>
                <a:latin typeface="思源黑体 CN Bold" panose="020B0800000000000000" charset="-122"/>
                <a:ea typeface="思源黑体 CN Bold" panose="020B0800000000000000" charset="-122"/>
              </a:rPr>
              <a:t>三）</a:t>
            </a:r>
            <a:endParaRPr lang="zh-CN" altLang="en-US" sz="2000">
              <a:solidFill>
                <a:srgbClr val="FFFAFB"/>
              </a:solidFill>
              <a:latin typeface="思源黑体 CN Bold" panose="020B0800000000000000" charset="-122"/>
              <a:ea typeface="思源黑体 CN Bold" panose="020B0800000000000000" charset="-122"/>
            </a:endParaRPr>
          </a:p>
        </p:txBody>
      </p:sp>
      <p:cxnSp>
        <p:nvCxnSpPr>
          <p:cNvPr id="3" name="直接连接符 2"/>
          <p:cNvCxnSpPr/>
          <p:nvPr>
            <p:custDataLst>
              <p:tags r:id="rId16"/>
            </p:custDataLst>
          </p:nvPr>
        </p:nvCxnSpPr>
        <p:spPr>
          <a:xfrm>
            <a:off x="4204970" y="2682240"/>
            <a:ext cx="802005" cy="0"/>
          </a:xfrm>
          <a:prstGeom prst="line">
            <a:avLst/>
          </a:prstGeom>
          <a:ln>
            <a:solidFill>
              <a:srgbClr val="FCA9BB"/>
            </a:solidFill>
          </a:ln>
        </p:spPr>
        <p:style>
          <a:lnRef idx="3">
            <a:srgbClr val="FCA9BB"/>
          </a:lnRef>
          <a:fillRef idx="0">
            <a:srgbClr val="FCA9BB"/>
          </a:fillRef>
          <a:effectRef idx="2">
            <a:srgbClr val="FCA9BB"/>
          </a:effectRef>
          <a:fontRef idx="minor">
            <a:srgbClr val="000000"/>
          </a:fontRef>
        </p:style>
      </p:cxnSp>
      <p:cxnSp>
        <p:nvCxnSpPr>
          <p:cNvPr id="28" name="直接连接符 27"/>
          <p:cNvCxnSpPr/>
          <p:nvPr>
            <p:custDataLst>
              <p:tags r:id="rId17"/>
            </p:custDataLst>
          </p:nvPr>
        </p:nvCxnSpPr>
        <p:spPr>
          <a:xfrm>
            <a:off x="4204335" y="4934585"/>
            <a:ext cx="802005" cy="0"/>
          </a:xfrm>
          <a:prstGeom prst="line">
            <a:avLst/>
          </a:prstGeom>
          <a:ln>
            <a:solidFill>
              <a:schemeClr val="accent4">
                <a:lumMod val="75000"/>
              </a:schemeClr>
            </a:solidFill>
          </a:ln>
        </p:spPr>
        <p:style>
          <a:lnRef idx="3">
            <a:srgbClr val="FCA9BB"/>
          </a:lnRef>
          <a:fillRef idx="0">
            <a:srgbClr val="FCA9BB"/>
          </a:fillRef>
          <a:effectRef idx="2">
            <a:srgbClr val="FCA9BB"/>
          </a:effectRef>
          <a:fontRef idx="minor">
            <a:srgbClr val="000000"/>
          </a:fontRef>
        </p:style>
      </p:cxnSp>
      <p:cxnSp>
        <p:nvCxnSpPr>
          <p:cNvPr id="30" name="直接连接符 29"/>
          <p:cNvCxnSpPr/>
          <p:nvPr>
            <p:custDataLst>
              <p:tags r:id="rId18"/>
            </p:custDataLst>
          </p:nvPr>
        </p:nvCxnSpPr>
        <p:spPr>
          <a:xfrm>
            <a:off x="7162165" y="3804285"/>
            <a:ext cx="802005" cy="0"/>
          </a:xfrm>
          <a:prstGeom prst="line">
            <a:avLst/>
          </a:prstGeom>
          <a:ln>
            <a:solidFill>
              <a:schemeClr val="accent3">
                <a:lumMod val="75000"/>
              </a:schemeClr>
            </a:solidFill>
          </a:ln>
        </p:spPr>
        <p:style>
          <a:lnRef idx="3">
            <a:srgbClr val="FCA9BB"/>
          </a:lnRef>
          <a:fillRef idx="0">
            <a:srgbClr val="FCA9BB"/>
          </a:fillRef>
          <a:effectRef idx="2">
            <a:srgbClr val="FCA9BB"/>
          </a:effectRef>
          <a:fontRef idx="minor">
            <a:srgbClr val="000000"/>
          </a:fontRef>
        </p:style>
      </p:cxnSp>
      <p:pic>
        <p:nvPicPr>
          <p:cNvPr id="34" name="图片 33" descr="32313538333630393b32313538333731393bcbd1cbf7bfceb3cc"/>
          <p:cNvPicPr>
            <a:picLocks noChangeAspect="1"/>
          </p:cNvPicPr>
          <p:nvPr>
            <p:custDataLst>
              <p:tags r:id="rId19"/>
            </p:custDataLst>
          </p:nvPr>
        </p:nvPicPr>
        <p:blipFill>
          <a:blip r:embed="rId20">
            <a:extLst>
              <a:ext uri="{96DAC541-7B7A-43D3-8B79-37D633B846F1}">
                <asvg:svgBlip xmlns:asvg="http://schemas.microsoft.com/office/drawing/2016/SVG/main" r:embed="rId21"/>
              </a:ext>
            </a:extLst>
          </a:blip>
          <a:stretch>
            <a:fillRect/>
          </a:stretch>
        </p:blipFill>
        <p:spPr>
          <a:xfrm>
            <a:off x="4406900" y="2809240"/>
            <a:ext cx="398780" cy="398780"/>
          </a:xfrm>
          <a:prstGeom prst="rect">
            <a:avLst/>
          </a:prstGeom>
        </p:spPr>
      </p:pic>
      <p:pic>
        <p:nvPicPr>
          <p:cNvPr id="35" name="图片 34" descr="32313538333630393b32313538333730393bbed9cad6cce1ceca"/>
          <p:cNvPicPr>
            <a:picLocks noChangeAspect="1"/>
          </p:cNvPicPr>
          <p:nvPr>
            <p:custDataLst>
              <p:tags r:id="rId22"/>
            </p:custDataLst>
          </p:nvPr>
        </p:nvPicPr>
        <p:blipFill>
          <a:blip r:embed="rId23">
            <a:extLst>
              <a:ext uri="{96DAC541-7B7A-43D3-8B79-37D633B846F1}">
                <asvg:svgBlip xmlns:asvg="http://schemas.microsoft.com/office/drawing/2016/SVG/main" r:embed="rId24"/>
              </a:ext>
            </a:extLst>
          </a:blip>
          <a:stretch>
            <a:fillRect/>
          </a:stretch>
        </p:blipFill>
        <p:spPr>
          <a:xfrm>
            <a:off x="4406265" y="5061585"/>
            <a:ext cx="398780" cy="398780"/>
          </a:xfrm>
          <a:prstGeom prst="rect">
            <a:avLst/>
          </a:prstGeom>
        </p:spPr>
      </p:pic>
      <p:pic>
        <p:nvPicPr>
          <p:cNvPr id="40" name="图片 39" descr="32313538333630393b32313538333731353bd1a7cfb0d6facad6"/>
          <p:cNvPicPr>
            <a:picLocks noChangeAspect="1"/>
          </p:cNvPicPr>
          <p:nvPr>
            <p:custDataLst>
              <p:tags r:id="rId25"/>
            </p:custDataLst>
          </p:nvPr>
        </p:nvPicPr>
        <p:blipFill>
          <a:blip r:embed="rId26">
            <a:extLst>
              <a:ext uri="{96DAC541-7B7A-43D3-8B79-37D633B846F1}">
                <asvg:svgBlip xmlns:asvg="http://schemas.microsoft.com/office/drawing/2016/SVG/main" r:embed="rId27"/>
              </a:ext>
            </a:extLst>
          </a:blip>
          <a:stretch>
            <a:fillRect/>
          </a:stretch>
        </p:blipFill>
        <p:spPr>
          <a:xfrm>
            <a:off x="7364095" y="3931920"/>
            <a:ext cx="398780" cy="398780"/>
          </a:xfrm>
          <a:prstGeom prst="rect">
            <a:avLst/>
          </a:prstGeom>
        </p:spPr>
      </p:pic>
    </p:spTree>
    <p:custDataLst>
      <p:tags r:id="rId28"/>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7" name="文本框 46"/>
          <p:cNvSpPr txBox="1"/>
          <p:nvPr>
            <p:custDataLst>
              <p:tags r:id="rId1"/>
            </p:custDataLst>
          </p:nvPr>
        </p:nvSpPr>
        <p:spPr>
          <a:xfrm>
            <a:off x="631190" y="2342515"/>
            <a:ext cx="3789045" cy="1333500"/>
          </a:xfrm>
          <a:prstGeom prst="rect">
            <a:avLst/>
          </a:prstGeom>
          <a:noFill/>
        </p:spPr>
        <p:txBody>
          <a:bodyPr wrap="square" rtlCol="0">
            <a:noAutofit/>
          </a:bodyPr>
          <a:p>
            <a:pPr algn="r" fontAlgn="auto">
              <a:lnSpc>
                <a:spcPct val="120000"/>
              </a:lnSpc>
              <a:spcBef>
                <a:spcPts val="0"/>
              </a:spcBef>
              <a:spcAft>
                <a:spcPts val="1000"/>
              </a:spcAft>
            </a:pPr>
            <a:r>
              <a:rPr lang="zh-CN" altLang="en-US" sz="1400">
                <a:solidFill>
                  <a:srgbClr val="000000">
                    <a:lumMod val="65000"/>
                    <a:lumOff val="35000"/>
                  </a:srgbClr>
                </a:solidFill>
                <a:uFillTx/>
                <a:latin typeface="微软雅黑" panose="020B0503020204020204" charset="-122"/>
                <a:ea typeface="Microsoft YaHei Regular" panose="020B0503020204020204" charset="-122"/>
              </a:rPr>
              <a:t>幼儿喜欢运用沙、水泥制品、鹅卵石和原木来建造雕塑、土丘、隧道、斜坡等，因此，户外的地质要包括沙地、水泥池、石地、塑料池和草地 5 类。地面要富于变化：有高有低，有凸有凹，有平面平地，有斜面，有阶梯。</a:t>
            </a:r>
            <a:endParaRPr lang="zh-CN" altLang="en-US" sz="1400">
              <a:solidFill>
                <a:srgbClr val="000000">
                  <a:lumMod val="65000"/>
                  <a:lumOff val="35000"/>
                </a:srgbClr>
              </a:solidFill>
              <a:uFillTx/>
              <a:latin typeface="微软雅黑" panose="020B0503020204020204" charset="-122"/>
              <a:ea typeface="Microsoft YaHei Regular" panose="020B0503020204020204" charset="-122"/>
            </a:endParaRPr>
          </a:p>
        </p:txBody>
      </p:sp>
      <p:sp>
        <p:nvSpPr>
          <p:cNvPr id="48" name="文本框 47"/>
          <p:cNvSpPr txBox="1"/>
          <p:nvPr>
            <p:custDataLst>
              <p:tags r:id="rId2"/>
            </p:custDataLst>
          </p:nvPr>
        </p:nvSpPr>
        <p:spPr>
          <a:xfrm>
            <a:off x="1438275" y="1943735"/>
            <a:ext cx="2981960" cy="398780"/>
          </a:xfrm>
          <a:prstGeom prst="rect">
            <a:avLst/>
          </a:prstGeom>
          <a:noFill/>
        </p:spPr>
        <p:txBody>
          <a:bodyPr wrap="square" bIns="0" rtlCol="0">
            <a:noAutofit/>
          </a:bodyPr>
          <a:p>
            <a:pPr algn="r">
              <a:lnSpc>
                <a:spcPct val="100000"/>
              </a:lnSpc>
            </a:pPr>
            <a:r>
              <a:rPr lang="en-US" altLang="zh-CN" sz="1900" b="1" spc="100">
                <a:solidFill>
                  <a:srgbClr val="6096E6"/>
                </a:solidFill>
                <a:latin typeface="Microsoft YaHei Bold" panose="020B0703020204020201" charset="-122"/>
                <a:ea typeface="Microsoft YaHei Bold" panose="020B0703020204020201" charset="-122"/>
              </a:rPr>
              <a:t>1. 地质地貌多样化</a:t>
            </a:r>
            <a:endParaRPr lang="en-US" altLang="zh-CN" sz="1900" b="1" spc="100">
              <a:solidFill>
                <a:srgbClr val="6096E6"/>
              </a:solidFill>
              <a:latin typeface="Microsoft YaHei Bold" panose="020B0703020204020201" charset="-122"/>
              <a:ea typeface="Microsoft YaHei Bold" panose="020B0703020204020201" charset="-122"/>
            </a:endParaRPr>
          </a:p>
        </p:txBody>
      </p:sp>
      <p:sp>
        <p:nvSpPr>
          <p:cNvPr id="60" name="文本框 59"/>
          <p:cNvSpPr txBox="1"/>
          <p:nvPr>
            <p:custDataLst>
              <p:tags r:id="rId3"/>
            </p:custDataLst>
          </p:nvPr>
        </p:nvSpPr>
        <p:spPr>
          <a:xfrm>
            <a:off x="634365" y="3897630"/>
            <a:ext cx="3532505" cy="398780"/>
          </a:xfrm>
          <a:prstGeom prst="rect">
            <a:avLst/>
          </a:prstGeom>
          <a:noFill/>
        </p:spPr>
        <p:txBody>
          <a:bodyPr wrap="square" bIns="0" rtlCol="0">
            <a:noAutofit/>
          </a:bodyPr>
          <a:p>
            <a:pPr algn="r"/>
            <a:r>
              <a:rPr lang="en-US" altLang="zh-CN" sz="1900" b="1" spc="100">
                <a:solidFill>
                  <a:srgbClr val="58B6E5"/>
                </a:solidFill>
                <a:latin typeface="Microsoft YaHei Bold" panose="020B0703020204020201" charset="-122"/>
                <a:ea typeface="Microsoft YaHei Bold" panose="020B0703020204020201" charset="-122"/>
              </a:rPr>
              <a:t>3. 设备器械多功能化</a:t>
            </a:r>
            <a:endParaRPr lang="en-US" altLang="zh-CN" sz="1900" b="1" spc="100">
              <a:solidFill>
                <a:srgbClr val="58B6E5"/>
              </a:solidFill>
              <a:latin typeface="Microsoft YaHei Bold" panose="020B0703020204020201" charset="-122"/>
              <a:ea typeface="Microsoft YaHei Bold" panose="020B0703020204020201" charset="-122"/>
            </a:endParaRPr>
          </a:p>
        </p:txBody>
      </p:sp>
      <p:sp>
        <p:nvSpPr>
          <p:cNvPr id="61" name="文本框 60"/>
          <p:cNvSpPr txBox="1"/>
          <p:nvPr>
            <p:custDataLst>
              <p:tags r:id="rId4"/>
            </p:custDataLst>
          </p:nvPr>
        </p:nvSpPr>
        <p:spPr>
          <a:xfrm>
            <a:off x="635000" y="4300855"/>
            <a:ext cx="3531870" cy="930910"/>
          </a:xfrm>
          <a:prstGeom prst="rect">
            <a:avLst/>
          </a:prstGeom>
          <a:noFill/>
        </p:spPr>
        <p:txBody>
          <a:bodyPr wrap="square" rtlCol="0">
            <a:noAutofit/>
          </a:bodyPr>
          <a:p>
            <a:pPr algn="r" fontAlgn="auto">
              <a:lnSpc>
                <a:spcPct val="130000"/>
              </a:lnSpc>
              <a:spcAft>
                <a:spcPts val="1000"/>
              </a:spcAft>
            </a:pPr>
            <a:r>
              <a:rPr lang="zh-CN" altLang="en-US" sz="1400">
                <a:solidFill>
                  <a:srgbClr val="000000">
                    <a:lumMod val="65000"/>
                    <a:lumOff val="35000"/>
                  </a:srgbClr>
                </a:solidFill>
                <a:uFillTx/>
                <a:latin typeface="微软雅黑" panose="020B0503020204020204" charset="-122"/>
                <a:ea typeface="Microsoft YaHei Regular" panose="020B0503020204020204" charset="-122"/>
              </a:rPr>
              <a:t>如在玩沙区接入水管，玩沙玩水相结合；在沙坑区，两根绳挂起一块板就是浪船，沙坑又是安全软地面。</a:t>
            </a:r>
            <a:endParaRPr lang="zh-CN" altLang="en-US" sz="1400">
              <a:solidFill>
                <a:srgbClr val="000000">
                  <a:lumMod val="65000"/>
                  <a:lumOff val="35000"/>
                </a:srgbClr>
              </a:solidFill>
              <a:uFillTx/>
              <a:latin typeface="微软雅黑" panose="020B0503020204020204" charset="-122"/>
              <a:ea typeface="Microsoft YaHei Regular" panose="020B0503020204020204" charset="-122"/>
            </a:endParaRPr>
          </a:p>
        </p:txBody>
      </p:sp>
      <p:sp>
        <p:nvSpPr>
          <p:cNvPr id="71" name="文本框 70"/>
          <p:cNvSpPr txBox="1"/>
          <p:nvPr>
            <p:custDataLst>
              <p:tags r:id="rId5"/>
            </p:custDataLst>
          </p:nvPr>
        </p:nvSpPr>
        <p:spPr>
          <a:xfrm>
            <a:off x="8025765" y="3467100"/>
            <a:ext cx="3531870" cy="886460"/>
          </a:xfrm>
          <a:prstGeom prst="rect">
            <a:avLst/>
          </a:prstGeom>
          <a:noFill/>
        </p:spPr>
        <p:txBody>
          <a:bodyPr wrap="square" rtlCol="0">
            <a:noAutofit/>
          </a:bodyPr>
          <a:p>
            <a:pPr algn="l" fontAlgn="auto">
              <a:lnSpc>
                <a:spcPct val="130000"/>
              </a:lnSpc>
              <a:spcAft>
                <a:spcPts val="1000"/>
              </a:spcAft>
            </a:pPr>
            <a:r>
              <a:rPr lang="zh-CN" altLang="en-US" sz="1400">
                <a:solidFill>
                  <a:srgbClr val="000000">
                    <a:lumMod val="65000"/>
                    <a:lumOff val="35000"/>
                  </a:srgbClr>
                </a:solidFill>
                <a:uFillTx/>
                <a:latin typeface="微软雅黑" panose="020B0503020204020204" charset="-122"/>
                <a:ea typeface="Microsoft YaHei Regular" panose="020B0503020204020204" charset="-122"/>
              </a:rPr>
              <a:t>场地基本划分为器械区、游戏区、沙水石区、休闲区、动物区、植物区、生活学习区和科学观察区。</a:t>
            </a:r>
            <a:endParaRPr lang="zh-CN" altLang="en-US" sz="1400">
              <a:solidFill>
                <a:srgbClr val="000000">
                  <a:lumMod val="65000"/>
                  <a:lumOff val="35000"/>
                </a:srgbClr>
              </a:solidFill>
              <a:uFillTx/>
              <a:latin typeface="微软雅黑" panose="020B0503020204020204" charset="-122"/>
              <a:ea typeface="Microsoft YaHei Regular" panose="020B0503020204020204" charset="-122"/>
            </a:endParaRPr>
          </a:p>
        </p:txBody>
      </p:sp>
      <p:sp>
        <p:nvSpPr>
          <p:cNvPr id="72" name="文本框 71"/>
          <p:cNvSpPr txBox="1"/>
          <p:nvPr>
            <p:custDataLst>
              <p:tags r:id="rId6"/>
            </p:custDataLst>
          </p:nvPr>
        </p:nvSpPr>
        <p:spPr>
          <a:xfrm>
            <a:off x="8025765" y="3068320"/>
            <a:ext cx="3456940" cy="398780"/>
          </a:xfrm>
          <a:prstGeom prst="rect">
            <a:avLst/>
          </a:prstGeom>
          <a:noFill/>
        </p:spPr>
        <p:txBody>
          <a:bodyPr wrap="square" bIns="0" rtlCol="0">
            <a:noAutofit/>
          </a:bodyPr>
          <a:p>
            <a:pPr algn="l"/>
            <a:r>
              <a:rPr lang="en-US" altLang="zh-CN" sz="1900" b="1" spc="100">
                <a:solidFill>
                  <a:srgbClr val="FFBA55"/>
                </a:solidFill>
                <a:latin typeface="Microsoft YaHei Bold" panose="020B0703020204020201" charset="-122"/>
                <a:ea typeface="Microsoft YaHei Bold" panose="020B0703020204020201" charset="-122"/>
              </a:rPr>
              <a:t>2. 场地划分区域化</a:t>
            </a:r>
            <a:endParaRPr lang="en-US" altLang="zh-CN" sz="1900" b="1" spc="100">
              <a:solidFill>
                <a:srgbClr val="FFBA55"/>
              </a:solidFill>
              <a:latin typeface="Microsoft YaHei Bold" panose="020B0703020204020201" charset="-122"/>
              <a:ea typeface="Microsoft YaHei Bold" panose="020B0703020204020201" charset="-122"/>
            </a:endParaRPr>
          </a:p>
        </p:txBody>
      </p:sp>
      <p:sp>
        <p:nvSpPr>
          <p:cNvPr id="74" name="文本框 73"/>
          <p:cNvSpPr txBox="1"/>
          <p:nvPr>
            <p:custDataLst>
              <p:tags r:id="rId7"/>
            </p:custDataLst>
          </p:nvPr>
        </p:nvSpPr>
        <p:spPr>
          <a:xfrm>
            <a:off x="7760970" y="4752975"/>
            <a:ext cx="2981960" cy="398780"/>
          </a:xfrm>
          <a:prstGeom prst="rect">
            <a:avLst/>
          </a:prstGeom>
          <a:noFill/>
        </p:spPr>
        <p:txBody>
          <a:bodyPr wrap="square" bIns="0" rtlCol="0">
            <a:noAutofit/>
          </a:bodyPr>
          <a:p>
            <a:pPr algn="l"/>
            <a:r>
              <a:rPr lang="en-US" altLang="zh-CN" sz="1900" b="1" spc="100">
                <a:solidFill>
                  <a:srgbClr val="56CA95"/>
                </a:solidFill>
                <a:latin typeface="Microsoft YaHei Bold" panose="020B0703020204020201" charset="-122"/>
                <a:ea typeface="Microsoft YaHei Bold" panose="020B0703020204020201" charset="-122"/>
              </a:rPr>
              <a:t>4. 场地设置游戏化</a:t>
            </a:r>
            <a:endParaRPr lang="en-US" altLang="zh-CN" sz="1900" b="1" spc="100">
              <a:solidFill>
                <a:srgbClr val="56CA95"/>
              </a:solidFill>
              <a:latin typeface="Microsoft YaHei Bold" panose="020B0703020204020201" charset="-122"/>
              <a:ea typeface="Microsoft YaHei Bold" panose="020B0703020204020201" charset="-122"/>
            </a:endParaRPr>
          </a:p>
        </p:txBody>
      </p:sp>
      <p:sp>
        <p:nvSpPr>
          <p:cNvPr id="75" name="文本框 74"/>
          <p:cNvSpPr txBox="1"/>
          <p:nvPr>
            <p:custDataLst>
              <p:tags r:id="rId8"/>
            </p:custDataLst>
          </p:nvPr>
        </p:nvSpPr>
        <p:spPr>
          <a:xfrm>
            <a:off x="7760970" y="5156200"/>
            <a:ext cx="3531870" cy="1017905"/>
          </a:xfrm>
          <a:prstGeom prst="rect">
            <a:avLst/>
          </a:prstGeom>
          <a:noFill/>
        </p:spPr>
        <p:txBody>
          <a:bodyPr wrap="square" rtlCol="0">
            <a:noAutofit/>
          </a:bodyPr>
          <a:p>
            <a:pPr algn="l" fontAlgn="auto">
              <a:lnSpc>
                <a:spcPct val="130000"/>
              </a:lnSpc>
              <a:spcAft>
                <a:spcPts val="1000"/>
              </a:spcAft>
            </a:pPr>
            <a:r>
              <a:rPr lang="zh-CN" altLang="en-US" sz="1400">
                <a:solidFill>
                  <a:srgbClr val="000000">
                    <a:lumMod val="65000"/>
                    <a:lumOff val="35000"/>
                  </a:srgbClr>
                </a:solidFill>
                <a:uFillTx/>
                <a:latin typeface="微软雅黑" panose="020B0503020204020204" charset="-122"/>
                <a:ea typeface="Microsoft YaHei Regular" panose="020B0503020204020204" charset="-122"/>
              </a:rPr>
              <a:t>场地上可以置放各种建筑材料以及废旧的设备和材料，最好有一间简易小屋储存各种工具。</a:t>
            </a:r>
            <a:endParaRPr lang="zh-CN" altLang="en-US" sz="1400">
              <a:solidFill>
                <a:srgbClr val="000000">
                  <a:lumMod val="65000"/>
                  <a:lumOff val="35000"/>
                </a:srgbClr>
              </a:solidFill>
              <a:uFillTx/>
              <a:latin typeface="微软雅黑" panose="020B0503020204020204" charset="-122"/>
              <a:ea typeface="Microsoft YaHei Regular" panose="020B0503020204020204" charset="-122"/>
            </a:endParaRPr>
          </a:p>
        </p:txBody>
      </p:sp>
      <p:sp>
        <p:nvSpPr>
          <p:cNvPr id="15" name="矩形 14"/>
          <p:cNvSpPr/>
          <p:nvPr>
            <p:custDataLst>
              <p:tags r:id="rId9"/>
            </p:custDataLst>
          </p:nvPr>
        </p:nvSpPr>
        <p:spPr>
          <a:xfrm>
            <a:off x="5064125" y="2296160"/>
            <a:ext cx="1047750" cy="932180"/>
          </a:xfrm>
          <a:prstGeom prst="rect">
            <a:avLst/>
          </a:prstGeom>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p>
        </p:txBody>
      </p:sp>
      <p:sp>
        <p:nvSpPr>
          <p:cNvPr id="16" name="平行四边形 15"/>
          <p:cNvSpPr/>
          <p:nvPr>
            <p:custDataLst>
              <p:tags r:id="rId10"/>
            </p:custDataLst>
          </p:nvPr>
        </p:nvSpPr>
        <p:spPr>
          <a:xfrm>
            <a:off x="5059045" y="1958340"/>
            <a:ext cx="1393825" cy="294005"/>
          </a:xfrm>
          <a:prstGeom prst="parallelogram">
            <a:avLst>
              <a:gd name="adj" fmla="val 115334"/>
            </a:avLst>
          </a:prstGeom>
          <a:solidFill>
            <a:srgbClr val="6096E6"/>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p>
        </p:txBody>
      </p:sp>
      <p:sp>
        <p:nvSpPr>
          <p:cNvPr id="17" name="平行四边形 16"/>
          <p:cNvSpPr/>
          <p:nvPr>
            <p:custDataLst>
              <p:tags r:id="rId11"/>
            </p:custDataLst>
          </p:nvPr>
        </p:nvSpPr>
        <p:spPr>
          <a:xfrm rot="5400000" flipH="1">
            <a:off x="5701030" y="2440940"/>
            <a:ext cx="1217930" cy="316865"/>
          </a:xfrm>
          <a:prstGeom prst="parallelogram">
            <a:avLst>
              <a:gd name="adj" fmla="val 95514"/>
            </a:avLst>
          </a:prstGeom>
          <a:solidFill>
            <a:srgbClr val="6096E6"/>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p>
        </p:txBody>
      </p:sp>
      <p:pic>
        <p:nvPicPr>
          <p:cNvPr id="53" name="图片 52" descr="333438303937363b333438313035353bb2fac6b7c4a3d0cd"/>
          <p:cNvPicPr>
            <a:picLocks noChangeAspect="1"/>
          </p:cNvPicPr>
          <p:nvPr>
            <p:custDataLst>
              <p:tags r:id="rId12"/>
            </p:custDataLst>
          </p:nvPr>
        </p:nvPicPr>
        <p:blipFill>
          <a:blip r:embed="rId13">
            <a:extLst>
              <a:ext uri="{96DAC541-7B7A-43D3-8B79-37D633B846F1}">
                <asvg:svgBlip xmlns:asvg="http://schemas.microsoft.com/office/drawing/2016/SVG/main" r:embed="rId14"/>
              </a:ext>
            </a:extLst>
          </a:blip>
          <a:stretch>
            <a:fillRect/>
          </a:stretch>
        </p:blipFill>
        <p:spPr>
          <a:xfrm>
            <a:off x="5335905" y="2510155"/>
            <a:ext cx="504190" cy="504190"/>
          </a:xfrm>
          <a:prstGeom prst="rect">
            <a:avLst/>
          </a:prstGeom>
        </p:spPr>
      </p:pic>
      <p:sp>
        <p:nvSpPr>
          <p:cNvPr id="28" name="矩形 27"/>
          <p:cNvSpPr/>
          <p:nvPr>
            <p:custDataLst>
              <p:tags r:id="rId15"/>
            </p:custDataLst>
          </p:nvPr>
        </p:nvSpPr>
        <p:spPr>
          <a:xfrm>
            <a:off x="4615815" y="3829685"/>
            <a:ext cx="1047750" cy="932180"/>
          </a:xfrm>
          <a:prstGeom prst="rect">
            <a:avLst/>
          </a:prstGeom>
          <a:solidFill>
            <a:srgbClr val="58B6E5"/>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p>
        </p:txBody>
      </p:sp>
      <p:sp>
        <p:nvSpPr>
          <p:cNvPr id="29" name="平行四边形 28"/>
          <p:cNvSpPr/>
          <p:nvPr>
            <p:custDataLst>
              <p:tags r:id="rId16"/>
            </p:custDataLst>
          </p:nvPr>
        </p:nvSpPr>
        <p:spPr>
          <a:xfrm>
            <a:off x="4610735" y="3491865"/>
            <a:ext cx="1393825" cy="294005"/>
          </a:xfrm>
          <a:prstGeom prst="parallelogram">
            <a:avLst>
              <a:gd name="adj" fmla="val 115334"/>
            </a:avLst>
          </a:prstGeom>
          <a:solidFill>
            <a:srgbClr val="58B6E5"/>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p>
        </p:txBody>
      </p:sp>
      <p:sp>
        <p:nvSpPr>
          <p:cNvPr id="31" name="平行四边形 30"/>
          <p:cNvSpPr/>
          <p:nvPr>
            <p:custDataLst>
              <p:tags r:id="rId17"/>
            </p:custDataLst>
          </p:nvPr>
        </p:nvSpPr>
        <p:spPr>
          <a:xfrm rot="5400000" flipH="1">
            <a:off x="5252720" y="3974465"/>
            <a:ext cx="1217930" cy="316865"/>
          </a:xfrm>
          <a:prstGeom prst="parallelogram">
            <a:avLst>
              <a:gd name="adj" fmla="val 95514"/>
            </a:avLst>
          </a:prstGeom>
          <a:solidFill>
            <a:srgbClr val="58B6E5"/>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p>
        </p:txBody>
      </p:sp>
      <p:cxnSp>
        <p:nvCxnSpPr>
          <p:cNvPr id="65" name="直接连接符 64"/>
          <p:cNvCxnSpPr/>
          <p:nvPr>
            <p:custDataLst>
              <p:tags r:id="rId18"/>
            </p:custDataLst>
          </p:nvPr>
        </p:nvCxnSpPr>
        <p:spPr>
          <a:xfrm flipH="1">
            <a:off x="4341495" y="4298950"/>
            <a:ext cx="399415" cy="0"/>
          </a:xfrm>
          <a:prstGeom prst="line">
            <a:avLst/>
          </a:prstGeom>
          <a:ln w="12700">
            <a:solidFill>
              <a:srgbClr val="58B6E5"/>
            </a:solidFill>
            <a:prstDash val="sysDot"/>
            <a:tailEnd type="oval"/>
          </a:ln>
        </p:spPr>
        <p:style>
          <a:lnRef idx="1">
            <a:srgbClr val="6096E6"/>
          </a:lnRef>
          <a:fillRef idx="0">
            <a:srgbClr val="6096E6"/>
          </a:fillRef>
          <a:effectRef idx="0">
            <a:srgbClr val="6096E6"/>
          </a:effectRef>
          <a:fontRef idx="minor">
            <a:srgbClr val="000000"/>
          </a:fontRef>
        </p:style>
      </p:cxnSp>
      <p:pic>
        <p:nvPicPr>
          <p:cNvPr id="57" name="图片 56" descr="333438303937363b333438313038383bcfeec4bfd0a7c2ca"/>
          <p:cNvPicPr>
            <a:picLocks noChangeAspect="1"/>
          </p:cNvPicPr>
          <p:nvPr>
            <p:custDataLst>
              <p:tags r:id="rId19"/>
            </p:custDataLst>
          </p:nvPr>
        </p:nvPicPr>
        <p:blipFill>
          <a:blip r:embed="rId20">
            <a:extLst>
              <a:ext uri="{96DAC541-7B7A-43D3-8B79-37D633B846F1}">
                <asvg:svgBlip xmlns:asvg="http://schemas.microsoft.com/office/drawing/2016/SVG/main" r:embed="rId21"/>
              </a:ext>
            </a:extLst>
          </a:blip>
          <a:stretch>
            <a:fillRect/>
          </a:stretch>
        </p:blipFill>
        <p:spPr>
          <a:xfrm>
            <a:off x="4887595" y="4044315"/>
            <a:ext cx="504190" cy="503555"/>
          </a:xfrm>
          <a:prstGeom prst="rect">
            <a:avLst/>
          </a:prstGeom>
        </p:spPr>
      </p:pic>
      <p:cxnSp>
        <p:nvCxnSpPr>
          <p:cNvPr id="64" name="直接连接符 63"/>
          <p:cNvCxnSpPr/>
          <p:nvPr>
            <p:custDataLst>
              <p:tags r:id="rId22"/>
            </p:custDataLst>
          </p:nvPr>
        </p:nvCxnSpPr>
        <p:spPr>
          <a:xfrm flipH="1">
            <a:off x="4651375" y="2806700"/>
            <a:ext cx="399415" cy="0"/>
          </a:xfrm>
          <a:prstGeom prst="line">
            <a:avLst/>
          </a:prstGeom>
          <a:ln w="12700">
            <a:prstDash val="sysDot"/>
            <a:tailEnd type="oval"/>
          </a:ln>
        </p:spPr>
        <p:style>
          <a:lnRef idx="1">
            <a:srgbClr val="6096E6"/>
          </a:lnRef>
          <a:fillRef idx="0">
            <a:srgbClr val="6096E6"/>
          </a:fillRef>
          <a:effectRef idx="0">
            <a:srgbClr val="6096E6"/>
          </a:effectRef>
          <a:fontRef idx="minor">
            <a:srgbClr val="000000"/>
          </a:fontRef>
        </p:style>
      </p:cxnSp>
      <p:sp>
        <p:nvSpPr>
          <p:cNvPr id="34" name="矩形 33"/>
          <p:cNvSpPr/>
          <p:nvPr>
            <p:custDataLst>
              <p:tags r:id="rId23"/>
            </p:custDataLst>
          </p:nvPr>
        </p:nvSpPr>
        <p:spPr>
          <a:xfrm>
            <a:off x="5812155" y="4973955"/>
            <a:ext cx="1047750" cy="932180"/>
          </a:xfrm>
          <a:prstGeom prst="rect">
            <a:avLst/>
          </a:prstGeom>
          <a:solidFill>
            <a:srgbClr val="56CA95"/>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p>
        </p:txBody>
      </p:sp>
      <p:sp>
        <p:nvSpPr>
          <p:cNvPr id="35" name="平行四边形 34"/>
          <p:cNvSpPr/>
          <p:nvPr>
            <p:custDataLst>
              <p:tags r:id="rId24"/>
            </p:custDataLst>
          </p:nvPr>
        </p:nvSpPr>
        <p:spPr>
          <a:xfrm>
            <a:off x="5807075" y="4636135"/>
            <a:ext cx="1393825" cy="294005"/>
          </a:xfrm>
          <a:prstGeom prst="parallelogram">
            <a:avLst>
              <a:gd name="adj" fmla="val 115334"/>
            </a:avLst>
          </a:prstGeom>
          <a:solidFill>
            <a:srgbClr val="56CA95"/>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p>
        </p:txBody>
      </p:sp>
      <p:sp>
        <p:nvSpPr>
          <p:cNvPr id="36" name="平行四边形 35"/>
          <p:cNvSpPr/>
          <p:nvPr>
            <p:custDataLst>
              <p:tags r:id="rId25"/>
            </p:custDataLst>
          </p:nvPr>
        </p:nvSpPr>
        <p:spPr>
          <a:xfrm rot="5400000" flipH="1">
            <a:off x="6449060" y="5118735"/>
            <a:ext cx="1217930" cy="316865"/>
          </a:xfrm>
          <a:prstGeom prst="parallelogram">
            <a:avLst>
              <a:gd name="adj" fmla="val 95514"/>
            </a:avLst>
          </a:prstGeom>
          <a:solidFill>
            <a:srgbClr val="56CA95"/>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p>
        </p:txBody>
      </p:sp>
      <p:cxnSp>
        <p:nvCxnSpPr>
          <p:cNvPr id="79" name="直接连接符 78"/>
          <p:cNvCxnSpPr/>
          <p:nvPr>
            <p:custDataLst>
              <p:tags r:id="rId26"/>
            </p:custDataLst>
          </p:nvPr>
        </p:nvCxnSpPr>
        <p:spPr>
          <a:xfrm flipH="1">
            <a:off x="7142480" y="5241290"/>
            <a:ext cx="399415" cy="0"/>
          </a:xfrm>
          <a:prstGeom prst="line">
            <a:avLst/>
          </a:prstGeom>
          <a:ln w="12700">
            <a:solidFill>
              <a:srgbClr val="56CA95"/>
            </a:solidFill>
            <a:prstDash val="sysDot"/>
            <a:headEnd type="oval"/>
            <a:tailEnd type="none"/>
          </a:ln>
        </p:spPr>
        <p:style>
          <a:lnRef idx="1">
            <a:srgbClr val="6096E6"/>
          </a:lnRef>
          <a:fillRef idx="0">
            <a:srgbClr val="6096E6"/>
          </a:fillRef>
          <a:effectRef idx="0">
            <a:srgbClr val="6096E6"/>
          </a:effectRef>
          <a:fontRef idx="minor">
            <a:srgbClr val="000000"/>
          </a:fontRef>
        </p:style>
      </p:cxnSp>
      <p:sp>
        <p:nvSpPr>
          <p:cNvPr id="13" name="矩形 12"/>
          <p:cNvSpPr/>
          <p:nvPr>
            <p:custDataLst>
              <p:tags r:id="rId27"/>
            </p:custDataLst>
          </p:nvPr>
        </p:nvSpPr>
        <p:spPr>
          <a:xfrm>
            <a:off x="6207125" y="3479800"/>
            <a:ext cx="1047750" cy="932180"/>
          </a:xfrm>
          <a:prstGeom prst="rect">
            <a:avLst/>
          </a:prstGeom>
          <a:solidFill>
            <a:srgbClr val="FFBA55"/>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p>
        </p:txBody>
      </p:sp>
      <p:sp>
        <p:nvSpPr>
          <p:cNvPr id="14" name="平行四边形 13"/>
          <p:cNvSpPr/>
          <p:nvPr>
            <p:custDataLst>
              <p:tags r:id="rId28"/>
            </p:custDataLst>
          </p:nvPr>
        </p:nvSpPr>
        <p:spPr>
          <a:xfrm>
            <a:off x="6202045" y="3141980"/>
            <a:ext cx="1393825" cy="294005"/>
          </a:xfrm>
          <a:prstGeom prst="parallelogram">
            <a:avLst>
              <a:gd name="adj" fmla="val 115334"/>
            </a:avLst>
          </a:prstGeom>
          <a:solidFill>
            <a:srgbClr val="FFBA55"/>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p>
        </p:txBody>
      </p:sp>
      <p:sp>
        <p:nvSpPr>
          <p:cNvPr id="21" name="平行四边形 20"/>
          <p:cNvSpPr/>
          <p:nvPr>
            <p:custDataLst>
              <p:tags r:id="rId29"/>
            </p:custDataLst>
          </p:nvPr>
        </p:nvSpPr>
        <p:spPr>
          <a:xfrm rot="5400000" flipH="1">
            <a:off x="6844030" y="3624580"/>
            <a:ext cx="1217930" cy="316865"/>
          </a:xfrm>
          <a:prstGeom prst="parallelogram">
            <a:avLst>
              <a:gd name="adj" fmla="val 95514"/>
            </a:avLst>
          </a:prstGeom>
          <a:solidFill>
            <a:srgbClr val="FFBA55"/>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p>
        </p:txBody>
      </p:sp>
      <p:pic>
        <p:nvPicPr>
          <p:cNvPr id="54" name="图片 53" descr="333438303937363b333438313035373bb9abcbbed3c5cac6"/>
          <p:cNvPicPr>
            <a:picLocks noChangeAspect="1"/>
          </p:cNvPicPr>
          <p:nvPr>
            <p:custDataLst>
              <p:tags r:id="rId30"/>
            </p:custDataLst>
          </p:nvPr>
        </p:nvPicPr>
        <p:blipFill>
          <a:blip r:embed="rId31">
            <a:extLst>
              <a:ext uri="{96DAC541-7B7A-43D3-8B79-37D633B846F1}">
                <asvg:svgBlip xmlns:asvg="http://schemas.microsoft.com/office/drawing/2016/SVG/main" r:embed="rId32"/>
              </a:ext>
            </a:extLst>
          </a:blip>
          <a:stretch>
            <a:fillRect/>
          </a:stretch>
        </p:blipFill>
        <p:spPr>
          <a:xfrm>
            <a:off x="6478905" y="3694430"/>
            <a:ext cx="504190" cy="503555"/>
          </a:xfrm>
          <a:prstGeom prst="rect">
            <a:avLst/>
          </a:prstGeom>
        </p:spPr>
      </p:pic>
      <p:cxnSp>
        <p:nvCxnSpPr>
          <p:cNvPr id="81" name="直接连接符 80"/>
          <p:cNvCxnSpPr/>
          <p:nvPr>
            <p:custDataLst>
              <p:tags r:id="rId33"/>
            </p:custDataLst>
          </p:nvPr>
        </p:nvCxnSpPr>
        <p:spPr>
          <a:xfrm flipH="1">
            <a:off x="7524750" y="3749040"/>
            <a:ext cx="399415" cy="0"/>
          </a:xfrm>
          <a:prstGeom prst="line">
            <a:avLst/>
          </a:prstGeom>
          <a:ln w="12700">
            <a:solidFill>
              <a:srgbClr val="FFBA55"/>
            </a:solidFill>
            <a:prstDash val="sysDot"/>
            <a:headEnd type="oval"/>
            <a:tailEnd type="none"/>
          </a:ln>
        </p:spPr>
        <p:style>
          <a:lnRef idx="1">
            <a:srgbClr val="6096E6"/>
          </a:lnRef>
          <a:fillRef idx="0">
            <a:srgbClr val="6096E6"/>
          </a:fillRef>
          <a:effectRef idx="0">
            <a:srgbClr val="6096E6"/>
          </a:effectRef>
          <a:fontRef idx="minor">
            <a:srgbClr val="000000"/>
          </a:fontRef>
        </p:style>
      </p:cxnSp>
      <p:cxnSp>
        <p:nvCxnSpPr>
          <p:cNvPr id="92" name="直接连接符 91"/>
          <p:cNvCxnSpPr/>
          <p:nvPr>
            <p:custDataLst>
              <p:tags r:id="rId34"/>
            </p:custDataLst>
          </p:nvPr>
        </p:nvCxnSpPr>
        <p:spPr>
          <a:xfrm flipV="1">
            <a:off x="10084435" y="2139315"/>
            <a:ext cx="0" cy="125095"/>
          </a:xfrm>
          <a:prstGeom prst="line">
            <a:avLst/>
          </a:prstGeom>
          <a:ln w="12700">
            <a:prstDash val="sysDot"/>
            <a:headEnd type="none"/>
            <a:tailEnd type="none"/>
          </a:ln>
        </p:spPr>
        <p:style>
          <a:lnRef idx="1">
            <a:srgbClr val="6096E6"/>
          </a:lnRef>
          <a:fillRef idx="0">
            <a:srgbClr val="6096E6"/>
          </a:fillRef>
          <a:effectRef idx="0">
            <a:srgbClr val="6096E6"/>
          </a:effectRef>
          <a:fontRef idx="minor">
            <a:srgbClr val="000000"/>
          </a:fontRef>
        </p:style>
      </p:cxnSp>
      <p:pic>
        <p:nvPicPr>
          <p:cNvPr id="55" name="图片 54" descr="333438303937363b333438313036343bb9abcbbed5bdc2d4"/>
          <p:cNvPicPr>
            <a:picLocks noChangeAspect="1"/>
          </p:cNvPicPr>
          <p:nvPr>
            <p:custDataLst>
              <p:tags r:id="rId35"/>
            </p:custDataLst>
          </p:nvPr>
        </p:nvPicPr>
        <p:blipFill>
          <a:blip r:embed="rId36">
            <a:extLst>
              <a:ext uri="{96DAC541-7B7A-43D3-8B79-37D633B846F1}">
                <asvg:svgBlip xmlns:asvg="http://schemas.microsoft.com/office/drawing/2016/SVG/main" r:embed="rId37"/>
              </a:ext>
            </a:extLst>
          </a:blip>
          <a:stretch>
            <a:fillRect/>
          </a:stretch>
        </p:blipFill>
        <p:spPr>
          <a:xfrm>
            <a:off x="6083935" y="5188585"/>
            <a:ext cx="504190" cy="503555"/>
          </a:xfrm>
          <a:prstGeom prst="rect">
            <a:avLst/>
          </a:prstGeom>
        </p:spPr>
      </p:pic>
    </p:spTree>
    <p:custDataLst>
      <p:tags r:id="rId38"/>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3138805" y="2767965"/>
            <a:ext cx="5914390" cy="1322070"/>
          </a:xfrm>
          <a:prstGeom prst="rect">
            <a:avLst/>
          </a:prstGeom>
          <a:noFill/>
        </p:spPr>
        <p:txBody>
          <a:bodyPr wrap="square" rtlCol="0" anchor="ctr" anchorCtr="0">
            <a:spAutoFit/>
          </a:bodyPr>
          <a:p>
            <a:pPr algn="ctr"/>
            <a:r>
              <a:rPr lang="zh-CN" altLang="en-US" sz="4000">
                <a:latin typeface="方正艺黑简体" panose="03000509000000000000" charset="-122"/>
                <a:ea typeface="方正艺黑简体" panose="03000509000000000000" charset="-122"/>
              </a:rPr>
              <a:t>任务</a:t>
            </a:r>
            <a:r>
              <a:rPr lang="zh-CN" altLang="en-US" sz="4000">
                <a:latin typeface="方正艺黑简体" panose="03000509000000000000" charset="-122"/>
                <a:ea typeface="方正艺黑简体" panose="03000509000000000000" charset="-122"/>
              </a:rPr>
              <a:t>三</a:t>
            </a:r>
            <a:endParaRPr lang="zh-CN" altLang="en-US" sz="4000">
              <a:latin typeface="方正艺黑简体" panose="03000509000000000000" charset="-122"/>
              <a:ea typeface="方正艺黑简体" panose="03000509000000000000" charset="-122"/>
            </a:endParaRPr>
          </a:p>
          <a:p>
            <a:pPr algn="ctr"/>
            <a:r>
              <a:rPr lang="zh-CN" altLang="en-US" sz="4000">
                <a:latin typeface="方正艺黑简体" panose="03000509000000000000" charset="-122"/>
                <a:ea typeface="方正艺黑简体" panose="03000509000000000000" charset="-122"/>
              </a:rPr>
              <a:t>心理环境管理</a:t>
            </a:r>
            <a:endParaRPr lang="zh-CN" altLang="en-US" sz="4000">
              <a:latin typeface="方正艺黑简体" panose="03000509000000000000" charset="-122"/>
              <a:ea typeface="方正艺黑简体" panose="03000509000000000000" charset="-122"/>
            </a:endParaRPr>
          </a:p>
        </p:txBody>
      </p:sp>
    </p:spTree>
    <p:custDataLst>
      <p:tags r:id="rId1"/>
    </p:custDataLst>
  </p:cSld>
  <p:clrMapOvr>
    <a:masterClrMapping/>
  </p:clrMapOvr>
  <p:transition spd="slow" advTm="3000"/>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5144135" y="1628140"/>
            <a:ext cx="1903095" cy="1014730"/>
          </a:xfrm>
          <a:prstGeom prst="rect">
            <a:avLst/>
          </a:prstGeom>
          <a:noFill/>
          <a:effectLst/>
        </p:spPr>
        <p:txBody>
          <a:bodyPr vert="horz" wrap="square" rtlCol="0">
            <a:spAutoFit/>
          </a:bodyPr>
          <a:p>
            <a:pPr algn="dist"/>
            <a:r>
              <a:rPr lang="zh-CN" altLang="en-US" sz="6000">
                <a:solidFill>
                  <a:srgbClr val="5A97A6"/>
                </a:solidFill>
                <a:latin typeface="思源黑体旧字形 Normal" panose="020B0400000000000000" charset="-128"/>
                <a:ea typeface="思源黑体旧字形 Normal" panose="020B0400000000000000" charset="-128"/>
              </a:rPr>
              <a:t>目录</a:t>
            </a:r>
            <a:endParaRPr lang="zh-CN" altLang="en-US" sz="6000">
              <a:solidFill>
                <a:srgbClr val="5A97A6"/>
              </a:solidFill>
              <a:latin typeface="思源黑体旧字形 Normal" panose="020B0400000000000000" charset="-128"/>
              <a:ea typeface="思源黑体旧字形 Normal" panose="020B0400000000000000" charset="-128"/>
            </a:endParaRPr>
          </a:p>
        </p:txBody>
      </p:sp>
      <p:sp>
        <p:nvSpPr>
          <p:cNvPr id="2" name="文本框 1"/>
          <p:cNvSpPr txBox="1"/>
          <p:nvPr/>
        </p:nvSpPr>
        <p:spPr>
          <a:xfrm>
            <a:off x="5302885" y="1358900"/>
            <a:ext cx="1579880" cy="398780"/>
          </a:xfrm>
          <a:prstGeom prst="rect">
            <a:avLst/>
          </a:prstGeom>
          <a:noFill/>
          <a:effectLst/>
        </p:spPr>
        <p:txBody>
          <a:bodyPr vert="horz" wrap="square" rtlCol="0">
            <a:spAutoFit/>
          </a:bodyPr>
          <a:p>
            <a:pPr algn="dist"/>
            <a:r>
              <a:rPr lang="en-US" altLang="zh-CN" sz="2000">
                <a:solidFill>
                  <a:schemeClr val="tx1">
                    <a:lumMod val="65000"/>
                    <a:lumOff val="35000"/>
                  </a:schemeClr>
                </a:solidFill>
                <a:latin typeface="思源黑体旧字形 Normal" panose="020B0400000000000000" charset="-128"/>
                <a:ea typeface="思源黑体旧字形 Normal" panose="020B0400000000000000" charset="-128"/>
              </a:rPr>
              <a:t>CONTENTS</a:t>
            </a:r>
            <a:endParaRPr lang="en-US" altLang="zh-CN" sz="2000">
              <a:solidFill>
                <a:schemeClr val="tx1">
                  <a:lumMod val="65000"/>
                  <a:lumOff val="35000"/>
                </a:schemeClr>
              </a:solidFill>
              <a:latin typeface="思源黑体旧字形 Normal" panose="020B0400000000000000" charset="-128"/>
              <a:ea typeface="思源黑体旧字形 Normal" panose="020B0400000000000000" charset="-128"/>
            </a:endParaRPr>
          </a:p>
        </p:txBody>
      </p:sp>
      <p:sp>
        <p:nvSpPr>
          <p:cNvPr id="5" name="文本框 4"/>
          <p:cNvSpPr txBox="1"/>
          <p:nvPr/>
        </p:nvSpPr>
        <p:spPr>
          <a:xfrm>
            <a:off x="2282825" y="2869248"/>
            <a:ext cx="3780000" cy="829945"/>
          </a:xfrm>
          <a:prstGeom prst="rect">
            <a:avLst/>
          </a:prstGeom>
          <a:noFill/>
          <a:effectLst/>
        </p:spPr>
        <p:txBody>
          <a:bodyPr wrap="square" rtlCol="0" anchor="ctr" anchorCtr="0">
            <a:spAutoFit/>
          </a:bodyPr>
          <a:p>
            <a:pPr algn="l">
              <a:buClrTx/>
              <a:buSzTx/>
              <a:buFontTx/>
            </a:pPr>
            <a:r>
              <a:rPr sz="2400">
                <a:solidFill>
                  <a:schemeClr val="tx1">
                    <a:lumMod val="65000"/>
                    <a:lumOff val="35000"/>
                  </a:schemeClr>
                </a:solidFill>
                <a:latin typeface="思源黑体旧字形 Normal" panose="020B0400000000000000" charset="-128"/>
                <a:ea typeface="思源黑体旧字形 Normal" panose="020B0400000000000000" charset="-128"/>
                <a:sym typeface="+mn-ea"/>
              </a:rPr>
              <a:t>项目五</a:t>
            </a:r>
            <a:r>
              <a:rPr lang="en-US" sz="2400">
                <a:solidFill>
                  <a:schemeClr val="tx1">
                    <a:lumMod val="65000"/>
                    <a:lumOff val="35000"/>
                  </a:schemeClr>
                </a:solidFill>
                <a:latin typeface="思源黑体旧字形 Normal" panose="020B0400000000000000" charset="-128"/>
                <a:ea typeface="思源黑体旧字形 Normal" panose="020B0400000000000000" charset="-128"/>
                <a:sym typeface="+mn-ea"/>
              </a:rPr>
              <a:t> </a:t>
            </a:r>
            <a:r>
              <a:rPr sz="2400">
                <a:solidFill>
                  <a:schemeClr val="tx1">
                    <a:lumMod val="65000"/>
                    <a:lumOff val="35000"/>
                  </a:schemeClr>
                </a:solidFill>
                <a:latin typeface="思源黑体旧字形 Normal" panose="020B0400000000000000" charset="-128"/>
                <a:ea typeface="思源黑体旧字形 Normal" panose="020B0400000000000000" charset="-128"/>
                <a:sym typeface="+mn-ea"/>
              </a:rPr>
              <a:t>学前教育卫生保健工作管理</a:t>
            </a:r>
            <a:endParaRPr sz="2400">
              <a:solidFill>
                <a:schemeClr val="tx1">
                  <a:lumMod val="65000"/>
                  <a:lumOff val="35000"/>
                </a:schemeClr>
              </a:solidFill>
              <a:latin typeface="思源黑体旧字形 Normal" panose="020B0400000000000000" charset="-128"/>
              <a:ea typeface="思源黑体旧字形 Normal" panose="020B0400000000000000" charset="-128"/>
              <a:sym typeface="+mn-ea"/>
            </a:endParaRPr>
          </a:p>
        </p:txBody>
      </p:sp>
      <p:sp>
        <p:nvSpPr>
          <p:cNvPr id="7" name="文本框 6"/>
          <p:cNvSpPr txBox="1"/>
          <p:nvPr/>
        </p:nvSpPr>
        <p:spPr>
          <a:xfrm>
            <a:off x="6908800" y="2869248"/>
            <a:ext cx="3780000" cy="829945"/>
          </a:xfrm>
          <a:prstGeom prst="rect">
            <a:avLst/>
          </a:prstGeom>
          <a:noFill/>
          <a:effectLst/>
        </p:spPr>
        <p:txBody>
          <a:bodyPr wrap="square" rtlCol="0" anchor="ctr" anchorCtr="0">
            <a:spAutoFit/>
          </a:bodyPr>
          <a:p>
            <a:pPr algn="l">
              <a:buClrTx/>
              <a:buSzTx/>
              <a:buFontTx/>
            </a:pPr>
            <a:r>
              <a:rPr sz="2400">
                <a:solidFill>
                  <a:schemeClr val="tx1">
                    <a:lumMod val="65000"/>
                    <a:lumOff val="35000"/>
                  </a:schemeClr>
                </a:solidFill>
                <a:latin typeface="思源黑体旧字形 Normal" panose="020B0400000000000000" charset="-128"/>
                <a:ea typeface="思源黑体旧字形 Normal" panose="020B0400000000000000" charset="-128"/>
                <a:sym typeface="+mn-ea"/>
              </a:rPr>
              <a:t>项目六</a:t>
            </a:r>
            <a:r>
              <a:rPr lang="en-US" sz="2400">
                <a:solidFill>
                  <a:schemeClr val="tx1">
                    <a:lumMod val="65000"/>
                    <a:lumOff val="35000"/>
                  </a:schemeClr>
                </a:solidFill>
                <a:latin typeface="思源黑体旧字形 Normal" panose="020B0400000000000000" charset="-128"/>
                <a:ea typeface="思源黑体旧字形 Normal" panose="020B0400000000000000" charset="-128"/>
                <a:sym typeface="+mn-ea"/>
              </a:rPr>
              <a:t> </a:t>
            </a:r>
            <a:r>
              <a:rPr sz="2400">
                <a:solidFill>
                  <a:schemeClr val="tx1">
                    <a:lumMod val="65000"/>
                    <a:lumOff val="35000"/>
                  </a:schemeClr>
                </a:solidFill>
                <a:latin typeface="思源黑体旧字形 Normal" panose="020B0400000000000000" charset="-128"/>
                <a:ea typeface="思源黑体旧字形 Normal" panose="020B0400000000000000" charset="-128"/>
                <a:sym typeface="+mn-ea"/>
              </a:rPr>
              <a:t>学前教育总务后勤工作管理</a:t>
            </a:r>
            <a:endParaRPr sz="2400">
              <a:solidFill>
                <a:schemeClr val="tx1">
                  <a:lumMod val="65000"/>
                  <a:lumOff val="35000"/>
                </a:schemeClr>
              </a:solidFill>
              <a:latin typeface="思源黑体旧字形 Normal" panose="020B0400000000000000" charset="-128"/>
              <a:ea typeface="思源黑体旧字形 Normal" panose="020B0400000000000000" charset="-128"/>
              <a:sym typeface="+mn-ea"/>
            </a:endParaRPr>
          </a:p>
        </p:txBody>
      </p:sp>
      <p:sp>
        <p:nvSpPr>
          <p:cNvPr id="9" name="文本框 8"/>
          <p:cNvSpPr txBox="1"/>
          <p:nvPr/>
        </p:nvSpPr>
        <p:spPr>
          <a:xfrm>
            <a:off x="2282825" y="4247833"/>
            <a:ext cx="3780000" cy="829945"/>
          </a:xfrm>
          <a:prstGeom prst="rect">
            <a:avLst/>
          </a:prstGeom>
          <a:noFill/>
          <a:effectLst/>
        </p:spPr>
        <p:txBody>
          <a:bodyPr wrap="square" rtlCol="0" anchor="ctr" anchorCtr="0">
            <a:spAutoFit/>
          </a:bodyPr>
          <a:p>
            <a:pPr algn="l"/>
            <a:r>
              <a:rPr sz="2400">
                <a:solidFill>
                  <a:schemeClr val="tx1">
                    <a:lumMod val="65000"/>
                    <a:lumOff val="35000"/>
                  </a:schemeClr>
                </a:solidFill>
                <a:latin typeface="思源黑体旧字形 Normal" panose="020B0400000000000000" charset="-128"/>
                <a:ea typeface="思源黑体旧字形 Normal" panose="020B0400000000000000" charset="-128"/>
                <a:sym typeface="+mn-ea"/>
              </a:rPr>
              <a:t>项目七</a:t>
            </a:r>
            <a:r>
              <a:rPr lang="en-US" sz="2400">
                <a:solidFill>
                  <a:schemeClr val="tx1">
                    <a:lumMod val="65000"/>
                    <a:lumOff val="35000"/>
                  </a:schemeClr>
                </a:solidFill>
                <a:latin typeface="思源黑体旧字形 Normal" panose="020B0400000000000000" charset="-128"/>
                <a:ea typeface="思源黑体旧字形 Normal" panose="020B0400000000000000" charset="-128"/>
                <a:sym typeface="+mn-ea"/>
              </a:rPr>
              <a:t> </a:t>
            </a:r>
            <a:r>
              <a:rPr sz="2400">
                <a:solidFill>
                  <a:schemeClr val="tx1">
                    <a:lumMod val="65000"/>
                    <a:lumOff val="35000"/>
                  </a:schemeClr>
                </a:solidFill>
                <a:latin typeface="思源黑体旧字形 Normal" panose="020B0400000000000000" charset="-128"/>
                <a:ea typeface="思源黑体旧字形 Normal" panose="020B0400000000000000" charset="-128"/>
                <a:sym typeface="+mn-ea"/>
              </a:rPr>
              <a:t>学前教育的环境资源管理</a:t>
            </a:r>
            <a:endParaRPr sz="2400">
              <a:solidFill>
                <a:schemeClr val="tx1">
                  <a:lumMod val="65000"/>
                  <a:lumOff val="35000"/>
                </a:schemeClr>
              </a:solidFill>
              <a:latin typeface="思源黑体旧字形 Normal" panose="020B0400000000000000" charset="-128"/>
              <a:ea typeface="思源黑体旧字形 Normal" panose="020B0400000000000000" charset="-128"/>
              <a:sym typeface="+mn-ea"/>
            </a:endParaRPr>
          </a:p>
        </p:txBody>
      </p:sp>
      <p:sp>
        <p:nvSpPr>
          <p:cNvPr id="11" name="文本框 10"/>
          <p:cNvSpPr txBox="1"/>
          <p:nvPr/>
        </p:nvSpPr>
        <p:spPr>
          <a:xfrm>
            <a:off x="6908800" y="4247833"/>
            <a:ext cx="3780000" cy="829945"/>
          </a:xfrm>
          <a:prstGeom prst="rect">
            <a:avLst/>
          </a:prstGeom>
          <a:noFill/>
          <a:effectLst/>
        </p:spPr>
        <p:txBody>
          <a:bodyPr wrap="square" rtlCol="0" anchor="ctr" anchorCtr="0">
            <a:spAutoFit/>
          </a:bodyPr>
          <a:p>
            <a:pPr algn="l"/>
            <a:r>
              <a:rPr sz="2400">
                <a:solidFill>
                  <a:schemeClr val="tx1">
                    <a:lumMod val="65000"/>
                    <a:lumOff val="35000"/>
                  </a:schemeClr>
                </a:solidFill>
                <a:latin typeface="思源黑体旧字形 Normal" panose="020B0400000000000000" charset="-128"/>
                <a:ea typeface="思源黑体旧字形 Normal" panose="020B0400000000000000" charset="-128"/>
              </a:rPr>
              <a:t>项目八</a:t>
            </a:r>
            <a:r>
              <a:rPr lang="en-US" sz="2400">
                <a:solidFill>
                  <a:schemeClr val="tx1">
                    <a:lumMod val="65000"/>
                    <a:lumOff val="35000"/>
                  </a:schemeClr>
                </a:solidFill>
                <a:latin typeface="思源黑体旧字形 Normal" panose="020B0400000000000000" charset="-128"/>
                <a:ea typeface="思源黑体旧字形 Normal" panose="020B0400000000000000" charset="-128"/>
              </a:rPr>
              <a:t> </a:t>
            </a:r>
            <a:r>
              <a:rPr sz="2400">
                <a:solidFill>
                  <a:schemeClr val="tx1">
                    <a:lumMod val="65000"/>
                    <a:lumOff val="35000"/>
                  </a:schemeClr>
                </a:solidFill>
                <a:latin typeface="思源黑体旧字形 Normal" panose="020B0400000000000000" charset="-128"/>
                <a:ea typeface="思源黑体旧字形 Normal" panose="020B0400000000000000" charset="-128"/>
              </a:rPr>
              <a:t>学前教育的人力资源管理</a:t>
            </a:r>
            <a:endParaRPr sz="2400">
              <a:solidFill>
                <a:schemeClr val="tx1">
                  <a:lumMod val="65000"/>
                  <a:lumOff val="35000"/>
                </a:schemeClr>
              </a:solidFill>
              <a:latin typeface="思源黑体旧字形 Normal" panose="020B0400000000000000" charset="-128"/>
              <a:ea typeface="思源黑体旧字形 Normal" panose="020B0400000000000000" charset="-128"/>
            </a:endParaRPr>
          </a:p>
        </p:txBody>
      </p:sp>
      <p:sp>
        <p:nvSpPr>
          <p:cNvPr id="8" name="文本框 7"/>
          <p:cNvSpPr txBox="1"/>
          <p:nvPr/>
        </p:nvSpPr>
        <p:spPr>
          <a:xfrm>
            <a:off x="1691640" y="2776855"/>
            <a:ext cx="676910" cy="1014730"/>
          </a:xfrm>
          <a:prstGeom prst="rect">
            <a:avLst/>
          </a:prstGeom>
          <a:noFill/>
          <a:effectLst/>
        </p:spPr>
        <p:txBody>
          <a:bodyPr vert="horz" wrap="square" rtlCol="0" anchor="ctr" anchorCtr="0">
            <a:spAutoFit/>
          </a:bodyPr>
          <a:p>
            <a:pPr algn="dist"/>
            <a:r>
              <a:rPr lang="en-US" altLang="zh-CN" sz="6000">
                <a:solidFill>
                  <a:srgbClr val="5A97A6"/>
                </a:solidFill>
                <a:latin typeface="思源黑体旧字形 Normal" panose="020B0400000000000000" charset="-128"/>
                <a:ea typeface="思源黑体旧字形 Normal" panose="020B0400000000000000" charset="-128"/>
              </a:rPr>
              <a:t>5</a:t>
            </a:r>
            <a:endParaRPr lang="en-US" altLang="zh-CN" sz="6000">
              <a:solidFill>
                <a:srgbClr val="5A97A6"/>
              </a:solidFill>
              <a:latin typeface="思源黑体旧字形 Normal" panose="020B0400000000000000" charset="-128"/>
              <a:ea typeface="思源黑体旧字形 Normal" panose="020B0400000000000000" charset="-128"/>
            </a:endParaRPr>
          </a:p>
        </p:txBody>
      </p:sp>
      <p:sp>
        <p:nvSpPr>
          <p:cNvPr id="12" name="文本框 11"/>
          <p:cNvSpPr txBox="1"/>
          <p:nvPr/>
        </p:nvSpPr>
        <p:spPr>
          <a:xfrm>
            <a:off x="6281420" y="2776855"/>
            <a:ext cx="676910" cy="1014730"/>
          </a:xfrm>
          <a:prstGeom prst="rect">
            <a:avLst/>
          </a:prstGeom>
          <a:noFill/>
          <a:effectLst/>
        </p:spPr>
        <p:txBody>
          <a:bodyPr vert="horz" wrap="square" rtlCol="0" anchor="ctr" anchorCtr="0">
            <a:spAutoFit/>
          </a:bodyPr>
          <a:p>
            <a:pPr algn="dist"/>
            <a:r>
              <a:rPr lang="en-US" altLang="zh-CN" sz="6000">
                <a:solidFill>
                  <a:srgbClr val="5A97A6"/>
                </a:solidFill>
                <a:latin typeface="思源黑体旧字形 Normal" panose="020B0400000000000000" charset="-128"/>
                <a:ea typeface="思源黑体旧字形 Normal" panose="020B0400000000000000" charset="-128"/>
              </a:rPr>
              <a:t>6</a:t>
            </a:r>
            <a:endParaRPr lang="en-US" altLang="zh-CN" sz="6000">
              <a:solidFill>
                <a:srgbClr val="5A97A6"/>
              </a:solidFill>
              <a:latin typeface="思源黑体旧字形 Normal" panose="020B0400000000000000" charset="-128"/>
              <a:ea typeface="思源黑体旧字形 Normal" panose="020B0400000000000000" charset="-128"/>
            </a:endParaRPr>
          </a:p>
        </p:txBody>
      </p:sp>
      <p:sp>
        <p:nvSpPr>
          <p:cNvPr id="13" name="文本框 12"/>
          <p:cNvSpPr txBox="1"/>
          <p:nvPr/>
        </p:nvSpPr>
        <p:spPr>
          <a:xfrm>
            <a:off x="1691640" y="4155440"/>
            <a:ext cx="676910" cy="1014730"/>
          </a:xfrm>
          <a:prstGeom prst="rect">
            <a:avLst/>
          </a:prstGeom>
          <a:noFill/>
          <a:effectLst/>
        </p:spPr>
        <p:txBody>
          <a:bodyPr vert="horz" wrap="square" rtlCol="0" anchor="ctr" anchorCtr="0">
            <a:spAutoFit/>
          </a:bodyPr>
          <a:p>
            <a:pPr algn="dist"/>
            <a:r>
              <a:rPr lang="en-US" altLang="zh-CN" sz="6000">
                <a:solidFill>
                  <a:srgbClr val="5A97A6"/>
                </a:solidFill>
                <a:latin typeface="思源黑体旧字形 Normal" panose="020B0400000000000000" charset="-128"/>
                <a:ea typeface="思源黑体旧字形 Normal" panose="020B0400000000000000" charset="-128"/>
              </a:rPr>
              <a:t>7</a:t>
            </a:r>
            <a:endParaRPr lang="en-US" altLang="zh-CN" sz="6000">
              <a:solidFill>
                <a:srgbClr val="5A97A6"/>
              </a:solidFill>
              <a:latin typeface="思源黑体旧字形 Normal" panose="020B0400000000000000" charset="-128"/>
              <a:ea typeface="思源黑体旧字形 Normal" panose="020B0400000000000000" charset="-128"/>
            </a:endParaRPr>
          </a:p>
        </p:txBody>
      </p:sp>
      <p:sp>
        <p:nvSpPr>
          <p:cNvPr id="14" name="文本框 13"/>
          <p:cNvSpPr txBox="1"/>
          <p:nvPr/>
        </p:nvSpPr>
        <p:spPr>
          <a:xfrm>
            <a:off x="6281420" y="4155440"/>
            <a:ext cx="676910" cy="1014730"/>
          </a:xfrm>
          <a:prstGeom prst="rect">
            <a:avLst/>
          </a:prstGeom>
          <a:noFill/>
          <a:effectLst/>
        </p:spPr>
        <p:txBody>
          <a:bodyPr vert="horz" wrap="square" rtlCol="0" anchor="ctr" anchorCtr="0">
            <a:spAutoFit/>
          </a:bodyPr>
          <a:p>
            <a:pPr algn="dist"/>
            <a:r>
              <a:rPr lang="en-US" altLang="zh-CN" sz="6000">
                <a:solidFill>
                  <a:srgbClr val="5A97A6"/>
                </a:solidFill>
                <a:latin typeface="思源黑体旧字形 Normal" panose="020B0400000000000000" charset="-128"/>
                <a:ea typeface="思源黑体旧字形 Normal" panose="020B0400000000000000" charset="-128"/>
              </a:rPr>
              <a:t>8</a:t>
            </a:r>
            <a:endParaRPr lang="en-US" altLang="zh-CN" sz="6000">
              <a:solidFill>
                <a:srgbClr val="5A97A6"/>
              </a:solidFill>
              <a:latin typeface="思源黑体旧字形 Normal" panose="020B0400000000000000" charset="-128"/>
              <a:ea typeface="思源黑体旧字形 Normal" panose="020B0400000000000000" charset="-128"/>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914525" y="1352550"/>
            <a:ext cx="8362315" cy="583565"/>
          </a:xfrm>
          <a:prstGeom prst="rect">
            <a:avLst/>
          </a:prstGeom>
          <a:noFill/>
        </p:spPr>
        <p:txBody>
          <a:bodyPr wrap="square" rtlCol="0" anchor="t">
            <a:spAutoFit/>
          </a:bodyPr>
          <a:p>
            <a:r>
              <a:rPr lang="zh-CN" altLang="en-US" sz="3200">
                <a:solidFill>
                  <a:schemeClr val="tx1"/>
                </a:solidFill>
                <a:latin typeface="方正艺黑简体" panose="03000509000000000000" charset="-122"/>
                <a:ea typeface="方正艺黑简体" panose="03000509000000000000" charset="-122"/>
              </a:rPr>
              <a:t>一、心理环境管理概述</a:t>
            </a:r>
            <a:endParaRPr lang="zh-CN" altLang="en-US" sz="3200">
              <a:solidFill>
                <a:schemeClr val="tx1"/>
              </a:solidFill>
              <a:latin typeface="方正艺黑简体" panose="03000509000000000000" charset="-122"/>
              <a:ea typeface="方正艺黑简体" panose="03000509000000000000" charset="-122"/>
            </a:endParaRPr>
          </a:p>
        </p:txBody>
      </p:sp>
      <p:sp>
        <p:nvSpPr>
          <p:cNvPr id="3" name="文本框 2"/>
          <p:cNvSpPr txBox="1"/>
          <p:nvPr/>
        </p:nvSpPr>
        <p:spPr>
          <a:xfrm>
            <a:off x="2687320" y="2315528"/>
            <a:ext cx="6992620" cy="3830955"/>
          </a:xfrm>
          <a:prstGeom prst="rect">
            <a:avLst/>
          </a:prstGeom>
          <a:noFill/>
        </p:spPr>
        <p:txBody>
          <a:bodyPr wrap="square" rtlCol="0" anchor="ctr" anchorCtr="0">
            <a:spAutoFit/>
          </a:bodyPr>
          <a:p>
            <a:pPr marL="0" indent="0" algn="just">
              <a:lnSpc>
                <a:spcPct val="150000"/>
              </a:lnSpc>
              <a:buNone/>
            </a:pPr>
            <a:r>
              <a:rPr lang="zh-CN" altLang="en-US" dirty="0">
                <a:latin typeface="Microsoft YaHei Regular" panose="020B0503020204020204" charset="-122"/>
                <a:ea typeface="Microsoft YaHei Regular" panose="020B0503020204020204" charset="-122"/>
                <a:cs typeface="Microsoft YaHei Regular" panose="020B0503020204020204" charset="-122"/>
                <a:sym typeface="+mn-ea"/>
              </a:rPr>
              <a:t>客观环境中的各种事物不以人的意志为转移而客观存在，但只有在它们为人所感受和体验时，才能对人的心理与行为产生影响。这些对人的心理产生了实际影响的环境因素，即被反映到心理世界中来，在人的头脑中形成的环境映象，我们称为“心理环境”。它是指对人的心理发挥着实际影响的社会生活环境，包括对人产生影响的一切人、事、物。幼儿园作为群体式的保育和教育机构，其心理环境包括了幼儿生活、学习和游戏的全部空间，特别是幼儿的学习、活动及生活的气氛，幼儿园的人际关系及风气等，对幼儿的身心发展起着潜移默化的影响作用。</a:t>
            </a:r>
            <a:endParaRPr lang="zh-CN" altLang="en-US" dirty="0">
              <a:latin typeface="Microsoft YaHei Regular" panose="020B0503020204020204" charset="-122"/>
              <a:ea typeface="Microsoft YaHei Regular" panose="020B0503020204020204" charset="-122"/>
              <a:cs typeface="Microsoft YaHei Regular" panose="020B0503020204020204" charset="-122"/>
              <a:sym typeface="+mn-ea"/>
            </a:endParaRPr>
          </a:p>
        </p:txBody>
      </p:sp>
    </p:spTree>
    <p:custDataLst>
      <p:tags r:id="rId1"/>
    </p:custDataLst>
  </p:cSld>
  <p:clrMapOvr>
    <a:masterClrMapping/>
  </p:clrMapOvr>
  <p:transition spd="slow" advTm="3000"/>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914525" y="1352550"/>
            <a:ext cx="8362315" cy="583565"/>
          </a:xfrm>
          <a:prstGeom prst="rect">
            <a:avLst/>
          </a:prstGeom>
          <a:noFill/>
        </p:spPr>
        <p:txBody>
          <a:bodyPr wrap="square" rtlCol="0" anchor="t">
            <a:spAutoFit/>
          </a:bodyPr>
          <a:p>
            <a:r>
              <a:rPr lang="zh-CN" altLang="en-US" sz="3200">
                <a:solidFill>
                  <a:schemeClr val="tx1"/>
                </a:solidFill>
                <a:latin typeface="方正艺黑简体" panose="03000509000000000000" charset="-122"/>
                <a:ea typeface="方正艺黑简体" panose="03000509000000000000" charset="-122"/>
              </a:rPr>
              <a:t>二、心理环境管理的意义</a:t>
            </a:r>
            <a:endParaRPr lang="zh-CN" altLang="en-US" sz="3200">
              <a:solidFill>
                <a:schemeClr val="tx1"/>
              </a:solidFill>
              <a:latin typeface="方正艺黑简体" panose="03000509000000000000" charset="-122"/>
              <a:ea typeface="方正艺黑简体" panose="03000509000000000000" charset="-122"/>
            </a:endParaRPr>
          </a:p>
        </p:txBody>
      </p:sp>
      <p:sp>
        <p:nvSpPr>
          <p:cNvPr id="3" name="文本框 2"/>
          <p:cNvSpPr txBox="1"/>
          <p:nvPr/>
        </p:nvSpPr>
        <p:spPr>
          <a:xfrm>
            <a:off x="2687320" y="2315528"/>
            <a:ext cx="6992620" cy="3830955"/>
          </a:xfrm>
          <a:prstGeom prst="rect">
            <a:avLst/>
          </a:prstGeom>
          <a:noFill/>
        </p:spPr>
        <p:txBody>
          <a:bodyPr wrap="square" rtlCol="0" anchor="ctr" anchorCtr="0">
            <a:spAutoFit/>
          </a:bodyPr>
          <a:p>
            <a:pPr marL="0" indent="0" algn="just">
              <a:lnSpc>
                <a:spcPct val="150000"/>
              </a:lnSpc>
              <a:buNone/>
            </a:pPr>
            <a:r>
              <a:rPr lang="zh-CN" altLang="en-US" dirty="0">
                <a:latin typeface="Microsoft YaHei Regular" panose="020B0503020204020204" charset="-122"/>
                <a:ea typeface="Microsoft YaHei Regular" panose="020B0503020204020204" charset="-122"/>
                <a:cs typeface="Microsoft YaHei Regular" panose="020B0503020204020204" charset="-122"/>
                <a:sym typeface="+mn-ea"/>
              </a:rPr>
              <a:t>心理环境能使人在不知不觉中受到感染和熏陶。良好的心理环境，有助于培养教职员工努力进取、奋力向上的个性品质，也有利于形成协调的人际关系，使员工乐于从事自己的学习和工作，使幼儿积极向上；相反，不良的心理环境，只能使人感到处处受压抑，导致各种个性不良品质的形成，也会使幼儿情绪低落，养成消极的思想方法和行为习惯。因此，研究幼儿园心理环境的意义就在于有效地掌握影响人的心理和行为的各种环境因素，通过科学的管理方法和手段，利用和控制这些因素，使之有利于教职员工积极性的发挥，促进幼儿的健康成长，以保证幼儿园发展目标的实现。</a:t>
            </a:r>
            <a:endParaRPr lang="zh-CN" altLang="en-US" dirty="0">
              <a:latin typeface="Microsoft YaHei Regular" panose="020B0503020204020204" charset="-122"/>
              <a:ea typeface="Microsoft YaHei Regular" panose="020B0503020204020204" charset="-122"/>
              <a:cs typeface="Microsoft YaHei Regular" panose="020B0503020204020204" charset="-122"/>
              <a:sym typeface="+mn-ea"/>
            </a:endParaRPr>
          </a:p>
        </p:txBody>
      </p:sp>
    </p:spTree>
    <p:custDataLst>
      <p:tags r:id="rId1"/>
    </p:custDataLst>
  </p:cSld>
  <p:clrMapOvr>
    <a:masterClrMapping/>
  </p:clrMapOvr>
  <p:transition spd="slow" advTm="3000"/>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615950" y="622935"/>
            <a:ext cx="11333480" cy="677545"/>
          </a:xfrm>
        </p:spPr>
        <p:txBody>
          <a:bodyPr/>
          <a:p>
            <a:r>
              <a:rPr lang="zh-CN" altLang="en-US">
                <a:solidFill>
                  <a:schemeClr val="tx1"/>
                </a:solidFill>
              </a:rPr>
              <a:t>三、心理环境管理的途径</a:t>
            </a:r>
            <a:endParaRPr lang="zh-CN" altLang="en-US">
              <a:solidFill>
                <a:schemeClr val="tx1"/>
              </a:solidFill>
            </a:endParaRPr>
          </a:p>
        </p:txBody>
      </p:sp>
      <p:sp>
        <p:nvSpPr>
          <p:cNvPr id="36" name="圆角矩形 35"/>
          <p:cNvSpPr/>
          <p:nvPr>
            <p:custDataLst>
              <p:tags r:id="rId1"/>
            </p:custDataLst>
          </p:nvPr>
        </p:nvSpPr>
        <p:spPr>
          <a:xfrm>
            <a:off x="429260" y="3570605"/>
            <a:ext cx="11333480" cy="238125"/>
          </a:xfrm>
          <a:prstGeom prst="roundRect">
            <a:avLst>
              <a:gd name="adj" fmla="val 50000"/>
            </a:avLst>
          </a:prstGeom>
          <a:gradFill>
            <a:gsLst>
              <a:gs pos="100000">
                <a:srgbClr val="6096E6">
                  <a:lumMod val="5000"/>
                  <a:lumOff val="95000"/>
                </a:srgbClr>
              </a:gs>
              <a:gs pos="13000">
                <a:srgbClr val="6096E6"/>
              </a:gs>
            </a:gsLst>
            <a:path path="circle">
              <a:fillToRect l="50000" t="50000" r="50000" b="50000"/>
            </a:path>
            <a:tileRect/>
          </a:gra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p>
        </p:txBody>
      </p:sp>
      <p:sp>
        <p:nvSpPr>
          <p:cNvPr id="11" name="圆角矩形 10"/>
          <p:cNvSpPr/>
          <p:nvPr>
            <p:custDataLst>
              <p:tags r:id="rId2"/>
            </p:custDataLst>
          </p:nvPr>
        </p:nvSpPr>
        <p:spPr>
          <a:xfrm rot="2640000">
            <a:off x="2046605" y="3081020"/>
            <a:ext cx="1216025" cy="1216025"/>
          </a:xfrm>
          <a:prstGeom prst="roundRect">
            <a:avLst/>
          </a:prstGeom>
          <a:solidFill>
            <a:srgbClr val="FFFFFF"/>
          </a:solidFill>
          <a:ln>
            <a:noFill/>
          </a:ln>
          <a:effectLst>
            <a:outerShdw blurRad="114300" dist="50800" dir="5400000" algn="ctr" rotWithShape="0">
              <a:srgbClr val="000000">
                <a:alpha val="4000"/>
              </a:srgbClr>
            </a:outerShdw>
          </a:effectLst>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p>
        </p:txBody>
      </p:sp>
      <p:sp>
        <p:nvSpPr>
          <p:cNvPr id="12" name="圆角矩形 11"/>
          <p:cNvSpPr/>
          <p:nvPr>
            <p:custDataLst>
              <p:tags r:id="rId3"/>
            </p:custDataLst>
          </p:nvPr>
        </p:nvSpPr>
        <p:spPr>
          <a:xfrm rot="2640000">
            <a:off x="3765550" y="3081020"/>
            <a:ext cx="1216025" cy="1216025"/>
          </a:xfrm>
          <a:prstGeom prst="roundRect">
            <a:avLst/>
          </a:prstGeom>
          <a:solidFill>
            <a:srgbClr val="FFFFFF"/>
          </a:solidFill>
          <a:ln>
            <a:noFill/>
          </a:ln>
          <a:effectLst>
            <a:outerShdw blurRad="114300" dist="50800" dir="5400000" algn="ctr" rotWithShape="0">
              <a:srgbClr val="000000">
                <a:alpha val="4000"/>
              </a:srgbClr>
            </a:outerShdw>
          </a:effectLst>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p>
        </p:txBody>
      </p:sp>
      <p:sp>
        <p:nvSpPr>
          <p:cNvPr id="13" name="圆角矩形 12"/>
          <p:cNvSpPr/>
          <p:nvPr>
            <p:custDataLst>
              <p:tags r:id="rId4"/>
            </p:custDataLst>
          </p:nvPr>
        </p:nvSpPr>
        <p:spPr>
          <a:xfrm rot="2640000">
            <a:off x="5484495" y="3081020"/>
            <a:ext cx="1216025" cy="1216025"/>
          </a:xfrm>
          <a:prstGeom prst="roundRect">
            <a:avLst/>
          </a:prstGeom>
          <a:solidFill>
            <a:srgbClr val="FFFFFF"/>
          </a:solidFill>
          <a:ln>
            <a:noFill/>
          </a:ln>
          <a:effectLst>
            <a:outerShdw blurRad="114300" dist="50800" dir="5400000" algn="ctr" rotWithShape="0">
              <a:srgbClr val="000000">
                <a:alpha val="4000"/>
              </a:srgbClr>
            </a:outerShdw>
          </a:effectLst>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p>
        </p:txBody>
      </p:sp>
      <p:sp>
        <p:nvSpPr>
          <p:cNvPr id="14" name="圆角矩形 13"/>
          <p:cNvSpPr/>
          <p:nvPr>
            <p:custDataLst>
              <p:tags r:id="rId5"/>
            </p:custDataLst>
          </p:nvPr>
        </p:nvSpPr>
        <p:spPr>
          <a:xfrm rot="2640000">
            <a:off x="7203440" y="3081020"/>
            <a:ext cx="1216025" cy="1216025"/>
          </a:xfrm>
          <a:prstGeom prst="roundRect">
            <a:avLst/>
          </a:prstGeom>
          <a:solidFill>
            <a:srgbClr val="FFFFFF"/>
          </a:solidFill>
          <a:ln>
            <a:noFill/>
          </a:ln>
          <a:effectLst>
            <a:outerShdw blurRad="114300" dist="50800" dir="5400000" algn="ctr" rotWithShape="0">
              <a:srgbClr val="000000">
                <a:alpha val="4000"/>
              </a:srgbClr>
            </a:outerShdw>
          </a:effectLst>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p>
        </p:txBody>
      </p:sp>
      <p:sp>
        <p:nvSpPr>
          <p:cNvPr id="15" name="圆角矩形 14"/>
          <p:cNvSpPr/>
          <p:nvPr>
            <p:custDataLst>
              <p:tags r:id="rId6"/>
            </p:custDataLst>
          </p:nvPr>
        </p:nvSpPr>
        <p:spPr>
          <a:xfrm rot="2640000">
            <a:off x="8922385" y="3081020"/>
            <a:ext cx="1216025" cy="1216025"/>
          </a:xfrm>
          <a:prstGeom prst="roundRect">
            <a:avLst/>
          </a:prstGeom>
          <a:solidFill>
            <a:srgbClr val="FFFFFF"/>
          </a:solidFill>
          <a:ln>
            <a:noFill/>
          </a:ln>
          <a:effectLst>
            <a:outerShdw blurRad="114300" dist="50800" dir="5400000" algn="ctr" rotWithShape="0">
              <a:srgbClr val="000000">
                <a:alpha val="4000"/>
              </a:srgbClr>
            </a:outerShdw>
          </a:effectLst>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p>
        </p:txBody>
      </p:sp>
      <p:sp>
        <p:nvSpPr>
          <p:cNvPr id="17" name="圆角矩形 16"/>
          <p:cNvSpPr/>
          <p:nvPr>
            <p:custDataLst>
              <p:tags r:id="rId7"/>
            </p:custDataLst>
          </p:nvPr>
        </p:nvSpPr>
        <p:spPr>
          <a:xfrm rot="2640000">
            <a:off x="2183130" y="3217545"/>
            <a:ext cx="942975" cy="942975"/>
          </a:xfrm>
          <a:prstGeom prst="roundRect">
            <a:avLst/>
          </a:prstGeom>
          <a:noFill/>
          <a:ln w="69850">
            <a:gradFill>
              <a:gsLst>
                <a:gs pos="100000">
                  <a:srgbClr val="6096E6">
                    <a:lumMod val="60000"/>
                    <a:lumOff val="40000"/>
                  </a:srgbClr>
                </a:gs>
                <a:gs pos="0">
                  <a:srgbClr val="6096E6"/>
                </a:gs>
              </a:gsLst>
              <a:path path="circle">
                <a:fillToRect t="100000" r="100000"/>
              </a:path>
              <a:tileRect l="-100000" b="-100000"/>
            </a:gradFill>
          </a:ln>
          <a:effectLst>
            <a:outerShdw blurRad="393700" dist="50800" dir="5400000" algn="ctr" rotWithShape="0">
              <a:srgbClr val="FFFFFF">
                <a:alpha val="18000"/>
              </a:srgbClr>
            </a:outerShdw>
          </a:effectLst>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p>
        </p:txBody>
      </p:sp>
      <p:sp>
        <p:nvSpPr>
          <p:cNvPr id="19" name="圆角矩形 18"/>
          <p:cNvSpPr/>
          <p:nvPr>
            <p:custDataLst>
              <p:tags r:id="rId8"/>
            </p:custDataLst>
          </p:nvPr>
        </p:nvSpPr>
        <p:spPr>
          <a:xfrm rot="2640000">
            <a:off x="5621020" y="3217545"/>
            <a:ext cx="942975" cy="942975"/>
          </a:xfrm>
          <a:prstGeom prst="roundRect">
            <a:avLst/>
          </a:prstGeom>
          <a:noFill/>
          <a:ln w="69850">
            <a:gradFill>
              <a:gsLst>
                <a:gs pos="100000">
                  <a:srgbClr val="56CA95">
                    <a:lumMod val="60000"/>
                    <a:lumOff val="40000"/>
                  </a:srgbClr>
                </a:gs>
                <a:gs pos="0">
                  <a:srgbClr val="56CA95"/>
                </a:gs>
              </a:gsLst>
              <a:path path="circle">
                <a:fillToRect t="100000" r="100000"/>
              </a:path>
              <a:tileRect l="-100000" b="-100000"/>
            </a:gradFill>
          </a:ln>
          <a:effectLst>
            <a:outerShdw blurRad="393700" dist="50800" dir="5400000" algn="ctr" rotWithShape="0">
              <a:srgbClr val="FFFFFF">
                <a:alpha val="18000"/>
              </a:srgbClr>
            </a:outerShdw>
          </a:effectLst>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p>
        </p:txBody>
      </p:sp>
      <p:sp>
        <p:nvSpPr>
          <p:cNvPr id="22" name="圆角矩形 21"/>
          <p:cNvSpPr/>
          <p:nvPr>
            <p:custDataLst>
              <p:tags r:id="rId9"/>
            </p:custDataLst>
          </p:nvPr>
        </p:nvSpPr>
        <p:spPr>
          <a:xfrm rot="2640000">
            <a:off x="3901440" y="3217545"/>
            <a:ext cx="942975" cy="942975"/>
          </a:xfrm>
          <a:prstGeom prst="roundRect">
            <a:avLst/>
          </a:prstGeom>
          <a:noFill/>
          <a:ln w="69850">
            <a:gradFill>
              <a:gsLst>
                <a:gs pos="100000">
                  <a:srgbClr val="58B6E5">
                    <a:lumMod val="60000"/>
                    <a:lumOff val="40000"/>
                  </a:srgbClr>
                </a:gs>
                <a:gs pos="0">
                  <a:srgbClr val="58B6E5"/>
                </a:gs>
              </a:gsLst>
              <a:path path="circle">
                <a:fillToRect t="100000" r="100000"/>
              </a:path>
              <a:tileRect l="-100000" b="-100000"/>
            </a:gradFill>
          </a:ln>
          <a:effectLst>
            <a:outerShdw blurRad="393700" dist="50800" dir="5400000" algn="ctr" rotWithShape="0">
              <a:srgbClr val="FFFFFF">
                <a:alpha val="18000"/>
              </a:srgbClr>
            </a:outerShdw>
          </a:effectLst>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p>
        </p:txBody>
      </p:sp>
      <p:sp>
        <p:nvSpPr>
          <p:cNvPr id="23" name="圆角矩形 22"/>
          <p:cNvSpPr/>
          <p:nvPr>
            <p:custDataLst>
              <p:tags r:id="rId10"/>
            </p:custDataLst>
          </p:nvPr>
        </p:nvSpPr>
        <p:spPr>
          <a:xfrm rot="18960000" flipH="1">
            <a:off x="7340600" y="3217545"/>
            <a:ext cx="942975" cy="942975"/>
          </a:xfrm>
          <a:prstGeom prst="roundRect">
            <a:avLst/>
          </a:prstGeom>
          <a:noFill/>
          <a:ln w="69850">
            <a:gradFill>
              <a:gsLst>
                <a:gs pos="100000">
                  <a:srgbClr val="FFBA55">
                    <a:lumMod val="60000"/>
                    <a:lumOff val="40000"/>
                  </a:srgbClr>
                </a:gs>
                <a:gs pos="0">
                  <a:srgbClr val="FFBA55"/>
                </a:gs>
              </a:gsLst>
              <a:path path="circle">
                <a:fillToRect t="100000" r="100000"/>
              </a:path>
              <a:tileRect l="-100000" b="-100000"/>
            </a:gradFill>
          </a:ln>
          <a:effectLst>
            <a:outerShdw blurRad="393700" dist="50800" dir="5400000" algn="ctr" rotWithShape="0">
              <a:srgbClr val="FFFFFF">
                <a:alpha val="18000"/>
              </a:srgbClr>
            </a:outerShdw>
          </a:effectLst>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p>
        </p:txBody>
      </p:sp>
      <p:sp>
        <p:nvSpPr>
          <p:cNvPr id="24" name="圆角矩形 23"/>
          <p:cNvSpPr/>
          <p:nvPr>
            <p:custDataLst>
              <p:tags r:id="rId11"/>
            </p:custDataLst>
          </p:nvPr>
        </p:nvSpPr>
        <p:spPr>
          <a:xfrm rot="18960000" flipH="1">
            <a:off x="9060180" y="3217545"/>
            <a:ext cx="942975" cy="942975"/>
          </a:xfrm>
          <a:prstGeom prst="roundRect">
            <a:avLst/>
          </a:prstGeom>
          <a:noFill/>
          <a:ln w="69850">
            <a:gradFill>
              <a:gsLst>
                <a:gs pos="100000">
                  <a:srgbClr val="F18870">
                    <a:lumMod val="60000"/>
                    <a:lumOff val="40000"/>
                  </a:srgbClr>
                </a:gs>
                <a:gs pos="0">
                  <a:srgbClr val="F18870"/>
                </a:gs>
              </a:gsLst>
              <a:path path="circle">
                <a:fillToRect t="100000" r="100000"/>
              </a:path>
              <a:tileRect l="-100000" b="-100000"/>
            </a:gradFill>
          </a:ln>
          <a:effectLst>
            <a:outerShdw blurRad="393700" dist="50800" dir="5400000" algn="ctr" rotWithShape="0">
              <a:srgbClr val="FFFFFF">
                <a:alpha val="18000"/>
              </a:srgbClr>
            </a:outerShdw>
          </a:effectLst>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p>
        </p:txBody>
      </p:sp>
      <p:pic>
        <p:nvPicPr>
          <p:cNvPr id="28" name="图片 27" descr="343435383037343b343532333833373bb9abcbbe"/>
          <p:cNvPicPr>
            <a:picLocks noChangeAspect="1"/>
          </p:cNvPicPr>
          <p:nvPr>
            <p:custDataLst>
              <p:tags r:id="rId12"/>
            </p:custDataLst>
          </p:nvPr>
        </p:nvPicPr>
        <p:blipFill>
          <a:blip r:embed="rId13">
            <a:extLst>
              <a:ext uri="{96DAC541-7B7A-43D3-8B79-37D633B846F1}">
                <asvg:svgBlip xmlns:asvg="http://schemas.microsoft.com/office/drawing/2016/SVG/main" r:embed="rId14"/>
              </a:ext>
            </a:extLst>
          </a:blip>
          <a:stretch>
            <a:fillRect/>
          </a:stretch>
        </p:blipFill>
        <p:spPr>
          <a:xfrm>
            <a:off x="2402840" y="3437255"/>
            <a:ext cx="504190" cy="504190"/>
          </a:xfrm>
          <a:prstGeom prst="rect">
            <a:avLst/>
          </a:prstGeom>
          <a:effectLst>
            <a:outerShdw blurRad="50800" dist="50800" dir="5400000" algn="ctr" rotWithShape="0">
              <a:srgbClr val="000000">
                <a:alpha val="18000"/>
              </a:srgbClr>
            </a:outerShdw>
          </a:effectLst>
        </p:spPr>
      </p:pic>
      <p:pic>
        <p:nvPicPr>
          <p:cNvPr id="29" name="图片 28" descr="343435383037343b343532333835313bc7e5b5a5"/>
          <p:cNvPicPr>
            <a:picLocks noChangeAspect="1"/>
          </p:cNvPicPr>
          <p:nvPr>
            <p:custDataLst>
              <p:tags r:id="rId15"/>
            </p:custDataLst>
          </p:nvPr>
        </p:nvPicPr>
        <p:blipFill>
          <a:blip r:embed="rId16">
            <a:extLst>
              <a:ext uri="{96DAC541-7B7A-43D3-8B79-37D633B846F1}">
                <asvg:svgBlip xmlns:asvg="http://schemas.microsoft.com/office/drawing/2016/SVG/main" r:embed="rId17"/>
              </a:ext>
            </a:extLst>
          </a:blip>
          <a:stretch>
            <a:fillRect/>
          </a:stretch>
        </p:blipFill>
        <p:spPr>
          <a:xfrm>
            <a:off x="4121785" y="3437255"/>
            <a:ext cx="504190" cy="504190"/>
          </a:xfrm>
          <a:prstGeom prst="rect">
            <a:avLst/>
          </a:prstGeom>
          <a:effectLst>
            <a:outerShdw blurRad="50800" dist="50800" dir="5400000" algn="ctr" rotWithShape="0">
              <a:srgbClr val="000000">
                <a:alpha val="18000"/>
              </a:srgbClr>
            </a:outerShdw>
          </a:effectLst>
        </p:spPr>
      </p:pic>
      <p:pic>
        <p:nvPicPr>
          <p:cNvPr id="30" name="图片 29" descr="343435383037343b343532333834333bb9a4d7f7"/>
          <p:cNvPicPr>
            <a:picLocks noChangeAspect="1"/>
          </p:cNvPicPr>
          <p:nvPr>
            <p:custDataLst>
              <p:tags r:id="rId18"/>
            </p:custDataLst>
          </p:nvPr>
        </p:nvPicPr>
        <p:blipFill>
          <a:blip r:embed="rId19">
            <a:extLst>
              <a:ext uri="{96DAC541-7B7A-43D3-8B79-37D633B846F1}">
                <asvg:svgBlip xmlns:asvg="http://schemas.microsoft.com/office/drawing/2016/SVG/main" r:embed="rId20"/>
              </a:ext>
            </a:extLst>
          </a:blip>
          <a:stretch>
            <a:fillRect/>
          </a:stretch>
        </p:blipFill>
        <p:spPr>
          <a:xfrm>
            <a:off x="5840730" y="3437255"/>
            <a:ext cx="504190" cy="504190"/>
          </a:xfrm>
          <a:prstGeom prst="rect">
            <a:avLst/>
          </a:prstGeom>
          <a:effectLst>
            <a:outerShdw blurRad="50800" dist="50800" dir="5400000" algn="ctr" rotWithShape="0">
              <a:srgbClr val="000000">
                <a:alpha val="18000"/>
              </a:srgbClr>
            </a:outerShdw>
          </a:effectLst>
        </p:spPr>
      </p:pic>
      <p:pic>
        <p:nvPicPr>
          <p:cNvPr id="31" name="图片 30" descr="343435383037343b343532333834323bbdb1b1ad"/>
          <p:cNvPicPr>
            <a:picLocks noChangeAspect="1"/>
          </p:cNvPicPr>
          <p:nvPr>
            <p:custDataLst>
              <p:tags r:id="rId21"/>
            </p:custDataLst>
          </p:nvPr>
        </p:nvPicPr>
        <p:blipFill>
          <a:blip r:embed="rId22">
            <a:extLst>
              <a:ext uri="{96DAC541-7B7A-43D3-8B79-37D633B846F1}">
                <asvg:svgBlip xmlns:asvg="http://schemas.microsoft.com/office/drawing/2016/SVG/main" r:embed="rId23"/>
              </a:ext>
            </a:extLst>
          </a:blip>
          <a:stretch>
            <a:fillRect/>
          </a:stretch>
        </p:blipFill>
        <p:spPr>
          <a:xfrm>
            <a:off x="7559675" y="3437255"/>
            <a:ext cx="504190" cy="504190"/>
          </a:xfrm>
          <a:prstGeom prst="rect">
            <a:avLst/>
          </a:prstGeom>
          <a:effectLst>
            <a:outerShdw blurRad="50800" dist="50800" dir="5400000" algn="ctr" rotWithShape="0">
              <a:srgbClr val="000000">
                <a:alpha val="18000"/>
              </a:srgbClr>
            </a:outerShdw>
          </a:effectLst>
        </p:spPr>
      </p:pic>
      <p:pic>
        <p:nvPicPr>
          <p:cNvPr id="32" name="图片 31" descr="343435383037343b343533303738313bb1e3c0fbccf9"/>
          <p:cNvPicPr>
            <a:picLocks noChangeAspect="1"/>
          </p:cNvPicPr>
          <p:nvPr>
            <p:custDataLst>
              <p:tags r:id="rId24"/>
            </p:custDataLst>
          </p:nvPr>
        </p:nvPicPr>
        <p:blipFill>
          <a:blip r:embed="rId25">
            <a:extLst>
              <a:ext uri="{96DAC541-7B7A-43D3-8B79-37D633B846F1}">
                <asvg:svgBlip xmlns:asvg="http://schemas.microsoft.com/office/drawing/2016/SVG/main" r:embed="rId26"/>
              </a:ext>
            </a:extLst>
          </a:blip>
          <a:stretch>
            <a:fillRect/>
          </a:stretch>
        </p:blipFill>
        <p:spPr>
          <a:xfrm>
            <a:off x="9278620" y="3437255"/>
            <a:ext cx="504190" cy="504190"/>
          </a:xfrm>
          <a:prstGeom prst="rect">
            <a:avLst/>
          </a:prstGeom>
          <a:effectLst>
            <a:outerShdw blurRad="50800" dist="50800" dir="5400000" algn="ctr" rotWithShape="0">
              <a:srgbClr val="000000">
                <a:alpha val="18000"/>
              </a:srgbClr>
            </a:outerShdw>
          </a:effectLst>
        </p:spPr>
      </p:pic>
      <p:sp>
        <p:nvSpPr>
          <p:cNvPr id="37" name="椭圆 36"/>
          <p:cNvSpPr/>
          <p:nvPr>
            <p:custDataLst>
              <p:tags r:id="rId27"/>
            </p:custDataLst>
          </p:nvPr>
        </p:nvSpPr>
        <p:spPr>
          <a:xfrm>
            <a:off x="2383155" y="2590165"/>
            <a:ext cx="542925" cy="542925"/>
          </a:xfrm>
          <a:prstGeom prst="ellipse">
            <a:avLst/>
          </a:prstGeom>
          <a:solidFill>
            <a:srgbClr val="FFFFFF"/>
          </a:solidFill>
          <a:ln>
            <a:noFill/>
          </a:ln>
          <a:effectLst>
            <a:outerShdw blurRad="76200" dist="50800" dir="5400000" algn="ctr" rotWithShape="0">
              <a:srgbClr val="FFFFFF">
                <a:lumMod val="65000"/>
                <a:alpha val="32000"/>
              </a:srgbClr>
            </a:outerShdw>
          </a:effectLst>
        </p:spPr>
        <p:style>
          <a:lnRef idx="2">
            <a:srgbClr val="6096E6">
              <a:shade val="50000"/>
            </a:srgbClr>
          </a:lnRef>
          <a:fillRef idx="1">
            <a:srgbClr val="6096E6"/>
          </a:fillRef>
          <a:effectRef idx="0">
            <a:srgbClr val="6096E6"/>
          </a:effectRef>
          <a:fontRef idx="minor">
            <a:srgbClr val="FFFFFF"/>
          </a:fontRef>
        </p:style>
        <p:txBody>
          <a:bodyPr rtlCol="0" anchor="ctr">
            <a:normAutofit/>
          </a:bodyPr>
          <a:p>
            <a:pPr algn="ctr"/>
            <a:endParaRPr lang="zh-CN" altLang="en-US"/>
          </a:p>
        </p:txBody>
      </p:sp>
      <p:sp>
        <p:nvSpPr>
          <p:cNvPr id="58" name="文本框 57"/>
          <p:cNvSpPr txBox="1"/>
          <p:nvPr>
            <p:custDataLst>
              <p:tags r:id="rId28"/>
            </p:custDataLst>
          </p:nvPr>
        </p:nvSpPr>
        <p:spPr>
          <a:xfrm>
            <a:off x="2398395" y="2700020"/>
            <a:ext cx="508000" cy="322580"/>
          </a:xfrm>
          <a:prstGeom prst="rect">
            <a:avLst/>
          </a:prstGeom>
          <a:noFill/>
        </p:spPr>
        <p:txBody>
          <a:bodyPr wrap="square" bIns="0" rtlCol="0">
            <a:normAutofit fontScale="80000"/>
          </a:bodyPr>
          <a:p>
            <a:r>
              <a:rPr lang="en-US" altLang="zh-CN" sz="2000" spc="300">
                <a:solidFill>
                  <a:srgbClr val="58B6E5"/>
                </a:solidFill>
                <a:uFillTx/>
                <a:latin typeface="思源黑体 CN Medium" panose="020B0500000000000000" charset="-122"/>
                <a:ea typeface="思源黑体 CN Medium" panose="020B0500000000000000" charset="-122"/>
              </a:rPr>
              <a:t>01</a:t>
            </a:r>
            <a:endParaRPr lang="en-US" altLang="zh-CN" sz="2000" spc="300">
              <a:solidFill>
                <a:srgbClr val="58B6E5"/>
              </a:solidFill>
              <a:uFillTx/>
              <a:latin typeface="思源黑体 CN Medium" panose="020B0500000000000000" charset="-122"/>
              <a:ea typeface="思源黑体 CN Medium" panose="020B0500000000000000" charset="-122"/>
            </a:endParaRPr>
          </a:p>
        </p:txBody>
      </p:sp>
      <p:sp>
        <p:nvSpPr>
          <p:cNvPr id="39" name="椭圆 38"/>
          <p:cNvSpPr/>
          <p:nvPr>
            <p:custDataLst>
              <p:tags r:id="rId29"/>
            </p:custDataLst>
          </p:nvPr>
        </p:nvSpPr>
        <p:spPr>
          <a:xfrm>
            <a:off x="4099560" y="4245610"/>
            <a:ext cx="542925" cy="542925"/>
          </a:xfrm>
          <a:prstGeom prst="ellipse">
            <a:avLst/>
          </a:prstGeom>
          <a:solidFill>
            <a:srgbClr val="FFFFFF"/>
          </a:solidFill>
          <a:ln>
            <a:noFill/>
          </a:ln>
          <a:effectLst>
            <a:outerShdw blurRad="76200" dist="50800" dir="15600000" algn="ctr" rotWithShape="0">
              <a:srgbClr val="FFFFFF">
                <a:lumMod val="65000"/>
                <a:alpha val="32000"/>
              </a:srgbClr>
            </a:outerShdw>
          </a:effectLst>
        </p:spPr>
        <p:style>
          <a:lnRef idx="2">
            <a:srgbClr val="6096E6">
              <a:shade val="50000"/>
            </a:srgbClr>
          </a:lnRef>
          <a:fillRef idx="1">
            <a:srgbClr val="6096E6"/>
          </a:fillRef>
          <a:effectRef idx="0">
            <a:srgbClr val="6096E6"/>
          </a:effectRef>
          <a:fontRef idx="minor">
            <a:srgbClr val="FFFFFF"/>
          </a:fontRef>
        </p:style>
        <p:txBody>
          <a:bodyPr rtlCol="0" anchor="ctr">
            <a:normAutofit/>
          </a:bodyPr>
          <a:p>
            <a:pPr algn="ctr"/>
            <a:endParaRPr lang="zh-CN" altLang="en-US"/>
          </a:p>
        </p:txBody>
      </p:sp>
      <p:sp>
        <p:nvSpPr>
          <p:cNvPr id="40" name="文本框 39"/>
          <p:cNvSpPr txBox="1"/>
          <p:nvPr>
            <p:custDataLst>
              <p:tags r:id="rId30"/>
            </p:custDataLst>
          </p:nvPr>
        </p:nvSpPr>
        <p:spPr>
          <a:xfrm>
            <a:off x="4117340" y="4355465"/>
            <a:ext cx="508000" cy="322580"/>
          </a:xfrm>
          <a:prstGeom prst="rect">
            <a:avLst/>
          </a:prstGeom>
          <a:noFill/>
        </p:spPr>
        <p:txBody>
          <a:bodyPr wrap="square" bIns="0" rtlCol="0">
            <a:normAutofit fontScale="80000"/>
          </a:bodyPr>
          <a:p>
            <a:r>
              <a:rPr lang="en-US" altLang="zh-CN" sz="2000" spc="300">
                <a:solidFill>
                  <a:srgbClr val="58B6E5"/>
                </a:solidFill>
                <a:uFillTx/>
                <a:latin typeface="思源黑体 CN Medium" panose="020B0500000000000000" charset="-122"/>
                <a:ea typeface="思源黑体 CN Medium" panose="020B0500000000000000" charset="-122"/>
              </a:rPr>
              <a:t>02</a:t>
            </a:r>
            <a:endParaRPr lang="en-US" altLang="zh-CN" sz="2000" spc="300">
              <a:solidFill>
                <a:srgbClr val="58B6E5"/>
              </a:solidFill>
              <a:uFillTx/>
              <a:latin typeface="思源黑体 CN Medium" panose="020B0500000000000000" charset="-122"/>
              <a:ea typeface="思源黑体 CN Medium" panose="020B0500000000000000" charset="-122"/>
            </a:endParaRPr>
          </a:p>
        </p:txBody>
      </p:sp>
      <p:sp>
        <p:nvSpPr>
          <p:cNvPr id="41" name="椭圆 40"/>
          <p:cNvSpPr/>
          <p:nvPr>
            <p:custDataLst>
              <p:tags r:id="rId31"/>
            </p:custDataLst>
          </p:nvPr>
        </p:nvSpPr>
        <p:spPr>
          <a:xfrm>
            <a:off x="7541895" y="4245610"/>
            <a:ext cx="542925" cy="542925"/>
          </a:xfrm>
          <a:prstGeom prst="ellipse">
            <a:avLst/>
          </a:prstGeom>
          <a:solidFill>
            <a:srgbClr val="FFFFFF"/>
          </a:solidFill>
          <a:ln>
            <a:noFill/>
          </a:ln>
          <a:effectLst>
            <a:outerShdw blurRad="76200" dist="50800" dir="15600000" algn="ctr" rotWithShape="0">
              <a:srgbClr val="FFFFFF">
                <a:lumMod val="65000"/>
                <a:alpha val="32000"/>
              </a:srgbClr>
            </a:outerShdw>
          </a:effectLst>
        </p:spPr>
        <p:style>
          <a:lnRef idx="2">
            <a:srgbClr val="6096E6">
              <a:shade val="50000"/>
            </a:srgbClr>
          </a:lnRef>
          <a:fillRef idx="1">
            <a:srgbClr val="6096E6"/>
          </a:fillRef>
          <a:effectRef idx="0">
            <a:srgbClr val="6096E6"/>
          </a:effectRef>
          <a:fontRef idx="minor">
            <a:srgbClr val="FFFFFF"/>
          </a:fontRef>
        </p:style>
        <p:txBody>
          <a:bodyPr rtlCol="0" anchor="ctr">
            <a:normAutofit/>
          </a:bodyPr>
          <a:p>
            <a:pPr algn="ctr"/>
            <a:endParaRPr lang="zh-CN" altLang="en-US"/>
          </a:p>
        </p:txBody>
      </p:sp>
      <p:sp>
        <p:nvSpPr>
          <p:cNvPr id="42" name="文本框 41"/>
          <p:cNvSpPr txBox="1"/>
          <p:nvPr>
            <p:custDataLst>
              <p:tags r:id="rId32"/>
            </p:custDataLst>
          </p:nvPr>
        </p:nvSpPr>
        <p:spPr>
          <a:xfrm>
            <a:off x="7559675" y="4355465"/>
            <a:ext cx="508000" cy="322580"/>
          </a:xfrm>
          <a:prstGeom prst="rect">
            <a:avLst/>
          </a:prstGeom>
          <a:noFill/>
        </p:spPr>
        <p:txBody>
          <a:bodyPr wrap="square" bIns="0" rtlCol="0">
            <a:normAutofit fontScale="80000"/>
          </a:bodyPr>
          <a:p>
            <a:r>
              <a:rPr lang="en-US" altLang="zh-CN" sz="2000" spc="300">
                <a:solidFill>
                  <a:srgbClr val="58B6E5"/>
                </a:solidFill>
                <a:uFillTx/>
                <a:latin typeface="思源黑体 CN Medium" panose="020B0500000000000000" charset="-122"/>
                <a:ea typeface="思源黑体 CN Medium" panose="020B0500000000000000" charset="-122"/>
              </a:rPr>
              <a:t>04</a:t>
            </a:r>
            <a:endParaRPr lang="en-US" altLang="zh-CN" sz="2000" spc="300">
              <a:solidFill>
                <a:srgbClr val="58B6E5"/>
              </a:solidFill>
              <a:uFillTx/>
              <a:latin typeface="思源黑体 CN Medium" panose="020B0500000000000000" charset="-122"/>
              <a:ea typeface="思源黑体 CN Medium" panose="020B0500000000000000" charset="-122"/>
            </a:endParaRPr>
          </a:p>
        </p:txBody>
      </p:sp>
      <p:sp>
        <p:nvSpPr>
          <p:cNvPr id="45" name="椭圆 44"/>
          <p:cNvSpPr/>
          <p:nvPr>
            <p:custDataLst>
              <p:tags r:id="rId33"/>
            </p:custDataLst>
          </p:nvPr>
        </p:nvSpPr>
        <p:spPr>
          <a:xfrm>
            <a:off x="5824220" y="2590165"/>
            <a:ext cx="542925" cy="542925"/>
          </a:xfrm>
          <a:prstGeom prst="ellipse">
            <a:avLst/>
          </a:prstGeom>
          <a:solidFill>
            <a:srgbClr val="FFFFFF"/>
          </a:solidFill>
          <a:ln>
            <a:noFill/>
          </a:ln>
          <a:effectLst>
            <a:outerShdw blurRad="76200" dist="50800" dir="5400000" algn="ctr" rotWithShape="0">
              <a:srgbClr val="FFFFFF">
                <a:lumMod val="65000"/>
                <a:alpha val="32000"/>
              </a:srgbClr>
            </a:outerShdw>
          </a:effectLst>
        </p:spPr>
        <p:style>
          <a:lnRef idx="2">
            <a:srgbClr val="6096E6">
              <a:shade val="50000"/>
            </a:srgbClr>
          </a:lnRef>
          <a:fillRef idx="1">
            <a:srgbClr val="6096E6"/>
          </a:fillRef>
          <a:effectRef idx="0">
            <a:srgbClr val="6096E6"/>
          </a:effectRef>
          <a:fontRef idx="minor">
            <a:srgbClr val="FFFFFF"/>
          </a:fontRef>
        </p:style>
        <p:txBody>
          <a:bodyPr rtlCol="0" anchor="ctr">
            <a:normAutofit/>
          </a:bodyPr>
          <a:p>
            <a:pPr algn="ctr"/>
            <a:endParaRPr lang="zh-CN" altLang="en-US"/>
          </a:p>
        </p:txBody>
      </p:sp>
      <p:sp>
        <p:nvSpPr>
          <p:cNvPr id="46" name="文本框 45"/>
          <p:cNvSpPr txBox="1"/>
          <p:nvPr>
            <p:custDataLst>
              <p:tags r:id="rId34"/>
            </p:custDataLst>
          </p:nvPr>
        </p:nvSpPr>
        <p:spPr>
          <a:xfrm>
            <a:off x="5839460" y="2700020"/>
            <a:ext cx="508000" cy="322580"/>
          </a:xfrm>
          <a:prstGeom prst="rect">
            <a:avLst/>
          </a:prstGeom>
          <a:noFill/>
        </p:spPr>
        <p:txBody>
          <a:bodyPr wrap="square" bIns="0" rtlCol="0">
            <a:normAutofit fontScale="80000"/>
          </a:bodyPr>
          <a:p>
            <a:r>
              <a:rPr lang="en-US" altLang="zh-CN" sz="2000" spc="300">
                <a:solidFill>
                  <a:srgbClr val="58B6E5"/>
                </a:solidFill>
                <a:uFillTx/>
                <a:latin typeface="思源黑体 CN Medium" panose="020B0500000000000000" charset="-122"/>
                <a:ea typeface="思源黑体 CN Medium" panose="020B0500000000000000" charset="-122"/>
              </a:rPr>
              <a:t>03</a:t>
            </a:r>
            <a:endParaRPr lang="en-US" altLang="zh-CN" sz="2000" spc="300">
              <a:solidFill>
                <a:srgbClr val="58B6E5"/>
              </a:solidFill>
              <a:uFillTx/>
              <a:latin typeface="思源黑体 CN Medium" panose="020B0500000000000000" charset="-122"/>
              <a:ea typeface="思源黑体 CN Medium" panose="020B0500000000000000" charset="-122"/>
            </a:endParaRPr>
          </a:p>
        </p:txBody>
      </p:sp>
      <p:sp>
        <p:nvSpPr>
          <p:cNvPr id="47" name="椭圆 46"/>
          <p:cNvSpPr/>
          <p:nvPr>
            <p:custDataLst>
              <p:tags r:id="rId35"/>
            </p:custDataLst>
          </p:nvPr>
        </p:nvSpPr>
        <p:spPr>
          <a:xfrm>
            <a:off x="9265285" y="2590165"/>
            <a:ext cx="542925" cy="542925"/>
          </a:xfrm>
          <a:prstGeom prst="ellipse">
            <a:avLst/>
          </a:prstGeom>
          <a:solidFill>
            <a:srgbClr val="FFFFFF"/>
          </a:solidFill>
          <a:ln>
            <a:noFill/>
          </a:ln>
          <a:effectLst>
            <a:outerShdw blurRad="76200" dist="50800" dir="5400000" algn="ctr" rotWithShape="0">
              <a:srgbClr val="FFFFFF">
                <a:lumMod val="65000"/>
                <a:alpha val="32000"/>
              </a:srgbClr>
            </a:outerShdw>
          </a:effectLst>
        </p:spPr>
        <p:style>
          <a:lnRef idx="2">
            <a:srgbClr val="6096E6">
              <a:shade val="50000"/>
            </a:srgbClr>
          </a:lnRef>
          <a:fillRef idx="1">
            <a:srgbClr val="6096E6"/>
          </a:fillRef>
          <a:effectRef idx="0">
            <a:srgbClr val="6096E6"/>
          </a:effectRef>
          <a:fontRef idx="minor">
            <a:srgbClr val="FFFFFF"/>
          </a:fontRef>
        </p:style>
        <p:txBody>
          <a:bodyPr rtlCol="0" anchor="ctr">
            <a:normAutofit/>
          </a:bodyPr>
          <a:p>
            <a:pPr algn="ctr"/>
            <a:endParaRPr lang="zh-CN" altLang="en-US"/>
          </a:p>
        </p:txBody>
      </p:sp>
      <p:sp>
        <p:nvSpPr>
          <p:cNvPr id="48" name="文本框 47"/>
          <p:cNvSpPr txBox="1"/>
          <p:nvPr>
            <p:custDataLst>
              <p:tags r:id="rId36"/>
            </p:custDataLst>
          </p:nvPr>
        </p:nvSpPr>
        <p:spPr>
          <a:xfrm>
            <a:off x="9280525" y="2700020"/>
            <a:ext cx="508000" cy="322580"/>
          </a:xfrm>
          <a:prstGeom prst="rect">
            <a:avLst/>
          </a:prstGeom>
          <a:noFill/>
        </p:spPr>
        <p:txBody>
          <a:bodyPr wrap="square" bIns="0" rtlCol="0">
            <a:normAutofit fontScale="80000"/>
          </a:bodyPr>
          <a:p>
            <a:r>
              <a:rPr lang="en-US" altLang="zh-CN" sz="2000" spc="300">
                <a:solidFill>
                  <a:srgbClr val="58B6E5"/>
                </a:solidFill>
                <a:uFillTx/>
                <a:latin typeface="思源黑体 CN Medium" panose="020B0500000000000000" charset="-122"/>
                <a:ea typeface="思源黑体 CN Medium" panose="020B0500000000000000" charset="-122"/>
              </a:rPr>
              <a:t>05</a:t>
            </a:r>
            <a:endParaRPr lang="en-US" altLang="zh-CN" sz="2000" spc="300">
              <a:solidFill>
                <a:srgbClr val="58B6E5"/>
              </a:solidFill>
              <a:uFillTx/>
              <a:latin typeface="思源黑体 CN Medium" panose="020B0500000000000000" charset="-122"/>
              <a:ea typeface="思源黑体 CN Medium" panose="020B0500000000000000" charset="-122"/>
            </a:endParaRPr>
          </a:p>
        </p:txBody>
      </p:sp>
      <p:sp>
        <p:nvSpPr>
          <p:cNvPr id="51" name="文本框 50"/>
          <p:cNvSpPr txBox="1"/>
          <p:nvPr>
            <p:custDataLst>
              <p:tags r:id="rId37"/>
            </p:custDataLst>
          </p:nvPr>
        </p:nvSpPr>
        <p:spPr>
          <a:xfrm>
            <a:off x="1195070" y="1300480"/>
            <a:ext cx="2919730" cy="1104265"/>
          </a:xfrm>
          <a:prstGeom prst="rect">
            <a:avLst/>
          </a:prstGeom>
          <a:noFill/>
        </p:spPr>
        <p:txBody>
          <a:bodyPr wrap="square" bIns="0" rtlCol="0" anchor="b" anchorCtr="0">
            <a:noAutofit/>
          </a:bodyPr>
          <a:p>
            <a:pPr algn="ctr"/>
            <a:r>
              <a:rPr lang="zh-CN" altLang="en-US" spc="300">
                <a:solidFill>
                  <a:srgbClr val="6096E6"/>
                </a:solidFill>
                <a:uFillTx/>
                <a:latin typeface="Microsoft YaHei Regular" panose="020B0503020204020204" charset="-122"/>
                <a:ea typeface="Microsoft YaHei Regular" panose="020B0503020204020204" charset="-122"/>
              </a:rPr>
              <a:t>（一）</a:t>
            </a:r>
            <a:endParaRPr lang="zh-CN" altLang="en-US" spc="300">
              <a:solidFill>
                <a:srgbClr val="6096E6"/>
              </a:solidFill>
              <a:uFillTx/>
              <a:latin typeface="Microsoft YaHei Regular" panose="020B0503020204020204" charset="-122"/>
              <a:ea typeface="Microsoft YaHei Regular" panose="020B0503020204020204" charset="-122"/>
            </a:endParaRPr>
          </a:p>
          <a:p>
            <a:pPr algn="ctr"/>
            <a:r>
              <a:rPr lang="zh-CN" altLang="en-US" spc="300">
                <a:solidFill>
                  <a:srgbClr val="6096E6"/>
                </a:solidFill>
                <a:uFillTx/>
                <a:latin typeface="Microsoft YaHei Regular" panose="020B0503020204020204" charset="-122"/>
                <a:ea typeface="Microsoft YaHei Regular" panose="020B0503020204020204" charset="-122"/>
              </a:rPr>
              <a:t>重视创设优美、整洁的幼儿园物质环境</a:t>
            </a:r>
            <a:endParaRPr lang="zh-CN" altLang="en-US" spc="300">
              <a:solidFill>
                <a:srgbClr val="6096E6"/>
              </a:solidFill>
              <a:uFillTx/>
              <a:latin typeface="Microsoft YaHei Regular" panose="020B0503020204020204" charset="-122"/>
              <a:ea typeface="Microsoft YaHei Regular" panose="020B0503020204020204" charset="-122"/>
            </a:endParaRPr>
          </a:p>
        </p:txBody>
      </p:sp>
      <p:sp>
        <p:nvSpPr>
          <p:cNvPr id="53" name="文本框 52"/>
          <p:cNvSpPr txBox="1"/>
          <p:nvPr>
            <p:custDataLst>
              <p:tags r:id="rId38"/>
            </p:custDataLst>
          </p:nvPr>
        </p:nvSpPr>
        <p:spPr>
          <a:xfrm>
            <a:off x="2900045" y="5059680"/>
            <a:ext cx="2941320" cy="1103630"/>
          </a:xfrm>
          <a:prstGeom prst="rect">
            <a:avLst/>
          </a:prstGeom>
          <a:noFill/>
        </p:spPr>
        <p:txBody>
          <a:bodyPr wrap="square" bIns="0" rtlCol="0">
            <a:noAutofit/>
          </a:bodyPr>
          <a:p>
            <a:pPr algn="ctr"/>
            <a:r>
              <a:rPr lang="zh-CN" altLang="en-US">
                <a:solidFill>
                  <a:srgbClr val="58B6E5"/>
                </a:solidFill>
                <a:uFillTx/>
                <a:latin typeface="微软雅黑" panose="020B0503020204020204" charset="-122"/>
                <a:ea typeface="Microsoft YaHei Regular" panose="020B0503020204020204" charset="-122"/>
              </a:rPr>
              <a:t>（二）</a:t>
            </a:r>
            <a:endParaRPr lang="zh-CN" altLang="en-US">
              <a:solidFill>
                <a:srgbClr val="58B6E5"/>
              </a:solidFill>
              <a:uFillTx/>
              <a:latin typeface="微软雅黑" panose="020B0503020204020204" charset="-122"/>
              <a:ea typeface="Microsoft YaHei Regular" panose="020B0503020204020204" charset="-122"/>
            </a:endParaRPr>
          </a:p>
          <a:p>
            <a:pPr algn="ctr"/>
            <a:r>
              <a:rPr lang="zh-CN" altLang="en-US">
                <a:solidFill>
                  <a:srgbClr val="58B6E5"/>
                </a:solidFill>
                <a:uFillTx/>
                <a:latin typeface="微软雅黑" panose="020B0503020204020204" charset="-122"/>
                <a:ea typeface="Microsoft YaHei Regular" panose="020B0503020204020204" charset="-122"/>
              </a:rPr>
              <a:t>要树立体现现代教育思想的儿童观和教育观</a:t>
            </a:r>
            <a:endParaRPr lang="zh-CN" altLang="en-US">
              <a:solidFill>
                <a:srgbClr val="58B6E5"/>
              </a:solidFill>
              <a:uFillTx/>
              <a:latin typeface="微软雅黑" panose="020B0503020204020204" charset="-122"/>
              <a:ea typeface="Microsoft YaHei Regular" panose="020B0503020204020204" charset="-122"/>
            </a:endParaRPr>
          </a:p>
        </p:txBody>
      </p:sp>
      <p:sp>
        <p:nvSpPr>
          <p:cNvPr id="54" name="文本框 53"/>
          <p:cNvSpPr txBox="1"/>
          <p:nvPr>
            <p:custDataLst>
              <p:tags r:id="rId39"/>
            </p:custDataLst>
          </p:nvPr>
        </p:nvSpPr>
        <p:spPr>
          <a:xfrm>
            <a:off x="615950" y="4737735"/>
            <a:ext cx="2310130" cy="1718945"/>
          </a:xfrm>
          <a:prstGeom prst="rect">
            <a:avLst/>
          </a:prstGeom>
          <a:noFill/>
        </p:spPr>
        <p:txBody>
          <a:bodyPr wrap="square" rtlCol="0">
            <a:normAutofit/>
          </a:bodyPr>
          <a:p>
            <a:pPr algn="r" fontAlgn="auto">
              <a:lnSpc>
                <a:spcPct val="130000"/>
              </a:lnSpc>
              <a:spcAft>
                <a:spcPts val="1000"/>
              </a:spcAft>
            </a:pPr>
            <a:r>
              <a:rPr lang="zh-CN" altLang="en-US" sz="1400" spc="150">
                <a:solidFill>
                  <a:srgbClr val="000000">
                    <a:lumMod val="75000"/>
                    <a:lumOff val="25000"/>
                  </a:srgbClr>
                </a:solidFill>
                <a:uFillTx/>
                <a:latin typeface="Microsoft YaHei Regular" panose="020B0503020204020204" charset="-122"/>
                <a:ea typeface="Microsoft YaHei Regular" panose="020B0503020204020204" charset="-122"/>
                <a:sym typeface="+mn-ea"/>
              </a:rPr>
              <a:t>1. 教师要热爱、尊重并了解幼儿</a:t>
            </a:r>
            <a:endParaRPr lang="zh-CN" altLang="en-US" sz="1400" spc="150">
              <a:solidFill>
                <a:srgbClr val="000000">
                  <a:lumMod val="75000"/>
                  <a:lumOff val="25000"/>
                </a:srgbClr>
              </a:solidFill>
              <a:uFillTx/>
              <a:latin typeface="Microsoft YaHei Regular" panose="020B0503020204020204" charset="-122"/>
              <a:ea typeface="Microsoft YaHei Regular" panose="020B0503020204020204" charset="-122"/>
              <a:sym typeface="+mn-ea"/>
            </a:endParaRPr>
          </a:p>
          <a:p>
            <a:pPr algn="r" fontAlgn="auto">
              <a:lnSpc>
                <a:spcPct val="130000"/>
              </a:lnSpc>
              <a:spcAft>
                <a:spcPts val="1000"/>
              </a:spcAft>
            </a:pPr>
            <a:r>
              <a:rPr lang="zh-CN" altLang="en-US" sz="1400" spc="150">
                <a:solidFill>
                  <a:srgbClr val="000000">
                    <a:lumMod val="75000"/>
                    <a:lumOff val="25000"/>
                  </a:srgbClr>
                </a:solidFill>
                <a:uFillTx/>
                <a:latin typeface="Microsoft YaHei Regular" panose="020B0503020204020204" charset="-122"/>
                <a:ea typeface="Microsoft YaHei Regular" panose="020B0503020204020204" charset="-122"/>
                <a:sym typeface="+mn-ea"/>
              </a:rPr>
              <a:t>2. 教师要为幼儿创造良好的学习气氛，调动幼儿的学习积极性</a:t>
            </a:r>
            <a:endParaRPr lang="zh-CN" altLang="en-US" sz="1400" spc="150">
              <a:solidFill>
                <a:srgbClr val="000000">
                  <a:lumMod val="75000"/>
                  <a:lumOff val="25000"/>
                </a:srgbClr>
              </a:solidFill>
              <a:uFillTx/>
              <a:latin typeface="Microsoft YaHei Regular" panose="020B0503020204020204" charset="-122"/>
              <a:ea typeface="Microsoft YaHei Regular" panose="020B0503020204020204" charset="-122"/>
              <a:sym typeface="+mn-ea"/>
            </a:endParaRPr>
          </a:p>
        </p:txBody>
      </p:sp>
      <p:sp>
        <p:nvSpPr>
          <p:cNvPr id="55" name="文本框 54"/>
          <p:cNvSpPr txBox="1"/>
          <p:nvPr>
            <p:custDataLst>
              <p:tags r:id="rId40"/>
            </p:custDataLst>
          </p:nvPr>
        </p:nvSpPr>
        <p:spPr>
          <a:xfrm>
            <a:off x="4765675" y="1300480"/>
            <a:ext cx="2660650" cy="1104265"/>
          </a:xfrm>
          <a:prstGeom prst="rect">
            <a:avLst/>
          </a:prstGeom>
          <a:noFill/>
        </p:spPr>
        <p:txBody>
          <a:bodyPr wrap="square" bIns="0" rtlCol="0" anchor="b" anchorCtr="0">
            <a:noAutofit/>
          </a:bodyPr>
          <a:p>
            <a:pPr algn="ctr"/>
            <a:r>
              <a:rPr lang="zh-CN" altLang="en-US" spc="300">
                <a:solidFill>
                  <a:srgbClr val="56CA95"/>
                </a:solidFill>
                <a:uFillTx/>
                <a:latin typeface="Microsoft YaHei Regular" panose="020B0503020204020204" charset="-122"/>
                <a:ea typeface="Microsoft YaHei Regular" panose="020B0503020204020204" charset="-122"/>
              </a:rPr>
              <a:t>（三）</a:t>
            </a:r>
            <a:endParaRPr lang="zh-CN" altLang="en-US" spc="300">
              <a:solidFill>
                <a:srgbClr val="56CA95"/>
              </a:solidFill>
              <a:uFillTx/>
              <a:latin typeface="Microsoft YaHei Regular" panose="020B0503020204020204" charset="-122"/>
              <a:ea typeface="Microsoft YaHei Regular" panose="020B0503020204020204" charset="-122"/>
            </a:endParaRPr>
          </a:p>
          <a:p>
            <a:pPr algn="ctr"/>
            <a:r>
              <a:rPr lang="zh-CN" altLang="en-US" spc="300">
                <a:solidFill>
                  <a:srgbClr val="56CA95"/>
                </a:solidFill>
                <a:uFillTx/>
                <a:latin typeface="Microsoft YaHei Regular" panose="020B0503020204020204" charset="-122"/>
                <a:ea typeface="Microsoft YaHei Regular" panose="020B0503020204020204" charset="-122"/>
              </a:rPr>
              <a:t>建立良好的幼儿群体，培养幼儿健康的心理品质</a:t>
            </a:r>
            <a:endParaRPr lang="zh-CN" altLang="en-US" spc="300">
              <a:solidFill>
                <a:srgbClr val="56CA95"/>
              </a:solidFill>
              <a:uFillTx/>
              <a:latin typeface="Microsoft YaHei Regular" panose="020B0503020204020204" charset="-122"/>
              <a:ea typeface="Microsoft YaHei Regular" panose="020B0503020204020204" charset="-122"/>
            </a:endParaRPr>
          </a:p>
        </p:txBody>
      </p:sp>
      <p:sp>
        <p:nvSpPr>
          <p:cNvPr id="57" name="文本框 56"/>
          <p:cNvSpPr txBox="1"/>
          <p:nvPr>
            <p:custDataLst>
              <p:tags r:id="rId41"/>
            </p:custDataLst>
          </p:nvPr>
        </p:nvSpPr>
        <p:spPr>
          <a:xfrm>
            <a:off x="6209665" y="5059680"/>
            <a:ext cx="3197860" cy="1104265"/>
          </a:xfrm>
          <a:prstGeom prst="rect">
            <a:avLst/>
          </a:prstGeom>
          <a:noFill/>
        </p:spPr>
        <p:txBody>
          <a:bodyPr wrap="square" bIns="0" rtlCol="0">
            <a:noAutofit/>
          </a:bodyPr>
          <a:p>
            <a:pPr algn="ctr"/>
            <a:r>
              <a:rPr lang="zh-CN" altLang="en-US">
                <a:solidFill>
                  <a:srgbClr val="FFBA55"/>
                </a:solidFill>
                <a:uFillTx/>
                <a:latin typeface="微软雅黑" panose="020B0503020204020204" charset="-122"/>
                <a:ea typeface="Microsoft YaHei Regular" panose="020B0503020204020204" charset="-122"/>
              </a:rPr>
              <a:t>（四）</a:t>
            </a:r>
            <a:endParaRPr lang="zh-CN" altLang="en-US">
              <a:solidFill>
                <a:srgbClr val="FFBA55"/>
              </a:solidFill>
              <a:uFillTx/>
              <a:latin typeface="微软雅黑" panose="020B0503020204020204" charset="-122"/>
              <a:ea typeface="Microsoft YaHei Regular" panose="020B0503020204020204" charset="-122"/>
            </a:endParaRPr>
          </a:p>
          <a:p>
            <a:pPr algn="ctr"/>
            <a:r>
              <a:rPr lang="zh-CN" altLang="en-US">
                <a:solidFill>
                  <a:srgbClr val="FFBA55"/>
                </a:solidFill>
                <a:uFillTx/>
                <a:latin typeface="微软雅黑" panose="020B0503020204020204" charset="-122"/>
                <a:ea typeface="Microsoft YaHei Regular" panose="020B0503020204020204" charset="-122"/>
              </a:rPr>
              <a:t>建立幼儿园中的良好人际交往与人际关系</a:t>
            </a:r>
            <a:endParaRPr lang="zh-CN" altLang="en-US">
              <a:solidFill>
                <a:srgbClr val="FFBA55"/>
              </a:solidFill>
              <a:uFillTx/>
              <a:latin typeface="微软雅黑" panose="020B0503020204020204" charset="-122"/>
              <a:ea typeface="Microsoft YaHei Regular" panose="020B0503020204020204" charset="-122"/>
            </a:endParaRPr>
          </a:p>
        </p:txBody>
      </p:sp>
      <p:sp>
        <p:nvSpPr>
          <p:cNvPr id="60" name="文本框 59"/>
          <p:cNvSpPr txBox="1"/>
          <p:nvPr>
            <p:custDataLst>
              <p:tags r:id="rId42"/>
            </p:custDataLst>
          </p:nvPr>
        </p:nvSpPr>
        <p:spPr>
          <a:xfrm>
            <a:off x="8030845" y="1300480"/>
            <a:ext cx="3012440" cy="1104265"/>
          </a:xfrm>
          <a:prstGeom prst="rect">
            <a:avLst/>
          </a:prstGeom>
          <a:noFill/>
        </p:spPr>
        <p:txBody>
          <a:bodyPr wrap="square" bIns="0" rtlCol="0" anchor="b" anchorCtr="0">
            <a:noAutofit/>
          </a:bodyPr>
          <a:p>
            <a:pPr algn="ctr"/>
            <a:r>
              <a:rPr lang="zh-CN" altLang="en-US" spc="300">
                <a:solidFill>
                  <a:srgbClr val="F18870"/>
                </a:solidFill>
                <a:uFillTx/>
                <a:latin typeface="Microsoft YaHei Regular" panose="020B0503020204020204" charset="-122"/>
                <a:ea typeface="Microsoft YaHei Regular" panose="020B0503020204020204" charset="-122"/>
              </a:rPr>
              <a:t>（五）</a:t>
            </a:r>
            <a:endParaRPr lang="zh-CN" altLang="en-US" spc="300">
              <a:solidFill>
                <a:srgbClr val="F18870"/>
              </a:solidFill>
              <a:uFillTx/>
              <a:latin typeface="Microsoft YaHei Regular" panose="020B0503020204020204" charset="-122"/>
              <a:ea typeface="Microsoft YaHei Regular" panose="020B0503020204020204" charset="-122"/>
            </a:endParaRPr>
          </a:p>
          <a:p>
            <a:pPr algn="ctr"/>
            <a:r>
              <a:rPr lang="zh-CN" altLang="en-US" spc="300">
                <a:solidFill>
                  <a:srgbClr val="F18870"/>
                </a:solidFill>
                <a:uFillTx/>
                <a:latin typeface="Microsoft YaHei Regular" panose="020B0503020204020204" charset="-122"/>
                <a:ea typeface="Microsoft YaHei Regular" panose="020B0503020204020204" charset="-122"/>
              </a:rPr>
              <a:t>形成良好的幼儿园风气</a:t>
            </a:r>
            <a:endParaRPr lang="zh-CN" altLang="en-US" spc="300">
              <a:solidFill>
                <a:srgbClr val="F18870"/>
              </a:solidFill>
              <a:uFillTx/>
              <a:latin typeface="Microsoft YaHei Regular" panose="020B0503020204020204" charset="-122"/>
              <a:ea typeface="Microsoft YaHei Regular" panose="020B0503020204020204" charset="-122"/>
            </a:endParaRPr>
          </a:p>
        </p:txBody>
      </p:sp>
    </p:spTree>
    <p:custDataLst>
      <p:tags r:id="rId43"/>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3138805" y="2767965"/>
            <a:ext cx="5914390" cy="1322070"/>
          </a:xfrm>
          <a:prstGeom prst="rect">
            <a:avLst/>
          </a:prstGeom>
          <a:noFill/>
        </p:spPr>
        <p:txBody>
          <a:bodyPr wrap="square" rtlCol="0" anchor="ctr" anchorCtr="0">
            <a:spAutoFit/>
          </a:bodyPr>
          <a:p>
            <a:pPr algn="ctr"/>
            <a:r>
              <a:rPr lang="zh-CN" altLang="en-US" sz="4000">
                <a:latin typeface="方正艺黑简体" panose="03000509000000000000" charset="-122"/>
                <a:ea typeface="方正艺黑简体" panose="03000509000000000000" charset="-122"/>
              </a:rPr>
              <a:t>任务</a:t>
            </a:r>
            <a:r>
              <a:rPr lang="zh-CN" altLang="en-US" sz="4000">
                <a:latin typeface="方正艺黑简体" panose="03000509000000000000" charset="-122"/>
                <a:ea typeface="方正艺黑简体" panose="03000509000000000000" charset="-122"/>
              </a:rPr>
              <a:t>四</a:t>
            </a:r>
            <a:endParaRPr lang="zh-CN" altLang="en-US" sz="4000">
              <a:latin typeface="方正艺黑简体" panose="03000509000000000000" charset="-122"/>
              <a:ea typeface="方正艺黑简体" panose="03000509000000000000" charset="-122"/>
            </a:endParaRPr>
          </a:p>
          <a:p>
            <a:pPr algn="ctr"/>
            <a:r>
              <a:rPr lang="zh-CN" altLang="en-US" sz="4000">
                <a:latin typeface="方正艺黑简体" panose="03000509000000000000" charset="-122"/>
                <a:ea typeface="方正艺黑简体" panose="03000509000000000000" charset="-122"/>
              </a:rPr>
              <a:t>人文环境管理</a:t>
            </a:r>
            <a:endParaRPr lang="zh-CN" altLang="en-US" sz="4000">
              <a:latin typeface="方正艺黑简体" panose="03000509000000000000" charset="-122"/>
              <a:ea typeface="方正艺黑简体" panose="03000509000000000000" charset="-122"/>
            </a:endParaRPr>
          </a:p>
        </p:txBody>
      </p:sp>
    </p:spTree>
    <p:custDataLst>
      <p:tags r:id="rId1"/>
    </p:custDataLst>
  </p:cSld>
  <p:clrMapOvr>
    <a:masterClrMapping/>
  </p:clrMapOvr>
  <p:transition spd="slow" advTm="3000"/>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914525" y="1352550"/>
            <a:ext cx="8362315" cy="583565"/>
          </a:xfrm>
          <a:prstGeom prst="rect">
            <a:avLst/>
          </a:prstGeom>
          <a:noFill/>
        </p:spPr>
        <p:txBody>
          <a:bodyPr wrap="square" rtlCol="0" anchor="t">
            <a:spAutoFit/>
          </a:bodyPr>
          <a:p>
            <a:r>
              <a:rPr lang="zh-CN" altLang="en-US" sz="3200">
                <a:solidFill>
                  <a:schemeClr val="tx1"/>
                </a:solidFill>
                <a:latin typeface="方正艺黑简体" panose="03000509000000000000" charset="-122"/>
                <a:ea typeface="方正艺黑简体" panose="03000509000000000000" charset="-122"/>
              </a:rPr>
              <a:t>一、人文环境管理概述</a:t>
            </a:r>
            <a:endParaRPr lang="zh-CN" altLang="en-US" sz="3200">
              <a:solidFill>
                <a:schemeClr val="tx1"/>
              </a:solidFill>
              <a:latin typeface="方正艺黑简体" panose="03000509000000000000" charset="-122"/>
              <a:ea typeface="方正艺黑简体" panose="03000509000000000000" charset="-122"/>
            </a:endParaRPr>
          </a:p>
        </p:txBody>
      </p:sp>
      <p:sp>
        <p:nvSpPr>
          <p:cNvPr id="3" name="文本框 2"/>
          <p:cNvSpPr txBox="1"/>
          <p:nvPr/>
        </p:nvSpPr>
        <p:spPr>
          <a:xfrm>
            <a:off x="2687320" y="2938781"/>
            <a:ext cx="6992620" cy="2584450"/>
          </a:xfrm>
          <a:prstGeom prst="rect">
            <a:avLst/>
          </a:prstGeom>
          <a:noFill/>
        </p:spPr>
        <p:txBody>
          <a:bodyPr wrap="square" rtlCol="0" anchor="ctr" anchorCtr="0">
            <a:spAutoFit/>
          </a:bodyPr>
          <a:p>
            <a:pPr marL="0" indent="0" algn="just">
              <a:lnSpc>
                <a:spcPct val="150000"/>
              </a:lnSpc>
              <a:buNone/>
            </a:pPr>
            <a:r>
              <a:rPr lang="zh-CN" altLang="en-US" dirty="0">
                <a:latin typeface="Microsoft YaHei Regular" panose="020B0503020204020204" charset="-122"/>
                <a:ea typeface="Microsoft YaHei Regular" panose="020B0503020204020204" charset="-122"/>
                <a:cs typeface="Microsoft YaHei Regular" panose="020B0503020204020204" charset="-122"/>
                <a:sym typeface="+mn-ea"/>
              </a:rPr>
              <a:t>幼儿园人文环境是指一种良好的校园人际关系，包括师师关系、师生关系、生生关系，其中师生关系是最重要的组成部分。教师和幼儿之间要建立起一种平等、健康、和谐的关系，这就要求每一位教师珍视孩子的生活，善于发现幼儿感兴趣的事物，游戏和偶发事件中所蕴含的教育价值，把握时机，积极引导，在尊重幼儿个体差异的基础上，努力使每个幼儿都能获得满足和成功。</a:t>
            </a:r>
            <a:endParaRPr lang="zh-CN" altLang="en-US" dirty="0">
              <a:latin typeface="Microsoft YaHei Regular" panose="020B0503020204020204" charset="-122"/>
              <a:ea typeface="Microsoft YaHei Regular" panose="020B0503020204020204" charset="-122"/>
              <a:cs typeface="Microsoft YaHei Regular" panose="020B0503020204020204" charset="-122"/>
              <a:sym typeface="+mn-ea"/>
            </a:endParaRPr>
          </a:p>
        </p:txBody>
      </p:sp>
    </p:spTree>
    <p:custDataLst>
      <p:tags r:id="rId1"/>
    </p:custDataLst>
  </p:cSld>
  <p:clrMapOvr>
    <a:masterClrMapping/>
  </p:clrMapOvr>
  <p:transition spd="slow" advTm="3000"/>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标题 3"/>
          <p:cNvSpPr>
            <a:spLocks noGrp="1"/>
          </p:cNvSpPr>
          <p:nvPr>
            <p:ph type="title"/>
          </p:nvPr>
        </p:nvSpPr>
        <p:spPr>
          <a:xfrm>
            <a:off x="642620" y="793115"/>
            <a:ext cx="10906760" cy="1359535"/>
          </a:xfrm>
        </p:spPr>
        <p:txBody>
          <a:bodyPr/>
          <a:p>
            <a:r>
              <a:rPr lang="zh-CN" altLang="en-US">
                <a:solidFill>
                  <a:schemeClr val="tx1"/>
                </a:solidFill>
              </a:rPr>
              <a:t>二、人文环境管理的意义</a:t>
            </a:r>
            <a:endParaRPr lang="zh-CN" altLang="en-US">
              <a:solidFill>
                <a:schemeClr val="tx1"/>
              </a:solidFill>
            </a:endParaRPr>
          </a:p>
        </p:txBody>
      </p:sp>
      <p:sp>
        <p:nvSpPr>
          <p:cNvPr id="65" name="对角圆角矩形 64"/>
          <p:cNvSpPr/>
          <p:nvPr>
            <p:custDataLst>
              <p:tags r:id="rId1"/>
            </p:custDataLst>
          </p:nvPr>
        </p:nvSpPr>
        <p:spPr>
          <a:xfrm flipH="1">
            <a:off x="8557895" y="2157730"/>
            <a:ext cx="1619885" cy="462280"/>
          </a:xfrm>
          <a:prstGeom prst="round2DiagRect">
            <a:avLst>
              <a:gd name="adj1" fmla="val 50000"/>
              <a:gd name="adj2" fmla="val 0"/>
            </a:avLst>
          </a:prstGeom>
          <a:solidFill>
            <a:srgbClr val="FF4338">
              <a:lumMod val="60000"/>
              <a:lumOff val="40000"/>
            </a:srgbClr>
          </a:solidFill>
          <a:ln>
            <a:noFill/>
          </a:ln>
        </p:spPr>
        <p:style>
          <a:lnRef idx="2">
            <a:srgbClr val="3366FE">
              <a:shade val="50000"/>
            </a:srgbClr>
          </a:lnRef>
          <a:fillRef idx="1">
            <a:srgbClr val="3366FE"/>
          </a:fillRef>
          <a:effectRef idx="0">
            <a:srgbClr val="3366FE"/>
          </a:effectRef>
          <a:fontRef idx="minor">
            <a:srgbClr val="FFFFFF"/>
          </a:fontRef>
        </p:style>
        <p:txBody>
          <a:bodyPr rtlCol="0" anchor="ctr"/>
          <a:p>
            <a:pPr algn="ctr"/>
            <a:endParaRPr lang="zh-CN" altLang="en-US"/>
          </a:p>
        </p:txBody>
      </p:sp>
      <p:sp>
        <p:nvSpPr>
          <p:cNvPr id="3" name="单圆角矩形 2"/>
          <p:cNvSpPr/>
          <p:nvPr>
            <p:custDataLst>
              <p:tags r:id="rId2"/>
            </p:custDataLst>
          </p:nvPr>
        </p:nvSpPr>
        <p:spPr>
          <a:xfrm rot="10800000" flipH="1">
            <a:off x="8558530" y="2942590"/>
            <a:ext cx="1619250" cy="2456815"/>
          </a:xfrm>
          <a:prstGeom prst="round1Rect">
            <a:avLst>
              <a:gd name="adj" fmla="val 23697"/>
            </a:avLst>
          </a:prstGeom>
          <a:solidFill>
            <a:srgbClr val="FF4338">
              <a:lumMod val="20000"/>
              <a:lumOff val="80000"/>
              <a:alpha val="40000"/>
            </a:srgbClr>
          </a:solidFill>
          <a:ln>
            <a:noFill/>
          </a:ln>
        </p:spPr>
        <p:style>
          <a:lnRef idx="2">
            <a:srgbClr val="3366FE">
              <a:shade val="50000"/>
            </a:srgbClr>
          </a:lnRef>
          <a:fillRef idx="1">
            <a:srgbClr val="3366FE"/>
          </a:fillRef>
          <a:effectRef idx="0">
            <a:srgbClr val="3366FE"/>
          </a:effectRef>
          <a:fontRef idx="minor">
            <a:srgbClr val="FFFFFF"/>
          </a:fontRef>
        </p:style>
        <p:txBody>
          <a:bodyPr rtlCol="0" anchor="ctr"/>
          <a:p>
            <a:pPr algn="ctr"/>
            <a:endParaRPr lang="zh-CN" altLang="en-US"/>
          </a:p>
        </p:txBody>
      </p:sp>
      <p:pic>
        <p:nvPicPr>
          <p:cNvPr id="5" name="图片 4" descr="343435383036303b343532343136313bcfeec4bfb0d1bfd8"/>
          <p:cNvPicPr>
            <a:picLocks noChangeAspect="1"/>
          </p:cNvPicPr>
          <p:nvPr>
            <p:custDataLst>
              <p:tags r:id="rId3"/>
            </p:custDataLst>
          </p:nvPr>
        </p:nvPicPr>
        <p:blipFill>
          <a:blip r:embed="rId4">
            <a:extLst>
              <a:ext uri="{96DAC541-7B7A-43D3-8B79-37D633B846F1}">
                <asvg:svgBlip xmlns:asvg="http://schemas.microsoft.com/office/drawing/2016/SVG/main" r:embed="rId5"/>
              </a:ext>
            </a:extLst>
          </a:blip>
          <a:stretch>
            <a:fillRect/>
          </a:stretch>
        </p:blipFill>
        <p:spPr>
          <a:xfrm>
            <a:off x="8558530" y="4389120"/>
            <a:ext cx="914400" cy="914400"/>
          </a:xfrm>
          <a:prstGeom prst="rect">
            <a:avLst/>
          </a:prstGeom>
        </p:spPr>
      </p:pic>
      <p:sp>
        <p:nvSpPr>
          <p:cNvPr id="9" name="单圆角矩形 8"/>
          <p:cNvSpPr/>
          <p:nvPr>
            <p:custDataLst>
              <p:tags r:id="rId6"/>
            </p:custDataLst>
          </p:nvPr>
        </p:nvSpPr>
        <p:spPr>
          <a:xfrm rot="10800000" flipV="1">
            <a:off x="8558530" y="2841625"/>
            <a:ext cx="1619250" cy="321945"/>
          </a:xfrm>
          <a:prstGeom prst="round1Rect">
            <a:avLst>
              <a:gd name="adj" fmla="val 50000"/>
            </a:avLst>
          </a:prstGeom>
          <a:solidFill>
            <a:srgbClr val="FF4338">
              <a:lumMod val="60000"/>
              <a:lumOff val="40000"/>
            </a:srgbClr>
          </a:solidFill>
          <a:ln>
            <a:noFill/>
          </a:ln>
        </p:spPr>
        <p:style>
          <a:lnRef idx="2">
            <a:srgbClr val="3366FE">
              <a:shade val="50000"/>
            </a:srgbClr>
          </a:lnRef>
          <a:fillRef idx="1">
            <a:srgbClr val="3366FE"/>
          </a:fillRef>
          <a:effectRef idx="0">
            <a:srgbClr val="3366FE"/>
          </a:effectRef>
          <a:fontRef idx="minor">
            <a:srgbClr val="FFFFFF"/>
          </a:fontRef>
        </p:style>
        <p:txBody>
          <a:bodyPr rtlCol="0" anchor="ctr"/>
          <a:p>
            <a:pPr algn="ctr"/>
            <a:endParaRPr lang="zh-CN" altLang="en-US"/>
          </a:p>
        </p:txBody>
      </p:sp>
      <p:sp>
        <p:nvSpPr>
          <p:cNvPr id="10" name="文本框 9"/>
          <p:cNvSpPr txBox="1"/>
          <p:nvPr>
            <p:custDataLst>
              <p:tags r:id="rId7"/>
            </p:custDataLst>
          </p:nvPr>
        </p:nvSpPr>
        <p:spPr>
          <a:xfrm rot="10800000" flipV="1">
            <a:off x="8580755" y="3482340"/>
            <a:ext cx="1574800" cy="1359535"/>
          </a:xfrm>
          <a:prstGeom prst="rect">
            <a:avLst/>
          </a:prstGeom>
          <a:noFill/>
        </p:spPr>
        <p:txBody>
          <a:bodyPr wrap="square" bIns="0" rtlCol="0">
            <a:noAutofit/>
          </a:bodyPr>
          <a:p>
            <a:pPr algn="ctr" fontAlgn="auto">
              <a:lnSpc>
                <a:spcPct val="110000"/>
              </a:lnSpc>
              <a:spcBef>
                <a:spcPts val="0"/>
              </a:spcBef>
              <a:spcAft>
                <a:spcPts val="0"/>
              </a:spcAft>
            </a:pPr>
            <a:r>
              <a:rPr lang="zh-CN" altLang="en-US" b="1" spc="100">
                <a:solidFill>
                  <a:srgbClr val="FF4338">
                    <a:lumMod val="50000"/>
                  </a:srgbClr>
                </a:solidFill>
                <a:latin typeface="Microsoft YaHei Bold" panose="020B0703020204020201" charset="-122"/>
                <a:ea typeface="Microsoft YaHei Bold" panose="020B0703020204020201" charset="-122"/>
              </a:rPr>
              <a:t>幼儿年龄特点决定人文教育须从人文环境入手</a:t>
            </a:r>
            <a:endParaRPr lang="zh-CN" altLang="en-US" b="1" spc="100">
              <a:solidFill>
                <a:srgbClr val="FF4338">
                  <a:lumMod val="50000"/>
                </a:srgbClr>
              </a:solidFill>
              <a:latin typeface="Microsoft YaHei Bold" panose="020B0703020204020201" charset="-122"/>
              <a:ea typeface="Microsoft YaHei Bold" panose="020B0703020204020201" charset="-122"/>
            </a:endParaRPr>
          </a:p>
        </p:txBody>
      </p:sp>
      <p:sp>
        <p:nvSpPr>
          <p:cNvPr id="14" name="弧形 13"/>
          <p:cNvSpPr/>
          <p:nvPr>
            <p:custDataLst>
              <p:tags r:id="rId8"/>
            </p:custDataLst>
          </p:nvPr>
        </p:nvSpPr>
        <p:spPr>
          <a:xfrm rot="10800000" flipH="1">
            <a:off x="9160510" y="4389120"/>
            <a:ext cx="890270" cy="890270"/>
          </a:xfrm>
          <a:prstGeom prst="arc">
            <a:avLst/>
          </a:prstGeom>
          <a:ln w="12700">
            <a:solidFill>
              <a:srgbClr val="FFFFFF"/>
            </a:solidFill>
          </a:ln>
        </p:spPr>
        <p:style>
          <a:lnRef idx="1">
            <a:srgbClr val="3366FE"/>
          </a:lnRef>
          <a:fillRef idx="0">
            <a:srgbClr val="3366FE"/>
          </a:fillRef>
          <a:effectRef idx="0">
            <a:srgbClr val="3366FE"/>
          </a:effectRef>
          <a:fontRef idx="minor">
            <a:srgbClr val="000000"/>
          </a:fontRef>
        </p:style>
        <p:txBody>
          <a:bodyPr rtlCol="0" anchor="ctr"/>
          <a:p>
            <a:pPr algn="ctr"/>
            <a:endParaRPr lang="zh-CN" altLang="en-US"/>
          </a:p>
        </p:txBody>
      </p:sp>
      <p:sp>
        <p:nvSpPr>
          <p:cNvPr id="15" name="弧形 14"/>
          <p:cNvSpPr/>
          <p:nvPr>
            <p:custDataLst>
              <p:tags r:id="rId9"/>
            </p:custDataLst>
          </p:nvPr>
        </p:nvSpPr>
        <p:spPr>
          <a:xfrm rot="10800000" flipV="1">
            <a:off x="8605520" y="2890520"/>
            <a:ext cx="313690" cy="313690"/>
          </a:xfrm>
          <a:prstGeom prst="arc">
            <a:avLst/>
          </a:prstGeom>
          <a:ln w="12700">
            <a:solidFill>
              <a:srgbClr val="FFFFFF"/>
            </a:solidFill>
          </a:ln>
        </p:spPr>
        <p:style>
          <a:lnRef idx="1">
            <a:srgbClr val="3366FE"/>
          </a:lnRef>
          <a:fillRef idx="0">
            <a:srgbClr val="3366FE"/>
          </a:fillRef>
          <a:effectRef idx="0">
            <a:srgbClr val="3366FE"/>
          </a:effectRef>
          <a:fontRef idx="minor">
            <a:srgbClr val="000000"/>
          </a:fontRef>
        </p:style>
        <p:txBody>
          <a:bodyPr rtlCol="0" anchor="ctr"/>
          <a:p>
            <a:pPr algn="ctr"/>
            <a:endParaRPr lang="zh-CN" altLang="en-US"/>
          </a:p>
        </p:txBody>
      </p:sp>
      <p:sp>
        <p:nvSpPr>
          <p:cNvPr id="22" name="椭圆 21"/>
          <p:cNvSpPr/>
          <p:nvPr>
            <p:custDataLst>
              <p:tags r:id="rId10"/>
            </p:custDataLst>
          </p:nvPr>
        </p:nvSpPr>
        <p:spPr>
          <a:xfrm rot="10800000" flipV="1">
            <a:off x="9305290" y="2644775"/>
            <a:ext cx="104775" cy="433705"/>
          </a:xfrm>
          <a:prstGeom prst="ellipse">
            <a:avLst/>
          </a:prstGeom>
          <a:noFill/>
          <a:ln>
            <a:solidFill>
              <a:srgbClr val="FF4338">
                <a:lumMod val="75000"/>
              </a:srgbClr>
            </a:solidFill>
          </a:ln>
        </p:spPr>
        <p:style>
          <a:lnRef idx="2">
            <a:srgbClr val="3366FE">
              <a:shade val="50000"/>
            </a:srgbClr>
          </a:lnRef>
          <a:fillRef idx="1">
            <a:srgbClr val="3366FE"/>
          </a:fillRef>
          <a:effectRef idx="0">
            <a:srgbClr val="3366FE"/>
          </a:effectRef>
          <a:fontRef idx="minor">
            <a:srgbClr val="FFFFFF"/>
          </a:fontRef>
        </p:style>
        <p:txBody>
          <a:bodyPr rtlCol="0" anchor="ctr"/>
          <a:p>
            <a:pPr algn="ctr"/>
            <a:endParaRPr lang="zh-CN" altLang="en-US"/>
          </a:p>
        </p:txBody>
      </p:sp>
      <p:sp>
        <p:nvSpPr>
          <p:cNvPr id="24" name="椭圆 23"/>
          <p:cNvSpPr/>
          <p:nvPr>
            <p:custDataLst>
              <p:tags r:id="rId11"/>
            </p:custDataLst>
          </p:nvPr>
        </p:nvSpPr>
        <p:spPr>
          <a:xfrm rot="10800000" flipV="1">
            <a:off x="9070975" y="2181225"/>
            <a:ext cx="594360" cy="594360"/>
          </a:xfrm>
          <a:prstGeom prst="ellipse">
            <a:avLst/>
          </a:prstGeom>
          <a:solidFill>
            <a:srgbClr val="FF4338">
              <a:lumMod val="60000"/>
              <a:lumOff val="40000"/>
            </a:srgbClr>
          </a:solidFill>
          <a:ln>
            <a:noFill/>
          </a:ln>
          <a:effectLst>
            <a:outerShdw blurRad="25400" dist="12700" dir="8100000" algn="tr" rotWithShape="0">
              <a:srgbClr val="FF4338">
                <a:lumMod val="50000"/>
                <a:alpha val="40000"/>
              </a:srgbClr>
            </a:outerShdw>
          </a:effectLst>
        </p:spPr>
        <p:style>
          <a:lnRef idx="2">
            <a:srgbClr val="3366FE">
              <a:shade val="50000"/>
            </a:srgbClr>
          </a:lnRef>
          <a:fillRef idx="1">
            <a:srgbClr val="3366FE"/>
          </a:fillRef>
          <a:effectRef idx="0">
            <a:srgbClr val="3366FE"/>
          </a:effectRef>
          <a:fontRef idx="minor">
            <a:srgbClr val="FFFFFF"/>
          </a:fontRef>
        </p:style>
        <p:txBody>
          <a:bodyPr rtlCol="0" anchor="ctr"/>
          <a:p>
            <a:pPr algn="ctr"/>
            <a:endParaRPr lang="zh-CN" altLang="en-US"/>
          </a:p>
        </p:txBody>
      </p:sp>
      <p:sp>
        <p:nvSpPr>
          <p:cNvPr id="25" name="文本框 24"/>
          <p:cNvSpPr txBox="1"/>
          <p:nvPr>
            <p:custDataLst>
              <p:tags r:id="rId12"/>
            </p:custDataLst>
          </p:nvPr>
        </p:nvSpPr>
        <p:spPr>
          <a:xfrm rot="10800000" flipV="1">
            <a:off x="9243695" y="2259965"/>
            <a:ext cx="291465" cy="330835"/>
          </a:xfrm>
          <a:prstGeom prst="rect">
            <a:avLst/>
          </a:prstGeom>
          <a:noFill/>
        </p:spPr>
        <p:txBody>
          <a:bodyPr wrap="square" bIns="0" rtlCol="0">
            <a:normAutofit fontScale="70000"/>
          </a:bodyPr>
          <a:p>
            <a:pPr algn="ctr" fontAlgn="auto"/>
            <a:r>
              <a:rPr lang="en-US" altLang="zh-CN" sz="2000" spc="300">
                <a:ln>
                  <a:solidFill>
                    <a:srgbClr val="FFFFFF"/>
                  </a:solidFill>
                </a:ln>
                <a:noFill/>
                <a:latin typeface="思源黑体 CN Bold" panose="020B0800000000000000" charset="-122"/>
                <a:ea typeface="思源黑体 CN Bold" panose="020B0800000000000000" charset="-122"/>
              </a:rPr>
              <a:t>4</a:t>
            </a:r>
            <a:endParaRPr lang="en-US" altLang="zh-CN" sz="2000" spc="300">
              <a:ln>
                <a:solidFill>
                  <a:srgbClr val="FFFFFF"/>
                </a:solidFill>
              </a:ln>
              <a:noFill/>
              <a:latin typeface="思源黑体 CN Bold" panose="020B0800000000000000" charset="-122"/>
              <a:ea typeface="思源黑体 CN Bold" panose="020B0800000000000000" charset="-122"/>
            </a:endParaRPr>
          </a:p>
        </p:txBody>
      </p:sp>
      <p:sp>
        <p:nvSpPr>
          <p:cNvPr id="26" name="椭圆 25"/>
          <p:cNvSpPr/>
          <p:nvPr>
            <p:custDataLst>
              <p:tags r:id="rId13"/>
            </p:custDataLst>
          </p:nvPr>
        </p:nvSpPr>
        <p:spPr>
          <a:xfrm rot="10800000" flipV="1">
            <a:off x="9295765" y="2996565"/>
            <a:ext cx="123825" cy="123825"/>
          </a:xfrm>
          <a:prstGeom prst="ellipse">
            <a:avLst/>
          </a:prstGeom>
          <a:solidFill>
            <a:srgbClr val="FF4338">
              <a:lumMod val="20000"/>
              <a:lumOff val="80000"/>
            </a:srgbClr>
          </a:solidFill>
          <a:ln>
            <a:noFill/>
          </a:ln>
          <a:effectLst>
            <a:outerShdw blurRad="12700" dist="12700" dir="10800000" algn="r" rotWithShape="0">
              <a:srgbClr val="FF4338">
                <a:lumMod val="50000"/>
                <a:alpha val="40000"/>
              </a:srgbClr>
            </a:outerShdw>
          </a:effectLst>
        </p:spPr>
        <p:style>
          <a:lnRef idx="2">
            <a:srgbClr val="3366FE">
              <a:shade val="50000"/>
            </a:srgbClr>
          </a:lnRef>
          <a:fillRef idx="1">
            <a:srgbClr val="3366FE"/>
          </a:fillRef>
          <a:effectRef idx="0">
            <a:srgbClr val="3366FE"/>
          </a:effectRef>
          <a:fontRef idx="minor">
            <a:srgbClr val="FFFFFF"/>
          </a:fontRef>
        </p:style>
        <p:txBody>
          <a:bodyPr rtlCol="0" anchor="ctr"/>
          <a:p>
            <a:pPr algn="ctr"/>
            <a:endParaRPr lang="zh-CN" altLang="en-US"/>
          </a:p>
        </p:txBody>
      </p:sp>
      <p:sp>
        <p:nvSpPr>
          <p:cNvPr id="2" name="对角圆角矩形 1"/>
          <p:cNvSpPr/>
          <p:nvPr>
            <p:custDataLst>
              <p:tags r:id="rId14"/>
            </p:custDataLst>
          </p:nvPr>
        </p:nvSpPr>
        <p:spPr>
          <a:xfrm rot="10800000" flipV="1">
            <a:off x="1900555" y="2152650"/>
            <a:ext cx="1609090" cy="462280"/>
          </a:xfrm>
          <a:prstGeom prst="round2DiagRect">
            <a:avLst>
              <a:gd name="adj1" fmla="val 50000"/>
              <a:gd name="adj2" fmla="val 0"/>
            </a:avLst>
          </a:prstGeom>
          <a:solidFill>
            <a:srgbClr val="FCB14A"/>
          </a:solidFill>
          <a:ln>
            <a:noFill/>
          </a:ln>
        </p:spPr>
        <p:style>
          <a:lnRef idx="2">
            <a:srgbClr val="3366FE">
              <a:shade val="50000"/>
            </a:srgbClr>
          </a:lnRef>
          <a:fillRef idx="1">
            <a:srgbClr val="3366FE"/>
          </a:fillRef>
          <a:effectRef idx="0">
            <a:srgbClr val="3366FE"/>
          </a:effectRef>
          <a:fontRef idx="minor">
            <a:srgbClr val="FFFFFF"/>
          </a:fontRef>
        </p:style>
        <p:txBody>
          <a:bodyPr rtlCol="0" anchor="ctr"/>
          <a:p>
            <a:pPr algn="ctr"/>
            <a:endParaRPr lang="zh-CN" altLang="en-US"/>
          </a:p>
        </p:txBody>
      </p:sp>
      <p:sp>
        <p:nvSpPr>
          <p:cNvPr id="23" name="单圆角矩形 22"/>
          <p:cNvSpPr/>
          <p:nvPr>
            <p:custDataLst>
              <p:tags r:id="rId15"/>
            </p:custDataLst>
          </p:nvPr>
        </p:nvSpPr>
        <p:spPr>
          <a:xfrm flipH="1" flipV="1">
            <a:off x="1901190" y="2947035"/>
            <a:ext cx="1619250" cy="2456815"/>
          </a:xfrm>
          <a:prstGeom prst="round1Rect">
            <a:avLst>
              <a:gd name="adj" fmla="val 23697"/>
            </a:avLst>
          </a:prstGeom>
          <a:solidFill>
            <a:srgbClr val="FCB14A">
              <a:lumMod val="20000"/>
              <a:lumOff val="80000"/>
              <a:alpha val="50000"/>
            </a:srgbClr>
          </a:solidFill>
          <a:ln>
            <a:noFill/>
          </a:ln>
        </p:spPr>
        <p:style>
          <a:lnRef idx="2">
            <a:srgbClr val="3366FE">
              <a:shade val="50000"/>
            </a:srgbClr>
          </a:lnRef>
          <a:fillRef idx="1">
            <a:srgbClr val="3366FE"/>
          </a:fillRef>
          <a:effectRef idx="0">
            <a:srgbClr val="3366FE"/>
          </a:effectRef>
          <a:fontRef idx="minor">
            <a:srgbClr val="FFFFFF"/>
          </a:fontRef>
        </p:style>
        <p:txBody>
          <a:bodyPr rtlCol="0" anchor="ctr"/>
          <a:p>
            <a:pPr algn="ctr"/>
            <a:endParaRPr lang="zh-CN" altLang="en-US"/>
          </a:p>
        </p:txBody>
      </p:sp>
      <p:pic>
        <p:nvPicPr>
          <p:cNvPr id="27" name="图片 26" descr="343435383038363b343532323338393bbacfd7f7bbfad6c6"/>
          <p:cNvPicPr>
            <a:picLocks noChangeAspect="1"/>
          </p:cNvPicPr>
          <p:nvPr>
            <p:custDataLst>
              <p:tags r:id="rId16"/>
            </p:custDataLst>
          </p:nvPr>
        </p:nvPicPr>
        <p:blipFill>
          <a:blip r:embed="rId17">
            <a:extLst>
              <a:ext uri="{96DAC541-7B7A-43D3-8B79-37D633B846F1}">
                <asvg:svgBlip xmlns:asvg="http://schemas.microsoft.com/office/drawing/2016/SVG/main" r:embed="rId18"/>
              </a:ext>
            </a:extLst>
          </a:blip>
          <a:stretch>
            <a:fillRect/>
          </a:stretch>
        </p:blipFill>
        <p:spPr>
          <a:xfrm>
            <a:off x="2655570" y="4428490"/>
            <a:ext cx="914400" cy="914400"/>
          </a:xfrm>
          <a:prstGeom prst="rect">
            <a:avLst/>
          </a:prstGeom>
        </p:spPr>
      </p:pic>
      <p:sp>
        <p:nvSpPr>
          <p:cNvPr id="30" name="单圆角矩形 29"/>
          <p:cNvSpPr/>
          <p:nvPr>
            <p:custDataLst>
              <p:tags r:id="rId19"/>
            </p:custDataLst>
          </p:nvPr>
        </p:nvSpPr>
        <p:spPr>
          <a:xfrm>
            <a:off x="1901190" y="2846070"/>
            <a:ext cx="1619250" cy="321945"/>
          </a:xfrm>
          <a:prstGeom prst="round1Rect">
            <a:avLst>
              <a:gd name="adj" fmla="val 50000"/>
            </a:avLst>
          </a:prstGeom>
          <a:solidFill>
            <a:srgbClr val="FCB14A"/>
          </a:solidFill>
          <a:ln>
            <a:noFill/>
          </a:ln>
        </p:spPr>
        <p:style>
          <a:lnRef idx="2">
            <a:srgbClr val="3366FE">
              <a:shade val="50000"/>
            </a:srgbClr>
          </a:lnRef>
          <a:fillRef idx="1">
            <a:srgbClr val="3366FE"/>
          </a:fillRef>
          <a:effectRef idx="0">
            <a:srgbClr val="3366FE"/>
          </a:effectRef>
          <a:fontRef idx="minor">
            <a:srgbClr val="FFFFFF"/>
          </a:fontRef>
        </p:style>
        <p:txBody>
          <a:bodyPr rtlCol="0" anchor="ctr"/>
          <a:p>
            <a:pPr algn="ctr"/>
            <a:endParaRPr lang="zh-CN" altLang="en-US"/>
          </a:p>
        </p:txBody>
      </p:sp>
      <p:sp>
        <p:nvSpPr>
          <p:cNvPr id="31" name="文本框 30"/>
          <p:cNvSpPr txBox="1"/>
          <p:nvPr>
            <p:custDataLst>
              <p:tags r:id="rId20"/>
            </p:custDataLst>
          </p:nvPr>
        </p:nvSpPr>
        <p:spPr>
          <a:xfrm>
            <a:off x="1923415" y="3482340"/>
            <a:ext cx="1574800" cy="1359535"/>
          </a:xfrm>
          <a:prstGeom prst="rect">
            <a:avLst/>
          </a:prstGeom>
          <a:noFill/>
        </p:spPr>
        <p:txBody>
          <a:bodyPr wrap="square" bIns="0" rtlCol="0">
            <a:noAutofit/>
          </a:bodyPr>
          <a:p>
            <a:pPr algn="ctr" fontAlgn="auto">
              <a:lnSpc>
                <a:spcPct val="110000"/>
              </a:lnSpc>
              <a:spcBef>
                <a:spcPts val="0"/>
              </a:spcBef>
              <a:spcAft>
                <a:spcPts val="0"/>
              </a:spcAft>
            </a:pPr>
            <a:r>
              <a:rPr lang="zh-CN" altLang="en-US" b="1" spc="100">
                <a:solidFill>
                  <a:srgbClr val="FCB14A">
                    <a:lumMod val="50000"/>
                  </a:srgbClr>
                </a:solidFill>
                <a:latin typeface="Microsoft YaHei Bold" panose="020B0703020204020201" charset="-122"/>
                <a:ea typeface="Microsoft YaHei Bold" panose="020B0703020204020201" charset="-122"/>
              </a:rPr>
              <a:t>国家的全面教育方针决定了人文教育的重要性</a:t>
            </a:r>
            <a:endParaRPr lang="zh-CN" altLang="en-US" b="1" spc="100">
              <a:solidFill>
                <a:srgbClr val="FCB14A">
                  <a:lumMod val="50000"/>
                </a:srgbClr>
              </a:solidFill>
              <a:latin typeface="Microsoft YaHei Bold" panose="020B0703020204020201" charset="-122"/>
              <a:ea typeface="Microsoft YaHei Bold" panose="020B0703020204020201" charset="-122"/>
            </a:endParaRPr>
          </a:p>
        </p:txBody>
      </p:sp>
      <p:sp>
        <p:nvSpPr>
          <p:cNvPr id="34" name="弧形 33"/>
          <p:cNvSpPr/>
          <p:nvPr>
            <p:custDataLst>
              <p:tags r:id="rId21"/>
            </p:custDataLst>
          </p:nvPr>
        </p:nvSpPr>
        <p:spPr>
          <a:xfrm flipH="1" flipV="1">
            <a:off x="2028190" y="4393565"/>
            <a:ext cx="890270" cy="890270"/>
          </a:xfrm>
          <a:prstGeom prst="arc">
            <a:avLst/>
          </a:prstGeom>
          <a:ln w="12700">
            <a:solidFill>
              <a:srgbClr val="FFFFFF"/>
            </a:solidFill>
          </a:ln>
        </p:spPr>
        <p:style>
          <a:lnRef idx="1">
            <a:srgbClr val="3366FE"/>
          </a:lnRef>
          <a:fillRef idx="0">
            <a:srgbClr val="3366FE"/>
          </a:fillRef>
          <a:effectRef idx="0">
            <a:srgbClr val="3366FE"/>
          </a:effectRef>
          <a:fontRef idx="minor">
            <a:srgbClr val="000000"/>
          </a:fontRef>
        </p:style>
        <p:txBody>
          <a:bodyPr rtlCol="0" anchor="ctr"/>
          <a:p>
            <a:pPr algn="ctr"/>
            <a:endParaRPr lang="zh-CN" altLang="en-US"/>
          </a:p>
        </p:txBody>
      </p:sp>
      <p:sp>
        <p:nvSpPr>
          <p:cNvPr id="35" name="弧形 34"/>
          <p:cNvSpPr/>
          <p:nvPr>
            <p:custDataLst>
              <p:tags r:id="rId22"/>
            </p:custDataLst>
          </p:nvPr>
        </p:nvSpPr>
        <p:spPr>
          <a:xfrm>
            <a:off x="3159760" y="2894965"/>
            <a:ext cx="313690" cy="313690"/>
          </a:xfrm>
          <a:prstGeom prst="arc">
            <a:avLst/>
          </a:prstGeom>
          <a:ln w="12700">
            <a:solidFill>
              <a:srgbClr val="FFFFFF"/>
            </a:solidFill>
          </a:ln>
        </p:spPr>
        <p:style>
          <a:lnRef idx="1">
            <a:srgbClr val="3366FE"/>
          </a:lnRef>
          <a:fillRef idx="0">
            <a:srgbClr val="3366FE"/>
          </a:fillRef>
          <a:effectRef idx="0">
            <a:srgbClr val="3366FE"/>
          </a:effectRef>
          <a:fontRef idx="minor">
            <a:srgbClr val="000000"/>
          </a:fontRef>
        </p:style>
        <p:txBody>
          <a:bodyPr rtlCol="0" anchor="ctr"/>
          <a:p>
            <a:pPr algn="ctr"/>
            <a:endParaRPr lang="zh-CN" altLang="en-US"/>
          </a:p>
        </p:txBody>
      </p:sp>
      <p:sp>
        <p:nvSpPr>
          <p:cNvPr id="36" name="椭圆 35"/>
          <p:cNvSpPr/>
          <p:nvPr>
            <p:custDataLst>
              <p:tags r:id="rId23"/>
            </p:custDataLst>
          </p:nvPr>
        </p:nvSpPr>
        <p:spPr>
          <a:xfrm>
            <a:off x="2693670" y="2633980"/>
            <a:ext cx="104775" cy="433705"/>
          </a:xfrm>
          <a:prstGeom prst="ellipse">
            <a:avLst/>
          </a:prstGeom>
          <a:noFill/>
          <a:ln>
            <a:solidFill>
              <a:srgbClr val="FCB14A">
                <a:lumMod val="75000"/>
              </a:srgbClr>
            </a:solidFill>
          </a:ln>
        </p:spPr>
        <p:style>
          <a:lnRef idx="2">
            <a:srgbClr val="3366FE">
              <a:shade val="50000"/>
            </a:srgbClr>
          </a:lnRef>
          <a:fillRef idx="1">
            <a:srgbClr val="3366FE"/>
          </a:fillRef>
          <a:effectRef idx="0">
            <a:srgbClr val="3366FE"/>
          </a:effectRef>
          <a:fontRef idx="minor">
            <a:srgbClr val="FFFFFF"/>
          </a:fontRef>
        </p:style>
        <p:txBody>
          <a:bodyPr rtlCol="0" anchor="ctr"/>
          <a:p>
            <a:pPr algn="ctr"/>
            <a:endParaRPr lang="zh-CN" altLang="en-US"/>
          </a:p>
        </p:txBody>
      </p:sp>
      <p:sp>
        <p:nvSpPr>
          <p:cNvPr id="37" name="椭圆 36"/>
          <p:cNvSpPr/>
          <p:nvPr>
            <p:custDataLst>
              <p:tags r:id="rId24"/>
            </p:custDataLst>
          </p:nvPr>
        </p:nvSpPr>
        <p:spPr>
          <a:xfrm>
            <a:off x="2438400" y="2170430"/>
            <a:ext cx="594360" cy="594360"/>
          </a:xfrm>
          <a:prstGeom prst="ellipse">
            <a:avLst/>
          </a:prstGeom>
          <a:solidFill>
            <a:srgbClr val="FCB14A"/>
          </a:solidFill>
          <a:ln>
            <a:noFill/>
          </a:ln>
          <a:effectLst>
            <a:outerShdw blurRad="25400" dist="12700" dir="8100000" algn="tr" rotWithShape="0">
              <a:srgbClr val="FCB14A">
                <a:lumMod val="50000"/>
                <a:alpha val="40000"/>
              </a:srgbClr>
            </a:outerShdw>
          </a:effectLst>
        </p:spPr>
        <p:style>
          <a:lnRef idx="2">
            <a:srgbClr val="3366FE">
              <a:shade val="50000"/>
            </a:srgbClr>
          </a:lnRef>
          <a:fillRef idx="1">
            <a:srgbClr val="3366FE"/>
          </a:fillRef>
          <a:effectRef idx="0">
            <a:srgbClr val="3366FE"/>
          </a:effectRef>
          <a:fontRef idx="minor">
            <a:srgbClr val="FFFFFF"/>
          </a:fontRef>
        </p:style>
        <p:txBody>
          <a:bodyPr rtlCol="0" anchor="ctr"/>
          <a:p>
            <a:pPr algn="ctr"/>
            <a:endParaRPr lang="zh-CN" altLang="en-US" dirty="0"/>
          </a:p>
        </p:txBody>
      </p:sp>
      <p:sp>
        <p:nvSpPr>
          <p:cNvPr id="38" name="文本框 37"/>
          <p:cNvSpPr txBox="1"/>
          <p:nvPr>
            <p:custDataLst>
              <p:tags r:id="rId25"/>
            </p:custDataLst>
          </p:nvPr>
        </p:nvSpPr>
        <p:spPr>
          <a:xfrm>
            <a:off x="2618105" y="2268855"/>
            <a:ext cx="291465" cy="330835"/>
          </a:xfrm>
          <a:prstGeom prst="rect">
            <a:avLst/>
          </a:prstGeom>
          <a:noFill/>
        </p:spPr>
        <p:txBody>
          <a:bodyPr wrap="square" bIns="0" rtlCol="0">
            <a:normAutofit fontScale="70000"/>
          </a:bodyPr>
          <a:p>
            <a:pPr algn="ctr" fontAlgn="auto"/>
            <a:r>
              <a:rPr lang="en-US" altLang="zh-CN" sz="2000" spc="300" dirty="0">
                <a:ln>
                  <a:solidFill>
                    <a:srgbClr val="FFFFFF"/>
                  </a:solidFill>
                </a:ln>
                <a:noFill/>
                <a:latin typeface="思源黑体 CN Bold" panose="020B0800000000000000" charset="-122"/>
                <a:ea typeface="思源黑体 CN Bold" panose="020B0800000000000000" charset="-122"/>
              </a:rPr>
              <a:t>1</a:t>
            </a:r>
            <a:endParaRPr lang="en-US" altLang="zh-CN" sz="2000" spc="300" dirty="0">
              <a:ln>
                <a:solidFill>
                  <a:srgbClr val="FFFFFF"/>
                </a:solidFill>
              </a:ln>
              <a:noFill/>
              <a:latin typeface="思源黑体 CN Bold" panose="020B0800000000000000" charset="-122"/>
              <a:ea typeface="思源黑体 CN Bold" panose="020B0800000000000000" charset="-122"/>
            </a:endParaRPr>
          </a:p>
        </p:txBody>
      </p:sp>
      <p:sp>
        <p:nvSpPr>
          <p:cNvPr id="39" name="椭圆 38"/>
          <p:cNvSpPr/>
          <p:nvPr>
            <p:custDataLst>
              <p:tags r:id="rId26"/>
            </p:custDataLst>
          </p:nvPr>
        </p:nvSpPr>
        <p:spPr>
          <a:xfrm>
            <a:off x="2684145" y="2985770"/>
            <a:ext cx="123825" cy="123825"/>
          </a:xfrm>
          <a:prstGeom prst="ellipse">
            <a:avLst/>
          </a:prstGeom>
          <a:solidFill>
            <a:srgbClr val="FCB14A">
              <a:lumMod val="20000"/>
              <a:lumOff val="80000"/>
            </a:srgbClr>
          </a:solidFill>
          <a:ln>
            <a:noFill/>
          </a:ln>
          <a:effectLst>
            <a:outerShdw blurRad="12700" dist="12700" dir="10800000" algn="r" rotWithShape="0">
              <a:srgbClr val="FCB14A">
                <a:lumMod val="50000"/>
                <a:alpha val="40000"/>
              </a:srgbClr>
            </a:outerShdw>
          </a:effectLst>
        </p:spPr>
        <p:style>
          <a:lnRef idx="2">
            <a:srgbClr val="3366FE">
              <a:shade val="50000"/>
            </a:srgbClr>
          </a:lnRef>
          <a:fillRef idx="1">
            <a:srgbClr val="3366FE"/>
          </a:fillRef>
          <a:effectRef idx="0">
            <a:srgbClr val="3366FE"/>
          </a:effectRef>
          <a:fontRef idx="minor">
            <a:srgbClr val="FFFFFF"/>
          </a:fontRef>
        </p:style>
        <p:txBody>
          <a:bodyPr rtlCol="0" anchor="ctr"/>
          <a:p>
            <a:pPr algn="ctr"/>
            <a:endParaRPr lang="zh-CN" altLang="en-US"/>
          </a:p>
        </p:txBody>
      </p:sp>
      <p:sp>
        <p:nvSpPr>
          <p:cNvPr id="40" name="对角圆角矩形 39"/>
          <p:cNvSpPr/>
          <p:nvPr>
            <p:custDataLst>
              <p:tags r:id="rId27"/>
            </p:custDataLst>
          </p:nvPr>
        </p:nvSpPr>
        <p:spPr>
          <a:xfrm rot="10800000" flipV="1">
            <a:off x="4149725" y="2159000"/>
            <a:ext cx="1609090" cy="462280"/>
          </a:xfrm>
          <a:prstGeom prst="round2DiagRect">
            <a:avLst>
              <a:gd name="adj1" fmla="val 50000"/>
              <a:gd name="adj2" fmla="val 0"/>
            </a:avLst>
          </a:prstGeom>
          <a:solidFill>
            <a:srgbClr val="FCB14A"/>
          </a:solidFill>
          <a:ln>
            <a:noFill/>
          </a:ln>
        </p:spPr>
        <p:style>
          <a:lnRef idx="2">
            <a:srgbClr val="3366FE">
              <a:shade val="50000"/>
            </a:srgbClr>
          </a:lnRef>
          <a:fillRef idx="1">
            <a:srgbClr val="3366FE"/>
          </a:fillRef>
          <a:effectRef idx="0">
            <a:srgbClr val="3366FE"/>
          </a:effectRef>
          <a:fontRef idx="minor">
            <a:srgbClr val="FFFFFF"/>
          </a:fontRef>
        </p:style>
        <p:txBody>
          <a:bodyPr rtlCol="0" anchor="ctr"/>
          <a:p>
            <a:pPr algn="ctr"/>
            <a:endParaRPr lang="zh-CN" altLang="en-US"/>
          </a:p>
        </p:txBody>
      </p:sp>
      <p:sp>
        <p:nvSpPr>
          <p:cNvPr id="41" name="单圆角矩形 40"/>
          <p:cNvSpPr/>
          <p:nvPr>
            <p:custDataLst>
              <p:tags r:id="rId28"/>
            </p:custDataLst>
          </p:nvPr>
        </p:nvSpPr>
        <p:spPr>
          <a:xfrm flipV="1">
            <a:off x="4159885" y="2941320"/>
            <a:ext cx="1619250" cy="2456815"/>
          </a:xfrm>
          <a:prstGeom prst="round1Rect">
            <a:avLst>
              <a:gd name="adj" fmla="val 23697"/>
            </a:avLst>
          </a:prstGeom>
          <a:solidFill>
            <a:srgbClr val="FCB14A">
              <a:lumMod val="20000"/>
              <a:lumOff val="80000"/>
              <a:alpha val="50000"/>
            </a:srgbClr>
          </a:solidFill>
          <a:ln>
            <a:noFill/>
          </a:ln>
        </p:spPr>
        <p:style>
          <a:lnRef idx="2">
            <a:srgbClr val="3366FE">
              <a:shade val="50000"/>
            </a:srgbClr>
          </a:lnRef>
          <a:fillRef idx="1">
            <a:srgbClr val="3366FE"/>
          </a:fillRef>
          <a:effectRef idx="0">
            <a:srgbClr val="3366FE"/>
          </a:effectRef>
          <a:fontRef idx="minor">
            <a:srgbClr val="FFFFFF"/>
          </a:fontRef>
        </p:style>
        <p:txBody>
          <a:bodyPr rtlCol="0" anchor="ctr"/>
          <a:p>
            <a:pPr algn="ctr"/>
            <a:endParaRPr lang="zh-CN" altLang="en-US"/>
          </a:p>
        </p:txBody>
      </p:sp>
      <p:sp>
        <p:nvSpPr>
          <p:cNvPr id="42" name="单圆角矩形 41"/>
          <p:cNvSpPr/>
          <p:nvPr>
            <p:custDataLst>
              <p:tags r:id="rId29"/>
            </p:custDataLst>
          </p:nvPr>
        </p:nvSpPr>
        <p:spPr>
          <a:xfrm flipH="1">
            <a:off x="4159885" y="2840355"/>
            <a:ext cx="1619250" cy="321945"/>
          </a:xfrm>
          <a:prstGeom prst="round1Rect">
            <a:avLst>
              <a:gd name="adj" fmla="val 50000"/>
            </a:avLst>
          </a:prstGeom>
          <a:solidFill>
            <a:srgbClr val="FCB14A"/>
          </a:solidFill>
          <a:ln>
            <a:noFill/>
          </a:ln>
        </p:spPr>
        <p:style>
          <a:lnRef idx="2">
            <a:srgbClr val="3366FE">
              <a:shade val="50000"/>
            </a:srgbClr>
          </a:lnRef>
          <a:fillRef idx="1">
            <a:srgbClr val="3366FE"/>
          </a:fillRef>
          <a:effectRef idx="0">
            <a:srgbClr val="3366FE"/>
          </a:effectRef>
          <a:fontRef idx="minor">
            <a:srgbClr val="FFFFFF"/>
          </a:fontRef>
        </p:style>
        <p:txBody>
          <a:bodyPr rtlCol="0" anchor="ctr"/>
          <a:p>
            <a:pPr algn="ctr"/>
            <a:endParaRPr lang="zh-CN" altLang="en-US"/>
          </a:p>
        </p:txBody>
      </p:sp>
      <p:pic>
        <p:nvPicPr>
          <p:cNvPr id="43" name="图片 42" descr="343435383036303b343532343134393bcdb7c4d4b7e7b1a9"/>
          <p:cNvPicPr>
            <a:picLocks noChangeAspect="1"/>
          </p:cNvPicPr>
          <p:nvPr>
            <p:custDataLst>
              <p:tags r:id="rId30"/>
            </p:custDataLst>
          </p:nvPr>
        </p:nvPicPr>
        <p:blipFill>
          <a:blip r:embed="rId31">
            <a:extLst>
              <a:ext uri="{96DAC541-7B7A-43D3-8B79-37D633B846F1}">
                <asvg:svgBlip xmlns:asvg="http://schemas.microsoft.com/office/drawing/2016/SVG/main" r:embed="rId32"/>
              </a:ext>
            </a:extLst>
          </a:blip>
          <a:stretch>
            <a:fillRect/>
          </a:stretch>
        </p:blipFill>
        <p:spPr>
          <a:xfrm>
            <a:off x="4159885" y="4440555"/>
            <a:ext cx="914400" cy="914400"/>
          </a:xfrm>
          <a:prstGeom prst="rect">
            <a:avLst/>
          </a:prstGeom>
        </p:spPr>
      </p:pic>
      <p:sp>
        <p:nvSpPr>
          <p:cNvPr id="44" name="文本框 43"/>
          <p:cNvSpPr txBox="1"/>
          <p:nvPr>
            <p:custDataLst>
              <p:tags r:id="rId33"/>
            </p:custDataLst>
          </p:nvPr>
        </p:nvSpPr>
        <p:spPr>
          <a:xfrm>
            <a:off x="4182110" y="3482340"/>
            <a:ext cx="1574800" cy="1359535"/>
          </a:xfrm>
          <a:prstGeom prst="rect">
            <a:avLst/>
          </a:prstGeom>
          <a:noFill/>
        </p:spPr>
        <p:txBody>
          <a:bodyPr wrap="square" bIns="0" rtlCol="0">
            <a:noAutofit/>
          </a:bodyPr>
          <a:p>
            <a:pPr algn="ctr" fontAlgn="auto">
              <a:lnSpc>
                <a:spcPct val="110000"/>
              </a:lnSpc>
              <a:spcBef>
                <a:spcPts val="0"/>
              </a:spcBef>
              <a:spcAft>
                <a:spcPts val="0"/>
              </a:spcAft>
            </a:pPr>
            <a:r>
              <a:rPr lang="zh-CN" altLang="en-US" b="1" spc="100">
                <a:solidFill>
                  <a:srgbClr val="FCB14A">
                    <a:lumMod val="50000"/>
                  </a:srgbClr>
                </a:solidFill>
                <a:latin typeface="Microsoft YaHei Bold" panose="020B0703020204020201" charset="-122"/>
                <a:ea typeface="Microsoft YaHei Bold" panose="020B0703020204020201" charset="-122"/>
              </a:rPr>
              <a:t>幼儿园的阶段性改革中强调人文素养和教育</a:t>
            </a:r>
            <a:endParaRPr lang="zh-CN" altLang="en-US" b="1" spc="100">
              <a:solidFill>
                <a:srgbClr val="FCB14A">
                  <a:lumMod val="50000"/>
                </a:srgbClr>
              </a:solidFill>
              <a:latin typeface="Microsoft YaHei Bold" panose="020B0703020204020201" charset="-122"/>
              <a:ea typeface="Microsoft YaHei Bold" panose="020B0703020204020201" charset="-122"/>
            </a:endParaRPr>
          </a:p>
        </p:txBody>
      </p:sp>
      <p:sp>
        <p:nvSpPr>
          <p:cNvPr id="46" name="弧形 45"/>
          <p:cNvSpPr/>
          <p:nvPr>
            <p:custDataLst>
              <p:tags r:id="rId34"/>
            </p:custDataLst>
          </p:nvPr>
        </p:nvSpPr>
        <p:spPr>
          <a:xfrm flipH="1">
            <a:off x="4218305" y="2903220"/>
            <a:ext cx="313690" cy="313690"/>
          </a:xfrm>
          <a:prstGeom prst="arc">
            <a:avLst/>
          </a:prstGeom>
          <a:ln w="12700">
            <a:solidFill>
              <a:srgbClr val="FFFFFF"/>
            </a:solidFill>
          </a:ln>
        </p:spPr>
        <p:style>
          <a:lnRef idx="1">
            <a:srgbClr val="3366FE"/>
          </a:lnRef>
          <a:fillRef idx="0">
            <a:srgbClr val="3366FE"/>
          </a:fillRef>
          <a:effectRef idx="0">
            <a:srgbClr val="3366FE"/>
          </a:effectRef>
          <a:fontRef idx="minor">
            <a:srgbClr val="000000"/>
          </a:fontRef>
        </p:style>
        <p:txBody>
          <a:bodyPr rtlCol="0" anchor="ctr"/>
          <a:p>
            <a:pPr algn="ctr"/>
            <a:endParaRPr lang="zh-CN" altLang="en-US"/>
          </a:p>
        </p:txBody>
      </p:sp>
      <p:sp>
        <p:nvSpPr>
          <p:cNvPr id="47" name="弧形 46"/>
          <p:cNvSpPr/>
          <p:nvPr>
            <p:custDataLst>
              <p:tags r:id="rId35"/>
            </p:custDataLst>
          </p:nvPr>
        </p:nvSpPr>
        <p:spPr>
          <a:xfrm flipV="1">
            <a:off x="4782820" y="4405630"/>
            <a:ext cx="890270" cy="890270"/>
          </a:xfrm>
          <a:prstGeom prst="arc">
            <a:avLst/>
          </a:prstGeom>
          <a:ln w="12700">
            <a:solidFill>
              <a:srgbClr val="FFFFFF"/>
            </a:solidFill>
          </a:ln>
        </p:spPr>
        <p:style>
          <a:lnRef idx="1">
            <a:srgbClr val="3366FE"/>
          </a:lnRef>
          <a:fillRef idx="0">
            <a:srgbClr val="3366FE"/>
          </a:fillRef>
          <a:effectRef idx="0">
            <a:srgbClr val="3366FE"/>
          </a:effectRef>
          <a:fontRef idx="minor">
            <a:srgbClr val="000000"/>
          </a:fontRef>
        </p:style>
        <p:txBody>
          <a:bodyPr rtlCol="0" anchor="ctr"/>
          <a:p>
            <a:pPr algn="ctr"/>
            <a:endParaRPr lang="zh-CN" altLang="en-US"/>
          </a:p>
        </p:txBody>
      </p:sp>
      <p:sp>
        <p:nvSpPr>
          <p:cNvPr id="48" name="椭圆 47"/>
          <p:cNvSpPr/>
          <p:nvPr>
            <p:custDataLst>
              <p:tags r:id="rId36"/>
            </p:custDataLst>
          </p:nvPr>
        </p:nvSpPr>
        <p:spPr>
          <a:xfrm>
            <a:off x="4927600" y="2640965"/>
            <a:ext cx="104775" cy="433705"/>
          </a:xfrm>
          <a:prstGeom prst="ellipse">
            <a:avLst/>
          </a:prstGeom>
          <a:noFill/>
          <a:ln>
            <a:solidFill>
              <a:srgbClr val="FCB14A">
                <a:lumMod val="75000"/>
              </a:srgbClr>
            </a:solidFill>
          </a:ln>
        </p:spPr>
        <p:style>
          <a:lnRef idx="2">
            <a:srgbClr val="3366FE">
              <a:shade val="50000"/>
            </a:srgbClr>
          </a:lnRef>
          <a:fillRef idx="1">
            <a:srgbClr val="3366FE"/>
          </a:fillRef>
          <a:effectRef idx="0">
            <a:srgbClr val="3366FE"/>
          </a:effectRef>
          <a:fontRef idx="minor">
            <a:srgbClr val="FFFFFF"/>
          </a:fontRef>
        </p:style>
        <p:txBody>
          <a:bodyPr rtlCol="0" anchor="ctr"/>
          <a:p>
            <a:pPr algn="ctr"/>
            <a:endParaRPr lang="zh-CN" altLang="en-US"/>
          </a:p>
        </p:txBody>
      </p:sp>
      <p:sp>
        <p:nvSpPr>
          <p:cNvPr id="49" name="椭圆 48"/>
          <p:cNvSpPr/>
          <p:nvPr>
            <p:custDataLst>
              <p:tags r:id="rId37"/>
            </p:custDataLst>
          </p:nvPr>
        </p:nvSpPr>
        <p:spPr>
          <a:xfrm>
            <a:off x="4672330" y="2177415"/>
            <a:ext cx="594360" cy="594360"/>
          </a:xfrm>
          <a:prstGeom prst="ellipse">
            <a:avLst/>
          </a:prstGeom>
          <a:solidFill>
            <a:srgbClr val="FCB14A"/>
          </a:solidFill>
          <a:ln>
            <a:noFill/>
          </a:ln>
          <a:effectLst>
            <a:outerShdw blurRad="25400" dist="12700" dir="8100000" algn="tr" rotWithShape="0">
              <a:srgbClr val="FCB14A">
                <a:lumMod val="50000"/>
                <a:alpha val="40000"/>
              </a:srgbClr>
            </a:outerShdw>
          </a:effectLst>
        </p:spPr>
        <p:style>
          <a:lnRef idx="2">
            <a:srgbClr val="3366FE">
              <a:shade val="50000"/>
            </a:srgbClr>
          </a:lnRef>
          <a:fillRef idx="1">
            <a:srgbClr val="3366FE"/>
          </a:fillRef>
          <a:effectRef idx="0">
            <a:srgbClr val="3366FE"/>
          </a:effectRef>
          <a:fontRef idx="minor">
            <a:srgbClr val="FFFFFF"/>
          </a:fontRef>
        </p:style>
        <p:txBody>
          <a:bodyPr rtlCol="0" anchor="ctr"/>
          <a:p>
            <a:pPr algn="ctr"/>
            <a:endParaRPr lang="zh-CN" altLang="en-US"/>
          </a:p>
        </p:txBody>
      </p:sp>
      <p:sp>
        <p:nvSpPr>
          <p:cNvPr id="50" name="文本框 49"/>
          <p:cNvSpPr txBox="1"/>
          <p:nvPr>
            <p:custDataLst>
              <p:tags r:id="rId38"/>
            </p:custDataLst>
          </p:nvPr>
        </p:nvSpPr>
        <p:spPr>
          <a:xfrm>
            <a:off x="4852035" y="2275840"/>
            <a:ext cx="291465" cy="330835"/>
          </a:xfrm>
          <a:prstGeom prst="rect">
            <a:avLst/>
          </a:prstGeom>
          <a:noFill/>
        </p:spPr>
        <p:txBody>
          <a:bodyPr wrap="square" bIns="0" rtlCol="0">
            <a:normAutofit fontScale="70000"/>
          </a:bodyPr>
          <a:p>
            <a:pPr algn="ctr" fontAlgn="auto"/>
            <a:r>
              <a:rPr lang="en-US" altLang="zh-CN" sz="2000" spc="300">
                <a:ln>
                  <a:solidFill>
                    <a:srgbClr val="FFFFFF"/>
                  </a:solidFill>
                </a:ln>
                <a:noFill/>
                <a:latin typeface="思源黑体 CN Bold" panose="020B0800000000000000" charset="-122"/>
                <a:ea typeface="思源黑体 CN Bold" panose="020B0800000000000000" charset="-122"/>
              </a:rPr>
              <a:t>2</a:t>
            </a:r>
            <a:endParaRPr lang="en-US" altLang="zh-CN" sz="2000" spc="300">
              <a:ln>
                <a:solidFill>
                  <a:srgbClr val="FFFFFF"/>
                </a:solidFill>
              </a:ln>
              <a:noFill/>
              <a:latin typeface="思源黑体 CN Bold" panose="020B0800000000000000" charset="-122"/>
              <a:ea typeface="思源黑体 CN Bold" panose="020B0800000000000000" charset="-122"/>
            </a:endParaRPr>
          </a:p>
        </p:txBody>
      </p:sp>
      <p:sp>
        <p:nvSpPr>
          <p:cNvPr id="51" name="椭圆 50"/>
          <p:cNvSpPr/>
          <p:nvPr>
            <p:custDataLst>
              <p:tags r:id="rId39"/>
            </p:custDataLst>
          </p:nvPr>
        </p:nvSpPr>
        <p:spPr>
          <a:xfrm>
            <a:off x="4918075" y="2992755"/>
            <a:ext cx="123825" cy="123825"/>
          </a:xfrm>
          <a:prstGeom prst="ellipse">
            <a:avLst/>
          </a:prstGeom>
          <a:solidFill>
            <a:srgbClr val="FCB14A">
              <a:lumMod val="20000"/>
              <a:lumOff val="80000"/>
            </a:srgbClr>
          </a:solidFill>
          <a:ln>
            <a:noFill/>
          </a:ln>
          <a:effectLst>
            <a:outerShdw blurRad="12700" dist="12700" dir="10800000" algn="r" rotWithShape="0">
              <a:srgbClr val="FCB14A">
                <a:lumMod val="50000"/>
                <a:alpha val="40000"/>
              </a:srgbClr>
            </a:outerShdw>
          </a:effectLst>
        </p:spPr>
        <p:style>
          <a:lnRef idx="2">
            <a:srgbClr val="3366FE">
              <a:shade val="50000"/>
            </a:srgbClr>
          </a:lnRef>
          <a:fillRef idx="1">
            <a:srgbClr val="3366FE"/>
          </a:fillRef>
          <a:effectRef idx="0">
            <a:srgbClr val="3366FE"/>
          </a:effectRef>
          <a:fontRef idx="minor">
            <a:srgbClr val="FFFFFF"/>
          </a:fontRef>
        </p:style>
        <p:txBody>
          <a:bodyPr rtlCol="0" anchor="ctr"/>
          <a:p>
            <a:pPr algn="ctr"/>
            <a:endParaRPr lang="zh-CN" altLang="en-US"/>
          </a:p>
        </p:txBody>
      </p:sp>
      <p:sp>
        <p:nvSpPr>
          <p:cNvPr id="52" name="单圆角矩形 51"/>
          <p:cNvSpPr/>
          <p:nvPr>
            <p:custDataLst>
              <p:tags r:id="rId40"/>
            </p:custDataLst>
          </p:nvPr>
        </p:nvSpPr>
        <p:spPr>
          <a:xfrm rot="10800000">
            <a:off x="6358890" y="2938145"/>
            <a:ext cx="1619250" cy="2456815"/>
          </a:xfrm>
          <a:prstGeom prst="round1Rect">
            <a:avLst>
              <a:gd name="adj" fmla="val 23697"/>
            </a:avLst>
          </a:prstGeom>
          <a:solidFill>
            <a:srgbClr val="FF4338">
              <a:lumMod val="20000"/>
              <a:lumOff val="80000"/>
              <a:alpha val="50000"/>
            </a:srgbClr>
          </a:solidFill>
          <a:ln>
            <a:noFill/>
          </a:ln>
        </p:spPr>
        <p:style>
          <a:lnRef idx="2">
            <a:srgbClr val="3366FE">
              <a:shade val="50000"/>
            </a:srgbClr>
          </a:lnRef>
          <a:fillRef idx="1">
            <a:srgbClr val="3366FE"/>
          </a:fillRef>
          <a:effectRef idx="0">
            <a:srgbClr val="3366FE"/>
          </a:effectRef>
          <a:fontRef idx="minor">
            <a:srgbClr val="FFFFFF"/>
          </a:fontRef>
        </p:style>
        <p:txBody>
          <a:bodyPr rtlCol="0" anchor="ctr"/>
          <a:p>
            <a:pPr algn="ctr"/>
            <a:endParaRPr lang="zh-CN" altLang="en-US"/>
          </a:p>
        </p:txBody>
      </p:sp>
      <p:pic>
        <p:nvPicPr>
          <p:cNvPr id="53" name="图片 52" descr="333639373138363b343435303830323bb9a4d7f7d7f7b7e7"/>
          <p:cNvPicPr>
            <a:picLocks noChangeAspect="1"/>
          </p:cNvPicPr>
          <p:nvPr>
            <p:custDataLst>
              <p:tags r:id="rId41"/>
            </p:custDataLst>
          </p:nvPr>
        </p:nvPicPr>
        <p:blipFill>
          <a:blip r:embed="rId42">
            <a:extLst>
              <a:ext uri="{96DAC541-7B7A-43D3-8B79-37D633B846F1}">
                <asvg:svgBlip xmlns:asvg="http://schemas.microsoft.com/office/drawing/2016/SVG/main" r:embed="rId43"/>
              </a:ext>
            </a:extLst>
          </a:blip>
          <a:stretch>
            <a:fillRect/>
          </a:stretch>
        </p:blipFill>
        <p:spPr>
          <a:xfrm>
            <a:off x="7005320" y="4402455"/>
            <a:ext cx="914400" cy="914400"/>
          </a:xfrm>
          <a:prstGeom prst="rect">
            <a:avLst/>
          </a:prstGeom>
        </p:spPr>
      </p:pic>
      <p:sp>
        <p:nvSpPr>
          <p:cNvPr id="54" name="对角圆角矩形 53"/>
          <p:cNvSpPr/>
          <p:nvPr>
            <p:custDataLst>
              <p:tags r:id="rId44"/>
            </p:custDataLst>
          </p:nvPr>
        </p:nvSpPr>
        <p:spPr>
          <a:xfrm flipH="1">
            <a:off x="6358890" y="2161540"/>
            <a:ext cx="1619885" cy="462280"/>
          </a:xfrm>
          <a:prstGeom prst="round2DiagRect">
            <a:avLst>
              <a:gd name="adj1" fmla="val 50000"/>
              <a:gd name="adj2" fmla="val 0"/>
            </a:avLst>
          </a:prstGeom>
          <a:solidFill>
            <a:srgbClr val="FF4338">
              <a:lumMod val="60000"/>
              <a:lumOff val="40000"/>
            </a:srgbClr>
          </a:solidFill>
          <a:ln>
            <a:noFill/>
          </a:ln>
        </p:spPr>
        <p:style>
          <a:lnRef idx="2">
            <a:srgbClr val="3366FE">
              <a:shade val="50000"/>
            </a:srgbClr>
          </a:lnRef>
          <a:fillRef idx="1">
            <a:srgbClr val="3366FE"/>
          </a:fillRef>
          <a:effectRef idx="0">
            <a:srgbClr val="3366FE"/>
          </a:effectRef>
          <a:fontRef idx="minor">
            <a:srgbClr val="FFFFFF"/>
          </a:fontRef>
        </p:style>
        <p:txBody>
          <a:bodyPr rtlCol="0" anchor="ctr"/>
          <a:p>
            <a:pPr algn="ctr"/>
            <a:endParaRPr lang="zh-CN" altLang="en-US"/>
          </a:p>
        </p:txBody>
      </p:sp>
      <p:sp>
        <p:nvSpPr>
          <p:cNvPr id="55" name="单圆角矩形 54"/>
          <p:cNvSpPr/>
          <p:nvPr>
            <p:custDataLst>
              <p:tags r:id="rId45"/>
            </p:custDataLst>
          </p:nvPr>
        </p:nvSpPr>
        <p:spPr>
          <a:xfrm rot="10800000" flipH="1" flipV="1">
            <a:off x="6358890" y="2837180"/>
            <a:ext cx="1619250" cy="321945"/>
          </a:xfrm>
          <a:prstGeom prst="round1Rect">
            <a:avLst>
              <a:gd name="adj" fmla="val 50000"/>
            </a:avLst>
          </a:prstGeom>
          <a:solidFill>
            <a:srgbClr val="FF4338">
              <a:lumMod val="60000"/>
              <a:lumOff val="40000"/>
            </a:srgbClr>
          </a:solidFill>
          <a:ln>
            <a:noFill/>
          </a:ln>
        </p:spPr>
        <p:style>
          <a:lnRef idx="2">
            <a:srgbClr val="3366FE">
              <a:shade val="50000"/>
            </a:srgbClr>
          </a:lnRef>
          <a:fillRef idx="1">
            <a:srgbClr val="3366FE"/>
          </a:fillRef>
          <a:effectRef idx="0">
            <a:srgbClr val="3366FE"/>
          </a:effectRef>
          <a:fontRef idx="minor">
            <a:srgbClr val="FFFFFF"/>
          </a:fontRef>
        </p:style>
        <p:txBody>
          <a:bodyPr rtlCol="0" anchor="ctr"/>
          <a:p>
            <a:pPr algn="ctr"/>
            <a:endParaRPr lang="zh-CN" altLang="en-US"/>
          </a:p>
        </p:txBody>
      </p:sp>
      <p:sp>
        <p:nvSpPr>
          <p:cNvPr id="56" name="文本框 55"/>
          <p:cNvSpPr txBox="1"/>
          <p:nvPr>
            <p:custDataLst>
              <p:tags r:id="rId46"/>
            </p:custDataLst>
          </p:nvPr>
        </p:nvSpPr>
        <p:spPr>
          <a:xfrm rot="10800000" flipV="1">
            <a:off x="6381115" y="3482340"/>
            <a:ext cx="1574800" cy="1359535"/>
          </a:xfrm>
          <a:prstGeom prst="rect">
            <a:avLst/>
          </a:prstGeom>
          <a:noFill/>
        </p:spPr>
        <p:txBody>
          <a:bodyPr wrap="square" bIns="0" rtlCol="0">
            <a:noAutofit/>
          </a:bodyPr>
          <a:p>
            <a:pPr algn="ctr" fontAlgn="auto">
              <a:lnSpc>
                <a:spcPct val="110000"/>
              </a:lnSpc>
              <a:spcBef>
                <a:spcPts val="0"/>
              </a:spcBef>
              <a:spcAft>
                <a:spcPts val="0"/>
              </a:spcAft>
            </a:pPr>
            <a:r>
              <a:rPr lang="zh-CN" altLang="en-US" b="1" spc="100">
                <a:solidFill>
                  <a:srgbClr val="FF4338">
                    <a:lumMod val="50000"/>
                  </a:srgbClr>
                </a:solidFill>
                <a:latin typeface="Microsoft YaHei Bold" panose="020B0703020204020201" charset="-122"/>
                <a:ea typeface="Microsoft YaHei Bold" panose="020B0703020204020201" charset="-122"/>
              </a:rPr>
              <a:t>发展心理学决定了人文教育需从小抓起</a:t>
            </a:r>
            <a:endParaRPr lang="zh-CN" altLang="en-US" b="1" spc="100">
              <a:solidFill>
                <a:srgbClr val="FF4338">
                  <a:lumMod val="50000"/>
                </a:srgbClr>
              </a:solidFill>
              <a:latin typeface="Microsoft YaHei Bold" panose="020B0703020204020201" charset="-122"/>
              <a:ea typeface="Microsoft YaHei Bold" panose="020B0703020204020201" charset="-122"/>
            </a:endParaRPr>
          </a:p>
        </p:txBody>
      </p:sp>
      <p:sp>
        <p:nvSpPr>
          <p:cNvPr id="58" name="弧形 57"/>
          <p:cNvSpPr/>
          <p:nvPr>
            <p:custDataLst>
              <p:tags r:id="rId47"/>
            </p:custDataLst>
          </p:nvPr>
        </p:nvSpPr>
        <p:spPr>
          <a:xfrm rot="10800000" flipH="1" flipV="1">
            <a:off x="7606030" y="2900045"/>
            <a:ext cx="313690" cy="313690"/>
          </a:xfrm>
          <a:prstGeom prst="arc">
            <a:avLst/>
          </a:prstGeom>
          <a:ln w="12700">
            <a:solidFill>
              <a:srgbClr val="FFFFFF"/>
            </a:solidFill>
          </a:ln>
        </p:spPr>
        <p:style>
          <a:lnRef idx="1">
            <a:srgbClr val="3366FE"/>
          </a:lnRef>
          <a:fillRef idx="0">
            <a:srgbClr val="3366FE"/>
          </a:fillRef>
          <a:effectRef idx="0">
            <a:srgbClr val="3366FE"/>
          </a:effectRef>
          <a:fontRef idx="minor">
            <a:srgbClr val="000000"/>
          </a:fontRef>
        </p:style>
        <p:txBody>
          <a:bodyPr rtlCol="0" anchor="ctr"/>
          <a:p>
            <a:pPr algn="ctr"/>
            <a:endParaRPr lang="zh-CN" altLang="en-US"/>
          </a:p>
        </p:txBody>
      </p:sp>
      <p:sp>
        <p:nvSpPr>
          <p:cNvPr id="59" name="弧形 58"/>
          <p:cNvSpPr/>
          <p:nvPr>
            <p:custDataLst>
              <p:tags r:id="rId48"/>
            </p:custDataLst>
          </p:nvPr>
        </p:nvSpPr>
        <p:spPr>
          <a:xfrm rot="10800000">
            <a:off x="6473825" y="4402455"/>
            <a:ext cx="890270" cy="890270"/>
          </a:xfrm>
          <a:prstGeom prst="arc">
            <a:avLst/>
          </a:prstGeom>
          <a:ln w="12700">
            <a:solidFill>
              <a:srgbClr val="FFFFFF"/>
            </a:solidFill>
          </a:ln>
        </p:spPr>
        <p:style>
          <a:lnRef idx="1">
            <a:srgbClr val="3366FE"/>
          </a:lnRef>
          <a:fillRef idx="0">
            <a:srgbClr val="3366FE"/>
          </a:fillRef>
          <a:effectRef idx="0">
            <a:srgbClr val="3366FE"/>
          </a:effectRef>
          <a:fontRef idx="minor">
            <a:srgbClr val="000000"/>
          </a:fontRef>
        </p:style>
        <p:txBody>
          <a:bodyPr rtlCol="0" anchor="ctr"/>
          <a:p>
            <a:pPr algn="ctr"/>
            <a:endParaRPr lang="zh-CN" altLang="en-US"/>
          </a:p>
        </p:txBody>
      </p:sp>
      <p:sp>
        <p:nvSpPr>
          <p:cNvPr id="60" name="椭圆 59"/>
          <p:cNvSpPr/>
          <p:nvPr>
            <p:custDataLst>
              <p:tags r:id="rId49"/>
            </p:custDataLst>
          </p:nvPr>
        </p:nvSpPr>
        <p:spPr>
          <a:xfrm rot="10800000" flipV="1">
            <a:off x="7105650" y="2658110"/>
            <a:ext cx="104775" cy="433705"/>
          </a:xfrm>
          <a:prstGeom prst="ellipse">
            <a:avLst/>
          </a:prstGeom>
          <a:noFill/>
          <a:ln>
            <a:solidFill>
              <a:srgbClr val="FF4338">
                <a:lumMod val="75000"/>
              </a:srgbClr>
            </a:solidFill>
          </a:ln>
        </p:spPr>
        <p:style>
          <a:lnRef idx="2">
            <a:srgbClr val="3366FE">
              <a:shade val="50000"/>
            </a:srgbClr>
          </a:lnRef>
          <a:fillRef idx="1">
            <a:srgbClr val="3366FE"/>
          </a:fillRef>
          <a:effectRef idx="0">
            <a:srgbClr val="3366FE"/>
          </a:effectRef>
          <a:fontRef idx="minor">
            <a:srgbClr val="FFFFFF"/>
          </a:fontRef>
        </p:style>
        <p:txBody>
          <a:bodyPr rtlCol="0" anchor="ctr"/>
          <a:p>
            <a:pPr algn="ctr"/>
            <a:endParaRPr lang="zh-CN" altLang="en-US"/>
          </a:p>
        </p:txBody>
      </p:sp>
      <p:sp>
        <p:nvSpPr>
          <p:cNvPr id="61" name="椭圆 60"/>
          <p:cNvSpPr/>
          <p:nvPr>
            <p:custDataLst>
              <p:tags r:id="rId50"/>
            </p:custDataLst>
          </p:nvPr>
        </p:nvSpPr>
        <p:spPr>
          <a:xfrm rot="10800000" flipV="1">
            <a:off x="6871335" y="2194560"/>
            <a:ext cx="594360" cy="594360"/>
          </a:xfrm>
          <a:prstGeom prst="ellipse">
            <a:avLst/>
          </a:prstGeom>
          <a:solidFill>
            <a:srgbClr val="FF4338">
              <a:lumMod val="60000"/>
              <a:lumOff val="40000"/>
            </a:srgbClr>
          </a:solidFill>
          <a:ln>
            <a:noFill/>
          </a:ln>
          <a:effectLst>
            <a:outerShdw blurRad="25400" dist="12700" dir="8100000" algn="tr" rotWithShape="0">
              <a:srgbClr val="FF4338">
                <a:lumMod val="50000"/>
                <a:alpha val="40000"/>
              </a:srgbClr>
            </a:outerShdw>
          </a:effectLst>
        </p:spPr>
        <p:style>
          <a:lnRef idx="2">
            <a:srgbClr val="3366FE">
              <a:shade val="50000"/>
            </a:srgbClr>
          </a:lnRef>
          <a:fillRef idx="1">
            <a:srgbClr val="3366FE"/>
          </a:fillRef>
          <a:effectRef idx="0">
            <a:srgbClr val="3366FE"/>
          </a:effectRef>
          <a:fontRef idx="minor">
            <a:srgbClr val="FFFFFF"/>
          </a:fontRef>
        </p:style>
        <p:txBody>
          <a:bodyPr rtlCol="0" anchor="ctr"/>
          <a:p>
            <a:pPr algn="ctr"/>
            <a:endParaRPr lang="zh-CN" altLang="en-US"/>
          </a:p>
        </p:txBody>
      </p:sp>
      <p:sp>
        <p:nvSpPr>
          <p:cNvPr id="62" name="文本框 61"/>
          <p:cNvSpPr txBox="1"/>
          <p:nvPr>
            <p:custDataLst>
              <p:tags r:id="rId51"/>
            </p:custDataLst>
          </p:nvPr>
        </p:nvSpPr>
        <p:spPr>
          <a:xfrm rot="10800000" flipV="1">
            <a:off x="7044055" y="2273300"/>
            <a:ext cx="291465" cy="330835"/>
          </a:xfrm>
          <a:prstGeom prst="rect">
            <a:avLst/>
          </a:prstGeom>
          <a:noFill/>
        </p:spPr>
        <p:txBody>
          <a:bodyPr wrap="square" bIns="0" rtlCol="0">
            <a:normAutofit fontScale="70000"/>
          </a:bodyPr>
          <a:p>
            <a:pPr algn="ctr" fontAlgn="auto"/>
            <a:r>
              <a:rPr lang="en-US" altLang="zh-CN" sz="2000" spc="300">
                <a:ln>
                  <a:solidFill>
                    <a:srgbClr val="FFFFFF"/>
                  </a:solidFill>
                </a:ln>
                <a:noFill/>
                <a:latin typeface="思源黑体 CN Bold" panose="020B0800000000000000" charset="-122"/>
                <a:ea typeface="思源黑体 CN Bold" panose="020B0800000000000000" charset="-122"/>
              </a:rPr>
              <a:t>3</a:t>
            </a:r>
            <a:endParaRPr lang="en-US" altLang="zh-CN" sz="2000" spc="300">
              <a:ln>
                <a:solidFill>
                  <a:srgbClr val="FFFFFF"/>
                </a:solidFill>
              </a:ln>
              <a:noFill/>
              <a:latin typeface="思源黑体 CN Bold" panose="020B0800000000000000" charset="-122"/>
              <a:ea typeface="思源黑体 CN Bold" panose="020B0800000000000000" charset="-122"/>
            </a:endParaRPr>
          </a:p>
        </p:txBody>
      </p:sp>
      <p:sp>
        <p:nvSpPr>
          <p:cNvPr id="63" name="椭圆 62"/>
          <p:cNvSpPr/>
          <p:nvPr>
            <p:custDataLst>
              <p:tags r:id="rId52"/>
            </p:custDataLst>
          </p:nvPr>
        </p:nvSpPr>
        <p:spPr>
          <a:xfrm rot="10800000" flipV="1">
            <a:off x="7096125" y="3009900"/>
            <a:ext cx="123825" cy="123825"/>
          </a:xfrm>
          <a:prstGeom prst="ellipse">
            <a:avLst/>
          </a:prstGeom>
          <a:solidFill>
            <a:srgbClr val="FF4338">
              <a:lumMod val="20000"/>
              <a:lumOff val="80000"/>
            </a:srgbClr>
          </a:solidFill>
          <a:ln>
            <a:noFill/>
          </a:ln>
          <a:effectLst>
            <a:outerShdw blurRad="12700" dist="12700" dir="10800000" algn="r" rotWithShape="0">
              <a:srgbClr val="FF4338">
                <a:lumMod val="50000"/>
                <a:alpha val="40000"/>
              </a:srgbClr>
            </a:outerShdw>
          </a:effectLst>
        </p:spPr>
        <p:style>
          <a:lnRef idx="2">
            <a:srgbClr val="3366FE">
              <a:shade val="50000"/>
            </a:srgbClr>
          </a:lnRef>
          <a:fillRef idx="1">
            <a:srgbClr val="3366FE"/>
          </a:fillRef>
          <a:effectRef idx="0">
            <a:srgbClr val="3366FE"/>
          </a:effectRef>
          <a:fontRef idx="minor">
            <a:srgbClr val="FFFFFF"/>
          </a:fontRef>
        </p:style>
        <p:txBody>
          <a:bodyPr rtlCol="0" anchor="ctr"/>
          <a:p>
            <a:pPr algn="ctr"/>
            <a:endParaRPr lang="zh-CN" altLang="en-US"/>
          </a:p>
        </p:txBody>
      </p:sp>
    </p:spTree>
    <p:custDataLst>
      <p:tags r:id="rId53"/>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标题 4"/>
          <p:cNvSpPr>
            <a:spLocks noGrp="1"/>
          </p:cNvSpPr>
          <p:nvPr>
            <p:ph type="title"/>
          </p:nvPr>
        </p:nvSpPr>
        <p:spPr>
          <a:xfrm>
            <a:off x="353060" y="414020"/>
            <a:ext cx="11486515" cy="913130"/>
          </a:xfrm>
        </p:spPr>
        <p:txBody>
          <a:bodyPr/>
          <a:p>
            <a:r>
              <a:rPr lang="zh-CN" altLang="en-US">
                <a:solidFill>
                  <a:schemeClr val="tx1"/>
                </a:solidFill>
              </a:rPr>
              <a:t>三、人文环境管理的途径</a:t>
            </a:r>
            <a:endParaRPr lang="zh-CN" altLang="en-US">
              <a:solidFill>
                <a:schemeClr val="tx1"/>
              </a:solidFill>
            </a:endParaRPr>
          </a:p>
        </p:txBody>
      </p:sp>
      <p:cxnSp>
        <p:nvCxnSpPr>
          <p:cNvPr id="2" name="直接连接符 1"/>
          <p:cNvCxnSpPr/>
          <p:nvPr>
            <p:custDataLst>
              <p:tags r:id="rId1"/>
            </p:custDataLst>
          </p:nvPr>
        </p:nvCxnSpPr>
        <p:spPr>
          <a:xfrm>
            <a:off x="927735" y="1327150"/>
            <a:ext cx="10337165" cy="0"/>
          </a:xfrm>
          <a:prstGeom prst="line">
            <a:avLst/>
          </a:prstGeom>
          <a:ln w="15875">
            <a:solidFill>
              <a:srgbClr val="178039"/>
            </a:solidFill>
          </a:ln>
        </p:spPr>
        <p:style>
          <a:lnRef idx="1">
            <a:srgbClr val="77D65E"/>
          </a:lnRef>
          <a:fillRef idx="0">
            <a:srgbClr val="77D65E"/>
          </a:fillRef>
          <a:effectRef idx="0">
            <a:srgbClr val="77D65E"/>
          </a:effectRef>
          <a:fontRef idx="minor">
            <a:srgbClr val="000000"/>
          </a:fontRef>
        </p:style>
      </p:cxnSp>
      <p:cxnSp>
        <p:nvCxnSpPr>
          <p:cNvPr id="3" name="直接连接符 2"/>
          <p:cNvCxnSpPr>
            <a:endCxn id="17" idx="0"/>
          </p:cNvCxnSpPr>
          <p:nvPr>
            <p:custDataLst>
              <p:tags r:id="rId2"/>
            </p:custDataLst>
          </p:nvPr>
        </p:nvCxnSpPr>
        <p:spPr>
          <a:xfrm>
            <a:off x="4519295" y="1327150"/>
            <a:ext cx="0" cy="1102995"/>
          </a:xfrm>
          <a:prstGeom prst="line">
            <a:avLst/>
          </a:prstGeom>
          <a:ln w="12700">
            <a:solidFill>
              <a:schemeClr val="accent6"/>
            </a:solidFill>
            <a:headEnd type="oval" w="lg" len="lg"/>
          </a:ln>
        </p:spPr>
        <p:style>
          <a:lnRef idx="1">
            <a:srgbClr val="77D65E"/>
          </a:lnRef>
          <a:fillRef idx="0">
            <a:srgbClr val="77D65E"/>
          </a:fillRef>
          <a:effectRef idx="0">
            <a:srgbClr val="77D65E"/>
          </a:effectRef>
          <a:fontRef idx="minor">
            <a:srgbClr val="000000"/>
          </a:fontRef>
        </p:style>
      </p:cxnSp>
      <p:sp>
        <p:nvSpPr>
          <p:cNvPr id="11" name="椭圆 10"/>
          <p:cNvSpPr/>
          <p:nvPr>
            <p:custDataLst>
              <p:tags r:id="rId3"/>
            </p:custDataLst>
          </p:nvPr>
        </p:nvSpPr>
        <p:spPr>
          <a:xfrm>
            <a:off x="4204970" y="2573020"/>
            <a:ext cx="628015" cy="628015"/>
          </a:xfrm>
          <a:prstGeom prst="ellipse">
            <a:avLst/>
          </a:prstGeom>
          <a:solidFill>
            <a:schemeClr val="accent6"/>
          </a:solidFill>
          <a:ln>
            <a:noFill/>
          </a:ln>
        </p:spPr>
        <p:style>
          <a:lnRef idx="2">
            <a:srgbClr val="77D65E">
              <a:shade val="50000"/>
            </a:srgbClr>
          </a:lnRef>
          <a:fillRef idx="1">
            <a:srgbClr val="77D65E"/>
          </a:fillRef>
          <a:effectRef idx="0">
            <a:srgbClr val="77D65E"/>
          </a:effectRef>
          <a:fontRef idx="minor">
            <a:srgbClr val="FFFFFF"/>
          </a:fontRef>
        </p:style>
        <p:txBody>
          <a:bodyPr rtlCol="0" anchor="ctr"/>
          <a:p>
            <a:pPr algn="ctr"/>
            <a:endParaRPr lang="zh-CN" altLang="en-US"/>
          </a:p>
        </p:txBody>
      </p:sp>
      <p:sp>
        <p:nvSpPr>
          <p:cNvPr id="17" name="椭圆 16"/>
          <p:cNvSpPr/>
          <p:nvPr>
            <p:custDataLst>
              <p:tags r:id="rId4"/>
            </p:custDataLst>
          </p:nvPr>
        </p:nvSpPr>
        <p:spPr>
          <a:xfrm>
            <a:off x="4062730" y="2430145"/>
            <a:ext cx="913130" cy="913130"/>
          </a:xfrm>
          <a:prstGeom prst="ellipse">
            <a:avLst/>
          </a:prstGeom>
          <a:noFill/>
          <a:ln>
            <a:solidFill>
              <a:schemeClr val="accent6"/>
            </a:solidFill>
          </a:ln>
        </p:spPr>
        <p:style>
          <a:lnRef idx="2">
            <a:srgbClr val="77D65E">
              <a:shade val="50000"/>
            </a:srgbClr>
          </a:lnRef>
          <a:fillRef idx="1">
            <a:srgbClr val="77D65E"/>
          </a:fillRef>
          <a:effectRef idx="0">
            <a:srgbClr val="77D65E"/>
          </a:effectRef>
          <a:fontRef idx="minor">
            <a:srgbClr val="FFFFFF"/>
          </a:fontRef>
        </p:style>
        <p:txBody>
          <a:bodyPr rtlCol="0" anchor="ctr"/>
          <a:p>
            <a:pPr algn="ctr"/>
            <a:endParaRPr lang="zh-CN" altLang="en-US"/>
          </a:p>
        </p:txBody>
      </p:sp>
      <p:pic>
        <p:nvPicPr>
          <p:cNvPr id="23" name="图片 22" descr="32313538333935363b32313538333933383bcae9bcdc"/>
          <p:cNvPicPr>
            <a:picLocks noChangeAspect="1"/>
          </p:cNvPicPr>
          <p:nvPr>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a:off x="4338955" y="2706370"/>
            <a:ext cx="360045" cy="360045"/>
          </a:xfrm>
          <a:prstGeom prst="rect">
            <a:avLst/>
          </a:prstGeom>
        </p:spPr>
      </p:pic>
      <p:cxnSp>
        <p:nvCxnSpPr>
          <p:cNvPr id="4" name="直接连接符 3"/>
          <p:cNvCxnSpPr>
            <a:endCxn id="18" idx="0"/>
          </p:cNvCxnSpPr>
          <p:nvPr>
            <p:custDataLst>
              <p:tags r:id="rId8"/>
            </p:custDataLst>
          </p:nvPr>
        </p:nvCxnSpPr>
        <p:spPr>
          <a:xfrm>
            <a:off x="6326505" y="1327150"/>
            <a:ext cx="0" cy="2211070"/>
          </a:xfrm>
          <a:prstGeom prst="line">
            <a:avLst/>
          </a:prstGeom>
          <a:ln w="12700">
            <a:solidFill>
              <a:srgbClr val="45BF55"/>
            </a:solidFill>
            <a:headEnd type="oval" w="lg" len="lg"/>
          </a:ln>
        </p:spPr>
        <p:style>
          <a:lnRef idx="1">
            <a:srgbClr val="77D65E"/>
          </a:lnRef>
          <a:fillRef idx="0">
            <a:srgbClr val="77D65E"/>
          </a:fillRef>
          <a:effectRef idx="0">
            <a:srgbClr val="77D65E"/>
          </a:effectRef>
          <a:fontRef idx="minor">
            <a:srgbClr val="000000"/>
          </a:fontRef>
        </p:style>
      </p:cxnSp>
      <p:sp>
        <p:nvSpPr>
          <p:cNvPr id="12" name="椭圆 11"/>
          <p:cNvSpPr/>
          <p:nvPr>
            <p:custDataLst>
              <p:tags r:id="rId9"/>
            </p:custDataLst>
          </p:nvPr>
        </p:nvSpPr>
        <p:spPr>
          <a:xfrm>
            <a:off x="6012180" y="3681095"/>
            <a:ext cx="628015" cy="628015"/>
          </a:xfrm>
          <a:prstGeom prst="ellipse">
            <a:avLst/>
          </a:prstGeom>
          <a:solidFill>
            <a:srgbClr val="45BF55"/>
          </a:solidFill>
          <a:ln>
            <a:noFill/>
          </a:ln>
        </p:spPr>
        <p:style>
          <a:lnRef idx="2">
            <a:srgbClr val="77D65E">
              <a:shade val="50000"/>
            </a:srgbClr>
          </a:lnRef>
          <a:fillRef idx="1">
            <a:srgbClr val="77D65E"/>
          </a:fillRef>
          <a:effectRef idx="0">
            <a:srgbClr val="77D65E"/>
          </a:effectRef>
          <a:fontRef idx="minor">
            <a:srgbClr val="FFFFFF"/>
          </a:fontRef>
        </p:style>
        <p:txBody>
          <a:bodyPr rtlCol="0" anchor="ctr"/>
          <a:p>
            <a:pPr algn="ctr"/>
            <a:endParaRPr lang="zh-CN" altLang="en-US"/>
          </a:p>
        </p:txBody>
      </p:sp>
      <p:sp>
        <p:nvSpPr>
          <p:cNvPr id="18" name="椭圆 17"/>
          <p:cNvSpPr/>
          <p:nvPr>
            <p:custDataLst>
              <p:tags r:id="rId10"/>
            </p:custDataLst>
          </p:nvPr>
        </p:nvSpPr>
        <p:spPr>
          <a:xfrm>
            <a:off x="5869940" y="3538220"/>
            <a:ext cx="913130" cy="913130"/>
          </a:xfrm>
          <a:prstGeom prst="ellipse">
            <a:avLst/>
          </a:prstGeom>
          <a:noFill/>
          <a:ln>
            <a:solidFill>
              <a:srgbClr val="77D65E"/>
            </a:solidFill>
          </a:ln>
        </p:spPr>
        <p:style>
          <a:lnRef idx="2">
            <a:srgbClr val="77D65E">
              <a:shade val="50000"/>
            </a:srgbClr>
          </a:lnRef>
          <a:fillRef idx="1">
            <a:srgbClr val="77D65E"/>
          </a:fillRef>
          <a:effectRef idx="0">
            <a:srgbClr val="77D65E"/>
          </a:effectRef>
          <a:fontRef idx="minor">
            <a:srgbClr val="FFFFFF"/>
          </a:fontRef>
        </p:style>
        <p:txBody>
          <a:bodyPr rtlCol="0" anchor="ctr"/>
          <a:p>
            <a:pPr algn="ctr"/>
            <a:endParaRPr lang="zh-CN" altLang="en-US"/>
          </a:p>
        </p:txBody>
      </p:sp>
      <p:pic>
        <p:nvPicPr>
          <p:cNvPr id="25" name="图片 24" descr="32313538333935363b32313538333935323bd3cabcfe"/>
          <p:cNvPicPr>
            <a:picLocks noChangeAspect="1"/>
          </p:cNvPicPr>
          <p:nvPr>
            <p:custDataLst>
              <p:tags r:id="rId11"/>
            </p:custDataLst>
          </p:nvPr>
        </p:nvPicPr>
        <p:blipFill>
          <a:blip r:embed="rId12">
            <a:extLst>
              <a:ext uri="{96DAC541-7B7A-43D3-8B79-37D633B846F1}">
                <asvg:svgBlip xmlns:asvg="http://schemas.microsoft.com/office/drawing/2016/SVG/main" r:embed="rId13"/>
              </a:ext>
            </a:extLst>
          </a:blip>
          <a:stretch>
            <a:fillRect/>
          </a:stretch>
        </p:blipFill>
        <p:spPr>
          <a:xfrm>
            <a:off x="6146800" y="3814445"/>
            <a:ext cx="360045" cy="360045"/>
          </a:xfrm>
          <a:prstGeom prst="rect">
            <a:avLst/>
          </a:prstGeom>
        </p:spPr>
      </p:pic>
      <p:sp>
        <p:nvSpPr>
          <p:cNvPr id="37" name="文本框 36"/>
          <p:cNvSpPr txBox="1"/>
          <p:nvPr>
            <p:custDataLst>
              <p:tags r:id="rId14"/>
            </p:custDataLst>
          </p:nvPr>
        </p:nvSpPr>
        <p:spPr>
          <a:xfrm>
            <a:off x="655320" y="3470910"/>
            <a:ext cx="4320540" cy="353060"/>
          </a:xfrm>
          <a:prstGeom prst="rect">
            <a:avLst/>
          </a:prstGeom>
          <a:noFill/>
        </p:spPr>
        <p:txBody>
          <a:bodyPr wrap="square" bIns="0" rtlCol="0">
            <a:normAutofit fontScale="90000"/>
          </a:bodyPr>
          <a:p>
            <a:pPr algn="r"/>
            <a:r>
              <a:rPr lang="zh-CN" altLang="en-US" sz="2000" b="1" spc="100">
                <a:solidFill>
                  <a:schemeClr val="accent6"/>
                </a:solidFill>
                <a:uFillTx/>
                <a:latin typeface="Microsoft YaHei Bold" panose="020B0703020204020201" charset="-122"/>
                <a:ea typeface="Microsoft YaHei Bold" panose="020B0703020204020201" charset="-122"/>
              </a:rPr>
              <a:t>（一）人文教育环境的方法与途径</a:t>
            </a:r>
            <a:endParaRPr lang="zh-CN" altLang="en-US" sz="2000" b="1" spc="100">
              <a:solidFill>
                <a:schemeClr val="accent6"/>
              </a:solidFill>
              <a:uFillTx/>
              <a:latin typeface="Microsoft YaHei Bold" panose="020B0703020204020201" charset="-122"/>
              <a:ea typeface="Microsoft YaHei Bold" panose="020B0703020204020201" charset="-122"/>
            </a:endParaRPr>
          </a:p>
        </p:txBody>
      </p:sp>
      <p:sp>
        <p:nvSpPr>
          <p:cNvPr id="38" name="文本框 37"/>
          <p:cNvSpPr txBox="1"/>
          <p:nvPr>
            <p:custDataLst>
              <p:tags r:id="rId15"/>
            </p:custDataLst>
          </p:nvPr>
        </p:nvSpPr>
        <p:spPr>
          <a:xfrm>
            <a:off x="655955" y="3951605"/>
            <a:ext cx="4319905" cy="1800000"/>
          </a:xfrm>
          <a:prstGeom prst="rect">
            <a:avLst/>
          </a:prstGeom>
          <a:noFill/>
        </p:spPr>
        <p:txBody>
          <a:bodyPr wrap="square" rtlCol="0">
            <a:noAutofit/>
          </a:bodyPr>
          <a:p>
            <a:pPr algn="r" fontAlgn="auto">
              <a:lnSpc>
                <a:spcPct val="130000"/>
              </a:lnSpc>
              <a:spcBef>
                <a:spcPts val="0"/>
              </a:spcBef>
              <a:spcAft>
                <a:spcPts val="0"/>
              </a:spcAft>
            </a:pPr>
            <a:r>
              <a:rPr lang="zh-CN" altLang="en-US" sz="1600" spc="100">
                <a:solidFill>
                  <a:srgbClr val="000000">
                    <a:lumMod val="75000"/>
                    <a:lumOff val="25000"/>
                  </a:srgbClr>
                </a:solidFill>
                <a:uFillTx/>
                <a:latin typeface="微软雅黑" panose="020B0503020204020204" charset="-122"/>
                <a:ea typeface="Microsoft YaHei Regular" panose="020B0503020204020204" charset="-122"/>
                <a:sym typeface="+mn-ea"/>
              </a:rPr>
              <a:t>1. 转变观念，身正为范</a:t>
            </a:r>
            <a:endParaRPr lang="zh-CN" altLang="en-US" sz="1600" spc="100">
              <a:solidFill>
                <a:srgbClr val="000000">
                  <a:lumMod val="75000"/>
                  <a:lumOff val="25000"/>
                </a:srgbClr>
              </a:solidFill>
              <a:uFillTx/>
              <a:latin typeface="微软雅黑" panose="020B0503020204020204" charset="-122"/>
              <a:ea typeface="Microsoft YaHei Regular" panose="020B0503020204020204" charset="-122"/>
              <a:sym typeface="+mn-ea"/>
            </a:endParaRPr>
          </a:p>
          <a:p>
            <a:pPr algn="r" fontAlgn="auto">
              <a:lnSpc>
                <a:spcPct val="130000"/>
              </a:lnSpc>
              <a:spcBef>
                <a:spcPts val="0"/>
              </a:spcBef>
              <a:spcAft>
                <a:spcPts val="0"/>
              </a:spcAft>
            </a:pPr>
            <a:r>
              <a:rPr lang="zh-CN" altLang="en-US" sz="1600" spc="100">
                <a:solidFill>
                  <a:srgbClr val="000000">
                    <a:lumMod val="75000"/>
                    <a:lumOff val="25000"/>
                  </a:srgbClr>
                </a:solidFill>
                <a:uFillTx/>
                <a:latin typeface="微软雅黑" panose="020B0503020204020204" charset="-122"/>
                <a:ea typeface="Microsoft YaHei Regular" panose="020B0503020204020204" charset="-122"/>
                <a:sym typeface="+mn-ea"/>
              </a:rPr>
              <a:t>2. 潜移默化，逐步渗透</a:t>
            </a:r>
            <a:endParaRPr lang="zh-CN" altLang="en-US" sz="1600" spc="100">
              <a:solidFill>
                <a:srgbClr val="000000">
                  <a:lumMod val="75000"/>
                  <a:lumOff val="25000"/>
                </a:srgbClr>
              </a:solidFill>
              <a:uFillTx/>
              <a:latin typeface="微软雅黑" panose="020B0503020204020204" charset="-122"/>
              <a:ea typeface="Microsoft YaHei Regular" panose="020B0503020204020204" charset="-122"/>
              <a:sym typeface="+mn-ea"/>
            </a:endParaRPr>
          </a:p>
          <a:p>
            <a:pPr algn="r" fontAlgn="auto">
              <a:lnSpc>
                <a:spcPct val="130000"/>
              </a:lnSpc>
              <a:spcBef>
                <a:spcPts val="0"/>
              </a:spcBef>
              <a:spcAft>
                <a:spcPts val="0"/>
              </a:spcAft>
            </a:pPr>
            <a:r>
              <a:rPr lang="zh-CN" altLang="en-US" sz="1600" spc="100">
                <a:solidFill>
                  <a:srgbClr val="000000">
                    <a:lumMod val="75000"/>
                    <a:lumOff val="25000"/>
                  </a:srgbClr>
                </a:solidFill>
                <a:uFillTx/>
                <a:latin typeface="微软雅黑" panose="020B0503020204020204" charset="-122"/>
                <a:ea typeface="Microsoft YaHei Regular" panose="020B0503020204020204" charset="-122"/>
                <a:sym typeface="+mn-ea"/>
              </a:rPr>
              <a:t>3. 贴近幼儿，真切体验</a:t>
            </a:r>
            <a:endParaRPr lang="zh-CN" altLang="en-US" sz="1600" spc="100">
              <a:solidFill>
                <a:srgbClr val="000000">
                  <a:lumMod val="75000"/>
                  <a:lumOff val="25000"/>
                </a:srgbClr>
              </a:solidFill>
              <a:uFillTx/>
              <a:latin typeface="微软雅黑" panose="020B0503020204020204" charset="-122"/>
              <a:ea typeface="Microsoft YaHei Regular" panose="020B0503020204020204" charset="-122"/>
              <a:sym typeface="+mn-ea"/>
            </a:endParaRPr>
          </a:p>
          <a:p>
            <a:pPr algn="r" fontAlgn="auto">
              <a:lnSpc>
                <a:spcPct val="130000"/>
              </a:lnSpc>
              <a:spcBef>
                <a:spcPts val="0"/>
              </a:spcBef>
              <a:spcAft>
                <a:spcPts val="0"/>
              </a:spcAft>
            </a:pPr>
            <a:r>
              <a:rPr lang="zh-CN" altLang="en-US" sz="1600" spc="100">
                <a:solidFill>
                  <a:srgbClr val="000000">
                    <a:lumMod val="75000"/>
                    <a:lumOff val="25000"/>
                  </a:srgbClr>
                </a:solidFill>
                <a:uFillTx/>
                <a:latin typeface="微软雅黑" panose="020B0503020204020204" charset="-122"/>
                <a:ea typeface="Microsoft YaHei Regular" panose="020B0503020204020204" charset="-122"/>
                <a:sym typeface="+mn-ea"/>
              </a:rPr>
              <a:t>4. 走出园门，接触社会</a:t>
            </a:r>
            <a:endParaRPr lang="zh-CN" altLang="en-US" sz="1600" spc="100">
              <a:solidFill>
                <a:srgbClr val="000000">
                  <a:lumMod val="75000"/>
                  <a:lumOff val="25000"/>
                </a:srgbClr>
              </a:solidFill>
              <a:uFillTx/>
              <a:latin typeface="微软雅黑" panose="020B0503020204020204" charset="-122"/>
              <a:ea typeface="Microsoft YaHei Regular" panose="020B0503020204020204" charset="-122"/>
              <a:sym typeface="+mn-ea"/>
            </a:endParaRPr>
          </a:p>
          <a:p>
            <a:pPr algn="r" fontAlgn="auto">
              <a:lnSpc>
                <a:spcPct val="130000"/>
              </a:lnSpc>
              <a:spcBef>
                <a:spcPts val="0"/>
              </a:spcBef>
              <a:spcAft>
                <a:spcPts val="0"/>
              </a:spcAft>
            </a:pPr>
            <a:r>
              <a:rPr lang="zh-CN" altLang="en-US" sz="1600" spc="100">
                <a:solidFill>
                  <a:srgbClr val="000000">
                    <a:lumMod val="75000"/>
                    <a:lumOff val="25000"/>
                  </a:srgbClr>
                </a:solidFill>
                <a:uFillTx/>
                <a:latin typeface="微软雅黑" panose="020B0503020204020204" charset="-122"/>
                <a:ea typeface="Microsoft YaHei Regular" panose="020B0503020204020204" charset="-122"/>
                <a:sym typeface="+mn-ea"/>
              </a:rPr>
              <a:t>5. 发掘资源，整合教育</a:t>
            </a:r>
            <a:endParaRPr lang="zh-CN" altLang="en-US" sz="1600" spc="100">
              <a:solidFill>
                <a:srgbClr val="000000">
                  <a:lumMod val="75000"/>
                  <a:lumOff val="25000"/>
                </a:srgbClr>
              </a:solidFill>
              <a:uFillTx/>
              <a:latin typeface="微软雅黑" panose="020B0503020204020204" charset="-122"/>
              <a:ea typeface="Microsoft YaHei Regular" panose="020B0503020204020204" charset="-122"/>
              <a:sym typeface="+mn-ea"/>
            </a:endParaRPr>
          </a:p>
        </p:txBody>
      </p:sp>
      <p:sp>
        <p:nvSpPr>
          <p:cNvPr id="59" name="文本框 58"/>
          <p:cNvSpPr txBox="1"/>
          <p:nvPr>
            <p:custDataLst>
              <p:tags r:id="rId16"/>
            </p:custDataLst>
          </p:nvPr>
        </p:nvSpPr>
        <p:spPr>
          <a:xfrm>
            <a:off x="5869940" y="4685030"/>
            <a:ext cx="4320000" cy="353060"/>
          </a:xfrm>
          <a:prstGeom prst="rect">
            <a:avLst/>
          </a:prstGeom>
          <a:noFill/>
        </p:spPr>
        <p:txBody>
          <a:bodyPr wrap="square" bIns="0" rtlCol="0">
            <a:noAutofit/>
          </a:bodyPr>
          <a:p>
            <a:pPr algn="l"/>
            <a:r>
              <a:rPr lang="zh-CN" altLang="en-US" sz="2000" b="1" spc="100">
                <a:solidFill>
                  <a:srgbClr val="45BF55"/>
                </a:solidFill>
                <a:uFillTx/>
                <a:latin typeface="Microsoft YaHei Bold" panose="020B0703020204020201" charset="-122"/>
                <a:ea typeface="Microsoft YaHei Bold" panose="020B0703020204020201" charset="-122"/>
              </a:rPr>
              <a:t>（二）人文教育环境创设的管理</a:t>
            </a:r>
            <a:endParaRPr lang="zh-CN" altLang="en-US" sz="2000" b="1" spc="100">
              <a:solidFill>
                <a:srgbClr val="45BF55"/>
              </a:solidFill>
              <a:uFillTx/>
              <a:latin typeface="Microsoft YaHei Bold" panose="020B0703020204020201" charset="-122"/>
              <a:ea typeface="Microsoft YaHei Bold" panose="020B0703020204020201" charset="-122"/>
            </a:endParaRPr>
          </a:p>
        </p:txBody>
      </p:sp>
      <p:sp>
        <p:nvSpPr>
          <p:cNvPr id="60" name="文本框 59"/>
          <p:cNvSpPr txBox="1"/>
          <p:nvPr>
            <p:custDataLst>
              <p:tags r:id="rId17"/>
            </p:custDataLst>
          </p:nvPr>
        </p:nvSpPr>
        <p:spPr>
          <a:xfrm>
            <a:off x="5869940" y="5163185"/>
            <a:ext cx="5241290" cy="841375"/>
          </a:xfrm>
          <a:prstGeom prst="rect">
            <a:avLst/>
          </a:prstGeom>
          <a:noFill/>
        </p:spPr>
        <p:txBody>
          <a:bodyPr wrap="square" rtlCol="0">
            <a:noAutofit/>
          </a:bodyPr>
          <a:p>
            <a:pPr algn="l" fontAlgn="auto">
              <a:lnSpc>
                <a:spcPct val="130000"/>
              </a:lnSpc>
              <a:spcBef>
                <a:spcPts val="0"/>
              </a:spcBef>
              <a:spcAft>
                <a:spcPts val="0"/>
              </a:spcAft>
            </a:pPr>
            <a:r>
              <a:rPr lang="zh-CN" altLang="en-US" sz="1600" spc="100">
                <a:solidFill>
                  <a:srgbClr val="000000">
                    <a:lumMod val="75000"/>
                    <a:lumOff val="25000"/>
                  </a:srgbClr>
                </a:solidFill>
                <a:uFillTx/>
                <a:latin typeface="微软雅黑" panose="020B0503020204020204" charset="-122"/>
                <a:ea typeface="Microsoft YaHei Regular" panose="020B0503020204020204" charset="-122"/>
                <a:sym typeface="+mn-ea"/>
              </a:rPr>
              <a:t>1. 教师专业化水平是人文教育环境创设的关键</a:t>
            </a:r>
            <a:endParaRPr lang="zh-CN" altLang="en-US" sz="1600" spc="100">
              <a:solidFill>
                <a:srgbClr val="000000">
                  <a:lumMod val="75000"/>
                  <a:lumOff val="25000"/>
                </a:srgbClr>
              </a:solidFill>
              <a:uFillTx/>
              <a:latin typeface="微软雅黑" panose="020B0503020204020204" charset="-122"/>
              <a:ea typeface="Microsoft YaHei Regular" panose="020B0503020204020204" charset="-122"/>
              <a:sym typeface="+mn-ea"/>
            </a:endParaRPr>
          </a:p>
          <a:p>
            <a:pPr algn="l" fontAlgn="auto">
              <a:lnSpc>
                <a:spcPct val="130000"/>
              </a:lnSpc>
              <a:spcBef>
                <a:spcPts val="0"/>
              </a:spcBef>
              <a:spcAft>
                <a:spcPts val="0"/>
              </a:spcAft>
            </a:pPr>
            <a:r>
              <a:rPr lang="zh-CN" altLang="en-US" sz="1600" spc="100">
                <a:solidFill>
                  <a:srgbClr val="000000">
                    <a:lumMod val="75000"/>
                    <a:lumOff val="25000"/>
                  </a:srgbClr>
                </a:solidFill>
                <a:uFillTx/>
                <a:latin typeface="微软雅黑" panose="020B0503020204020204" charset="-122"/>
                <a:ea typeface="Microsoft YaHei Regular" panose="020B0503020204020204" charset="-122"/>
                <a:sym typeface="+mn-ea"/>
              </a:rPr>
              <a:t>2. 家长工作是幼儿人文教育的前提</a:t>
            </a:r>
            <a:endParaRPr lang="zh-CN" altLang="en-US" sz="1600" spc="100">
              <a:solidFill>
                <a:srgbClr val="000000">
                  <a:lumMod val="75000"/>
                  <a:lumOff val="25000"/>
                </a:srgbClr>
              </a:solidFill>
              <a:uFillTx/>
              <a:latin typeface="微软雅黑" panose="020B0503020204020204" charset="-122"/>
              <a:ea typeface="Microsoft YaHei Regular" panose="020B0503020204020204" charset="-122"/>
              <a:sym typeface="+mn-ea"/>
            </a:endParaRPr>
          </a:p>
          <a:p>
            <a:pPr algn="l" fontAlgn="auto">
              <a:lnSpc>
                <a:spcPct val="130000"/>
              </a:lnSpc>
              <a:spcBef>
                <a:spcPts val="0"/>
              </a:spcBef>
              <a:spcAft>
                <a:spcPts val="0"/>
              </a:spcAft>
            </a:pPr>
            <a:r>
              <a:rPr lang="zh-CN" altLang="en-US" sz="1600" spc="100">
                <a:solidFill>
                  <a:srgbClr val="000000">
                    <a:lumMod val="75000"/>
                    <a:lumOff val="25000"/>
                  </a:srgbClr>
                </a:solidFill>
                <a:uFillTx/>
                <a:latin typeface="微软雅黑" panose="020B0503020204020204" charset="-122"/>
                <a:ea typeface="Microsoft YaHei Regular" panose="020B0503020204020204" charset="-122"/>
                <a:sym typeface="+mn-ea"/>
              </a:rPr>
              <a:t>3. 教育评价标准是人文教育的导向机制</a:t>
            </a:r>
            <a:endParaRPr lang="zh-CN" altLang="en-US" sz="1600" spc="100">
              <a:solidFill>
                <a:srgbClr val="000000">
                  <a:lumMod val="75000"/>
                  <a:lumOff val="25000"/>
                </a:srgbClr>
              </a:solidFill>
              <a:uFillTx/>
              <a:latin typeface="微软雅黑" panose="020B0503020204020204" charset="-122"/>
              <a:ea typeface="Microsoft YaHei Regular" panose="020B0503020204020204" charset="-122"/>
              <a:sym typeface="+mn-ea"/>
            </a:endParaRPr>
          </a:p>
          <a:p>
            <a:pPr algn="l" fontAlgn="auto">
              <a:lnSpc>
                <a:spcPct val="130000"/>
              </a:lnSpc>
              <a:spcBef>
                <a:spcPts val="0"/>
              </a:spcBef>
              <a:spcAft>
                <a:spcPts val="0"/>
              </a:spcAft>
            </a:pPr>
            <a:r>
              <a:rPr lang="zh-CN" altLang="en-US" sz="1600" spc="100">
                <a:solidFill>
                  <a:srgbClr val="000000">
                    <a:lumMod val="75000"/>
                    <a:lumOff val="25000"/>
                  </a:srgbClr>
                </a:solidFill>
                <a:uFillTx/>
                <a:latin typeface="微软雅黑" panose="020B0503020204020204" charset="-122"/>
                <a:ea typeface="Microsoft YaHei Regular" panose="020B0503020204020204" charset="-122"/>
                <a:sym typeface="+mn-ea"/>
              </a:rPr>
              <a:t>4. 建立以和谐团队为核心的园所文化，营造人文气息</a:t>
            </a:r>
            <a:endParaRPr lang="zh-CN" altLang="en-US" sz="1600" spc="100">
              <a:solidFill>
                <a:srgbClr val="000000">
                  <a:lumMod val="75000"/>
                  <a:lumOff val="25000"/>
                </a:srgbClr>
              </a:solidFill>
              <a:uFillTx/>
              <a:latin typeface="微软雅黑" panose="020B0503020204020204" charset="-122"/>
              <a:ea typeface="Microsoft YaHei Regular" panose="020B0503020204020204" charset="-122"/>
              <a:sym typeface="+mn-ea"/>
            </a:endParaRPr>
          </a:p>
        </p:txBody>
      </p:sp>
    </p:spTree>
    <p:custDataLst>
      <p:tags r:id="rId18"/>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3138805" y="2767965"/>
            <a:ext cx="5914390" cy="1322070"/>
          </a:xfrm>
          <a:prstGeom prst="rect">
            <a:avLst/>
          </a:prstGeom>
          <a:noFill/>
        </p:spPr>
        <p:txBody>
          <a:bodyPr wrap="square" rtlCol="0" anchor="ctr" anchorCtr="0">
            <a:spAutoFit/>
          </a:bodyPr>
          <a:p>
            <a:pPr algn="ctr"/>
            <a:r>
              <a:rPr lang="zh-CN" altLang="en-US" sz="4000">
                <a:latin typeface="方正艺黑简体" panose="03000509000000000000" charset="-122"/>
                <a:ea typeface="方正艺黑简体" panose="03000509000000000000" charset="-122"/>
              </a:rPr>
              <a:t>任务</a:t>
            </a:r>
            <a:r>
              <a:rPr lang="zh-CN" altLang="en-US" sz="4000">
                <a:latin typeface="方正艺黑简体" panose="03000509000000000000" charset="-122"/>
                <a:ea typeface="方正艺黑简体" panose="03000509000000000000" charset="-122"/>
              </a:rPr>
              <a:t>五</a:t>
            </a:r>
            <a:endParaRPr lang="zh-CN" altLang="en-US" sz="4000">
              <a:latin typeface="方正艺黑简体" panose="03000509000000000000" charset="-122"/>
              <a:ea typeface="方正艺黑简体" panose="03000509000000000000" charset="-122"/>
            </a:endParaRPr>
          </a:p>
          <a:p>
            <a:pPr algn="ctr"/>
            <a:r>
              <a:rPr lang="zh-CN" altLang="en-US" sz="4000">
                <a:latin typeface="方正艺黑简体" panose="03000509000000000000" charset="-122"/>
                <a:ea typeface="方正艺黑简体" panose="03000509000000000000" charset="-122"/>
              </a:rPr>
              <a:t>法治环境管理</a:t>
            </a:r>
            <a:endParaRPr lang="zh-CN" altLang="en-US" sz="4000">
              <a:latin typeface="方正艺黑简体" panose="03000509000000000000" charset="-122"/>
              <a:ea typeface="方正艺黑简体" panose="03000509000000000000" charset="-122"/>
            </a:endParaRPr>
          </a:p>
        </p:txBody>
      </p:sp>
    </p:spTree>
    <p:custDataLst>
      <p:tags r:id="rId1"/>
    </p:custDataLst>
  </p:cSld>
  <p:clrMapOvr>
    <a:masterClrMapping/>
  </p:clrMapOvr>
  <p:transition spd="slow" advTm="3000"/>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7" name="标题 66"/>
          <p:cNvSpPr>
            <a:spLocks noGrp="1"/>
          </p:cNvSpPr>
          <p:nvPr>
            <p:ph type="title"/>
          </p:nvPr>
        </p:nvSpPr>
        <p:spPr>
          <a:xfrm>
            <a:off x="436245" y="272415"/>
            <a:ext cx="11318875" cy="1276985"/>
          </a:xfrm>
        </p:spPr>
        <p:txBody>
          <a:bodyPr anchor="b" anchorCtr="0"/>
          <a:p>
            <a:r>
              <a:rPr lang="zh-CN" altLang="en-US">
                <a:solidFill>
                  <a:schemeClr val="tx1"/>
                </a:solidFill>
              </a:rPr>
              <a:t>一、法治环境管理概述</a:t>
            </a:r>
            <a:endParaRPr lang="zh-CN" altLang="en-US">
              <a:solidFill>
                <a:schemeClr val="tx1"/>
              </a:solidFill>
            </a:endParaRPr>
          </a:p>
        </p:txBody>
      </p:sp>
      <p:sp>
        <p:nvSpPr>
          <p:cNvPr id="68" name="文本框 67"/>
          <p:cNvSpPr txBox="1"/>
          <p:nvPr userDrawn="1"/>
        </p:nvSpPr>
        <p:spPr>
          <a:xfrm>
            <a:off x="777875" y="1549400"/>
            <a:ext cx="10800000" cy="4707890"/>
          </a:xfrm>
          <a:prstGeom prst="rect">
            <a:avLst/>
          </a:prstGeom>
          <a:noFill/>
        </p:spPr>
        <p:txBody>
          <a:bodyPr vert="horz" wrap="square" rtlCol="0">
            <a:spAutoFit/>
          </a:bodyPr>
          <a:p>
            <a:pPr indent="508000" algn="just" fontAlgn="auto">
              <a:lnSpc>
                <a:spcPct val="150000"/>
              </a:lnSpc>
              <a:extLst>
                <a:ext uri="{35155182-B16C-46BC-9424-99874614C6A1}">
                  <wpsdc:indentchars xmlns:wpsdc="http://www.wps.cn/officeDocument/2017/drawingmlCustomData" val="200" checksum="282533468"/>
                </a:ext>
              </a:extLst>
            </a:pPr>
            <a:r>
              <a:rPr lang="en-US" altLang="zh-CN" sz="2000" dirty="0"/>
              <a:t>邓小平曾指出：“加强法制重要的是要进行教育，根本问题是教育人。法制教育要从娃娃抓起。”普法教育的最终目的是使受教育者养成守法的品质。但是，我们应清醒地看到，普法教育在广度和深度上还不够，尤其是某些幼儿教师的法律意识还比较淡薄，轻法、厌法的心理仍然不同程度地存在，自觉守法和护法的社会风气远未形成，有法不依、执法不严、违法不究的现象仍然相当严重。所以，我国自 1986 年全国人大常委会通过《关于在公民中基本普及法律常识的决议》以来，一直把开展普法教育、提高全民法律意识作为社会主义法治建设的一项重要的基础性工程。幼儿园普法工作概括起来就是“创设幼儿园法制环境”。</a:t>
            </a:r>
            <a:endParaRPr lang="en-US" altLang="zh-CN" sz="2000" dirty="0"/>
          </a:p>
          <a:p>
            <a:pPr indent="508000" algn="just" fontAlgn="auto">
              <a:lnSpc>
                <a:spcPct val="150000"/>
              </a:lnSpc>
              <a:extLst>
                <a:ext uri="{35155182-B16C-46BC-9424-99874614C6A1}">
                  <wpsdc:indentchars xmlns:wpsdc="http://www.wps.cn/officeDocument/2017/drawingmlCustomData" val="200" checksum="282533468"/>
                </a:ext>
              </a:extLst>
            </a:pPr>
            <a:r>
              <a:rPr lang="en-US" altLang="zh-CN" sz="2000" b="1" dirty="0">
                <a:solidFill>
                  <a:schemeClr val="accent4">
                    <a:lumMod val="75000"/>
                  </a:schemeClr>
                </a:solidFill>
                <a:latin typeface="Microsoft YaHei Bold" panose="020B0703020204020201" charset="-122"/>
                <a:ea typeface="Microsoft YaHei Bold" panose="020B0703020204020201" charset="-122"/>
              </a:rPr>
              <a:t>创设幼儿园法制环境包括以下两个方面。</a:t>
            </a:r>
            <a:endParaRPr lang="en-US" altLang="zh-CN" sz="2000" b="1" dirty="0">
              <a:solidFill>
                <a:schemeClr val="accent4">
                  <a:lumMod val="75000"/>
                </a:schemeClr>
              </a:solidFill>
              <a:latin typeface="Microsoft YaHei Bold" panose="020B0703020204020201" charset="-122"/>
              <a:ea typeface="Microsoft YaHei Bold" panose="020B0703020204020201" charset="-122"/>
            </a:endParaRPr>
          </a:p>
          <a:p>
            <a:pPr indent="508000" algn="just" fontAlgn="auto">
              <a:lnSpc>
                <a:spcPct val="150000"/>
              </a:lnSpc>
              <a:extLst>
                <a:ext uri="{35155182-B16C-46BC-9424-99874614C6A1}">
                  <wpsdc:indentchars xmlns:wpsdc="http://www.wps.cn/officeDocument/2017/drawingmlCustomData" val="200" checksum="282533468"/>
                </a:ext>
              </a:extLst>
            </a:pPr>
            <a:r>
              <a:rPr lang="en-US" altLang="zh-CN" sz="2000" dirty="0"/>
              <a:t>（1）幼儿园全体教职工要学法、知法、懂法，做到有法可依、有法可循、依法办事。</a:t>
            </a:r>
            <a:endParaRPr lang="en-US" altLang="zh-CN" sz="2000" dirty="0"/>
          </a:p>
          <a:p>
            <a:pPr indent="508000" algn="just" fontAlgn="auto">
              <a:lnSpc>
                <a:spcPct val="150000"/>
              </a:lnSpc>
              <a:extLst>
                <a:ext uri="{35155182-B16C-46BC-9424-99874614C6A1}">
                  <wpsdc:indentchars xmlns:wpsdc="http://www.wps.cn/officeDocument/2017/drawingmlCustomData" val="200" checksum="282533468"/>
                </a:ext>
              </a:extLst>
            </a:pPr>
            <a:r>
              <a:rPr lang="en-US" altLang="zh-CN" sz="2000" dirty="0"/>
              <a:t>（2）幼儿园教育人员应担负起向幼儿及家长宣传法律的责任。</a:t>
            </a:r>
            <a:endParaRPr lang="en-US" altLang="zh-CN" sz="2000" dirty="0"/>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7" name="标题 66"/>
          <p:cNvSpPr>
            <a:spLocks noGrp="1"/>
          </p:cNvSpPr>
          <p:nvPr>
            <p:ph type="title"/>
          </p:nvPr>
        </p:nvSpPr>
        <p:spPr>
          <a:xfrm>
            <a:off x="567690" y="0"/>
            <a:ext cx="8959850" cy="1443990"/>
          </a:xfrm>
        </p:spPr>
        <p:txBody>
          <a:bodyPr anchor="b" anchorCtr="0"/>
          <a:p>
            <a:r>
              <a:rPr lang="zh-CN" altLang="en-US">
                <a:solidFill>
                  <a:schemeClr val="tx1"/>
                </a:solidFill>
              </a:rPr>
              <a:t>二、创设法治环境的意义</a:t>
            </a:r>
            <a:endParaRPr lang="zh-CN" altLang="en-US">
              <a:solidFill>
                <a:schemeClr val="tx1"/>
              </a:solidFill>
            </a:endParaRPr>
          </a:p>
        </p:txBody>
      </p:sp>
      <p:sp>
        <p:nvSpPr>
          <p:cNvPr id="68" name="文本框 67"/>
          <p:cNvSpPr txBox="1"/>
          <p:nvPr userDrawn="1"/>
        </p:nvSpPr>
        <p:spPr>
          <a:xfrm>
            <a:off x="777875" y="1549400"/>
            <a:ext cx="10800000" cy="3784600"/>
          </a:xfrm>
          <a:prstGeom prst="rect">
            <a:avLst/>
          </a:prstGeom>
          <a:noFill/>
        </p:spPr>
        <p:txBody>
          <a:bodyPr vert="horz" wrap="square" rtlCol="0">
            <a:spAutoFit/>
          </a:bodyPr>
          <a:p>
            <a:pPr indent="508000" algn="just" fontAlgn="auto">
              <a:lnSpc>
                <a:spcPct val="150000"/>
              </a:lnSpc>
              <a:extLst>
                <a:ext uri="{35155182-B16C-46BC-9424-99874614C6A1}">
                  <wpsdc:indentchars xmlns:wpsdc="http://www.wps.cn/officeDocument/2017/drawingmlCustomData" val="200" checksum="282533468"/>
                </a:ext>
              </a:extLst>
            </a:pPr>
            <a:r>
              <a:rPr lang="en-US" altLang="zh-CN" sz="2000" dirty="0"/>
              <a:t>幼儿园全体教职工作为中华人民共和国公民，必须具备一定的法律意识，才能做到在生活中不违法、不犯法，并依法与违法犯罪行为做斗争，为自己的幼儿教师形象树立楷模典范。另外，通过教师与社会的联系以及与幼儿（未来的社会主义接班人）的密切关系可以更有效地进行法律宣传与法律品质基础教育。</a:t>
            </a:r>
            <a:endParaRPr lang="en-US" altLang="zh-CN" sz="2000" dirty="0"/>
          </a:p>
          <a:p>
            <a:pPr indent="508000" algn="just" fontAlgn="auto">
              <a:lnSpc>
                <a:spcPct val="150000"/>
              </a:lnSpc>
              <a:extLst>
                <a:ext uri="{35155182-B16C-46BC-9424-99874614C6A1}">
                  <wpsdc:indentchars xmlns:wpsdc="http://www.wps.cn/officeDocument/2017/drawingmlCustomData" val="200" checksum="282533468"/>
                </a:ext>
              </a:extLst>
            </a:pPr>
            <a:r>
              <a:rPr lang="en-US" altLang="zh-CN" sz="2000" dirty="0"/>
              <a:t>近几年以来，幼儿园里幼儿被伤害的事故日益成为人们关注的焦点。</a:t>
            </a:r>
            <a:r>
              <a:rPr lang="en-US" altLang="zh-CN" sz="2000" b="1" dirty="0">
                <a:solidFill>
                  <a:schemeClr val="accent4">
                    <a:lumMod val="75000"/>
                  </a:schemeClr>
                </a:solidFill>
                <a:latin typeface="Microsoft YaHei Bold" panose="020B0703020204020201" charset="-122"/>
                <a:ea typeface="Microsoft YaHei Bold" panose="020B0703020204020201" charset="-122"/>
              </a:rPr>
              <a:t>一方面是由于人们的法制意识提高了，另一方面是由于关于学校方面的立法也在不断地发展和完善。</a:t>
            </a:r>
            <a:r>
              <a:rPr lang="en-US" altLang="zh-CN" sz="2000" dirty="0"/>
              <a:t>教师再也不能凭以前的经验从事教学工作了，高度的责任感和敬业精神既是教师职业道德的要求，又是现行教育法律的规定。</a:t>
            </a:r>
            <a:endParaRPr lang="en-US" altLang="zh-CN" sz="2000" dirty="0"/>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5144135" y="1628140"/>
            <a:ext cx="1903095" cy="1014730"/>
          </a:xfrm>
          <a:prstGeom prst="rect">
            <a:avLst/>
          </a:prstGeom>
          <a:noFill/>
          <a:effectLst/>
        </p:spPr>
        <p:txBody>
          <a:bodyPr vert="horz" wrap="square" rtlCol="0">
            <a:spAutoFit/>
          </a:bodyPr>
          <a:p>
            <a:pPr algn="dist"/>
            <a:r>
              <a:rPr lang="zh-CN" altLang="en-US" sz="6000">
                <a:solidFill>
                  <a:srgbClr val="5A97A6"/>
                </a:solidFill>
                <a:latin typeface="思源黑体旧字形 Normal" panose="020B0400000000000000" charset="-128"/>
                <a:ea typeface="思源黑体旧字形 Normal" panose="020B0400000000000000" charset="-128"/>
              </a:rPr>
              <a:t>目录</a:t>
            </a:r>
            <a:endParaRPr lang="zh-CN" altLang="en-US" sz="6000">
              <a:solidFill>
                <a:srgbClr val="5A97A6"/>
              </a:solidFill>
              <a:latin typeface="思源黑体旧字形 Normal" panose="020B0400000000000000" charset="-128"/>
              <a:ea typeface="思源黑体旧字形 Normal" panose="020B0400000000000000" charset="-128"/>
            </a:endParaRPr>
          </a:p>
        </p:txBody>
      </p:sp>
      <p:sp>
        <p:nvSpPr>
          <p:cNvPr id="2" name="文本框 1"/>
          <p:cNvSpPr txBox="1"/>
          <p:nvPr/>
        </p:nvSpPr>
        <p:spPr>
          <a:xfrm>
            <a:off x="5302885" y="1358900"/>
            <a:ext cx="1579880" cy="398780"/>
          </a:xfrm>
          <a:prstGeom prst="rect">
            <a:avLst/>
          </a:prstGeom>
          <a:noFill/>
          <a:effectLst/>
        </p:spPr>
        <p:txBody>
          <a:bodyPr vert="horz" wrap="square" rtlCol="0">
            <a:spAutoFit/>
          </a:bodyPr>
          <a:p>
            <a:pPr algn="dist"/>
            <a:r>
              <a:rPr lang="en-US" altLang="zh-CN" sz="2000">
                <a:solidFill>
                  <a:schemeClr val="tx1">
                    <a:lumMod val="65000"/>
                    <a:lumOff val="35000"/>
                  </a:schemeClr>
                </a:solidFill>
                <a:latin typeface="思源黑体旧字形 Normal" panose="020B0400000000000000" charset="-128"/>
                <a:ea typeface="思源黑体旧字形 Normal" panose="020B0400000000000000" charset="-128"/>
              </a:rPr>
              <a:t>CONTENTS</a:t>
            </a:r>
            <a:endParaRPr lang="en-US" altLang="zh-CN" sz="2000">
              <a:solidFill>
                <a:schemeClr val="tx1">
                  <a:lumMod val="65000"/>
                  <a:lumOff val="35000"/>
                </a:schemeClr>
              </a:solidFill>
              <a:latin typeface="思源黑体旧字形 Normal" panose="020B0400000000000000" charset="-128"/>
              <a:ea typeface="思源黑体旧字形 Normal" panose="020B0400000000000000" charset="-128"/>
            </a:endParaRPr>
          </a:p>
        </p:txBody>
      </p:sp>
      <p:sp>
        <p:nvSpPr>
          <p:cNvPr id="5" name="文本框 4"/>
          <p:cNvSpPr txBox="1"/>
          <p:nvPr/>
        </p:nvSpPr>
        <p:spPr>
          <a:xfrm>
            <a:off x="2801620" y="2869248"/>
            <a:ext cx="3240000" cy="829945"/>
          </a:xfrm>
          <a:prstGeom prst="rect">
            <a:avLst/>
          </a:prstGeom>
          <a:noFill/>
          <a:effectLst/>
        </p:spPr>
        <p:txBody>
          <a:bodyPr wrap="square" rtlCol="0" anchor="ctr" anchorCtr="0">
            <a:spAutoFit/>
          </a:bodyPr>
          <a:p>
            <a:pPr algn="l">
              <a:buClrTx/>
              <a:buSzTx/>
              <a:buFontTx/>
            </a:pPr>
            <a:r>
              <a:rPr sz="2400">
                <a:solidFill>
                  <a:schemeClr val="tx1">
                    <a:lumMod val="65000"/>
                    <a:lumOff val="35000"/>
                  </a:schemeClr>
                </a:solidFill>
                <a:latin typeface="思源黑体旧字形 Normal" panose="020B0400000000000000" charset="-128"/>
                <a:ea typeface="思源黑体旧字形 Normal" panose="020B0400000000000000" charset="-128"/>
                <a:sym typeface="+mn-ea"/>
              </a:rPr>
              <a:t>项目九</a:t>
            </a:r>
            <a:r>
              <a:rPr lang="en-US" sz="2400">
                <a:solidFill>
                  <a:schemeClr val="tx1">
                    <a:lumMod val="65000"/>
                    <a:lumOff val="35000"/>
                  </a:schemeClr>
                </a:solidFill>
                <a:latin typeface="思源黑体旧字形 Normal" panose="020B0400000000000000" charset="-128"/>
                <a:ea typeface="思源黑体旧字形 Normal" panose="020B0400000000000000" charset="-128"/>
                <a:sym typeface="+mn-ea"/>
              </a:rPr>
              <a:t> </a:t>
            </a:r>
            <a:r>
              <a:rPr sz="2400">
                <a:solidFill>
                  <a:schemeClr val="tx1">
                    <a:lumMod val="65000"/>
                    <a:lumOff val="35000"/>
                  </a:schemeClr>
                </a:solidFill>
                <a:latin typeface="思源黑体旧字形 Normal" panose="020B0400000000000000" charset="-128"/>
                <a:ea typeface="思源黑体旧字形 Normal" panose="020B0400000000000000" charset="-128"/>
                <a:sym typeface="+mn-ea"/>
              </a:rPr>
              <a:t>学前教育教科研工作管理</a:t>
            </a:r>
            <a:endParaRPr sz="2400">
              <a:solidFill>
                <a:schemeClr val="tx1">
                  <a:lumMod val="65000"/>
                  <a:lumOff val="35000"/>
                </a:schemeClr>
              </a:solidFill>
              <a:latin typeface="思源黑体旧字形 Normal" panose="020B0400000000000000" charset="-128"/>
              <a:ea typeface="思源黑体旧字形 Normal" panose="020B0400000000000000" charset="-128"/>
              <a:sym typeface="+mn-ea"/>
            </a:endParaRPr>
          </a:p>
        </p:txBody>
      </p:sp>
      <p:sp>
        <p:nvSpPr>
          <p:cNvPr id="7" name="文本框 6"/>
          <p:cNvSpPr txBox="1"/>
          <p:nvPr/>
        </p:nvSpPr>
        <p:spPr>
          <a:xfrm>
            <a:off x="7427595" y="3054033"/>
            <a:ext cx="3240000" cy="460375"/>
          </a:xfrm>
          <a:prstGeom prst="rect">
            <a:avLst/>
          </a:prstGeom>
          <a:noFill/>
          <a:effectLst/>
        </p:spPr>
        <p:txBody>
          <a:bodyPr wrap="square" rtlCol="0" anchor="ctr" anchorCtr="0">
            <a:spAutoFit/>
          </a:bodyPr>
          <a:p>
            <a:pPr algn="l">
              <a:buClrTx/>
              <a:buSzTx/>
              <a:buFontTx/>
            </a:pPr>
            <a:r>
              <a:rPr sz="2400">
                <a:solidFill>
                  <a:schemeClr val="tx1">
                    <a:lumMod val="65000"/>
                    <a:lumOff val="35000"/>
                  </a:schemeClr>
                </a:solidFill>
                <a:latin typeface="思源黑体旧字形 Normal" panose="020B0400000000000000" charset="-128"/>
                <a:ea typeface="思源黑体旧字形 Normal" panose="020B0400000000000000" charset="-128"/>
                <a:sym typeface="+mn-ea"/>
              </a:rPr>
              <a:t>项目十</a:t>
            </a:r>
            <a:r>
              <a:rPr lang="en-US" sz="2400">
                <a:solidFill>
                  <a:schemeClr val="tx1">
                    <a:lumMod val="65000"/>
                    <a:lumOff val="35000"/>
                  </a:schemeClr>
                </a:solidFill>
                <a:latin typeface="思源黑体旧字形 Normal" panose="020B0400000000000000" charset="-128"/>
                <a:ea typeface="思源黑体旧字形 Normal" panose="020B0400000000000000" charset="-128"/>
                <a:sym typeface="+mn-ea"/>
              </a:rPr>
              <a:t> </a:t>
            </a:r>
            <a:r>
              <a:rPr sz="2400">
                <a:solidFill>
                  <a:schemeClr val="tx1">
                    <a:lumMod val="65000"/>
                    <a:lumOff val="35000"/>
                  </a:schemeClr>
                </a:solidFill>
                <a:latin typeface="思源黑体旧字形 Normal" panose="020B0400000000000000" charset="-128"/>
                <a:ea typeface="思源黑体旧字形 Normal" panose="020B0400000000000000" charset="-128"/>
                <a:sym typeface="+mn-ea"/>
              </a:rPr>
              <a:t>学前全纳教育管理</a:t>
            </a:r>
            <a:endParaRPr sz="2400">
              <a:solidFill>
                <a:schemeClr val="tx1">
                  <a:lumMod val="65000"/>
                  <a:lumOff val="35000"/>
                </a:schemeClr>
              </a:solidFill>
              <a:latin typeface="思源黑体旧字形 Normal" panose="020B0400000000000000" charset="-128"/>
              <a:ea typeface="思源黑体旧字形 Normal" panose="020B0400000000000000" charset="-128"/>
              <a:sym typeface="+mn-ea"/>
            </a:endParaRPr>
          </a:p>
        </p:txBody>
      </p:sp>
      <p:sp>
        <p:nvSpPr>
          <p:cNvPr id="9" name="文本框 8"/>
          <p:cNvSpPr txBox="1"/>
          <p:nvPr/>
        </p:nvSpPr>
        <p:spPr>
          <a:xfrm>
            <a:off x="2801620" y="4247833"/>
            <a:ext cx="3240000" cy="829945"/>
          </a:xfrm>
          <a:prstGeom prst="rect">
            <a:avLst/>
          </a:prstGeom>
          <a:noFill/>
          <a:effectLst/>
        </p:spPr>
        <p:txBody>
          <a:bodyPr wrap="square" rtlCol="0" anchor="ctr" anchorCtr="0">
            <a:spAutoFit/>
          </a:bodyPr>
          <a:p>
            <a:pPr algn="l"/>
            <a:r>
              <a:rPr sz="2400">
                <a:solidFill>
                  <a:schemeClr val="tx1">
                    <a:lumMod val="65000"/>
                    <a:lumOff val="35000"/>
                  </a:schemeClr>
                </a:solidFill>
                <a:latin typeface="思源黑体旧字形 Normal" panose="020B0400000000000000" charset="-128"/>
                <a:ea typeface="思源黑体旧字形 Normal" panose="020B0400000000000000" charset="-128"/>
                <a:sym typeface="+mn-ea"/>
              </a:rPr>
              <a:t>项目十一　学前教育工作评价</a:t>
            </a:r>
            <a:endParaRPr sz="2400">
              <a:solidFill>
                <a:schemeClr val="tx1">
                  <a:lumMod val="65000"/>
                  <a:lumOff val="35000"/>
                </a:schemeClr>
              </a:solidFill>
              <a:latin typeface="思源黑体旧字形 Normal" panose="020B0400000000000000" charset="-128"/>
              <a:ea typeface="思源黑体旧字形 Normal" panose="020B0400000000000000" charset="-128"/>
              <a:sym typeface="+mn-ea"/>
            </a:endParaRPr>
          </a:p>
        </p:txBody>
      </p:sp>
      <p:sp>
        <p:nvSpPr>
          <p:cNvPr id="11" name="文本框 10"/>
          <p:cNvSpPr txBox="1"/>
          <p:nvPr/>
        </p:nvSpPr>
        <p:spPr>
          <a:xfrm>
            <a:off x="7427595" y="4432618"/>
            <a:ext cx="3240000" cy="460375"/>
          </a:xfrm>
          <a:prstGeom prst="rect">
            <a:avLst/>
          </a:prstGeom>
          <a:noFill/>
          <a:effectLst/>
        </p:spPr>
        <p:txBody>
          <a:bodyPr wrap="square" rtlCol="0" anchor="ctr" anchorCtr="0">
            <a:spAutoFit/>
          </a:bodyPr>
          <a:p>
            <a:pPr algn="l"/>
            <a:r>
              <a:rPr sz="2400">
                <a:solidFill>
                  <a:schemeClr val="tx1">
                    <a:lumMod val="65000"/>
                    <a:lumOff val="35000"/>
                  </a:schemeClr>
                </a:solidFill>
                <a:latin typeface="思源黑体旧字形 Normal" panose="020B0400000000000000" charset="-128"/>
                <a:ea typeface="思源黑体旧字形 Normal" panose="020B0400000000000000" charset="-128"/>
              </a:rPr>
              <a:t>附录</a:t>
            </a:r>
            <a:endParaRPr sz="2400">
              <a:solidFill>
                <a:schemeClr val="tx1">
                  <a:lumMod val="65000"/>
                  <a:lumOff val="35000"/>
                </a:schemeClr>
              </a:solidFill>
              <a:latin typeface="思源黑体旧字形 Normal" panose="020B0400000000000000" charset="-128"/>
              <a:ea typeface="思源黑体旧字形 Normal" panose="020B0400000000000000" charset="-128"/>
            </a:endParaRPr>
          </a:p>
        </p:txBody>
      </p:sp>
      <p:sp>
        <p:nvSpPr>
          <p:cNvPr id="8" name="文本框 7"/>
          <p:cNvSpPr txBox="1"/>
          <p:nvPr/>
        </p:nvSpPr>
        <p:spPr>
          <a:xfrm>
            <a:off x="1691640" y="2776855"/>
            <a:ext cx="1080000" cy="1014730"/>
          </a:xfrm>
          <a:prstGeom prst="rect">
            <a:avLst/>
          </a:prstGeom>
          <a:noFill/>
          <a:effectLst/>
        </p:spPr>
        <p:txBody>
          <a:bodyPr vert="horz" wrap="square" rtlCol="0" anchor="ctr" anchorCtr="0">
            <a:spAutoFit/>
          </a:bodyPr>
          <a:p>
            <a:pPr algn="dist"/>
            <a:r>
              <a:rPr lang="en-US" altLang="zh-CN" sz="6000">
                <a:solidFill>
                  <a:srgbClr val="5A97A6"/>
                </a:solidFill>
                <a:latin typeface="思源黑体旧字形 Normal" panose="020B0400000000000000" charset="-128"/>
                <a:ea typeface="思源黑体旧字形 Normal" panose="020B0400000000000000" charset="-128"/>
              </a:rPr>
              <a:t>9</a:t>
            </a:r>
            <a:endParaRPr lang="en-US" altLang="zh-CN" sz="6000">
              <a:solidFill>
                <a:srgbClr val="5A97A6"/>
              </a:solidFill>
              <a:latin typeface="思源黑体旧字形 Normal" panose="020B0400000000000000" charset="-128"/>
              <a:ea typeface="思源黑体旧字形 Normal" panose="020B0400000000000000" charset="-128"/>
            </a:endParaRPr>
          </a:p>
        </p:txBody>
      </p:sp>
      <p:sp>
        <p:nvSpPr>
          <p:cNvPr id="12" name="文本框 11"/>
          <p:cNvSpPr txBox="1"/>
          <p:nvPr/>
        </p:nvSpPr>
        <p:spPr>
          <a:xfrm>
            <a:off x="6281420" y="2315210"/>
            <a:ext cx="1080000" cy="1938020"/>
          </a:xfrm>
          <a:prstGeom prst="rect">
            <a:avLst/>
          </a:prstGeom>
          <a:noFill/>
          <a:effectLst/>
        </p:spPr>
        <p:txBody>
          <a:bodyPr vert="horz" wrap="square" rtlCol="0" anchor="ctr" anchorCtr="0">
            <a:spAutoFit/>
          </a:bodyPr>
          <a:p>
            <a:pPr algn="dist"/>
            <a:r>
              <a:rPr lang="en-US" altLang="zh-CN" sz="6000">
                <a:solidFill>
                  <a:srgbClr val="5A97A6"/>
                </a:solidFill>
                <a:latin typeface="思源黑体旧字形 Normal" panose="020B0400000000000000" charset="-128"/>
                <a:ea typeface="思源黑体旧字形 Normal" panose="020B0400000000000000" charset="-128"/>
              </a:rPr>
              <a:t>10</a:t>
            </a:r>
            <a:endParaRPr lang="en-US" altLang="zh-CN" sz="6000">
              <a:solidFill>
                <a:srgbClr val="5A97A6"/>
              </a:solidFill>
              <a:latin typeface="思源黑体旧字形 Normal" panose="020B0400000000000000" charset="-128"/>
              <a:ea typeface="思源黑体旧字形 Normal" panose="020B0400000000000000" charset="-128"/>
            </a:endParaRPr>
          </a:p>
        </p:txBody>
      </p:sp>
      <p:sp>
        <p:nvSpPr>
          <p:cNvPr id="13" name="文本框 12"/>
          <p:cNvSpPr txBox="1"/>
          <p:nvPr/>
        </p:nvSpPr>
        <p:spPr>
          <a:xfrm>
            <a:off x="1691640" y="3693795"/>
            <a:ext cx="1080000" cy="1938020"/>
          </a:xfrm>
          <a:prstGeom prst="rect">
            <a:avLst/>
          </a:prstGeom>
          <a:noFill/>
          <a:effectLst/>
        </p:spPr>
        <p:txBody>
          <a:bodyPr vert="horz" wrap="square" rtlCol="0" anchor="ctr" anchorCtr="0">
            <a:spAutoFit/>
          </a:bodyPr>
          <a:p>
            <a:pPr algn="dist"/>
            <a:r>
              <a:rPr lang="en-US" altLang="zh-CN" sz="6000">
                <a:solidFill>
                  <a:srgbClr val="5A97A6"/>
                </a:solidFill>
                <a:latin typeface="思源黑体旧字形 Normal" panose="020B0400000000000000" charset="-128"/>
                <a:ea typeface="思源黑体旧字形 Normal" panose="020B0400000000000000" charset="-128"/>
              </a:rPr>
              <a:t>11</a:t>
            </a:r>
            <a:endParaRPr lang="en-US" altLang="zh-CN" sz="6000">
              <a:solidFill>
                <a:srgbClr val="5A97A6"/>
              </a:solidFill>
              <a:latin typeface="思源黑体旧字形 Normal" panose="020B0400000000000000" charset="-128"/>
              <a:ea typeface="思源黑体旧字形 Normal" panose="020B0400000000000000" charset="-128"/>
            </a:endParaRPr>
          </a:p>
        </p:txBody>
      </p:sp>
      <p:sp>
        <p:nvSpPr>
          <p:cNvPr id="14" name="文本框 13"/>
          <p:cNvSpPr txBox="1"/>
          <p:nvPr/>
        </p:nvSpPr>
        <p:spPr>
          <a:xfrm>
            <a:off x="6281420" y="3693795"/>
            <a:ext cx="1080000" cy="1938020"/>
          </a:xfrm>
          <a:prstGeom prst="rect">
            <a:avLst/>
          </a:prstGeom>
          <a:noFill/>
          <a:effectLst/>
        </p:spPr>
        <p:txBody>
          <a:bodyPr vert="horz" wrap="square" rtlCol="0" anchor="ctr" anchorCtr="0">
            <a:spAutoFit/>
          </a:bodyPr>
          <a:p>
            <a:pPr algn="dist"/>
            <a:r>
              <a:rPr lang="en-US" altLang="zh-CN" sz="6000">
                <a:solidFill>
                  <a:srgbClr val="5A97A6"/>
                </a:solidFill>
                <a:latin typeface="思源黑体旧字形 Normal" panose="020B0400000000000000" charset="-128"/>
                <a:ea typeface="思源黑体旧字形 Normal" panose="020B0400000000000000" charset="-128"/>
              </a:rPr>
              <a:t>12</a:t>
            </a:r>
            <a:endParaRPr lang="en-US" altLang="zh-CN" sz="6000">
              <a:solidFill>
                <a:srgbClr val="5A97A6"/>
              </a:solidFill>
              <a:latin typeface="思源黑体旧字形 Normal" panose="020B0400000000000000" charset="-128"/>
              <a:ea typeface="思源黑体旧字形 Normal" panose="020B0400000000000000" charset="-128"/>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Right Triangle 67"/>
          <p:cNvSpPr/>
          <p:nvPr>
            <p:custDataLst>
              <p:tags r:id="rId1"/>
            </p:custDataLst>
          </p:nvPr>
        </p:nvSpPr>
        <p:spPr bwMode="auto">
          <a:xfrm flipH="1">
            <a:off x="7464425" y="2555875"/>
            <a:ext cx="154940" cy="136525"/>
          </a:xfrm>
          <a:prstGeom prst="rtTriangle">
            <a:avLst/>
          </a:prstGeom>
          <a:solidFill>
            <a:srgbClr val="FF9587"/>
          </a:solidFill>
          <a:ln w="3175">
            <a:noFill/>
          </a:ln>
        </p:spPr>
        <p:style>
          <a:lnRef idx="2">
            <a:srgbClr val="AE7EF7">
              <a:shade val="50000"/>
            </a:srgbClr>
          </a:lnRef>
          <a:fillRef idx="1">
            <a:srgbClr val="AE7EF7"/>
          </a:fillRef>
          <a:effectRef idx="0">
            <a:srgbClr val="AE7EF7"/>
          </a:effectRef>
          <a:fontRef idx="minor">
            <a:srgbClr val="FFFFFF"/>
          </a:fontRef>
        </p:style>
        <p:txBody>
          <a:bodyPr anchor="ctr"/>
          <a:p>
            <a:pPr algn="ctr"/>
            <a:endParaRPr lang="en-US" sz="1350">
              <a:cs typeface="思源黑体 CN Regular" panose="020B0500000000000000" charset="-122"/>
            </a:endParaRPr>
          </a:p>
        </p:txBody>
      </p:sp>
      <p:sp>
        <p:nvSpPr>
          <p:cNvPr id="2" name="标题 1"/>
          <p:cNvSpPr>
            <a:spLocks noGrp="1"/>
          </p:cNvSpPr>
          <p:nvPr>
            <p:ph type="title"/>
          </p:nvPr>
        </p:nvSpPr>
        <p:spPr>
          <a:xfrm>
            <a:off x="309245" y="497840"/>
            <a:ext cx="7645400" cy="1718310"/>
          </a:xfrm>
        </p:spPr>
        <p:txBody>
          <a:bodyPr/>
          <a:p>
            <a:r>
              <a:rPr lang="zh-CN" altLang="en-US">
                <a:solidFill>
                  <a:schemeClr val="tx1"/>
                </a:solidFill>
              </a:rPr>
              <a:t>三、法治环境管理的途径</a:t>
            </a:r>
            <a:endParaRPr lang="zh-CN" altLang="en-US">
              <a:solidFill>
                <a:schemeClr val="tx1"/>
              </a:solidFill>
            </a:endParaRPr>
          </a:p>
        </p:txBody>
      </p:sp>
      <p:sp>
        <p:nvSpPr>
          <p:cNvPr id="26" name="Rectangle 18"/>
          <p:cNvSpPr/>
          <p:nvPr>
            <p:custDataLst>
              <p:tags r:id="rId2"/>
            </p:custDataLst>
          </p:nvPr>
        </p:nvSpPr>
        <p:spPr bwMode="auto">
          <a:xfrm>
            <a:off x="1125855" y="1675765"/>
            <a:ext cx="4608000" cy="1800000"/>
          </a:xfrm>
          <a:prstGeom prst="rect">
            <a:avLst/>
          </a:prstGeom>
          <a:solidFill>
            <a:srgbClr val="AE7EF7">
              <a:lumMod val="60000"/>
              <a:lumOff val="40000"/>
            </a:srgbClr>
          </a:solidFill>
          <a:ln w="3175">
            <a:noFill/>
          </a:ln>
          <a:effectLst>
            <a:outerShdw blurRad="50800" dist="38100" dir="2700000" algn="tl" rotWithShape="0">
              <a:srgbClr val="AE7EF7">
                <a:lumMod val="50000"/>
                <a:alpha val="40000"/>
              </a:srgbClr>
            </a:outerShdw>
          </a:effectLst>
        </p:spPr>
        <p:style>
          <a:lnRef idx="2">
            <a:srgbClr val="AE7EF7">
              <a:shade val="50000"/>
            </a:srgbClr>
          </a:lnRef>
          <a:fillRef idx="1">
            <a:srgbClr val="AE7EF7"/>
          </a:fillRef>
          <a:effectRef idx="0">
            <a:srgbClr val="AE7EF7"/>
          </a:effectRef>
          <a:fontRef idx="minor">
            <a:srgbClr val="FFFFFF"/>
          </a:fontRef>
        </p:style>
        <p:txBody>
          <a:bodyPr anchor="ctr"/>
          <a:lstStyle/>
          <a:p>
            <a:pPr algn="ctr"/>
            <a:endParaRPr lang="en-US" sz="1350">
              <a:cs typeface="思源黑体 CN Regular" panose="020B0500000000000000" charset="-122"/>
            </a:endParaRPr>
          </a:p>
        </p:txBody>
      </p:sp>
      <p:sp>
        <p:nvSpPr>
          <p:cNvPr id="27" name="Trapezoid 2"/>
          <p:cNvSpPr/>
          <p:nvPr>
            <p:custDataLst>
              <p:tags r:id="rId3"/>
            </p:custDataLst>
          </p:nvPr>
        </p:nvSpPr>
        <p:spPr bwMode="auto">
          <a:xfrm rot="19191503">
            <a:off x="628015" y="1778635"/>
            <a:ext cx="1800860" cy="417830"/>
          </a:xfrm>
          <a:custGeom>
            <a:avLst/>
            <a:gdLst>
              <a:gd name="connsiteX0" fmla="*/ 0 w 1828800"/>
              <a:gd name="connsiteY0" fmla="*/ 457200 h 457200"/>
              <a:gd name="connsiteX1" fmla="*/ 114300 w 1828800"/>
              <a:gd name="connsiteY1" fmla="*/ 0 h 457200"/>
              <a:gd name="connsiteX2" fmla="*/ 1714500 w 1828800"/>
              <a:gd name="connsiteY2" fmla="*/ 0 h 457200"/>
              <a:gd name="connsiteX3" fmla="*/ 1828800 w 1828800"/>
              <a:gd name="connsiteY3" fmla="*/ 457200 h 457200"/>
              <a:gd name="connsiteX4" fmla="*/ 0 w 1828800"/>
              <a:gd name="connsiteY4" fmla="*/ 457200 h 457200"/>
              <a:gd name="connsiteX0-1" fmla="*/ 0 w 1828800"/>
              <a:gd name="connsiteY0-2" fmla="*/ 463642 h 463642"/>
              <a:gd name="connsiteX1-3" fmla="*/ 402156 w 1828800"/>
              <a:gd name="connsiteY1-4" fmla="*/ 0 h 463642"/>
              <a:gd name="connsiteX2-5" fmla="*/ 1714500 w 1828800"/>
              <a:gd name="connsiteY2-6" fmla="*/ 6442 h 463642"/>
              <a:gd name="connsiteX3-7" fmla="*/ 1828800 w 1828800"/>
              <a:gd name="connsiteY3-8" fmla="*/ 463642 h 463642"/>
              <a:gd name="connsiteX4-9" fmla="*/ 0 w 1828800"/>
              <a:gd name="connsiteY4-10" fmla="*/ 463642 h 463642"/>
              <a:gd name="connsiteX0-11" fmla="*/ 0 w 2001385"/>
              <a:gd name="connsiteY0-12" fmla="*/ 463642 h 463642"/>
              <a:gd name="connsiteX1-13" fmla="*/ 402156 w 2001385"/>
              <a:gd name="connsiteY1-14" fmla="*/ 0 h 463642"/>
              <a:gd name="connsiteX2-15" fmla="*/ 1714500 w 2001385"/>
              <a:gd name="connsiteY2-16" fmla="*/ 6442 h 463642"/>
              <a:gd name="connsiteX3-17" fmla="*/ 2001385 w 2001385"/>
              <a:gd name="connsiteY3-18" fmla="*/ 426441 h 463642"/>
              <a:gd name="connsiteX4-19" fmla="*/ 0 w 2001385"/>
              <a:gd name="connsiteY4-20" fmla="*/ 463642 h 463642"/>
              <a:gd name="connsiteX0-21" fmla="*/ 0 w 2001385"/>
              <a:gd name="connsiteY0-22" fmla="*/ 463642 h 463642"/>
              <a:gd name="connsiteX1-23" fmla="*/ 402156 w 2001385"/>
              <a:gd name="connsiteY1-24" fmla="*/ 0 h 463642"/>
              <a:gd name="connsiteX2-25" fmla="*/ 1514076 w 2001385"/>
              <a:gd name="connsiteY2-26" fmla="*/ 7706 h 463642"/>
              <a:gd name="connsiteX3-27" fmla="*/ 2001385 w 2001385"/>
              <a:gd name="connsiteY3-28" fmla="*/ 426441 h 463642"/>
              <a:gd name="connsiteX4-29" fmla="*/ 0 w 2001385"/>
              <a:gd name="connsiteY4-30" fmla="*/ 463642 h 46364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001385" h="463642">
                <a:moveTo>
                  <a:pt x="0" y="463642"/>
                </a:moveTo>
                <a:lnTo>
                  <a:pt x="402156" y="0"/>
                </a:lnTo>
                <a:lnTo>
                  <a:pt x="1514076" y="7706"/>
                </a:lnTo>
                <a:lnTo>
                  <a:pt x="2001385" y="426441"/>
                </a:lnTo>
                <a:lnTo>
                  <a:pt x="0" y="463642"/>
                </a:lnTo>
                <a:close/>
              </a:path>
            </a:pathLst>
          </a:custGeom>
          <a:solidFill>
            <a:srgbClr val="AE7EF7">
              <a:lumMod val="20000"/>
              <a:lumOff val="80000"/>
            </a:srgbClr>
          </a:solidFill>
          <a:ln w="3175">
            <a:noFill/>
          </a:ln>
          <a:effectLst>
            <a:outerShdw blurRad="1270000" dist="431800" dir="2700000" sx="25000" sy="25000" algn="tl" rotWithShape="0">
              <a:prstClr val="black">
                <a:alpha val="100000"/>
              </a:prstClr>
            </a:outerShdw>
          </a:effectLst>
        </p:spPr>
        <p:style>
          <a:lnRef idx="2">
            <a:srgbClr val="AE7EF7">
              <a:shade val="50000"/>
            </a:srgbClr>
          </a:lnRef>
          <a:fillRef idx="1">
            <a:srgbClr val="AE7EF7"/>
          </a:fillRef>
          <a:effectRef idx="0">
            <a:srgbClr val="AE7EF7"/>
          </a:effectRef>
          <a:fontRef idx="minor">
            <a:srgbClr val="FFFFFF"/>
          </a:fontRef>
        </p:style>
        <p:txBody>
          <a:bodyPr anchor="ctr"/>
          <a:lstStyle/>
          <a:p>
            <a:pPr algn="ctr"/>
            <a:endParaRPr lang="en-US" sz="1350">
              <a:cs typeface="思源黑体 CN Regular" panose="020B0500000000000000" charset="-122"/>
            </a:endParaRPr>
          </a:p>
        </p:txBody>
      </p:sp>
      <p:sp>
        <p:nvSpPr>
          <p:cNvPr id="28" name="Right Triangle 2"/>
          <p:cNvSpPr/>
          <p:nvPr>
            <p:custDataLst>
              <p:tags r:id="rId4"/>
            </p:custDataLst>
          </p:nvPr>
        </p:nvSpPr>
        <p:spPr bwMode="auto">
          <a:xfrm flipH="1">
            <a:off x="970915" y="2590800"/>
            <a:ext cx="154940" cy="136525"/>
          </a:xfrm>
          <a:prstGeom prst="rtTriangle">
            <a:avLst/>
          </a:prstGeom>
          <a:solidFill>
            <a:srgbClr val="AE7EF7"/>
          </a:solidFill>
          <a:ln w="3175">
            <a:noFill/>
          </a:ln>
        </p:spPr>
        <p:style>
          <a:lnRef idx="2">
            <a:srgbClr val="AE7EF7">
              <a:shade val="50000"/>
            </a:srgbClr>
          </a:lnRef>
          <a:fillRef idx="1">
            <a:srgbClr val="AE7EF7"/>
          </a:fillRef>
          <a:effectRef idx="0">
            <a:srgbClr val="AE7EF7"/>
          </a:effectRef>
          <a:fontRef idx="minor">
            <a:srgbClr val="FFFFFF"/>
          </a:fontRef>
        </p:style>
        <p:txBody>
          <a:bodyPr anchor="ctr"/>
          <a:lstStyle/>
          <a:p>
            <a:pPr algn="ctr"/>
            <a:endParaRPr lang="en-US" sz="1350">
              <a:cs typeface="思源黑体 CN Regular" panose="020B0500000000000000" charset="-122"/>
            </a:endParaRPr>
          </a:p>
        </p:txBody>
      </p:sp>
      <p:sp>
        <p:nvSpPr>
          <p:cNvPr id="29" name="Right Triangle 3"/>
          <p:cNvSpPr/>
          <p:nvPr>
            <p:custDataLst>
              <p:tags r:id="rId5"/>
            </p:custDataLst>
          </p:nvPr>
        </p:nvSpPr>
        <p:spPr bwMode="auto">
          <a:xfrm flipH="1">
            <a:off x="2172970" y="1539240"/>
            <a:ext cx="154940" cy="136525"/>
          </a:xfrm>
          <a:prstGeom prst="rtTriangle">
            <a:avLst/>
          </a:prstGeom>
          <a:solidFill>
            <a:srgbClr val="AE7EF7"/>
          </a:solidFill>
          <a:ln w="3175">
            <a:noFill/>
          </a:ln>
        </p:spPr>
        <p:style>
          <a:lnRef idx="2">
            <a:srgbClr val="AE7EF7">
              <a:shade val="50000"/>
            </a:srgbClr>
          </a:lnRef>
          <a:fillRef idx="1">
            <a:srgbClr val="AE7EF7"/>
          </a:fillRef>
          <a:effectRef idx="0">
            <a:srgbClr val="AE7EF7"/>
          </a:effectRef>
          <a:fontRef idx="minor">
            <a:srgbClr val="FFFFFF"/>
          </a:fontRef>
        </p:style>
        <p:txBody>
          <a:bodyPr anchor="ctr"/>
          <a:lstStyle/>
          <a:p>
            <a:pPr algn="ctr"/>
            <a:endParaRPr lang="en-US" sz="1350">
              <a:cs typeface="思源黑体 CN Regular" panose="020B0500000000000000" charset="-122"/>
            </a:endParaRPr>
          </a:p>
        </p:txBody>
      </p:sp>
      <p:pic>
        <p:nvPicPr>
          <p:cNvPr id="47" name="图片 46" descr="343439383331313b343532303032383bbfcdbba7b9dcc0ed"/>
          <p:cNvPicPr>
            <a:picLocks noChangeAspect="1"/>
          </p:cNvPicPr>
          <p:nvPr>
            <p:custDataLst>
              <p:tags r:id="rId6"/>
            </p:custDataLst>
          </p:nvPr>
        </p:nvPicPr>
        <p:blipFill>
          <a:blip r:embed="rId7">
            <a:extLst>
              <a:ext uri="{96DAC541-7B7A-43D3-8B79-37D633B846F1}">
                <asvg:svgBlip xmlns:asvg="http://schemas.microsoft.com/office/drawing/2016/SVG/main" r:embed="rId8"/>
              </a:ext>
            </a:extLst>
          </a:blip>
          <a:stretch>
            <a:fillRect/>
          </a:stretch>
        </p:blipFill>
        <p:spPr>
          <a:xfrm>
            <a:off x="1224280" y="1784350"/>
            <a:ext cx="431800" cy="431800"/>
          </a:xfrm>
          <a:prstGeom prst="rect">
            <a:avLst/>
          </a:prstGeom>
        </p:spPr>
      </p:pic>
      <p:sp>
        <p:nvSpPr>
          <p:cNvPr id="67" name="TextBox 15"/>
          <p:cNvSpPr txBox="1"/>
          <p:nvPr>
            <p:custDataLst>
              <p:tags r:id="rId9"/>
            </p:custDataLst>
          </p:nvPr>
        </p:nvSpPr>
        <p:spPr>
          <a:xfrm>
            <a:off x="1656080" y="1917700"/>
            <a:ext cx="3959860" cy="1422400"/>
          </a:xfrm>
          <a:prstGeom prst="rect">
            <a:avLst/>
          </a:prstGeom>
          <a:noFill/>
        </p:spPr>
        <p:txBody>
          <a:bodyPr wrap="square" lIns="91440" tIns="45720" rIns="91440" bIns="45720" rtlCol="0" anchor="ctr" anchorCtr="0">
            <a:noAutofit/>
          </a:bodyPr>
          <a:lstStyle/>
          <a:p>
            <a:pPr lvl="0" algn="r">
              <a:lnSpc>
                <a:spcPct val="130000"/>
              </a:lnSpc>
              <a:spcAft>
                <a:spcPts val="1000"/>
              </a:spcAft>
              <a:buClrTx/>
              <a:buSzTx/>
              <a:buFontTx/>
            </a:pPr>
            <a:r>
              <a:rPr lang="zh-CN" altLang="en-US">
                <a:solidFill>
                  <a:srgbClr val="000000">
                    <a:lumMod val="85000"/>
                    <a:lumOff val="15000"/>
                    <a:alpha val="80000"/>
                  </a:srgbClr>
                </a:solidFill>
                <a:uFillTx/>
                <a:latin typeface="微软雅黑" panose="020B0503020204020204" charset="-122"/>
                <a:ea typeface="Microsoft YaHei Regular" panose="020B0503020204020204" charset="-122"/>
                <a:cs typeface="思源黑体 CN Regular" panose="020B0500000000000000" charset="-122"/>
                <a:sym typeface="+mn-ea"/>
              </a:rPr>
              <a:t>（1）对幼儿实施安全教育，使幼儿在幼儿园日常生活中学习怎样注意安全，保护自己，避免受伤害。</a:t>
            </a:r>
            <a:endParaRPr lang="zh-CN" altLang="en-US">
              <a:solidFill>
                <a:srgbClr val="000000">
                  <a:lumMod val="85000"/>
                  <a:lumOff val="15000"/>
                  <a:alpha val="80000"/>
                </a:srgbClr>
              </a:solidFill>
              <a:uFillTx/>
              <a:latin typeface="微软雅黑" panose="020B0503020204020204" charset="-122"/>
              <a:ea typeface="Microsoft YaHei Regular" panose="020B0503020204020204" charset="-122"/>
              <a:cs typeface="思源黑体 CN Regular" panose="020B0500000000000000" charset="-122"/>
              <a:sym typeface="+mn-ea"/>
            </a:endParaRPr>
          </a:p>
        </p:txBody>
      </p:sp>
      <p:sp>
        <p:nvSpPr>
          <p:cNvPr id="36" name="Rectangle 55"/>
          <p:cNvSpPr/>
          <p:nvPr>
            <p:custDataLst>
              <p:tags r:id="rId10"/>
            </p:custDataLst>
          </p:nvPr>
        </p:nvSpPr>
        <p:spPr bwMode="auto">
          <a:xfrm>
            <a:off x="1125855" y="4027170"/>
            <a:ext cx="4608000" cy="2160000"/>
          </a:xfrm>
          <a:prstGeom prst="rect">
            <a:avLst/>
          </a:prstGeom>
          <a:solidFill>
            <a:srgbClr val="EE6DEF">
              <a:lumMod val="60000"/>
              <a:lumOff val="40000"/>
            </a:srgbClr>
          </a:solidFill>
          <a:ln w="3175">
            <a:noFill/>
          </a:ln>
          <a:effectLst>
            <a:outerShdw blurRad="50800" dist="38100" dir="2700000" algn="tl" rotWithShape="0">
              <a:srgbClr val="EE6DEF">
                <a:lumMod val="50000"/>
                <a:alpha val="40000"/>
              </a:srgbClr>
            </a:outerShdw>
          </a:effectLst>
        </p:spPr>
        <p:style>
          <a:lnRef idx="2">
            <a:srgbClr val="AE7EF7">
              <a:shade val="50000"/>
            </a:srgbClr>
          </a:lnRef>
          <a:fillRef idx="1">
            <a:srgbClr val="AE7EF7"/>
          </a:fillRef>
          <a:effectRef idx="0">
            <a:srgbClr val="AE7EF7"/>
          </a:effectRef>
          <a:fontRef idx="minor">
            <a:srgbClr val="FFFFFF"/>
          </a:fontRef>
        </p:style>
        <p:txBody>
          <a:bodyPr anchor="ctr"/>
          <a:lstStyle/>
          <a:p>
            <a:pPr algn="ctr"/>
            <a:endParaRPr lang="en-US" sz="1350">
              <a:cs typeface="思源黑体 CN Regular" panose="020B0500000000000000" charset="-122"/>
            </a:endParaRPr>
          </a:p>
        </p:txBody>
      </p:sp>
      <p:sp>
        <p:nvSpPr>
          <p:cNvPr id="37" name="Trapezoid 2"/>
          <p:cNvSpPr/>
          <p:nvPr>
            <p:custDataLst>
              <p:tags r:id="rId11"/>
            </p:custDataLst>
          </p:nvPr>
        </p:nvSpPr>
        <p:spPr bwMode="auto">
          <a:xfrm rot="19191503">
            <a:off x="628015" y="4131310"/>
            <a:ext cx="1800860" cy="417830"/>
          </a:xfrm>
          <a:custGeom>
            <a:avLst/>
            <a:gdLst>
              <a:gd name="connsiteX0" fmla="*/ 0 w 1828800"/>
              <a:gd name="connsiteY0" fmla="*/ 457200 h 457200"/>
              <a:gd name="connsiteX1" fmla="*/ 114300 w 1828800"/>
              <a:gd name="connsiteY1" fmla="*/ 0 h 457200"/>
              <a:gd name="connsiteX2" fmla="*/ 1714500 w 1828800"/>
              <a:gd name="connsiteY2" fmla="*/ 0 h 457200"/>
              <a:gd name="connsiteX3" fmla="*/ 1828800 w 1828800"/>
              <a:gd name="connsiteY3" fmla="*/ 457200 h 457200"/>
              <a:gd name="connsiteX4" fmla="*/ 0 w 1828800"/>
              <a:gd name="connsiteY4" fmla="*/ 457200 h 457200"/>
              <a:gd name="connsiteX0-1" fmla="*/ 0 w 1828800"/>
              <a:gd name="connsiteY0-2" fmla="*/ 463642 h 463642"/>
              <a:gd name="connsiteX1-3" fmla="*/ 402156 w 1828800"/>
              <a:gd name="connsiteY1-4" fmla="*/ 0 h 463642"/>
              <a:gd name="connsiteX2-5" fmla="*/ 1714500 w 1828800"/>
              <a:gd name="connsiteY2-6" fmla="*/ 6442 h 463642"/>
              <a:gd name="connsiteX3-7" fmla="*/ 1828800 w 1828800"/>
              <a:gd name="connsiteY3-8" fmla="*/ 463642 h 463642"/>
              <a:gd name="connsiteX4-9" fmla="*/ 0 w 1828800"/>
              <a:gd name="connsiteY4-10" fmla="*/ 463642 h 463642"/>
              <a:gd name="connsiteX0-11" fmla="*/ 0 w 2001385"/>
              <a:gd name="connsiteY0-12" fmla="*/ 463642 h 463642"/>
              <a:gd name="connsiteX1-13" fmla="*/ 402156 w 2001385"/>
              <a:gd name="connsiteY1-14" fmla="*/ 0 h 463642"/>
              <a:gd name="connsiteX2-15" fmla="*/ 1714500 w 2001385"/>
              <a:gd name="connsiteY2-16" fmla="*/ 6442 h 463642"/>
              <a:gd name="connsiteX3-17" fmla="*/ 2001385 w 2001385"/>
              <a:gd name="connsiteY3-18" fmla="*/ 426441 h 463642"/>
              <a:gd name="connsiteX4-19" fmla="*/ 0 w 2001385"/>
              <a:gd name="connsiteY4-20" fmla="*/ 463642 h 463642"/>
              <a:gd name="connsiteX0-21" fmla="*/ 0 w 2001385"/>
              <a:gd name="connsiteY0-22" fmla="*/ 463642 h 463642"/>
              <a:gd name="connsiteX1-23" fmla="*/ 402156 w 2001385"/>
              <a:gd name="connsiteY1-24" fmla="*/ 0 h 463642"/>
              <a:gd name="connsiteX2-25" fmla="*/ 1514076 w 2001385"/>
              <a:gd name="connsiteY2-26" fmla="*/ 7706 h 463642"/>
              <a:gd name="connsiteX3-27" fmla="*/ 2001385 w 2001385"/>
              <a:gd name="connsiteY3-28" fmla="*/ 426441 h 463642"/>
              <a:gd name="connsiteX4-29" fmla="*/ 0 w 2001385"/>
              <a:gd name="connsiteY4-30" fmla="*/ 463642 h 46364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001385" h="463642">
                <a:moveTo>
                  <a:pt x="0" y="463642"/>
                </a:moveTo>
                <a:lnTo>
                  <a:pt x="402156" y="0"/>
                </a:lnTo>
                <a:lnTo>
                  <a:pt x="1514076" y="7706"/>
                </a:lnTo>
                <a:lnTo>
                  <a:pt x="2001385" y="426441"/>
                </a:lnTo>
                <a:lnTo>
                  <a:pt x="0" y="463642"/>
                </a:lnTo>
                <a:close/>
              </a:path>
            </a:pathLst>
          </a:custGeom>
          <a:solidFill>
            <a:srgbClr val="EE6DEF">
              <a:lumMod val="20000"/>
              <a:lumOff val="80000"/>
            </a:srgbClr>
          </a:solidFill>
          <a:ln w="3175">
            <a:noFill/>
          </a:ln>
          <a:effectLst>
            <a:outerShdw blurRad="1270000" dist="431800" dir="2700000" sx="25000" sy="25000" algn="tl" rotWithShape="0">
              <a:prstClr val="black">
                <a:alpha val="100000"/>
              </a:prstClr>
            </a:outerShdw>
          </a:effectLst>
        </p:spPr>
        <p:style>
          <a:lnRef idx="2">
            <a:srgbClr val="AE7EF7">
              <a:shade val="50000"/>
            </a:srgbClr>
          </a:lnRef>
          <a:fillRef idx="1">
            <a:srgbClr val="AE7EF7"/>
          </a:fillRef>
          <a:effectRef idx="0">
            <a:srgbClr val="AE7EF7"/>
          </a:effectRef>
          <a:fontRef idx="minor">
            <a:srgbClr val="FFFFFF"/>
          </a:fontRef>
        </p:style>
        <p:txBody>
          <a:bodyPr anchor="ctr"/>
          <a:lstStyle/>
          <a:p>
            <a:pPr algn="ctr"/>
            <a:endParaRPr lang="en-US" sz="1350">
              <a:cs typeface="思源黑体 CN Regular" panose="020B0500000000000000" charset="-122"/>
            </a:endParaRPr>
          </a:p>
        </p:txBody>
      </p:sp>
      <p:sp>
        <p:nvSpPr>
          <p:cNvPr id="38" name="Right Triangle 59"/>
          <p:cNvSpPr/>
          <p:nvPr>
            <p:custDataLst>
              <p:tags r:id="rId12"/>
            </p:custDataLst>
          </p:nvPr>
        </p:nvSpPr>
        <p:spPr bwMode="auto">
          <a:xfrm flipH="1">
            <a:off x="970915" y="4942840"/>
            <a:ext cx="154940" cy="136525"/>
          </a:xfrm>
          <a:prstGeom prst="rtTriangle">
            <a:avLst/>
          </a:prstGeom>
          <a:solidFill>
            <a:srgbClr val="EE6DEF"/>
          </a:solidFill>
          <a:ln w="3175">
            <a:noFill/>
          </a:ln>
        </p:spPr>
        <p:style>
          <a:lnRef idx="2">
            <a:srgbClr val="AE7EF7">
              <a:shade val="50000"/>
            </a:srgbClr>
          </a:lnRef>
          <a:fillRef idx="1">
            <a:srgbClr val="AE7EF7"/>
          </a:fillRef>
          <a:effectRef idx="0">
            <a:srgbClr val="AE7EF7"/>
          </a:effectRef>
          <a:fontRef idx="minor">
            <a:srgbClr val="FFFFFF"/>
          </a:fontRef>
        </p:style>
        <p:txBody>
          <a:bodyPr anchor="ctr"/>
          <a:lstStyle/>
          <a:p>
            <a:pPr algn="ctr"/>
            <a:endParaRPr lang="en-US" sz="1350">
              <a:cs typeface="思源黑体 CN Regular" panose="020B0500000000000000" charset="-122"/>
            </a:endParaRPr>
          </a:p>
        </p:txBody>
      </p:sp>
      <p:sp>
        <p:nvSpPr>
          <p:cNvPr id="61" name="Right Triangle 60"/>
          <p:cNvSpPr/>
          <p:nvPr>
            <p:custDataLst>
              <p:tags r:id="rId13"/>
            </p:custDataLst>
          </p:nvPr>
        </p:nvSpPr>
        <p:spPr bwMode="auto">
          <a:xfrm flipH="1">
            <a:off x="2172970" y="3891280"/>
            <a:ext cx="154940" cy="136525"/>
          </a:xfrm>
          <a:prstGeom prst="rtTriangle">
            <a:avLst/>
          </a:prstGeom>
          <a:solidFill>
            <a:srgbClr val="EE6DEF"/>
          </a:solidFill>
          <a:ln w="3175">
            <a:noFill/>
          </a:ln>
        </p:spPr>
        <p:style>
          <a:lnRef idx="2">
            <a:srgbClr val="AE7EF7">
              <a:shade val="50000"/>
            </a:srgbClr>
          </a:lnRef>
          <a:fillRef idx="1">
            <a:srgbClr val="AE7EF7"/>
          </a:fillRef>
          <a:effectRef idx="0">
            <a:srgbClr val="AE7EF7"/>
          </a:effectRef>
          <a:fontRef idx="minor">
            <a:srgbClr val="FFFFFF"/>
          </a:fontRef>
        </p:style>
        <p:txBody>
          <a:bodyPr anchor="ctr"/>
          <a:lstStyle/>
          <a:p>
            <a:pPr algn="ctr"/>
            <a:endParaRPr lang="en-US" sz="1350">
              <a:cs typeface="思源黑体 CN Regular" panose="020B0500000000000000" charset="-122"/>
            </a:endParaRPr>
          </a:p>
        </p:txBody>
      </p:sp>
      <p:pic>
        <p:nvPicPr>
          <p:cNvPr id="51" name="图片 50" descr="343439383331313b343532303032373bbfcdbba7b5b5b0b8"/>
          <p:cNvPicPr>
            <a:picLocks noChangeAspect="1"/>
          </p:cNvPicPr>
          <p:nvPr>
            <p:custDataLst>
              <p:tags r:id="rId14"/>
            </p:custDataLst>
          </p:nvPr>
        </p:nvPicPr>
        <p:blipFill>
          <a:blip r:embed="rId15">
            <a:extLst>
              <a:ext uri="{96DAC541-7B7A-43D3-8B79-37D633B846F1}">
                <asvg:svgBlip xmlns:asvg="http://schemas.microsoft.com/office/drawing/2016/SVG/main" r:embed="rId16"/>
              </a:ext>
            </a:extLst>
          </a:blip>
          <a:stretch>
            <a:fillRect/>
          </a:stretch>
        </p:blipFill>
        <p:spPr>
          <a:xfrm>
            <a:off x="1224280" y="4124325"/>
            <a:ext cx="431800" cy="431800"/>
          </a:xfrm>
          <a:prstGeom prst="rect">
            <a:avLst/>
          </a:prstGeom>
        </p:spPr>
      </p:pic>
      <p:sp>
        <p:nvSpPr>
          <p:cNvPr id="72" name="TextBox 15"/>
          <p:cNvSpPr txBox="1"/>
          <p:nvPr>
            <p:custDataLst>
              <p:tags r:id="rId17"/>
            </p:custDataLst>
          </p:nvPr>
        </p:nvSpPr>
        <p:spPr>
          <a:xfrm>
            <a:off x="1656715" y="4242435"/>
            <a:ext cx="3959225" cy="1788160"/>
          </a:xfrm>
          <a:prstGeom prst="rect">
            <a:avLst/>
          </a:prstGeom>
          <a:noFill/>
        </p:spPr>
        <p:txBody>
          <a:bodyPr wrap="square" lIns="91440" tIns="45720" rIns="91440" bIns="45720" rtlCol="0" anchor="ctr" anchorCtr="0">
            <a:noAutofit/>
          </a:bodyPr>
          <a:lstStyle/>
          <a:p>
            <a:pPr lvl="0" algn="r">
              <a:lnSpc>
                <a:spcPct val="130000"/>
              </a:lnSpc>
              <a:spcAft>
                <a:spcPts val="1000"/>
              </a:spcAft>
              <a:buClrTx/>
              <a:buSzTx/>
              <a:buFontTx/>
            </a:pPr>
            <a:r>
              <a:rPr lang="zh-CN" altLang="en-US">
                <a:solidFill>
                  <a:srgbClr val="000000">
                    <a:lumMod val="85000"/>
                    <a:lumOff val="15000"/>
                    <a:alpha val="80000"/>
                  </a:srgbClr>
                </a:solidFill>
                <a:uFillTx/>
                <a:latin typeface="微软雅黑" panose="020B0503020204020204" charset="-122"/>
                <a:ea typeface="Microsoft YaHei Regular" panose="020B0503020204020204" charset="-122"/>
                <a:cs typeface="思源黑体 CN Regular" panose="020B0500000000000000" charset="-122"/>
                <a:sym typeface="+mn-ea"/>
              </a:rPr>
              <a:t>（2）依据《幼儿园管理条例》建设符合国家安全标准、卫生标准的合法幼儿园设施、设备，细致到连一颗钉子、一颗螺丝都要确保不对幼儿的安全造成威胁。</a:t>
            </a:r>
            <a:endParaRPr lang="zh-CN" altLang="en-US">
              <a:solidFill>
                <a:srgbClr val="000000">
                  <a:lumMod val="85000"/>
                  <a:lumOff val="15000"/>
                  <a:alpha val="80000"/>
                </a:srgbClr>
              </a:solidFill>
              <a:uFillTx/>
              <a:latin typeface="微软雅黑" panose="020B0503020204020204" charset="-122"/>
              <a:ea typeface="Microsoft YaHei Regular" panose="020B0503020204020204" charset="-122"/>
              <a:cs typeface="思源黑体 CN Regular" panose="020B0500000000000000" charset="-122"/>
              <a:sym typeface="+mn-ea"/>
            </a:endParaRPr>
          </a:p>
        </p:txBody>
      </p:sp>
      <p:sp>
        <p:nvSpPr>
          <p:cNvPr id="42" name="Rectangle 63"/>
          <p:cNvSpPr/>
          <p:nvPr>
            <p:custDataLst>
              <p:tags r:id="rId18"/>
            </p:custDataLst>
          </p:nvPr>
        </p:nvSpPr>
        <p:spPr bwMode="auto">
          <a:xfrm>
            <a:off x="6423660" y="2689860"/>
            <a:ext cx="4608000" cy="2160000"/>
          </a:xfrm>
          <a:prstGeom prst="rect">
            <a:avLst/>
          </a:prstGeom>
          <a:solidFill>
            <a:srgbClr val="FF9587">
              <a:lumMod val="60000"/>
              <a:lumOff val="40000"/>
            </a:srgbClr>
          </a:solidFill>
          <a:ln w="3175">
            <a:noFill/>
          </a:ln>
          <a:effectLst>
            <a:outerShdw blurRad="50800" dist="38100" dir="2700000" algn="tl" rotWithShape="0">
              <a:srgbClr val="FF9587">
                <a:lumMod val="50000"/>
                <a:alpha val="40000"/>
              </a:srgbClr>
            </a:outerShdw>
          </a:effectLst>
        </p:spPr>
        <p:style>
          <a:lnRef idx="2">
            <a:srgbClr val="AE7EF7">
              <a:shade val="50000"/>
            </a:srgbClr>
          </a:lnRef>
          <a:fillRef idx="1">
            <a:srgbClr val="AE7EF7"/>
          </a:fillRef>
          <a:effectRef idx="0">
            <a:srgbClr val="AE7EF7"/>
          </a:effectRef>
          <a:fontRef idx="minor">
            <a:srgbClr val="FFFFFF"/>
          </a:fontRef>
        </p:style>
        <p:txBody>
          <a:bodyPr anchor="ctr"/>
          <a:lstStyle/>
          <a:p>
            <a:pPr algn="ctr"/>
            <a:endParaRPr lang="en-US" sz="1350">
              <a:cs typeface="思源黑体 CN Regular" panose="020B0500000000000000" charset="-122"/>
            </a:endParaRPr>
          </a:p>
        </p:txBody>
      </p:sp>
      <p:sp>
        <p:nvSpPr>
          <p:cNvPr id="66" name="Trapezoid 2"/>
          <p:cNvSpPr/>
          <p:nvPr>
            <p:custDataLst>
              <p:tags r:id="rId19"/>
            </p:custDataLst>
          </p:nvPr>
        </p:nvSpPr>
        <p:spPr bwMode="auto">
          <a:xfrm rot="19191503">
            <a:off x="5922010" y="2793365"/>
            <a:ext cx="1800860" cy="417830"/>
          </a:xfrm>
          <a:custGeom>
            <a:avLst/>
            <a:gdLst>
              <a:gd name="connsiteX0" fmla="*/ 0 w 1828800"/>
              <a:gd name="connsiteY0" fmla="*/ 457200 h 457200"/>
              <a:gd name="connsiteX1" fmla="*/ 114300 w 1828800"/>
              <a:gd name="connsiteY1" fmla="*/ 0 h 457200"/>
              <a:gd name="connsiteX2" fmla="*/ 1714500 w 1828800"/>
              <a:gd name="connsiteY2" fmla="*/ 0 h 457200"/>
              <a:gd name="connsiteX3" fmla="*/ 1828800 w 1828800"/>
              <a:gd name="connsiteY3" fmla="*/ 457200 h 457200"/>
              <a:gd name="connsiteX4" fmla="*/ 0 w 1828800"/>
              <a:gd name="connsiteY4" fmla="*/ 457200 h 457200"/>
              <a:gd name="connsiteX0-1" fmla="*/ 0 w 1828800"/>
              <a:gd name="connsiteY0-2" fmla="*/ 463642 h 463642"/>
              <a:gd name="connsiteX1-3" fmla="*/ 402156 w 1828800"/>
              <a:gd name="connsiteY1-4" fmla="*/ 0 h 463642"/>
              <a:gd name="connsiteX2-5" fmla="*/ 1714500 w 1828800"/>
              <a:gd name="connsiteY2-6" fmla="*/ 6442 h 463642"/>
              <a:gd name="connsiteX3-7" fmla="*/ 1828800 w 1828800"/>
              <a:gd name="connsiteY3-8" fmla="*/ 463642 h 463642"/>
              <a:gd name="connsiteX4-9" fmla="*/ 0 w 1828800"/>
              <a:gd name="connsiteY4-10" fmla="*/ 463642 h 463642"/>
              <a:gd name="connsiteX0-11" fmla="*/ 0 w 2001385"/>
              <a:gd name="connsiteY0-12" fmla="*/ 463642 h 463642"/>
              <a:gd name="connsiteX1-13" fmla="*/ 402156 w 2001385"/>
              <a:gd name="connsiteY1-14" fmla="*/ 0 h 463642"/>
              <a:gd name="connsiteX2-15" fmla="*/ 1714500 w 2001385"/>
              <a:gd name="connsiteY2-16" fmla="*/ 6442 h 463642"/>
              <a:gd name="connsiteX3-17" fmla="*/ 2001385 w 2001385"/>
              <a:gd name="connsiteY3-18" fmla="*/ 426441 h 463642"/>
              <a:gd name="connsiteX4-19" fmla="*/ 0 w 2001385"/>
              <a:gd name="connsiteY4-20" fmla="*/ 463642 h 463642"/>
              <a:gd name="connsiteX0-21" fmla="*/ 0 w 2001385"/>
              <a:gd name="connsiteY0-22" fmla="*/ 463642 h 463642"/>
              <a:gd name="connsiteX1-23" fmla="*/ 402156 w 2001385"/>
              <a:gd name="connsiteY1-24" fmla="*/ 0 h 463642"/>
              <a:gd name="connsiteX2-25" fmla="*/ 1514076 w 2001385"/>
              <a:gd name="connsiteY2-26" fmla="*/ 7706 h 463642"/>
              <a:gd name="connsiteX3-27" fmla="*/ 2001385 w 2001385"/>
              <a:gd name="connsiteY3-28" fmla="*/ 426441 h 463642"/>
              <a:gd name="connsiteX4-29" fmla="*/ 0 w 2001385"/>
              <a:gd name="connsiteY4-30" fmla="*/ 463642 h 46364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001385" h="463642">
                <a:moveTo>
                  <a:pt x="0" y="463642"/>
                </a:moveTo>
                <a:lnTo>
                  <a:pt x="402156" y="0"/>
                </a:lnTo>
                <a:lnTo>
                  <a:pt x="1514076" y="7706"/>
                </a:lnTo>
                <a:lnTo>
                  <a:pt x="2001385" y="426441"/>
                </a:lnTo>
                <a:lnTo>
                  <a:pt x="0" y="463642"/>
                </a:lnTo>
                <a:close/>
              </a:path>
            </a:pathLst>
          </a:custGeom>
          <a:solidFill>
            <a:srgbClr val="FF9587">
              <a:lumMod val="20000"/>
              <a:lumOff val="80000"/>
            </a:srgbClr>
          </a:solidFill>
          <a:ln w="3175">
            <a:noFill/>
          </a:ln>
          <a:effectLst>
            <a:outerShdw blurRad="1270000" dist="431800" dir="2700000" sx="25000" sy="25000" algn="tl" rotWithShape="0">
              <a:prstClr val="black">
                <a:alpha val="100000"/>
              </a:prstClr>
            </a:outerShdw>
          </a:effectLst>
        </p:spPr>
        <p:style>
          <a:lnRef idx="2">
            <a:srgbClr val="AE7EF7">
              <a:shade val="50000"/>
            </a:srgbClr>
          </a:lnRef>
          <a:fillRef idx="1">
            <a:srgbClr val="AE7EF7"/>
          </a:fillRef>
          <a:effectRef idx="0">
            <a:srgbClr val="AE7EF7"/>
          </a:effectRef>
          <a:fontRef idx="minor">
            <a:srgbClr val="FFFFFF"/>
          </a:fontRef>
        </p:style>
        <p:txBody>
          <a:bodyPr anchor="ctr"/>
          <a:lstStyle/>
          <a:p>
            <a:pPr algn="ctr"/>
            <a:endParaRPr lang="en-US" sz="1350">
              <a:cs typeface="思源黑体 CN Regular" panose="020B0500000000000000" charset="-122"/>
            </a:endParaRPr>
          </a:p>
        </p:txBody>
      </p:sp>
      <p:sp>
        <p:nvSpPr>
          <p:cNvPr id="43" name="Right Triangle 67"/>
          <p:cNvSpPr/>
          <p:nvPr>
            <p:custDataLst>
              <p:tags r:id="rId20"/>
            </p:custDataLst>
          </p:nvPr>
        </p:nvSpPr>
        <p:spPr bwMode="auto">
          <a:xfrm flipH="1">
            <a:off x="6269355" y="3605530"/>
            <a:ext cx="154940" cy="136525"/>
          </a:xfrm>
          <a:prstGeom prst="rtTriangle">
            <a:avLst/>
          </a:prstGeom>
          <a:solidFill>
            <a:srgbClr val="FF9587"/>
          </a:solidFill>
          <a:ln w="3175">
            <a:noFill/>
          </a:ln>
        </p:spPr>
        <p:style>
          <a:lnRef idx="2">
            <a:srgbClr val="AE7EF7">
              <a:shade val="50000"/>
            </a:srgbClr>
          </a:lnRef>
          <a:fillRef idx="1">
            <a:srgbClr val="AE7EF7"/>
          </a:fillRef>
          <a:effectRef idx="0">
            <a:srgbClr val="AE7EF7"/>
          </a:effectRef>
          <a:fontRef idx="minor">
            <a:srgbClr val="FFFFFF"/>
          </a:fontRef>
        </p:style>
        <p:txBody>
          <a:bodyPr anchor="ctr"/>
          <a:lstStyle/>
          <a:p>
            <a:pPr algn="ctr"/>
            <a:endParaRPr lang="en-US" sz="1350">
              <a:cs typeface="思源黑体 CN Regular" panose="020B0500000000000000" charset="-122"/>
            </a:endParaRPr>
          </a:p>
        </p:txBody>
      </p:sp>
      <p:pic>
        <p:nvPicPr>
          <p:cNvPr id="55" name="图片 54" descr="343439383331313b343532303032343bb7a2b2bcb9dcc0ed"/>
          <p:cNvPicPr>
            <a:picLocks noChangeAspect="1"/>
          </p:cNvPicPr>
          <p:nvPr>
            <p:custDataLst>
              <p:tags r:id="rId21"/>
            </p:custDataLst>
          </p:nvPr>
        </p:nvPicPr>
        <p:blipFill>
          <a:blip r:embed="rId22">
            <a:extLst>
              <a:ext uri="{96DAC541-7B7A-43D3-8B79-37D633B846F1}">
                <asvg:svgBlip xmlns:asvg="http://schemas.microsoft.com/office/drawing/2016/SVG/main" r:embed="rId23"/>
              </a:ext>
            </a:extLst>
          </a:blip>
          <a:stretch>
            <a:fillRect/>
          </a:stretch>
        </p:blipFill>
        <p:spPr>
          <a:xfrm>
            <a:off x="6519545" y="2785745"/>
            <a:ext cx="431800" cy="431800"/>
          </a:xfrm>
          <a:prstGeom prst="rect">
            <a:avLst/>
          </a:prstGeom>
        </p:spPr>
      </p:pic>
      <p:sp>
        <p:nvSpPr>
          <p:cNvPr id="78" name="TextBox 15"/>
          <p:cNvSpPr txBox="1"/>
          <p:nvPr>
            <p:custDataLst>
              <p:tags r:id="rId24"/>
            </p:custDataLst>
          </p:nvPr>
        </p:nvSpPr>
        <p:spPr>
          <a:xfrm>
            <a:off x="6951345" y="2869565"/>
            <a:ext cx="3959860" cy="1800000"/>
          </a:xfrm>
          <a:prstGeom prst="rect">
            <a:avLst/>
          </a:prstGeom>
          <a:noFill/>
        </p:spPr>
        <p:txBody>
          <a:bodyPr wrap="square" lIns="91440" tIns="45720" rIns="91440" bIns="45720" rtlCol="0" anchor="ctr" anchorCtr="0">
            <a:noAutofit/>
          </a:bodyPr>
          <a:lstStyle/>
          <a:p>
            <a:pPr lvl="0" algn="r">
              <a:lnSpc>
                <a:spcPct val="130000"/>
              </a:lnSpc>
              <a:spcAft>
                <a:spcPts val="1000"/>
              </a:spcAft>
              <a:buClrTx/>
              <a:buSzTx/>
              <a:buFontTx/>
            </a:pPr>
            <a:r>
              <a:rPr lang="zh-CN" altLang="en-US">
                <a:solidFill>
                  <a:srgbClr val="000000">
                    <a:lumMod val="85000"/>
                    <a:lumOff val="15000"/>
                    <a:alpha val="80000"/>
                  </a:srgbClr>
                </a:solidFill>
                <a:uFillTx/>
                <a:latin typeface="微软雅黑" panose="020B0503020204020204" charset="-122"/>
                <a:ea typeface="Microsoft YaHei Regular" panose="020B0503020204020204" charset="-122"/>
                <a:cs typeface="思源黑体 CN Regular" panose="020B0500000000000000" charset="-122"/>
                <a:sym typeface="+mn-ea"/>
              </a:rPr>
              <a:t>（3）幼儿教育工作人员应依照《幼儿园管理条例》《教师法》来确立自己的行为规范及教育教学方法，确保每一句话、每一个行为都是维护了幼儿的合法权益及人格尊严。</a:t>
            </a:r>
            <a:endParaRPr lang="zh-CN" altLang="en-US">
              <a:solidFill>
                <a:srgbClr val="000000">
                  <a:lumMod val="85000"/>
                  <a:lumOff val="15000"/>
                  <a:alpha val="80000"/>
                </a:srgbClr>
              </a:solidFill>
              <a:uFillTx/>
              <a:latin typeface="微软雅黑" panose="020B0503020204020204" charset="-122"/>
              <a:ea typeface="Microsoft YaHei Regular" panose="020B0503020204020204" charset="-122"/>
              <a:cs typeface="思源黑体 CN Regular" panose="020B0500000000000000" charset="-122"/>
              <a:sym typeface="+mn-ea"/>
            </a:endParaRPr>
          </a:p>
        </p:txBody>
      </p:sp>
    </p:spTree>
    <p:custDataLst>
      <p:tags r:id="rId25"/>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8" name="组合 7"/>
          <p:cNvGrpSpPr/>
          <p:nvPr/>
        </p:nvGrpSpPr>
        <p:grpSpPr>
          <a:xfrm>
            <a:off x="4050665" y="938530"/>
            <a:ext cx="4091305" cy="521970"/>
            <a:chOff x="6347" y="1478"/>
            <a:chExt cx="6443" cy="822"/>
          </a:xfrm>
        </p:grpSpPr>
        <p:sp>
          <p:nvSpPr>
            <p:cNvPr id="20" name="文本框 19"/>
            <p:cNvSpPr txBox="1"/>
            <p:nvPr/>
          </p:nvSpPr>
          <p:spPr>
            <a:xfrm>
              <a:off x="8213" y="1478"/>
              <a:ext cx="2711" cy="822"/>
            </a:xfrm>
            <a:prstGeom prst="rect">
              <a:avLst/>
            </a:prstGeom>
            <a:noFill/>
            <a:effectLst/>
          </p:spPr>
          <p:txBody>
            <a:bodyPr wrap="square" rtlCol="0" anchor="ctr" anchorCtr="0">
              <a:spAutoFit/>
            </a:bodyPr>
            <a:p>
              <a:pPr algn="dist"/>
              <a:r>
                <a:rPr lang="zh-CN" altLang="en-US" sz="2800" b="1">
                  <a:solidFill>
                    <a:srgbClr val="5A97A6"/>
                  </a:solidFill>
                  <a:latin typeface="Microsoft YaHei Bold" panose="020B0703020204020201" charset="-122"/>
                  <a:ea typeface="Microsoft YaHei Bold" panose="020B0703020204020201" charset="-122"/>
                </a:rPr>
                <a:t>本章小</a:t>
              </a:r>
              <a:r>
                <a:rPr lang="zh-CN" altLang="en-US" sz="2800" b="1">
                  <a:solidFill>
                    <a:srgbClr val="5A97A6"/>
                  </a:solidFill>
                  <a:latin typeface="Microsoft YaHei Bold" panose="020B0703020204020201" charset="-122"/>
                  <a:ea typeface="Microsoft YaHei Bold" panose="020B0703020204020201" charset="-122"/>
                </a:rPr>
                <a:t>节</a:t>
              </a:r>
              <a:endParaRPr lang="zh-CN" altLang="en-US" sz="2800" b="1">
                <a:solidFill>
                  <a:srgbClr val="5A97A6"/>
                </a:solidFill>
                <a:latin typeface="Microsoft YaHei Bold" panose="020B0703020204020201" charset="-122"/>
                <a:ea typeface="Microsoft YaHei Bold" panose="020B0703020204020201" charset="-122"/>
              </a:endParaRPr>
            </a:p>
          </p:txBody>
        </p:sp>
        <p:cxnSp>
          <p:nvCxnSpPr>
            <p:cNvPr id="21" name="直接连接符 20"/>
            <p:cNvCxnSpPr/>
            <p:nvPr/>
          </p:nvCxnSpPr>
          <p:spPr>
            <a:xfrm>
              <a:off x="6347" y="1897"/>
              <a:ext cx="1537" cy="18"/>
            </a:xfrm>
            <a:prstGeom prst="line">
              <a:avLst/>
            </a:prstGeom>
            <a:ln w="158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11253" y="1897"/>
              <a:ext cx="1537" cy="18"/>
            </a:xfrm>
            <a:prstGeom prst="line">
              <a:avLst/>
            </a:prstGeom>
            <a:ln w="158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sp>
        <p:nvSpPr>
          <p:cNvPr id="18" name="文本框 17"/>
          <p:cNvSpPr txBox="1"/>
          <p:nvPr userDrawn="1"/>
        </p:nvSpPr>
        <p:spPr>
          <a:xfrm>
            <a:off x="1791335" y="2286953"/>
            <a:ext cx="8938895" cy="3322955"/>
          </a:xfrm>
          <a:prstGeom prst="rect">
            <a:avLst/>
          </a:prstGeom>
          <a:noFill/>
        </p:spPr>
        <p:txBody>
          <a:bodyPr vert="horz" wrap="square" rtlCol="0" anchor="ctr" anchorCtr="0">
            <a:spAutoFit/>
          </a:bodyPr>
          <a:p>
            <a:pPr algn="just">
              <a:lnSpc>
                <a:spcPct val="150000"/>
              </a:lnSpc>
            </a:pPr>
            <a:r>
              <a:rPr lang="en-US" altLang="zh-CN" sz="2000" dirty="0">
                <a:ea typeface="宋体" panose="02010600030101010101" pitchFamily="2" charset="-122"/>
                <a:sym typeface="+mn-ea"/>
              </a:rPr>
              <a:t>1.</a:t>
            </a:r>
            <a:r>
              <a:rPr lang="zh-CN" altLang="en-US" sz="2000" dirty="0">
                <a:ea typeface="宋体" panose="02010600030101010101" pitchFamily="2" charset="-122"/>
                <a:sym typeface="+mn-ea"/>
              </a:rPr>
              <a:t>幼儿园环境的质量直接影响幼儿在园的生活和学习。创设良好的教育环境，对幼儿创造力的培养是有举足轻重的作用。幼儿园的一切都是为幼儿的教育活动而准备的，开发环境中的教育因素，可以使幼儿受到潜移默化的教育影响。</a:t>
            </a:r>
            <a:endParaRPr lang="zh-CN" altLang="en-US" sz="2000" dirty="0">
              <a:ea typeface="宋体" panose="02010600030101010101" pitchFamily="2" charset="-122"/>
            </a:endParaRPr>
          </a:p>
          <a:p>
            <a:pPr algn="just">
              <a:lnSpc>
                <a:spcPct val="150000"/>
              </a:lnSpc>
            </a:pPr>
            <a:r>
              <a:rPr lang="en-US" altLang="zh-CN" sz="2000" dirty="0">
                <a:ea typeface="宋体" panose="02010600030101010101" pitchFamily="2" charset="-122"/>
                <a:sym typeface="+mn-ea"/>
              </a:rPr>
              <a:t>2.</a:t>
            </a:r>
            <a:r>
              <a:rPr lang="zh-CN" altLang="en-US" sz="2000" dirty="0">
                <a:ea typeface="宋体" panose="02010600030101010101" pitchFamily="2" charset="-122"/>
                <a:sym typeface="+mn-ea"/>
              </a:rPr>
              <a:t>幼儿园环境是对幼儿成长的过程和发展产生制约和控制作用的多维空间和多元因素的系统。是各种有形的“硬环境”和无形的“软环境”的综合。幼儿园物质环境的创设来源于幼儿发展的需要，服务于幼儿发展的过程，其成效应反映在促进幼儿发展的结果上。</a:t>
            </a:r>
            <a:endParaRPr lang="en-US" altLang="zh-CN" sz="2000" dirty="0">
              <a:solidFill>
                <a:schemeClr val="tx1">
                  <a:lumMod val="65000"/>
                  <a:lumOff val="35000"/>
                </a:schemeClr>
              </a:solidFill>
              <a:latin typeface="Microsoft YaHei Regular" panose="020B0503020204020204" charset="-122"/>
              <a:ea typeface="Microsoft YaHei Regular" panose="020B0503020204020204" charset="-122"/>
              <a:sym typeface="+mn-ea"/>
            </a:endParaRPr>
          </a:p>
        </p:txBody>
      </p:sp>
      <p:grpSp>
        <p:nvGrpSpPr>
          <p:cNvPr id="6" name="组合 5"/>
          <p:cNvGrpSpPr/>
          <p:nvPr/>
        </p:nvGrpSpPr>
        <p:grpSpPr>
          <a:xfrm>
            <a:off x="1791335" y="1993265"/>
            <a:ext cx="4773930" cy="166370"/>
            <a:chOff x="2821" y="3139"/>
            <a:chExt cx="7518" cy="262"/>
          </a:xfrm>
        </p:grpSpPr>
        <p:sp>
          <p:nvSpPr>
            <p:cNvPr id="34" name="矩形 33"/>
            <p:cNvSpPr/>
            <p:nvPr/>
          </p:nvSpPr>
          <p:spPr>
            <a:xfrm>
              <a:off x="2821" y="3139"/>
              <a:ext cx="1650" cy="262"/>
            </a:xfrm>
            <a:prstGeom prst="rect">
              <a:avLst/>
            </a:prstGeom>
            <a:solidFill>
              <a:srgbClr val="5A97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5" name="矩形 34"/>
            <p:cNvSpPr/>
            <p:nvPr/>
          </p:nvSpPr>
          <p:spPr>
            <a:xfrm>
              <a:off x="4789" y="3139"/>
              <a:ext cx="1650" cy="262"/>
            </a:xfrm>
            <a:prstGeom prst="rect">
              <a:avLst/>
            </a:prstGeom>
            <a:solidFill>
              <a:srgbClr val="E8E5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6" name="矩形 35"/>
            <p:cNvSpPr/>
            <p:nvPr/>
          </p:nvSpPr>
          <p:spPr>
            <a:xfrm>
              <a:off x="6721" y="3139"/>
              <a:ext cx="1650" cy="262"/>
            </a:xfrm>
            <a:prstGeom prst="rect">
              <a:avLst/>
            </a:prstGeom>
            <a:solidFill>
              <a:srgbClr val="5A97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7" name="矩形 36"/>
            <p:cNvSpPr/>
            <p:nvPr/>
          </p:nvSpPr>
          <p:spPr>
            <a:xfrm>
              <a:off x="8689" y="3139"/>
              <a:ext cx="1650" cy="262"/>
            </a:xfrm>
            <a:prstGeom prst="rect">
              <a:avLst/>
            </a:prstGeom>
            <a:solidFill>
              <a:srgbClr val="E8E5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nvGrpSpPr>
          <p:cNvPr id="3" name="组合 2"/>
          <p:cNvGrpSpPr/>
          <p:nvPr/>
        </p:nvGrpSpPr>
        <p:grpSpPr>
          <a:xfrm>
            <a:off x="5482590" y="5737225"/>
            <a:ext cx="4773930" cy="166370"/>
            <a:chOff x="8634" y="8673"/>
            <a:chExt cx="7518" cy="262"/>
          </a:xfrm>
        </p:grpSpPr>
        <p:sp>
          <p:nvSpPr>
            <p:cNvPr id="38" name="矩形 37"/>
            <p:cNvSpPr/>
            <p:nvPr/>
          </p:nvSpPr>
          <p:spPr>
            <a:xfrm>
              <a:off x="8634" y="8673"/>
              <a:ext cx="1650" cy="262"/>
            </a:xfrm>
            <a:prstGeom prst="rect">
              <a:avLst/>
            </a:prstGeom>
            <a:solidFill>
              <a:srgbClr val="5A97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9" name="矩形 38"/>
            <p:cNvSpPr/>
            <p:nvPr/>
          </p:nvSpPr>
          <p:spPr>
            <a:xfrm>
              <a:off x="10602" y="8673"/>
              <a:ext cx="1650" cy="262"/>
            </a:xfrm>
            <a:prstGeom prst="rect">
              <a:avLst/>
            </a:prstGeom>
            <a:solidFill>
              <a:srgbClr val="E8E5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0" name="矩形 39"/>
            <p:cNvSpPr/>
            <p:nvPr/>
          </p:nvSpPr>
          <p:spPr>
            <a:xfrm>
              <a:off x="12534" y="8673"/>
              <a:ext cx="1650" cy="262"/>
            </a:xfrm>
            <a:prstGeom prst="rect">
              <a:avLst/>
            </a:prstGeom>
            <a:solidFill>
              <a:srgbClr val="5A97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1" name="矩形 40"/>
            <p:cNvSpPr/>
            <p:nvPr/>
          </p:nvSpPr>
          <p:spPr>
            <a:xfrm>
              <a:off x="14502" y="8673"/>
              <a:ext cx="1650" cy="262"/>
            </a:xfrm>
            <a:prstGeom prst="rect">
              <a:avLst/>
            </a:prstGeom>
            <a:solidFill>
              <a:srgbClr val="E8E5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2" name="文本框 1"/>
          <p:cNvSpPr txBox="1"/>
          <p:nvPr/>
        </p:nvSpPr>
        <p:spPr>
          <a:xfrm>
            <a:off x="8722360" y="7497445"/>
            <a:ext cx="309880" cy="368300"/>
          </a:xfrm>
          <a:prstGeom prst="rect">
            <a:avLst/>
          </a:prstGeom>
          <a:noFill/>
        </p:spPr>
        <p:txBody>
          <a:bodyPr wrap="none" rtlCol="0">
            <a:spAutoFit/>
          </a:bodyPr>
          <a:p>
            <a:endParaRPr lang="zh-CN" altLang="en-US"/>
          </a:p>
        </p:txBody>
      </p:sp>
    </p:spTree>
    <p:custDataLst>
      <p:tags r:id="rId1"/>
    </p:custDataLst>
  </p:cSld>
  <p:clrMapOvr>
    <a:masterClrMapping/>
  </p:clrMapOvr>
  <p:transition spd="slow" advTm="3000"/>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8" name="组合 7"/>
          <p:cNvGrpSpPr/>
          <p:nvPr/>
        </p:nvGrpSpPr>
        <p:grpSpPr>
          <a:xfrm>
            <a:off x="4050665" y="938530"/>
            <a:ext cx="4091305" cy="521970"/>
            <a:chOff x="6347" y="1478"/>
            <a:chExt cx="6443" cy="822"/>
          </a:xfrm>
        </p:grpSpPr>
        <p:sp>
          <p:nvSpPr>
            <p:cNvPr id="20" name="文本框 19"/>
            <p:cNvSpPr txBox="1"/>
            <p:nvPr/>
          </p:nvSpPr>
          <p:spPr>
            <a:xfrm>
              <a:off x="8213" y="1478"/>
              <a:ext cx="2711" cy="822"/>
            </a:xfrm>
            <a:prstGeom prst="rect">
              <a:avLst/>
            </a:prstGeom>
            <a:noFill/>
            <a:effectLst/>
          </p:spPr>
          <p:txBody>
            <a:bodyPr wrap="square" rtlCol="0" anchor="ctr" anchorCtr="0">
              <a:spAutoFit/>
            </a:bodyPr>
            <a:p>
              <a:pPr algn="dist"/>
              <a:r>
                <a:rPr lang="zh-CN" altLang="en-US" sz="2800" b="1">
                  <a:solidFill>
                    <a:srgbClr val="5A97A6"/>
                  </a:solidFill>
                  <a:latin typeface="Microsoft YaHei Bold" panose="020B0703020204020201" charset="-122"/>
                  <a:ea typeface="Microsoft YaHei Bold" panose="020B0703020204020201" charset="-122"/>
                </a:rPr>
                <a:t>本章小</a:t>
              </a:r>
              <a:r>
                <a:rPr lang="zh-CN" altLang="en-US" sz="2800" b="1">
                  <a:solidFill>
                    <a:srgbClr val="5A97A6"/>
                  </a:solidFill>
                  <a:latin typeface="Microsoft YaHei Bold" panose="020B0703020204020201" charset="-122"/>
                  <a:ea typeface="Microsoft YaHei Bold" panose="020B0703020204020201" charset="-122"/>
                </a:rPr>
                <a:t>节</a:t>
              </a:r>
              <a:endParaRPr lang="zh-CN" altLang="en-US" sz="2800" b="1">
                <a:solidFill>
                  <a:srgbClr val="5A97A6"/>
                </a:solidFill>
                <a:latin typeface="Microsoft YaHei Bold" panose="020B0703020204020201" charset="-122"/>
                <a:ea typeface="Microsoft YaHei Bold" panose="020B0703020204020201" charset="-122"/>
              </a:endParaRPr>
            </a:p>
          </p:txBody>
        </p:sp>
        <p:cxnSp>
          <p:nvCxnSpPr>
            <p:cNvPr id="21" name="直接连接符 20"/>
            <p:cNvCxnSpPr/>
            <p:nvPr/>
          </p:nvCxnSpPr>
          <p:spPr>
            <a:xfrm>
              <a:off x="6347" y="1897"/>
              <a:ext cx="1537" cy="18"/>
            </a:xfrm>
            <a:prstGeom prst="line">
              <a:avLst/>
            </a:prstGeom>
            <a:ln w="158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11253" y="1897"/>
              <a:ext cx="1537" cy="18"/>
            </a:xfrm>
            <a:prstGeom prst="line">
              <a:avLst/>
            </a:prstGeom>
            <a:ln w="158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sp>
        <p:nvSpPr>
          <p:cNvPr id="18" name="文本框 17"/>
          <p:cNvSpPr txBox="1"/>
          <p:nvPr userDrawn="1"/>
        </p:nvSpPr>
        <p:spPr>
          <a:xfrm>
            <a:off x="1791335" y="2240916"/>
            <a:ext cx="8938895" cy="3415030"/>
          </a:xfrm>
          <a:prstGeom prst="rect">
            <a:avLst/>
          </a:prstGeom>
          <a:noFill/>
        </p:spPr>
        <p:txBody>
          <a:bodyPr vert="horz" wrap="square" rtlCol="0" anchor="ctr" anchorCtr="0">
            <a:spAutoFit/>
          </a:bodyPr>
          <a:p>
            <a:pPr algn="just">
              <a:lnSpc>
                <a:spcPct val="135000"/>
              </a:lnSpc>
              <a:spcBef>
                <a:spcPts val="0"/>
              </a:spcBef>
              <a:spcAft>
                <a:spcPts val="0"/>
              </a:spcAft>
            </a:pPr>
            <a:r>
              <a:rPr lang="en-US" altLang="zh-CN" sz="2000" dirty="0">
                <a:ea typeface="宋体" panose="02010600030101010101" pitchFamily="2" charset="-122"/>
                <a:sym typeface="+mn-ea"/>
              </a:rPr>
              <a:t>3.</a:t>
            </a:r>
            <a:r>
              <a:rPr lang="zh-CN" altLang="en-US" sz="2000" dirty="0">
                <a:ea typeface="宋体" panose="02010600030101010101" pitchFamily="2" charset="-122"/>
                <a:sym typeface="+mn-ea"/>
              </a:rPr>
              <a:t>幼儿园心理环境管理的意义在于有效地掌握影响人的心理和行为的各种环境因素，通过科学的管理方法和手段，利用和控制这些因素，使之有利于教职员工积极性的发挥，促进幼儿的健康成长，以保证幼儿园发展目标的实现。</a:t>
            </a:r>
            <a:endParaRPr lang="zh-CN" altLang="en-US" sz="2000" dirty="0">
              <a:ea typeface="宋体" panose="02010600030101010101" pitchFamily="2" charset="-122"/>
            </a:endParaRPr>
          </a:p>
          <a:p>
            <a:pPr algn="just">
              <a:lnSpc>
                <a:spcPct val="135000"/>
              </a:lnSpc>
              <a:spcBef>
                <a:spcPts val="0"/>
              </a:spcBef>
              <a:spcAft>
                <a:spcPts val="0"/>
              </a:spcAft>
            </a:pPr>
            <a:r>
              <a:rPr lang="en-US" altLang="zh-CN" sz="2000" dirty="0">
                <a:ea typeface="宋体" panose="02010600030101010101" pitchFamily="2" charset="-122"/>
                <a:sym typeface="+mn-ea"/>
              </a:rPr>
              <a:t>4.</a:t>
            </a:r>
            <a:r>
              <a:rPr lang="zh-CN" altLang="en-US" sz="2000" dirty="0">
                <a:ea typeface="宋体" panose="02010600030101010101" pitchFamily="2" charset="-122"/>
                <a:sym typeface="+mn-ea"/>
              </a:rPr>
              <a:t>幼儿园人文环境是指一种良好的园所内人际关系，包括师师关系、师生关系、生生关系，其中师生关系又是其重要组成部分。</a:t>
            </a:r>
            <a:endParaRPr lang="zh-CN" altLang="en-US" sz="2000" dirty="0">
              <a:ea typeface="宋体" panose="02010600030101010101" pitchFamily="2" charset="-122"/>
            </a:endParaRPr>
          </a:p>
          <a:p>
            <a:pPr algn="just">
              <a:lnSpc>
                <a:spcPct val="135000"/>
              </a:lnSpc>
              <a:spcBef>
                <a:spcPts val="0"/>
              </a:spcBef>
              <a:spcAft>
                <a:spcPts val="0"/>
              </a:spcAft>
            </a:pPr>
            <a:r>
              <a:rPr lang="en-US" altLang="zh-CN" sz="2000" dirty="0">
                <a:ea typeface="宋体" panose="02010600030101010101" pitchFamily="2" charset="-122"/>
                <a:sym typeface="+mn-ea"/>
              </a:rPr>
              <a:t>5.</a:t>
            </a:r>
            <a:r>
              <a:rPr lang="zh-CN" altLang="en-US" sz="2000" dirty="0">
                <a:ea typeface="宋体" panose="02010600030101010101" pitchFamily="2" charset="-122"/>
                <a:sym typeface="+mn-ea"/>
              </a:rPr>
              <a:t>创设幼儿园法制环境包括两个方面，一是幼儿园全体教职工要学法、知法、懂法，做到有法可依、有法可循、依法办事；二是幼儿园教育人员应担负向幼儿及家长宣传法律的责任。</a:t>
            </a:r>
            <a:endParaRPr lang="en-US" altLang="zh-CN" sz="2000" dirty="0">
              <a:solidFill>
                <a:schemeClr val="tx1">
                  <a:lumMod val="65000"/>
                  <a:lumOff val="35000"/>
                </a:schemeClr>
              </a:solidFill>
              <a:latin typeface="Microsoft YaHei Regular" panose="020B0503020204020204" charset="-122"/>
              <a:ea typeface="Microsoft YaHei Regular" panose="020B0503020204020204" charset="-122"/>
              <a:sym typeface="+mn-ea"/>
            </a:endParaRPr>
          </a:p>
        </p:txBody>
      </p:sp>
      <p:grpSp>
        <p:nvGrpSpPr>
          <p:cNvPr id="6" name="组合 5"/>
          <p:cNvGrpSpPr/>
          <p:nvPr/>
        </p:nvGrpSpPr>
        <p:grpSpPr>
          <a:xfrm>
            <a:off x="1791335" y="1993265"/>
            <a:ext cx="4773930" cy="166370"/>
            <a:chOff x="2821" y="3139"/>
            <a:chExt cx="7518" cy="262"/>
          </a:xfrm>
        </p:grpSpPr>
        <p:sp>
          <p:nvSpPr>
            <p:cNvPr id="34" name="矩形 33"/>
            <p:cNvSpPr/>
            <p:nvPr/>
          </p:nvSpPr>
          <p:spPr>
            <a:xfrm>
              <a:off x="2821" y="3139"/>
              <a:ext cx="1650" cy="262"/>
            </a:xfrm>
            <a:prstGeom prst="rect">
              <a:avLst/>
            </a:prstGeom>
            <a:solidFill>
              <a:srgbClr val="5A97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5" name="矩形 34"/>
            <p:cNvSpPr/>
            <p:nvPr/>
          </p:nvSpPr>
          <p:spPr>
            <a:xfrm>
              <a:off x="4789" y="3139"/>
              <a:ext cx="1650" cy="262"/>
            </a:xfrm>
            <a:prstGeom prst="rect">
              <a:avLst/>
            </a:prstGeom>
            <a:solidFill>
              <a:srgbClr val="E8E5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6" name="矩形 35"/>
            <p:cNvSpPr/>
            <p:nvPr/>
          </p:nvSpPr>
          <p:spPr>
            <a:xfrm>
              <a:off x="6721" y="3139"/>
              <a:ext cx="1650" cy="262"/>
            </a:xfrm>
            <a:prstGeom prst="rect">
              <a:avLst/>
            </a:prstGeom>
            <a:solidFill>
              <a:srgbClr val="5A97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7" name="矩形 36"/>
            <p:cNvSpPr/>
            <p:nvPr/>
          </p:nvSpPr>
          <p:spPr>
            <a:xfrm>
              <a:off x="8689" y="3139"/>
              <a:ext cx="1650" cy="262"/>
            </a:xfrm>
            <a:prstGeom prst="rect">
              <a:avLst/>
            </a:prstGeom>
            <a:solidFill>
              <a:srgbClr val="E8E5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nvGrpSpPr>
          <p:cNvPr id="3" name="组合 2"/>
          <p:cNvGrpSpPr/>
          <p:nvPr/>
        </p:nvGrpSpPr>
        <p:grpSpPr>
          <a:xfrm>
            <a:off x="5482590" y="5737225"/>
            <a:ext cx="4773930" cy="166370"/>
            <a:chOff x="8634" y="8673"/>
            <a:chExt cx="7518" cy="262"/>
          </a:xfrm>
        </p:grpSpPr>
        <p:sp>
          <p:nvSpPr>
            <p:cNvPr id="38" name="矩形 37"/>
            <p:cNvSpPr/>
            <p:nvPr/>
          </p:nvSpPr>
          <p:spPr>
            <a:xfrm>
              <a:off x="8634" y="8673"/>
              <a:ext cx="1650" cy="262"/>
            </a:xfrm>
            <a:prstGeom prst="rect">
              <a:avLst/>
            </a:prstGeom>
            <a:solidFill>
              <a:srgbClr val="5A97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9" name="矩形 38"/>
            <p:cNvSpPr/>
            <p:nvPr/>
          </p:nvSpPr>
          <p:spPr>
            <a:xfrm>
              <a:off x="10602" y="8673"/>
              <a:ext cx="1650" cy="262"/>
            </a:xfrm>
            <a:prstGeom prst="rect">
              <a:avLst/>
            </a:prstGeom>
            <a:solidFill>
              <a:srgbClr val="E8E5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0" name="矩形 39"/>
            <p:cNvSpPr/>
            <p:nvPr/>
          </p:nvSpPr>
          <p:spPr>
            <a:xfrm>
              <a:off x="12534" y="8673"/>
              <a:ext cx="1650" cy="262"/>
            </a:xfrm>
            <a:prstGeom prst="rect">
              <a:avLst/>
            </a:prstGeom>
            <a:solidFill>
              <a:srgbClr val="5A97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1" name="矩形 40"/>
            <p:cNvSpPr/>
            <p:nvPr/>
          </p:nvSpPr>
          <p:spPr>
            <a:xfrm>
              <a:off x="14502" y="8673"/>
              <a:ext cx="1650" cy="262"/>
            </a:xfrm>
            <a:prstGeom prst="rect">
              <a:avLst/>
            </a:prstGeom>
            <a:solidFill>
              <a:srgbClr val="E8E5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2" name="文本框 1"/>
          <p:cNvSpPr txBox="1"/>
          <p:nvPr/>
        </p:nvSpPr>
        <p:spPr>
          <a:xfrm>
            <a:off x="8722360" y="7497445"/>
            <a:ext cx="309880" cy="368300"/>
          </a:xfrm>
          <a:prstGeom prst="rect">
            <a:avLst/>
          </a:prstGeom>
          <a:noFill/>
        </p:spPr>
        <p:txBody>
          <a:bodyPr wrap="none" rtlCol="0">
            <a:spAutoFit/>
          </a:bodyPr>
          <a:p>
            <a:endParaRPr lang="zh-CN" altLang="en-US"/>
          </a:p>
        </p:txBody>
      </p:sp>
    </p:spTree>
    <p:custDataLst>
      <p:tags r:id="rId1"/>
    </p:custDataLst>
  </p:cSld>
  <p:clrMapOvr>
    <a:masterClrMapping/>
  </p:clrMapOvr>
  <p:transition spd="slow" advTm="3000"/>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2912110" y="2425065"/>
            <a:ext cx="1451610" cy="1445260"/>
          </a:xfrm>
          <a:prstGeom prst="rect">
            <a:avLst/>
          </a:prstGeom>
          <a:noFill/>
          <a:effectLst/>
        </p:spPr>
        <p:txBody>
          <a:bodyPr wrap="square" rtlCol="0">
            <a:spAutoFit/>
          </a:bodyPr>
          <a:p>
            <a:pPr algn="dist"/>
            <a:r>
              <a:rPr lang="zh-CN" altLang="en-US" sz="8800" b="1">
                <a:solidFill>
                  <a:srgbClr val="5A97A6"/>
                </a:solidFill>
                <a:latin typeface="思源黑体旧字形 ExtraLight" panose="020B0200000000000000" charset="-128"/>
                <a:ea typeface="思源黑体旧字形 ExtraLight" panose="020B0200000000000000" charset="-128"/>
              </a:rPr>
              <a:t>感</a:t>
            </a:r>
            <a:endParaRPr lang="zh-CN" altLang="en-US" sz="8800" b="1">
              <a:solidFill>
                <a:srgbClr val="5A97A6"/>
              </a:solidFill>
              <a:latin typeface="思源黑体旧字形 ExtraLight" panose="020B0200000000000000" charset="-128"/>
              <a:ea typeface="思源黑体旧字形 ExtraLight" panose="020B0200000000000000" charset="-128"/>
            </a:endParaRPr>
          </a:p>
        </p:txBody>
      </p:sp>
      <p:sp>
        <p:nvSpPr>
          <p:cNvPr id="19" name="文本框 18"/>
          <p:cNvSpPr txBox="1"/>
          <p:nvPr/>
        </p:nvSpPr>
        <p:spPr>
          <a:xfrm>
            <a:off x="4030980" y="1813560"/>
            <a:ext cx="1451610" cy="1198880"/>
          </a:xfrm>
          <a:prstGeom prst="rect">
            <a:avLst/>
          </a:prstGeom>
          <a:noFill/>
          <a:effectLst/>
        </p:spPr>
        <p:txBody>
          <a:bodyPr wrap="square" rtlCol="0">
            <a:spAutoFit/>
          </a:bodyPr>
          <a:p>
            <a:pPr algn="dist"/>
            <a:r>
              <a:rPr lang="zh-CN" altLang="en-US" sz="7200" b="1">
                <a:solidFill>
                  <a:srgbClr val="5A97A6"/>
                </a:solidFill>
                <a:latin typeface="思源黑体旧字形 ExtraLight" panose="020B0200000000000000" charset="-128"/>
                <a:ea typeface="思源黑体旧字形 ExtraLight" panose="020B0200000000000000" charset="-128"/>
              </a:rPr>
              <a:t>谢</a:t>
            </a:r>
            <a:endParaRPr lang="zh-CN" altLang="en-US" sz="7200" b="1">
              <a:solidFill>
                <a:srgbClr val="5A97A6"/>
              </a:solidFill>
              <a:latin typeface="思源黑体旧字形 ExtraLight" panose="020B0200000000000000" charset="-128"/>
              <a:ea typeface="思源黑体旧字形 ExtraLight" panose="020B0200000000000000" charset="-128"/>
            </a:endParaRPr>
          </a:p>
        </p:txBody>
      </p:sp>
      <p:sp>
        <p:nvSpPr>
          <p:cNvPr id="20" name="文本框 19"/>
          <p:cNvSpPr txBox="1"/>
          <p:nvPr/>
        </p:nvSpPr>
        <p:spPr>
          <a:xfrm>
            <a:off x="5245100" y="2365375"/>
            <a:ext cx="3288665" cy="1014730"/>
          </a:xfrm>
          <a:prstGeom prst="rect">
            <a:avLst/>
          </a:prstGeom>
          <a:noFill/>
          <a:effectLst/>
        </p:spPr>
        <p:txBody>
          <a:bodyPr wrap="square" rtlCol="0">
            <a:spAutoFit/>
          </a:bodyPr>
          <a:p>
            <a:pPr algn="dist"/>
            <a:r>
              <a:rPr lang="zh-CN" altLang="en-US" sz="4800" b="1">
                <a:solidFill>
                  <a:srgbClr val="5A97A6"/>
                </a:solidFill>
                <a:latin typeface="思源黑体旧字形 ExtraLight" panose="020B0200000000000000" charset="-128"/>
                <a:ea typeface="思源黑体旧字形 ExtraLight" panose="020B0200000000000000" charset="-128"/>
              </a:rPr>
              <a:t>大家</a:t>
            </a:r>
            <a:r>
              <a:rPr lang="zh-CN" altLang="en-US" sz="6000" b="1">
                <a:solidFill>
                  <a:srgbClr val="5A97A6"/>
                </a:solidFill>
                <a:latin typeface="思源黑体旧字形 ExtraLight" panose="020B0200000000000000" charset="-128"/>
                <a:ea typeface="思源黑体旧字形 ExtraLight" panose="020B0200000000000000" charset="-128"/>
              </a:rPr>
              <a:t>聆听</a:t>
            </a:r>
            <a:endParaRPr lang="zh-CN" altLang="en-US" sz="6000" b="1">
              <a:solidFill>
                <a:srgbClr val="5A97A6"/>
              </a:solidFill>
              <a:latin typeface="思源黑体旧字形 ExtraLight" panose="020B0200000000000000" charset="-128"/>
              <a:ea typeface="思源黑体旧字形 ExtraLight" panose="020B0200000000000000" charset="-128"/>
            </a:endParaRPr>
          </a:p>
        </p:txBody>
      </p:sp>
      <p:cxnSp>
        <p:nvCxnSpPr>
          <p:cNvPr id="21" name="直接连接符 20"/>
          <p:cNvCxnSpPr/>
          <p:nvPr/>
        </p:nvCxnSpPr>
        <p:spPr>
          <a:xfrm flipV="1">
            <a:off x="7415530" y="1458595"/>
            <a:ext cx="1118870" cy="654685"/>
          </a:xfrm>
          <a:prstGeom prst="line">
            <a:avLst/>
          </a:prstGeom>
          <a:ln w="19050">
            <a:solidFill>
              <a:srgbClr val="5A97A6"/>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flipV="1">
            <a:off x="4843780" y="4327525"/>
            <a:ext cx="638810" cy="381635"/>
          </a:xfrm>
          <a:prstGeom prst="line">
            <a:avLst/>
          </a:prstGeom>
          <a:ln w="19050">
            <a:solidFill>
              <a:srgbClr val="5A97A6"/>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flipV="1">
            <a:off x="2733675" y="4208145"/>
            <a:ext cx="1118870" cy="654685"/>
          </a:xfrm>
          <a:prstGeom prst="line">
            <a:avLst/>
          </a:prstGeom>
          <a:ln w="19050">
            <a:solidFill>
              <a:srgbClr val="5A97A6"/>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flipV="1">
            <a:off x="8784590" y="2113280"/>
            <a:ext cx="476250" cy="311785"/>
          </a:xfrm>
          <a:prstGeom prst="line">
            <a:avLst/>
          </a:prstGeom>
          <a:ln w="19050">
            <a:solidFill>
              <a:srgbClr val="5A97A6"/>
            </a:solidFill>
          </a:ln>
        </p:spPr>
        <p:style>
          <a:lnRef idx="1">
            <a:schemeClr val="accent1"/>
          </a:lnRef>
          <a:fillRef idx="0">
            <a:schemeClr val="accent1"/>
          </a:fillRef>
          <a:effectRef idx="0">
            <a:schemeClr val="accent1"/>
          </a:effectRef>
          <a:fontRef idx="minor">
            <a:schemeClr val="tx1"/>
          </a:fontRef>
        </p:style>
      </p:cxnSp>
      <p:sp>
        <p:nvSpPr>
          <p:cNvPr id="25" name="椭圆 24"/>
          <p:cNvSpPr/>
          <p:nvPr/>
        </p:nvSpPr>
        <p:spPr>
          <a:xfrm>
            <a:off x="7045960" y="1610995"/>
            <a:ext cx="202565" cy="202565"/>
          </a:xfrm>
          <a:prstGeom prst="ellipse">
            <a:avLst/>
          </a:prstGeom>
          <a:noFill/>
          <a:ln w="19050">
            <a:solidFill>
              <a:srgbClr val="5A97A6"/>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rgbClr val="5A97A6"/>
              </a:solidFill>
            </a:endParaRPr>
          </a:p>
        </p:txBody>
      </p:sp>
      <p:sp>
        <p:nvSpPr>
          <p:cNvPr id="26" name="椭圆 25"/>
          <p:cNvSpPr/>
          <p:nvPr/>
        </p:nvSpPr>
        <p:spPr>
          <a:xfrm>
            <a:off x="3649980" y="4506595"/>
            <a:ext cx="202565" cy="202565"/>
          </a:xfrm>
          <a:prstGeom prst="ellipse">
            <a:avLst/>
          </a:prstGeom>
          <a:noFill/>
          <a:ln w="19050">
            <a:solidFill>
              <a:srgbClr val="5A97A6"/>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7" name="椭圆 26"/>
          <p:cNvSpPr/>
          <p:nvPr/>
        </p:nvSpPr>
        <p:spPr>
          <a:xfrm>
            <a:off x="4733925" y="4434205"/>
            <a:ext cx="155575" cy="155575"/>
          </a:xfrm>
          <a:prstGeom prst="ellipse">
            <a:avLst/>
          </a:prstGeom>
          <a:noFill/>
          <a:ln w="19050">
            <a:solidFill>
              <a:srgbClr val="5A97A6"/>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 name="文本框 1"/>
          <p:cNvSpPr txBox="1"/>
          <p:nvPr userDrawn="1"/>
        </p:nvSpPr>
        <p:spPr>
          <a:xfrm>
            <a:off x="4142105" y="3255645"/>
            <a:ext cx="5148000" cy="553085"/>
          </a:xfrm>
          <a:prstGeom prst="rect">
            <a:avLst/>
          </a:prstGeom>
          <a:noFill/>
        </p:spPr>
        <p:txBody>
          <a:bodyPr wrap="square" rtlCol="0">
            <a:spAutoFit/>
          </a:bodyPr>
          <a:p>
            <a:pPr algn="l">
              <a:lnSpc>
                <a:spcPct val="150000"/>
              </a:lnSpc>
            </a:pPr>
            <a:r>
              <a:rPr lang="en-US" altLang="zh-CN" sz="1000" dirty="0">
                <a:solidFill>
                  <a:srgbClr val="414F45"/>
                </a:solidFill>
                <a:latin typeface="思源黑体旧字形 ExtraLight" panose="020B0200000000000000" charset="-128"/>
                <a:ea typeface="思源黑体旧字形 ExtraLight" panose="020B0200000000000000" charset="-128"/>
              </a:rPr>
              <a:t>教材编写立足于学前教育师资培养的实际，着眼于夯实学生的基本理论和基本能力，致力于培养符合时代要求、具有良好专业素养的新型幼儿教师，力求体现时代性、科学性。</a:t>
            </a:r>
            <a:endParaRPr lang="en-US" altLang="zh-CN" sz="1000" dirty="0">
              <a:solidFill>
                <a:srgbClr val="414F45"/>
              </a:solidFill>
              <a:latin typeface="思源黑体旧字形 ExtraLight" panose="020B0200000000000000" charset="-128"/>
              <a:ea typeface="思源黑体旧字形 ExtraLight" panose="020B0200000000000000" charset="-128"/>
            </a:endParaRPr>
          </a:p>
        </p:txBody>
      </p:sp>
      <p:sp>
        <p:nvSpPr>
          <p:cNvPr id="3" name="矩形 2"/>
          <p:cNvSpPr/>
          <p:nvPr/>
        </p:nvSpPr>
        <p:spPr>
          <a:xfrm>
            <a:off x="4147820" y="4098925"/>
            <a:ext cx="5040000" cy="275590"/>
          </a:xfrm>
          <a:prstGeom prst="rect">
            <a:avLst/>
          </a:prstGeom>
        </p:spPr>
        <p:txBody>
          <a:bodyPr wrap="square">
            <a:spAutoFit/>
          </a:bodyPr>
          <a:p>
            <a:pPr algn="dist"/>
            <a:r>
              <a:rPr sz="1200" dirty="0">
                <a:solidFill>
                  <a:schemeClr val="tx1">
                    <a:lumMod val="65000"/>
                    <a:lumOff val="35000"/>
                  </a:schemeClr>
                </a:solidFill>
                <a:uFillTx/>
                <a:latin typeface="思源黑体旧字形 Light" charset="0"/>
                <a:ea typeface="思源黑体旧字形 Light" panose="020B0300000000000000" charset="-128"/>
                <a:cs typeface="思源黑体旧字形 Light" panose="020B0300000000000000" charset="-128"/>
              </a:rPr>
              <a:t>“知识链接”“</a:t>
            </a:r>
            <a:r>
              <a:rPr lang="zh-CN" sz="1200" dirty="0">
                <a:solidFill>
                  <a:schemeClr val="tx1">
                    <a:lumMod val="65000"/>
                    <a:lumOff val="35000"/>
                  </a:schemeClr>
                </a:solidFill>
                <a:uFillTx/>
                <a:latin typeface="思源黑体旧字形 Light" charset="0"/>
                <a:ea typeface="思源黑体旧字形 Light" panose="020B0300000000000000" charset="-128"/>
                <a:cs typeface="思源黑体旧字形 Light" panose="020B0300000000000000" charset="-128"/>
                <a:sym typeface="+mn-ea"/>
              </a:rPr>
              <a:t>德育课堂</a:t>
            </a:r>
            <a:r>
              <a:rPr sz="1200" dirty="0">
                <a:solidFill>
                  <a:schemeClr val="tx1">
                    <a:lumMod val="65000"/>
                    <a:lumOff val="35000"/>
                  </a:schemeClr>
                </a:solidFill>
                <a:uFillTx/>
                <a:latin typeface="思源黑体旧字形 Light" charset="0"/>
                <a:ea typeface="思源黑体旧字形 Light" panose="020B0300000000000000" charset="-128"/>
                <a:cs typeface="思源黑体旧字形 Light" panose="020B0300000000000000" charset="-128"/>
              </a:rPr>
              <a:t>”“考点聚焦”“案例评析”“思考与练习”</a:t>
            </a:r>
            <a:endParaRPr sz="1200" dirty="0">
              <a:solidFill>
                <a:schemeClr val="tx1">
                  <a:lumMod val="65000"/>
                  <a:lumOff val="35000"/>
                </a:schemeClr>
              </a:solidFill>
              <a:uFillTx/>
              <a:latin typeface="思源黑体旧字形 Light" charset="0"/>
              <a:ea typeface="思源黑体旧字形 Light" panose="020B0300000000000000" charset="-128"/>
              <a:cs typeface="思源黑体旧字形 Light" panose="020B0300000000000000" charset="-128"/>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文本框 4"/>
          <p:cNvSpPr txBox="1"/>
          <p:nvPr/>
        </p:nvSpPr>
        <p:spPr>
          <a:xfrm>
            <a:off x="2615565" y="2857500"/>
            <a:ext cx="6960870" cy="829945"/>
          </a:xfrm>
          <a:prstGeom prst="rect">
            <a:avLst/>
          </a:prstGeom>
          <a:noFill/>
          <a:effectLst/>
        </p:spPr>
        <p:txBody>
          <a:bodyPr wrap="square" rtlCol="0">
            <a:spAutoFit/>
          </a:bodyPr>
          <a:p>
            <a:pPr algn="ctr"/>
            <a:r>
              <a:rPr sz="4800">
                <a:solidFill>
                  <a:srgbClr val="5A97A6"/>
                </a:solidFill>
                <a:latin typeface="思源黑体旧字形 Normal" panose="020B0400000000000000" charset="-128"/>
                <a:ea typeface="思源黑体旧字形 Normal" panose="020B0400000000000000" charset="-128"/>
              </a:rPr>
              <a:t>学前教育的环境资源管理</a:t>
            </a:r>
            <a:endParaRPr sz="4800">
              <a:solidFill>
                <a:srgbClr val="5A97A6"/>
              </a:solidFill>
              <a:latin typeface="思源黑体旧字形 Normal" panose="020B0400000000000000" charset="-128"/>
              <a:ea typeface="思源黑体旧字形 Normal" panose="020B0400000000000000" charset="-128"/>
            </a:endParaRPr>
          </a:p>
        </p:txBody>
      </p:sp>
      <p:sp>
        <p:nvSpPr>
          <p:cNvPr id="55" name="矩形 54"/>
          <p:cNvSpPr/>
          <p:nvPr/>
        </p:nvSpPr>
        <p:spPr>
          <a:xfrm>
            <a:off x="3181350" y="3902710"/>
            <a:ext cx="5830570" cy="699135"/>
          </a:xfrm>
          <a:prstGeom prst="rect">
            <a:avLst/>
          </a:prstGeom>
        </p:spPr>
        <p:txBody>
          <a:bodyPr wrap="square">
            <a:spAutoFit/>
          </a:bodyPr>
          <a:p>
            <a:pPr lvl="0" algn="ctr" fontAlgn="base">
              <a:lnSpc>
                <a:spcPct val="110000"/>
              </a:lnSpc>
              <a:spcBef>
                <a:spcPts val="0"/>
              </a:spcBef>
              <a:spcAft>
                <a:spcPts val="0"/>
              </a:spcAft>
              <a:buClrTx/>
              <a:buSzTx/>
              <a:buFontTx/>
              <a:defRPr/>
            </a:pPr>
            <a:r>
              <a:rPr lang="en-US" altLang="zh-CN" sz="1200">
                <a:latin typeface="思源黑体旧字形 Light" panose="020B0300000000000000" charset="-128"/>
                <a:ea typeface="思源黑体旧字形 Light" panose="020B0300000000000000" charset="-128"/>
                <a:sym typeface="+mn-ea"/>
              </a:rPr>
              <a:t>在学前教育中，环境资源作为一个“隐性的教育资源”在促进儿童身心发展中的作用越来越被重视起来，环境资源的内容非常丰富，包括教育环境、物质环境、心理环境、人文环境、法制环境等。</a:t>
            </a:r>
            <a:endParaRPr lang="en-US" altLang="zh-CN" sz="1200">
              <a:latin typeface="思源黑体旧字形 Light" panose="020B0300000000000000" charset="-128"/>
              <a:ea typeface="思源黑体旧字形 Light" panose="020B0300000000000000" charset="-128"/>
              <a:sym typeface="+mn-ea"/>
            </a:endParaRPr>
          </a:p>
        </p:txBody>
      </p:sp>
      <p:sp>
        <p:nvSpPr>
          <p:cNvPr id="3" name="文本框 2"/>
          <p:cNvSpPr txBox="1"/>
          <p:nvPr/>
        </p:nvSpPr>
        <p:spPr>
          <a:xfrm>
            <a:off x="4033520" y="1997075"/>
            <a:ext cx="4124960" cy="645160"/>
          </a:xfrm>
          <a:prstGeom prst="rect">
            <a:avLst/>
          </a:prstGeom>
          <a:noFill/>
          <a:effectLst/>
        </p:spPr>
        <p:txBody>
          <a:bodyPr wrap="square" rtlCol="0">
            <a:spAutoFit/>
          </a:bodyPr>
          <a:p>
            <a:pPr algn="ctr"/>
            <a:r>
              <a:rPr lang="zh-CN" altLang="en-US" sz="3600">
                <a:solidFill>
                  <a:schemeClr val="tx1">
                    <a:lumMod val="65000"/>
                    <a:lumOff val="35000"/>
                  </a:schemeClr>
                </a:solidFill>
                <a:latin typeface="思源黑体旧字形 Normal" panose="020B0400000000000000" charset="-128"/>
                <a:ea typeface="思源黑体旧字形 Normal" panose="020B0400000000000000" charset="-128"/>
              </a:rPr>
              <a:t>项目</a:t>
            </a:r>
            <a:r>
              <a:rPr lang="zh-CN" altLang="en-US" sz="3600">
                <a:solidFill>
                  <a:schemeClr val="tx1">
                    <a:lumMod val="65000"/>
                    <a:lumOff val="35000"/>
                  </a:schemeClr>
                </a:solidFill>
                <a:latin typeface="思源黑体旧字形 Normal" panose="020B0400000000000000" charset="-128"/>
                <a:ea typeface="思源黑体旧字形 Normal" panose="020B0400000000000000" charset="-128"/>
              </a:rPr>
              <a:t>七</a:t>
            </a:r>
            <a:endParaRPr lang="zh-CN" altLang="en-US" sz="3600">
              <a:solidFill>
                <a:schemeClr val="tx1">
                  <a:lumMod val="65000"/>
                  <a:lumOff val="35000"/>
                </a:schemeClr>
              </a:solidFill>
              <a:latin typeface="思源黑体旧字形 Normal" panose="020B0400000000000000" charset="-128"/>
              <a:ea typeface="思源黑体旧字形 Normal" panose="020B0400000000000000" charset="-128"/>
            </a:endParaRPr>
          </a:p>
        </p:txBody>
      </p:sp>
    </p:spTree>
    <p:custDataLst>
      <p:tags r:id="rId1"/>
    </p:custDataLst>
  </p:cSld>
  <p:clrMapOvr>
    <a:masterClrMapping/>
  </p:clrMapOvr>
  <p:transition spd="slow" advTm="3000"/>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文本框 6"/>
          <p:cNvSpPr txBox="1"/>
          <p:nvPr/>
        </p:nvSpPr>
        <p:spPr>
          <a:xfrm>
            <a:off x="8763000" y="7748270"/>
            <a:ext cx="309880" cy="368300"/>
          </a:xfrm>
          <a:prstGeom prst="rect">
            <a:avLst/>
          </a:prstGeom>
          <a:noFill/>
        </p:spPr>
        <p:txBody>
          <a:bodyPr wrap="none" rtlCol="0">
            <a:spAutoFit/>
          </a:bodyPr>
          <a:p>
            <a:endParaRPr lang="zh-CN" altLang="en-US"/>
          </a:p>
        </p:txBody>
      </p:sp>
      <p:sp>
        <p:nvSpPr>
          <p:cNvPr id="39" name="Object 109"/>
          <p:cNvSpPr txBox="1"/>
          <p:nvPr>
            <p:custDataLst>
              <p:tags r:id="rId1"/>
            </p:custDataLst>
          </p:nvPr>
        </p:nvSpPr>
        <p:spPr>
          <a:xfrm>
            <a:off x="6106795" y="2701775"/>
            <a:ext cx="5039995" cy="648000"/>
          </a:xfrm>
          <a:prstGeom prst="rect">
            <a:avLst/>
          </a:prstGeom>
        </p:spPr>
        <p:txBody>
          <a:bodyPr vert="horz" wrap="square" lIns="0" tIns="0" bIns="0" rtlCol="0" anchor="t" anchorCtr="0">
            <a:noAutofit/>
          </a:bodyPr>
          <a:p>
            <a:pPr>
              <a:lnSpc>
                <a:spcPct val="150000"/>
              </a:lnSpc>
            </a:pPr>
            <a:r>
              <a:rPr lang="zh-CN" altLang="en-US" sz="2000" spc="-100" dirty="0">
                <a:solidFill>
                  <a:schemeClr val="tx1"/>
                </a:solidFill>
                <a:uFillTx/>
                <a:latin typeface="Arial" panose="020B0604020202020204" pitchFamily="34" charset="0"/>
                <a:sym typeface="+mn-ea"/>
              </a:rPr>
              <a:t>随着社会的发展对幼儿园教育环境、物质环境、心理环境、人文环境、法制环境管理意义的理解要不断深入。</a:t>
            </a:r>
            <a:endParaRPr lang="zh-CN" altLang="en-US" sz="2000" spc="-100" dirty="0">
              <a:solidFill>
                <a:schemeClr val="tx1"/>
              </a:solidFill>
              <a:uFillTx/>
              <a:latin typeface="Arial" panose="020B0604020202020204" pitchFamily="34" charset="0"/>
              <a:ea typeface="汉仪铁线黑-35简" charset="0"/>
              <a:sym typeface="+mn-ea"/>
            </a:endParaRPr>
          </a:p>
        </p:txBody>
      </p:sp>
      <p:sp>
        <p:nvSpPr>
          <p:cNvPr id="45" name="Object 1011"/>
          <p:cNvSpPr txBox="1"/>
          <p:nvPr>
            <p:custDataLst>
              <p:tags r:id="rId2"/>
            </p:custDataLst>
          </p:nvPr>
        </p:nvSpPr>
        <p:spPr>
          <a:xfrm>
            <a:off x="6106795" y="4294482"/>
            <a:ext cx="4679950" cy="648000"/>
          </a:xfrm>
          <a:prstGeom prst="rect">
            <a:avLst/>
          </a:prstGeom>
        </p:spPr>
        <p:txBody>
          <a:bodyPr vert="horz" wrap="square" lIns="0" tIns="0" bIns="0" rtlCol="0" anchor="t" anchorCtr="0">
            <a:noAutofit/>
          </a:bodyPr>
          <a:p>
            <a:pPr>
              <a:lnSpc>
                <a:spcPct val="150000"/>
              </a:lnSpc>
            </a:pPr>
            <a:r>
              <a:rPr lang="zh-CN" altLang="en-US" sz="2000" spc="-100" dirty="0">
                <a:solidFill>
                  <a:schemeClr val="tx1"/>
                </a:solidFill>
                <a:uFillTx/>
                <a:latin typeface="Arial" panose="020B0604020202020204" pitchFamily="34" charset="0"/>
                <a:sym typeface="+mn-ea"/>
              </a:rPr>
              <a:t>在实践中掌握幼儿园教育环境、物质环境、心理环境、人文环境、法制环境管理的途径。</a:t>
            </a:r>
            <a:endParaRPr lang="zh-CN" altLang="en-US" sz="2000" spc="-100" dirty="0">
              <a:solidFill>
                <a:schemeClr val="tx1"/>
              </a:solidFill>
              <a:uFillTx/>
              <a:latin typeface="Arial" panose="020B0604020202020204" pitchFamily="34" charset="0"/>
              <a:ea typeface="汉仪铁线黑-35简" charset="0"/>
              <a:sym typeface="+mn-ea"/>
            </a:endParaRPr>
          </a:p>
        </p:txBody>
      </p:sp>
      <p:grpSp>
        <p:nvGrpSpPr>
          <p:cNvPr id="10" name="组合 9"/>
          <p:cNvGrpSpPr/>
          <p:nvPr/>
        </p:nvGrpSpPr>
        <p:grpSpPr>
          <a:xfrm>
            <a:off x="1340485" y="1374140"/>
            <a:ext cx="3605530" cy="4110355"/>
            <a:chOff x="2111" y="2297"/>
            <a:chExt cx="5678" cy="6473"/>
          </a:xfrm>
        </p:grpSpPr>
        <p:sp>
          <p:nvSpPr>
            <p:cNvPr id="5" name="矩形 4"/>
            <p:cNvSpPr/>
            <p:nvPr/>
          </p:nvSpPr>
          <p:spPr>
            <a:xfrm>
              <a:off x="2111" y="2297"/>
              <a:ext cx="3711" cy="5349"/>
            </a:xfrm>
            <a:prstGeom prst="rect">
              <a:avLst/>
            </a:prstGeom>
            <a:solidFill>
              <a:srgbClr val="E8E58C">
                <a:alpha val="56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6" name="图片 5" descr="macbook-air-flower-bouquet-and-magazines-on-white-table-839443 (1)"/>
            <p:cNvPicPr>
              <a:picLocks noChangeAspect="1"/>
            </p:cNvPicPr>
            <p:nvPr/>
          </p:nvPicPr>
          <p:blipFill>
            <a:blip r:embed="rId3"/>
            <a:stretch>
              <a:fillRect/>
            </a:stretch>
          </p:blipFill>
          <p:spPr>
            <a:xfrm>
              <a:off x="3630" y="4048"/>
              <a:ext cx="3541" cy="4722"/>
            </a:xfrm>
            <a:prstGeom prst="rect">
              <a:avLst/>
            </a:prstGeom>
            <a:effectLst>
              <a:outerShdw blurRad="50800" dist="38100" dir="2700000" algn="tl" rotWithShape="0">
                <a:prstClr val="black">
                  <a:alpha val="20000"/>
                </a:prstClr>
              </a:outerShdw>
            </a:effectLst>
          </p:spPr>
        </p:pic>
        <p:sp>
          <p:nvSpPr>
            <p:cNvPr id="8" name="文本框"/>
            <p:cNvSpPr txBox="1"/>
            <p:nvPr/>
          </p:nvSpPr>
          <p:spPr>
            <a:xfrm>
              <a:off x="3820" y="2627"/>
              <a:ext cx="3969" cy="1113"/>
            </a:xfrm>
            <a:prstGeom prst="rect">
              <a:avLst/>
            </a:prstGeom>
            <a:noFill/>
          </p:spPr>
          <p:txBody>
            <a:bodyPr vert="horz" wrap="square" rtlCol="0">
              <a:spAutoFit/>
            </a:bodyPr>
            <a:p>
              <a:pPr indent="0" algn="dist">
                <a:buNone/>
              </a:pPr>
              <a:r>
                <a:rPr lang="zh-CN" altLang="en-US" sz="4000" dirty="0">
                  <a:solidFill>
                    <a:srgbClr val="5A97A6"/>
                  </a:solidFill>
                  <a:effectLst>
                    <a:outerShdw blurRad="50800" dist="38100" dir="8100000" algn="tr" rotWithShape="0">
                      <a:prstClr val="black">
                        <a:alpha val="40000"/>
                      </a:prstClr>
                    </a:outerShdw>
                  </a:effectLst>
                  <a:latin typeface="微软雅黑" panose="020B0503020204020204" charset="-122"/>
                  <a:ea typeface="微软雅黑" panose="020B0503020204020204" charset="-122"/>
                </a:rPr>
                <a:t>学</a:t>
              </a:r>
              <a:r>
                <a:rPr lang="zh-CN" altLang="en-US" sz="4000" dirty="0">
                  <a:solidFill>
                    <a:srgbClr val="5A97A6"/>
                  </a:solidFill>
                  <a:effectLst>
                    <a:outerShdw blurRad="50800" dist="38100" dir="8100000" algn="tr" rotWithShape="0">
                      <a:prstClr val="black">
                        <a:alpha val="40000"/>
                      </a:prstClr>
                    </a:outerShdw>
                  </a:effectLst>
                  <a:latin typeface="微软雅黑" panose="020B0503020204020204" charset="-122"/>
                  <a:ea typeface="微软雅黑" panose="020B0503020204020204" charset="-122"/>
                </a:rPr>
                <a:t>习建议</a:t>
              </a:r>
              <a:endParaRPr lang="zh-CN" altLang="en-US" sz="4000" dirty="0">
                <a:solidFill>
                  <a:srgbClr val="5A97A6"/>
                </a:solidFill>
                <a:effectLst>
                  <a:outerShdw blurRad="50800" dist="38100" dir="8100000" algn="tr" rotWithShape="0">
                    <a:prstClr val="black">
                      <a:alpha val="40000"/>
                    </a:prstClr>
                  </a:outerShdw>
                </a:effectLst>
                <a:latin typeface="微软雅黑" panose="020B0503020204020204" charset="-122"/>
                <a:ea typeface="微软雅黑" panose="020B0503020204020204" charset="-122"/>
              </a:endParaRPr>
            </a:p>
          </p:txBody>
        </p:sp>
      </p:grpSp>
      <p:sp>
        <p:nvSpPr>
          <p:cNvPr id="14" name="文本框 13"/>
          <p:cNvSpPr txBox="1"/>
          <p:nvPr>
            <p:custDataLst>
              <p:tags r:id="rId4"/>
            </p:custDataLst>
          </p:nvPr>
        </p:nvSpPr>
        <p:spPr>
          <a:xfrm>
            <a:off x="4799330" y="2518092"/>
            <a:ext cx="1076325" cy="1015365"/>
          </a:xfrm>
          <a:prstGeom prst="rect">
            <a:avLst/>
          </a:prstGeom>
          <a:noFill/>
        </p:spPr>
        <p:txBody>
          <a:bodyPr wrap="square" rIns="0" rtlCol="0" anchor="ctr" anchorCtr="0">
            <a:normAutofit/>
          </a:bodyPr>
          <a:p>
            <a:pPr algn="r">
              <a:lnSpc>
                <a:spcPct val="100000"/>
              </a:lnSpc>
            </a:pPr>
            <a:r>
              <a:rPr lang="en-US" altLang="zh-CN" sz="6000" b="1" dirty="0">
                <a:solidFill>
                  <a:schemeClr val="dk1"/>
                </a:solidFill>
                <a:latin typeface="Times New Roman" panose="02020603050405020304" charset="0"/>
                <a:ea typeface="汉仪铁线黑-35简" charset="0"/>
                <a:cs typeface="汉仪铁线黑-35简" charset="0"/>
              </a:rPr>
              <a:t>01</a:t>
            </a:r>
            <a:endParaRPr lang="en-US" altLang="zh-CN" sz="6000" b="1" dirty="0">
              <a:solidFill>
                <a:schemeClr val="dk1"/>
              </a:solidFill>
              <a:latin typeface="Times New Roman" panose="02020603050405020304" charset="0"/>
              <a:ea typeface="汉仪铁线黑-35简" charset="0"/>
              <a:cs typeface="汉仪铁线黑-35简" charset="0"/>
            </a:endParaRPr>
          </a:p>
        </p:txBody>
      </p:sp>
      <p:sp>
        <p:nvSpPr>
          <p:cNvPr id="16" name="文本框 15"/>
          <p:cNvSpPr txBox="1"/>
          <p:nvPr>
            <p:custDataLst>
              <p:tags r:id="rId5"/>
            </p:custDataLst>
          </p:nvPr>
        </p:nvSpPr>
        <p:spPr>
          <a:xfrm>
            <a:off x="4799330" y="4114482"/>
            <a:ext cx="1076325" cy="1008000"/>
          </a:xfrm>
          <a:prstGeom prst="rect">
            <a:avLst/>
          </a:prstGeom>
          <a:noFill/>
        </p:spPr>
        <p:txBody>
          <a:bodyPr wrap="square" rIns="0" rtlCol="0" anchor="ctr" anchorCtr="0">
            <a:normAutofit lnSpcReduction="10000"/>
          </a:bodyPr>
          <a:lstStyle/>
          <a:p>
            <a:pPr algn="r">
              <a:lnSpc>
                <a:spcPct val="100000"/>
              </a:lnSpc>
            </a:pPr>
            <a:r>
              <a:rPr lang="en-US" altLang="zh-CN" sz="6000" b="1" dirty="0">
                <a:solidFill>
                  <a:schemeClr val="dk1"/>
                </a:solidFill>
                <a:latin typeface="Times New Roman" panose="02020603050405020304" charset="0"/>
                <a:ea typeface="汉仪铁线黑-35简" charset="0"/>
                <a:cs typeface="汉仪铁线黑-35简" charset="0"/>
              </a:rPr>
              <a:t>02</a:t>
            </a:r>
            <a:endParaRPr lang="en-US" altLang="zh-CN" sz="6000" b="1" dirty="0">
              <a:solidFill>
                <a:schemeClr val="dk1"/>
              </a:solidFill>
              <a:latin typeface="Times New Roman" panose="02020603050405020304" charset="0"/>
              <a:ea typeface="汉仪铁线黑-35简" charset="0"/>
              <a:cs typeface="汉仪铁线黑-35简" charset="0"/>
            </a:endParaRPr>
          </a:p>
        </p:txBody>
      </p:sp>
    </p:spTree>
    <p:custDataLst>
      <p:tags r:id="rId6"/>
    </p:custDataLst>
  </p:cSld>
  <p:clrMapOvr>
    <a:masterClrMapping/>
  </p:clrMapOvr>
  <p:transition spd="slow" advTm="3000"/>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 name="文本框"/>
          <p:cNvSpPr txBox="1"/>
          <p:nvPr/>
        </p:nvSpPr>
        <p:spPr>
          <a:xfrm>
            <a:off x="4269105" y="1027430"/>
            <a:ext cx="1736090" cy="368300"/>
          </a:xfrm>
          <a:prstGeom prst="rect">
            <a:avLst/>
          </a:prstGeom>
          <a:noFill/>
        </p:spPr>
        <p:txBody>
          <a:bodyPr vert="horz" wrap="square" rtlCol="0">
            <a:spAutoFit/>
          </a:bodyPr>
          <a:p>
            <a:pPr indent="0" algn="l">
              <a:buNone/>
            </a:pPr>
            <a:r>
              <a:rPr lang="zh-CN" altLang="en-US" dirty="0">
                <a:solidFill>
                  <a:srgbClr val="5A97A6"/>
                </a:solidFill>
                <a:effectLst/>
                <a:latin typeface="Microsoft YaHei Regular" panose="020B0503020204020204" charset="-122"/>
                <a:ea typeface="Microsoft YaHei Regular" panose="020B0503020204020204" charset="-122"/>
                <a:sym typeface="+mn-ea"/>
              </a:rPr>
              <a:t>知识目标</a:t>
            </a:r>
            <a:endParaRPr lang="zh-CN" altLang="en-US" dirty="0">
              <a:solidFill>
                <a:srgbClr val="5A97A6"/>
              </a:solidFill>
              <a:effectLst/>
              <a:latin typeface="Microsoft YaHei Regular" panose="020B0503020204020204" charset="-122"/>
              <a:ea typeface="Microsoft YaHei Regular" panose="020B0503020204020204" charset="-122"/>
              <a:sym typeface="+mn-ea"/>
            </a:endParaRPr>
          </a:p>
        </p:txBody>
      </p:sp>
      <p:sp>
        <p:nvSpPr>
          <p:cNvPr id="16" name="文本框 15"/>
          <p:cNvSpPr txBox="1"/>
          <p:nvPr userDrawn="1"/>
        </p:nvSpPr>
        <p:spPr>
          <a:xfrm>
            <a:off x="4280535" y="1384300"/>
            <a:ext cx="5944870" cy="730885"/>
          </a:xfrm>
          <a:prstGeom prst="rect">
            <a:avLst/>
          </a:prstGeom>
          <a:noFill/>
        </p:spPr>
        <p:txBody>
          <a:bodyPr vert="horz" wrap="square" rtlCol="0">
            <a:spAutoFit/>
          </a:bodyPr>
          <a:p>
            <a:pPr algn="l">
              <a:lnSpc>
                <a:spcPct val="130000"/>
              </a:lnSpc>
              <a:spcBef>
                <a:spcPts val="0"/>
              </a:spcBef>
              <a:spcAft>
                <a:spcPts val="0"/>
              </a:spcAft>
            </a:pPr>
            <a:r>
              <a:rPr lang="en-US" altLang="zh-CN" sz="1600" dirty="0">
                <a:solidFill>
                  <a:schemeClr val="tx1">
                    <a:lumMod val="65000"/>
                    <a:lumOff val="35000"/>
                  </a:schemeClr>
                </a:solidFill>
                <a:latin typeface="Microsoft YaHei Regular" panose="020B0503020204020204" charset="-122"/>
                <a:ea typeface="Microsoft YaHei Regular" panose="020B0503020204020204" charset="-122"/>
                <a:cs typeface="Microsoft YaHei Regular" panose="020B0503020204020204" charset="-122"/>
              </a:rPr>
              <a:t>掌握什么是幼儿园教育环境、物质环境、心理环境、人文环境、法制环境的管理及各种环境管理的途径。</a:t>
            </a:r>
            <a:endParaRPr lang="en-US" altLang="zh-CN" sz="1600" dirty="0">
              <a:solidFill>
                <a:schemeClr val="tx1">
                  <a:lumMod val="65000"/>
                  <a:lumOff val="35000"/>
                </a:schemeClr>
              </a:solidFill>
              <a:latin typeface="Microsoft YaHei Regular" panose="020B0503020204020204" charset="-122"/>
              <a:ea typeface="Microsoft YaHei Regular" panose="020B0503020204020204" charset="-122"/>
              <a:cs typeface="Microsoft YaHei Regular" panose="020B0503020204020204" charset="-122"/>
            </a:endParaRPr>
          </a:p>
        </p:txBody>
      </p:sp>
      <p:sp>
        <p:nvSpPr>
          <p:cNvPr id="8" name="文本框"/>
          <p:cNvSpPr txBox="1"/>
          <p:nvPr/>
        </p:nvSpPr>
        <p:spPr>
          <a:xfrm>
            <a:off x="5022850" y="2741930"/>
            <a:ext cx="1736090" cy="368300"/>
          </a:xfrm>
          <a:prstGeom prst="rect">
            <a:avLst/>
          </a:prstGeom>
          <a:noFill/>
        </p:spPr>
        <p:txBody>
          <a:bodyPr vert="horz" wrap="square" rtlCol="0">
            <a:spAutoFit/>
          </a:bodyPr>
          <a:p>
            <a:pPr indent="0" algn="l">
              <a:buNone/>
            </a:pPr>
            <a:r>
              <a:rPr lang="zh-CN" altLang="en-US" dirty="0">
                <a:solidFill>
                  <a:srgbClr val="5A97A6"/>
                </a:solidFill>
                <a:effectLst/>
                <a:latin typeface="Microsoft YaHei Regular" panose="020B0503020204020204" charset="-122"/>
                <a:ea typeface="Microsoft YaHei Regular" panose="020B0503020204020204" charset="-122"/>
                <a:sym typeface="+mn-ea"/>
              </a:rPr>
              <a:t>技能目标</a:t>
            </a:r>
            <a:endParaRPr lang="zh-CN" altLang="en-US" dirty="0">
              <a:solidFill>
                <a:srgbClr val="5A97A6"/>
              </a:solidFill>
              <a:effectLst/>
              <a:latin typeface="Microsoft YaHei Regular" panose="020B0503020204020204" charset="-122"/>
              <a:ea typeface="Microsoft YaHei Regular" panose="020B0503020204020204" charset="-122"/>
              <a:sym typeface="+mn-ea"/>
            </a:endParaRPr>
          </a:p>
        </p:txBody>
      </p:sp>
      <p:sp>
        <p:nvSpPr>
          <p:cNvPr id="10" name="文本框 9"/>
          <p:cNvSpPr txBox="1"/>
          <p:nvPr userDrawn="1"/>
        </p:nvSpPr>
        <p:spPr>
          <a:xfrm>
            <a:off x="5034280" y="3098800"/>
            <a:ext cx="5944870" cy="1050925"/>
          </a:xfrm>
          <a:prstGeom prst="rect">
            <a:avLst/>
          </a:prstGeom>
          <a:noFill/>
        </p:spPr>
        <p:txBody>
          <a:bodyPr vert="horz" wrap="square" rtlCol="0">
            <a:spAutoFit/>
          </a:bodyPr>
          <a:p>
            <a:pPr algn="l">
              <a:lnSpc>
                <a:spcPct val="130000"/>
              </a:lnSpc>
              <a:spcBef>
                <a:spcPts val="0"/>
              </a:spcBef>
              <a:spcAft>
                <a:spcPts val="0"/>
              </a:spcAft>
            </a:pPr>
            <a:r>
              <a:rPr lang="en-US" altLang="zh-CN" sz="1600" dirty="0">
                <a:solidFill>
                  <a:schemeClr val="tx1">
                    <a:lumMod val="65000"/>
                    <a:lumOff val="35000"/>
                  </a:schemeClr>
                </a:solidFill>
                <a:latin typeface="Microsoft YaHei Regular" panose="020B0503020204020204" charset="-122"/>
                <a:ea typeface="Microsoft YaHei Regular" panose="020B0503020204020204" charset="-122"/>
              </a:rPr>
              <a:t>1. 学会怎样建设一个好的幼儿园教育环境、物质环境、心理环境、人文环境及法制环境。</a:t>
            </a:r>
            <a:endParaRPr lang="en-US" altLang="zh-CN" sz="1600" dirty="0">
              <a:solidFill>
                <a:schemeClr val="tx1">
                  <a:lumMod val="65000"/>
                  <a:lumOff val="35000"/>
                </a:schemeClr>
              </a:solidFill>
              <a:latin typeface="Microsoft YaHei Regular" panose="020B0503020204020204" charset="-122"/>
              <a:ea typeface="Microsoft YaHei Regular" panose="020B0503020204020204" charset="-122"/>
            </a:endParaRPr>
          </a:p>
          <a:p>
            <a:pPr algn="l">
              <a:lnSpc>
                <a:spcPct val="130000"/>
              </a:lnSpc>
              <a:spcBef>
                <a:spcPts val="0"/>
              </a:spcBef>
              <a:spcAft>
                <a:spcPts val="0"/>
              </a:spcAft>
            </a:pPr>
            <a:r>
              <a:rPr lang="en-US" altLang="zh-CN" sz="1600" dirty="0">
                <a:solidFill>
                  <a:schemeClr val="tx1">
                    <a:lumMod val="65000"/>
                    <a:lumOff val="35000"/>
                  </a:schemeClr>
                </a:solidFill>
                <a:latin typeface="Microsoft YaHei Regular" panose="020B0503020204020204" charset="-122"/>
                <a:ea typeface="Microsoft YaHei Regular" panose="020B0503020204020204" charset="-122"/>
              </a:rPr>
              <a:t>2. 学会分析幼儿园各环境的优势和不足。</a:t>
            </a:r>
            <a:endParaRPr lang="en-US" altLang="zh-CN" sz="1600" dirty="0">
              <a:solidFill>
                <a:schemeClr val="tx1">
                  <a:lumMod val="65000"/>
                  <a:lumOff val="35000"/>
                </a:schemeClr>
              </a:solidFill>
              <a:latin typeface="Microsoft YaHei Regular" panose="020B0503020204020204" charset="-122"/>
              <a:ea typeface="Microsoft YaHei Regular" panose="020B0503020204020204" charset="-122"/>
            </a:endParaRPr>
          </a:p>
        </p:txBody>
      </p:sp>
      <p:sp>
        <p:nvSpPr>
          <p:cNvPr id="11" name="文本框"/>
          <p:cNvSpPr txBox="1"/>
          <p:nvPr/>
        </p:nvSpPr>
        <p:spPr>
          <a:xfrm>
            <a:off x="4257675" y="4456430"/>
            <a:ext cx="1736090" cy="368300"/>
          </a:xfrm>
          <a:prstGeom prst="rect">
            <a:avLst/>
          </a:prstGeom>
          <a:noFill/>
        </p:spPr>
        <p:txBody>
          <a:bodyPr vert="horz" wrap="square" rtlCol="0">
            <a:spAutoFit/>
          </a:bodyPr>
          <a:p>
            <a:pPr indent="0" algn="l">
              <a:buNone/>
            </a:pPr>
            <a:r>
              <a:rPr lang="zh-CN" altLang="en-US" dirty="0">
                <a:solidFill>
                  <a:srgbClr val="5A97A6"/>
                </a:solidFill>
                <a:effectLst/>
                <a:latin typeface="Microsoft YaHei Regular" panose="020B0503020204020204" charset="-122"/>
                <a:ea typeface="Microsoft YaHei Regular" panose="020B0503020204020204" charset="-122"/>
                <a:sym typeface="+mn-ea"/>
              </a:rPr>
              <a:t>素质目标</a:t>
            </a:r>
            <a:endParaRPr lang="zh-CN" altLang="en-US" dirty="0">
              <a:solidFill>
                <a:srgbClr val="5A97A6"/>
              </a:solidFill>
              <a:effectLst/>
              <a:latin typeface="Microsoft YaHei Regular" panose="020B0503020204020204" charset="-122"/>
              <a:ea typeface="Microsoft YaHei Regular" panose="020B0503020204020204" charset="-122"/>
              <a:sym typeface="+mn-ea"/>
            </a:endParaRPr>
          </a:p>
        </p:txBody>
      </p:sp>
      <p:sp>
        <p:nvSpPr>
          <p:cNvPr id="12" name="文本框 11"/>
          <p:cNvSpPr txBox="1"/>
          <p:nvPr userDrawn="1"/>
        </p:nvSpPr>
        <p:spPr>
          <a:xfrm>
            <a:off x="4269105" y="4813300"/>
            <a:ext cx="5944870" cy="1050925"/>
          </a:xfrm>
          <a:prstGeom prst="rect">
            <a:avLst/>
          </a:prstGeom>
          <a:noFill/>
        </p:spPr>
        <p:txBody>
          <a:bodyPr vert="horz" wrap="square" rtlCol="0">
            <a:spAutoFit/>
          </a:bodyPr>
          <a:p>
            <a:pPr algn="l">
              <a:lnSpc>
                <a:spcPct val="130000"/>
              </a:lnSpc>
              <a:spcBef>
                <a:spcPts val="0"/>
              </a:spcBef>
              <a:spcAft>
                <a:spcPts val="0"/>
              </a:spcAft>
            </a:pPr>
            <a:r>
              <a:rPr lang="en-US" altLang="zh-CN" sz="1600" dirty="0">
                <a:solidFill>
                  <a:schemeClr val="tx1">
                    <a:lumMod val="65000"/>
                    <a:lumOff val="35000"/>
                  </a:schemeClr>
                </a:solidFill>
                <a:latin typeface="Microsoft YaHei Regular" panose="020B0503020204020204" charset="-122"/>
                <a:ea typeface="Microsoft YaHei Regular" panose="020B0503020204020204" charset="-122"/>
                <a:cs typeface="Microsoft YaHei Regular" panose="020B0503020204020204" charset="-122"/>
              </a:rPr>
              <a:t>1. 提高自身的法制、人文环境等方面的意识。</a:t>
            </a:r>
            <a:endParaRPr lang="en-US" altLang="zh-CN" sz="1600" dirty="0">
              <a:solidFill>
                <a:schemeClr val="tx1">
                  <a:lumMod val="65000"/>
                  <a:lumOff val="35000"/>
                </a:schemeClr>
              </a:solidFill>
              <a:latin typeface="Microsoft YaHei Regular" panose="020B0503020204020204" charset="-122"/>
              <a:ea typeface="Microsoft YaHei Regular" panose="020B0503020204020204" charset="-122"/>
              <a:cs typeface="Microsoft YaHei Regular" panose="020B0503020204020204" charset="-122"/>
            </a:endParaRPr>
          </a:p>
          <a:p>
            <a:pPr algn="l">
              <a:lnSpc>
                <a:spcPct val="130000"/>
              </a:lnSpc>
              <a:spcBef>
                <a:spcPts val="0"/>
              </a:spcBef>
              <a:spcAft>
                <a:spcPts val="0"/>
              </a:spcAft>
            </a:pPr>
            <a:r>
              <a:rPr lang="en-US" altLang="zh-CN" sz="1600" dirty="0">
                <a:solidFill>
                  <a:schemeClr val="tx1">
                    <a:lumMod val="65000"/>
                    <a:lumOff val="35000"/>
                  </a:schemeClr>
                </a:solidFill>
                <a:latin typeface="Microsoft YaHei Regular" panose="020B0503020204020204" charset="-122"/>
                <a:ea typeface="Microsoft YaHei Regular" panose="020B0503020204020204" charset="-122"/>
                <a:cs typeface="Microsoft YaHei Regular" panose="020B0503020204020204" charset="-122"/>
              </a:rPr>
              <a:t>2. 培养自己良好的人文、心理等方面的底蕴，提高教育能力及创新能力。</a:t>
            </a:r>
            <a:endParaRPr lang="en-US" altLang="zh-CN" sz="1600" dirty="0">
              <a:solidFill>
                <a:schemeClr val="tx1">
                  <a:lumMod val="65000"/>
                  <a:lumOff val="35000"/>
                </a:schemeClr>
              </a:solidFill>
              <a:latin typeface="Microsoft YaHei Regular" panose="020B0503020204020204" charset="-122"/>
              <a:ea typeface="Microsoft YaHei Regular" panose="020B0503020204020204" charset="-122"/>
              <a:cs typeface="Microsoft YaHei Regular" panose="020B0503020204020204" charset="-122"/>
            </a:endParaRPr>
          </a:p>
        </p:txBody>
      </p:sp>
      <p:grpSp>
        <p:nvGrpSpPr>
          <p:cNvPr id="24" name="组合 23"/>
          <p:cNvGrpSpPr/>
          <p:nvPr/>
        </p:nvGrpSpPr>
        <p:grpSpPr>
          <a:xfrm>
            <a:off x="959485" y="1779905"/>
            <a:ext cx="3484880" cy="3298190"/>
            <a:chOff x="1606" y="2866"/>
            <a:chExt cx="5488" cy="5194"/>
          </a:xfrm>
        </p:grpSpPr>
        <p:sp>
          <p:nvSpPr>
            <p:cNvPr id="2" name="椭圆 1"/>
            <p:cNvSpPr/>
            <p:nvPr/>
          </p:nvSpPr>
          <p:spPr>
            <a:xfrm>
              <a:off x="2572" y="3832"/>
              <a:ext cx="3263" cy="3263"/>
            </a:xfrm>
            <a:prstGeom prst="ellipse">
              <a:avLst/>
            </a:prstGeom>
            <a:solidFill>
              <a:srgbClr val="5A97A6"/>
            </a:solidFill>
            <a:ln w="25400">
              <a:noFill/>
            </a:ln>
            <a:effectLst>
              <a:outerShdw blurRad="508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弧形 2"/>
            <p:cNvSpPr/>
            <p:nvPr/>
          </p:nvSpPr>
          <p:spPr>
            <a:xfrm>
              <a:off x="1606" y="2866"/>
              <a:ext cx="5194" cy="5194"/>
            </a:xfrm>
            <a:prstGeom prst="arc">
              <a:avLst>
                <a:gd name="adj1" fmla="val 15254478"/>
                <a:gd name="adj2" fmla="val 5458351"/>
              </a:avLst>
            </a:prstGeom>
            <a:ln w="25400">
              <a:solidFill>
                <a:srgbClr val="5A97A6"/>
              </a:solidFill>
            </a:ln>
          </p:spPr>
          <p:style>
            <a:lnRef idx="1">
              <a:schemeClr val="accent1"/>
            </a:lnRef>
            <a:fillRef idx="0">
              <a:schemeClr val="accent1"/>
            </a:fillRef>
            <a:effectRef idx="0">
              <a:schemeClr val="accent1"/>
            </a:effectRef>
            <a:fontRef idx="minor">
              <a:schemeClr val="tx1"/>
            </a:fontRef>
          </p:style>
          <p:txBody>
            <a:bodyPr rtlCol="0" anchor="ctr"/>
            <a:p>
              <a:pPr algn="ctr"/>
              <a:endParaRPr lang="zh-CN" altLang="en-US"/>
            </a:p>
          </p:txBody>
        </p:sp>
        <p:sp>
          <p:nvSpPr>
            <p:cNvPr id="4" name="椭圆 3"/>
            <p:cNvSpPr/>
            <p:nvPr/>
          </p:nvSpPr>
          <p:spPr>
            <a:xfrm>
              <a:off x="5358" y="3046"/>
              <a:ext cx="809" cy="809"/>
            </a:xfrm>
            <a:prstGeom prst="ellipse">
              <a:avLst/>
            </a:prstGeom>
            <a:solidFill>
              <a:srgbClr val="E8E58C"/>
            </a:solidFill>
            <a:ln w="25400">
              <a:noFill/>
            </a:ln>
            <a:effectLst>
              <a:outerShdw blurRad="508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椭圆 4"/>
            <p:cNvSpPr/>
            <p:nvPr/>
          </p:nvSpPr>
          <p:spPr>
            <a:xfrm>
              <a:off x="6285" y="5059"/>
              <a:ext cx="809" cy="809"/>
            </a:xfrm>
            <a:prstGeom prst="ellipse">
              <a:avLst/>
            </a:prstGeom>
            <a:solidFill>
              <a:srgbClr val="E8E58C"/>
            </a:solidFill>
            <a:ln w="25400">
              <a:noFill/>
            </a:ln>
            <a:effectLst>
              <a:outerShdw blurRad="508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 name="椭圆 5"/>
            <p:cNvSpPr/>
            <p:nvPr/>
          </p:nvSpPr>
          <p:spPr>
            <a:xfrm>
              <a:off x="5358" y="7049"/>
              <a:ext cx="809" cy="809"/>
            </a:xfrm>
            <a:prstGeom prst="ellipse">
              <a:avLst/>
            </a:prstGeom>
            <a:solidFill>
              <a:srgbClr val="E8E58C"/>
            </a:solidFill>
            <a:ln w="25400">
              <a:noFill/>
            </a:ln>
            <a:effectLst>
              <a:outerShdw blurRad="508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0" name="文本框 19"/>
            <p:cNvSpPr txBox="1"/>
            <p:nvPr/>
          </p:nvSpPr>
          <p:spPr>
            <a:xfrm>
              <a:off x="3031" y="5421"/>
              <a:ext cx="2343" cy="628"/>
            </a:xfrm>
            <a:prstGeom prst="rect">
              <a:avLst/>
            </a:prstGeom>
            <a:noFill/>
            <a:effectLst/>
          </p:spPr>
          <p:txBody>
            <a:bodyPr wrap="square" rtlCol="0">
              <a:spAutoFit/>
            </a:bodyPr>
            <a:p>
              <a:pPr algn="dist"/>
              <a:r>
                <a:rPr lang="zh-CN" altLang="en-US" sz="2000" b="1">
                  <a:solidFill>
                    <a:schemeClr val="bg1"/>
                  </a:solidFill>
                  <a:latin typeface="Microsoft YaHei Bold" panose="020B0703020204020201" charset="-122"/>
                  <a:ea typeface="Microsoft YaHei Bold" panose="020B0703020204020201" charset="-122"/>
                </a:rPr>
                <a:t>学前目标</a:t>
              </a:r>
              <a:endParaRPr lang="zh-CN" altLang="en-US" sz="2000" b="1">
                <a:solidFill>
                  <a:schemeClr val="bg1"/>
                </a:solidFill>
                <a:latin typeface="Microsoft YaHei Bold" panose="020B0703020204020201" charset="-122"/>
                <a:ea typeface="Microsoft YaHei Bold" panose="020B0703020204020201" charset="-122"/>
              </a:endParaRPr>
            </a:p>
          </p:txBody>
        </p:sp>
        <p:pic>
          <p:nvPicPr>
            <p:cNvPr id="27" name="图片 26" descr="4530429"/>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5526" y="3215"/>
              <a:ext cx="472" cy="472"/>
            </a:xfrm>
            <a:prstGeom prst="rect">
              <a:avLst/>
            </a:prstGeom>
            <a:effectLst>
              <a:outerShdw blurRad="50800" dist="38100" dir="5400000" algn="t" rotWithShape="0">
                <a:prstClr val="black">
                  <a:alpha val="20000"/>
                </a:prstClr>
              </a:outerShdw>
            </a:effectLst>
          </p:spPr>
        </p:pic>
        <p:pic>
          <p:nvPicPr>
            <p:cNvPr id="28" name="图片 27" descr="4522493"/>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458" y="5217"/>
              <a:ext cx="492" cy="492"/>
            </a:xfrm>
            <a:prstGeom prst="rect">
              <a:avLst/>
            </a:prstGeom>
            <a:effectLst>
              <a:outerShdw blurRad="50800" dist="38100" dir="5400000" algn="t" rotWithShape="0">
                <a:prstClr val="black">
                  <a:alpha val="20000"/>
                </a:prstClr>
              </a:outerShdw>
            </a:effectLst>
          </p:spPr>
        </p:pic>
        <p:pic>
          <p:nvPicPr>
            <p:cNvPr id="29" name="图片 28" descr="4522478"/>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3600" y="4367"/>
              <a:ext cx="1204" cy="1204"/>
            </a:xfrm>
            <a:prstGeom prst="rect">
              <a:avLst/>
            </a:prstGeom>
            <a:effectLst>
              <a:outerShdw blurRad="50800" dist="38100" dir="5400000" algn="t" rotWithShape="0">
                <a:prstClr val="black">
                  <a:alpha val="20000"/>
                </a:prstClr>
              </a:outerShdw>
            </a:effectLst>
          </p:spPr>
        </p:pic>
        <p:pic>
          <p:nvPicPr>
            <p:cNvPr id="13" name="图片 12" descr="4522478"/>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5450" y="7141"/>
              <a:ext cx="624" cy="624"/>
            </a:xfrm>
            <a:prstGeom prst="rect">
              <a:avLst/>
            </a:prstGeom>
            <a:effectLst>
              <a:outerShdw blurRad="50800" dist="38100" dir="5400000" algn="t" rotWithShape="0">
                <a:prstClr val="black">
                  <a:alpha val="20000"/>
                </a:prstClr>
              </a:outerShdw>
            </a:effectLst>
          </p:spPr>
        </p:pic>
      </p:grpSp>
      <p:sp>
        <p:nvSpPr>
          <p:cNvPr id="7" name="文本框 6"/>
          <p:cNvSpPr txBox="1"/>
          <p:nvPr/>
        </p:nvSpPr>
        <p:spPr>
          <a:xfrm>
            <a:off x="8763000" y="7748270"/>
            <a:ext cx="309880" cy="368300"/>
          </a:xfrm>
          <a:prstGeom prst="rect">
            <a:avLst/>
          </a:prstGeom>
          <a:noFill/>
        </p:spPr>
        <p:txBody>
          <a:bodyPr wrap="none" rtlCol="0">
            <a:spAutoFit/>
          </a:bodyPr>
          <a:p>
            <a:endParaRPr lang="zh-CN" altLang="en-US"/>
          </a:p>
        </p:txBody>
      </p:sp>
    </p:spTree>
    <p:custDataLst>
      <p:tags r:id="rId9"/>
    </p:custDataLst>
  </p:cSld>
  <p:clrMapOvr>
    <a:masterClrMapping/>
  </p:clrMapOvr>
  <p:transition spd="slow" advTm="3000"/>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文本框 6"/>
          <p:cNvSpPr txBox="1"/>
          <p:nvPr/>
        </p:nvSpPr>
        <p:spPr>
          <a:xfrm>
            <a:off x="8763000" y="7748270"/>
            <a:ext cx="309880" cy="368300"/>
          </a:xfrm>
          <a:prstGeom prst="rect">
            <a:avLst/>
          </a:prstGeom>
          <a:noFill/>
        </p:spPr>
        <p:txBody>
          <a:bodyPr wrap="none" rtlCol="0">
            <a:spAutoFit/>
          </a:bodyPr>
          <a:p>
            <a:endParaRPr lang="zh-CN" altLang="en-US"/>
          </a:p>
        </p:txBody>
      </p:sp>
      <p:sp>
        <p:nvSpPr>
          <p:cNvPr id="9" name="Object 107"/>
          <p:cNvSpPr txBox="1"/>
          <p:nvPr>
            <p:custDataLst>
              <p:tags r:id="rId1"/>
            </p:custDataLst>
          </p:nvPr>
        </p:nvSpPr>
        <p:spPr>
          <a:xfrm>
            <a:off x="5615940" y="1465580"/>
            <a:ext cx="2844000" cy="900000"/>
          </a:xfrm>
          <a:prstGeom prst="rect">
            <a:avLst/>
          </a:prstGeom>
        </p:spPr>
        <p:txBody>
          <a:bodyPr vert="horz" wrap="square" tIns="0" bIns="0" rtlCol="0" anchor="b" anchorCtr="0">
            <a:noAutofit/>
          </a:bodyPr>
          <a:p>
            <a:pPr algn="l">
              <a:lnSpc>
                <a:spcPct val="100000"/>
              </a:lnSpc>
            </a:pPr>
            <a:r>
              <a:rPr lang="zh-CN" sz="6400" b="0" i="0" spc="430" dirty="0">
                <a:solidFill>
                  <a:srgbClr val="000000"/>
                </a:solidFill>
                <a:latin typeface="Times New Roman" panose="02020603050405020304" charset="0"/>
                <a:ea typeface="汉仪汉黑简" charset="0"/>
              </a:rPr>
              <a:t>知识</a:t>
            </a:r>
            <a:r>
              <a:rPr lang="zh-CN" sz="6400" b="0" i="0" spc="430" dirty="0">
                <a:solidFill>
                  <a:srgbClr val="000000"/>
                </a:solidFill>
                <a:latin typeface="Times New Roman" panose="02020603050405020304" charset="0"/>
                <a:ea typeface="汉仪汉黑简" charset="0"/>
              </a:rPr>
              <a:t>点</a:t>
            </a:r>
            <a:endParaRPr lang="zh-CN" sz="6400" b="0" i="0" spc="430" dirty="0">
              <a:solidFill>
                <a:srgbClr val="000000"/>
              </a:solidFill>
              <a:latin typeface="Times New Roman" panose="02020603050405020304" charset="0"/>
              <a:ea typeface="汉仪汉黑简" charset="0"/>
            </a:endParaRPr>
          </a:p>
        </p:txBody>
      </p:sp>
      <p:cxnSp>
        <p:nvCxnSpPr>
          <p:cNvPr id="21" name="直接连接符 20"/>
          <p:cNvCxnSpPr/>
          <p:nvPr>
            <p:custDataLst>
              <p:tags r:id="rId2"/>
            </p:custDataLst>
          </p:nvPr>
        </p:nvCxnSpPr>
        <p:spPr>
          <a:xfrm>
            <a:off x="5734217" y="2376805"/>
            <a:ext cx="2698115" cy="0"/>
          </a:xfrm>
          <a:prstGeom prst="line">
            <a:avLst/>
          </a:prstGeom>
          <a:ln w="19050">
            <a:solidFill>
              <a:srgbClr val="5A97A6"/>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custDataLst>
              <p:tags r:id="rId3"/>
            </p:custDataLst>
          </p:nvPr>
        </p:nvCxnSpPr>
        <p:spPr>
          <a:xfrm>
            <a:off x="5731677" y="2376805"/>
            <a:ext cx="504825" cy="0"/>
          </a:xfrm>
          <a:prstGeom prst="line">
            <a:avLst/>
          </a:prstGeom>
          <a:ln w="88900">
            <a:solidFill>
              <a:srgbClr val="5A97A6"/>
            </a:solidFill>
          </a:ln>
        </p:spPr>
        <p:style>
          <a:lnRef idx="1">
            <a:schemeClr val="accent1"/>
          </a:lnRef>
          <a:fillRef idx="0">
            <a:schemeClr val="accent1"/>
          </a:fillRef>
          <a:effectRef idx="0">
            <a:schemeClr val="accent1"/>
          </a:effectRef>
          <a:fontRef idx="minor">
            <a:schemeClr val="tx1"/>
          </a:fontRef>
        </p:style>
      </p:cxnSp>
      <p:grpSp>
        <p:nvGrpSpPr>
          <p:cNvPr id="33" name="组合 32"/>
          <p:cNvGrpSpPr/>
          <p:nvPr/>
        </p:nvGrpSpPr>
        <p:grpSpPr>
          <a:xfrm>
            <a:off x="1745615" y="1699895"/>
            <a:ext cx="3458210" cy="3458210"/>
            <a:chOff x="1921" y="2109"/>
            <a:chExt cx="6224" cy="6224"/>
          </a:xfrm>
          <a:blipFill rotWithShape="1">
            <a:blip r:embed="rId4"/>
            <a:tile tx="0" ty="0" sx="100000" sy="100000" flip="none" algn="tl"/>
          </a:blipFill>
          <a:effectLst>
            <a:outerShdw blurRad="50800" dist="38100" dir="2700000" algn="tl" rotWithShape="0">
              <a:prstClr val="black">
                <a:alpha val="20000"/>
              </a:prstClr>
            </a:outerShdw>
          </a:effectLst>
        </p:grpSpPr>
        <p:sp>
          <p:nvSpPr>
            <p:cNvPr id="34" name="圆角矩形 33"/>
            <p:cNvSpPr/>
            <p:nvPr/>
          </p:nvSpPr>
          <p:spPr>
            <a:xfrm>
              <a:off x="2389" y="2109"/>
              <a:ext cx="4613" cy="1162"/>
            </a:xfrm>
            <a:prstGeom prst="roundRect">
              <a:avLst/>
            </a:prstGeom>
            <a:grp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5" name="圆角矩形 34"/>
            <p:cNvSpPr/>
            <p:nvPr/>
          </p:nvSpPr>
          <p:spPr>
            <a:xfrm>
              <a:off x="3533" y="3369"/>
              <a:ext cx="4613" cy="1162"/>
            </a:xfrm>
            <a:prstGeom prst="roundRect">
              <a:avLst/>
            </a:prstGeom>
            <a:grp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6" name="圆角矩形 35"/>
            <p:cNvSpPr/>
            <p:nvPr/>
          </p:nvSpPr>
          <p:spPr>
            <a:xfrm>
              <a:off x="1921" y="4639"/>
              <a:ext cx="4613" cy="1162"/>
            </a:xfrm>
            <a:prstGeom prst="roundRect">
              <a:avLst/>
            </a:prstGeom>
            <a:grp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7" name="圆角矩形 36"/>
            <p:cNvSpPr/>
            <p:nvPr/>
          </p:nvSpPr>
          <p:spPr>
            <a:xfrm>
              <a:off x="3309" y="5910"/>
              <a:ext cx="4613" cy="1162"/>
            </a:xfrm>
            <a:prstGeom prst="roundRect">
              <a:avLst/>
            </a:prstGeom>
            <a:grp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8" name="圆角矩形 37"/>
            <p:cNvSpPr/>
            <p:nvPr/>
          </p:nvSpPr>
          <p:spPr>
            <a:xfrm>
              <a:off x="2222" y="7171"/>
              <a:ext cx="4613" cy="1162"/>
            </a:xfrm>
            <a:prstGeom prst="roundRect">
              <a:avLst/>
            </a:prstGeom>
            <a:grp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nvGrpSpPr>
          <p:cNvPr id="44" name="组合 43"/>
          <p:cNvGrpSpPr/>
          <p:nvPr/>
        </p:nvGrpSpPr>
        <p:grpSpPr>
          <a:xfrm>
            <a:off x="5744210" y="3432810"/>
            <a:ext cx="5370195" cy="452120"/>
            <a:chOff x="9236" y="6227"/>
            <a:chExt cx="8457" cy="712"/>
          </a:xfrm>
        </p:grpSpPr>
        <p:sp>
          <p:nvSpPr>
            <p:cNvPr id="42" name="Object 1010"/>
            <p:cNvSpPr txBox="1"/>
            <p:nvPr>
              <p:custDataLst>
                <p:tags r:id="rId5"/>
              </p:custDataLst>
            </p:nvPr>
          </p:nvSpPr>
          <p:spPr>
            <a:xfrm>
              <a:off x="10323" y="6227"/>
              <a:ext cx="7370" cy="713"/>
            </a:xfrm>
            <a:prstGeom prst="rect">
              <a:avLst/>
            </a:prstGeom>
          </p:spPr>
          <p:txBody>
            <a:bodyPr vert="horz" wrap="square" lIns="0" tIns="0" bIns="0" rtlCol="0" anchor="ctr" anchorCtr="0">
              <a:noAutofit/>
            </a:bodyPr>
            <a:p>
              <a:pPr>
                <a:lnSpc>
                  <a:spcPct val="100000"/>
                </a:lnSpc>
              </a:pPr>
              <a:r>
                <a:rPr lang="zh-CN" altLang="en-US" sz="2000" dirty="0">
                  <a:solidFill>
                    <a:schemeClr val="dk1"/>
                  </a:solidFill>
                  <a:latin typeface="Times New Roman" panose="02020603050405020304" charset="0"/>
                  <a:ea typeface="汉仪铁线黑-35简" charset="0"/>
                  <a:sym typeface="+mn-ea"/>
                </a:rPr>
                <a:t>幼儿园教育、物质、心理、人文、法制环境的含义。</a:t>
              </a:r>
              <a:endParaRPr lang="zh-CN" altLang="en-US" sz="2000" dirty="0">
                <a:solidFill>
                  <a:schemeClr val="dk1"/>
                </a:solidFill>
                <a:latin typeface="Times New Roman" panose="02020603050405020304" charset="0"/>
                <a:ea typeface="汉仪铁线黑-35简" charset="0"/>
                <a:sym typeface="+mn-ea"/>
              </a:endParaRPr>
            </a:p>
          </p:txBody>
        </p:sp>
        <p:sp>
          <p:nvSpPr>
            <p:cNvPr id="43" name="Object 1012"/>
            <p:cNvSpPr txBox="1"/>
            <p:nvPr>
              <p:custDataLst>
                <p:tags r:id="rId6"/>
              </p:custDataLst>
            </p:nvPr>
          </p:nvSpPr>
          <p:spPr>
            <a:xfrm>
              <a:off x="9236" y="6292"/>
              <a:ext cx="823" cy="583"/>
            </a:xfrm>
            <a:prstGeom prst="rect">
              <a:avLst/>
            </a:prstGeom>
          </p:spPr>
          <p:txBody>
            <a:bodyPr vert="horz" wrap="square" tIns="0" bIns="0" rtlCol="0" anchor="ctr" anchorCtr="0">
              <a:normAutofit/>
            </a:bodyPr>
            <a:p>
              <a:pPr>
                <a:lnSpc>
                  <a:spcPct val="100000"/>
                </a:lnSpc>
              </a:pPr>
              <a:r>
                <a:rPr lang="zh-CN" sz="2400" b="0" i="0" dirty="0">
                  <a:solidFill>
                    <a:srgbClr val="5A97A6"/>
                  </a:solidFill>
                  <a:latin typeface="Times New Roman" panose="02020603050405020304" charset="0"/>
                  <a:ea typeface="汉仪铁线黑-35简" charset="0"/>
                  <a:cs typeface="汉仪铁线黑-35简" charset="0"/>
                </a:rPr>
                <a:t>0</a:t>
              </a:r>
              <a:r>
                <a:rPr lang="en-US" altLang="zh-CN" sz="2400" b="0" i="0" dirty="0">
                  <a:solidFill>
                    <a:srgbClr val="5A97A6"/>
                  </a:solidFill>
                  <a:latin typeface="Times New Roman" panose="02020603050405020304" charset="0"/>
                  <a:ea typeface="汉仪铁线黑-35简" charset="0"/>
                  <a:cs typeface="汉仪铁线黑-35简" charset="0"/>
                </a:rPr>
                <a:t>1</a:t>
              </a:r>
              <a:endParaRPr lang="en-US" altLang="zh-CN" sz="2400" b="0" i="0" dirty="0">
                <a:solidFill>
                  <a:srgbClr val="5A97A6"/>
                </a:solidFill>
                <a:latin typeface="Times New Roman" panose="02020603050405020304" charset="0"/>
                <a:ea typeface="汉仪铁线黑-35简" charset="0"/>
                <a:cs typeface="汉仪铁线黑-35简" charset="0"/>
              </a:endParaRPr>
            </a:p>
          </p:txBody>
        </p:sp>
      </p:grpSp>
      <p:grpSp>
        <p:nvGrpSpPr>
          <p:cNvPr id="48" name="组合 47"/>
          <p:cNvGrpSpPr/>
          <p:nvPr/>
        </p:nvGrpSpPr>
        <p:grpSpPr>
          <a:xfrm>
            <a:off x="5744210" y="4558030"/>
            <a:ext cx="5370195" cy="452120"/>
            <a:chOff x="9236" y="7363"/>
            <a:chExt cx="8457" cy="712"/>
          </a:xfrm>
        </p:grpSpPr>
        <p:sp>
          <p:nvSpPr>
            <p:cNvPr id="49" name="Object 1011"/>
            <p:cNvSpPr txBox="1"/>
            <p:nvPr>
              <p:custDataLst>
                <p:tags r:id="rId7"/>
              </p:custDataLst>
            </p:nvPr>
          </p:nvSpPr>
          <p:spPr>
            <a:xfrm>
              <a:off x="10323" y="7363"/>
              <a:ext cx="7370" cy="713"/>
            </a:xfrm>
            <a:prstGeom prst="rect">
              <a:avLst/>
            </a:prstGeom>
          </p:spPr>
          <p:txBody>
            <a:bodyPr vert="horz" wrap="square" lIns="0" tIns="0" bIns="0" rtlCol="0" anchor="ctr" anchorCtr="0">
              <a:noAutofit/>
            </a:bodyPr>
            <a:p>
              <a:pPr>
                <a:lnSpc>
                  <a:spcPct val="100000"/>
                </a:lnSpc>
              </a:pPr>
              <a:r>
                <a:rPr lang="zh-CN" altLang="en-US" sz="2000" dirty="0">
                  <a:solidFill>
                    <a:schemeClr val="dk1"/>
                  </a:solidFill>
                  <a:latin typeface="Times New Roman" panose="02020603050405020304" charset="0"/>
                  <a:ea typeface="汉仪铁线黑-35简" charset="0"/>
                  <a:sym typeface="+mn-ea"/>
                </a:rPr>
                <a:t>幼儿园教育、物质、心理、人文、法制环境的管理途径。</a:t>
              </a:r>
              <a:endParaRPr lang="zh-CN" altLang="en-US" sz="2000" dirty="0">
                <a:solidFill>
                  <a:schemeClr val="dk1"/>
                </a:solidFill>
                <a:latin typeface="Times New Roman" panose="02020603050405020304" charset="0"/>
                <a:ea typeface="汉仪铁线黑-35简" charset="0"/>
                <a:sym typeface="+mn-ea"/>
              </a:endParaRPr>
            </a:p>
          </p:txBody>
        </p:sp>
        <p:sp>
          <p:nvSpPr>
            <p:cNvPr id="50" name="Object 1012"/>
            <p:cNvSpPr txBox="1"/>
            <p:nvPr>
              <p:custDataLst>
                <p:tags r:id="rId8"/>
              </p:custDataLst>
            </p:nvPr>
          </p:nvSpPr>
          <p:spPr>
            <a:xfrm>
              <a:off x="9236" y="7428"/>
              <a:ext cx="823" cy="583"/>
            </a:xfrm>
            <a:prstGeom prst="rect">
              <a:avLst/>
            </a:prstGeom>
          </p:spPr>
          <p:txBody>
            <a:bodyPr vert="horz" wrap="square" tIns="0" bIns="0" rtlCol="0" anchor="ctr" anchorCtr="0">
              <a:normAutofit/>
            </a:bodyPr>
            <a:p>
              <a:pPr>
                <a:lnSpc>
                  <a:spcPct val="100000"/>
                </a:lnSpc>
              </a:pPr>
              <a:r>
                <a:rPr lang="zh-CN" sz="2400" b="0" i="0" dirty="0">
                  <a:solidFill>
                    <a:srgbClr val="5A97A6"/>
                  </a:solidFill>
                  <a:latin typeface="Times New Roman" panose="02020603050405020304" charset="0"/>
                  <a:ea typeface="汉仪铁线黑-35简" charset="0"/>
                  <a:cs typeface="汉仪铁线黑-35简" charset="0"/>
                </a:rPr>
                <a:t>0</a:t>
              </a:r>
              <a:r>
                <a:rPr lang="en-US" altLang="zh-CN" sz="2400" b="0" i="0" dirty="0">
                  <a:solidFill>
                    <a:srgbClr val="5A97A6"/>
                  </a:solidFill>
                  <a:latin typeface="Times New Roman" panose="02020603050405020304" charset="0"/>
                  <a:ea typeface="汉仪铁线黑-35简" charset="0"/>
                  <a:cs typeface="汉仪铁线黑-35简" charset="0"/>
                </a:rPr>
                <a:t>2</a:t>
              </a:r>
              <a:endParaRPr lang="en-US" altLang="zh-CN" sz="2400" b="0" i="0" dirty="0">
                <a:solidFill>
                  <a:srgbClr val="5A97A6"/>
                </a:solidFill>
                <a:latin typeface="Times New Roman" panose="02020603050405020304" charset="0"/>
                <a:ea typeface="汉仪铁线黑-35简" charset="0"/>
                <a:cs typeface="汉仪铁线黑-35简" charset="0"/>
              </a:endParaRPr>
            </a:p>
          </p:txBody>
        </p:sp>
      </p:grpSp>
    </p:spTree>
    <p:custDataLst>
      <p:tags r:id="rId9"/>
    </p:custDataLst>
  </p:cSld>
  <p:clrMapOvr>
    <a:masterClrMapping/>
  </p:clrMapOvr>
  <p:transition spd="slow" advTm="3000"/>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3138805" y="2767965"/>
            <a:ext cx="5914390" cy="1322070"/>
          </a:xfrm>
          <a:prstGeom prst="rect">
            <a:avLst/>
          </a:prstGeom>
          <a:noFill/>
        </p:spPr>
        <p:txBody>
          <a:bodyPr wrap="square" rtlCol="0" anchor="ctr" anchorCtr="0">
            <a:spAutoFit/>
          </a:bodyPr>
          <a:p>
            <a:pPr algn="ctr"/>
            <a:r>
              <a:rPr lang="zh-CN" altLang="en-US" sz="4000">
                <a:latin typeface="方正艺黑简体" panose="03000509000000000000" charset="-122"/>
                <a:ea typeface="方正艺黑简体" panose="03000509000000000000" charset="-122"/>
              </a:rPr>
              <a:t>任务一</a:t>
            </a:r>
            <a:endParaRPr lang="zh-CN" altLang="en-US" sz="4000">
              <a:latin typeface="方正艺黑简体" panose="03000509000000000000" charset="-122"/>
              <a:ea typeface="方正艺黑简体" panose="03000509000000000000" charset="-122"/>
            </a:endParaRPr>
          </a:p>
          <a:p>
            <a:pPr algn="ctr"/>
            <a:r>
              <a:rPr lang="zh-CN" altLang="en-US" sz="4000">
                <a:latin typeface="方正艺黑简体" panose="03000509000000000000" charset="-122"/>
                <a:ea typeface="方正艺黑简体" panose="03000509000000000000" charset="-122"/>
              </a:rPr>
              <a:t>教育环境管理</a:t>
            </a:r>
            <a:endParaRPr lang="zh-CN" altLang="en-US" sz="4000">
              <a:latin typeface="方正艺黑简体" panose="03000509000000000000" charset="-122"/>
              <a:ea typeface="方正艺黑简体" panose="03000509000000000000" charset="-122"/>
            </a:endParaRPr>
          </a:p>
        </p:txBody>
      </p:sp>
    </p:spTree>
    <p:custDataLst>
      <p:tags r:id="rId1"/>
    </p:custDataLst>
  </p:cSld>
  <p:clrMapOvr>
    <a:masterClrMapping/>
  </p:clrMapOvr>
  <p:transition spd="slow" advTm="3000"/>
</p:sld>
</file>

<file path=ppt/tags/tag1.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10.xml><?xml version="1.0" encoding="utf-8"?>
<p:tagLst xmlns:p="http://schemas.openxmlformats.org/presentationml/2006/main">
  <p:tag name="KSO_WM_BEAUTIFY_FLAG" val="#wm#"/>
  <p:tag name="KSO_WM_TEMPLATE_CATEGORY" val="custom"/>
  <p:tag name="KSO_WM_TEMPLATE_INDEX" val="20205081"/>
</p:tagLst>
</file>

<file path=ppt/tags/tag10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28075_6*l_h_i*1_1_3"/>
  <p:tag name="KSO_WM_TEMPLATE_CATEGORY" val="diagram"/>
  <p:tag name="KSO_WM_TEMPLATE_INDEX" val="20228075"/>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1"/>
</p:tagLst>
</file>

<file path=ppt/tags/tag10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28075_6*l_h_i*1_2_2"/>
  <p:tag name="KSO_WM_TEMPLATE_CATEGORY" val="diagram"/>
  <p:tag name="KSO_WM_TEMPLATE_INDEX" val="20228075"/>
  <p:tag name="KSO_WM_UNIT_LAYERLEVEL" val="1_1_1"/>
  <p:tag name="KSO_WM_TAG_VERSION" val="1.0"/>
  <p:tag name="KSO_WM_BEAUTIFY_FLAG" val="#wm#"/>
  <p:tag name="KSO_WM_UNIT_LINE_FORE_SCHEMECOLOR_INDEX" val="14"/>
  <p:tag name="KSO_WM_UNIT_LINE_FILL_TYPE" val="2"/>
  <p:tag name="KSO_WM_UNIT_TEXT_FILL_FORE_SCHEMECOLOR_INDEX" val="2"/>
  <p:tag name="KSO_WM_UNIT_TEXT_FILL_TYPE" val="1"/>
  <p:tag name="KSO_WM_UNIT_USESOURCEFORMAT_APPLY" val="1"/>
</p:tagLst>
</file>

<file path=ppt/tags/tag10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28075_6*l_h_i*1_2_3"/>
  <p:tag name="KSO_WM_TEMPLATE_CATEGORY" val="diagram"/>
  <p:tag name="KSO_WM_TEMPLATE_INDEX" val="20228075"/>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 name="KSO_WM_UNIT_USESOURCEFORMAT_APPLY" val="1"/>
</p:tagLst>
</file>

<file path=ppt/tags/tag10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28075_6*l_h_i*1_3_2"/>
  <p:tag name="KSO_WM_TEMPLATE_CATEGORY" val="diagram"/>
  <p:tag name="KSO_WM_TEMPLATE_INDEX" val="20228075"/>
  <p:tag name="KSO_WM_UNIT_LAYERLEVEL" val="1_1_1"/>
  <p:tag name="KSO_WM_TAG_VERSION" val="1.0"/>
  <p:tag name="KSO_WM_BEAUTIFY_FLAG" val="#wm#"/>
  <p:tag name="KSO_WM_UNIT_LINE_FORE_SCHEMECOLOR_INDEX" val="14"/>
  <p:tag name="KSO_WM_UNIT_LINE_FILL_TYPE" val="2"/>
  <p:tag name="KSO_WM_UNIT_TEXT_FILL_FORE_SCHEMECOLOR_INDEX" val="2"/>
  <p:tag name="KSO_WM_UNIT_TEXT_FILL_TYPE" val="1"/>
  <p:tag name="KSO_WM_UNIT_USESOURCEFORMAT_APPLY" val="1"/>
</p:tagLst>
</file>

<file path=ppt/tags/tag10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228075_6*l_h_i*1_3_3"/>
  <p:tag name="KSO_WM_TEMPLATE_CATEGORY" val="diagram"/>
  <p:tag name="KSO_WM_TEMPLATE_INDEX" val="20228075"/>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 name="KSO_WM_UNIT_USESOURCEFORMAT_APPLY" val="1"/>
</p:tagLst>
</file>

<file path=ppt/tags/tag10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20228075_6*l_h_i*1_4_2"/>
  <p:tag name="KSO_WM_TEMPLATE_CATEGORY" val="diagram"/>
  <p:tag name="KSO_WM_TEMPLATE_INDEX" val="20228075"/>
  <p:tag name="KSO_WM_UNIT_LAYERLEVEL" val="1_1_1"/>
  <p:tag name="KSO_WM_TAG_VERSION" val="1.0"/>
  <p:tag name="KSO_WM_BEAUTIFY_FLAG" val="#wm#"/>
  <p:tag name="KSO_WM_UNIT_LINE_FORE_SCHEMECOLOR_INDEX" val="14"/>
  <p:tag name="KSO_WM_UNIT_LINE_FILL_TYPE" val="2"/>
  <p:tag name="KSO_WM_UNIT_TEXT_FILL_FORE_SCHEMECOLOR_INDEX" val="2"/>
  <p:tag name="KSO_WM_UNIT_TEXT_FILL_TYPE" val="1"/>
  <p:tag name="KSO_WM_UNIT_USESOURCEFORMAT_APPLY" val="1"/>
</p:tagLst>
</file>

<file path=ppt/tags/tag10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ID" val="diagram20228075_6*l_h_i*1_4_3"/>
  <p:tag name="KSO_WM_TEMPLATE_CATEGORY" val="diagram"/>
  <p:tag name="KSO_WM_TEMPLATE_INDEX" val="20228075"/>
  <p:tag name="KSO_WM_UNIT_LAYERLEVEL" val="1_1_1"/>
  <p:tag name="KSO_WM_TAG_VERSION" val="1.0"/>
  <p:tag name="KSO_WM_BEAUTIFY_FLAG" val="#wm#"/>
  <p:tag name="KSO_WM_UNIT_FILL_FORE_SCHEMECOLOR_INDEX" val="9"/>
  <p:tag name="KSO_WM_UNIT_FILL_TYPE" val="1"/>
  <p:tag name="KSO_WM_UNIT_TEXT_FILL_FORE_SCHEMECOLOR_INDEX" val="2"/>
  <p:tag name="KSO_WM_UNIT_TEXT_FILL_TYPE" val="1"/>
  <p:tag name="KSO_WM_UNIT_USESOURCEFORMAT_APPLY" val="1"/>
</p:tagLst>
</file>

<file path=ppt/tags/tag10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2"/>
  <p:tag name="KSO_WM_UNIT_ID" val="diagram20228075_6*l_h_i*1_5_2"/>
  <p:tag name="KSO_WM_TEMPLATE_CATEGORY" val="diagram"/>
  <p:tag name="KSO_WM_TEMPLATE_INDEX" val="20228075"/>
  <p:tag name="KSO_WM_UNIT_LAYERLEVEL" val="1_1_1"/>
  <p:tag name="KSO_WM_TAG_VERSION" val="1.0"/>
  <p:tag name="KSO_WM_BEAUTIFY_FLAG" val="#wm#"/>
  <p:tag name="KSO_WM_UNIT_LINE_FORE_SCHEMECOLOR_INDEX" val="14"/>
  <p:tag name="KSO_WM_UNIT_LINE_FILL_TYPE" val="2"/>
  <p:tag name="KSO_WM_UNIT_TEXT_FILL_FORE_SCHEMECOLOR_INDEX" val="2"/>
  <p:tag name="KSO_WM_UNIT_TEXT_FILL_TYPE" val="1"/>
  <p:tag name="KSO_WM_UNIT_USESOURCEFORMAT_APPLY" val="1"/>
</p:tagLst>
</file>

<file path=ppt/tags/tag10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3"/>
  <p:tag name="KSO_WM_UNIT_ID" val="diagram20228075_6*l_h_i*1_5_3"/>
  <p:tag name="KSO_WM_TEMPLATE_CATEGORY" val="diagram"/>
  <p:tag name="KSO_WM_TEMPLATE_INDEX" val="20228075"/>
  <p:tag name="KSO_WM_UNIT_LAYERLEVEL" val="1_1_1"/>
  <p:tag name="KSO_WM_TAG_VERSION" val="1.0"/>
  <p:tag name="KSO_WM_BEAUTIFY_FLAG" val="#wm#"/>
  <p:tag name="KSO_WM_UNIT_FILL_FORE_SCHEMECOLOR_INDEX" val="9"/>
  <p:tag name="KSO_WM_UNIT_FILL_TYPE" val="1"/>
  <p:tag name="KSO_WM_UNIT_TEXT_FILL_FORE_SCHEMECOLOR_INDEX" val="2"/>
  <p:tag name="KSO_WM_UNIT_TEXT_FILL_TYPE" val="1"/>
  <p:tag name="KSO_WM_UNIT_USESOURCEFORMAT_APPLY" val="1"/>
</p:tagLst>
</file>

<file path=ppt/tags/tag10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6_2"/>
  <p:tag name="KSO_WM_UNIT_ID" val="diagram20228075_6*l_h_i*1_6_2"/>
  <p:tag name="KSO_WM_TEMPLATE_CATEGORY" val="diagram"/>
  <p:tag name="KSO_WM_TEMPLATE_INDEX" val="20228075"/>
  <p:tag name="KSO_WM_UNIT_LAYERLEVEL" val="1_1_1"/>
  <p:tag name="KSO_WM_TAG_VERSION" val="1.0"/>
  <p:tag name="KSO_WM_BEAUTIFY_FLAG" val="#wm#"/>
  <p:tag name="KSO_WM_UNIT_LINE_FORE_SCHEMECOLOR_INDEX" val="14"/>
  <p:tag name="KSO_WM_UNIT_LINE_FILL_TYPE" val="2"/>
  <p:tag name="KSO_WM_UNIT_TEXT_FILL_FORE_SCHEMECOLOR_INDEX" val="2"/>
  <p:tag name="KSO_WM_UNIT_TEXT_FILL_TYPE" val="1"/>
  <p:tag name="KSO_WM_UNIT_USESOURCEFORMAT_APPLY" val="1"/>
</p:tagLst>
</file>

<file path=ppt/tags/tag11.xml><?xml version="1.0" encoding="utf-8"?>
<p:tagLst xmlns:p="http://schemas.openxmlformats.org/presentationml/2006/main">
  <p:tag name="KSO_WM_BEAUTIFY_FLAG" val="#wm#"/>
  <p:tag name="KSO_WM_TEMPLATE_CATEGORY" val="custom"/>
  <p:tag name="KSO_WM_TEMPLATE_INDEX" val="20205081"/>
</p:tagLst>
</file>

<file path=ppt/tags/tag11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6_3"/>
  <p:tag name="KSO_WM_UNIT_ID" val="diagram20228075_6*l_h_i*1_6_3"/>
  <p:tag name="KSO_WM_TEMPLATE_CATEGORY" val="diagram"/>
  <p:tag name="KSO_WM_TEMPLATE_INDEX" val="20228075"/>
  <p:tag name="KSO_WM_UNIT_LAYERLEVEL" val="1_1_1"/>
  <p:tag name="KSO_WM_TAG_VERSION" val="1.0"/>
  <p:tag name="KSO_WM_BEAUTIFY_FLAG" val="#wm#"/>
  <p:tag name="KSO_WM_UNIT_FILL_FORE_SCHEMECOLOR_INDEX" val="8"/>
  <p:tag name="KSO_WM_UNIT_FILL_TYPE" val="1"/>
  <p:tag name="KSO_WM_UNIT_TEXT_FILL_FORE_SCHEMECOLOR_INDEX" val="2"/>
  <p:tag name="KSO_WM_UNIT_TEXT_FILL_TYPE" val="1"/>
  <p:tag name="KSO_WM_UNIT_USESOURCEFORMAT_APPLY" val="1"/>
</p:tagLst>
</file>

<file path=ppt/tags/tag111.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28075_6*l_h_a*1_1_1"/>
  <p:tag name="KSO_WM_TEMPLATE_CATEGORY" val="diagram"/>
  <p:tag name="KSO_WM_TEMPLATE_INDEX" val="20228075"/>
  <p:tag name="KSO_WM_UNIT_LAYERLEVEL" val="1_1_1"/>
  <p:tag name="KSO_WM_TAG_VERSION" val="1.0"/>
  <p:tag name="KSO_WM_BEAUTIFY_FLAG" val="#wm#"/>
  <p:tag name="KSO_WM_UNIT_TEXT_FILL_FORE_SCHEMECOLOR_INDEX" val="14"/>
  <p:tag name="KSO_WM_UNIT_TEXT_FILL_TYPE" val="1"/>
  <p:tag name="KSO_WM_UNIT_USESOURCEFORMAT_APPLY" val="1"/>
</p:tagLst>
</file>

<file path=ppt/tags/tag112.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28075_6*l_h_a*1_2_1"/>
  <p:tag name="KSO_WM_TEMPLATE_CATEGORY" val="diagram"/>
  <p:tag name="KSO_WM_TEMPLATE_INDEX" val="20228075"/>
  <p:tag name="KSO_WM_UNIT_LAYERLEVEL" val="1_1_1"/>
  <p:tag name="KSO_WM_TAG_VERSION" val="1.0"/>
  <p:tag name="KSO_WM_BEAUTIFY_FLAG" val="#wm#"/>
  <p:tag name="KSO_WM_UNIT_TEXT_FILL_FORE_SCHEMECOLOR_INDEX" val="14"/>
  <p:tag name="KSO_WM_UNIT_TEXT_FILL_TYPE" val="1"/>
  <p:tag name="KSO_WM_UNIT_USESOURCEFORMAT_APPLY" val="1"/>
</p:tagLst>
</file>

<file path=ppt/tags/tag113.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28075_6*l_h_a*1_3_1"/>
  <p:tag name="KSO_WM_TEMPLATE_CATEGORY" val="diagram"/>
  <p:tag name="KSO_WM_TEMPLATE_INDEX" val="20228075"/>
  <p:tag name="KSO_WM_UNIT_LAYERLEVEL" val="1_1_1"/>
  <p:tag name="KSO_WM_TAG_VERSION" val="1.0"/>
  <p:tag name="KSO_WM_BEAUTIFY_FLAG" val="#wm#"/>
  <p:tag name="KSO_WM_UNIT_TEXT_FILL_FORE_SCHEMECOLOR_INDEX" val="14"/>
  <p:tag name="KSO_WM_UNIT_TEXT_FILL_TYPE" val="1"/>
  <p:tag name="KSO_WM_UNIT_USESOURCEFORMAT_APPLY" val="1"/>
</p:tagLst>
</file>

<file path=ppt/tags/tag114.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228075_6*l_h_a*1_4_1"/>
  <p:tag name="KSO_WM_TEMPLATE_CATEGORY" val="diagram"/>
  <p:tag name="KSO_WM_TEMPLATE_INDEX" val="20228075"/>
  <p:tag name="KSO_WM_UNIT_LAYERLEVEL" val="1_1_1"/>
  <p:tag name="KSO_WM_TAG_VERSION" val="1.0"/>
  <p:tag name="KSO_WM_BEAUTIFY_FLAG" val="#wm#"/>
  <p:tag name="KSO_WM_UNIT_TEXT_FILL_FORE_SCHEMECOLOR_INDEX" val="14"/>
  <p:tag name="KSO_WM_UNIT_TEXT_FILL_TYPE" val="1"/>
  <p:tag name="KSO_WM_UNIT_USESOURCEFORMAT_APPLY" val="1"/>
</p:tagLst>
</file>

<file path=ppt/tags/tag115.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5_1"/>
  <p:tag name="KSO_WM_UNIT_ID" val="diagram20228075_6*l_h_a*1_5_1"/>
  <p:tag name="KSO_WM_TEMPLATE_CATEGORY" val="diagram"/>
  <p:tag name="KSO_WM_TEMPLATE_INDEX" val="20228075"/>
  <p:tag name="KSO_WM_UNIT_LAYERLEVEL" val="1_1_1"/>
  <p:tag name="KSO_WM_TAG_VERSION" val="1.0"/>
  <p:tag name="KSO_WM_BEAUTIFY_FLAG" val="#wm#"/>
  <p:tag name="KSO_WM_UNIT_TEXT_FILL_FORE_SCHEMECOLOR_INDEX" val="14"/>
  <p:tag name="KSO_WM_UNIT_TEXT_FILL_TYPE" val="1"/>
  <p:tag name="KSO_WM_UNIT_USESOURCEFORMAT_APPLY" val="1"/>
</p:tagLst>
</file>

<file path=ppt/tags/tag116.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6_1"/>
  <p:tag name="KSO_WM_UNIT_ID" val="diagram20228075_6*l_h_a*1_6_1"/>
  <p:tag name="KSO_WM_TEMPLATE_CATEGORY" val="diagram"/>
  <p:tag name="KSO_WM_TEMPLATE_INDEX" val="20228075"/>
  <p:tag name="KSO_WM_UNIT_LAYERLEVEL" val="1_1_1"/>
  <p:tag name="KSO_WM_TAG_VERSION" val="1.0"/>
  <p:tag name="KSO_WM_BEAUTIFY_FLAG" val="#wm#"/>
  <p:tag name="KSO_WM_UNIT_TEXT_FILL_FORE_SCHEMECOLOR_INDEX" val="14"/>
  <p:tag name="KSO_WM_UNIT_TEXT_FILL_TYPE" val="1"/>
  <p:tag name="KSO_WM_UNIT_USESOURCEFORMAT_APPLY" val="1"/>
</p:tagLst>
</file>

<file path=ppt/tags/tag11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e"/>
  <p:tag name="KSO_WM_UNIT_TYPE" val="l_h_i"/>
  <p:tag name="KSO_WM_UNIT_INDEX" val="1_1_1"/>
  <p:tag name="KSO_WM_UNIT_ID" val="diagram20228075_6*l_h_i*1_1_1"/>
  <p:tag name="KSO_WM_TEMPLATE_CATEGORY" val="diagram"/>
  <p:tag name="KSO_WM_TEMPLATE_INDEX" val="20228075"/>
  <p:tag name="KSO_WM_UNIT_LAYERLEVEL" val="1_1_1"/>
  <p:tag name="KSO_WM_TAG_VERSION" val="1.0"/>
  <p:tag name="KSO_WM_BEAUTIFY_FLAG" val="#wm#"/>
  <p:tag name="KSO_WM_UNIT_FILL_FORE_SCHEMECOLOR_INDEX" val="14"/>
  <p:tag name="KSO_WM_UNIT_FILL_TYPE" val="1"/>
  <p:tag name="KSO_WM_UNIT_TEXT_FILL_FORE_SCHEMECOLOR_INDEX" val="2"/>
  <p:tag name="KSO_WM_UNIT_TEXT_FILL_TYPE" val="1"/>
  <p:tag name="KSO_WM_UNIT_USESOURCEFORMAT_APPLY" val="1"/>
</p:tagLst>
</file>

<file path=ppt/tags/tag11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e"/>
  <p:tag name="KSO_WM_UNIT_TYPE" val="l_h_i"/>
  <p:tag name="KSO_WM_UNIT_INDEX" val="1_2_1"/>
  <p:tag name="KSO_WM_UNIT_ID" val="diagram20228075_6*l_h_i*1_2_1"/>
  <p:tag name="KSO_WM_TEMPLATE_CATEGORY" val="diagram"/>
  <p:tag name="KSO_WM_TEMPLATE_INDEX" val="20228075"/>
  <p:tag name="KSO_WM_UNIT_LAYERLEVEL" val="1_1_1"/>
  <p:tag name="KSO_WM_TAG_VERSION" val="1.0"/>
  <p:tag name="KSO_WM_BEAUTIFY_FLAG" val="#wm#"/>
  <p:tag name="KSO_WM_UNIT_FILL_FORE_SCHEMECOLOR_INDEX" val="14"/>
  <p:tag name="KSO_WM_UNIT_FILL_TYPE" val="1"/>
  <p:tag name="KSO_WM_UNIT_TEXT_FILL_FORE_SCHEMECOLOR_INDEX" val="2"/>
  <p:tag name="KSO_WM_UNIT_TEXT_FILL_TYPE" val="1"/>
  <p:tag name="KSO_WM_UNIT_USESOURCEFORMAT_APPLY" val="1"/>
</p:tagLst>
</file>

<file path=ppt/tags/tag11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e"/>
  <p:tag name="KSO_WM_UNIT_TYPE" val="l_h_i"/>
  <p:tag name="KSO_WM_UNIT_INDEX" val="1_3_1"/>
  <p:tag name="KSO_WM_UNIT_ID" val="diagram20228075_6*l_h_i*1_3_1"/>
  <p:tag name="KSO_WM_TEMPLATE_CATEGORY" val="diagram"/>
  <p:tag name="KSO_WM_TEMPLATE_INDEX" val="20228075"/>
  <p:tag name="KSO_WM_UNIT_LAYERLEVEL" val="1_1_1"/>
  <p:tag name="KSO_WM_TAG_VERSION" val="1.0"/>
  <p:tag name="KSO_WM_BEAUTIFY_FLAG" val="#wm#"/>
  <p:tag name="KSO_WM_UNIT_FILL_FORE_SCHEMECOLOR_INDEX" val="14"/>
  <p:tag name="KSO_WM_UNIT_FILL_TYPE" val="1"/>
  <p:tag name="KSO_WM_UNIT_TEXT_FILL_FORE_SCHEMECOLOR_INDEX" val="2"/>
  <p:tag name="KSO_WM_UNIT_TEXT_FILL_TYPE" val="1"/>
  <p:tag name="KSO_WM_UNIT_USESOURCEFORMAT_APPLY" val="1"/>
</p:tagLst>
</file>

<file path=ppt/tags/tag12.xml><?xml version="1.0" encoding="utf-8"?>
<p:tagLst xmlns:p="http://schemas.openxmlformats.org/presentationml/2006/main">
  <p:tag name="KSO_WM_UNIT_DEFAULT_FONT" val="60;66;2"/>
  <p:tag name="KSO_WM_UNIT_BLOCK" val="0"/>
  <p:tag name="KSO_WM_UNIT_DEC_AREA_ID" val="0e49b91f6e874f979047629453468b2a"/>
  <p:tag name="KSO_WM_UNIT_ISCONTENTSTITLE" val="1"/>
  <p:tag name="KSO_WM_UNIT_ISNUMDGMTITLE" val="0"/>
  <p:tag name="KSO_WM_UNIT_PRESET_TEXT" val="目录"/>
  <p:tag name="KSO_WM_UNIT_NOCLEAR" val="0"/>
  <p:tag name="KSO_WM_UNIT_VALUE" val="3"/>
  <p:tag name="KSO_WM_UNIT_HIGHLIGHT" val="0"/>
  <p:tag name="KSO_WM_UNIT_COMPATIBLE" val="0"/>
  <p:tag name="KSO_WM_UNIT_DIAGRAM_ISNUMVISUAL" val="0"/>
  <p:tag name="KSO_WM_UNIT_DIAGRAM_ISREFERUNIT" val="0"/>
  <p:tag name="KSO_WM_UNIT_TYPE" val="a"/>
  <p:tag name="KSO_WM_UNIT_INDEX" val="1"/>
  <p:tag name="KSO_WM_UNIT_ID" val="custom20224478_3*a*1"/>
  <p:tag name="KSO_WM_TEMPLATE_CATEGORY" val="custom"/>
  <p:tag name="KSO_WM_TEMPLATE_INDEX" val="20224478"/>
  <p:tag name="KSO_WM_UNIT_LAYERLEVEL" val="1"/>
  <p:tag name="KSO_WM_TAG_VERSION" val="1.0"/>
  <p:tag name="KSO_WM_BEAUTIFY_FLAG" val="#wm#"/>
  <p:tag name="KSO_WM_DIAGRAM_GROUP_CODE" val="l1-1"/>
  <p:tag name="KSO_WM_CHIP_GROUPID" val="625cde1bfa96911f219257f2"/>
  <p:tag name="KSO_WM_CHIP_XID" val="625ce135fa96911f21925805"/>
  <p:tag name="KSO_WM_CHIP_FILLAREA_FILL_RULE" val="{&quot;fill_align&quot;:&quot;lm&quot;,&quot;fill_mode&quot;:&quot;fix&quot;,&quot;sacle_strategy&quot;:&quot;stretch&quot;}"/>
  <p:tag name="KSO_WM_ASSEMBLE_CHIP_INDEX" val="22380c7771fd4df19b6354cb33d79910"/>
  <p:tag name="KSO_WM_UNIT_USESOURCEFORMAT_APPLY" val="1"/>
</p:tagLst>
</file>

<file path=ppt/tags/tag12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e"/>
  <p:tag name="KSO_WM_UNIT_TYPE" val="l_h_i"/>
  <p:tag name="KSO_WM_UNIT_INDEX" val="1_4_1"/>
  <p:tag name="KSO_WM_UNIT_ID" val="diagram20228075_6*l_h_i*1_4_1"/>
  <p:tag name="KSO_WM_TEMPLATE_CATEGORY" val="diagram"/>
  <p:tag name="KSO_WM_TEMPLATE_INDEX" val="20228075"/>
  <p:tag name="KSO_WM_UNIT_LAYERLEVEL" val="1_1_1"/>
  <p:tag name="KSO_WM_TAG_VERSION" val="1.0"/>
  <p:tag name="KSO_WM_BEAUTIFY_FLAG" val="#wm#"/>
  <p:tag name="KSO_WM_UNIT_FILL_FORE_SCHEMECOLOR_INDEX" val="14"/>
  <p:tag name="KSO_WM_UNIT_FILL_TYPE" val="1"/>
  <p:tag name="KSO_WM_UNIT_TEXT_FILL_FORE_SCHEMECOLOR_INDEX" val="2"/>
  <p:tag name="KSO_WM_UNIT_TEXT_FILL_TYPE" val="1"/>
  <p:tag name="KSO_WM_UNIT_USESOURCEFORMAT_APPLY" val="1"/>
</p:tagLst>
</file>

<file path=ppt/tags/tag12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e"/>
  <p:tag name="KSO_WM_UNIT_TYPE" val="l_h_i"/>
  <p:tag name="KSO_WM_UNIT_INDEX" val="1_5_1"/>
  <p:tag name="KSO_WM_UNIT_ID" val="diagram20228075_6*l_h_i*1_5_1"/>
  <p:tag name="KSO_WM_TEMPLATE_CATEGORY" val="diagram"/>
  <p:tag name="KSO_WM_TEMPLATE_INDEX" val="20228075"/>
  <p:tag name="KSO_WM_UNIT_LAYERLEVEL" val="1_1_1"/>
  <p:tag name="KSO_WM_TAG_VERSION" val="1.0"/>
  <p:tag name="KSO_WM_BEAUTIFY_FLAG" val="#wm#"/>
  <p:tag name="KSO_WM_UNIT_FILL_FORE_SCHEMECOLOR_INDEX" val="14"/>
  <p:tag name="KSO_WM_UNIT_FILL_TYPE" val="1"/>
  <p:tag name="KSO_WM_UNIT_TEXT_FILL_FORE_SCHEMECOLOR_INDEX" val="2"/>
  <p:tag name="KSO_WM_UNIT_TEXT_FILL_TYPE" val="1"/>
  <p:tag name="KSO_WM_UNIT_USESOURCEFORMAT_APPLY" val="1"/>
</p:tagLst>
</file>

<file path=ppt/tags/tag12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e"/>
  <p:tag name="KSO_WM_UNIT_TYPE" val="l_h_i"/>
  <p:tag name="KSO_WM_UNIT_INDEX" val="1_6_1"/>
  <p:tag name="KSO_WM_UNIT_ID" val="diagram20228075_6*l_h_i*1_6_1"/>
  <p:tag name="KSO_WM_TEMPLATE_CATEGORY" val="diagram"/>
  <p:tag name="KSO_WM_TEMPLATE_INDEX" val="20228075"/>
  <p:tag name="KSO_WM_UNIT_LAYERLEVEL" val="1_1_1"/>
  <p:tag name="KSO_WM_TAG_VERSION" val="1.0"/>
  <p:tag name="KSO_WM_BEAUTIFY_FLAG" val="#wm#"/>
  <p:tag name="KSO_WM_UNIT_FILL_FORE_SCHEMECOLOR_INDEX" val="14"/>
  <p:tag name="KSO_WM_UNIT_FILL_TYPE" val="1"/>
  <p:tag name="KSO_WM_UNIT_TEXT_FILL_FORE_SCHEMECOLOR_INDEX" val="2"/>
  <p:tag name="KSO_WM_UNIT_TEXT_FILL_TYPE" val="1"/>
  <p:tag name="KSO_WM_UNIT_USESOURCEFORMAT_APPLY" val="1"/>
</p:tagLst>
</file>

<file path=ppt/tags/tag12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28075_6*l_h_i*1_1_1"/>
  <p:tag name="KSO_WM_TEMPLATE_CATEGORY" val="diagram"/>
  <p:tag name="KSO_WM_TEMPLATE_INDEX" val="20228075"/>
  <p:tag name="KSO_WM_UNIT_LAYERLEVEL" val="1_1_1"/>
  <p:tag name="KSO_WM_TAG_VERSION" val="1.0"/>
  <p:tag name="KSO_WM_BEAUTIFY_FLAG" val="#wm#"/>
  <p:tag name="KSO_WM_UNIT_TEXT_FILL_FORE_SCHEMECOLOR_INDEX" val="5"/>
  <p:tag name="KSO_WM_UNIT_TEXT_FILL_TYPE" val="1"/>
  <p:tag name="KSO_WM_UNIT_USESOURCEFORMAT_APPLY" val="1"/>
</p:tagLst>
</file>

<file path=ppt/tags/tag12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228075_6*l_h_i*1_3_1"/>
  <p:tag name="KSO_WM_TEMPLATE_CATEGORY" val="diagram"/>
  <p:tag name="KSO_WM_TEMPLATE_INDEX" val="20228075"/>
  <p:tag name="KSO_WM_UNIT_LAYERLEVEL" val="1_1_1"/>
  <p:tag name="KSO_WM_TAG_VERSION" val="1.0"/>
  <p:tag name="KSO_WM_BEAUTIFY_FLAG" val="#wm#"/>
  <p:tag name="KSO_WM_UNIT_TEXT_FILL_FORE_SCHEMECOLOR_INDEX" val="7"/>
  <p:tag name="KSO_WM_UNIT_TEXT_FILL_TYPE" val="1"/>
  <p:tag name="KSO_WM_UNIT_USESOURCEFORMAT_APPLY" val="1"/>
</p:tagLst>
</file>

<file path=ppt/tags/tag12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228075_6*l_h_i*1_2_1"/>
  <p:tag name="KSO_WM_TEMPLATE_CATEGORY" val="diagram"/>
  <p:tag name="KSO_WM_TEMPLATE_INDEX" val="20228075"/>
  <p:tag name="KSO_WM_UNIT_LAYERLEVEL" val="1_1_1"/>
  <p:tag name="KSO_WM_TAG_VERSION" val="1.0"/>
  <p:tag name="KSO_WM_BEAUTIFY_FLAG" val="#wm#"/>
  <p:tag name="KSO_WM_UNIT_TEXT_FILL_FORE_SCHEMECOLOR_INDEX" val="6"/>
  <p:tag name="KSO_WM_UNIT_TEXT_FILL_TYPE" val="1"/>
  <p:tag name="KSO_WM_UNIT_USESOURCEFORMAT_APPLY" val="1"/>
</p:tagLst>
</file>

<file path=ppt/tags/tag12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4_1"/>
  <p:tag name="KSO_WM_UNIT_ID" val="diagram20228075_6*l_h_i*1_4_1"/>
  <p:tag name="KSO_WM_TEMPLATE_CATEGORY" val="diagram"/>
  <p:tag name="KSO_WM_TEMPLATE_INDEX" val="20228075"/>
  <p:tag name="KSO_WM_UNIT_LAYERLEVEL" val="1_1_1"/>
  <p:tag name="KSO_WM_TAG_VERSION" val="1.0"/>
  <p:tag name="KSO_WM_BEAUTIFY_FLAG" val="#wm#"/>
  <p:tag name="KSO_WM_UNIT_TEXT_FILL_FORE_SCHEMECOLOR_INDEX" val="9"/>
  <p:tag name="KSO_WM_UNIT_TEXT_FILL_TYPE" val="1"/>
  <p:tag name="KSO_WM_UNIT_USESOURCEFORMAT_APPLY" val="1"/>
</p:tagLst>
</file>

<file path=ppt/tags/tag12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5_1"/>
  <p:tag name="KSO_WM_UNIT_ID" val="diagram20228075_6*l_h_i*1_5_1"/>
  <p:tag name="KSO_WM_TEMPLATE_CATEGORY" val="diagram"/>
  <p:tag name="KSO_WM_TEMPLATE_INDEX" val="20228075"/>
  <p:tag name="KSO_WM_UNIT_LAYERLEVEL" val="1_1_1"/>
  <p:tag name="KSO_WM_TAG_VERSION" val="1.0"/>
  <p:tag name="KSO_WM_BEAUTIFY_FLAG" val="#wm#"/>
  <p:tag name="KSO_WM_UNIT_TEXT_FILL_FORE_SCHEMECOLOR_INDEX" val="9"/>
  <p:tag name="KSO_WM_UNIT_TEXT_FILL_TYPE" val="1"/>
  <p:tag name="KSO_WM_UNIT_USESOURCEFORMAT_APPLY" val="1"/>
</p:tagLst>
</file>

<file path=ppt/tags/tag12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6_1"/>
  <p:tag name="KSO_WM_UNIT_ID" val="diagram20228075_6*l_h_i*1_6_1"/>
  <p:tag name="KSO_WM_TEMPLATE_CATEGORY" val="diagram"/>
  <p:tag name="KSO_WM_TEMPLATE_INDEX" val="20228075"/>
  <p:tag name="KSO_WM_UNIT_LAYERLEVEL" val="1_1_1"/>
  <p:tag name="KSO_WM_TAG_VERSION" val="1.0"/>
  <p:tag name="KSO_WM_BEAUTIFY_FLAG" val="#wm#"/>
  <p:tag name="KSO_WM_UNIT_TEXT_FILL_FORE_SCHEMECOLOR_INDEX" val="10"/>
  <p:tag name="KSO_WM_UNIT_TEXT_FILL_TYPE" val="1"/>
  <p:tag name="KSO_WM_UNIT_USESOURCEFORMAT_APPLY" val="1"/>
</p:tagLst>
</file>

<file path=ppt/tags/tag129.xml><?xml version="1.0" encoding="utf-8"?>
<p:tagLst xmlns:p="http://schemas.openxmlformats.org/presentationml/2006/main">
  <p:tag name="KSO_WM_SPECIAL_SOURCE" val="bdnull"/>
  <p:tag name="KSO_WM_SLIDE_ID" val="diagram20228075_6"/>
  <p:tag name="KSO_WM_TEMPLATE_SUBCATEGORY" val="0"/>
  <p:tag name="KSO_WM_TEMPLATE_MASTER_TYPE" val="1"/>
  <p:tag name="KSO_WM_TEMPLATE_COLOR_TYPE" val="0"/>
  <p:tag name="KSO_WM_SLIDE_ITEM_CNT" val="6"/>
  <p:tag name="KSO_WM_SLIDE_INDEX" val="6"/>
  <p:tag name="KSO_WM_TAG_VERSION" val="1.0"/>
  <p:tag name="KSO_WM_BEAUTIFY_FLAG" val="#wm#"/>
  <p:tag name="KSO_WM_TEMPLATE_CATEGORY" val="diagram"/>
  <p:tag name="KSO_WM_TEMPLATE_INDEX" val="20228075"/>
  <p:tag name="KSO_WM_SLIDE_TYPE" val="text"/>
  <p:tag name="KSO_WM_SLIDE_SUBTYPE" val="diag"/>
  <p:tag name="KSO_WM_SLIDE_SIZE" val="960.8*417.3"/>
  <p:tag name="KSO_WM_SLIDE_POSITION" val="0*105.5"/>
  <p:tag name="KSO_WM_DIAGRAM_GROUP_CODE" val="l1-1"/>
  <p:tag name="KSO_WM_SLIDE_DIAGTYPE" val="l"/>
  <p:tag name="KSO_WM_SLIDE_LAYOUT" val="a_b_l"/>
  <p:tag name="KSO_WM_SLIDE_LAYOUT_CNT" val="1_1_1"/>
</p:tagLst>
</file>

<file path=ppt/tags/tag13.xml><?xml version="1.0" encoding="utf-8"?>
<p:tagLst xmlns:p="http://schemas.openxmlformats.org/presentationml/2006/main">
  <p:tag name="KSO_WM_UNIT_BLOCK" val="0"/>
  <p:tag name="KSO_WM_UNIT_DEC_AREA_ID" val="90eeb9d8a53d4657b8fed13d3f0f7914"/>
  <p:tag name="KSO_WM_UNIT_HIGHLIGHT" val="0"/>
  <p:tag name="KSO_WM_UNIT_COMPATIBLE" val="0"/>
  <p:tag name="KSO_WM_UNIT_DIAGRAM_ISNUMVISUAL" val="0"/>
  <p:tag name="KSO_WM_UNIT_DIAGRAM_ISREFERUNIT" val="0"/>
  <p:tag name="KSO_WM_UNIT_TYPE" val="i"/>
  <p:tag name="KSO_WM_UNIT_INDEX" val="1"/>
  <p:tag name="KSO_WM_UNIT_ID" val="custom20224478_3*i*1"/>
  <p:tag name="KSO_WM_TEMPLATE_CATEGORY" val="custom"/>
  <p:tag name="KSO_WM_TEMPLATE_INDEX" val="20224478"/>
  <p:tag name="KSO_WM_UNIT_LAYERLEVEL" val="1"/>
  <p:tag name="KSO_WM_TAG_VERSION" val="1.0"/>
  <p:tag name="KSO_WM_BEAUTIFY_FLAG" val="#wm#"/>
  <p:tag name="KSO_WM_DIAGRAM_GROUP_CODE" val="l1-1"/>
  <p:tag name="KSO_WM_CHIP_GROUPID" val="625cde1bfa96911f219257f2"/>
  <p:tag name="KSO_WM_CHIP_XID" val="625ce135fa96911f21925805"/>
  <p:tag name="KSO_WM_CHIP_FILLAREA_FILL_RULE" val="{&quot;fill_align&quot;:&quot;lm&quot;,&quot;fill_mode&quot;:&quot;fix&quot;,&quot;sacle_strategy&quot;:&quot;stretch&quot;}"/>
  <p:tag name="KSO_WM_UNIT_DEC_SUPPORTCHANGEPIC" val="0"/>
  <p:tag name="KSO_WM_UNIT_DEC_CHANGEPICRESERVED" val="0"/>
  <p:tag name="KSO_WM_ASSEMBLE_CHIP_INDEX" val="22380c7771fd4df19b6354cb33d79910"/>
  <p:tag name="KSO_WM_UNIT_LINE_FORE_SCHEMECOLOR_INDEX_BRIGHTNESS" val="0"/>
  <p:tag name="KSO_WM_UNIT_LINE_FORE_SCHEMECOLOR_INDEX" val="5"/>
  <p:tag name="KSO_WM_UNIT_LINE_FILL_TYPE" val="2"/>
  <p:tag name="KSO_WM_UNIT_USESOURCEFORMAT_APPLY" val="1"/>
</p:tagLst>
</file>

<file path=ppt/tags/tag130.xml><?xml version="1.0" encoding="utf-8"?>
<p:tagLst xmlns:p="http://schemas.openxmlformats.org/presentationml/2006/main">
  <p:tag name="KSO_WM_BEAUTIFY_FLAG" val="#wm#"/>
  <p:tag name="KSO_WM_TEMPLATE_CATEGORY" val="custom"/>
  <p:tag name="KSO_WM_TEMPLATE_INDEX" val="20205081"/>
</p:tagLst>
</file>

<file path=ppt/tags/tag131.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7941"/>
  <p:tag name="KSO_WM_TAG_VERSION" val="1.0"/>
  <p:tag name="KSO_WM_BEAUTIFY_FLAG" val="#wm#"/>
  <p:tag name="KSO_WM_UNIT_TYPE" val="l_h_i"/>
  <p:tag name="KSO_WM_UNIT_INDEX" val="1_5_1"/>
  <p:tag name="KSO_WM_UNIT_ID" val="diagram20227941_6*l_h_i*1_5_1"/>
  <p:tag name="KSO_WM_UNIT_LAYERLEVEL" val="1_1_1"/>
  <p:tag name="KSO_WM_DIAGRAM_GROUP_CODE" val="l1-1"/>
  <p:tag name="KSO_WM_UNIT_FILL_FORE_SCHEMECOLOR_INDEX" val="5"/>
  <p:tag name="KSO_WM_UNIT_FILL_TYPE" val="1"/>
  <p:tag name="KSO_WM_UNIT_TEXT_FILL_FORE_SCHEMECOLOR_INDEX" val="2"/>
  <p:tag name="KSO_WM_UNIT_TEXT_FILL_TYPE" val="1"/>
  <p:tag name="KSO_WM_UNIT_USESOURCEFORMAT_APPLY" val="1"/>
</p:tagLst>
</file>

<file path=ppt/tags/tag132.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7941"/>
  <p:tag name="KSO_WM_TAG_VERSION" val="1.0"/>
  <p:tag name="KSO_WM_BEAUTIFY_FLAG" val="#wm#"/>
  <p:tag name="KSO_WM_UNIT_TYPE" val="l_h_i"/>
  <p:tag name="KSO_WM_UNIT_INDEX" val="1_5_2"/>
  <p:tag name="KSO_WM_UNIT_ID" val="diagram20227941_6*l_h_i*1_5_2"/>
  <p:tag name="KSO_WM_UNIT_LAYERLEVEL" val="1_1_1"/>
  <p:tag name="KSO_WM_DIAGRAM_GROUP_CODE" val="l1-1"/>
  <p:tag name="KSO_WM_UNIT_FILL_FORE_SCHEMECOLOR_INDEX" val="5"/>
  <p:tag name="KSO_WM_UNIT_FILL_TYPE" val="1"/>
  <p:tag name="KSO_WM_UNIT_TEXT_FILL_FORE_SCHEMECOLOR_INDEX" val="2"/>
  <p:tag name="KSO_WM_UNIT_TEXT_FILL_TYPE" val="1"/>
  <p:tag name="KSO_WM_UNIT_USESOURCEFORMAT_APPLY" val="1"/>
</p:tagLst>
</file>

<file path=ppt/tags/tag133.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7941"/>
  <p:tag name="KSO_WM_TAG_VERSION" val="1.0"/>
  <p:tag name="KSO_WM_BEAUTIFY_FLAG" val="#wm#"/>
  <p:tag name="KSO_WM_UNIT_TYPE" val="l_h_i"/>
  <p:tag name="KSO_WM_UNIT_INDEX" val="1_5_3"/>
  <p:tag name="KSO_WM_UNIT_ID" val="diagram20227941_6*l_h_i*1_5_3"/>
  <p:tag name="KSO_WM_UNIT_LAYERLEVEL" val="1_1_1"/>
  <p:tag name="KSO_WM_DIAGRAM_GROUP_CODE" val="l1-1"/>
  <p:tag name="KSO_WM_UNIT_LINE_FORE_SCHEMECOLOR_INDEX" val="5"/>
  <p:tag name="KSO_WM_UNIT_LINE_FILL_TYPE" val="2"/>
  <p:tag name="KSO_WM_UNIT_TEXT_FILL_FORE_SCHEMECOLOR_INDEX" val="2"/>
  <p:tag name="KSO_WM_UNIT_TEXT_FILL_TYPE" val="1"/>
  <p:tag name="KSO_WM_UNIT_USESOURCEFORMAT_APPLY" val="1"/>
</p:tagLst>
</file>

<file path=ppt/tags/tag134.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7941"/>
  <p:tag name="KSO_WM_TAG_VERSION" val="1.0"/>
  <p:tag name="KSO_WM_BEAUTIFY_FLAG" val="#wm#"/>
  <p:tag name="KSO_WM_UNIT_VALUE" val="120*120"/>
  <p:tag name="KSO_WM_UNIT_TYPE" val="l_h_x"/>
  <p:tag name="KSO_WM_UNIT_INDEX" val="1_5_1"/>
  <p:tag name="KSO_WM_UNIT_ID" val="diagram20227941_6*l_h_x*1_5_1"/>
  <p:tag name="KSO_WM_UNIT_LAYERLEVEL" val="1_1_1"/>
  <p:tag name="KSO_WM_DIAGRAM_GROUP_CODE" val="l1-1"/>
  <p:tag name="KSO_WM_UNIT_USESOURCEFORMAT_APPLY" val="1"/>
</p:tagLst>
</file>

<file path=ppt/tags/tag135.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7941"/>
  <p:tag name="KSO_WM_TAG_VERSION" val="1.0"/>
  <p:tag name="KSO_WM_BEAUTIFY_FLAG" val="#wm#"/>
  <p:tag name="KSO_WM_UNIT_ISCONTENTSTITLE" val="0"/>
  <p:tag name="KSO_WM_UNIT_ISNUMDGMTITLE" val="0"/>
  <p:tag name="KSO_WM_UNIT_PRESET_TEXT" val="请添加小标题"/>
  <p:tag name="KSO_WM_UNIT_NOCLEAR" val="0"/>
  <p:tag name="KSO_WM_UNIT_TYPE" val="l_h_a"/>
  <p:tag name="KSO_WM_UNIT_INDEX" val="1_5_1"/>
  <p:tag name="KSO_WM_UNIT_ID" val="diagram20227941_6*l_h_a*1_5_1"/>
  <p:tag name="KSO_WM_UNIT_LAYERLEVEL" val="1_1_1"/>
  <p:tag name="KSO_WM_DIAGRAM_GROUP_CODE" val="l1-1"/>
  <p:tag name="KSO_WM_UNIT_TEXT_FILL_FORE_SCHEMECOLOR_INDEX" val="5"/>
  <p:tag name="KSO_WM_UNIT_TEXT_FILL_TYPE" val="1"/>
  <p:tag name="KSO_WM_UNIT_USESOURCEFORMAT_APPLY" val="1"/>
</p:tagLst>
</file>

<file path=ppt/tags/tag136.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7941"/>
  <p:tag name="KSO_WM_TAG_VERSION" val="1.0"/>
  <p:tag name="KSO_WM_BEAUTIFY_FLAG" val="#wm#"/>
  <p:tag name="KSO_WM_UNIT_TYPE" val="l_h_i"/>
  <p:tag name="KSO_WM_UNIT_INDEX" val="1_6_1"/>
  <p:tag name="KSO_WM_UNIT_ID" val="diagram20227941_6*l_h_i*1_6_1"/>
  <p:tag name="KSO_WM_UNIT_LAYERLEVEL" val="1_1_1"/>
  <p:tag name="KSO_WM_DIAGRAM_GROUP_CODE" val="l1-1"/>
  <p:tag name="KSO_WM_UNIT_FILL_FORE_SCHEMECOLOR_INDEX" val="7"/>
  <p:tag name="KSO_WM_UNIT_FILL_TYPE" val="1"/>
  <p:tag name="KSO_WM_UNIT_TEXT_FILL_FORE_SCHEMECOLOR_INDEX" val="10"/>
  <p:tag name="KSO_WM_UNIT_TEXT_FILL_TYPE" val="1"/>
  <p:tag name="KSO_WM_UNIT_USESOURCEFORMAT_APPLY" val="1"/>
</p:tagLst>
</file>

<file path=ppt/tags/tag137.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7941"/>
  <p:tag name="KSO_WM_TAG_VERSION" val="1.0"/>
  <p:tag name="KSO_WM_BEAUTIFY_FLAG" val="#wm#"/>
  <p:tag name="KSO_WM_UNIT_TYPE" val="l_h_i"/>
  <p:tag name="KSO_WM_UNIT_INDEX" val="1_6_2"/>
  <p:tag name="KSO_WM_UNIT_ID" val="diagram20227941_6*l_h_i*1_6_2"/>
  <p:tag name="KSO_WM_UNIT_LAYERLEVEL" val="1_1_1"/>
  <p:tag name="KSO_WM_DIAGRAM_GROUP_CODE" val="l1-1"/>
  <p:tag name="KSO_WM_UNIT_FILL_FORE_SCHEMECOLOR_INDEX" val="7"/>
  <p:tag name="KSO_WM_UNIT_FILL_TYPE" val="1"/>
  <p:tag name="KSO_WM_UNIT_TEXT_FILL_FORE_SCHEMECOLOR_INDEX" val="2"/>
  <p:tag name="KSO_WM_UNIT_TEXT_FILL_TYPE" val="1"/>
  <p:tag name="KSO_WM_UNIT_USESOURCEFORMAT_APPLY" val="1"/>
</p:tagLst>
</file>

<file path=ppt/tags/tag138.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7941"/>
  <p:tag name="KSO_WM_TAG_VERSION" val="1.0"/>
  <p:tag name="KSO_WM_BEAUTIFY_FLAG" val="#wm#"/>
  <p:tag name="KSO_WM_UNIT_TYPE" val="l_h_i"/>
  <p:tag name="KSO_WM_UNIT_INDEX" val="1_6_3"/>
  <p:tag name="KSO_WM_UNIT_ID" val="diagram20227941_6*l_h_i*1_6_3"/>
  <p:tag name="KSO_WM_UNIT_LAYERLEVEL" val="1_1_1"/>
  <p:tag name="KSO_WM_DIAGRAM_GROUP_CODE" val="l1-1"/>
  <p:tag name="KSO_WM_UNIT_LINE_FORE_SCHEMECOLOR_INDEX" val="7"/>
  <p:tag name="KSO_WM_UNIT_LINE_FILL_TYPE" val="2"/>
  <p:tag name="KSO_WM_UNIT_TEXT_FILL_FORE_SCHEMECOLOR_INDEX" val="10"/>
  <p:tag name="KSO_WM_UNIT_TEXT_FILL_TYPE" val="1"/>
  <p:tag name="KSO_WM_UNIT_USESOURCEFORMAT_APPLY" val="1"/>
</p:tagLst>
</file>

<file path=ppt/tags/tag139.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7941"/>
  <p:tag name="KSO_WM_TAG_VERSION" val="1.0"/>
  <p:tag name="KSO_WM_BEAUTIFY_FLAG" val="#wm#"/>
  <p:tag name="KSO_WM_UNIT_VALUE" val="120*120"/>
  <p:tag name="KSO_WM_UNIT_TYPE" val="l_h_x"/>
  <p:tag name="KSO_WM_UNIT_INDEX" val="1_6_1"/>
  <p:tag name="KSO_WM_UNIT_ID" val="diagram20227941_6*l_h_x*1_6_1"/>
  <p:tag name="KSO_WM_UNIT_LAYERLEVEL" val="1_1_1"/>
  <p:tag name="KSO_WM_DIAGRAM_GROUP_CODE" val="l1-1"/>
  <p:tag name="KSO_WM_UNIT_USESOURCEFORMAT_APPLY" val="1"/>
</p:tagLst>
</file>

<file path=ppt/tags/tag14.xml><?xml version="1.0" encoding="utf-8"?>
<p:tagLst xmlns:p="http://schemas.openxmlformats.org/presentationml/2006/main">
  <p:tag name="KSO_WM_UNIT_BLOCK" val="0"/>
  <p:tag name="KSO_WM_UNIT_DEC_AREA_ID" val="12ede0b1b49c4a6f87533a00b4cc21fa"/>
  <p:tag name="KSO_WM_UNIT_HIGHLIGHT" val="0"/>
  <p:tag name="KSO_WM_UNIT_COMPATIBLE" val="0"/>
  <p:tag name="KSO_WM_UNIT_DIAGRAM_ISNUMVISUAL" val="0"/>
  <p:tag name="KSO_WM_UNIT_DIAGRAM_ISREFERUNIT" val="0"/>
  <p:tag name="KSO_WM_UNIT_TYPE" val="i"/>
  <p:tag name="KSO_WM_UNIT_INDEX" val="2"/>
  <p:tag name="KSO_WM_UNIT_ID" val="custom20224478_3*i*2"/>
  <p:tag name="KSO_WM_TEMPLATE_CATEGORY" val="custom"/>
  <p:tag name="KSO_WM_TEMPLATE_INDEX" val="20224478"/>
  <p:tag name="KSO_WM_UNIT_LAYERLEVEL" val="1"/>
  <p:tag name="KSO_WM_TAG_VERSION" val="1.0"/>
  <p:tag name="KSO_WM_BEAUTIFY_FLAG" val="#wm#"/>
  <p:tag name="KSO_WM_DIAGRAM_GROUP_CODE" val="l1-1"/>
  <p:tag name="KSO_WM_CHIP_GROUPID" val="625cde1bfa96911f219257f2"/>
  <p:tag name="KSO_WM_CHIP_XID" val="625ce135fa96911f21925805"/>
  <p:tag name="KSO_WM_CHIP_FILLAREA_FILL_RULE" val="{&quot;fill_align&quot;:&quot;lm&quot;,&quot;fill_mode&quot;:&quot;fix&quot;,&quot;sacle_strategy&quot;:&quot;stretch&quot;}"/>
  <p:tag name="KSO_WM_UNIT_DEC_SUPPORTCHANGEPIC" val="0"/>
  <p:tag name="KSO_WM_UNIT_DEC_CHANGEPICRESERVED" val="0"/>
  <p:tag name="KSO_WM_ASSEMBLE_CHIP_INDEX" val="22380c7771fd4df19b6354cb33d79910"/>
  <p:tag name="KSO_WM_UNIT_LINE_FORE_SCHEMECOLOR_INDEX_BRIGHTNESS" val="-0.25"/>
  <p:tag name="KSO_WM_UNIT_LINE_FORE_SCHEMECOLOR_INDEX" val="5"/>
  <p:tag name="KSO_WM_UNIT_LINE_FILL_TYPE" val="2"/>
  <p:tag name="KSO_WM_UNIT_USESOURCEFORMAT_APPLY" val="1"/>
</p:tagLst>
</file>

<file path=ppt/tags/tag140.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7941"/>
  <p:tag name="KSO_WM_TAG_VERSION" val="1.0"/>
  <p:tag name="KSO_WM_BEAUTIFY_FLAG" val="#wm#"/>
  <p:tag name="KSO_WM_UNIT_ISCONTENTSTITLE" val="0"/>
  <p:tag name="KSO_WM_UNIT_ISNUMDGMTITLE" val="0"/>
  <p:tag name="KSO_WM_UNIT_PRESET_TEXT" val="请添加小标题"/>
  <p:tag name="KSO_WM_UNIT_NOCLEAR" val="0"/>
  <p:tag name="KSO_WM_UNIT_TYPE" val="l_h_a"/>
  <p:tag name="KSO_WM_UNIT_INDEX" val="1_6_1"/>
  <p:tag name="KSO_WM_UNIT_ID" val="diagram20227941_6*l_h_a*1_6_1"/>
  <p:tag name="KSO_WM_UNIT_LAYERLEVEL" val="1_1_1"/>
  <p:tag name="KSO_WM_DIAGRAM_GROUP_CODE" val="l1-1"/>
  <p:tag name="KSO_WM_UNIT_TEXT_FILL_FORE_SCHEMECOLOR_INDEX" val="7"/>
  <p:tag name="KSO_WM_UNIT_TEXT_FILL_TYPE" val="1"/>
  <p:tag name="KSO_WM_UNIT_USESOURCEFORMAT_APPLY" val="1"/>
</p:tagLst>
</file>

<file path=ppt/tags/tag141.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7941"/>
  <p:tag name="KSO_WM_TAG_VERSION" val="1.0"/>
  <p:tag name="KSO_WM_BEAUTIFY_FLAG" val="#wm#"/>
  <p:tag name="KSO_WM_UNIT_TYPE" val="l_h_i"/>
  <p:tag name="KSO_WM_UNIT_INDEX" val="1_2_1"/>
  <p:tag name="KSO_WM_UNIT_ID" val="diagram20227941_6*l_h_i*1_2_1"/>
  <p:tag name="KSO_WM_UNIT_LAYERLEVEL" val="1_1_1"/>
  <p:tag name="KSO_WM_DIAGRAM_GROUP_CODE" val="l1-1"/>
  <p:tag name="KSO_WM_UNIT_FILL_FORE_SCHEMECOLOR_INDEX" val="6"/>
  <p:tag name="KSO_WM_UNIT_FILL_TYPE" val="1"/>
  <p:tag name="KSO_WM_UNIT_TEXT_FILL_FORE_SCHEMECOLOR_INDEX" val="2"/>
  <p:tag name="KSO_WM_UNIT_TEXT_FILL_TYPE" val="1"/>
  <p:tag name="KSO_WM_UNIT_USESOURCEFORMAT_APPLY" val="1"/>
</p:tagLst>
</file>

<file path=ppt/tags/tag142.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7941"/>
  <p:tag name="KSO_WM_TAG_VERSION" val="1.0"/>
  <p:tag name="KSO_WM_BEAUTIFY_FLAG" val="#wm#"/>
  <p:tag name="KSO_WM_UNIT_TYPE" val="l_h_i"/>
  <p:tag name="KSO_WM_UNIT_INDEX" val="1_2_2"/>
  <p:tag name="KSO_WM_UNIT_ID" val="diagram20227941_6*l_h_i*1_2_2"/>
  <p:tag name="KSO_WM_UNIT_LAYERLEVEL" val="1_1_1"/>
  <p:tag name="KSO_WM_DIAGRAM_GROUP_CODE" val="l1-1"/>
  <p:tag name="KSO_WM_UNIT_FILL_FORE_SCHEMECOLOR_INDEX" val="6"/>
  <p:tag name="KSO_WM_UNIT_FILL_TYPE" val="1"/>
  <p:tag name="KSO_WM_UNIT_TEXT_FILL_FORE_SCHEMECOLOR_INDEX" val="2"/>
  <p:tag name="KSO_WM_UNIT_TEXT_FILL_TYPE" val="1"/>
  <p:tag name="KSO_WM_UNIT_USESOURCEFORMAT_APPLY" val="1"/>
</p:tagLst>
</file>

<file path=ppt/tags/tag143.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7941"/>
  <p:tag name="KSO_WM_TAG_VERSION" val="1.0"/>
  <p:tag name="KSO_WM_BEAUTIFY_FLAG" val="#wm#"/>
  <p:tag name="KSO_WM_UNIT_TYPE" val="l_h_i"/>
  <p:tag name="KSO_WM_UNIT_INDEX" val="1_2_3"/>
  <p:tag name="KSO_WM_UNIT_ID" val="diagram20227941_6*l_h_i*1_2_3"/>
  <p:tag name="KSO_WM_UNIT_LAYERLEVEL" val="1_1_1"/>
  <p:tag name="KSO_WM_DIAGRAM_GROUP_CODE" val="l1-1"/>
  <p:tag name="KSO_WM_UNIT_LINE_FORE_SCHEMECOLOR_INDEX" val="6"/>
  <p:tag name="KSO_WM_UNIT_LINE_FILL_TYPE" val="2"/>
  <p:tag name="KSO_WM_UNIT_TEXT_FILL_FORE_SCHEMECOLOR_INDEX" val="2"/>
  <p:tag name="KSO_WM_UNIT_TEXT_FILL_TYPE" val="1"/>
  <p:tag name="KSO_WM_UNIT_USESOURCEFORMAT_APPLY" val="1"/>
</p:tagLst>
</file>

<file path=ppt/tags/tag144.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7941"/>
  <p:tag name="KSO_WM_TAG_VERSION" val="1.0"/>
  <p:tag name="KSO_WM_BEAUTIFY_FLAG" val="#wm#"/>
  <p:tag name="KSO_WM_UNIT_VALUE" val="120*120"/>
  <p:tag name="KSO_WM_UNIT_TYPE" val="l_h_x"/>
  <p:tag name="KSO_WM_UNIT_INDEX" val="1_2_1"/>
  <p:tag name="KSO_WM_UNIT_ID" val="diagram20227941_6*l_h_x*1_2_1"/>
  <p:tag name="KSO_WM_UNIT_LAYERLEVEL" val="1_1_1"/>
  <p:tag name="KSO_WM_DIAGRAM_GROUP_CODE" val="l1-1"/>
  <p:tag name="KSO_WM_UNIT_USESOURCEFORMAT_APPLY" val="1"/>
</p:tagLst>
</file>

<file path=ppt/tags/tag145.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7941"/>
  <p:tag name="KSO_WM_TAG_VERSION" val="1.0"/>
  <p:tag name="KSO_WM_BEAUTIFY_FLAG" val="#wm#"/>
  <p:tag name="KSO_WM_UNIT_ISCONTENTSTITLE" val="0"/>
  <p:tag name="KSO_WM_UNIT_ISNUMDGMTITLE" val="0"/>
  <p:tag name="KSO_WM_UNIT_PRESET_TEXT" val="请添加小标题"/>
  <p:tag name="KSO_WM_UNIT_NOCLEAR" val="0"/>
  <p:tag name="KSO_WM_UNIT_VALUE" val="7"/>
  <p:tag name="KSO_WM_UNIT_TYPE" val="l_h_a"/>
  <p:tag name="KSO_WM_UNIT_INDEX" val="1_2_1"/>
  <p:tag name="KSO_WM_UNIT_ID" val="diagram20227941_6*l_h_a*1_2_1"/>
  <p:tag name="KSO_WM_UNIT_LAYERLEVEL" val="1_1_1"/>
  <p:tag name="KSO_WM_DIAGRAM_GROUP_CODE" val="l1-1"/>
  <p:tag name="KSO_WM_UNIT_TEXT_FILL_FORE_SCHEMECOLOR_INDEX" val="6"/>
  <p:tag name="KSO_WM_UNIT_TEXT_FILL_TYPE" val="1"/>
  <p:tag name="KSO_WM_UNIT_USESOURCEFORMAT_APPLY" val="1"/>
</p:tagLst>
</file>

<file path=ppt/tags/tag146.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7941"/>
  <p:tag name="KSO_WM_TAG_VERSION" val="1.0"/>
  <p:tag name="KSO_WM_BEAUTIFY_FLAG" val="#wm#"/>
  <p:tag name="KSO_WM_UNIT_TYPE" val="l_h_i"/>
  <p:tag name="KSO_WM_UNIT_INDEX" val="1_1_1"/>
  <p:tag name="KSO_WM_UNIT_ID" val="diagram20227941_6*l_h_i*1_1_1"/>
  <p:tag name="KSO_WM_UNIT_LAYERLEVEL" val="1_1_1"/>
  <p:tag name="KSO_WM_DIAGRAM_GROUP_CODE" val="l1-1"/>
  <p:tag name="KSO_WM_UNIT_FILL_FORE_SCHEMECOLOR_INDEX" val="9"/>
  <p:tag name="KSO_WM_UNIT_FILL_TYPE" val="1"/>
  <p:tag name="KSO_WM_UNIT_TEXT_FILL_FORE_SCHEMECOLOR_INDEX" val="2"/>
  <p:tag name="KSO_WM_UNIT_TEXT_FILL_TYPE" val="1"/>
  <p:tag name="KSO_WM_UNIT_USESOURCEFORMAT_APPLY" val="1"/>
</p:tagLst>
</file>

<file path=ppt/tags/tag147.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7941"/>
  <p:tag name="KSO_WM_TAG_VERSION" val="1.0"/>
  <p:tag name="KSO_WM_BEAUTIFY_FLAG" val="#wm#"/>
  <p:tag name="KSO_WM_UNIT_TYPE" val="l_h_i"/>
  <p:tag name="KSO_WM_UNIT_INDEX" val="1_1_2"/>
  <p:tag name="KSO_WM_UNIT_ID" val="diagram20227941_6*l_h_i*1_1_2"/>
  <p:tag name="KSO_WM_UNIT_LAYERLEVEL" val="1_1_1"/>
  <p:tag name="KSO_WM_DIAGRAM_GROUP_CODE" val="l1-1"/>
  <p:tag name="KSO_WM_UNIT_FILL_FORE_SCHEMECOLOR_INDEX" val="9"/>
  <p:tag name="KSO_WM_UNIT_FILL_TYPE" val="1"/>
  <p:tag name="KSO_WM_UNIT_TEXT_FILL_FORE_SCHEMECOLOR_INDEX" val="2"/>
  <p:tag name="KSO_WM_UNIT_TEXT_FILL_TYPE" val="1"/>
  <p:tag name="KSO_WM_UNIT_USESOURCEFORMAT_APPLY" val="1"/>
</p:tagLst>
</file>

<file path=ppt/tags/tag148.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7941"/>
  <p:tag name="KSO_WM_TAG_VERSION" val="1.0"/>
  <p:tag name="KSO_WM_BEAUTIFY_FLAG" val="#wm#"/>
  <p:tag name="KSO_WM_UNIT_TYPE" val="l_h_i"/>
  <p:tag name="KSO_WM_UNIT_INDEX" val="1_1_3"/>
  <p:tag name="KSO_WM_UNIT_ID" val="diagram20227941_6*l_h_i*1_1_3"/>
  <p:tag name="KSO_WM_UNIT_LAYERLEVEL" val="1_1_1"/>
  <p:tag name="KSO_WM_DIAGRAM_GROUP_CODE" val="l1-1"/>
  <p:tag name="KSO_WM_UNIT_LINE_FORE_SCHEMECOLOR_INDEX" val="9"/>
  <p:tag name="KSO_WM_UNIT_LINE_FILL_TYPE" val="2"/>
  <p:tag name="KSO_WM_UNIT_TEXT_FILL_FORE_SCHEMECOLOR_INDEX" val="2"/>
  <p:tag name="KSO_WM_UNIT_TEXT_FILL_TYPE" val="1"/>
  <p:tag name="KSO_WM_UNIT_USESOURCEFORMAT_APPLY" val="1"/>
</p:tagLst>
</file>

<file path=ppt/tags/tag149.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7941"/>
  <p:tag name="KSO_WM_TAG_VERSION" val="1.0"/>
  <p:tag name="KSO_WM_BEAUTIFY_FLAG" val="#wm#"/>
  <p:tag name="KSO_WM_UNIT_VALUE" val="120*120"/>
  <p:tag name="KSO_WM_UNIT_TYPE" val="l_h_x"/>
  <p:tag name="KSO_WM_UNIT_INDEX" val="1_1_1"/>
  <p:tag name="KSO_WM_UNIT_ID" val="diagram20227941_6*l_h_x*1_1_1"/>
  <p:tag name="KSO_WM_UNIT_LAYERLEVEL" val="1_1_1"/>
  <p:tag name="KSO_WM_DIAGRAM_GROUP_CODE" val="l1-1"/>
  <p:tag name="KSO_WM_UNIT_USESOURCEFORMAT_APPLY" val="1"/>
</p:tagLst>
</file>

<file path=ppt/tags/tag15.xml><?xml version="1.0" encoding="utf-8"?>
<p:tagLst xmlns:p="http://schemas.openxmlformats.org/presentationml/2006/main">
  <p:tag name="KSO_WM_UNIT_BLOCK" val="0"/>
  <p:tag name="KSO_WM_UNIT_DEC_AREA_ID" val="d8bd1d45f63a4e35a4535faab8b528e2"/>
  <p:tag name="KSO_WM_UNIT_ISCONTENTSTITLE" val="0"/>
  <p:tag name="KSO_WM_UNIT_ISNUMDGMTITLE" val="0"/>
  <p:tag name="KSO_WM_UNIT_PRESET_TEXT" val="单击此处添加标题"/>
  <p:tag name="KSO_WM_UNIT_NOCLEAR" val="0"/>
  <p:tag name="KSO_WM_UNIT_HIGHLIGHT" val="0"/>
  <p:tag name="KSO_WM_UNIT_COMPATIBLE" val="0"/>
  <p:tag name="KSO_WM_UNIT_DIAGRAM_ISNUMVISUAL" val="0"/>
  <p:tag name="KSO_WM_UNIT_DIAGRAM_ISREFERUNIT" val="0"/>
  <p:tag name="KSO_WM_UNIT_TYPE" val="l_h_a"/>
  <p:tag name="KSO_WM_UNIT_INDEX" val="1_2_1"/>
  <p:tag name="KSO_WM_UNIT_ID" val="custom20224478_3*l_h_a*1_2_1"/>
  <p:tag name="KSO_WM_TEMPLATE_CATEGORY" val="custom"/>
  <p:tag name="KSO_WM_TEMPLATE_INDEX" val="20224478"/>
  <p:tag name="KSO_WM_UNIT_LAYERLEVEL" val="1_1_1"/>
  <p:tag name="KSO_WM_TAG_VERSION" val="1.0"/>
  <p:tag name="KSO_WM_BEAUTIFY_FLAG" val="#wm#"/>
  <p:tag name="KSO_WM_DIAGRAM_GROUP_CODE" val="l1-1"/>
  <p:tag name="KSO_WM_CHIP_GROUPID" val="625cde1bfa96911f219257f2"/>
  <p:tag name="KSO_WM_CHIP_XID" val="625ce135fa96911f21925805"/>
  <p:tag name="KSO_WM_UNIT_TEXT_FILL_FORE_SCHEMECOLOR_INDEX_BRIGHTNESS" val="0"/>
  <p:tag name="KSO_WM_UNIT_TEXT_FILL_FORE_SCHEMECOLOR_INDEX" val="13"/>
  <p:tag name="KSO_WM_UNIT_TEXT_FILL_TYPE" val="1"/>
  <p:tag name="KSO_WM_UNIT_VALUE" val="10"/>
  <p:tag name="KSO_WM_UNIT_USESOURCEFORMAT_APPLY" val="1"/>
</p:tagLst>
</file>

<file path=ppt/tags/tag150.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7941"/>
  <p:tag name="KSO_WM_TAG_VERSION" val="1.0"/>
  <p:tag name="KSO_WM_BEAUTIFY_FLAG" val="#wm#"/>
  <p:tag name="KSO_WM_UNIT_ISCONTENTSTITLE" val="0"/>
  <p:tag name="KSO_WM_UNIT_ISNUMDGMTITLE" val="0"/>
  <p:tag name="KSO_WM_UNIT_PRESET_TEXT" val="请添加小标题"/>
  <p:tag name="KSO_WM_UNIT_NOCLEAR" val="0"/>
  <p:tag name="KSO_WM_UNIT_VALUE" val="7"/>
  <p:tag name="KSO_WM_UNIT_TYPE" val="l_h_a"/>
  <p:tag name="KSO_WM_UNIT_INDEX" val="1_1_1"/>
  <p:tag name="KSO_WM_UNIT_ID" val="diagram20227941_6*l_h_a*1_1_1"/>
  <p:tag name="KSO_WM_UNIT_LAYERLEVEL" val="1_1_1"/>
  <p:tag name="KSO_WM_DIAGRAM_GROUP_CODE" val="l1-1"/>
  <p:tag name="KSO_WM_UNIT_TEXT_FILL_FORE_SCHEMECOLOR_INDEX" val="9"/>
  <p:tag name="KSO_WM_UNIT_TEXT_FILL_TYPE" val="1"/>
  <p:tag name="KSO_WM_UNIT_USESOURCEFORMAT_APPLY" val="1"/>
</p:tagLst>
</file>

<file path=ppt/tags/tag151.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7941"/>
  <p:tag name="KSO_WM_TAG_VERSION" val="1.0"/>
  <p:tag name="KSO_WM_BEAUTIFY_FLAG" val="#wm#"/>
  <p:tag name="KSO_WM_UNIT_TYPE" val="l_h_i"/>
  <p:tag name="KSO_WM_UNIT_INDEX" val="1_4_1"/>
  <p:tag name="KSO_WM_UNIT_ID" val="diagram20227941_6*l_h_i*1_4_1"/>
  <p:tag name="KSO_WM_UNIT_LAYERLEVEL" val="1_1_1"/>
  <p:tag name="KSO_WM_DIAGRAM_GROUP_CODE" val="l1-1"/>
  <p:tag name="KSO_WM_UNIT_FILL_FORE_SCHEMECOLOR_INDEX" val="8"/>
  <p:tag name="KSO_WM_UNIT_FILL_TYPE" val="1"/>
  <p:tag name="KSO_WM_UNIT_TEXT_FILL_FORE_SCHEMECOLOR_INDEX" val="10"/>
  <p:tag name="KSO_WM_UNIT_TEXT_FILL_TYPE" val="1"/>
  <p:tag name="KSO_WM_UNIT_USESOURCEFORMAT_APPLY" val="1"/>
</p:tagLst>
</file>

<file path=ppt/tags/tag152.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7941"/>
  <p:tag name="KSO_WM_TAG_VERSION" val="1.0"/>
  <p:tag name="KSO_WM_BEAUTIFY_FLAG" val="#wm#"/>
  <p:tag name="KSO_WM_UNIT_TYPE" val="l_h_i"/>
  <p:tag name="KSO_WM_UNIT_INDEX" val="1_4_2"/>
  <p:tag name="KSO_WM_UNIT_ID" val="diagram20227941_6*l_h_i*1_4_2"/>
  <p:tag name="KSO_WM_UNIT_LAYERLEVEL" val="1_1_1"/>
  <p:tag name="KSO_WM_DIAGRAM_GROUP_CODE" val="l1-1"/>
  <p:tag name="KSO_WM_UNIT_FILL_FORE_SCHEMECOLOR_INDEX" val="8"/>
  <p:tag name="KSO_WM_UNIT_FILL_TYPE" val="1"/>
  <p:tag name="KSO_WM_UNIT_TEXT_FILL_FORE_SCHEMECOLOR_INDEX" val="2"/>
  <p:tag name="KSO_WM_UNIT_TEXT_FILL_TYPE" val="1"/>
  <p:tag name="KSO_WM_UNIT_USESOURCEFORMAT_APPLY" val="1"/>
</p:tagLst>
</file>

<file path=ppt/tags/tag153.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7941"/>
  <p:tag name="KSO_WM_TAG_VERSION" val="1.0"/>
  <p:tag name="KSO_WM_BEAUTIFY_FLAG" val="#wm#"/>
  <p:tag name="KSO_WM_UNIT_TYPE" val="l_h_i"/>
  <p:tag name="KSO_WM_UNIT_INDEX" val="1_4_3"/>
  <p:tag name="KSO_WM_UNIT_ID" val="diagram20227941_6*l_h_i*1_4_3"/>
  <p:tag name="KSO_WM_UNIT_LAYERLEVEL" val="1_1_1"/>
  <p:tag name="KSO_WM_DIAGRAM_GROUP_CODE" val="l1-1"/>
  <p:tag name="KSO_WM_UNIT_LINE_FORE_SCHEMECOLOR_INDEX" val="8"/>
  <p:tag name="KSO_WM_UNIT_LINE_FILL_TYPE" val="2"/>
  <p:tag name="KSO_WM_UNIT_TEXT_FILL_FORE_SCHEMECOLOR_INDEX" val="10"/>
  <p:tag name="KSO_WM_UNIT_TEXT_FILL_TYPE" val="1"/>
  <p:tag name="KSO_WM_UNIT_USESOURCEFORMAT_APPLY" val="1"/>
</p:tagLst>
</file>

<file path=ppt/tags/tag154.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7941"/>
  <p:tag name="KSO_WM_TAG_VERSION" val="1.0"/>
  <p:tag name="KSO_WM_BEAUTIFY_FLAG" val="#wm#"/>
  <p:tag name="KSO_WM_UNIT_VALUE" val="120*120"/>
  <p:tag name="KSO_WM_UNIT_TYPE" val="l_h_x"/>
  <p:tag name="KSO_WM_UNIT_INDEX" val="1_4_1"/>
  <p:tag name="KSO_WM_UNIT_ID" val="diagram20227941_6*l_h_x*1_4_1"/>
  <p:tag name="KSO_WM_UNIT_LAYERLEVEL" val="1_1_1"/>
  <p:tag name="KSO_WM_DIAGRAM_GROUP_CODE" val="l1-1"/>
  <p:tag name="KSO_WM_UNIT_USESOURCEFORMAT_APPLY" val="1"/>
</p:tagLst>
</file>

<file path=ppt/tags/tag155.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7941"/>
  <p:tag name="KSO_WM_TAG_VERSION" val="1.0"/>
  <p:tag name="KSO_WM_BEAUTIFY_FLAG" val="#wm#"/>
  <p:tag name="KSO_WM_UNIT_ISCONTENTSTITLE" val="0"/>
  <p:tag name="KSO_WM_UNIT_ISNUMDGMTITLE" val="0"/>
  <p:tag name="KSO_WM_UNIT_PRESET_TEXT" val="请添加小标题"/>
  <p:tag name="KSO_WM_UNIT_NOCLEAR" val="0"/>
  <p:tag name="KSO_WM_UNIT_TYPE" val="l_h_a"/>
  <p:tag name="KSO_WM_UNIT_INDEX" val="1_4_1"/>
  <p:tag name="KSO_WM_UNIT_ID" val="diagram20227941_6*l_h_a*1_4_1"/>
  <p:tag name="KSO_WM_UNIT_LAYERLEVEL" val="1_1_1"/>
  <p:tag name="KSO_WM_DIAGRAM_GROUP_CODE" val="l1-1"/>
  <p:tag name="KSO_WM_UNIT_TEXT_FILL_FORE_SCHEMECOLOR_INDEX" val="8"/>
  <p:tag name="KSO_WM_UNIT_TEXT_FILL_TYPE" val="1"/>
  <p:tag name="KSO_WM_UNIT_USESOURCEFORMAT_APPLY" val="1"/>
</p:tagLst>
</file>

<file path=ppt/tags/tag156.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7941"/>
  <p:tag name="KSO_WM_TAG_VERSION" val="1.0"/>
  <p:tag name="KSO_WM_BEAUTIFY_FLAG" val="#wm#"/>
  <p:tag name="KSO_WM_UNIT_TYPE" val="l_h_i"/>
  <p:tag name="KSO_WM_UNIT_INDEX" val="1_3_1"/>
  <p:tag name="KSO_WM_UNIT_ID" val="diagram20227941_6*l_h_i*1_3_1"/>
  <p:tag name="KSO_WM_UNIT_LAYERLEVEL" val="1_1_1"/>
  <p:tag name="KSO_WM_DIAGRAM_GROUP_CODE" val="l1-1"/>
  <p:tag name="KSO_WM_UNIT_FILL_FORE_SCHEMECOLOR_INDEX" val="10"/>
  <p:tag name="KSO_WM_UNIT_FILL_TYPE" val="1"/>
  <p:tag name="KSO_WM_UNIT_TEXT_FILL_FORE_SCHEMECOLOR_INDEX" val="10"/>
  <p:tag name="KSO_WM_UNIT_TEXT_FILL_TYPE" val="1"/>
  <p:tag name="KSO_WM_UNIT_USESOURCEFORMAT_APPLY" val="1"/>
</p:tagLst>
</file>

<file path=ppt/tags/tag157.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7941"/>
  <p:tag name="KSO_WM_TAG_VERSION" val="1.0"/>
  <p:tag name="KSO_WM_BEAUTIFY_FLAG" val="#wm#"/>
  <p:tag name="KSO_WM_UNIT_TYPE" val="l_h_i"/>
  <p:tag name="KSO_WM_UNIT_INDEX" val="1_3_2"/>
  <p:tag name="KSO_WM_UNIT_ID" val="diagram20227941_6*l_h_i*1_3_2"/>
  <p:tag name="KSO_WM_UNIT_LAYERLEVEL" val="1_1_1"/>
  <p:tag name="KSO_WM_DIAGRAM_GROUP_CODE" val="l1-1"/>
  <p:tag name="KSO_WM_UNIT_FILL_FORE_SCHEMECOLOR_INDEX" val="10"/>
  <p:tag name="KSO_WM_UNIT_FILL_TYPE" val="1"/>
  <p:tag name="KSO_WM_UNIT_TEXT_FILL_FORE_SCHEMECOLOR_INDEX" val="2"/>
  <p:tag name="KSO_WM_UNIT_TEXT_FILL_TYPE" val="1"/>
  <p:tag name="KSO_WM_UNIT_USESOURCEFORMAT_APPLY" val="1"/>
</p:tagLst>
</file>

<file path=ppt/tags/tag158.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7941"/>
  <p:tag name="KSO_WM_TAG_VERSION" val="1.0"/>
  <p:tag name="KSO_WM_BEAUTIFY_FLAG" val="#wm#"/>
  <p:tag name="KSO_WM_UNIT_TYPE" val="l_h_i"/>
  <p:tag name="KSO_WM_UNIT_INDEX" val="1_3_3"/>
  <p:tag name="KSO_WM_UNIT_ID" val="diagram20227941_6*l_h_i*1_3_3"/>
  <p:tag name="KSO_WM_UNIT_LAYERLEVEL" val="1_1_1"/>
  <p:tag name="KSO_WM_DIAGRAM_GROUP_CODE" val="l1-1"/>
  <p:tag name="KSO_WM_UNIT_LINE_FORE_SCHEMECOLOR_INDEX" val="10"/>
  <p:tag name="KSO_WM_UNIT_LINE_FILL_TYPE" val="2"/>
  <p:tag name="KSO_WM_UNIT_TEXT_FILL_FORE_SCHEMECOLOR_INDEX" val="10"/>
  <p:tag name="KSO_WM_UNIT_TEXT_FILL_TYPE" val="1"/>
  <p:tag name="KSO_WM_UNIT_USESOURCEFORMAT_APPLY" val="1"/>
</p:tagLst>
</file>

<file path=ppt/tags/tag159.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7941"/>
  <p:tag name="KSO_WM_TAG_VERSION" val="1.0"/>
  <p:tag name="KSO_WM_BEAUTIFY_FLAG" val="#wm#"/>
  <p:tag name="KSO_WM_UNIT_VALUE" val="120*120"/>
  <p:tag name="KSO_WM_UNIT_TYPE" val="l_h_x"/>
  <p:tag name="KSO_WM_UNIT_INDEX" val="1_3_1"/>
  <p:tag name="KSO_WM_UNIT_ID" val="diagram20227941_6*l_h_x*1_3_1"/>
  <p:tag name="KSO_WM_UNIT_LAYERLEVEL" val="1_1_1"/>
  <p:tag name="KSO_WM_DIAGRAM_GROUP_CODE" val="l1-1"/>
  <p:tag name="KSO_WM_UNIT_USESOURCEFORMAT_APPLY" val="1"/>
</p:tagLst>
</file>

<file path=ppt/tags/tag16.xml><?xml version="1.0" encoding="utf-8"?>
<p:tagLst xmlns:p="http://schemas.openxmlformats.org/presentationml/2006/main">
  <p:tag name="KSO_WM_UNIT_BLOCK" val="0"/>
  <p:tag name="KSO_WM_UNIT_DEC_AREA_ID" val="4f00f9914a964a3ebaf85e5d182dbbca"/>
  <p:tag name="KSO_WM_UNIT_HIGHLIGHT" val="0"/>
  <p:tag name="KSO_WM_UNIT_COMPATIBLE" val="0"/>
  <p:tag name="KSO_WM_UNIT_DIAGRAM_ISNUMVISUAL" val="0"/>
  <p:tag name="KSO_WM_UNIT_DIAGRAM_ISREFERUNIT" val="0"/>
  <p:tag name="KSO_WM_UNIT_SUBTYPE" val="d"/>
  <p:tag name="KSO_WM_UNIT_TYPE" val="l_h_i"/>
  <p:tag name="KSO_WM_UNIT_INDEX" val="1_2_1"/>
  <p:tag name="KSO_WM_UNIT_ID" val="custom20224478_3*l_h_i*1_2_1"/>
  <p:tag name="KSO_WM_TEMPLATE_CATEGORY" val="custom"/>
  <p:tag name="KSO_WM_TEMPLATE_INDEX" val="20224478"/>
  <p:tag name="KSO_WM_UNIT_LAYERLEVEL" val="1_1_1"/>
  <p:tag name="KSO_WM_TAG_VERSION" val="1.0"/>
  <p:tag name="KSO_WM_BEAUTIFY_FLAG" val="#wm#"/>
  <p:tag name="KSO_WM_DIAGRAM_GROUP_CODE" val="l1-1"/>
  <p:tag name="KSO_WM_CHIP_GROUPID" val="625cde1bfa96911f219257f2"/>
  <p:tag name="KSO_WM_CHIP_XID" val="625ce135fa96911f21925805"/>
  <p:tag name="KSO_WM_UNIT_TEXT_FILL_FORE_SCHEMECOLOR_INDEX_BRIGHTNESS" val="0"/>
  <p:tag name="KSO_WM_UNIT_TEXT_FILL_FORE_SCHEMECOLOR_INDEX" val="5"/>
  <p:tag name="KSO_WM_UNIT_TEXT_FILL_TYPE" val="1"/>
  <p:tag name="KSO_WM_UNIT_VALUE" val="1"/>
  <p:tag name="KSO_WM_UNIT_USESOURCEFORMAT_APPLY" val="1"/>
</p:tagLst>
</file>

<file path=ppt/tags/tag160.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7941"/>
  <p:tag name="KSO_WM_TAG_VERSION" val="1.0"/>
  <p:tag name="KSO_WM_BEAUTIFY_FLAG" val="#wm#"/>
  <p:tag name="KSO_WM_UNIT_ISCONTENTSTITLE" val="0"/>
  <p:tag name="KSO_WM_UNIT_ISNUMDGMTITLE" val="0"/>
  <p:tag name="KSO_WM_UNIT_PRESET_TEXT" val="请添加小标题"/>
  <p:tag name="KSO_WM_UNIT_NOCLEAR" val="0"/>
  <p:tag name="KSO_WM_UNIT_VALUE" val="7"/>
  <p:tag name="KSO_WM_UNIT_TYPE" val="l_h_a"/>
  <p:tag name="KSO_WM_UNIT_INDEX" val="1_3_1"/>
  <p:tag name="KSO_WM_UNIT_ID" val="diagram20227941_6*l_h_a*1_3_1"/>
  <p:tag name="KSO_WM_UNIT_LAYERLEVEL" val="1_1_1"/>
  <p:tag name="KSO_WM_DIAGRAM_GROUP_CODE" val="l1-1"/>
  <p:tag name="KSO_WM_UNIT_TEXT_FILL_FORE_SCHEMECOLOR_INDEX" val="7"/>
  <p:tag name="KSO_WM_UNIT_TEXT_FILL_TYPE" val="1"/>
  <p:tag name="KSO_WM_UNIT_USESOURCEFORMAT_APPLY" val="1"/>
</p:tagLst>
</file>

<file path=ppt/tags/tag161.xml><?xml version="1.0" encoding="utf-8"?>
<p:tagLst xmlns:p="http://schemas.openxmlformats.org/presentationml/2006/main">
  <p:tag name="KSO_WM_SPECIAL_SOURCE" val="bdnull"/>
  <p:tag name="KSO_WM_SLIDE_ID" val="diagram20227941_6"/>
  <p:tag name="KSO_WM_TEMPLATE_SUBCATEGORY" val="0"/>
  <p:tag name="KSO_WM_TEMPLATE_MASTER_TYPE" val="1"/>
  <p:tag name="KSO_WM_TEMPLATE_COLOR_TYPE" val="0"/>
  <p:tag name="KSO_WM_SLIDE_INDEX" val="6"/>
  <p:tag name="KSO_WM_TAG_VERSION" val="1.0"/>
  <p:tag name="KSO_WM_BEAUTIFY_FLAG" val="#wm#"/>
  <p:tag name="KSO_WM_TEMPLATE_CATEGORY" val="diagram"/>
  <p:tag name="KSO_WM_TEMPLATE_INDEX" val="20227941"/>
  <p:tag name="KSO_WM_SLIDE_TYPE" val="text"/>
  <p:tag name="KSO_WM_SLIDE_SUBTYPE" val="diag"/>
  <p:tag name="KSO_WM_SLIDE_ITEM_CNT" val="6"/>
  <p:tag name="KSO_WM_SLIDE_SIZE" val="728*425.85"/>
  <p:tag name="KSO_WM_SLIDE_POSITION" val="116*77.05"/>
  <p:tag name="KSO_WM_SLIDE_DIAGTYPE" val="l"/>
  <p:tag name="KSO_WM_SLIDE_LAYOUT" val="a_l"/>
  <p:tag name="KSO_WM_SLIDE_LAYOUT_CNT" val="1_1"/>
  <p:tag name="KSO_WM_DIAGRAM_GROUP_CODE" val="l1-1"/>
</p:tagLst>
</file>

<file path=ppt/tags/tag162.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28038_3*l_h_a*1_3_1"/>
  <p:tag name="KSO_WM_TEMPLATE_CATEGORY" val="diagram"/>
  <p:tag name="KSO_WM_TEMPLATE_INDEX" val="20228038"/>
  <p:tag name="KSO_WM_UNIT_LAYERLEVEL" val="1_1_1"/>
  <p:tag name="KSO_WM_TAG_VERSION" val="1.0"/>
  <p:tag name="KSO_WM_BEAUTIFY_FLAG" val="#wm#"/>
  <p:tag name="KSO_WM_UNIT_TEXT_FILL_FORE_SCHEMECOLOR_INDEX" val="5"/>
  <p:tag name="KSO_WM_UNIT_TEXT_FILL_TYPE" val="1"/>
  <p:tag name="KSO_WM_UNIT_USESOURCEFORMAT_APPLY" val="1"/>
</p:tagLst>
</file>

<file path=ppt/tags/tag163.xml><?xml version="1.0" encoding="utf-8"?>
<p:tagLst xmlns:p="http://schemas.openxmlformats.org/presentationml/2006/main">
  <p:tag name="KSO_WM_UNIT_SUBTYPE" val="a"/>
  <p:tag name="KSO_WM_UNIT_PRESET_TEXT" val="单击此处输入你的正文，文字是您思想的提炼，为了最终演示发布的良好效果"/>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28038_3*l_h_f*1_3_1"/>
  <p:tag name="KSO_WM_TEMPLATE_CATEGORY" val="diagram"/>
  <p:tag name="KSO_WM_TEMPLATE_INDEX" val="20228038"/>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16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20228038_3*l_i*1_1"/>
  <p:tag name="KSO_WM_TEMPLATE_CATEGORY" val="diagram"/>
  <p:tag name="KSO_WM_TEMPLATE_INDEX" val="20228038"/>
  <p:tag name="KSO_WM_UNIT_LAYERLEVEL" val="1_1"/>
  <p:tag name="KSO_WM_TAG_VERSION" val="1.0"/>
  <p:tag name="KSO_WM_BEAUTIFY_FLAG" val="#wm#"/>
  <p:tag name="KSO_WM_UNIT_LINE_FORE_SCHEMECOLOR_INDEX" val="5"/>
  <p:tag name="KSO_WM_UNIT_LINE_FILL_TYPE" val="2"/>
  <p:tag name="KSO_WM_UNIT_USESOURCEFORMAT_APPLY" val="1"/>
</p:tagLst>
</file>

<file path=ppt/tags/tag16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2"/>
  <p:tag name="KSO_WM_UNIT_ID" val="diagram20228038_3*l_i*1_2"/>
  <p:tag name="KSO_WM_TEMPLATE_CATEGORY" val="diagram"/>
  <p:tag name="KSO_WM_TEMPLATE_INDEX" val="20228038"/>
  <p:tag name="KSO_WM_UNIT_LAYERLEVEL" val="1_1"/>
  <p:tag name="KSO_WM_TAG_VERSION" val="1.0"/>
  <p:tag name="KSO_WM_BEAUTIFY_FLAG" val="#wm#"/>
  <p:tag name="KSO_WM_UNIT_LINE_FORE_SCHEMECOLOR_INDEX" val="5"/>
  <p:tag name="KSO_WM_UNIT_LINE_FILL_TYPE" val="2"/>
  <p:tag name="KSO_WM_UNIT_USESOURCEFORMAT_APPLY" val="1"/>
</p:tagLst>
</file>

<file path=ppt/tags/tag16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3"/>
  <p:tag name="KSO_WM_UNIT_ID" val="diagram20228038_3*l_i*1_3"/>
  <p:tag name="KSO_WM_TEMPLATE_CATEGORY" val="diagram"/>
  <p:tag name="KSO_WM_TEMPLATE_INDEX" val="20228038"/>
  <p:tag name="KSO_WM_UNIT_LAYERLEVEL" val="1_1"/>
  <p:tag name="KSO_WM_TAG_VERSION" val="1.0"/>
  <p:tag name="KSO_WM_BEAUTIFY_FLAG" val="#wm#"/>
  <p:tag name="KSO_WM_UNIT_LINE_FORE_SCHEMECOLOR_INDEX" val="5"/>
  <p:tag name="KSO_WM_UNIT_LINE_FILL_TYPE" val="2"/>
  <p:tag name="KSO_WM_UNIT_USESOURCEFORMAT_APPLY" val="1"/>
</p:tagLst>
</file>

<file path=ppt/tags/tag16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4"/>
  <p:tag name="KSO_WM_UNIT_ID" val="diagram20228038_3*l_i*1_4"/>
  <p:tag name="KSO_WM_TEMPLATE_CATEGORY" val="diagram"/>
  <p:tag name="KSO_WM_TEMPLATE_INDEX" val="20228038"/>
  <p:tag name="KSO_WM_UNIT_LAYERLEVEL" val="1_1"/>
  <p:tag name="KSO_WM_TAG_VERSION" val="1.0"/>
  <p:tag name="KSO_WM_BEAUTIFY_FLAG" val="#wm#"/>
  <p:tag name="KSO_WM_UNIT_LINE_FORE_SCHEMECOLOR_INDEX" val="5"/>
  <p:tag name="KSO_WM_UNIT_LINE_FILL_TYPE" val="2"/>
  <p:tag name="KSO_WM_UNIT_USESOURCEFORMAT_APPLY" val="1"/>
</p:tagLst>
</file>

<file path=ppt/tags/tag16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5"/>
  <p:tag name="KSO_WM_UNIT_ID" val="diagram20228038_3*l_i*1_5"/>
  <p:tag name="KSO_WM_TEMPLATE_CATEGORY" val="diagram"/>
  <p:tag name="KSO_WM_TEMPLATE_INDEX" val="20228038"/>
  <p:tag name="KSO_WM_UNIT_LAYERLEVEL" val="1_1"/>
  <p:tag name="KSO_WM_TAG_VERSION" val="1.0"/>
  <p:tag name="KSO_WM_BEAUTIFY_FLAG" val="#wm#"/>
  <p:tag name="KSO_WM_UNIT_LINE_FORE_SCHEMECOLOR_INDEX" val="5"/>
  <p:tag name="KSO_WM_UNIT_LINE_FILL_TYPE" val="2"/>
  <p:tag name="KSO_WM_UNIT_USESOURCEFORMAT_APPLY" val="1"/>
</p:tagLst>
</file>

<file path=ppt/tags/tag16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28038_3*l_h_i*1_2_2"/>
  <p:tag name="KSO_WM_TEMPLATE_CATEGORY" val="diagram"/>
  <p:tag name="KSO_WM_TEMPLATE_INDEX" val="20228038"/>
  <p:tag name="KSO_WM_UNIT_LAYERLEVEL" val="1_1_1"/>
  <p:tag name="KSO_WM_TAG_VERSION" val="1.0"/>
  <p:tag name="KSO_WM_BEAUTIFY_FLAG" val="#wm#"/>
  <p:tag name="KSO_WM_UNIT_FILL_FORE_SCHEMECOLOR_INDEX" val="14"/>
  <p:tag name="KSO_WM_UNIT_FILL_TYPE" val="1"/>
  <p:tag name="KSO_WM_UNIT_LINE_FORE_SCHEMECOLOR_INDEX" val="5"/>
  <p:tag name="KSO_WM_UNIT_LINE_FILL_TYPE" val="2"/>
  <p:tag name="KSO_WM_UNIT_TEXT_FILL_FORE_SCHEMECOLOR_INDEX" val="2"/>
  <p:tag name="KSO_WM_UNIT_TEXT_FILL_TYPE" val="1"/>
  <p:tag name="KSO_WM_UNIT_USESOURCEFORMAT_APPLY" val="1"/>
</p:tagLst>
</file>

<file path=ppt/tags/tag17.xml><?xml version="1.0" encoding="utf-8"?>
<p:tagLst xmlns:p="http://schemas.openxmlformats.org/presentationml/2006/main">
  <p:tag name="KSO_WM_UNIT_BLOCK" val="0"/>
  <p:tag name="KSO_WM_UNIT_DEC_AREA_ID" val="fe5412bb000943da87f8572bdc22f9a7"/>
  <p:tag name="KSO_WM_UNIT_ISCONTENTSTITLE" val="0"/>
  <p:tag name="KSO_WM_UNIT_ISNUMDGMTITLE" val="0"/>
  <p:tag name="KSO_WM_UNIT_PRESET_TEXT" val="单击此处添加标题"/>
  <p:tag name="KSO_WM_UNIT_NOCLEAR" val="0"/>
  <p:tag name="KSO_WM_UNIT_HIGHLIGHT" val="0"/>
  <p:tag name="KSO_WM_UNIT_COMPATIBLE" val="0"/>
  <p:tag name="KSO_WM_UNIT_DIAGRAM_ISNUMVISUAL" val="0"/>
  <p:tag name="KSO_WM_UNIT_DIAGRAM_ISREFERUNIT" val="0"/>
  <p:tag name="KSO_WM_UNIT_TYPE" val="l_h_a"/>
  <p:tag name="KSO_WM_UNIT_INDEX" val="1_3_1"/>
  <p:tag name="KSO_WM_UNIT_ID" val="custom20224478_3*l_h_a*1_3_1"/>
  <p:tag name="KSO_WM_TEMPLATE_CATEGORY" val="custom"/>
  <p:tag name="KSO_WM_TEMPLATE_INDEX" val="20224478"/>
  <p:tag name="KSO_WM_UNIT_LAYERLEVEL" val="1_1_1"/>
  <p:tag name="KSO_WM_TAG_VERSION" val="1.0"/>
  <p:tag name="KSO_WM_BEAUTIFY_FLAG" val="#wm#"/>
  <p:tag name="KSO_WM_DIAGRAM_GROUP_CODE" val="l1-1"/>
  <p:tag name="KSO_WM_CHIP_GROUPID" val="625cde1bfa96911f219257f2"/>
  <p:tag name="KSO_WM_CHIP_XID" val="625ce135fa96911f21925805"/>
  <p:tag name="KSO_WM_UNIT_TEXT_FILL_FORE_SCHEMECOLOR_INDEX_BRIGHTNESS" val="0"/>
  <p:tag name="KSO_WM_UNIT_TEXT_FILL_FORE_SCHEMECOLOR_INDEX" val="13"/>
  <p:tag name="KSO_WM_UNIT_TEXT_FILL_TYPE" val="1"/>
  <p:tag name="KSO_WM_UNIT_VALUE" val="10"/>
  <p:tag name="KSO_WM_UNIT_USESOURCEFORMAT_APPLY" val="1"/>
</p:tagLst>
</file>

<file path=ppt/tags/tag17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28038_3*l_h_i*1_3_1"/>
  <p:tag name="KSO_WM_TEMPLATE_CATEGORY" val="diagram"/>
  <p:tag name="KSO_WM_TEMPLATE_INDEX" val="20228038"/>
  <p:tag name="KSO_WM_UNIT_LAYERLEVEL" val="1_1_1"/>
  <p:tag name="KSO_WM_TAG_VERSION" val="1.0"/>
  <p:tag name="KSO_WM_BEAUTIFY_FLAG" val="#wm#"/>
  <p:tag name="KSO_WM_UNIT_FILL_FORE_SCHEMECOLOR_INDEX" val="14"/>
  <p:tag name="KSO_WM_UNIT_FILL_TYPE" val="1"/>
  <p:tag name="KSO_WM_UNIT_LINE_FORE_SCHEMECOLOR_INDEX" val="5"/>
  <p:tag name="KSO_WM_UNIT_LINE_FILL_TYPE" val="2"/>
  <p:tag name="KSO_WM_UNIT_TEXT_FILL_FORE_SCHEMECOLOR_INDEX" val="2"/>
  <p:tag name="KSO_WM_UNIT_TEXT_FILL_TYPE" val="1"/>
  <p:tag name="KSO_WM_UNIT_USESOURCEFORMAT_APPLY" val="1"/>
</p:tagLst>
</file>

<file path=ppt/tags/tag17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28038_3*l_h_i*1_3_2"/>
  <p:tag name="KSO_WM_TEMPLATE_CATEGORY" val="diagram"/>
  <p:tag name="KSO_WM_TEMPLATE_INDEX" val="20228038"/>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17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28038_3*l_h_i*1_2_3"/>
  <p:tag name="KSO_WM_TEMPLATE_CATEGORY" val="diagram"/>
  <p:tag name="KSO_WM_TEMPLATE_INDEX" val="20228038"/>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173.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28038_3*l_h_a*1_1_1"/>
  <p:tag name="KSO_WM_TEMPLATE_CATEGORY" val="diagram"/>
  <p:tag name="KSO_WM_TEMPLATE_INDEX" val="20228038"/>
  <p:tag name="KSO_WM_UNIT_LAYERLEVEL" val="1_1_1"/>
  <p:tag name="KSO_WM_TAG_VERSION" val="1.0"/>
  <p:tag name="KSO_WM_BEAUTIFY_FLAG" val="#wm#"/>
  <p:tag name="KSO_WM_UNIT_TEXT_FILL_FORE_SCHEMECOLOR_INDEX" val="5"/>
  <p:tag name="KSO_WM_UNIT_TEXT_FILL_TYPE" val="1"/>
  <p:tag name="KSO_WM_UNIT_USESOURCEFORMAT_APPLY" val="1"/>
</p:tagLst>
</file>

<file path=ppt/tags/tag174.xml><?xml version="1.0" encoding="utf-8"?>
<p:tagLst xmlns:p="http://schemas.openxmlformats.org/presentationml/2006/main">
  <p:tag name="KSO_WM_UNIT_SUBTYPE" val="a"/>
  <p:tag name="KSO_WM_UNIT_PRESET_TEXT" val="单击此处输入你的正文，文字是您思想的提炼，为了最终演示发布的良好效果"/>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28038_3*l_h_f*1_1_1"/>
  <p:tag name="KSO_WM_TEMPLATE_CATEGORY" val="diagram"/>
  <p:tag name="KSO_WM_TEMPLATE_INDEX" val="20228038"/>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175.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28038_3*l_h_a*1_2_1"/>
  <p:tag name="KSO_WM_TEMPLATE_CATEGORY" val="diagram"/>
  <p:tag name="KSO_WM_TEMPLATE_INDEX" val="20228038"/>
  <p:tag name="KSO_WM_UNIT_LAYERLEVEL" val="1_1_1"/>
  <p:tag name="KSO_WM_TAG_VERSION" val="1.0"/>
  <p:tag name="KSO_WM_BEAUTIFY_FLAG" val="#wm#"/>
  <p:tag name="KSO_WM_UNIT_TEXT_FILL_FORE_SCHEMECOLOR_INDEX" val="5"/>
  <p:tag name="KSO_WM_UNIT_TEXT_FILL_TYPE" val="1"/>
  <p:tag name="KSO_WM_UNIT_USESOURCEFORMAT_APPLY" val="1"/>
</p:tagLst>
</file>

<file path=ppt/tags/tag176.xml><?xml version="1.0" encoding="utf-8"?>
<p:tagLst xmlns:p="http://schemas.openxmlformats.org/presentationml/2006/main">
  <p:tag name="KSO_WM_UNIT_SUBTYPE" val="a"/>
  <p:tag name="KSO_WM_UNIT_PRESET_TEXT" val="单击此处输入你的正文，文字是您思想的提炼，为了最终演示发布的良好效果"/>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28038_3*l_h_f*1_2_1"/>
  <p:tag name="KSO_WM_TEMPLATE_CATEGORY" val="diagram"/>
  <p:tag name="KSO_WM_TEMPLATE_INDEX" val="20228038"/>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17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28038_3*l_h_i*1_1_1"/>
  <p:tag name="KSO_WM_TEMPLATE_CATEGORY" val="diagram"/>
  <p:tag name="KSO_WM_TEMPLATE_INDEX" val="20228038"/>
  <p:tag name="KSO_WM_UNIT_LAYERLEVEL" val="1_1_1"/>
  <p:tag name="KSO_WM_TAG_VERSION" val="1.0"/>
  <p:tag name="KSO_WM_BEAUTIFY_FLAG" val="#wm#"/>
  <p:tag name="KSO_WM_UNIT_FILL_FORE_SCHEMECOLOR_INDEX" val="14"/>
  <p:tag name="KSO_WM_UNIT_FILL_TYPE" val="1"/>
  <p:tag name="KSO_WM_UNIT_LINE_FORE_SCHEMECOLOR_INDEX" val="5"/>
  <p:tag name="KSO_WM_UNIT_LINE_FILL_TYPE" val="2"/>
  <p:tag name="KSO_WM_UNIT_TEXT_FILL_FORE_SCHEMECOLOR_INDEX" val="2"/>
  <p:tag name="KSO_WM_UNIT_TEXT_FILL_TYPE" val="1"/>
  <p:tag name="KSO_WM_UNIT_USESOURCEFORMAT_APPLY" val="1"/>
</p:tagLst>
</file>

<file path=ppt/tags/tag17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28038_3*l_h_i*1_1_2"/>
  <p:tag name="KSO_WM_TEMPLATE_CATEGORY" val="diagram"/>
  <p:tag name="KSO_WM_TEMPLATE_INDEX" val="20228038"/>
  <p:tag name="KSO_WM_UNIT_LAYERLEVEL" val="1_1_1"/>
  <p:tag name="KSO_WM_TAG_VERSION" val="1.0"/>
  <p:tag name="KSO_WM_BEAUTIFY_FLAG" val="#wm#"/>
  <p:tag name="KSO_WM_UNIT_FILL_FORE_SCHEMECOLOR_INDEX" val="9"/>
  <p:tag name="KSO_WM_UNIT_FILL_TYPE" val="1"/>
  <p:tag name="KSO_WM_UNIT_TEXT_FILL_FORE_SCHEMECOLOR_INDEX" val="2"/>
  <p:tag name="KSO_WM_UNIT_TEXT_FILL_TYPE" val="1"/>
  <p:tag name="KSO_WM_UNIT_USESOURCEFORMAT_APPLY" val="1"/>
</p:tagLst>
</file>

<file path=ppt/tags/tag179.xml><?xml version="1.0" encoding="utf-8"?>
<p:tagLst xmlns:p="http://schemas.openxmlformats.org/presentationml/2006/main">
  <p:tag name="KSO_WM_UNIT_VALUE" val="73*73"/>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228038_3*l_h_x*1_1_1"/>
  <p:tag name="KSO_WM_TEMPLATE_CATEGORY" val="diagram"/>
  <p:tag name="KSO_WM_TEMPLATE_INDEX" val="20228038"/>
  <p:tag name="KSO_WM_UNIT_LAYERLEVEL" val="1_1_1"/>
  <p:tag name="KSO_WM_TAG_VERSION" val="1.0"/>
  <p:tag name="KSO_WM_BEAUTIFY_FLAG" val="#wm#"/>
  <p:tag name="KSO_WM_UNIT_USESOURCEFORMAT_APPLY" val="1"/>
</p:tagLst>
</file>

<file path=ppt/tags/tag18.xml><?xml version="1.0" encoding="utf-8"?>
<p:tagLst xmlns:p="http://schemas.openxmlformats.org/presentationml/2006/main">
  <p:tag name="KSO_WM_UNIT_BLOCK" val="0"/>
  <p:tag name="KSO_WM_UNIT_DEC_AREA_ID" val="4f00f9914a964a3ebaf85e5d182dbbca"/>
  <p:tag name="KSO_WM_UNIT_HIGHLIGHT" val="0"/>
  <p:tag name="KSO_WM_UNIT_COMPATIBLE" val="0"/>
  <p:tag name="KSO_WM_UNIT_DIAGRAM_ISNUMVISUAL" val="0"/>
  <p:tag name="KSO_WM_UNIT_DIAGRAM_ISREFERUNIT" val="0"/>
  <p:tag name="KSO_WM_UNIT_SUBTYPE" val="d"/>
  <p:tag name="KSO_WM_UNIT_TYPE" val="l_h_i"/>
  <p:tag name="KSO_WM_UNIT_INDEX" val="1_3_1"/>
  <p:tag name="KSO_WM_UNIT_ID" val="custom20224478_3*l_h_i*1_3_1"/>
  <p:tag name="KSO_WM_TEMPLATE_CATEGORY" val="custom"/>
  <p:tag name="KSO_WM_TEMPLATE_INDEX" val="20224478"/>
  <p:tag name="KSO_WM_UNIT_LAYERLEVEL" val="1_1_1"/>
  <p:tag name="KSO_WM_TAG_VERSION" val="1.0"/>
  <p:tag name="KSO_WM_BEAUTIFY_FLAG" val="#wm#"/>
  <p:tag name="KSO_WM_DIAGRAM_GROUP_CODE" val="l1-1"/>
  <p:tag name="KSO_WM_CHIP_GROUPID" val="625cde1bfa96911f219257f2"/>
  <p:tag name="KSO_WM_CHIP_XID" val="625ce135fa96911f21925805"/>
  <p:tag name="KSO_WM_UNIT_TEXT_FILL_FORE_SCHEMECOLOR_INDEX_BRIGHTNESS" val="0"/>
  <p:tag name="KSO_WM_UNIT_TEXT_FILL_FORE_SCHEMECOLOR_INDEX" val="5"/>
  <p:tag name="KSO_WM_UNIT_TEXT_FILL_TYPE" val="1"/>
  <p:tag name="KSO_WM_UNIT_VALUE" val="1"/>
  <p:tag name="KSO_WM_UNIT_USESOURCEFORMAT_APPLY" val="1"/>
</p:tagLst>
</file>

<file path=ppt/tags/tag180.xml><?xml version="1.0" encoding="utf-8"?>
<p:tagLst xmlns:p="http://schemas.openxmlformats.org/presentationml/2006/main">
  <p:tag name="KSO_WM_UNIT_VALUE" val="100*100"/>
  <p:tag name="KSO_WM_UNIT_HIGHLIGHT" val="0"/>
  <p:tag name="KSO_WM_UNIT_COMPATIBLE" val="0"/>
  <p:tag name="KSO_WM_UNIT_DIAGRAM_ISNUMVISUAL" val="0"/>
  <p:tag name="KSO_WM_UNIT_DIAGRAM_ISREFERUNIT" val="0"/>
  <p:tag name="KSO_WM_DIAGRAM_GROUP_CODE" val="l1-1"/>
  <p:tag name="KSO_WM_UNIT_TYPE" val="l_h_x"/>
  <p:tag name="KSO_WM_UNIT_INDEX" val="1_3_1"/>
  <p:tag name="KSO_WM_UNIT_ID" val="diagram20228038_3*l_h_x*1_3_1"/>
  <p:tag name="KSO_WM_TEMPLATE_CATEGORY" val="diagram"/>
  <p:tag name="KSO_WM_TEMPLATE_INDEX" val="20228038"/>
  <p:tag name="KSO_WM_UNIT_LAYERLEVEL" val="1_1_1"/>
  <p:tag name="KSO_WM_TAG_VERSION" val="1.0"/>
  <p:tag name="KSO_WM_BEAUTIFY_FLAG" val="#wm#"/>
  <p:tag name="KSO_WM_UNIT_USESOURCEFORMAT_APPLY" val="1"/>
</p:tagLst>
</file>

<file path=ppt/tags/tag18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6"/>
  <p:tag name="KSO_WM_UNIT_ID" val="diagram20228038_3*l_i*1_6"/>
  <p:tag name="KSO_WM_TEMPLATE_CATEGORY" val="diagram"/>
  <p:tag name="KSO_WM_TEMPLATE_INDEX" val="20228038"/>
  <p:tag name="KSO_WM_UNIT_LAYERLEVEL" val="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182.xml><?xml version="1.0" encoding="utf-8"?>
<p:tagLst xmlns:p="http://schemas.openxmlformats.org/presentationml/2006/main">
  <p:tag name="KSO_WM_UNIT_VALUE" val="75*84"/>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228038_3*l_h_x*1_2_1"/>
  <p:tag name="KSO_WM_TEMPLATE_CATEGORY" val="diagram"/>
  <p:tag name="KSO_WM_TEMPLATE_INDEX" val="20228038"/>
  <p:tag name="KSO_WM_UNIT_LAYERLEVEL" val="1_1_1"/>
  <p:tag name="KSO_WM_TAG_VERSION" val="1.0"/>
  <p:tag name="KSO_WM_BEAUTIFY_FLAG" val="#wm#"/>
  <p:tag name="KSO_WM_UNIT_USESOURCEFORMAT_APPLY" val="1"/>
</p:tagLst>
</file>

<file path=ppt/tags/tag183.xml><?xml version="1.0" encoding="utf-8"?>
<p:tagLst xmlns:p="http://schemas.openxmlformats.org/presentationml/2006/main">
  <p:tag name="KSO_WM_SPECIAL_SOURCE" val="bdnull"/>
  <p:tag name="KSO_WM_SLIDE_ID" val="diagram20228038_3"/>
  <p:tag name="KSO_WM_TEMPLATE_SUBCATEGORY" val="0"/>
  <p:tag name="KSO_WM_TEMPLATE_MASTER_TYPE" val="1"/>
  <p:tag name="KSO_WM_TEMPLATE_COLOR_TYPE" val="0"/>
  <p:tag name="KSO_WM_SLIDE_ITEM_CNT" val="3"/>
  <p:tag name="KSO_WM_SLIDE_INDEX" val="3"/>
  <p:tag name="KSO_WM_TAG_VERSION" val="1.0"/>
  <p:tag name="KSO_WM_BEAUTIFY_FLAG" val="#wm#"/>
  <p:tag name="KSO_WM_TEMPLATE_CATEGORY" val="diagram"/>
  <p:tag name="KSO_WM_TEMPLATE_INDEX" val="20228038"/>
  <p:tag name="KSO_WM_SLIDE_TYPE" val="text"/>
  <p:tag name="KSO_WM_SLIDE_SUBTYPE" val="diag"/>
  <p:tag name="KSO_WM_SLIDE_SIZE" val="806.95*276.9"/>
  <p:tag name="KSO_WM_SLIDE_POSITION" val="76.55*182"/>
  <p:tag name="KSO_WM_DIAGRAM_GROUP_CODE" val="l1-1"/>
  <p:tag name="KSO_WM_SLIDE_DIAGTYPE" val="l"/>
  <p:tag name="KSO_WM_SLIDE_LAYOUT" val="a_b_l"/>
  <p:tag name="KSO_WM_SLIDE_LAYOUT_CNT" val="1_1_1"/>
</p:tagLst>
</file>

<file path=ppt/tags/tag18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28073_4*l_h_i*1_2_1"/>
  <p:tag name="KSO_WM_TEMPLATE_CATEGORY" val="diagram"/>
  <p:tag name="KSO_WM_TEMPLATE_INDEX" val="20228073"/>
  <p:tag name="KSO_WM_UNIT_LAYERLEVEL" val="1_1_1"/>
  <p:tag name="KSO_WM_TAG_VERSION" val="1.0"/>
  <p:tag name="KSO_WM_BEAUTIFY_FLAG" val="#wm#"/>
  <p:tag name="KSO_WM_UNIT_LINE_FORE_SCHEMECOLOR_INDEX" val="6"/>
  <p:tag name="KSO_WM_UNIT_LINE_FILL_TYPE" val="2"/>
  <p:tag name="KSO_WM_UNIT_TEXT_FILL_FORE_SCHEMECOLOR_INDEX" val="2"/>
  <p:tag name="KSO_WM_UNIT_TEXT_FILL_TYPE" val="1"/>
  <p:tag name="KSO_WM_UNIT_USESOURCEFORMAT_APPLY" val="1"/>
</p:tagLst>
</file>

<file path=ppt/tags/tag18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28073_4*l_h_i*1_2_2"/>
  <p:tag name="KSO_WM_TEMPLATE_CATEGORY" val="diagram"/>
  <p:tag name="KSO_WM_TEMPLATE_INDEX" val="20228073"/>
  <p:tag name="KSO_WM_UNIT_LAYERLEVEL" val="1_1_1"/>
  <p:tag name="KSO_WM_TAG_VERSION" val="1.0"/>
  <p:tag name="KSO_WM_BEAUTIFY_FLAG" val="#wm#"/>
  <p:tag name="KSO_WM_UNIT_LINE_FORE_SCHEMECOLOR_INDEX" val="6"/>
  <p:tag name="KSO_WM_UNIT_LINE_FILL_TYPE" val="2"/>
  <p:tag name="KSO_WM_UNIT_TEXT_FILL_FORE_SCHEMECOLOR_INDEX" val="2"/>
  <p:tag name="KSO_WM_UNIT_TEXT_FILL_TYPE" val="1"/>
  <p:tag name="KSO_WM_UNIT_USESOURCEFORMAT_APPLY" val="1"/>
</p:tagLst>
</file>

<file path=ppt/tags/tag18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228073_4*l_h_i*1_4_1"/>
  <p:tag name="KSO_WM_TEMPLATE_CATEGORY" val="diagram"/>
  <p:tag name="KSO_WM_TEMPLATE_INDEX" val="20228073"/>
  <p:tag name="KSO_WM_UNIT_LAYERLEVEL" val="1_1_1"/>
  <p:tag name="KSO_WM_TAG_VERSION" val="1.0"/>
  <p:tag name="KSO_WM_BEAUTIFY_FLAG" val="#wm#"/>
  <p:tag name="KSO_WM_UNIT_LINE_FORE_SCHEMECOLOR_INDEX" val="8"/>
  <p:tag name="KSO_WM_UNIT_LINE_FILL_TYPE" val="2"/>
  <p:tag name="KSO_WM_UNIT_TEXT_FILL_FORE_SCHEMECOLOR_INDEX" val="2"/>
  <p:tag name="KSO_WM_UNIT_TEXT_FILL_TYPE" val="1"/>
  <p:tag name="KSO_WM_UNIT_USESOURCEFORMAT_APPLY" val="1"/>
</p:tagLst>
</file>

<file path=ppt/tags/tag18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20228073_4*l_h_i*1_4_2"/>
  <p:tag name="KSO_WM_TEMPLATE_CATEGORY" val="diagram"/>
  <p:tag name="KSO_WM_TEMPLATE_INDEX" val="20228073"/>
  <p:tag name="KSO_WM_UNIT_LAYERLEVEL" val="1_1_1"/>
  <p:tag name="KSO_WM_TAG_VERSION" val="1.0"/>
  <p:tag name="KSO_WM_BEAUTIFY_FLAG" val="#wm#"/>
  <p:tag name="KSO_WM_UNIT_LINE_FORE_SCHEMECOLOR_INDEX" val="8"/>
  <p:tag name="KSO_WM_UNIT_LINE_FILL_TYPE" val="2"/>
  <p:tag name="KSO_WM_UNIT_TEXT_FILL_FORE_SCHEMECOLOR_INDEX" val="2"/>
  <p:tag name="KSO_WM_UNIT_TEXT_FILL_TYPE" val="1"/>
  <p:tag name="KSO_WM_UNIT_USESOURCEFORMAT_APPLY" val="1"/>
</p:tagLst>
</file>

<file path=ppt/tags/tag18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28073_4*l_h_i*1_3_1"/>
  <p:tag name="KSO_WM_TEMPLATE_CATEGORY" val="diagram"/>
  <p:tag name="KSO_WM_TEMPLATE_INDEX" val="20228073"/>
  <p:tag name="KSO_WM_UNIT_LAYERLEVEL" val="1_1_1"/>
  <p:tag name="KSO_WM_TAG_VERSION" val="1.0"/>
  <p:tag name="KSO_WM_BEAUTIFY_FLAG" val="#wm#"/>
  <p:tag name="KSO_WM_UNIT_LINE_FORE_SCHEMECOLOR_INDEX" val="7"/>
  <p:tag name="KSO_WM_UNIT_LINE_FILL_TYPE" val="2"/>
  <p:tag name="KSO_WM_UNIT_TEXT_FILL_FORE_SCHEMECOLOR_INDEX" val="2"/>
  <p:tag name="KSO_WM_UNIT_TEXT_FILL_TYPE" val="1"/>
  <p:tag name="KSO_WM_UNIT_USESOURCEFORMAT_APPLY" val="1"/>
</p:tagLst>
</file>

<file path=ppt/tags/tag18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28073_4*l_h_i*1_1_1"/>
  <p:tag name="KSO_WM_TEMPLATE_CATEGORY" val="diagram"/>
  <p:tag name="KSO_WM_TEMPLATE_INDEX" val="20228073"/>
  <p:tag name="KSO_WM_UNIT_LAYERLEVEL" val="1_1_1"/>
  <p:tag name="KSO_WM_TAG_VERSION" val="1.0"/>
  <p:tag name="KSO_WM_BEAUTIFY_FLAG" val="#wm#"/>
  <p:tag name="KSO_WM_UNIT_LINE_FORE_SCHEMECOLOR_INDEX" val="5"/>
  <p:tag name="KSO_WM_UNIT_LINE_FILL_TYPE" val="2"/>
  <p:tag name="KSO_WM_UNIT_TEXT_FILL_FORE_SCHEMECOLOR_INDEX" val="2"/>
  <p:tag name="KSO_WM_UNIT_TEXT_FILL_TYPE" val="1"/>
  <p:tag name="KSO_WM_UNIT_USESOURCEFORMAT_APPLY" val="1"/>
</p:tagLst>
</file>

<file path=ppt/tags/tag19.xml><?xml version="1.0" encoding="utf-8"?>
<p:tagLst xmlns:p="http://schemas.openxmlformats.org/presentationml/2006/main">
  <p:tag name="KSO_WM_BEAUTIFY_FLAG" val="#wm#"/>
  <p:tag name="KSO_WM_TEMPLATE_CATEGORY" val="custom"/>
  <p:tag name="KSO_WM_TEMPLATE_INDEX" val="20205081"/>
</p:tagLst>
</file>

<file path=ppt/tags/tag190.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28073_4*l_h_a*1_1_1"/>
  <p:tag name="KSO_WM_TEMPLATE_CATEGORY" val="diagram"/>
  <p:tag name="KSO_WM_TEMPLATE_INDEX" val="20228073"/>
  <p:tag name="KSO_WM_UNIT_LAYERLEVEL" val="1_1_1"/>
  <p:tag name="KSO_WM_TAG_VERSION" val="1.0"/>
  <p:tag name="KSO_WM_BEAUTIFY_FLAG" val="#wm#"/>
  <p:tag name="KSO_WM_UNIT_TEXT_FILL_FORE_SCHEMECOLOR_INDEX" val="5"/>
  <p:tag name="KSO_WM_UNIT_TEXT_FILL_TYPE" val="1"/>
  <p:tag name="KSO_WM_UNIT_USESOURCEFORMAT_APPLY" val="1"/>
</p:tagLst>
</file>

<file path=ppt/tags/tag191.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28073_4*l_h_a*1_3_1"/>
  <p:tag name="KSO_WM_TEMPLATE_CATEGORY" val="diagram"/>
  <p:tag name="KSO_WM_TEMPLATE_INDEX" val="20228073"/>
  <p:tag name="KSO_WM_UNIT_LAYERLEVEL" val="1_1_1"/>
  <p:tag name="KSO_WM_TAG_VERSION" val="1.0"/>
  <p:tag name="KSO_WM_BEAUTIFY_FLAG" val="#wm#"/>
  <p:tag name="KSO_WM_UNIT_TEXT_FILL_FORE_SCHEMECOLOR_INDEX" val="7"/>
  <p:tag name="KSO_WM_UNIT_TEXT_FILL_TYPE" val="1"/>
  <p:tag name="KSO_WM_UNIT_USESOURCEFORMAT_APPLY" val="1"/>
</p:tagLst>
</file>

<file path=ppt/tags/tag192.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28073_4*l_h_f*1_1_1"/>
  <p:tag name="KSO_WM_TEMPLATE_CATEGORY" val="diagram"/>
  <p:tag name="KSO_WM_TEMPLATE_INDEX" val="20228073"/>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193.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28073_4*l_h_a*1_2_1"/>
  <p:tag name="KSO_WM_TEMPLATE_CATEGORY" val="diagram"/>
  <p:tag name="KSO_WM_TEMPLATE_INDEX" val="20228073"/>
  <p:tag name="KSO_WM_UNIT_LAYERLEVEL" val="1_1_1"/>
  <p:tag name="KSO_WM_TAG_VERSION" val="1.0"/>
  <p:tag name="KSO_WM_BEAUTIFY_FLAG" val="#wm#"/>
  <p:tag name="KSO_WM_UNIT_TEXT_FILL_FORE_SCHEMECOLOR_INDEX" val="6"/>
  <p:tag name="KSO_WM_UNIT_TEXT_FILL_TYPE" val="1"/>
  <p:tag name="KSO_WM_UNIT_USESOURCEFORMAT_APPLY" val="1"/>
</p:tagLst>
</file>

<file path=ppt/tags/tag194.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28073_4*l_h_f*1_2_1"/>
  <p:tag name="KSO_WM_TEMPLATE_CATEGORY" val="diagram"/>
  <p:tag name="KSO_WM_TEMPLATE_INDEX" val="20228073"/>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195.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228073_4*l_h_a*1_4_1"/>
  <p:tag name="KSO_WM_TEMPLATE_CATEGORY" val="diagram"/>
  <p:tag name="KSO_WM_TEMPLATE_INDEX" val="20228073"/>
  <p:tag name="KSO_WM_UNIT_LAYERLEVEL" val="1_1_1"/>
  <p:tag name="KSO_WM_TAG_VERSION" val="1.0"/>
  <p:tag name="KSO_WM_BEAUTIFY_FLAG" val="#wm#"/>
  <p:tag name="KSO_WM_UNIT_TEXT_FILL_FORE_SCHEMECOLOR_INDEX" val="8"/>
  <p:tag name="KSO_WM_UNIT_TEXT_FILL_TYPE" val="1"/>
  <p:tag name="KSO_WM_UNIT_USESOURCEFORMAT_APPLY" val="1"/>
</p:tagLst>
</file>

<file path=ppt/tags/tag196.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228073_4*l_h_f*1_4_1"/>
  <p:tag name="KSO_WM_TEMPLATE_CATEGORY" val="diagram"/>
  <p:tag name="KSO_WM_TEMPLATE_INDEX" val="20228073"/>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197.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28073_4*l_h_f*1_3_1"/>
  <p:tag name="KSO_WM_TEMPLATE_CATEGORY" val="diagram"/>
  <p:tag name="KSO_WM_TEMPLATE_INDEX" val="20228073"/>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19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20228073_4*l_i*1_1"/>
  <p:tag name="KSO_WM_TEMPLATE_CATEGORY" val="diagram"/>
  <p:tag name="KSO_WM_TEMPLATE_INDEX" val="20228073"/>
  <p:tag name="KSO_WM_UNIT_LAYERLEVEL" val="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19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2"/>
  <p:tag name="KSO_WM_UNIT_ID" val="diagram20228073_4*l_i*1_2"/>
  <p:tag name="KSO_WM_TEMPLATE_CATEGORY" val="diagram"/>
  <p:tag name="KSO_WM_TEMPLATE_INDEX" val="20228073"/>
  <p:tag name="KSO_WM_UNIT_LAYERLEVEL" val="1_1"/>
  <p:tag name="KSO_WM_TAG_VERSION" val="1.0"/>
  <p:tag name="KSO_WM_BEAUTIFY_FLAG" val="#wm#"/>
  <p:tag name="KSO_WM_UNIT_FILL_FORE_SCHEMECOLOR_INDEX" val="5"/>
  <p:tag name="KSO_WM_UNIT_FILL_TYPE" val="1"/>
  <p:tag name="KSO_WM_UNIT_LINE_FORE_SCHEMECOLOR_INDEX" val="5"/>
  <p:tag name="KSO_WM_UNIT_LINE_FILL_TYPE" val="2"/>
  <p:tag name="KSO_WM_UNIT_TEXT_FILL_FORE_SCHEMECOLOR_INDEX" val="2"/>
  <p:tag name="KSO_WM_UNIT_TEXT_FILL_TYPE" val="1"/>
  <p:tag name="KSO_WM_UNIT_USESOURCEFORMAT_APPLY" val="1"/>
</p:tagLst>
</file>

<file path=ppt/tags/tag2.xml><?xml version="1.0" encoding="utf-8"?>
<p:tagLst xmlns:p="http://schemas.openxmlformats.org/presentationml/2006/main">
  <p:tag name="KSO_WM_BEAUTIFY_FLAG" val="#wm#"/>
  <p:tag name="KSO_WM_TEMPLATE_CATEGORY" val="custom"/>
  <p:tag name="KSO_WM_TEMPLATE_INDEX" val="20205081"/>
</p:tagLst>
</file>

<file path=ppt/tags/tag20.xml><?xml version="1.0" encoding="utf-8"?>
<p:tagLst xmlns:p="http://schemas.openxmlformats.org/presentationml/2006/main">
  <p:tag name="KSO_WM_BEAUTIFY_FLAG" val="#wm#"/>
  <p:tag name="KSO_WM_TEMPLATE_CATEGORY" val="custom"/>
  <p:tag name="KSO_WM_TEMPLATE_INDEX" val="20205081"/>
</p:tagLst>
</file>

<file path=ppt/tags/tag20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3"/>
  <p:tag name="KSO_WM_UNIT_ID" val="diagram20228073_4*l_i*1_3"/>
  <p:tag name="KSO_WM_TEMPLATE_CATEGORY" val="diagram"/>
  <p:tag name="KSO_WM_TEMPLATE_INDEX" val="20228073"/>
  <p:tag name="KSO_WM_UNIT_LAYERLEVEL" val="1_1"/>
  <p:tag name="KSO_WM_TAG_VERSION" val="1.0"/>
  <p:tag name="KSO_WM_BEAUTIFY_FLAG" val="#wm#"/>
  <p:tag name="KSO_WM_UNIT_FILL_FORE_SCHEMECOLOR_INDEX" val="14"/>
  <p:tag name="KSO_WM_UNIT_FILL_TYPE" val="1"/>
  <p:tag name="KSO_WM_UNIT_TEXT_FILL_FORE_SCHEMECOLOR_INDEX" val="2"/>
  <p:tag name="KSO_WM_UNIT_TEXT_FILL_TYPE" val="1"/>
  <p:tag name="KSO_WM_UNIT_USESOURCEFORMAT_APPLY" val="1"/>
</p:tagLst>
</file>

<file path=ppt/tags/tag201.xml><?xml version="1.0" encoding="utf-8"?>
<p:tagLst xmlns:p="http://schemas.openxmlformats.org/presentationml/2006/main">
  <p:tag name="KSO_WM_SPECIAL_SOURCE" val="bdnull"/>
  <p:tag name="KSO_WM_SLIDE_ID" val="diagram20228073_4"/>
  <p:tag name="KSO_WM_TEMPLATE_SUBCATEGORY" val="0"/>
  <p:tag name="KSO_WM_TEMPLATE_MASTER_TYPE" val="1"/>
  <p:tag name="KSO_WM_TEMPLATE_COLOR_TYPE" val="0"/>
  <p:tag name="KSO_WM_SLIDE_ITEM_CNT" val="4"/>
  <p:tag name="KSO_WM_SLIDE_INDEX" val="4"/>
  <p:tag name="KSO_WM_TAG_VERSION" val="1.0"/>
  <p:tag name="KSO_WM_BEAUTIFY_FLAG" val="#wm#"/>
  <p:tag name="KSO_WM_TEMPLATE_CATEGORY" val="diagram"/>
  <p:tag name="KSO_WM_TEMPLATE_INDEX" val="20228073"/>
  <p:tag name="KSO_WM_SLIDE_TYPE" val="text"/>
  <p:tag name="KSO_WM_SLIDE_SUBTYPE" val="diag"/>
  <p:tag name="KSO_WM_SLIDE_SIZE" val="769.4*309.7"/>
  <p:tag name="KSO_WM_SLIDE_POSITION" val="95.35*149.95"/>
  <p:tag name="KSO_WM_DIAGRAM_GROUP_CODE" val="l1-1"/>
  <p:tag name="KSO_WM_SLIDE_DIAGTYPE" val="l"/>
  <p:tag name="KSO_WM_SLIDE_LAYOUT" val="a_l"/>
  <p:tag name="KSO_WM_SLIDE_LAYOUT_CNT" val="1_1"/>
</p:tagLst>
</file>

<file path=ppt/tags/tag20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28008_3*l_h_i*1_1_1"/>
  <p:tag name="KSO_WM_TEMPLATE_CATEGORY" val="diagram"/>
  <p:tag name="KSO_WM_TEMPLATE_INDEX" val="20228008"/>
  <p:tag name="KSO_WM_UNIT_LAYERLEVEL" val="1_1_1"/>
  <p:tag name="KSO_WM_TAG_VERSION" val="1.0"/>
  <p:tag name="KSO_WM_BEAUTIFY_FLAG" val="#wm#"/>
  <p:tag name="KSO_WM_UNIT_USESOURCEFORMAT_APPLY" val="1"/>
</p:tagLst>
</file>

<file path=ppt/tags/tag20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28008_3*l_h_i*1_2_1"/>
  <p:tag name="KSO_WM_TEMPLATE_CATEGORY" val="diagram"/>
  <p:tag name="KSO_WM_TEMPLATE_INDEX" val="20228008"/>
  <p:tag name="KSO_WM_UNIT_LAYERLEVEL" val="1_1_1"/>
  <p:tag name="KSO_WM_TAG_VERSION" val="1.0"/>
  <p:tag name="KSO_WM_BEAUTIFY_FLAG" val="#wm#"/>
  <p:tag name="KSO_WM_UNIT_USESOURCEFORMAT_APPLY" val="1"/>
</p:tagLst>
</file>

<file path=ppt/tags/tag20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28008_3*l_h_i*1_3_1"/>
  <p:tag name="KSO_WM_TEMPLATE_CATEGORY" val="diagram"/>
  <p:tag name="KSO_WM_TEMPLATE_INDEX" val="20228008"/>
  <p:tag name="KSO_WM_UNIT_LAYERLEVEL" val="1_1_1"/>
  <p:tag name="KSO_WM_TAG_VERSION" val="1.0"/>
  <p:tag name="KSO_WM_BEAUTIFY_FLAG" val="#wm#"/>
  <p:tag name="KSO_WM_UNIT_USESOURCEFORMAT_APPLY" val="1"/>
</p:tagLst>
</file>

<file path=ppt/tags/tag205.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28008_3*l_h_a*1_1_1"/>
  <p:tag name="KSO_WM_TEMPLATE_CATEGORY" val="diagram"/>
  <p:tag name="KSO_WM_TEMPLATE_INDEX" val="20228008"/>
  <p:tag name="KSO_WM_UNIT_LAYERLEVEL" val="1_1_1"/>
  <p:tag name="KSO_WM_TAG_VERSION" val="1.0"/>
  <p:tag name="KSO_WM_BEAUTIFY_FLAG" val="#wm#"/>
  <p:tag name="KSO_WM_UNIT_TEXT_FILL_FORE_SCHEMECOLOR_INDEX" val="5"/>
  <p:tag name="KSO_WM_UNIT_TEXT_FILL_TYPE" val="1"/>
  <p:tag name="KSO_WM_UNIT_USESOURCEFORMAT_APPLY" val="1"/>
</p:tagLst>
</file>

<file path=ppt/tags/tag206.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28008_3*l_h_a*1_2_1"/>
  <p:tag name="KSO_WM_TEMPLATE_CATEGORY" val="diagram"/>
  <p:tag name="KSO_WM_TEMPLATE_INDEX" val="20228008"/>
  <p:tag name="KSO_WM_UNIT_LAYERLEVEL" val="1_1_1"/>
  <p:tag name="KSO_WM_TAG_VERSION" val="1.0"/>
  <p:tag name="KSO_WM_BEAUTIFY_FLAG" val="#wm#"/>
  <p:tag name="KSO_WM_UNIT_TEXT_FILL_FORE_SCHEMECOLOR_INDEX" val="6"/>
  <p:tag name="KSO_WM_UNIT_TEXT_FILL_TYPE" val="1"/>
  <p:tag name="KSO_WM_UNIT_USESOURCEFORMAT_APPLY" val="1"/>
</p:tagLst>
</file>

<file path=ppt/tags/tag207.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28008_3*l_h_a*1_3_1"/>
  <p:tag name="KSO_WM_TEMPLATE_CATEGORY" val="diagram"/>
  <p:tag name="KSO_WM_TEMPLATE_INDEX" val="20228008"/>
  <p:tag name="KSO_WM_UNIT_LAYERLEVEL" val="1_1_1"/>
  <p:tag name="KSO_WM_TAG_VERSION" val="1.0"/>
  <p:tag name="KSO_WM_BEAUTIFY_FLAG" val="#wm#"/>
  <p:tag name="KSO_WM_UNIT_TEXT_FILL_FORE_SCHEMECOLOR_INDEX" val="7"/>
  <p:tag name="KSO_WM_UNIT_TEXT_FILL_TYPE" val="1"/>
  <p:tag name="KSO_WM_UNIT_USESOURCEFORMAT_APPLY" val="1"/>
</p:tagLst>
</file>

<file path=ppt/tags/tag20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28008_3*l_h_i*1_1_1"/>
  <p:tag name="KSO_WM_TEMPLATE_CATEGORY" val="diagram"/>
  <p:tag name="KSO_WM_TEMPLATE_INDEX" val="20228008"/>
  <p:tag name="KSO_WM_UNIT_LAYERLEVEL" val="1_1_1"/>
  <p:tag name="KSO_WM_TAG_VERSION" val="1.0"/>
  <p:tag name="KSO_WM_BEAUTIFY_FLAG" val="#wm#"/>
  <p:tag name="KSO_WM_UNIT_TEXT_FILL_FORE_SCHEMECOLOR_INDEX" val="14"/>
  <p:tag name="KSO_WM_UNIT_TEXT_FILL_TYPE" val="1"/>
  <p:tag name="KSO_WM_UNIT_USESOURCEFORMAT_APPLY" val="1"/>
</p:tagLst>
</file>

<file path=ppt/tags/tag20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228008_3*l_h_i*1_2_1"/>
  <p:tag name="KSO_WM_TEMPLATE_CATEGORY" val="diagram"/>
  <p:tag name="KSO_WM_TEMPLATE_INDEX" val="20228008"/>
  <p:tag name="KSO_WM_UNIT_LAYERLEVEL" val="1_1_1"/>
  <p:tag name="KSO_WM_TAG_VERSION" val="1.0"/>
  <p:tag name="KSO_WM_BEAUTIFY_FLAG" val="#wm#"/>
  <p:tag name="KSO_WM_UNIT_TEXT_FILL_FORE_SCHEMECOLOR_INDEX" val="14"/>
  <p:tag name="KSO_WM_UNIT_TEXT_FILL_TYPE" val="1"/>
  <p:tag name="KSO_WM_UNIT_USESOURCEFORMAT_APPLY" val="1"/>
</p:tagLst>
</file>

<file path=ppt/tags/tag21.xml><?xml version="1.0" encoding="utf-8"?>
<p:tagLst xmlns:p="http://schemas.openxmlformats.org/presentationml/2006/main">
  <p:tag name="KSO_WM_BEAUTIFY_FLAG" val="#wm#"/>
  <p:tag name="KSO_WM_TEMPLATE_CATEGORY" val="custom"/>
  <p:tag name="KSO_WM_TEMPLATE_INDEX" val="20205081"/>
</p:tagLst>
</file>

<file path=ppt/tags/tag21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228008_3*l_h_i*1_3_1"/>
  <p:tag name="KSO_WM_TEMPLATE_CATEGORY" val="diagram"/>
  <p:tag name="KSO_WM_TEMPLATE_INDEX" val="20228008"/>
  <p:tag name="KSO_WM_UNIT_LAYERLEVEL" val="1_1_1"/>
  <p:tag name="KSO_WM_TAG_VERSION" val="1.0"/>
  <p:tag name="KSO_WM_BEAUTIFY_FLAG" val="#wm#"/>
  <p:tag name="KSO_WM_UNIT_TEXT_FILL_FORE_SCHEMECOLOR_INDEX" val="14"/>
  <p:tag name="KSO_WM_UNIT_TEXT_FILL_TYPE" val="1"/>
  <p:tag name="KSO_WM_UNIT_USESOURCEFORMAT_APPLY" val="1"/>
</p:tagLst>
</file>

<file path=ppt/tags/tag211.xml><?xml version="1.0" encoding="utf-8"?>
<p:tagLst xmlns:p="http://schemas.openxmlformats.org/presentationml/2006/main">
  <p:tag name="KSO_WM_SPECIAL_SOURCE" val="bdnull"/>
  <p:tag name="KSO_WM_SLIDE_ID" val="diagram20228063_5"/>
  <p:tag name="KSO_WM_TEMPLATE_SUBCATEGORY" val="0"/>
  <p:tag name="KSO_WM_TEMPLATE_MASTER_TYPE" val="1"/>
  <p:tag name="KSO_WM_TEMPLATE_COLOR_TYPE" val="0"/>
  <p:tag name="KSO_WM_SLIDE_ITEM_CNT" val="5"/>
  <p:tag name="KSO_WM_SLIDE_INDEX" val="5"/>
  <p:tag name="KSO_WM_TAG_VERSION" val="1.0"/>
  <p:tag name="KSO_WM_BEAUTIFY_FLAG" val="#wm#"/>
  <p:tag name="KSO_WM_TEMPLATE_CATEGORY" val="diagram"/>
  <p:tag name="KSO_WM_TEMPLATE_INDEX" val="20228063"/>
  <p:tag name="KSO_WM_SLIDE_TYPE" val="text"/>
  <p:tag name="KSO_WM_SLIDE_SUBTYPE" val="diag"/>
  <p:tag name="KSO_WM_SLIDE_SIZE" val="892.4*362.25"/>
  <p:tag name="KSO_WM_SLIDE_POSITION" val="33.8*135.45"/>
  <p:tag name="KSO_WM_DIAGRAM_GROUP_CODE" val="l1-1"/>
  <p:tag name="KSO_WM_SLIDE_DIAGTYPE" val="l"/>
  <p:tag name="KSO_WM_SLIDE_LAYOUT" val="a_l"/>
  <p:tag name="KSO_WM_SLIDE_LAYOUT_CNT" val="1_1"/>
</p:tagLst>
</file>

<file path=ppt/tags/tag21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28077_3*l_h_i*1_2_1"/>
  <p:tag name="KSO_WM_TEMPLATE_CATEGORY" val="diagram"/>
  <p:tag name="KSO_WM_TEMPLATE_INDEX" val="20228077"/>
  <p:tag name="KSO_WM_UNIT_LAYERLEVEL" val="1_1_1"/>
  <p:tag name="KSO_WM_TAG_VERSION" val="1.0"/>
  <p:tag name="KSO_WM_BEAUTIFY_FLAG" val="#wm#"/>
  <p:tag name="KSO_WM_UNIT_LINE_FORE_SCHEMECOLOR_INDEX" val="14"/>
  <p:tag name="KSO_WM_UNIT_LINE_FILL_TYPE" val="2"/>
  <p:tag name="KSO_WM_UNIT_USESOURCEFORMAT_APPLY" val="1"/>
</p:tagLst>
</file>

<file path=ppt/tags/tag21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28077_3*l_h_i*1_1_1"/>
  <p:tag name="KSO_WM_TEMPLATE_CATEGORY" val="diagram"/>
  <p:tag name="KSO_WM_TEMPLATE_INDEX" val="20228077"/>
  <p:tag name="KSO_WM_UNIT_LAYERLEVEL" val="1_1_1"/>
  <p:tag name="KSO_WM_TAG_VERSION" val="1.0"/>
  <p:tag name="KSO_WM_BEAUTIFY_FLAG" val="#wm#"/>
  <p:tag name="KSO_WM_UNIT_LINE_FORE_SCHEMECOLOR_INDEX" val="14"/>
  <p:tag name="KSO_WM_UNIT_LINE_FILL_TYPE" val="2"/>
  <p:tag name="KSO_WM_UNIT_TEXT_FILL_FORE_SCHEMECOLOR_INDEX" val="2"/>
  <p:tag name="KSO_WM_UNIT_TEXT_FILL_TYPE" val="1"/>
  <p:tag name="KSO_WM_UNIT_USESOURCEFORMAT_APPLY" val="1"/>
</p:tagLst>
</file>

<file path=ppt/tags/tag21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28077_3*l_h_i*1_1_2"/>
  <p:tag name="KSO_WM_TEMPLATE_CATEGORY" val="diagram"/>
  <p:tag name="KSO_WM_TEMPLATE_INDEX" val="20228077"/>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21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28077_3*l_h_i*1_1_3"/>
  <p:tag name="KSO_WM_TEMPLATE_CATEGORY" val="diagram"/>
  <p:tag name="KSO_WM_TEMPLATE_INDEX" val="20228077"/>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21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4"/>
  <p:tag name="KSO_WM_UNIT_ID" val="diagram20228077_3*l_h_i*1_1_4"/>
  <p:tag name="KSO_WM_TEMPLATE_CATEGORY" val="diagram"/>
  <p:tag name="KSO_WM_TEMPLATE_INDEX" val="20228077"/>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21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5"/>
  <p:tag name="KSO_WM_UNIT_ID" val="diagram20228077_3*l_h_i*1_1_5"/>
  <p:tag name="KSO_WM_TEMPLATE_CATEGORY" val="diagram"/>
  <p:tag name="KSO_WM_TEMPLATE_INDEX" val="20228077"/>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21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6"/>
  <p:tag name="KSO_WM_UNIT_ID" val="diagram20228077_3*l_h_i*1_1_6"/>
  <p:tag name="KSO_WM_TEMPLATE_CATEGORY" val="diagram"/>
  <p:tag name="KSO_WM_TEMPLATE_INDEX" val="20228077"/>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21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7"/>
  <p:tag name="KSO_WM_UNIT_ID" val="diagram20228077_3*l_h_i*1_1_7"/>
  <p:tag name="KSO_WM_TEMPLATE_CATEGORY" val="diagram"/>
  <p:tag name="KSO_WM_TEMPLATE_INDEX" val="20228077"/>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22.xml><?xml version="1.0" encoding="utf-8"?>
<p:tagLst xmlns:p="http://schemas.openxmlformats.org/presentationml/2006/main">
  <p:tag name="KSO_WM_BEAUTIFY_FLAG" val="#wm#"/>
  <p:tag name="KSO_WM_TEMPLATE_CATEGORY" val="custom"/>
  <p:tag name="KSO_WM_TEMPLATE_INDEX" val="20205081"/>
</p:tagLst>
</file>

<file path=ppt/tags/tag22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8"/>
  <p:tag name="KSO_WM_UNIT_ID" val="diagram20228077_3*l_h_i*1_1_8"/>
  <p:tag name="KSO_WM_TEMPLATE_CATEGORY" val="diagram"/>
  <p:tag name="KSO_WM_TEMPLATE_INDEX" val="20228077"/>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22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9"/>
  <p:tag name="KSO_WM_UNIT_ID" val="diagram20228077_3*l_h_i*1_1_9"/>
  <p:tag name="KSO_WM_TEMPLATE_CATEGORY" val="diagram"/>
  <p:tag name="KSO_WM_TEMPLATE_INDEX" val="20228077"/>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222.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28077_3*l_h_a*1_1_1"/>
  <p:tag name="KSO_WM_TEMPLATE_CATEGORY" val="diagram"/>
  <p:tag name="KSO_WM_TEMPLATE_INDEX" val="20228077"/>
  <p:tag name="KSO_WM_UNIT_LAYERLEVEL" val="1_1_1"/>
  <p:tag name="KSO_WM_TAG_VERSION" val="1.0"/>
  <p:tag name="KSO_WM_BEAUTIFY_FLAG" val="#wm#"/>
  <p:tag name="KSO_WM_UNIT_TEXT_FILL_FORE_SCHEMECOLOR_INDEX" val="14"/>
  <p:tag name="KSO_WM_UNIT_TEXT_FILL_TYPE" val="1"/>
  <p:tag name="KSO_WM_UNIT_USESOURCEFORMAT_APPLY" val="1"/>
</p:tagLst>
</file>

<file path=ppt/tags/tag223.xml><?xml version="1.0" encoding="utf-8"?>
<p:tagLst xmlns:p="http://schemas.openxmlformats.org/presentationml/2006/main">
  <p:tag name="KSO_WM_UNIT_SUBTYPE" val="a"/>
  <p:tag name="KSO_WM_UNIT_PRESET_TEXT" val="单击此处输入你的正文，文字是您思想的提炼，为了最终演示发布的良好效果"/>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28077_3*l_h_f*1_1_1"/>
  <p:tag name="KSO_WM_TEMPLATE_CATEGORY" val="diagram"/>
  <p:tag name="KSO_WM_TEMPLATE_INDEX" val="20228077"/>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22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28077_3*l_h_i*1_2_3"/>
  <p:tag name="KSO_WM_TEMPLATE_CATEGORY" val="diagram"/>
  <p:tag name="KSO_WM_TEMPLATE_INDEX" val="20228077"/>
  <p:tag name="KSO_WM_UNIT_LAYERLEVEL" val="1_1_1"/>
  <p:tag name="KSO_WM_TAG_VERSION" val="1.0"/>
  <p:tag name="KSO_WM_BEAUTIFY_FLAG" val="#wm#"/>
  <p:tag name="KSO_WM_UNIT_LINE_FORE_SCHEMECOLOR_INDEX" val="14"/>
  <p:tag name="KSO_WM_UNIT_LINE_FILL_TYPE" val="2"/>
  <p:tag name="KSO_WM_UNIT_TEXT_FILL_FORE_SCHEMECOLOR_INDEX" val="2"/>
  <p:tag name="KSO_WM_UNIT_TEXT_FILL_TYPE" val="1"/>
  <p:tag name="KSO_WM_UNIT_USESOURCEFORMAT_APPLY" val="1"/>
</p:tagLst>
</file>

<file path=ppt/tags/tag22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4"/>
  <p:tag name="KSO_WM_UNIT_ID" val="diagram20228077_3*l_h_i*1_2_4"/>
  <p:tag name="KSO_WM_TEMPLATE_CATEGORY" val="diagram"/>
  <p:tag name="KSO_WM_TEMPLATE_INDEX" val="20228077"/>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1"/>
</p:tagLst>
</file>

<file path=ppt/tags/tag22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5"/>
  <p:tag name="KSO_WM_UNIT_ID" val="diagram20228077_3*l_h_i*1_2_5"/>
  <p:tag name="KSO_WM_TEMPLATE_CATEGORY" val="diagram"/>
  <p:tag name="KSO_WM_TEMPLATE_INDEX" val="20228077"/>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22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6"/>
  <p:tag name="KSO_WM_UNIT_ID" val="diagram20228077_3*l_h_i*1_2_6"/>
  <p:tag name="KSO_WM_TEMPLATE_CATEGORY" val="diagram"/>
  <p:tag name="KSO_WM_TEMPLATE_INDEX" val="20228077"/>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22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7"/>
  <p:tag name="KSO_WM_UNIT_ID" val="diagram20228077_3*l_h_i*1_2_7"/>
  <p:tag name="KSO_WM_TEMPLATE_CATEGORY" val="diagram"/>
  <p:tag name="KSO_WM_TEMPLATE_INDEX" val="20228077"/>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22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8"/>
  <p:tag name="KSO_WM_UNIT_ID" val="diagram20228077_3*l_h_i*1_2_8"/>
  <p:tag name="KSO_WM_TEMPLATE_CATEGORY" val="diagram"/>
  <p:tag name="KSO_WM_TEMPLATE_INDEX" val="20228077"/>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23.xml><?xml version="1.0" encoding="utf-8"?>
<p:tagLst xmlns:p="http://schemas.openxmlformats.org/presentationml/2006/main">
  <p:tag name="KSO_WM_SPECIAL_SOURCE" val="bdnull"/>
  <p:tag name="KSO_WM_SLIDE_ID" val="diagram20228063_5"/>
  <p:tag name="KSO_WM_TEMPLATE_SUBCATEGORY" val="0"/>
  <p:tag name="KSO_WM_TEMPLATE_MASTER_TYPE" val="1"/>
  <p:tag name="KSO_WM_TEMPLATE_COLOR_TYPE" val="0"/>
  <p:tag name="KSO_WM_SLIDE_ITEM_CNT" val="5"/>
  <p:tag name="KSO_WM_SLIDE_INDEX" val="5"/>
  <p:tag name="KSO_WM_TAG_VERSION" val="1.0"/>
  <p:tag name="KSO_WM_BEAUTIFY_FLAG" val="#wm#"/>
  <p:tag name="KSO_WM_TEMPLATE_CATEGORY" val="diagram"/>
  <p:tag name="KSO_WM_TEMPLATE_INDEX" val="20228063"/>
  <p:tag name="KSO_WM_SLIDE_TYPE" val="text"/>
  <p:tag name="KSO_WM_SLIDE_SUBTYPE" val="diag"/>
  <p:tag name="KSO_WM_SLIDE_SIZE" val="892.4*362.25"/>
  <p:tag name="KSO_WM_SLIDE_POSITION" val="33.8*135.45"/>
  <p:tag name="KSO_WM_DIAGRAM_GROUP_CODE" val="l1-1"/>
  <p:tag name="KSO_WM_SLIDE_DIAGTYPE" val="l"/>
  <p:tag name="KSO_WM_SLIDE_LAYOUT" val="a_l"/>
  <p:tag name="KSO_WM_SLIDE_LAYOUT_CNT" val="1_1"/>
</p:tagLst>
</file>

<file path=ppt/tags/tag23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9"/>
  <p:tag name="KSO_WM_UNIT_ID" val="diagram20228077_3*l_h_i*1_2_9"/>
  <p:tag name="KSO_WM_TEMPLATE_CATEGORY" val="diagram"/>
  <p:tag name="KSO_WM_TEMPLATE_INDEX" val="20228077"/>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23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0"/>
  <p:tag name="KSO_WM_UNIT_ID" val="diagram20228077_3*l_h_i*1_2_10"/>
  <p:tag name="KSO_WM_TEMPLATE_CATEGORY" val="diagram"/>
  <p:tag name="KSO_WM_TEMPLATE_INDEX" val="20228077"/>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23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28077_3*l_h_i*1_2_2"/>
  <p:tag name="KSO_WM_TEMPLATE_CATEGORY" val="diagram"/>
  <p:tag name="KSO_WM_TEMPLATE_INDEX" val="20228077"/>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233.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28077_3*l_h_a*1_2_1"/>
  <p:tag name="KSO_WM_TEMPLATE_CATEGORY" val="diagram"/>
  <p:tag name="KSO_WM_TEMPLATE_INDEX" val="20228077"/>
  <p:tag name="KSO_WM_UNIT_LAYERLEVEL" val="1_1_1"/>
  <p:tag name="KSO_WM_TAG_VERSION" val="1.0"/>
  <p:tag name="KSO_WM_BEAUTIFY_FLAG" val="#wm#"/>
  <p:tag name="KSO_WM_UNIT_TEXT_FILL_FORE_SCHEMECOLOR_INDEX" val="14"/>
  <p:tag name="KSO_WM_UNIT_TEXT_FILL_TYPE" val="1"/>
  <p:tag name="KSO_WM_UNIT_USESOURCEFORMAT_APPLY" val="1"/>
</p:tagLst>
</file>

<file path=ppt/tags/tag234.xml><?xml version="1.0" encoding="utf-8"?>
<p:tagLst xmlns:p="http://schemas.openxmlformats.org/presentationml/2006/main">
  <p:tag name="KSO_WM_UNIT_SUBTYPE" val="a"/>
  <p:tag name="KSO_WM_UNIT_PRESET_TEXT" val="单击此处输入你的正文，文字是您思想的提炼，为了最终演示发布的良好效果"/>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28077_3*l_h_f*1_2_1"/>
  <p:tag name="KSO_WM_TEMPLATE_CATEGORY" val="diagram"/>
  <p:tag name="KSO_WM_TEMPLATE_INDEX" val="20228077"/>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23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28077_3*l_h_i*1_3_2"/>
  <p:tag name="KSO_WM_TEMPLATE_CATEGORY" val="diagram"/>
  <p:tag name="KSO_WM_TEMPLATE_INDEX" val="20228077"/>
  <p:tag name="KSO_WM_UNIT_LAYERLEVEL" val="1_1_1"/>
  <p:tag name="KSO_WM_TAG_VERSION" val="1.0"/>
  <p:tag name="KSO_WM_BEAUTIFY_FLAG" val="#wm#"/>
  <p:tag name="KSO_WM_UNIT_LINE_FORE_SCHEMECOLOR_INDEX" val="14"/>
  <p:tag name="KSO_WM_UNIT_LINE_FILL_TYPE" val="2"/>
  <p:tag name="KSO_WM_UNIT_USESOURCEFORMAT_APPLY" val="1"/>
</p:tagLst>
</file>

<file path=ppt/tags/tag23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28077_3*l_h_i*1_3_1"/>
  <p:tag name="KSO_WM_TEMPLATE_CATEGORY" val="diagram"/>
  <p:tag name="KSO_WM_TEMPLATE_INDEX" val="20228077"/>
  <p:tag name="KSO_WM_UNIT_LAYERLEVEL" val="1_1_1"/>
  <p:tag name="KSO_WM_TAG_VERSION" val="1.0"/>
  <p:tag name="KSO_WM_BEAUTIFY_FLAG" val="#wm#"/>
  <p:tag name="KSO_WM_UNIT_LINE_FORE_SCHEMECOLOR_INDEX" val="14"/>
  <p:tag name="KSO_WM_UNIT_LINE_FILL_TYPE" val="2"/>
  <p:tag name="KSO_WM_UNIT_TEXT_FILL_FORE_SCHEMECOLOR_INDEX" val="2"/>
  <p:tag name="KSO_WM_UNIT_TEXT_FILL_TYPE" val="1"/>
  <p:tag name="KSO_WM_UNIT_USESOURCEFORMAT_APPLY" val="1"/>
</p:tagLst>
</file>

<file path=ppt/tags/tag23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228077_3*l_h_i*1_3_3"/>
  <p:tag name="KSO_WM_TEMPLATE_CATEGORY" val="diagram"/>
  <p:tag name="KSO_WM_TEMPLATE_INDEX" val="20228077"/>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 name="KSO_WM_UNIT_USESOURCEFORMAT_APPLY" val="1"/>
</p:tagLst>
</file>

<file path=ppt/tags/tag23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4"/>
  <p:tag name="KSO_WM_UNIT_ID" val="diagram20228077_3*l_h_i*1_3_4"/>
  <p:tag name="KSO_WM_TEMPLATE_CATEGORY" val="diagram"/>
  <p:tag name="KSO_WM_TEMPLATE_INDEX" val="20228077"/>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23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5"/>
  <p:tag name="KSO_WM_UNIT_ID" val="diagram20228077_3*l_h_i*1_3_5"/>
  <p:tag name="KSO_WM_TEMPLATE_CATEGORY" val="diagram"/>
  <p:tag name="KSO_WM_TEMPLATE_INDEX" val="20228077"/>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24.xml><?xml version="1.0" encoding="utf-8"?>
<p:tagLst xmlns:p="http://schemas.openxmlformats.org/presentationml/2006/main">
  <p:tag name="KSO_WM_UNIT_LINE_FORE_SCHEMECOLOR_INDEX_BRIGHTNESS" val="0"/>
  <p:tag name="KSO_WM_UNIT_LINE_FORE_SCHEMECOLOR_INDEX" val="5"/>
  <p:tag name="KSO_WM_UNIT_LINE_FILL_TYPE" val="2"/>
  <p:tag name="KSO_WM_UNIT_HIGHLIGHT" val="0"/>
  <p:tag name="KSO_WM_UNIT_COMPATIBLE" val="0"/>
  <p:tag name="KSO_WM_UNIT_DIAGRAM_ISNUMVISUAL" val="0"/>
  <p:tag name="KSO_WM_UNIT_DIAGRAM_ISREFERUNIT" val="0"/>
  <p:tag name="KSO_WM_TEMPLATE_CATEGORY" val="diagram"/>
  <p:tag name="KSO_WM_TEMPLATE_INDEX" val="20227935"/>
  <p:tag name="KSO_WM_TAG_VERSION" val="1.0"/>
  <p:tag name="KSO_WM_BEAUTIFY_FLAG" val="#wm#"/>
  <p:tag name="KSO_WM_DIAGRAM_GROUP_CODE" val="l1-1"/>
  <p:tag name="KSO_WM_UNIT_TYPE" val="l_i"/>
  <p:tag name="KSO_WM_UNIT_INDEX" val="1_1"/>
  <p:tag name="KSO_WM_UNIT_ID" val="diagram20227935_5*l_i*1_1"/>
  <p:tag name="KSO_WM_UNIT_LAYERLEVEL" val="1_1"/>
  <p:tag name="KSO_WM_UNIT_USESOURCEFORMAT_APPLY" val="1"/>
</p:tagLst>
</file>

<file path=ppt/tags/tag24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6"/>
  <p:tag name="KSO_WM_UNIT_ID" val="diagram20228077_3*l_h_i*1_3_6"/>
  <p:tag name="KSO_WM_TEMPLATE_CATEGORY" val="diagram"/>
  <p:tag name="KSO_WM_TEMPLATE_INDEX" val="20228077"/>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24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7"/>
  <p:tag name="KSO_WM_UNIT_ID" val="diagram20228077_3*l_h_i*1_3_7"/>
  <p:tag name="KSO_WM_TEMPLATE_CATEGORY" val="diagram"/>
  <p:tag name="KSO_WM_TEMPLATE_INDEX" val="20228077"/>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24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8"/>
  <p:tag name="KSO_WM_UNIT_ID" val="diagram20228077_3*l_h_i*1_3_8"/>
  <p:tag name="KSO_WM_TEMPLATE_CATEGORY" val="diagram"/>
  <p:tag name="KSO_WM_TEMPLATE_INDEX" val="20228077"/>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24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9"/>
  <p:tag name="KSO_WM_UNIT_ID" val="diagram20228077_3*l_h_i*1_3_9"/>
  <p:tag name="KSO_WM_TEMPLATE_CATEGORY" val="diagram"/>
  <p:tag name="KSO_WM_TEMPLATE_INDEX" val="20228077"/>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24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0"/>
  <p:tag name="KSO_WM_UNIT_ID" val="diagram20228077_3*l_h_i*1_3_10"/>
  <p:tag name="KSO_WM_TEMPLATE_CATEGORY" val="diagram"/>
  <p:tag name="KSO_WM_TEMPLATE_INDEX" val="20228077"/>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245.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28077_3*l_h_a*1_3_1"/>
  <p:tag name="KSO_WM_TEMPLATE_CATEGORY" val="diagram"/>
  <p:tag name="KSO_WM_TEMPLATE_INDEX" val="20228077"/>
  <p:tag name="KSO_WM_UNIT_LAYERLEVEL" val="1_1_1"/>
  <p:tag name="KSO_WM_TAG_VERSION" val="1.0"/>
  <p:tag name="KSO_WM_BEAUTIFY_FLAG" val="#wm#"/>
  <p:tag name="KSO_WM_UNIT_TEXT_FILL_FORE_SCHEMECOLOR_INDEX" val="14"/>
  <p:tag name="KSO_WM_UNIT_TEXT_FILL_TYPE" val="1"/>
  <p:tag name="KSO_WM_UNIT_USESOURCEFORMAT_APPLY" val="1"/>
</p:tagLst>
</file>

<file path=ppt/tags/tag246.xml><?xml version="1.0" encoding="utf-8"?>
<p:tagLst xmlns:p="http://schemas.openxmlformats.org/presentationml/2006/main">
  <p:tag name="KSO_WM_UNIT_SUBTYPE" val="a"/>
  <p:tag name="KSO_WM_UNIT_PRESET_TEXT" val="单击此处输入你的正文，文字是您思想的提炼，为了最终演示发布的良好效果"/>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28077_3*l_h_f*1_3_1"/>
  <p:tag name="KSO_WM_TEMPLATE_CATEGORY" val="diagram"/>
  <p:tag name="KSO_WM_TEMPLATE_INDEX" val="20228077"/>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247.xml><?xml version="1.0" encoding="utf-8"?>
<p:tagLst xmlns:p="http://schemas.openxmlformats.org/presentationml/2006/main">
  <p:tag name="KSO_WM_SPECIAL_SOURCE" val="bdnull"/>
  <p:tag name="KSO_WM_SLIDE_ID" val="diagram20228077_3"/>
  <p:tag name="KSO_WM_TEMPLATE_SUBCATEGORY" val="0"/>
  <p:tag name="KSO_WM_TEMPLATE_MASTER_TYPE" val="1"/>
  <p:tag name="KSO_WM_TEMPLATE_COLOR_TYPE" val="0"/>
  <p:tag name="KSO_WM_SLIDE_ITEM_CNT" val="3"/>
  <p:tag name="KSO_WM_SLIDE_INDEX" val="3"/>
  <p:tag name="KSO_WM_TAG_VERSION" val="1.0"/>
  <p:tag name="KSO_WM_BEAUTIFY_FLAG" val="#wm#"/>
  <p:tag name="KSO_WM_TEMPLATE_CATEGORY" val="diagram"/>
  <p:tag name="KSO_WM_TEMPLATE_INDEX" val="20228077"/>
  <p:tag name="KSO_WM_SLIDE_TYPE" val="text"/>
  <p:tag name="KSO_WM_SLIDE_SUBTYPE" val="diag"/>
  <p:tag name="KSO_WM_SLIDE_SIZE" val="599.25*239.2"/>
  <p:tag name="KSO_WM_SLIDE_POSITION" val="182.05*167.4"/>
  <p:tag name="KSO_WM_DIAGRAM_GROUP_CODE" val="l1-1"/>
  <p:tag name="KSO_WM_SLIDE_DIAGTYPE" val="l"/>
  <p:tag name="KSO_WM_SLIDE_LAYOUT" val="a_l"/>
  <p:tag name="KSO_WM_SLIDE_LAYOUT_CNT" val="1_1"/>
</p:tagLst>
</file>

<file path=ppt/tags/tag24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28077_3*l_h_i*1_2_1"/>
  <p:tag name="KSO_WM_TEMPLATE_CATEGORY" val="diagram"/>
  <p:tag name="KSO_WM_TEMPLATE_INDEX" val="20228077"/>
  <p:tag name="KSO_WM_UNIT_LAYERLEVEL" val="1_1_1"/>
  <p:tag name="KSO_WM_TAG_VERSION" val="1.0"/>
  <p:tag name="KSO_WM_BEAUTIFY_FLAG" val="#wm#"/>
  <p:tag name="KSO_WM_UNIT_LINE_FORE_SCHEMECOLOR_INDEX" val="14"/>
  <p:tag name="KSO_WM_UNIT_LINE_FILL_TYPE" val="2"/>
  <p:tag name="KSO_WM_UNIT_USESOURCEFORMAT_APPLY" val="1"/>
</p:tagLst>
</file>

<file path=ppt/tags/tag24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28077_3*l_h_i*1_1_1"/>
  <p:tag name="KSO_WM_TEMPLATE_CATEGORY" val="diagram"/>
  <p:tag name="KSO_WM_TEMPLATE_INDEX" val="20228077"/>
  <p:tag name="KSO_WM_UNIT_LAYERLEVEL" val="1_1_1"/>
  <p:tag name="KSO_WM_TAG_VERSION" val="1.0"/>
  <p:tag name="KSO_WM_BEAUTIFY_FLAG" val="#wm#"/>
  <p:tag name="KSO_WM_UNIT_LINE_FORE_SCHEMECOLOR_INDEX" val="14"/>
  <p:tag name="KSO_WM_UNIT_LINE_FILL_TYPE" val="2"/>
  <p:tag name="KSO_WM_UNIT_TEXT_FILL_FORE_SCHEMECOLOR_INDEX" val="2"/>
  <p:tag name="KSO_WM_UNIT_TEXT_FILL_TYPE" val="1"/>
  <p:tag name="KSO_WM_UNIT_USESOURCEFORMAT_APPLY" val="1"/>
</p:tagLst>
</file>

<file path=ppt/tags/tag25.xml><?xml version="1.0" encoding="utf-8"?>
<p:tagLst xmlns:p="http://schemas.openxmlformats.org/presentationml/2006/main">
  <p:tag name="KSO_WM_UNIT_FILL_FORE_SCHEMECOLOR_INDEX_BRIGHTNESS" val="0"/>
  <p:tag name="KSO_WM_UNIT_FILL_FORE_SCHEMECOLOR_INDEX" val="8"/>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TEMPLATE_CATEGORY" val="diagram"/>
  <p:tag name="KSO_WM_TEMPLATE_INDEX" val="20227935"/>
  <p:tag name="KSO_WM_TAG_VERSION" val="1.0"/>
  <p:tag name="KSO_WM_BEAUTIFY_FLAG" val="#wm#"/>
  <p:tag name="KSO_WM_DIAGRAM_GROUP_CODE" val="l1-1"/>
  <p:tag name="KSO_WM_UNIT_TYPE" val="l_h_i"/>
  <p:tag name="KSO_WM_UNIT_INDEX" val="1_4_1"/>
  <p:tag name="KSO_WM_UNIT_ID" val="diagram20227935_5*l_h_i*1_4_1"/>
  <p:tag name="KSO_WM_UNIT_LAYERLEVEL" val="1_1_1"/>
  <p:tag name="KSO_WM_UNIT_USESOURCEFORMAT_APPLY" val="1"/>
</p:tagLst>
</file>

<file path=ppt/tags/tag25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28077_3*l_h_i*1_1_2"/>
  <p:tag name="KSO_WM_TEMPLATE_CATEGORY" val="diagram"/>
  <p:tag name="KSO_WM_TEMPLATE_INDEX" val="20228077"/>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25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28077_3*l_h_i*1_1_3"/>
  <p:tag name="KSO_WM_TEMPLATE_CATEGORY" val="diagram"/>
  <p:tag name="KSO_WM_TEMPLATE_INDEX" val="20228077"/>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25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4"/>
  <p:tag name="KSO_WM_UNIT_ID" val="diagram20228077_3*l_h_i*1_1_4"/>
  <p:tag name="KSO_WM_TEMPLATE_CATEGORY" val="diagram"/>
  <p:tag name="KSO_WM_TEMPLATE_INDEX" val="20228077"/>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25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5"/>
  <p:tag name="KSO_WM_UNIT_ID" val="diagram20228077_3*l_h_i*1_1_5"/>
  <p:tag name="KSO_WM_TEMPLATE_CATEGORY" val="diagram"/>
  <p:tag name="KSO_WM_TEMPLATE_INDEX" val="20228077"/>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25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6"/>
  <p:tag name="KSO_WM_UNIT_ID" val="diagram20228077_3*l_h_i*1_1_6"/>
  <p:tag name="KSO_WM_TEMPLATE_CATEGORY" val="diagram"/>
  <p:tag name="KSO_WM_TEMPLATE_INDEX" val="20228077"/>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25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7"/>
  <p:tag name="KSO_WM_UNIT_ID" val="diagram20228077_3*l_h_i*1_1_7"/>
  <p:tag name="KSO_WM_TEMPLATE_CATEGORY" val="diagram"/>
  <p:tag name="KSO_WM_TEMPLATE_INDEX" val="20228077"/>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25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8"/>
  <p:tag name="KSO_WM_UNIT_ID" val="diagram20228077_3*l_h_i*1_1_8"/>
  <p:tag name="KSO_WM_TEMPLATE_CATEGORY" val="diagram"/>
  <p:tag name="KSO_WM_TEMPLATE_INDEX" val="20228077"/>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25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9"/>
  <p:tag name="KSO_WM_UNIT_ID" val="diagram20228077_3*l_h_i*1_1_9"/>
  <p:tag name="KSO_WM_TEMPLATE_CATEGORY" val="diagram"/>
  <p:tag name="KSO_WM_TEMPLATE_INDEX" val="20228077"/>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258.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28077_3*l_h_a*1_1_1"/>
  <p:tag name="KSO_WM_TEMPLATE_CATEGORY" val="diagram"/>
  <p:tag name="KSO_WM_TEMPLATE_INDEX" val="20228077"/>
  <p:tag name="KSO_WM_UNIT_LAYERLEVEL" val="1_1_1"/>
  <p:tag name="KSO_WM_TAG_VERSION" val="1.0"/>
  <p:tag name="KSO_WM_BEAUTIFY_FLAG" val="#wm#"/>
  <p:tag name="KSO_WM_UNIT_TEXT_FILL_FORE_SCHEMECOLOR_INDEX" val="14"/>
  <p:tag name="KSO_WM_UNIT_TEXT_FILL_TYPE" val="1"/>
  <p:tag name="KSO_WM_UNIT_USESOURCEFORMAT_APPLY" val="1"/>
</p:tagLst>
</file>

<file path=ppt/tags/tag259.xml><?xml version="1.0" encoding="utf-8"?>
<p:tagLst xmlns:p="http://schemas.openxmlformats.org/presentationml/2006/main">
  <p:tag name="KSO_WM_UNIT_SUBTYPE" val="a"/>
  <p:tag name="KSO_WM_UNIT_PRESET_TEXT" val="单击此处输入你的正文，文字是您思想的提炼，为了最终演示发布的良好效果"/>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28077_3*l_h_f*1_1_1"/>
  <p:tag name="KSO_WM_TEMPLATE_CATEGORY" val="diagram"/>
  <p:tag name="KSO_WM_TEMPLATE_INDEX" val="20228077"/>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26.xml><?xml version="1.0" encoding="utf-8"?>
<p:tagLst xmlns:p="http://schemas.openxmlformats.org/presentationml/2006/main">
  <p:tag name="KSO_WM_UNIT_FILL_FORE_SCHEMECOLOR_INDEX_BRIGHTNESS" val="0"/>
  <p:tag name="KSO_WM_UNIT_FILL_FORE_SCHEMECOLOR_INDEX" val="16"/>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TEMPLATE_CATEGORY" val="diagram"/>
  <p:tag name="KSO_WM_TEMPLATE_INDEX" val="20227935"/>
  <p:tag name="KSO_WM_TAG_VERSION" val="1.0"/>
  <p:tag name="KSO_WM_BEAUTIFY_FLAG" val="#wm#"/>
  <p:tag name="KSO_WM_DIAGRAM_GROUP_CODE" val="l1-1"/>
  <p:tag name="KSO_WM_UNIT_TYPE" val="l_h_i"/>
  <p:tag name="KSO_WM_UNIT_INDEX" val="1_4_2"/>
  <p:tag name="KSO_WM_UNIT_ID" val="diagram20227935_5*l_h_i*1_4_2"/>
  <p:tag name="KSO_WM_UNIT_LAYERLEVEL" val="1_1_1"/>
  <p:tag name="KSO_WM_UNIT_USESOURCEFORMAT_APPLY" val="1"/>
</p:tagLst>
</file>

<file path=ppt/tags/tag26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28077_3*l_h_i*1_2_3"/>
  <p:tag name="KSO_WM_TEMPLATE_CATEGORY" val="diagram"/>
  <p:tag name="KSO_WM_TEMPLATE_INDEX" val="20228077"/>
  <p:tag name="KSO_WM_UNIT_LAYERLEVEL" val="1_1_1"/>
  <p:tag name="KSO_WM_TAG_VERSION" val="1.0"/>
  <p:tag name="KSO_WM_BEAUTIFY_FLAG" val="#wm#"/>
  <p:tag name="KSO_WM_UNIT_LINE_FORE_SCHEMECOLOR_INDEX" val="14"/>
  <p:tag name="KSO_WM_UNIT_LINE_FILL_TYPE" val="2"/>
  <p:tag name="KSO_WM_UNIT_TEXT_FILL_FORE_SCHEMECOLOR_INDEX" val="2"/>
  <p:tag name="KSO_WM_UNIT_TEXT_FILL_TYPE" val="1"/>
  <p:tag name="KSO_WM_UNIT_USESOURCEFORMAT_APPLY" val="1"/>
</p:tagLst>
</file>

<file path=ppt/tags/tag26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4"/>
  <p:tag name="KSO_WM_UNIT_ID" val="diagram20228077_3*l_h_i*1_2_4"/>
  <p:tag name="KSO_WM_TEMPLATE_CATEGORY" val="diagram"/>
  <p:tag name="KSO_WM_TEMPLATE_INDEX" val="20228077"/>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1"/>
</p:tagLst>
</file>

<file path=ppt/tags/tag26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5"/>
  <p:tag name="KSO_WM_UNIT_ID" val="diagram20228077_3*l_h_i*1_2_5"/>
  <p:tag name="KSO_WM_TEMPLATE_CATEGORY" val="diagram"/>
  <p:tag name="KSO_WM_TEMPLATE_INDEX" val="20228077"/>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26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6"/>
  <p:tag name="KSO_WM_UNIT_ID" val="diagram20228077_3*l_h_i*1_2_6"/>
  <p:tag name="KSO_WM_TEMPLATE_CATEGORY" val="diagram"/>
  <p:tag name="KSO_WM_TEMPLATE_INDEX" val="20228077"/>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26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7"/>
  <p:tag name="KSO_WM_UNIT_ID" val="diagram20228077_3*l_h_i*1_2_7"/>
  <p:tag name="KSO_WM_TEMPLATE_CATEGORY" val="diagram"/>
  <p:tag name="KSO_WM_TEMPLATE_INDEX" val="20228077"/>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26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8"/>
  <p:tag name="KSO_WM_UNIT_ID" val="diagram20228077_3*l_h_i*1_2_8"/>
  <p:tag name="KSO_WM_TEMPLATE_CATEGORY" val="diagram"/>
  <p:tag name="KSO_WM_TEMPLATE_INDEX" val="20228077"/>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26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9"/>
  <p:tag name="KSO_WM_UNIT_ID" val="diagram20228077_3*l_h_i*1_2_9"/>
  <p:tag name="KSO_WM_TEMPLATE_CATEGORY" val="diagram"/>
  <p:tag name="KSO_WM_TEMPLATE_INDEX" val="20228077"/>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26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0"/>
  <p:tag name="KSO_WM_UNIT_ID" val="diagram20228077_3*l_h_i*1_2_10"/>
  <p:tag name="KSO_WM_TEMPLATE_CATEGORY" val="diagram"/>
  <p:tag name="KSO_WM_TEMPLATE_INDEX" val="20228077"/>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26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28077_3*l_h_i*1_2_2"/>
  <p:tag name="KSO_WM_TEMPLATE_CATEGORY" val="diagram"/>
  <p:tag name="KSO_WM_TEMPLATE_INDEX" val="20228077"/>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269.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28077_3*l_h_a*1_2_1"/>
  <p:tag name="KSO_WM_TEMPLATE_CATEGORY" val="diagram"/>
  <p:tag name="KSO_WM_TEMPLATE_INDEX" val="20228077"/>
  <p:tag name="KSO_WM_UNIT_LAYERLEVEL" val="1_1_1"/>
  <p:tag name="KSO_WM_TAG_VERSION" val="1.0"/>
  <p:tag name="KSO_WM_BEAUTIFY_FLAG" val="#wm#"/>
  <p:tag name="KSO_WM_UNIT_TEXT_FILL_FORE_SCHEMECOLOR_INDEX" val="14"/>
  <p:tag name="KSO_WM_UNIT_TEXT_FILL_TYPE" val="1"/>
  <p:tag name="KSO_WM_UNIT_USESOURCEFORMAT_APPLY" val="1"/>
</p:tagLst>
</file>

<file path=ppt/tags/tag27.xml><?xml version="1.0" encoding="utf-8"?>
<p:tagLst xmlns:p="http://schemas.openxmlformats.org/presentationml/2006/main">
  <p:tag name="KSO_WM_UNIT_FILL_FORE_SCHEMECOLOR_INDEX_BRIGHTNESS" val="0"/>
  <p:tag name="KSO_WM_UNIT_FILL_FORE_SCHEMECOLOR_INDEX" val="9"/>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TEMPLATE_CATEGORY" val="diagram"/>
  <p:tag name="KSO_WM_TEMPLATE_INDEX" val="20227935"/>
  <p:tag name="KSO_WM_TAG_VERSION" val="1.0"/>
  <p:tag name="KSO_WM_BEAUTIFY_FLAG" val="#wm#"/>
  <p:tag name="KSO_WM_DIAGRAM_GROUP_CODE" val="l1-1"/>
  <p:tag name="KSO_WM_UNIT_TYPE" val="l_h_i"/>
  <p:tag name="KSO_WM_UNIT_INDEX" val="1_5_1"/>
  <p:tag name="KSO_WM_UNIT_ID" val="diagram20227935_5*l_h_i*1_5_1"/>
  <p:tag name="KSO_WM_UNIT_LAYERLEVEL" val="1_1_1"/>
  <p:tag name="KSO_WM_UNIT_USESOURCEFORMAT_APPLY" val="1"/>
</p:tagLst>
</file>

<file path=ppt/tags/tag270.xml><?xml version="1.0" encoding="utf-8"?>
<p:tagLst xmlns:p="http://schemas.openxmlformats.org/presentationml/2006/main">
  <p:tag name="KSO_WM_UNIT_SUBTYPE" val="a"/>
  <p:tag name="KSO_WM_UNIT_PRESET_TEXT" val="单击此处输入你的正文，文字是您思想的提炼，为了最终演示发布的良好效果"/>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28077_3*l_h_f*1_2_1"/>
  <p:tag name="KSO_WM_TEMPLATE_CATEGORY" val="diagram"/>
  <p:tag name="KSO_WM_TEMPLATE_INDEX" val="20228077"/>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27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28077_3*l_h_i*1_3_2"/>
  <p:tag name="KSO_WM_TEMPLATE_CATEGORY" val="diagram"/>
  <p:tag name="KSO_WM_TEMPLATE_INDEX" val="20228077"/>
  <p:tag name="KSO_WM_UNIT_LAYERLEVEL" val="1_1_1"/>
  <p:tag name="KSO_WM_TAG_VERSION" val="1.0"/>
  <p:tag name="KSO_WM_BEAUTIFY_FLAG" val="#wm#"/>
  <p:tag name="KSO_WM_UNIT_LINE_FORE_SCHEMECOLOR_INDEX" val="14"/>
  <p:tag name="KSO_WM_UNIT_LINE_FILL_TYPE" val="2"/>
  <p:tag name="KSO_WM_UNIT_USESOURCEFORMAT_APPLY" val="1"/>
</p:tagLst>
</file>

<file path=ppt/tags/tag27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28077_3*l_h_i*1_3_1"/>
  <p:tag name="KSO_WM_TEMPLATE_CATEGORY" val="diagram"/>
  <p:tag name="KSO_WM_TEMPLATE_INDEX" val="20228077"/>
  <p:tag name="KSO_WM_UNIT_LAYERLEVEL" val="1_1_1"/>
  <p:tag name="KSO_WM_TAG_VERSION" val="1.0"/>
  <p:tag name="KSO_WM_BEAUTIFY_FLAG" val="#wm#"/>
  <p:tag name="KSO_WM_UNIT_LINE_FORE_SCHEMECOLOR_INDEX" val="14"/>
  <p:tag name="KSO_WM_UNIT_LINE_FILL_TYPE" val="2"/>
  <p:tag name="KSO_WM_UNIT_TEXT_FILL_FORE_SCHEMECOLOR_INDEX" val="2"/>
  <p:tag name="KSO_WM_UNIT_TEXT_FILL_TYPE" val="1"/>
  <p:tag name="KSO_WM_UNIT_USESOURCEFORMAT_APPLY" val="1"/>
</p:tagLst>
</file>

<file path=ppt/tags/tag27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228077_3*l_h_i*1_3_3"/>
  <p:tag name="KSO_WM_TEMPLATE_CATEGORY" val="diagram"/>
  <p:tag name="KSO_WM_TEMPLATE_INDEX" val="20228077"/>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 name="KSO_WM_UNIT_USESOURCEFORMAT_APPLY" val="1"/>
</p:tagLst>
</file>

<file path=ppt/tags/tag27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4"/>
  <p:tag name="KSO_WM_UNIT_ID" val="diagram20228077_3*l_h_i*1_3_4"/>
  <p:tag name="KSO_WM_TEMPLATE_CATEGORY" val="diagram"/>
  <p:tag name="KSO_WM_TEMPLATE_INDEX" val="20228077"/>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27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5"/>
  <p:tag name="KSO_WM_UNIT_ID" val="diagram20228077_3*l_h_i*1_3_5"/>
  <p:tag name="KSO_WM_TEMPLATE_CATEGORY" val="diagram"/>
  <p:tag name="KSO_WM_TEMPLATE_INDEX" val="20228077"/>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27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6"/>
  <p:tag name="KSO_WM_UNIT_ID" val="diagram20228077_3*l_h_i*1_3_6"/>
  <p:tag name="KSO_WM_TEMPLATE_CATEGORY" val="diagram"/>
  <p:tag name="KSO_WM_TEMPLATE_INDEX" val="20228077"/>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27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7"/>
  <p:tag name="KSO_WM_UNIT_ID" val="diagram20228077_3*l_h_i*1_3_7"/>
  <p:tag name="KSO_WM_TEMPLATE_CATEGORY" val="diagram"/>
  <p:tag name="KSO_WM_TEMPLATE_INDEX" val="20228077"/>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27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8"/>
  <p:tag name="KSO_WM_UNIT_ID" val="diagram20228077_3*l_h_i*1_3_8"/>
  <p:tag name="KSO_WM_TEMPLATE_CATEGORY" val="diagram"/>
  <p:tag name="KSO_WM_TEMPLATE_INDEX" val="20228077"/>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27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9"/>
  <p:tag name="KSO_WM_UNIT_ID" val="diagram20228077_3*l_h_i*1_3_9"/>
  <p:tag name="KSO_WM_TEMPLATE_CATEGORY" val="diagram"/>
  <p:tag name="KSO_WM_TEMPLATE_INDEX" val="20228077"/>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28.xml><?xml version="1.0" encoding="utf-8"?>
<p:tagLst xmlns:p="http://schemas.openxmlformats.org/presentationml/2006/main">
  <p:tag name="KSO_WM_UNIT_FILL_FORE_SCHEMECOLOR_INDEX_BRIGHTNESS" val="0"/>
  <p:tag name="KSO_WM_UNIT_FILL_FORE_SCHEMECOLOR_INDEX" val="16"/>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TEMPLATE_CATEGORY" val="diagram"/>
  <p:tag name="KSO_WM_TEMPLATE_INDEX" val="20227935"/>
  <p:tag name="KSO_WM_TAG_VERSION" val="1.0"/>
  <p:tag name="KSO_WM_BEAUTIFY_FLAG" val="#wm#"/>
  <p:tag name="KSO_WM_DIAGRAM_GROUP_CODE" val="l1-1"/>
  <p:tag name="KSO_WM_UNIT_TYPE" val="l_h_i"/>
  <p:tag name="KSO_WM_UNIT_INDEX" val="1_5_2"/>
  <p:tag name="KSO_WM_UNIT_ID" val="diagram20227935_5*l_h_i*1_5_2"/>
  <p:tag name="KSO_WM_UNIT_LAYERLEVEL" val="1_1_1"/>
  <p:tag name="KSO_WM_UNIT_USESOURCEFORMAT_APPLY" val="1"/>
</p:tagLst>
</file>

<file path=ppt/tags/tag28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0"/>
  <p:tag name="KSO_WM_UNIT_ID" val="diagram20228077_3*l_h_i*1_3_10"/>
  <p:tag name="KSO_WM_TEMPLATE_CATEGORY" val="diagram"/>
  <p:tag name="KSO_WM_TEMPLATE_INDEX" val="20228077"/>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281.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28077_3*l_h_a*1_3_1"/>
  <p:tag name="KSO_WM_TEMPLATE_CATEGORY" val="diagram"/>
  <p:tag name="KSO_WM_TEMPLATE_INDEX" val="20228077"/>
  <p:tag name="KSO_WM_UNIT_LAYERLEVEL" val="1_1_1"/>
  <p:tag name="KSO_WM_TAG_VERSION" val="1.0"/>
  <p:tag name="KSO_WM_BEAUTIFY_FLAG" val="#wm#"/>
  <p:tag name="KSO_WM_UNIT_TEXT_FILL_FORE_SCHEMECOLOR_INDEX" val="14"/>
  <p:tag name="KSO_WM_UNIT_TEXT_FILL_TYPE" val="1"/>
  <p:tag name="KSO_WM_UNIT_USESOURCEFORMAT_APPLY" val="1"/>
</p:tagLst>
</file>

<file path=ppt/tags/tag282.xml><?xml version="1.0" encoding="utf-8"?>
<p:tagLst xmlns:p="http://schemas.openxmlformats.org/presentationml/2006/main">
  <p:tag name="KSO_WM_UNIT_SUBTYPE" val="a"/>
  <p:tag name="KSO_WM_UNIT_PRESET_TEXT" val="单击此处输入你的正文，文字是您思想的提炼，为了最终演示发布的良好效果"/>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28077_3*l_h_f*1_3_1"/>
  <p:tag name="KSO_WM_TEMPLATE_CATEGORY" val="diagram"/>
  <p:tag name="KSO_WM_TEMPLATE_INDEX" val="20228077"/>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283.xml><?xml version="1.0" encoding="utf-8"?>
<p:tagLst xmlns:p="http://schemas.openxmlformats.org/presentationml/2006/main">
  <p:tag name="KSO_WM_SPECIAL_SOURCE" val="bdnull"/>
  <p:tag name="KSO_WM_SLIDE_ID" val="diagram20228077_3"/>
  <p:tag name="KSO_WM_TEMPLATE_SUBCATEGORY" val="0"/>
  <p:tag name="KSO_WM_TEMPLATE_MASTER_TYPE" val="1"/>
  <p:tag name="KSO_WM_TEMPLATE_COLOR_TYPE" val="0"/>
  <p:tag name="KSO_WM_SLIDE_ITEM_CNT" val="3"/>
  <p:tag name="KSO_WM_SLIDE_INDEX" val="3"/>
  <p:tag name="KSO_WM_TAG_VERSION" val="1.0"/>
  <p:tag name="KSO_WM_BEAUTIFY_FLAG" val="#wm#"/>
  <p:tag name="KSO_WM_TEMPLATE_CATEGORY" val="diagram"/>
  <p:tag name="KSO_WM_TEMPLATE_INDEX" val="20228077"/>
  <p:tag name="KSO_WM_SLIDE_TYPE" val="text"/>
  <p:tag name="KSO_WM_SLIDE_SUBTYPE" val="diag"/>
  <p:tag name="KSO_WM_SLIDE_SIZE" val="599.25*239.2"/>
  <p:tag name="KSO_WM_SLIDE_POSITION" val="182.05*167.4"/>
  <p:tag name="KSO_WM_DIAGRAM_GROUP_CODE" val="l1-1"/>
  <p:tag name="KSO_WM_SLIDE_DIAGTYPE" val="l"/>
  <p:tag name="KSO_WM_SLIDE_LAYOUT" val="a_l"/>
  <p:tag name="KSO_WM_SLIDE_LAYOUT_CNT" val="1_1"/>
</p:tagLst>
</file>

<file path=ppt/tags/tag28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28077_3*l_h_i*1_2_1"/>
  <p:tag name="KSO_WM_TEMPLATE_CATEGORY" val="diagram"/>
  <p:tag name="KSO_WM_TEMPLATE_INDEX" val="20228077"/>
  <p:tag name="KSO_WM_UNIT_LAYERLEVEL" val="1_1_1"/>
  <p:tag name="KSO_WM_TAG_VERSION" val="1.0"/>
  <p:tag name="KSO_WM_BEAUTIFY_FLAG" val="#wm#"/>
  <p:tag name="KSO_WM_UNIT_LINE_FORE_SCHEMECOLOR_INDEX" val="14"/>
  <p:tag name="KSO_WM_UNIT_LINE_FILL_TYPE" val="2"/>
  <p:tag name="KSO_WM_UNIT_USESOURCEFORMAT_APPLY" val="1"/>
</p:tagLst>
</file>

<file path=ppt/tags/tag28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28077_3*l_h_i*1_1_1"/>
  <p:tag name="KSO_WM_TEMPLATE_CATEGORY" val="diagram"/>
  <p:tag name="KSO_WM_TEMPLATE_INDEX" val="20228077"/>
  <p:tag name="KSO_WM_UNIT_LAYERLEVEL" val="1_1_1"/>
  <p:tag name="KSO_WM_TAG_VERSION" val="1.0"/>
  <p:tag name="KSO_WM_BEAUTIFY_FLAG" val="#wm#"/>
  <p:tag name="KSO_WM_UNIT_LINE_FORE_SCHEMECOLOR_INDEX" val="14"/>
  <p:tag name="KSO_WM_UNIT_LINE_FILL_TYPE" val="2"/>
  <p:tag name="KSO_WM_UNIT_TEXT_FILL_FORE_SCHEMECOLOR_INDEX" val="2"/>
  <p:tag name="KSO_WM_UNIT_TEXT_FILL_TYPE" val="1"/>
  <p:tag name="KSO_WM_UNIT_USESOURCEFORMAT_APPLY" val="1"/>
</p:tagLst>
</file>

<file path=ppt/tags/tag28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28077_3*l_h_i*1_1_2"/>
  <p:tag name="KSO_WM_TEMPLATE_CATEGORY" val="diagram"/>
  <p:tag name="KSO_WM_TEMPLATE_INDEX" val="20228077"/>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28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28077_3*l_h_i*1_1_3"/>
  <p:tag name="KSO_WM_TEMPLATE_CATEGORY" val="diagram"/>
  <p:tag name="KSO_WM_TEMPLATE_INDEX" val="20228077"/>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28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4"/>
  <p:tag name="KSO_WM_UNIT_ID" val="diagram20228077_3*l_h_i*1_1_4"/>
  <p:tag name="KSO_WM_TEMPLATE_CATEGORY" val="diagram"/>
  <p:tag name="KSO_WM_TEMPLATE_INDEX" val="20228077"/>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28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5"/>
  <p:tag name="KSO_WM_UNIT_ID" val="diagram20228077_3*l_h_i*1_1_5"/>
  <p:tag name="KSO_WM_TEMPLATE_CATEGORY" val="diagram"/>
  <p:tag name="KSO_WM_TEMPLATE_INDEX" val="20228077"/>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29.xml><?xml version="1.0" encoding="utf-8"?>
<p:tagLst xmlns:p="http://schemas.openxmlformats.org/presentationml/2006/main">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TEMPLATE_CATEGORY" val="diagram"/>
  <p:tag name="KSO_WM_TEMPLATE_INDEX" val="20227935"/>
  <p:tag name="KSO_WM_TAG_VERSION" val="1.0"/>
  <p:tag name="KSO_WM_BEAUTIFY_FLAG" val="#wm#"/>
  <p:tag name="KSO_WM_DIAGRAM_GROUP_CODE" val="l1-1"/>
  <p:tag name="KSO_WM_UNIT_TYPE" val="l_h_i"/>
  <p:tag name="KSO_WM_UNIT_INDEX" val="1_1_1"/>
  <p:tag name="KSO_WM_UNIT_ID" val="diagram20227935_5*l_h_i*1_1_1"/>
  <p:tag name="KSO_WM_UNIT_LAYERLEVEL" val="1_1_1"/>
  <p:tag name="KSO_WM_UNIT_USESOURCEFORMAT_APPLY" val="1"/>
</p:tagLst>
</file>

<file path=ppt/tags/tag29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6"/>
  <p:tag name="KSO_WM_UNIT_ID" val="diagram20228077_3*l_h_i*1_1_6"/>
  <p:tag name="KSO_WM_TEMPLATE_CATEGORY" val="diagram"/>
  <p:tag name="KSO_WM_TEMPLATE_INDEX" val="20228077"/>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29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7"/>
  <p:tag name="KSO_WM_UNIT_ID" val="diagram20228077_3*l_h_i*1_1_7"/>
  <p:tag name="KSO_WM_TEMPLATE_CATEGORY" val="diagram"/>
  <p:tag name="KSO_WM_TEMPLATE_INDEX" val="20228077"/>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29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8"/>
  <p:tag name="KSO_WM_UNIT_ID" val="diagram20228077_3*l_h_i*1_1_8"/>
  <p:tag name="KSO_WM_TEMPLATE_CATEGORY" val="diagram"/>
  <p:tag name="KSO_WM_TEMPLATE_INDEX" val="20228077"/>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29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9"/>
  <p:tag name="KSO_WM_UNIT_ID" val="diagram20228077_3*l_h_i*1_1_9"/>
  <p:tag name="KSO_WM_TEMPLATE_CATEGORY" val="diagram"/>
  <p:tag name="KSO_WM_TEMPLATE_INDEX" val="20228077"/>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294.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28077_3*l_h_a*1_1_1"/>
  <p:tag name="KSO_WM_TEMPLATE_CATEGORY" val="diagram"/>
  <p:tag name="KSO_WM_TEMPLATE_INDEX" val="20228077"/>
  <p:tag name="KSO_WM_UNIT_LAYERLEVEL" val="1_1_1"/>
  <p:tag name="KSO_WM_TAG_VERSION" val="1.0"/>
  <p:tag name="KSO_WM_BEAUTIFY_FLAG" val="#wm#"/>
  <p:tag name="KSO_WM_UNIT_TEXT_FILL_FORE_SCHEMECOLOR_INDEX" val="14"/>
  <p:tag name="KSO_WM_UNIT_TEXT_FILL_TYPE" val="1"/>
  <p:tag name="KSO_WM_UNIT_USESOURCEFORMAT_APPLY" val="1"/>
</p:tagLst>
</file>

<file path=ppt/tags/tag295.xml><?xml version="1.0" encoding="utf-8"?>
<p:tagLst xmlns:p="http://schemas.openxmlformats.org/presentationml/2006/main">
  <p:tag name="KSO_WM_UNIT_SUBTYPE" val="a"/>
  <p:tag name="KSO_WM_UNIT_PRESET_TEXT" val="单击此处输入你的正文，文字是您思想的提炼，为了最终演示发布的良好效果"/>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28077_3*l_h_f*1_1_1"/>
  <p:tag name="KSO_WM_TEMPLATE_CATEGORY" val="diagram"/>
  <p:tag name="KSO_WM_TEMPLATE_INDEX" val="20228077"/>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29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28077_3*l_h_i*1_2_3"/>
  <p:tag name="KSO_WM_TEMPLATE_CATEGORY" val="diagram"/>
  <p:tag name="KSO_WM_TEMPLATE_INDEX" val="20228077"/>
  <p:tag name="KSO_WM_UNIT_LAYERLEVEL" val="1_1_1"/>
  <p:tag name="KSO_WM_TAG_VERSION" val="1.0"/>
  <p:tag name="KSO_WM_BEAUTIFY_FLAG" val="#wm#"/>
  <p:tag name="KSO_WM_UNIT_LINE_FORE_SCHEMECOLOR_INDEX" val="14"/>
  <p:tag name="KSO_WM_UNIT_LINE_FILL_TYPE" val="2"/>
  <p:tag name="KSO_WM_UNIT_TEXT_FILL_FORE_SCHEMECOLOR_INDEX" val="2"/>
  <p:tag name="KSO_WM_UNIT_TEXT_FILL_TYPE" val="1"/>
  <p:tag name="KSO_WM_UNIT_USESOURCEFORMAT_APPLY" val="1"/>
</p:tagLst>
</file>

<file path=ppt/tags/tag29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4"/>
  <p:tag name="KSO_WM_UNIT_ID" val="diagram20228077_3*l_h_i*1_2_4"/>
  <p:tag name="KSO_WM_TEMPLATE_CATEGORY" val="diagram"/>
  <p:tag name="KSO_WM_TEMPLATE_INDEX" val="20228077"/>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1"/>
</p:tagLst>
</file>

<file path=ppt/tags/tag29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5"/>
  <p:tag name="KSO_WM_UNIT_ID" val="diagram20228077_3*l_h_i*1_2_5"/>
  <p:tag name="KSO_WM_TEMPLATE_CATEGORY" val="diagram"/>
  <p:tag name="KSO_WM_TEMPLATE_INDEX" val="20228077"/>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29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6"/>
  <p:tag name="KSO_WM_UNIT_ID" val="diagram20228077_3*l_h_i*1_2_6"/>
  <p:tag name="KSO_WM_TEMPLATE_CATEGORY" val="diagram"/>
  <p:tag name="KSO_WM_TEMPLATE_INDEX" val="20228077"/>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3.xml><?xml version="1.0" encoding="utf-8"?>
<p:tagLst xmlns:p="http://schemas.openxmlformats.org/presentationml/2006/main">
  <p:tag name="KSO_WM_BEAUTIFY_FLAG" val="#wm#"/>
  <p:tag name="KSO_WM_TEMPLATE_CATEGORY" val="custom"/>
  <p:tag name="KSO_WM_TEMPLATE_INDEX" val="20205081"/>
</p:tagLst>
</file>

<file path=ppt/tags/tag30.xml><?xml version="1.0" encoding="utf-8"?>
<p:tagLst xmlns:p="http://schemas.openxmlformats.org/presentationml/2006/main">
  <p:tag name="KSO_WM_UNIT_FILL_FORE_SCHEMECOLOR_INDEX_BRIGHTNESS" val="0"/>
  <p:tag name="KSO_WM_UNIT_FILL_FORE_SCHEMECOLOR_INDEX" val="16"/>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TEMPLATE_CATEGORY" val="diagram"/>
  <p:tag name="KSO_WM_TEMPLATE_INDEX" val="20227935"/>
  <p:tag name="KSO_WM_TAG_VERSION" val="1.0"/>
  <p:tag name="KSO_WM_BEAUTIFY_FLAG" val="#wm#"/>
  <p:tag name="KSO_WM_DIAGRAM_GROUP_CODE" val="l1-1"/>
  <p:tag name="KSO_WM_UNIT_TYPE" val="l_h_i"/>
  <p:tag name="KSO_WM_UNIT_INDEX" val="1_1_2"/>
  <p:tag name="KSO_WM_UNIT_ID" val="diagram20227935_5*l_h_i*1_1_2"/>
  <p:tag name="KSO_WM_UNIT_LAYERLEVEL" val="1_1_1"/>
  <p:tag name="KSO_WM_UNIT_USESOURCEFORMAT_APPLY" val="1"/>
</p:tagLst>
</file>

<file path=ppt/tags/tag30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7"/>
  <p:tag name="KSO_WM_UNIT_ID" val="diagram20228077_3*l_h_i*1_2_7"/>
  <p:tag name="KSO_WM_TEMPLATE_CATEGORY" val="diagram"/>
  <p:tag name="KSO_WM_TEMPLATE_INDEX" val="20228077"/>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30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8"/>
  <p:tag name="KSO_WM_UNIT_ID" val="diagram20228077_3*l_h_i*1_2_8"/>
  <p:tag name="KSO_WM_TEMPLATE_CATEGORY" val="diagram"/>
  <p:tag name="KSO_WM_TEMPLATE_INDEX" val="20228077"/>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30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9"/>
  <p:tag name="KSO_WM_UNIT_ID" val="diagram20228077_3*l_h_i*1_2_9"/>
  <p:tag name="KSO_WM_TEMPLATE_CATEGORY" val="diagram"/>
  <p:tag name="KSO_WM_TEMPLATE_INDEX" val="20228077"/>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30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0"/>
  <p:tag name="KSO_WM_UNIT_ID" val="diagram20228077_3*l_h_i*1_2_10"/>
  <p:tag name="KSO_WM_TEMPLATE_CATEGORY" val="diagram"/>
  <p:tag name="KSO_WM_TEMPLATE_INDEX" val="20228077"/>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30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28077_3*l_h_i*1_2_2"/>
  <p:tag name="KSO_WM_TEMPLATE_CATEGORY" val="diagram"/>
  <p:tag name="KSO_WM_TEMPLATE_INDEX" val="20228077"/>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305.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28077_3*l_h_a*1_2_1"/>
  <p:tag name="KSO_WM_TEMPLATE_CATEGORY" val="diagram"/>
  <p:tag name="KSO_WM_TEMPLATE_INDEX" val="20228077"/>
  <p:tag name="KSO_WM_UNIT_LAYERLEVEL" val="1_1_1"/>
  <p:tag name="KSO_WM_TAG_VERSION" val="1.0"/>
  <p:tag name="KSO_WM_BEAUTIFY_FLAG" val="#wm#"/>
  <p:tag name="KSO_WM_UNIT_TEXT_FILL_FORE_SCHEMECOLOR_INDEX" val="14"/>
  <p:tag name="KSO_WM_UNIT_TEXT_FILL_TYPE" val="1"/>
  <p:tag name="KSO_WM_UNIT_USESOURCEFORMAT_APPLY" val="1"/>
</p:tagLst>
</file>

<file path=ppt/tags/tag306.xml><?xml version="1.0" encoding="utf-8"?>
<p:tagLst xmlns:p="http://schemas.openxmlformats.org/presentationml/2006/main">
  <p:tag name="KSO_WM_UNIT_SUBTYPE" val="a"/>
  <p:tag name="KSO_WM_UNIT_PRESET_TEXT" val="单击此处输入你的正文，文字是您思想的提炼，为了最终演示发布的良好效果"/>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28077_3*l_h_f*1_2_1"/>
  <p:tag name="KSO_WM_TEMPLATE_CATEGORY" val="diagram"/>
  <p:tag name="KSO_WM_TEMPLATE_INDEX" val="20228077"/>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30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28077_3*l_h_i*1_3_2"/>
  <p:tag name="KSO_WM_TEMPLATE_CATEGORY" val="diagram"/>
  <p:tag name="KSO_WM_TEMPLATE_INDEX" val="20228077"/>
  <p:tag name="KSO_WM_UNIT_LAYERLEVEL" val="1_1_1"/>
  <p:tag name="KSO_WM_TAG_VERSION" val="1.0"/>
  <p:tag name="KSO_WM_BEAUTIFY_FLAG" val="#wm#"/>
  <p:tag name="KSO_WM_UNIT_LINE_FORE_SCHEMECOLOR_INDEX" val="14"/>
  <p:tag name="KSO_WM_UNIT_LINE_FILL_TYPE" val="2"/>
  <p:tag name="KSO_WM_UNIT_USESOURCEFORMAT_APPLY" val="1"/>
</p:tagLst>
</file>

<file path=ppt/tags/tag30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28077_3*l_h_i*1_3_1"/>
  <p:tag name="KSO_WM_TEMPLATE_CATEGORY" val="diagram"/>
  <p:tag name="KSO_WM_TEMPLATE_INDEX" val="20228077"/>
  <p:tag name="KSO_WM_UNIT_LAYERLEVEL" val="1_1_1"/>
  <p:tag name="KSO_WM_TAG_VERSION" val="1.0"/>
  <p:tag name="KSO_WM_BEAUTIFY_FLAG" val="#wm#"/>
  <p:tag name="KSO_WM_UNIT_LINE_FORE_SCHEMECOLOR_INDEX" val="14"/>
  <p:tag name="KSO_WM_UNIT_LINE_FILL_TYPE" val="2"/>
  <p:tag name="KSO_WM_UNIT_TEXT_FILL_FORE_SCHEMECOLOR_INDEX" val="2"/>
  <p:tag name="KSO_WM_UNIT_TEXT_FILL_TYPE" val="1"/>
  <p:tag name="KSO_WM_UNIT_USESOURCEFORMAT_APPLY" val="1"/>
</p:tagLst>
</file>

<file path=ppt/tags/tag30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228077_3*l_h_i*1_3_3"/>
  <p:tag name="KSO_WM_TEMPLATE_CATEGORY" val="diagram"/>
  <p:tag name="KSO_WM_TEMPLATE_INDEX" val="20228077"/>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 name="KSO_WM_UNIT_USESOURCEFORMAT_APPLY" val="1"/>
</p:tagLst>
</file>

<file path=ppt/tags/tag31.xml><?xml version="1.0" encoding="utf-8"?>
<p:tagLst xmlns:p="http://schemas.openxmlformats.org/presentationml/2006/main">
  <p:tag name="KSO_WM_UNIT_FILL_FORE_SCHEMECOLOR_INDEX_BRIGHTNESS" val="0"/>
  <p:tag name="KSO_WM_UNIT_FILL_FORE_SCHEMECOLOR_INDEX" val="6"/>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TEMPLATE_CATEGORY" val="diagram"/>
  <p:tag name="KSO_WM_TEMPLATE_INDEX" val="20227935"/>
  <p:tag name="KSO_WM_TAG_VERSION" val="1.0"/>
  <p:tag name="KSO_WM_BEAUTIFY_FLAG" val="#wm#"/>
  <p:tag name="KSO_WM_DIAGRAM_GROUP_CODE" val="l1-1"/>
  <p:tag name="KSO_WM_UNIT_TYPE" val="l_h_i"/>
  <p:tag name="KSO_WM_UNIT_INDEX" val="1_2_1"/>
  <p:tag name="KSO_WM_UNIT_ID" val="diagram20227935_5*l_h_i*1_2_1"/>
  <p:tag name="KSO_WM_UNIT_LAYERLEVEL" val="1_1_1"/>
  <p:tag name="KSO_WM_UNIT_USESOURCEFORMAT_APPLY" val="1"/>
</p:tagLst>
</file>

<file path=ppt/tags/tag31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4"/>
  <p:tag name="KSO_WM_UNIT_ID" val="diagram20228077_3*l_h_i*1_3_4"/>
  <p:tag name="KSO_WM_TEMPLATE_CATEGORY" val="diagram"/>
  <p:tag name="KSO_WM_TEMPLATE_INDEX" val="20228077"/>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31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5"/>
  <p:tag name="KSO_WM_UNIT_ID" val="diagram20228077_3*l_h_i*1_3_5"/>
  <p:tag name="KSO_WM_TEMPLATE_CATEGORY" val="diagram"/>
  <p:tag name="KSO_WM_TEMPLATE_INDEX" val="20228077"/>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31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6"/>
  <p:tag name="KSO_WM_UNIT_ID" val="diagram20228077_3*l_h_i*1_3_6"/>
  <p:tag name="KSO_WM_TEMPLATE_CATEGORY" val="diagram"/>
  <p:tag name="KSO_WM_TEMPLATE_INDEX" val="20228077"/>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31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7"/>
  <p:tag name="KSO_WM_UNIT_ID" val="diagram20228077_3*l_h_i*1_3_7"/>
  <p:tag name="KSO_WM_TEMPLATE_CATEGORY" val="diagram"/>
  <p:tag name="KSO_WM_TEMPLATE_INDEX" val="20228077"/>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31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8"/>
  <p:tag name="KSO_WM_UNIT_ID" val="diagram20228077_3*l_h_i*1_3_8"/>
  <p:tag name="KSO_WM_TEMPLATE_CATEGORY" val="diagram"/>
  <p:tag name="KSO_WM_TEMPLATE_INDEX" val="20228077"/>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31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9"/>
  <p:tag name="KSO_WM_UNIT_ID" val="diagram20228077_3*l_h_i*1_3_9"/>
  <p:tag name="KSO_WM_TEMPLATE_CATEGORY" val="diagram"/>
  <p:tag name="KSO_WM_TEMPLATE_INDEX" val="20228077"/>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31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0"/>
  <p:tag name="KSO_WM_UNIT_ID" val="diagram20228077_3*l_h_i*1_3_10"/>
  <p:tag name="KSO_WM_TEMPLATE_CATEGORY" val="diagram"/>
  <p:tag name="KSO_WM_TEMPLATE_INDEX" val="20228077"/>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317.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28077_3*l_h_a*1_3_1"/>
  <p:tag name="KSO_WM_TEMPLATE_CATEGORY" val="diagram"/>
  <p:tag name="KSO_WM_TEMPLATE_INDEX" val="20228077"/>
  <p:tag name="KSO_WM_UNIT_LAYERLEVEL" val="1_1_1"/>
  <p:tag name="KSO_WM_TAG_VERSION" val="1.0"/>
  <p:tag name="KSO_WM_BEAUTIFY_FLAG" val="#wm#"/>
  <p:tag name="KSO_WM_UNIT_TEXT_FILL_FORE_SCHEMECOLOR_INDEX" val="14"/>
  <p:tag name="KSO_WM_UNIT_TEXT_FILL_TYPE" val="1"/>
  <p:tag name="KSO_WM_UNIT_USESOURCEFORMAT_APPLY" val="1"/>
</p:tagLst>
</file>

<file path=ppt/tags/tag318.xml><?xml version="1.0" encoding="utf-8"?>
<p:tagLst xmlns:p="http://schemas.openxmlformats.org/presentationml/2006/main">
  <p:tag name="KSO_WM_UNIT_SUBTYPE" val="a"/>
  <p:tag name="KSO_WM_UNIT_PRESET_TEXT" val="单击此处输入你的正文，文字是您思想的提炼，为了最终演示发布的良好效果"/>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28077_3*l_h_f*1_3_1"/>
  <p:tag name="KSO_WM_TEMPLATE_CATEGORY" val="diagram"/>
  <p:tag name="KSO_WM_TEMPLATE_INDEX" val="20228077"/>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319.xml><?xml version="1.0" encoding="utf-8"?>
<p:tagLst xmlns:p="http://schemas.openxmlformats.org/presentationml/2006/main">
  <p:tag name="KSO_WM_SPECIAL_SOURCE" val="bdnull"/>
  <p:tag name="KSO_WM_SLIDE_ID" val="diagram20228077_3"/>
  <p:tag name="KSO_WM_TEMPLATE_SUBCATEGORY" val="0"/>
  <p:tag name="KSO_WM_TEMPLATE_MASTER_TYPE" val="1"/>
  <p:tag name="KSO_WM_TEMPLATE_COLOR_TYPE" val="0"/>
  <p:tag name="KSO_WM_SLIDE_ITEM_CNT" val="3"/>
  <p:tag name="KSO_WM_SLIDE_INDEX" val="3"/>
  <p:tag name="KSO_WM_TAG_VERSION" val="1.0"/>
  <p:tag name="KSO_WM_BEAUTIFY_FLAG" val="#wm#"/>
  <p:tag name="KSO_WM_TEMPLATE_CATEGORY" val="diagram"/>
  <p:tag name="KSO_WM_TEMPLATE_INDEX" val="20228077"/>
  <p:tag name="KSO_WM_SLIDE_TYPE" val="text"/>
  <p:tag name="KSO_WM_SLIDE_SUBTYPE" val="diag"/>
  <p:tag name="KSO_WM_SLIDE_SIZE" val="599.25*239.2"/>
  <p:tag name="KSO_WM_SLIDE_POSITION" val="182.05*167.4"/>
  <p:tag name="KSO_WM_DIAGRAM_GROUP_CODE" val="l1-1"/>
  <p:tag name="KSO_WM_SLIDE_DIAGTYPE" val="l"/>
  <p:tag name="KSO_WM_SLIDE_LAYOUT" val="a_l"/>
  <p:tag name="KSO_WM_SLIDE_LAYOUT_CNT" val="1_1"/>
</p:tagLst>
</file>

<file path=ppt/tags/tag32.xml><?xml version="1.0" encoding="utf-8"?>
<p:tagLst xmlns:p="http://schemas.openxmlformats.org/presentationml/2006/main">
  <p:tag name="KSO_WM_UNIT_FILL_FORE_SCHEMECOLOR_INDEX_BRIGHTNESS" val="0"/>
  <p:tag name="KSO_WM_UNIT_FILL_FORE_SCHEMECOLOR_INDEX" val="16"/>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TEMPLATE_CATEGORY" val="diagram"/>
  <p:tag name="KSO_WM_TEMPLATE_INDEX" val="20227935"/>
  <p:tag name="KSO_WM_TAG_VERSION" val="1.0"/>
  <p:tag name="KSO_WM_BEAUTIFY_FLAG" val="#wm#"/>
  <p:tag name="KSO_WM_DIAGRAM_GROUP_CODE" val="l1-1"/>
  <p:tag name="KSO_WM_UNIT_TYPE" val="l_h_i"/>
  <p:tag name="KSO_WM_UNIT_INDEX" val="1_2_2"/>
  <p:tag name="KSO_WM_UNIT_ID" val="diagram20227935_5*l_h_i*1_2_2"/>
  <p:tag name="KSO_WM_UNIT_LAYERLEVEL" val="1_1_1"/>
  <p:tag name="KSO_WM_UNIT_USESOURCEFORMAT_APPLY" val="1"/>
</p:tagLst>
</file>

<file path=ppt/tags/tag320.xml><?xml version="1.0" encoding="utf-8"?>
<p:tagLst xmlns:p="http://schemas.openxmlformats.org/presentationml/2006/main">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28040_3*l_h_i*1_1_1"/>
  <p:tag name="KSO_WM_TEMPLATE_CATEGORY" val="diagram"/>
  <p:tag name="KSO_WM_TEMPLATE_INDEX" val="20228040"/>
  <p:tag name="KSO_WM_UNIT_LAYERLEVEL" val="1_1_1"/>
  <p:tag name="KSO_WM_TAG_VERSION" val="1.0"/>
  <p:tag name="KSO_WM_BEAUTIFY_FLAG" val="#wm#"/>
  <p:tag name="KSO_WM_UNIT_USESOURCEFORMAT_APPLY" val="1"/>
</p:tagLst>
</file>

<file path=ppt/tags/tag321.xml><?xml version="1.0" encoding="utf-8"?>
<p:tagLst xmlns:p="http://schemas.openxmlformats.org/presentationml/2006/main">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28040_3*l_h_i*1_1_2"/>
  <p:tag name="KSO_WM_TEMPLATE_CATEGORY" val="diagram"/>
  <p:tag name="KSO_WM_TEMPLATE_INDEX" val="20228040"/>
  <p:tag name="KSO_WM_UNIT_LAYERLEVEL" val="1_1_1"/>
  <p:tag name="KSO_WM_TAG_VERSION" val="1.0"/>
  <p:tag name="KSO_WM_BEAUTIFY_FLAG" val="#wm#"/>
  <p:tag name="KSO_WM_UNIT_USESOURCEFORMAT_APPLY" val="1"/>
</p:tagLst>
</file>

<file path=ppt/tags/tag322.xml><?xml version="1.0" encoding="utf-8"?>
<p:tagLst xmlns:p="http://schemas.openxmlformats.org/presentationml/2006/main">
  <p:tag name="KSO_WM_UNIT_FILL_FORE_SCHEMECOLOR_INDEX_BRIGHTNESS" val="0"/>
  <p:tag name="KSO_WM_UNIT_FILL_FORE_SCHEMECOLOR_INDEX" val="7"/>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28040_3*l_h_i*1_3_1"/>
  <p:tag name="KSO_WM_TEMPLATE_CATEGORY" val="diagram"/>
  <p:tag name="KSO_WM_TEMPLATE_INDEX" val="20228040"/>
  <p:tag name="KSO_WM_UNIT_LAYERLEVEL" val="1_1_1"/>
  <p:tag name="KSO_WM_TAG_VERSION" val="1.0"/>
  <p:tag name="KSO_WM_BEAUTIFY_FLAG" val="#wm#"/>
  <p:tag name="KSO_WM_UNIT_USESOURCEFORMAT_APPLY" val="1"/>
</p:tagLst>
</file>

<file path=ppt/tags/tag323.xml><?xml version="1.0" encoding="utf-8"?>
<p:tagLst xmlns:p="http://schemas.openxmlformats.org/presentationml/2006/main">
  <p:tag name="KSO_WM_UNIT_FILL_FORE_SCHEMECOLOR_INDEX_BRIGHTNESS" val="0"/>
  <p:tag name="KSO_WM_UNIT_FILL_FORE_SCHEMECOLOR_INDEX" val="7"/>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28040_3*l_h_i*1_3_2"/>
  <p:tag name="KSO_WM_TEMPLATE_CATEGORY" val="diagram"/>
  <p:tag name="KSO_WM_TEMPLATE_INDEX" val="20228040"/>
  <p:tag name="KSO_WM_UNIT_LAYERLEVEL" val="1_1_1"/>
  <p:tag name="KSO_WM_TAG_VERSION" val="1.0"/>
  <p:tag name="KSO_WM_BEAUTIFY_FLAG" val="#wm#"/>
  <p:tag name="KSO_WM_UNIT_USESOURCEFORMAT_APPLY" val="1"/>
</p:tagLst>
</file>

<file path=ppt/tags/tag324.xml><?xml version="1.0" encoding="utf-8"?>
<p:tagLst xmlns:p="http://schemas.openxmlformats.org/presentationml/2006/main">
  <p:tag name="KSO_WM_UNIT_FILL_FORE_SCHEMECOLOR_INDEX_BRIGHTNESS" val="0"/>
  <p:tag name="KSO_WM_UNIT_FILL_FORE_SCHEMECOLOR_INDEX" val="6"/>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28040_3*l_h_i*1_2_1"/>
  <p:tag name="KSO_WM_TEMPLATE_CATEGORY" val="diagram"/>
  <p:tag name="KSO_WM_TEMPLATE_INDEX" val="20228040"/>
  <p:tag name="KSO_WM_UNIT_LAYERLEVEL" val="1_1_1"/>
  <p:tag name="KSO_WM_TAG_VERSION" val="1.0"/>
  <p:tag name="KSO_WM_BEAUTIFY_FLAG" val="#wm#"/>
  <p:tag name="KSO_WM_UNIT_USESOURCEFORMAT_APPLY" val="1"/>
</p:tagLst>
</file>

<file path=ppt/tags/tag325.xml><?xml version="1.0" encoding="utf-8"?>
<p:tagLst xmlns:p="http://schemas.openxmlformats.org/presentationml/2006/main">
  <p:tag name="KSO_WM_UNIT_FILL_FORE_SCHEMECOLOR_INDEX_BRIGHTNESS" val="0"/>
  <p:tag name="KSO_WM_UNIT_FILL_FORE_SCHEMECOLOR_INDEX" val="6"/>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28040_3*l_h_i*1_2_2"/>
  <p:tag name="KSO_WM_TEMPLATE_CATEGORY" val="diagram"/>
  <p:tag name="KSO_WM_TEMPLATE_INDEX" val="20228040"/>
  <p:tag name="KSO_WM_UNIT_LAYERLEVEL" val="1_1_1"/>
  <p:tag name="KSO_WM_TAG_VERSION" val="1.0"/>
  <p:tag name="KSO_WM_BEAUTIFY_FLAG" val="#wm#"/>
  <p:tag name="KSO_WM_UNIT_USESOURCEFORMAT_APPLY" val="1"/>
</p:tagLst>
</file>

<file path=ppt/tags/tag326.xml><?xml version="1.0" encoding="utf-8"?>
<p:tagLst xmlns:p="http://schemas.openxmlformats.org/presentationml/2006/main">
  <p:tag name="KSO_WM_UNIT_TEXT_FILL_FORE_SCHEMECOLOR_INDEX_BRIGHTNESS" val="0"/>
  <p:tag name="KSO_WM_UNIT_TEXT_FILL_FORE_SCHEMECOLOR_INDEX" val="5"/>
  <p:tag name="KSO_WM_UNIT_TEXT_FILL_TYPE" val="1"/>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28040_3*l_h_a*1_1_1"/>
  <p:tag name="KSO_WM_TEMPLATE_CATEGORY" val="diagram"/>
  <p:tag name="KSO_WM_TEMPLATE_INDEX" val="20228040"/>
  <p:tag name="KSO_WM_UNIT_LAYERLEVEL" val="1_1_1"/>
  <p:tag name="KSO_WM_TAG_VERSION" val="1.0"/>
  <p:tag name="KSO_WM_BEAUTIFY_FLAG" val="#wm#"/>
  <p:tag name="KSO_WM_UNIT_USESOURCEFORMAT_APPLY" val="1"/>
</p:tagLst>
</file>

<file path=ppt/tags/tag327.xml><?xml version="1.0" encoding="utf-8"?>
<p:tagLst xmlns:p="http://schemas.openxmlformats.org/presentationml/2006/main">
  <p:tag name="KSO_WM_UNIT_TEXT_FILL_FORE_SCHEMECOLOR_INDEX_BRIGHTNESS" val="0.5"/>
  <p:tag name="KSO_WM_UNIT_TEXT_FILL_FORE_SCHEMECOLOR_INDEX" val="13"/>
  <p:tag name="KSO_WM_UNIT_TEXT_FILL_TYPE" val="1"/>
  <p:tag name="KSO_WM_UNIT_SUBTYPE" val="a"/>
  <p:tag name="KSO_WM_UNIT_PRESET_TEXT" val="单击此处输入你的正文，文字是您思想的提炼，为了最终演示发布的良好效果"/>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28040_3*l_h_f*1_1_1"/>
  <p:tag name="KSO_WM_TEMPLATE_CATEGORY" val="diagram"/>
  <p:tag name="KSO_WM_TEMPLATE_INDEX" val="20228040"/>
  <p:tag name="KSO_WM_UNIT_LAYERLEVEL" val="1_1_1"/>
  <p:tag name="KSO_WM_TAG_VERSION" val="1.0"/>
  <p:tag name="KSO_WM_BEAUTIFY_FLAG" val="#wm#"/>
  <p:tag name="KSO_WM_UNIT_USESOURCEFORMAT_APPLY" val="1"/>
</p:tagLst>
</file>

<file path=ppt/tags/tag328.xml><?xml version="1.0" encoding="utf-8"?>
<p:tagLst xmlns:p="http://schemas.openxmlformats.org/presentationml/2006/main">
  <p:tag name="KSO_WM_UNIT_TEXT_FILL_FORE_SCHEMECOLOR_INDEX_BRIGHTNESS" val="0"/>
  <p:tag name="KSO_WM_UNIT_TEXT_FILL_FORE_SCHEMECOLOR_INDEX" val="7"/>
  <p:tag name="KSO_WM_UNIT_TEXT_FILL_TYPE" val="1"/>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28040_3*l_h_a*1_3_1"/>
  <p:tag name="KSO_WM_TEMPLATE_CATEGORY" val="diagram"/>
  <p:tag name="KSO_WM_TEMPLATE_INDEX" val="20228040"/>
  <p:tag name="KSO_WM_UNIT_LAYERLEVEL" val="1_1_1"/>
  <p:tag name="KSO_WM_TAG_VERSION" val="1.0"/>
  <p:tag name="KSO_WM_BEAUTIFY_FLAG" val="#wm#"/>
  <p:tag name="KSO_WM_UNIT_USESOURCEFORMAT_APPLY" val="1"/>
</p:tagLst>
</file>

<file path=ppt/tags/tag329.xml><?xml version="1.0" encoding="utf-8"?>
<p:tagLst xmlns:p="http://schemas.openxmlformats.org/presentationml/2006/main">
  <p:tag name="KSO_WM_UNIT_TEXT_FILL_FORE_SCHEMECOLOR_INDEX_BRIGHTNESS" val="0.5"/>
  <p:tag name="KSO_WM_UNIT_TEXT_FILL_FORE_SCHEMECOLOR_INDEX" val="13"/>
  <p:tag name="KSO_WM_UNIT_TEXT_FILL_TYPE" val="1"/>
  <p:tag name="KSO_WM_UNIT_SUBTYPE" val="a"/>
  <p:tag name="KSO_WM_UNIT_PRESET_TEXT" val="单击此处输入你的正文，文字是您思想的提炼，为了最终演示发布的良好效果"/>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28040_3*l_h_f*1_3_1"/>
  <p:tag name="KSO_WM_TEMPLATE_CATEGORY" val="diagram"/>
  <p:tag name="KSO_WM_TEMPLATE_INDEX" val="20228040"/>
  <p:tag name="KSO_WM_UNIT_LAYERLEVEL" val="1_1_1"/>
  <p:tag name="KSO_WM_TAG_VERSION" val="1.0"/>
  <p:tag name="KSO_WM_BEAUTIFY_FLAG" val="#wm#"/>
  <p:tag name="KSO_WM_UNIT_USESOURCEFORMAT_APPLY" val="1"/>
</p:tagLst>
</file>

<file path=ppt/tags/tag33.xml><?xml version="1.0" encoding="utf-8"?>
<p:tagLst xmlns:p="http://schemas.openxmlformats.org/presentationml/2006/main">
  <p:tag name="KSO_WM_UNIT_FILL_FORE_SCHEMECOLOR_INDEX_BRIGHTNESS" val="0"/>
  <p:tag name="KSO_WM_UNIT_FILL_FORE_SCHEMECOLOR_INDEX" val="7"/>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TEMPLATE_CATEGORY" val="diagram"/>
  <p:tag name="KSO_WM_TEMPLATE_INDEX" val="20227935"/>
  <p:tag name="KSO_WM_TAG_VERSION" val="1.0"/>
  <p:tag name="KSO_WM_BEAUTIFY_FLAG" val="#wm#"/>
  <p:tag name="KSO_WM_DIAGRAM_GROUP_CODE" val="l1-1"/>
  <p:tag name="KSO_WM_UNIT_TYPE" val="l_h_i"/>
  <p:tag name="KSO_WM_UNIT_INDEX" val="1_3_1"/>
  <p:tag name="KSO_WM_UNIT_ID" val="diagram20227935_5*l_h_i*1_3_1"/>
  <p:tag name="KSO_WM_UNIT_LAYERLEVEL" val="1_1_1"/>
  <p:tag name="KSO_WM_UNIT_USESOURCEFORMAT_APPLY" val="1"/>
</p:tagLst>
</file>

<file path=ppt/tags/tag330.xml><?xml version="1.0" encoding="utf-8"?>
<p:tagLst xmlns:p="http://schemas.openxmlformats.org/presentationml/2006/main">
  <p:tag name="KSO_WM_UNIT_TEXT_FILL_FORE_SCHEMECOLOR_INDEX_BRIGHTNESS" val="0"/>
  <p:tag name="KSO_WM_UNIT_TEXT_FILL_FORE_SCHEMECOLOR_INDEX" val="6"/>
  <p:tag name="KSO_WM_UNIT_TEXT_FILL_TYPE" val="1"/>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28040_3*l_h_a*1_2_1"/>
  <p:tag name="KSO_WM_TEMPLATE_CATEGORY" val="diagram"/>
  <p:tag name="KSO_WM_TEMPLATE_INDEX" val="20228040"/>
  <p:tag name="KSO_WM_UNIT_LAYERLEVEL" val="1_1_1"/>
  <p:tag name="KSO_WM_TAG_VERSION" val="1.0"/>
  <p:tag name="KSO_WM_BEAUTIFY_FLAG" val="#wm#"/>
  <p:tag name="KSO_WM_UNIT_USESOURCEFORMAT_APPLY" val="1"/>
</p:tagLst>
</file>

<file path=ppt/tags/tag331.xml><?xml version="1.0" encoding="utf-8"?>
<p:tagLst xmlns:p="http://schemas.openxmlformats.org/presentationml/2006/main">
  <p:tag name="KSO_WM_UNIT_TEXT_FILL_FORE_SCHEMECOLOR_INDEX_BRIGHTNESS" val="0.5"/>
  <p:tag name="KSO_WM_UNIT_TEXT_FILL_FORE_SCHEMECOLOR_INDEX" val="13"/>
  <p:tag name="KSO_WM_UNIT_TEXT_FILL_TYPE" val="1"/>
  <p:tag name="KSO_WM_UNIT_SUBTYPE" val="a"/>
  <p:tag name="KSO_WM_UNIT_PRESET_TEXT" val="单击此处输入你的正文，文字是您思想的提炼，为了最终演示发布的良好效果"/>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28040_3*l_h_f*1_2_1"/>
  <p:tag name="KSO_WM_TEMPLATE_CATEGORY" val="diagram"/>
  <p:tag name="KSO_WM_TEMPLATE_INDEX" val="20228040"/>
  <p:tag name="KSO_WM_UNIT_LAYERLEVEL" val="1_1_1"/>
  <p:tag name="KSO_WM_TAG_VERSION" val="1.0"/>
  <p:tag name="KSO_WM_BEAUTIFY_FLAG" val="#wm#"/>
  <p:tag name="KSO_WM_UNIT_USESOURCEFORMAT_APPLY" val="1"/>
</p:tagLst>
</file>

<file path=ppt/tags/tag332.xml><?xml version="1.0" encoding="utf-8"?>
<p:tagLst xmlns:p="http://schemas.openxmlformats.org/presentationml/2006/main">
  <p:tag name="KSO_WM_UNIT_TEXT_FILL_FORE_SCHEMECOLOR_INDEX_BRIGHTNESS" val="0"/>
  <p:tag name="KSO_WM_UNIT_TEXT_FILL_FORE_SCHEMECOLOR_INDEX" val="13"/>
  <p:tag name="KSO_WM_UNIT_TEXT_FILL_TYPE" val="1"/>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28040_3*l_h_i*1_1_1"/>
  <p:tag name="KSO_WM_TEMPLATE_CATEGORY" val="diagram"/>
  <p:tag name="KSO_WM_TEMPLATE_INDEX" val="20228040"/>
  <p:tag name="KSO_WM_UNIT_LAYERLEVEL" val="1_1_1"/>
  <p:tag name="KSO_WM_TAG_VERSION" val="1.0"/>
  <p:tag name="KSO_WM_BEAUTIFY_FLAG" val="#wm#"/>
  <p:tag name="KSO_WM_UNIT_USESOURCEFORMAT_APPLY" val="1"/>
</p:tagLst>
</file>

<file path=ppt/tags/tag333.xml><?xml version="1.0" encoding="utf-8"?>
<p:tagLst xmlns:p="http://schemas.openxmlformats.org/presentationml/2006/main">
  <p:tag name="KSO_WM_UNIT_TEXT_FILL_FORE_SCHEMECOLOR_INDEX_BRIGHTNESS" val="0"/>
  <p:tag name="KSO_WM_UNIT_TEXT_FILL_FORE_SCHEMECOLOR_INDEX" val="13"/>
  <p:tag name="KSO_WM_UNIT_TEXT_FILL_TYPE" val="1"/>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228040_3*l_h_i*1_2_1"/>
  <p:tag name="KSO_WM_TEMPLATE_CATEGORY" val="diagram"/>
  <p:tag name="KSO_WM_TEMPLATE_INDEX" val="20228040"/>
  <p:tag name="KSO_WM_UNIT_LAYERLEVEL" val="1_1_1"/>
  <p:tag name="KSO_WM_TAG_VERSION" val="1.0"/>
  <p:tag name="KSO_WM_BEAUTIFY_FLAG" val="#wm#"/>
  <p:tag name="KSO_WM_UNIT_USESOURCEFORMAT_APPLY" val="1"/>
</p:tagLst>
</file>

<file path=ppt/tags/tag334.xml><?xml version="1.0" encoding="utf-8"?>
<p:tagLst xmlns:p="http://schemas.openxmlformats.org/presentationml/2006/main">
  <p:tag name="KSO_WM_UNIT_TEXT_FILL_FORE_SCHEMECOLOR_INDEX_BRIGHTNESS" val="0"/>
  <p:tag name="KSO_WM_UNIT_TEXT_FILL_FORE_SCHEMECOLOR_INDEX" val="13"/>
  <p:tag name="KSO_WM_UNIT_TEXT_FILL_TYPE" val="1"/>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228040_3*l_h_i*1_3_1"/>
  <p:tag name="KSO_WM_TEMPLATE_CATEGORY" val="diagram"/>
  <p:tag name="KSO_WM_TEMPLATE_INDEX" val="20228040"/>
  <p:tag name="KSO_WM_UNIT_LAYERLEVEL" val="1_1_1"/>
  <p:tag name="KSO_WM_TAG_VERSION" val="1.0"/>
  <p:tag name="KSO_WM_BEAUTIFY_FLAG" val="#wm#"/>
  <p:tag name="KSO_WM_UNIT_USESOURCEFORMAT_APPLY" val="1"/>
</p:tagLst>
</file>

<file path=ppt/tags/tag335.xml><?xml version="1.0" encoding="utf-8"?>
<p:tagLst xmlns:p="http://schemas.openxmlformats.org/presentationml/2006/main">
  <p:tag name="KSO_WM_UNIT_LINE_FORE_SCHEMECOLOR_INDEX_BRIGHTNESS" val="0"/>
  <p:tag name="KSO_WM_UNIT_LINE_FORE_SCHEMECOLOR_INDEX" val="5"/>
  <p:tag name="KSO_WM_UNIT_LINE_FILL_TYPE" val="2"/>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28040_3*l_h_i*1_1_3"/>
  <p:tag name="KSO_WM_TEMPLATE_CATEGORY" val="diagram"/>
  <p:tag name="KSO_WM_TEMPLATE_INDEX" val="20228040"/>
  <p:tag name="KSO_WM_UNIT_LAYERLEVEL" val="1_1_1"/>
  <p:tag name="KSO_WM_TAG_VERSION" val="1.0"/>
  <p:tag name="KSO_WM_BEAUTIFY_FLAG" val="#wm#"/>
  <p:tag name="KSO_WM_UNIT_USESOURCEFORMAT_APPLY" val="1"/>
</p:tagLst>
</file>

<file path=ppt/tags/tag336.xml><?xml version="1.0" encoding="utf-8"?>
<p:tagLst xmlns:p="http://schemas.openxmlformats.org/presentationml/2006/main">
  <p:tag name="KSO_WM_UNIT_LINE_FORE_SCHEMECOLOR_INDEX_BRIGHTNESS" val="0"/>
  <p:tag name="KSO_WM_UNIT_LINE_FORE_SCHEMECOLOR_INDEX" val="7"/>
  <p:tag name="KSO_WM_UNIT_LINE_FILL_TYPE" val="2"/>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228040_3*l_h_i*1_3_3"/>
  <p:tag name="KSO_WM_TEMPLATE_CATEGORY" val="diagram"/>
  <p:tag name="KSO_WM_TEMPLATE_INDEX" val="20228040"/>
  <p:tag name="KSO_WM_UNIT_LAYERLEVEL" val="1_1_1"/>
  <p:tag name="KSO_WM_TAG_VERSION" val="1.0"/>
  <p:tag name="KSO_WM_BEAUTIFY_FLAG" val="#wm#"/>
  <p:tag name="KSO_WM_UNIT_USESOURCEFORMAT_APPLY" val="1"/>
</p:tagLst>
</file>

<file path=ppt/tags/tag337.xml><?xml version="1.0" encoding="utf-8"?>
<p:tagLst xmlns:p="http://schemas.openxmlformats.org/presentationml/2006/main">
  <p:tag name="KSO_WM_UNIT_LINE_FORE_SCHEMECOLOR_INDEX_BRIGHTNESS" val="0"/>
  <p:tag name="KSO_WM_UNIT_LINE_FORE_SCHEMECOLOR_INDEX" val="6"/>
  <p:tag name="KSO_WM_UNIT_LINE_FILL_TYPE" val="2"/>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28040_3*l_h_i*1_2_3"/>
  <p:tag name="KSO_WM_TEMPLATE_CATEGORY" val="diagram"/>
  <p:tag name="KSO_WM_TEMPLATE_INDEX" val="20228040"/>
  <p:tag name="KSO_WM_UNIT_LAYERLEVEL" val="1_1_1"/>
  <p:tag name="KSO_WM_TAG_VERSION" val="1.0"/>
  <p:tag name="KSO_WM_BEAUTIFY_FLAG" val="#wm#"/>
  <p:tag name="KSO_WM_UNIT_USESOURCEFORMAT_APPLY" val="1"/>
</p:tagLst>
</file>

<file path=ppt/tags/tag338.xml><?xml version="1.0" encoding="utf-8"?>
<p:tagLst xmlns:p="http://schemas.openxmlformats.org/presentationml/2006/main">
  <p:tag name="KSO_WM_UNIT_VALUE" val="111*111"/>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228040_3*l_h_x*1_1_1"/>
  <p:tag name="KSO_WM_TEMPLATE_CATEGORY" val="diagram"/>
  <p:tag name="KSO_WM_TEMPLATE_INDEX" val="20228040"/>
  <p:tag name="KSO_WM_UNIT_LAYERLEVEL" val="1_1_1"/>
  <p:tag name="KSO_WM_TAG_VERSION" val="1.0"/>
  <p:tag name="KSO_WM_BEAUTIFY_FLAG" val="#wm#"/>
  <p:tag name="KSO_WM_UNIT_USESOURCEFORMAT_APPLY" val="1"/>
</p:tagLst>
</file>

<file path=ppt/tags/tag339.xml><?xml version="1.0" encoding="utf-8"?>
<p:tagLst xmlns:p="http://schemas.openxmlformats.org/presentationml/2006/main">
  <p:tag name="KSO_WM_UNIT_VALUE" val="111*111"/>
  <p:tag name="KSO_WM_UNIT_HIGHLIGHT" val="0"/>
  <p:tag name="KSO_WM_UNIT_COMPATIBLE" val="0"/>
  <p:tag name="KSO_WM_UNIT_DIAGRAM_ISNUMVISUAL" val="0"/>
  <p:tag name="KSO_WM_UNIT_DIAGRAM_ISREFERUNIT" val="0"/>
  <p:tag name="KSO_WM_DIAGRAM_GROUP_CODE" val="l1-1"/>
  <p:tag name="KSO_WM_UNIT_TYPE" val="l_h_x"/>
  <p:tag name="KSO_WM_UNIT_INDEX" val="1_3_1"/>
  <p:tag name="KSO_WM_UNIT_ID" val="diagram20228040_3*l_h_x*1_3_1"/>
  <p:tag name="KSO_WM_TEMPLATE_CATEGORY" val="diagram"/>
  <p:tag name="KSO_WM_TEMPLATE_INDEX" val="20228040"/>
  <p:tag name="KSO_WM_UNIT_LAYERLEVEL" val="1_1_1"/>
  <p:tag name="KSO_WM_TAG_VERSION" val="1.0"/>
  <p:tag name="KSO_WM_BEAUTIFY_FLAG" val="#wm#"/>
  <p:tag name="KSO_WM_UNIT_USESOURCEFORMAT_APPLY" val="1"/>
</p:tagLst>
</file>

<file path=ppt/tags/tag34.xml><?xml version="1.0" encoding="utf-8"?>
<p:tagLst xmlns:p="http://schemas.openxmlformats.org/presentationml/2006/main">
  <p:tag name="KSO_WM_UNIT_FILL_FORE_SCHEMECOLOR_INDEX_BRIGHTNESS" val="0"/>
  <p:tag name="KSO_WM_UNIT_FILL_FORE_SCHEMECOLOR_INDEX" val="16"/>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TEMPLATE_CATEGORY" val="diagram"/>
  <p:tag name="KSO_WM_TEMPLATE_INDEX" val="20227935"/>
  <p:tag name="KSO_WM_TAG_VERSION" val="1.0"/>
  <p:tag name="KSO_WM_BEAUTIFY_FLAG" val="#wm#"/>
  <p:tag name="KSO_WM_DIAGRAM_GROUP_CODE" val="l1-1"/>
  <p:tag name="KSO_WM_UNIT_TYPE" val="l_h_i"/>
  <p:tag name="KSO_WM_UNIT_INDEX" val="1_3_2"/>
  <p:tag name="KSO_WM_UNIT_ID" val="diagram20227935_5*l_h_i*1_3_2"/>
  <p:tag name="KSO_WM_UNIT_LAYERLEVEL" val="1_1_1"/>
  <p:tag name="KSO_WM_UNIT_USESOURCEFORMAT_APPLY" val="1"/>
</p:tagLst>
</file>

<file path=ppt/tags/tag340.xml><?xml version="1.0" encoding="utf-8"?>
<p:tagLst xmlns:p="http://schemas.openxmlformats.org/presentationml/2006/main">
  <p:tag name="KSO_WM_UNIT_VALUE" val="111*111"/>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228040_3*l_h_x*1_2_1"/>
  <p:tag name="KSO_WM_TEMPLATE_CATEGORY" val="diagram"/>
  <p:tag name="KSO_WM_TEMPLATE_INDEX" val="20228040"/>
  <p:tag name="KSO_WM_UNIT_LAYERLEVEL" val="1_1_1"/>
  <p:tag name="KSO_WM_TAG_VERSION" val="1.0"/>
  <p:tag name="KSO_WM_BEAUTIFY_FLAG" val="#wm#"/>
  <p:tag name="KSO_WM_UNIT_USESOURCEFORMAT_APPLY" val="1"/>
</p:tagLst>
</file>

<file path=ppt/tags/tag341.xml><?xml version="1.0" encoding="utf-8"?>
<p:tagLst xmlns:p="http://schemas.openxmlformats.org/presentationml/2006/main">
  <p:tag name="KSO_WM_SPECIAL_SOURCE" val="bdnull"/>
  <p:tag name="KSO_WM_SLIDE_ID" val="diagram20228040_3"/>
  <p:tag name="KSO_WM_TEMPLATE_SUBCATEGORY" val="0"/>
  <p:tag name="KSO_WM_TEMPLATE_MASTER_TYPE" val="1"/>
  <p:tag name="KSO_WM_TEMPLATE_COLOR_TYPE" val="0"/>
  <p:tag name="KSO_WM_SLIDE_INDEX" val="3"/>
  <p:tag name="KSO_WM_TAG_VERSION" val="1.0"/>
  <p:tag name="KSO_WM_BEAUTIFY_FLAG" val="#wm#"/>
  <p:tag name="KSO_WM_TEMPLATE_CATEGORY" val="diagram"/>
  <p:tag name="KSO_WM_TEMPLATE_INDEX" val="20228040"/>
  <p:tag name="KSO_WM_SLIDE_TYPE" val="text"/>
  <p:tag name="KSO_WM_SLIDE_SUBTYPE" val="diag"/>
  <p:tag name="KSO_WM_SLIDE_ITEM_CNT" val="3"/>
  <p:tag name="KSO_WM_SLIDE_SIZE" val="726.95*313.7"/>
  <p:tag name="KSO_WM_SLIDE_POSITION" val="116.55*127.1"/>
  <p:tag name="KSO_WM_DIAGRAM_GROUP_CODE" val="l1-1"/>
  <p:tag name="KSO_WM_SLIDE_DIAGTYPE" val="l"/>
  <p:tag name="KSO_WM_SLIDE_LAYOUT" val="a_l"/>
  <p:tag name="KSO_WM_SLIDE_LAYOUT_CNT" val="1_1"/>
</p:tagLst>
</file>

<file path=ppt/tags/tag3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7981_4*l_h_f*1_1_1"/>
  <p:tag name="KSO_WM_TEMPLATE_CATEGORY" val="diagram"/>
  <p:tag name="KSO_WM_TEMPLATE_INDEX" val="20227981"/>
  <p:tag name="KSO_WM_UNIT_LAYERLEVEL" val="1_1_1"/>
  <p:tag name="KSO_WM_TAG_VERSION" val="1.0"/>
  <p:tag name="KSO_WM_BEAUTIFY_FLAG" val="#wm#"/>
  <p:tag name="KSO_WM_UNIT_SUBTYPE" val="a"/>
  <p:tag name="KSO_WM_UNIT_PRESET_TEXT" val="单击此处输入你的正文，文字是您思想的提炼，为了最终演示发布的良好效果。"/>
  <p:tag name="KSO_WM_UNIT_NOCLEAR" val="0"/>
  <p:tag name="KSO_WM_DIAGRAM_GROUP_CODE" val="l1-1"/>
  <p:tag name="KSO_WM_UNIT_TYPE" val="l_h_f"/>
  <p:tag name="KSO_WM_UNIT_INDEX" val="1_1_1"/>
  <p:tag name="KSO_WM_UNIT_TEXT_FILL_FORE_SCHEMECOLOR_INDEX" val="13"/>
  <p:tag name="KSO_WM_UNIT_TEXT_FILL_TYPE" val="1"/>
  <p:tag name="KSO_WM_UNIT_USESOURCEFORMAT_APPLY" val="1"/>
  <p:tag name="KSO_WM_DIAGRAM_VIRTUALLY_FRAME" val="{&quot;height&quot;:333.1,&quot;left&quot;:49.7,&quot;top&quot;:153.05,&quot;width&quot;:860.35}"/>
</p:tagLst>
</file>

<file path=ppt/tags/tag3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7981_4*l_h_a*1_1_1"/>
  <p:tag name="KSO_WM_TEMPLATE_CATEGORY" val="diagram"/>
  <p:tag name="KSO_WM_TEMPLATE_INDEX" val="20227981"/>
  <p:tag name="KSO_WM_UNIT_LAYERLEVEL" val="1_1_1"/>
  <p:tag name="KSO_WM_TAG_VERSION" val="1.0"/>
  <p:tag name="KSO_WM_BEAUTIFY_FLAG" val="#wm#"/>
  <p:tag name="KSO_WM_UNIT_ISCONTENTSTITLE" val="0"/>
  <p:tag name="KSO_WM_UNIT_ISNUMDGMTITLE" val="0"/>
  <p:tag name="KSO_WM_UNIT_PRESET_TEXT" val="添加小标题"/>
  <p:tag name="KSO_WM_UNIT_NOCLEAR" val="0"/>
  <p:tag name="KSO_WM_DIAGRAM_GROUP_CODE" val="l1-1"/>
  <p:tag name="KSO_WM_UNIT_TYPE" val="l_h_a"/>
  <p:tag name="KSO_WM_UNIT_INDEX" val="1_1_1"/>
  <p:tag name="KSO_WM_UNIT_TEXT_FILL_FORE_SCHEMECOLOR_INDEX" val="5"/>
  <p:tag name="KSO_WM_UNIT_TEXT_FILL_TYPE" val="1"/>
  <p:tag name="KSO_WM_UNIT_USESOURCEFORMAT_APPLY" val="1"/>
  <p:tag name="KSO_WM_DIAGRAM_VIRTUALLY_FRAME" val="{&quot;height&quot;:333.1,&quot;left&quot;:49.7,&quot;top&quot;:153.05,&quot;width&quot;:860.35}"/>
</p:tagLst>
</file>

<file path=ppt/tags/tag3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7981_4*l_h_a*1_2_1"/>
  <p:tag name="KSO_WM_TEMPLATE_CATEGORY" val="diagram"/>
  <p:tag name="KSO_WM_TEMPLATE_INDEX" val="20227981"/>
  <p:tag name="KSO_WM_UNIT_LAYERLEVEL" val="1_1_1"/>
  <p:tag name="KSO_WM_TAG_VERSION" val="1.0"/>
  <p:tag name="KSO_WM_BEAUTIFY_FLAG" val="#wm#"/>
  <p:tag name="KSO_WM_UNIT_ISCONTENTSTITLE" val="0"/>
  <p:tag name="KSO_WM_UNIT_ISNUMDGMTITLE" val="0"/>
  <p:tag name="KSO_WM_UNIT_PRESET_TEXT" val="添加小标题"/>
  <p:tag name="KSO_WM_UNIT_NOCLEAR" val="0"/>
  <p:tag name="KSO_WM_DIAGRAM_GROUP_CODE" val="l1-1"/>
  <p:tag name="KSO_WM_UNIT_TYPE" val="l_h_a"/>
  <p:tag name="KSO_WM_UNIT_INDEX" val="1_2_1"/>
  <p:tag name="KSO_WM_UNIT_TEXT_FILL_FORE_SCHEMECOLOR_INDEX" val="6"/>
  <p:tag name="KSO_WM_UNIT_TEXT_FILL_TYPE" val="1"/>
  <p:tag name="KSO_WM_UNIT_USESOURCEFORMAT_APPLY" val="1"/>
  <p:tag name="KSO_WM_DIAGRAM_VIRTUALLY_FRAME" val="{&quot;height&quot;:333.1,&quot;left&quot;:49.7,&quot;top&quot;:153.05,&quot;width&quot;:860.35}"/>
</p:tagLst>
</file>

<file path=ppt/tags/tag3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7981_4*l_h_f*1_2_1"/>
  <p:tag name="KSO_WM_TEMPLATE_CATEGORY" val="diagram"/>
  <p:tag name="KSO_WM_TEMPLATE_INDEX" val="20227981"/>
  <p:tag name="KSO_WM_UNIT_LAYERLEVEL" val="1_1_1"/>
  <p:tag name="KSO_WM_TAG_VERSION" val="1.0"/>
  <p:tag name="KSO_WM_BEAUTIFY_FLAG" val="#wm#"/>
  <p:tag name="KSO_WM_UNIT_SUBTYPE" val="a"/>
  <p:tag name="KSO_WM_UNIT_PRESET_TEXT" val="单击此处输入你的正文，文字是您思想的提炼，为了最终演示发布的良好效果。"/>
  <p:tag name="KSO_WM_UNIT_NOCLEAR" val="0"/>
  <p:tag name="KSO_WM_DIAGRAM_GROUP_CODE" val="l1-1"/>
  <p:tag name="KSO_WM_UNIT_TYPE" val="l_h_f"/>
  <p:tag name="KSO_WM_UNIT_INDEX" val="1_2_1"/>
  <p:tag name="KSO_WM_UNIT_TEXT_FILL_FORE_SCHEMECOLOR_INDEX" val="13"/>
  <p:tag name="KSO_WM_UNIT_TEXT_FILL_TYPE" val="1"/>
  <p:tag name="KSO_WM_UNIT_USESOURCEFORMAT_APPLY" val="1"/>
  <p:tag name="KSO_WM_DIAGRAM_VIRTUALLY_FRAME" val="{&quot;height&quot;:333.1,&quot;left&quot;:49.7,&quot;top&quot;:153.05,&quot;width&quot;:860.35}"/>
</p:tagLst>
</file>

<file path=ppt/tags/tag3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7981_4*l_h_f*1_3_1"/>
  <p:tag name="KSO_WM_TEMPLATE_CATEGORY" val="diagram"/>
  <p:tag name="KSO_WM_TEMPLATE_INDEX" val="20227981"/>
  <p:tag name="KSO_WM_UNIT_LAYERLEVEL" val="1_1_1"/>
  <p:tag name="KSO_WM_TAG_VERSION" val="1.0"/>
  <p:tag name="KSO_WM_BEAUTIFY_FLAG" val="#wm#"/>
  <p:tag name="KSO_WM_UNIT_SUBTYPE" val="a"/>
  <p:tag name="KSO_WM_UNIT_PRESET_TEXT" val="单击此处输入你的正文，文字是您思想的提炼，为了最终演示发布的良好效果。"/>
  <p:tag name="KSO_WM_UNIT_NOCLEAR" val="0"/>
  <p:tag name="KSO_WM_DIAGRAM_GROUP_CODE" val="l1-1"/>
  <p:tag name="KSO_WM_UNIT_TYPE" val="l_h_f"/>
  <p:tag name="KSO_WM_UNIT_INDEX" val="1_3_1"/>
  <p:tag name="KSO_WM_UNIT_TEXT_FILL_FORE_SCHEMECOLOR_INDEX" val="13"/>
  <p:tag name="KSO_WM_UNIT_TEXT_FILL_TYPE" val="1"/>
  <p:tag name="KSO_WM_UNIT_USESOURCEFORMAT_APPLY" val="1"/>
  <p:tag name="KSO_WM_DIAGRAM_VIRTUALLY_FRAME" val="{&quot;height&quot;:333.1,&quot;left&quot;:49.7,&quot;top&quot;:153.05,&quot;width&quot;:860.35}"/>
</p:tagLst>
</file>

<file path=ppt/tags/tag3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7981_4*l_h_a*1_3_1"/>
  <p:tag name="KSO_WM_TEMPLATE_CATEGORY" val="diagram"/>
  <p:tag name="KSO_WM_TEMPLATE_INDEX" val="20227981"/>
  <p:tag name="KSO_WM_UNIT_LAYERLEVEL" val="1_1_1"/>
  <p:tag name="KSO_WM_TAG_VERSION" val="1.0"/>
  <p:tag name="KSO_WM_BEAUTIFY_FLAG" val="#wm#"/>
  <p:tag name="KSO_WM_UNIT_ISCONTENTSTITLE" val="0"/>
  <p:tag name="KSO_WM_UNIT_ISNUMDGMTITLE" val="0"/>
  <p:tag name="KSO_WM_UNIT_PRESET_TEXT" val="添加小标题"/>
  <p:tag name="KSO_WM_UNIT_NOCLEAR" val="0"/>
  <p:tag name="KSO_WM_DIAGRAM_GROUP_CODE" val="l1-1"/>
  <p:tag name="KSO_WM_UNIT_TYPE" val="l_h_a"/>
  <p:tag name="KSO_WM_UNIT_INDEX" val="1_3_1"/>
  <p:tag name="KSO_WM_UNIT_TEXT_FILL_FORE_SCHEMECOLOR_INDEX" val="8"/>
  <p:tag name="KSO_WM_UNIT_TEXT_FILL_TYPE" val="1"/>
  <p:tag name="KSO_WM_UNIT_USESOURCEFORMAT_APPLY" val="1"/>
  <p:tag name="KSO_WM_DIAGRAM_VIRTUALLY_FRAME" val="{&quot;height&quot;:333.1,&quot;left&quot;:49.7,&quot;top&quot;:153.05,&quot;width&quot;:860.35}"/>
</p:tagLst>
</file>

<file path=ppt/tags/tag3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7981_4*l_h_a*1_4_1"/>
  <p:tag name="KSO_WM_TEMPLATE_CATEGORY" val="diagram"/>
  <p:tag name="KSO_WM_TEMPLATE_INDEX" val="20227981"/>
  <p:tag name="KSO_WM_UNIT_LAYERLEVEL" val="1_1_1"/>
  <p:tag name="KSO_WM_TAG_VERSION" val="1.0"/>
  <p:tag name="KSO_WM_BEAUTIFY_FLAG" val="#wm#"/>
  <p:tag name="KSO_WM_UNIT_ISCONTENTSTITLE" val="0"/>
  <p:tag name="KSO_WM_UNIT_ISNUMDGMTITLE" val="0"/>
  <p:tag name="KSO_WM_UNIT_PRESET_TEXT" val="添加小标题"/>
  <p:tag name="KSO_WM_UNIT_NOCLEAR" val="0"/>
  <p:tag name="KSO_WM_DIAGRAM_GROUP_CODE" val="l1-1"/>
  <p:tag name="KSO_WM_UNIT_TYPE" val="l_h_a"/>
  <p:tag name="KSO_WM_UNIT_INDEX" val="1_4_1"/>
  <p:tag name="KSO_WM_UNIT_TEXT_FILL_FORE_SCHEMECOLOR_INDEX" val="7"/>
  <p:tag name="KSO_WM_UNIT_TEXT_FILL_TYPE" val="1"/>
  <p:tag name="KSO_WM_UNIT_USESOURCEFORMAT_APPLY" val="1"/>
  <p:tag name="KSO_WM_DIAGRAM_VIRTUALLY_FRAME" val="{&quot;height&quot;:333.1,&quot;left&quot;:49.7,&quot;top&quot;:153.05,&quot;width&quot;:860.35}"/>
</p:tagLst>
</file>

<file path=ppt/tags/tag3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7981_4*l_h_f*1_4_1"/>
  <p:tag name="KSO_WM_TEMPLATE_CATEGORY" val="diagram"/>
  <p:tag name="KSO_WM_TEMPLATE_INDEX" val="20227981"/>
  <p:tag name="KSO_WM_UNIT_LAYERLEVEL" val="1_1_1"/>
  <p:tag name="KSO_WM_TAG_VERSION" val="1.0"/>
  <p:tag name="KSO_WM_BEAUTIFY_FLAG" val="#wm#"/>
  <p:tag name="KSO_WM_UNIT_SUBTYPE" val="a"/>
  <p:tag name="KSO_WM_UNIT_PRESET_TEXT" val="单击此处输入你的正文，文字是您思想的提炼，为了最终演示发布的良好效果。"/>
  <p:tag name="KSO_WM_UNIT_NOCLEAR" val="0"/>
  <p:tag name="KSO_WM_DIAGRAM_GROUP_CODE" val="l1-1"/>
  <p:tag name="KSO_WM_UNIT_TYPE" val="l_h_f"/>
  <p:tag name="KSO_WM_UNIT_INDEX" val="1_4_1"/>
  <p:tag name="KSO_WM_UNIT_TEXT_FILL_FORE_SCHEMECOLOR_INDEX" val="13"/>
  <p:tag name="KSO_WM_UNIT_TEXT_FILL_TYPE" val="1"/>
  <p:tag name="KSO_WM_UNIT_USESOURCEFORMAT_APPLY" val="1"/>
  <p:tag name="KSO_WM_DIAGRAM_VIRTUALLY_FRAME" val="{&quot;height&quot;:333.1,&quot;left&quot;:49.7,&quot;top&quot;:153.05,&quot;width&quot;:860.35}"/>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7935"/>
  <p:tag name="KSO_WM_TAG_VERSION" val="1.0"/>
  <p:tag name="KSO_WM_BEAUTIFY_FLAG" val="#wm#"/>
  <p:tag name="KSO_WM_UNIT_SUBTYPE" val="a"/>
  <p:tag name="KSO_WM_UNIT_PRESET_TEXT" val="单击此处输入你的正文字是您思想的"/>
  <p:tag name="KSO_WM_UNIT_NOCLEAR" val="0"/>
  <p:tag name="KSO_WM_UNIT_VALUE" val="20"/>
  <p:tag name="KSO_WM_DIAGRAM_GROUP_CODE" val="l1-1"/>
  <p:tag name="KSO_WM_UNIT_TYPE" val="l_h_f"/>
  <p:tag name="KSO_WM_UNIT_INDEX" val="1_1_1"/>
  <p:tag name="KSO_WM_UNIT_ID" val="diagram20227935_5*l_h_f*1_1_1"/>
  <p:tag name="KSO_WM_UNIT_LAYERLEVEL" val="1_1_1"/>
  <p:tag name="KSO_WM_UNIT_TEXT_FILL_FORE_SCHEMECOLOR_INDEX" val="13"/>
  <p:tag name="KSO_WM_UNIT_TEXT_FILL_TYPE" val="1"/>
  <p:tag name="KSO_WM_UNIT_USESOURCEFORMAT_APPLY" val="1"/>
</p:tagLst>
</file>

<file path=ppt/tags/tag3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7981_4*l_h_i*1_1_1"/>
  <p:tag name="KSO_WM_TEMPLATE_CATEGORY" val="diagram"/>
  <p:tag name="KSO_WM_TEMPLATE_INDEX" val="20227981"/>
  <p:tag name="KSO_WM_UNIT_LAYERLEVEL" val="1_1_1"/>
  <p:tag name="KSO_WM_TAG_VERSION" val="1.0"/>
  <p:tag name="KSO_WM_BEAUTIFY_FLAG" val="#wm#"/>
  <p:tag name="KSO_WM_DIAGRAM_GROUP_CODE" val="l1-1"/>
  <p:tag name="KSO_WM_UNIT_TYPE" val="l_h_i"/>
  <p:tag name="KSO_WM_UNIT_INDEX" val="1_1_1"/>
  <p:tag name="KSO_WM_UNIT_FILL_FORE_SCHEMECOLOR_INDEX" val="5"/>
  <p:tag name="KSO_WM_UNIT_FILL_TYPE" val="1"/>
  <p:tag name="KSO_WM_UNIT_TEXT_FILL_FORE_SCHEMECOLOR_INDEX" val="2"/>
  <p:tag name="KSO_WM_UNIT_TEXT_FILL_TYPE" val="1"/>
  <p:tag name="KSO_WM_UNIT_USESOURCEFORMAT_APPLY" val="1"/>
  <p:tag name="KSO_WM_DIAGRAM_VIRTUALLY_FRAME" val="{&quot;height&quot;:333.1,&quot;left&quot;:49.7,&quot;top&quot;:153.05,&quot;width&quot;:860.35}"/>
</p:tagLst>
</file>

<file path=ppt/tags/tag3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7981_4*l_h_i*1_1_3"/>
  <p:tag name="KSO_WM_TEMPLATE_CATEGORY" val="diagram"/>
  <p:tag name="KSO_WM_TEMPLATE_INDEX" val="20227981"/>
  <p:tag name="KSO_WM_UNIT_LAYERLEVEL" val="1_1_1"/>
  <p:tag name="KSO_WM_TAG_VERSION" val="1.0"/>
  <p:tag name="KSO_WM_BEAUTIFY_FLAG" val="#wm#"/>
  <p:tag name="KSO_WM_DIAGRAM_GROUP_CODE" val="l1-1"/>
  <p:tag name="KSO_WM_UNIT_TYPE" val="l_h_i"/>
  <p:tag name="KSO_WM_UNIT_INDEX" val="1_1_3"/>
  <p:tag name="KSO_WM_UNIT_FILL_FORE_SCHEMECOLOR_INDEX" val="5"/>
  <p:tag name="KSO_WM_UNIT_FILL_TYPE" val="1"/>
  <p:tag name="KSO_WM_UNIT_TEXT_FILL_FORE_SCHEMECOLOR_INDEX" val="2"/>
  <p:tag name="KSO_WM_UNIT_TEXT_FILL_TYPE" val="1"/>
  <p:tag name="KSO_WM_UNIT_USESOURCEFORMAT_APPLY" val="1"/>
  <p:tag name="KSO_WM_DIAGRAM_VIRTUALLY_FRAME" val="{&quot;height&quot;:333.1,&quot;left&quot;:49.7,&quot;top&quot;:153.05,&quot;width&quot;:860.35}"/>
</p:tagLst>
</file>

<file path=ppt/tags/tag3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7981_4*l_h_i*1_1_4"/>
  <p:tag name="KSO_WM_TEMPLATE_CATEGORY" val="diagram"/>
  <p:tag name="KSO_WM_TEMPLATE_INDEX" val="20227981"/>
  <p:tag name="KSO_WM_UNIT_LAYERLEVEL" val="1_1_1"/>
  <p:tag name="KSO_WM_TAG_VERSION" val="1.0"/>
  <p:tag name="KSO_WM_BEAUTIFY_FLAG" val="#wm#"/>
  <p:tag name="KSO_WM_DIAGRAM_GROUP_CODE" val="l1-1"/>
  <p:tag name="KSO_WM_UNIT_TYPE" val="l_h_i"/>
  <p:tag name="KSO_WM_UNIT_INDEX" val="1_1_4"/>
  <p:tag name="KSO_WM_UNIT_FILL_FORE_SCHEMECOLOR_INDEX" val="5"/>
  <p:tag name="KSO_WM_UNIT_FILL_TYPE" val="1"/>
  <p:tag name="KSO_WM_UNIT_TEXT_FILL_FORE_SCHEMECOLOR_INDEX" val="2"/>
  <p:tag name="KSO_WM_UNIT_TEXT_FILL_TYPE" val="1"/>
  <p:tag name="KSO_WM_UNIT_USESOURCEFORMAT_APPLY" val="1"/>
  <p:tag name="KSO_WM_DIAGRAM_VIRTUALLY_FRAME" val="{&quot;height&quot;:333.1,&quot;left&quot;:49.7,&quot;top&quot;:153.05,&quot;width&quot;:860.35}"/>
</p:tagLst>
</file>

<file path=ppt/tags/tag3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7981_4*l_h_x*1_1_1"/>
  <p:tag name="KSO_WM_TEMPLATE_CATEGORY" val="diagram"/>
  <p:tag name="KSO_WM_TEMPLATE_INDEX" val="20227981"/>
  <p:tag name="KSO_WM_UNIT_LAYERLEVEL" val="1_1_1"/>
  <p:tag name="KSO_WM_TAG_VERSION" val="1.0"/>
  <p:tag name="KSO_WM_BEAUTIFY_FLAG" val="#wm#"/>
  <p:tag name="KSO_WM_UNIT_VALUE" val="140*140"/>
  <p:tag name="KSO_WM_DIAGRAM_GROUP_CODE" val="l1-1"/>
  <p:tag name="KSO_WM_UNIT_TYPE" val="l_h_x"/>
  <p:tag name="KSO_WM_UNIT_INDEX" val="1_1_1"/>
  <p:tag name="KSO_WM_UNIT_USESOURCEFORMAT_APPLY" val="1"/>
  <p:tag name="KSO_WM_DIAGRAM_VIRTUALLY_FRAME" val="{&quot;height&quot;:333.1,&quot;left&quot;:49.7,&quot;top&quot;:153.05,&quot;width&quot;:860.35}"/>
</p:tagLst>
</file>

<file path=ppt/tags/tag3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7981_4*l_h_i*1_2_1"/>
  <p:tag name="KSO_WM_TEMPLATE_CATEGORY" val="diagram"/>
  <p:tag name="KSO_WM_TEMPLATE_INDEX" val="20227981"/>
  <p:tag name="KSO_WM_UNIT_LAYERLEVEL" val="1_1_1"/>
  <p:tag name="KSO_WM_TAG_VERSION" val="1.0"/>
  <p:tag name="KSO_WM_BEAUTIFY_FLAG" val="#wm#"/>
  <p:tag name="KSO_WM_DIAGRAM_GROUP_CODE" val="l1-1"/>
  <p:tag name="KSO_WM_UNIT_TYPE" val="l_h_i"/>
  <p:tag name="KSO_WM_UNIT_INDEX" val="1_2_1"/>
  <p:tag name="KSO_WM_UNIT_FILL_FORE_SCHEMECOLOR_INDEX" val="6"/>
  <p:tag name="KSO_WM_UNIT_FILL_TYPE" val="1"/>
  <p:tag name="KSO_WM_UNIT_TEXT_FILL_FORE_SCHEMECOLOR_INDEX" val="2"/>
  <p:tag name="KSO_WM_UNIT_TEXT_FILL_TYPE" val="1"/>
  <p:tag name="KSO_WM_UNIT_USESOURCEFORMAT_APPLY" val="1"/>
  <p:tag name="KSO_WM_DIAGRAM_VIRTUALLY_FRAME" val="{&quot;height&quot;:333.1,&quot;left&quot;:49.7,&quot;top&quot;:153.05,&quot;width&quot;:860.35}"/>
</p:tagLst>
</file>

<file path=ppt/tags/tag3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7981_4*l_h_i*1_2_3"/>
  <p:tag name="KSO_WM_TEMPLATE_CATEGORY" val="diagram"/>
  <p:tag name="KSO_WM_TEMPLATE_INDEX" val="20227981"/>
  <p:tag name="KSO_WM_UNIT_LAYERLEVEL" val="1_1_1"/>
  <p:tag name="KSO_WM_TAG_VERSION" val="1.0"/>
  <p:tag name="KSO_WM_BEAUTIFY_FLAG" val="#wm#"/>
  <p:tag name="KSO_WM_DIAGRAM_GROUP_CODE" val="l1-1"/>
  <p:tag name="KSO_WM_UNIT_TYPE" val="l_h_i"/>
  <p:tag name="KSO_WM_UNIT_INDEX" val="1_2_3"/>
  <p:tag name="KSO_WM_UNIT_FILL_FORE_SCHEMECOLOR_INDEX" val="6"/>
  <p:tag name="KSO_WM_UNIT_FILL_TYPE" val="1"/>
  <p:tag name="KSO_WM_UNIT_TEXT_FILL_FORE_SCHEMECOLOR_INDEX" val="2"/>
  <p:tag name="KSO_WM_UNIT_TEXT_FILL_TYPE" val="1"/>
  <p:tag name="KSO_WM_UNIT_USESOURCEFORMAT_APPLY" val="1"/>
  <p:tag name="KSO_WM_DIAGRAM_VIRTUALLY_FRAME" val="{&quot;height&quot;:333.1,&quot;left&quot;:49.7,&quot;top&quot;:153.05,&quot;width&quot;:860.35}"/>
</p:tagLst>
</file>

<file path=ppt/tags/tag3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7981_4*l_h_i*1_2_4"/>
  <p:tag name="KSO_WM_TEMPLATE_CATEGORY" val="diagram"/>
  <p:tag name="KSO_WM_TEMPLATE_INDEX" val="20227981"/>
  <p:tag name="KSO_WM_UNIT_LAYERLEVEL" val="1_1_1"/>
  <p:tag name="KSO_WM_TAG_VERSION" val="1.0"/>
  <p:tag name="KSO_WM_BEAUTIFY_FLAG" val="#wm#"/>
  <p:tag name="KSO_WM_DIAGRAM_GROUP_CODE" val="l1-1"/>
  <p:tag name="KSO_WM_UNIT_TYPE" val="l_h_i"/>
  <p:tag name="KSO_WM_UNIT_INDEX" val="1_2_4"/>
  <p:tag name="KSO_WM_UNIT_FILL_FORE_SCHEMECOLOR_INDEX" val="6"/>
  <p:tag name="KSO_WM_UNIT_FILL_TYPE" val="1"/>
  <p:tag name="KSO_WM_UNIT_TEXT_FILL_FORE_SCHEMECOLOR_INDEX" val="2"/>
  <p:tag name="KSO_WM_UNIT_TEXT_FILL_TYPE" val="1"/>
  <p:tag name="KSO_WM_UNIT_USESOURCEFORMAT_APPLY" val="1"/>
  <p:tag name="KSO_WM_DIAGRAM_VIRTUALLY_FRAME" val="{&quot;height&quot;:333.1,&quot;left&quot;:49.7,&quot;top&quot;:153.05,&quot;width&quot;:860.35}"/>
</p:tagLst>
</file>

<file path=ppt/tags/tag3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7981_4*l_h_i*1_2_2"/>
  <p:tag name="KSO_WM_TEMPLATE_CATEGORY" val="diagram"/>
  <p:tag name="KSO_WM_TEMPLATE_INDEX" val="20227981"/>
  <p:tag name="KSO_WM_UNIT_LAYERLEVEL" val="1_1_1"/>
  <p:tag name="KSO_WM_TAG_VERSION" val="1.0"/>
  <p:tag name="KSO_WM_BEAUTIFY_FLAG" val="#wm#"/>
  <p:tag name="KSO_WM_DIAGRAM_GROUP_CODE" val="l1-1"/>
  <p:tag name="KSO_WM_UNIT_TYPE" val="l_h_i"/>
  <p:tag name="KSO_WM_UNIT_INDEX" val="1_2_2"/>
  <p:tag name="KSO_WM_UNIT_LINE_FORE_SCHEMECOLOR_INDEX" val="6"/>
  <p:tag name="KSO_WM_UNIT_LINE_FILL_TYPE" val="2"/>
  <p:tag name="KSO_WM_UNIT_USESOURCEFORMAT_APPLY" val="1"/>
  <p:tag name="KSO_WM_DIAGRAM_VIRTUALLY_FRAME" val="{&quot;height&quot;:333.1,&quot;left&quot;:49.7,&quot;top&quot;:153.05,&quot;width&quot;:860.35}"/>
</p:tagLst>
</file>

<file path=ppt/tags/tag3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7981_4*l_h_x*1_2_1"/>
  <p:tag name="KSO_WM_TEMPLATE_CATEGORY" val="diagram"/>
  <p:tag name="KSO_WM_TEMPLATE_INDEX" val="20227981"/>
  <p:tag name="KSO_WM_UNIT_LAYERLEVEL" val="1_1_1"/>
  <p:tag name="KSO_WM_TAG_VERSION" val="1.0"/>
  <p:tag name="KSO_WM_BEAUTIFY_FLAG" val="#wm#"/>
  <p:tag name="KSO_WM_UNIT_VALUE" val="140*140"/>
  <p:tag name="KSO_WM_DIAGRAM_GROUP_CODE" val="l1-1"/>
  <p:tag name="KSO_WM_UNIT_TYPE" val="l_h_x"/>
  <p:tag name="KSO_WM_UNIT_INDEX" val="1_2_1"/>
  <p:tag name="KSO_WM_UNIT_USESOURCEFORMAT_APPLY" val="1"/>
  <p:tag name="KSO_WM_DIAGRAM_VIRTUALLY_FRAME" val="{&quot;height&quot;:333.1,&quot;left&quot;:49.7,&quot;top&quot;:153.05,&quot;width&quot;:860.35}"/>
</p:tagLst>
</file>

<file path=ppt/tags/tag3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7981_4*l_h_i*1_1_2"/>
  <p:tag name="KSO_WM_TEMPLATE_CATEGORY" val="diagram"/>
  <p:tag name="KSO_WM_TEMPLATE_INDEX" val="20227981"/>
  <p:tag name="KSO_WM_UNIT_LAYERLEVEL" val="1_1_1"/>
  <p:tag name="KSO_WM_TAG_VERSION" val="1.0"/>
  <p:tag name="KSO_WM_BEAUTIFY_FLAG" val="#wm#"/>
  <p:tag name="KSO_WM_DIAGRAM_GROUP_CODE" val="l1-1"/>
  <p:tag name="KSO_WM_UNIT_TYPE" val="l_h_i"/>
  <p:tag name="KSO_WM_UNIT_INDEX" val="1_1_2"/>
  <p:tag name="KSO_WM_UNIT_LINE_FORE_SCHEMECOLOR_INDEX" val="5"/>
  <p:tag name="KSO_WM_UNIT_LINE_FILL_TYPE" val="2"/>
  <p:tag name="KSO_WM_UNIT_USESOURCEFORMAT_APPLY" val="1"/>
  <p:tag name="KSO_WM_DIAGRAM_VIRTUALLY_FRAME" val="{&quot;height&quot;:333.1,&quot;left&quot;:49.7,&quot;top&quot;:153.05,&quot;width&quot;:860.35}"/>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7935"/>
  <p:tag name="KSO_WM_TAG_VERSION" val="1.0"/>
  <p:tag name="KSO_WM_BEAUTIFY_FLAG" val="#wm#"/>
  <p:tag name="KSO_WM_UNIT_ISCONTENTSTITLE" val="0"/>
  <p:tag name="KSO_WM_UNIT_ISNUMDGMTITLE" val="0"/>
  <p:tag name="KSO_WM_UNIT_PRESET_TEXT" val="添加标题"/>
  <p:tag name="KSO_WM_UNIT_NOCLEAR" val="0"/>
  <p:tag name="KSO_WM_DIAGRAM_GROUP_CODE" val="l1-1"/>
  <p:tag name="KSO_WM_UNIT_TYPE" val="l_h_a"/>
  <p:tag name="KSO_WM_UNIT_INDEX" val="1_1_1"/>
  <p:tag name="KSO_WM_UNIT_ID" val="diagram20227935_5*l_h_a*1_1_1"/>
  <p:tag name="KSO_WM_UNIT_LAYERLEVEL" val="1_1_1"/>
  <p:tag name="KSO_WM_UNIT_TEXT_FILL_FORE_SCHEMECOLOR_INDEX" val="5"/>
  <p:tag name="KSO_WM_UNIT_TEXT_FILL_TYPE" val="1"/>
  <p:tag name="KSO_WM_UNIT_USESOURCEFORMAT_APPLY" val="1"/>
</p:tagLst>
</file>

<file path=ppt/tags/tag3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7981_4*l_h_i*1_4_1"/>
  <p:tag name="KSO_WM_TEMPLATE_CATEGORY" val="diagram"/>
  <p:tag name="KSO_WM_TEMPLATE_INDEX" val="20227981"/>
  <p:tag name="KSO_WM_UNIT_LAYERLEVEL" val="1_1_1"/>
  <p:tag name="KSO_WM_TAG_VERSION" val="1.0"/>
  <p:tag name="KSO_WM_BEAUTIFY_FLAG" val="#wm#"/>
  <p:tag name="KSO_WM_DIAGRAM_GROUP_CODE" val="l1-1"/>
  <p:tag name="KSO_WM_UNIT_TYPE" val="l_h_i"/>
  <p:tag name="KSO_WM_UNIT_INDEX" val="1_4_1"/>
  <p:tag name="KSO_WM_UNIT_FILL_FORE_SCHEMECOLOR_INDEX" val="7"/>
  <p:tag name="KSO_WM_UNIT_FILL_TYPE" val="1"/>
  <p:tag name="KSO_WM_UNIT_TEXT_FILL_FORE_SCHEMECOLOR_INDEX" val="2"/>
  <p:tag name="KSO_WM_UNIT_TEXT_FILL_TYPE" val="1"/>
  <p:tag name="KSO_WM_UNIT_USESOURCEFORMAT_APPLY" val="1"/>
  <p:tag name="KSO_WM_DIAGRAM_VIRTUALLY_FRAME" val="{&quot;height&quot;:333.1,&quot;left&quot;:49.7,&quot;top&quot;:153.05,&quot;width&quot;:860.35}"/>
</p:tagLst>
</file>

<file path=ppt/tags/tag3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7981_4*l_h_i*1_4_3"/>
  <p:tag name="KSO_WM_TEMPLATE_CATEGORY" val="diagram"/>
  <p:tag name="KSO_WM_TEMPLATE_INDEX" val="20227981"/>
  <p:tag name="KSO_WM_UNIT_LAYERLEVEL" val="1_1_1"/>
  <p:tag name="KSO_WM_TAG_VERSION" val="1.0"/>
  <p:tag name="KSO_WM_BEAUTIFY_FLAG" val="#wm#"/>
  <p:tag name="KSO_WM_DIAGRAM_GROUP_CODE" val="l1-1"/>
  <p:tag name="KSO_WM_UNIT_TYPE" val="l_h_i"/>
  <p:tag name="KSO_WM_UNIT_INDEX" val="1_4_3"/>
  <p:tag name="KSO_WM_UNIT_FILL_FORE_SCHEMECOLOR_INDEX" val="7"/>
  <p:tag name="KSO_WM_UNIT_FILL_TYPE" val="1"/>
  <p:tag name="KSO_WM_UNIT_TEXT_FILL_FORE_SCHEMECOLOR_INDEX" val="2"/>
  <p:tag name="KSO_WM_UNIT_TEXT_FILL_TYPE" val="1"/>
  <p:tag name="KSO_WM_UNIT_USESOURCEFORMAT_APPLY" val="1"/>
  <p:tag name="KSO_WM_DIAGRAM_VIRTUALLY_FRAME" val="{&quot;height&quot;:333.1,&quot;left&quot;:49.7,&quot;top&quot;:153.05,&quot;width&quot;:860.35}"/>
</p:tagLst>
</file>

<file path=ppt/tags/tag3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7981_4*l_h_i*1_4_4"/>
  <p:tag name="KSO_WM_TEMPLATE_CATEGORY" val="diagram"/>
  <p:tag name="KSO_WM_TEMPLATE_INDEX" val="20227981"/>
  <p:tag name="KSO_WM_UNIT_LAYERLEVEL" val="1_1_1"/>
  <p:tag name="KSO_WM_TAG_VERSION" val="1.0"/>
  <p:tag name="KSO_WM_BEAUTIFY_FLAG" val="#wm#"/>
  <p:tag name="KSO_WM_DIAGRAM_GROUP_CODE" val="l1-1"/>
  <p:tag name="KSO_WM_UNIT_TYPE" val="l_h_i"/>
  <p:tag name="KSO_WM_UNIT_INDEX" val="1_4_4"/>
  <p:tag name="KSO_WM_UNIT_FILL_FORE_SCHEMECOLOR_INDEX" val="7"/>
  <p:tag name="KSO_WM_UNIT_FILL_TYPE" val="1"/>
  <p:tag name="KSO_WM_UNIT_TEXT_FILL_FORE_SCHEMECOLOR_INDEX" val="2"/>
  <p:tag name="KSO_WM_UNIT_TEXT_FILL_TYPE" val="1"/>
  <p:tag name="KSO_WM_UNIT_USESOURCEFORMAT_APPLY" val="1"/>
  <p:tag name="KSO_WM_DIAGRAM_VIRTUALLY_FRAME" val="{&quot;height&quot;:333.1,&quot;left&quot;:49.7,&quot;top&quot;:153.05,&quot;width&quot;:860.35}"/>
</p:tagLst>
</file>

<file path=ppt/tags/tag3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7981_4*l_h_i*1_4_2"/>
  <p:tag name="KSO_WM_TEMPLATE_CATEGORY" val="diagram"/>
  <p:tag name="KSO_WM_TEMPLATE_INDEX" val="20227981"/>
  <p:tag name="KSO_WM_UNIT_LAYERLEVEL" val="1_1_1"/>
  <p:tag name="KSO_WM_TAG_VERSION" val="1.0"/>
  <p:tag name="KSO_WM_BEAUTIFY_FLAG" val="#wm#"/>
  <p:tag name="KSO_WM_DIAGRAM_GROUP_CODE" val="l1-1"/>
  <p:tag name="KSO_WM_UNIT_TYPE" val="l_h_i"/>
  <p:tag name="KSO_WM_UNIT_INDEX" val="1_4_2"/>
  <p:tag name="KSO_WM_UNIT_LINE_FORE_SCHEMECOLOR_INDEX" val="7"/>
  <p:tag name="KSO_WM_UNIT_LINE_FILL_TYPE" val="2"/>
  <p:tag name="KSO_WM_UNIT_USESOURCEFORMAT_APPLY" val="1"/>
  <p:tag name="KSO_WM_DIAGRAM_VIRTUALLY_FRAME" val="{&quot;height&quot;:333.1,&quot;left&quot;:49.7,&quot;top&quot;:153.05,&quot;width&quot;:860.35}"/>
</p:tagLst>
</file>

<file path=ppt/tags/tag3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7981_4*l_h_i*1_3_1"/>
  <p:tag name="KSO_WM_TEMPLATE_CATEGORY" val="diagram"/>
  <p:tag name="KSO_WM_TEMPLATE_INDEX" val="20227981"/>
  <p:tag name="KSO_WM_UNIT_LAYERLEVEL" val="1_1_1"/>
  <p:tag name="KSO_WM_TAG_VERSION" val="1.0"/>
  <p:tag name="KSO_WM_BEAUTIFY_FLAG" val="#wm#"/>
  <p:tag name="KSO_WM_DIAGRAM_GROUP_CODE" val="l1-1"/>
  <p:tag name="KSO_WM_UNIT_TYPE" val="l_h_i"/>
  <p:tag name="KSO_WM_UNIT_INDEX" val="1_3_1"/>
  <p:tag name="KSO_WM_UNIT_FILL_FORE_SCHEMECOLOR_INDEX" val="8"/>
  <p:tag name="KSO_WM_UNIT_FILL_TYPE" val="1"/>
  <p:tag name="KSO_WM_UNIT_TEXT_FILL_FORE_SCHEMECOLOR_INDEX" val="2"/>
  <p:tag name="KSO_WM_UNIT_TEXT_FILL_TYPE" val="1"/>
  <p:tag name="KSO_WM_UNIT_USESOURCEFORMAT_APPLY" val="1"/>
  <p:tag name="KSO_WM_DIAGRAM_VIRTUALLY_FRAME" val="{&quot;height&quot;:333.1,&quot;left&quot;:49.7,&quot;top&quot;:153.05,&quot;width&quot;:860.35}"/>
</p:tagLst>
</file>

<file path=ppt/tags/tag3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7981_4*l_h_i*1_3_3"/>
  <p:tag name="KSO_WM_TEMPLATE_CATEGORY" val="diagram"/>
  <p:tag name="KSO_WM_TEMPLATE_INDEX" val="20227981"/>
  <p:tag name="KSO_WM_UNIT_LAYERLEVEL" val="1_1_1"/>
  <p:tag name="KSO_WM_TAG_VERSION" val="1.0"/>
  <p:tag name="KSO_WM_BEAUTIFY_FLAG" val="#wm#"/>
  <p:tag name="KSO_WM_DIAGRAM_GROUP_CODE" val="l1-1"/>
  <p:tag name="KSO_WM_UNIT_TYPE" val="l_h_i"/>
  <p:tag name="KSO_WM_UNIT_INDEX" val="1_3_3"/>
  <p:tag name="KSO_WM_UNIT_FILL_FORE_SCHEMECOLOR_INDEX" val="8"/>
  <p:tag name="KSO_WM_UNIT_FILL_TYPE" val="1"/>
  <p:tag name="KSO_WM_UNIT_TEXT_FILL_FORE_SCHEMECOLOR_INDEX" val="2"/>
  <p:tag name="KSO_WM_UNIT_TEXT_FILL_TYPE" val="1"/>
  <p:tag name="KSO_WM_UNIT_USESOURCEFORMAT_APPLY" val="1"/>
  <p:tag name="KSO_WM_DIAGRAM_VIRTUALLY_FRAME" val="{&quot;height&quot;:333.1,&quot;left&quot;:49.7,&quot;top&quot;:153.05,&quot;width&quot;:860.35}"/>
</p:tagLst>
</file>

<file path=ppt/tags/tag3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7981_4*l_h_i*1_3_4"/>
  <p:tag name="KSO_WM_TEMPLATE_CATEGORY" val="diagram"/>
  <p:tag name="KSO_WM_TEMPLATE_INDEX" val="20227981"/>
  <p:tag name="KSO_WM_UNIT_LAYERLEVEL" val="1_1_1"/>
  <p:tag name="KSO_WM_TAG_VERSION" val="1.0"/>
  <p:tag name="KSO_WM_BEAUTIFY_FLAG" val="#wm#"/>
  <p:tag name="KSO_WM_DIAGRAM_GROUP_CODE" val="l1-1"/>
  <p:tag name="KSO_WM_UNIT_TYPE" val="l_h_i"/>
  <p:tag name="KSO_WM_UNIT_INDEX" val="1_3_4"/>
  <p:tag name="KSO_WM_UNIT_FILL_FORE_SCHEMECOLOR_INDEX" val="8"/>
  <p:tag name="KSO_WM_UNIT_FILL_TYPE" val="1"/>
  <p:tag name="KSO_WM_UNIT_TEXT_FILL_FORE_SCHEMECOLOR_INDEX" val="2"/>
  <p:tag name="KSO_WM_UNIT_TEXT_FILL_TYPE" val="1"/>
  <p:tag name="KSO_WM_UNIT_USESOURCEFORMAT_APPLY" val="1"/>
  <p:tag name="KSO_WM_DIAGRAM_VIRTUALLY_FRAME" val="{&quot;height&quot;:333.1,&quot;left&quot;:49.7,&quot;top&quot;:153.05,&quot;width&quot;:860.35}"/>
</p:tagLst>
</file>

<file path=ppt/tags/tag3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7981_4*l_h_x*1_3_1"/>
  <p:tag name="KSO_WM_TEMPLATE_CATEGORY" val="diagram"/>
  <p:tag name="KSO_WM_TEMPLATE_INDEX" val="20227981"/>
  <p:tag name="KSO_WM_UNIT_LAYERLEVEL" val="1_1_1"/>
  <p:tag name="KSO_WM_TAG_VERSION" val="1.0"/>
  <p:tag name="KSO_WM_BEAUTIFY_FLAG" val="#wm#"/>
  <p:tag name="KSO_WM_UNIT_VALUE" val="140*140"/>
  <p:tag name="KSO_WM_DIAGRAM_GROUP_CODE" val="l1-1"/>
  <p:tag name="KSO_WM_UNIT_TYPE" val="l_h_x"/>
  <p:tag name="KSO_WM_UNIT_INDEX" val="1_3_1"/>
  <p:tag name="KSO_WM_UNIT_USESOURCEFORMAT_APPLY" val="1"/>
  <p:tag name="KSO_WM_DIAGRAM_VIRTUALLY_FRAME" val="{&quot;height&quot;:333.1,&quot;left&quot;:49.7,&quot;top&quot;:153.05,&quot;width&quot;:860.35}"/>
</p:tagLst>
</file>

<file path=ppt/tags/tag3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7981_4*l_h_i*1_3_2"/>
  <p:tag name="KSO_WM_TEMPLATE_CATEGORY" val="diagram"/>
  <p:tag name="KSO_WM_TEMPLATE_INDEX" val="20227981"/>
  <p:tag name="KSO_WM_UNIT_LAYERLEVEL" val="1_1_1"/>
  <p:tag name="KSO_WM_TAG_VERSION" val="1.0"/>
  <p:tag name="KSO_WM_BEAUTIFY_FLAG" val="#wm#"/>
  <p:tag name="KSO_WM_DIAGRAM_GROUP_CODE" val="l1-1"/>
  <p:tag name="KSO_WM_UNIT_TYPE" val="l_h_i"/>
  <p:tag name="KSO_WM_UNIT_INDEX" val="1_3_2"/>
  <p:tag name="KSO_WM_UNIT_LINE_FORE_SCHEMECOLOR_INDEX" val="8"/>
  <p:tag name="KSO_WM_UNIT_LINE_FILL_TYPE" val="2"/>
  <p:tag name="KSO_WM_UNIT_USESOURCEFORMAT_APPLY" val="1"/>
  <p:tag name="KSO_WM_DIAGRAM_VIRTUALLY_FRAME" val="{&quot;height&quot;:333.1,&quot;left&quot;:49.7,&quot;top&quot;:153.05,&quot;width&quot;:860.35}"/>
</p:tagLst>
</file>

<file path=ppt/tags/tag3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7981_4*l_i*1_1"/>
  <p:tag name="KSO_WM_TEMPLATE_CATEGORY" val="diagram"/>
  <p:tag name="KSO_WM_TEMPLATE_INDEX" val="20227981"/>
  <p:tag name="KSO_WM_UNIT_LAYERLEVEL" val="1_1"/>
  <p:tag name="KSO_WM_TAG_VERSION" val="1.0"/>
  <p:tag name="KSO_WM_BEAUTIFY_FLAG" val="#wm#"/>
  <p:tag name="KSO_WM_DIAGRAM_GROUP_CODE" val="l1-1"/>
  <p:tag name="KSO_WM_UNIT_TYPE" val="l_i"/>
  <p:tag name="KSO_WM_UNIT_INDEX" val="1_1"/>
  <p:tag name="KSO_WM_UNIT_LINE_FORE_SCHEMECOLOR_INDEX" val="5"/>
  <p:tag name="KSO_WM_UNIT_LINE_FILL_TYPE" val="2"/>
  <p:tag name="KSO_WM_UNIT_USESOURCEFORMAT_APPLY" val="1"/>
  <p:tag name="KSO_WM_DIAGRAM_VIRTUALLY_FRAME" val="{&quot;height&quot;:333.1,&quot;left&quot;:49.7,&quot;top&quot;:153.05,&quot;width&quot;:860.35}"/>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7935"/>
  <p:tag name="KSO_WM_TAG_VERSION" val="1.0"/>
  <p:tag name="KSO_WM_BEAUTIFY_FLAG" val="#wm#"/>
  <p:tag name="KSO_WM_UNIT_SUBTYPE" val="a"/>
  <p:tag name="KSO_WM_UNIT_PRESET_TEXT" val="单击此处输入你的正文字是您思想的"/>
  <p:tag name="KSO_WM_UNIT_NOCLEAR" val="0"/>
  <p:tag name="KSO_WM_UNIT_VALUE" val="20"/>
  <p:tag name="KSO_WM_DIAGRAM_GROUP_CODE" val="l1-1"/>
  <p:tag name="KSO_WM_UNIT_TYPE" val="l_h_f"/>
  <p:tag name="KSO_WM_UNIT_INDEX" val="1_2_1"/>
  <p:tag name="KSO_WM_UNIT_ID" val="diagram20227935_5*l_h_f*1_2_1"/>
  <p:tag name="KSO_WM_UNIT_LAYERLEVEL" val="1_1_1"/>
  <p:tag name="KSO_WM_UNIT_TEXT_FILL_FORE_SCHEMECOLOR_INDEX" val="13"/>
  <p:tag name="KSO_WM_UNIT_TEXT_FILL_TYPE" val="1"/>
  <p:tag name="KSO_WM_UNIT_USESOURCEFORMAT_APPLY" val="1"/>
</p:tagLst>
</file>

<file path=ppt/tags/tag3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7981_4*l_h_x*1_4_1"/>
  <p:tag name="KSO_WM_TEMPLATE_CATEGORY" val="diagram"/>
  <p:tag name="KSO_WM_TEMPLATE_INDEX" val="20227981"/>
  <p:tag name="KSO_WM_UNIT_LAYERLEVEL" val="1_1_1"/>
  <p:tag name="KSO_WM_TAG_VERSION" val="1.0"/>
  <p:tag name="KSO_WM_BEAUTIFY_FLAG" val="#wm#"/>
  <p:tag name="KSO_WM_UNIT_VALUE" val="140*140"/>
  <p:tag name="KSO_WM_DIAGRAM_GROUP_CODE" val="l1-1"/>
  <p:tag name="KSO_WM_UNIT_TYPE" val="l_h_x"/>
  <p:tag name="KSO_WM_UNIT_INDEX" val="1_4_1"/>
  <p:tag name="KSO_WM_UNIT_USESOURCEFORMAT_APPLY" val="1"/>
  <p:tag name="KSO_WM_DIAGRAM_VIRTUALLY_FRAME" val="{&quot;height&quot;:333.1,&quot;left&quot;:49.7,&quot;top&quot;:153.05,&quot;width&quot;:860.35}"/>
</p:tagLst>
</file>

<file path=ppt/tags/tag371.xml><?xml version="1.0" encoding="utf-8"?>
<p:tagLst xmlns:p="http://schemas.openxmlformats.org/presentationml/2006/main">
  <p:tag name="KSO_WM_SPECIAL_SOURCE" val="bdnull"/>
  <p:tag name="KSO_WM_SLIDE_ID" val="diagram20227981_4"/>
  <p:tag name="KSO_WM_TEMPLATE_SUBCATEGORY" val="0"/>
  <p:tag name="KSO_WM_TEMPLATE_MASTER_TYPE" val="1"/>
  <p:tag name="KSO_WM_TEMPLATE_COLOR_TYPE" val="0"/>
  <p:tag name="KSO_WM_SLIDE_ITEM_CNT" val="4"/>
  <p:tag name="KSO_WM_SLIDE_INDEX" val="4"/>
  <p:tag name="KSO_WM_TAG_VERSION" val="1.0"/>
  <p:tag name="KSO_WM_BEAUTIFY_FLAG" val="#wm#"/>
  <p:tag name="KSO_WM_TEMPLATE_CATEGORY" val="diagram"/>
  <p:tag name="KSO_WM_TEMPLATE_INDEX" val="20227981"/>
  <p:tag name="KSO_WM_SLIDE_TYPE" val="text"/>
  <p:tag name="KSO_WM_SLIDE_SUBTYPE" val="diag"/>
  <p:tag name="KSO_WM_SLIDE_SIZE" val="860.05*292.8"/>
  <p:tag name="KSO_WM_SLIDE_POSITION" val="50*123.6"/>
  <p:tag name="KSO_WM_DIAGRAM_GROUP_CODE" val="l1-1"/>
  <p:tag name="KSO_WM_SLIDE_DIAGTYPE" val="l"/>
  <p:tag name="KSO_WM_SLIDE_LAYOUT" val="a_b_l"/>
  <p:tag name="KSO_WM_SLIDE_LAYOUT_CNT" val="1_1_1"/>
</p:tagLst>
</file>

<file path=ppt/tags/tag372.xml><?xml version="1.0" encoding="utf-8"?>
<p:tagLst xmlns:p="http://schemas.openxmlformats.org/presentationml/2006/main">
  <p:tag name="KSO_WM_BEAUTIFY_FLAG" val="#wm#"/>
  <p:tag name="KSO_WM_TEMPLATE_CATEGORY" val="custom"/>
  <p:tag name="KSO_WM_TEMPLATE_INDEX" val="20205081"/>
</p:tagLst>
</file>

<file path=ppt/tags/tag373.xml><?xml version="1.0" encoding="utf-8"?>
<p:tagLst xmlns:p="http://schemas.openxmlformats.org/presentationml/2006/main">
  <p:tag name="KSO_WM_BEAUTIFY_FLAG" val="#wm#"/>
  <p:tag name="KSO_WM_TEMPLATE_CATEGORY" val="custom"/>
  <p:tag name="KSO_WM_TEMPLATE_INDEX" val="20205081"/>
</p:tagLst>
</file>

<file path=ppt/tags/tag374.xml><?xml version="1.0" encoding="utf-8"?>
<p:tagLst xmlns:p="http://schemas.openxmlformats.org/presentationml/2006/main">
  <p:tag name="KSO_WM_BEAUTIFY_FLAG" val="#wm#"/>
  <p:tag name="KSO_WM_TEMPLATE_CATEGORY" val="custom"/>
  <p:tag name="KSO_WM_TEMPLATE_INDEX" val="20205081"/>
</p:tagLst>
</file>

<file path=ppt/tags/tag37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20228063_5*l_i*1_1"/>
  <p:tag name="KSO_WM_TEMPLATE_CATEGORY" val="diagram"/>
  <p:tag name="KSO_WM_TEMPLATE_INDEX" val="20228063"/>
  <p:tag name="KSO_WM_UNIT_LAYERLEVEL" val="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37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28063_5*l_h_i*1_1_1"/>
  <p:tag name="KSO_WM_TEMPLATE_CATEGORY" val="diagram"/>
  <p:tag name="KSO_WM_TEMPLATE_INDEX" val="20228063"/>
  <p:tag name="KSO_WM_UNIT_LAYERLEVEL" val="1_1_1"/>
  <p:tag name="KSO_WM_TAG_VERSION" val="1.0"/>
  <p:tag name="KSO_WM_BEAUTIFY_FLAG" val="#wm#"/>
  <p:tag name="KSO_WM_UNIT_FILL_FORE_SCHEMECOLOR_INDEX" val="14"/>
  <p:tag name="KSO_WM_UNIT_FILL_TYPE" val="1"/>
  <p:tag name="KSO_WM_UNIT_SHADOW_SCHEMECOLOR_INDEX" val="13"/>
  <p:tag name="KSO_WM_UNIT_TEXT_FILL_FORE_SCHEMECOLOR_INDEX" val="2"/>
  <p:tag name="KSO_WM_UNIT_TEXT_FILL_TYPE" val="1"/>
  <p:tag name="KSO_WM_UNIT_USESOURCEFORMAT_APPLY" val="1"/>
</p:tagLst>
</file>

<file path=ppt/tags/tag37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28063_5*l_h_i*1_2_1"/>
  <p:tag name="KSO_WM_TEMPLATE_CATEGORY" val="diagram"/>
  <p:tag name="KSO_WM_TEMPLATE_INDEX" val="20228063"/>
  <p:tag name="KSO_WM_UNIT_LAYERLEVEL" val="1_1_1"/>
  <p:tag name="KSO_WM_TAG_VERSION" val="1.0"/>
  <p:tag name="KSO_WM_BEAUTIFY_FLAG" val="#wm#"/>
  <p:tag name="KSO_WM_UNIT_FILL_FORE_SCHEMECOLOR_INDEX" val="14"/>
  <p:tag name="KSO_WM_UNIT_FILL_TYPE" val="1"/>
  <p:tag name="KSO_WM_UNIT_SHADOW_SCHEMECOLOR_INDEX" val="13"/>
  <p:tag name="KSO_WM_UNIT_TEXT_FILL_FORE_SCHEMECOLOR_INDEX" val="2"/>
  <p:tag name="KSO_WM_UNIT_TEXT_FILL_TYPE" val="1"/>
  <p:tag name="KSO_WM_UNIT_USESOURCEFORMAT_APPLY" val="1"/>
</p:tagLst>
</file>

<file path=ppt/tags/tag37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28063_5*l_h_i*1_3_1"/>
  <p:tag name="KSO_WM_TEMPLATE_CATEGORY" val="diagram"/>
  <p:tag name="KSO_WM_TEMPLATE_INDEX" val="20228063"/>
  <p:tag name="KSO_WM_UNIT_LAYERLEVEL" val="1_1_1"/>
  <p:tag name="KSO_WM_TAG_VERSION" val="1.0"/>
  <p:tag name="KSO_WM_BEAUTIFY_FLAG" val="#wm#"/>
  <p:tag name="KSO_WM_UNIT_FILL_FORE_SCHEMECOLOR_INDEX" val="14"/>
  <p:tag name="KSO_WM_UNIT_FILL_TYPE" val="1"/>
  <p:tag name="KSO_WM_UNIT_SHADOW_SCHEMECOLOR_INDEX" val="13"/>
  <p:tag name="KSO_WM_UNIT_TEXT_FILL_FORE_SCHEMECOLOR_INDEX" val="2"/>
  <p:tag name="KSO_WM_UNIT_TEXT_FILL_TYPE" val="1"/>
  <p:tag name="KSO_WM_UNIT_USESOURCEFORMAT_APPLY" val="1"/>
</p:tagLst>
</file>

<file path=ppt/tags/tag37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228063_5*l_h_i*1_4_1"/>
  <p:tag name="KSO_WM_TEMPLATE_CATEGORY" val="diagram"/>
  <p:tag name="KSO_WM_TEMPLATE_INDEX" val="20228063"/>
  <p:tag name="KSO_WM_UNIT_LAYERLEVEL" val="1_1_1"/>
  <p:tag name="KSO_WM_TAG_VERSION" val="1.0"/>
  <p:tag name="KSO_WM_BEAUTIFY_FLAG" val="#wm#"/>
  <p:tag name="KSO_WM_UNIT_FILL_FORE_SCHEMECOLOR_INDEX" val="14"/>
  <p:tag name="KSO_WM_UNIT_FILL_TYPE" val="1"/>
  <p:tag name="KSO_WM_UNIT_SHADOW_SCHEMECOLOR_INDEX" val="13"/>
  <p:tag name="KSO_WM_UNIT_TEXT_FILL_FORE_SCHEMECOLOR_INDEX" val="2"/>
  <p:tag name="KSO_WM_UNIT_TEXT_FILL_TYPE" val="1"/>
  <p:tag name="KSO_WM_UNIT_USESOURCEFORMAT_APPLY" val="1"/>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7935"/>
  <p:tag name="KSO_WM_TAG_VERSION" val="1.0"/>
  <p:tag name="KSO_WM_BEAUTIFY_FLAG" val="#wm#"/>
  <p:tag name="KSO_WM_UNIT_ISCONTENTSTITLE" val="0"/>
  <p:tag name="KSO_WM_UNIT_ISNUMDGMTITLE" val="0"/>
  <p:tag name="KSO_WM_UNIT_PRESET_TEXT" val="添加标题"/>
  <p:tag name="KSO_WM_UNIT_NOCLEAR" val="0"/>
  <p:tag name="KSO_WM_DIAGRAM_GROUP_CODE" val="l1-1"/>
  <p:tag name="KSO_WM_UNIT_TYPE" val="l_h_a"/>
  <p:tag name="KSO_WM_UNIT_INDEX" val="1_2_1"/>
  <p:tag name="KSO_WM_UNIT_ID" val="diagram20227935_5*l_h_a*1_2_1"/>
  <p:tag name="KSO_WM_UNIT_LAYERLEVEL" val="1_1_1"/>
  <p:tag name="KSO_WM_UNIT_TEXT_FILL_FORE_SCHEMECOLOR_INDEX" val="6"/>
  <p:tag name="KSO_WM_UNIT_TEXT_FILL_TYPE" val="1"/>
  <p:tag name="KSO_WM_UNIT_USESOURCEFORMAT_APPLY" val="1"/>
</p:tagLst>
</file>

<file path=ppt/tags/tag38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1"/>
  <p:tag name="KSO_WM_UNIT_ID" val="diagram20228063_5*l_h_i*1_5_1"/>
  <p:tag name="KSO_WM_TEMPLATE_CATEGORY" val="diagram"/>
  <p:tag name="KSO_WM_TEMPLATE_INDEX" val="20228063"/>
  <p:tag name="KSO_WM_UNIT_LAYERLEVEL" val="1_1_1"/>
  <p:tag name="KSO_WM_TAG_VERSION" val="1.0"/>
  <p:tag name="KSO_WM_BEAUTIFY_FLAG" val="#wm#"/>
  <p:tag name="KSO_WM_UNIT_FILL_FORE_SCHEMECOLOR_INDEX" val="14"/>
  <p:tag name="KSO_WM_UNIT_FILL_TYPE" val="1"/>
  <p:tag name="KSO_WM_UNIT_SHADOW_SCHEMECOLOR_INDEX" val="13"/>
  <p:tag name="KSO_WM_UNIT_TEXT_FILL_FORE_SCHEMECOLOR_INDEX" val="2"/>
  <p:tag name="KSO_WM_UNIT_TEXT_FILL_TYPE" val="1"/>
  <p:tag name="KSO_WM_UNIT_USESOURCEFORMAT_APPLY" val="1"/>
</p:tagLst>
</file>

<file path=ppt/tags/tag38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28063_5*l_h_i*1_1_2"/>
  <p:tag name="KSO_WM_TEMPLATE_CATEGORY" val="diagram"/>
  <p:tag name="KSO_WM_TEMPLATE_INDEX" val="20228063"/>
  <p:tag name="KSO_WM_UNIT_LAYERLEVEL" val="1_1_1"/>
  <p:tag name="KSO_WM_TAG_VERSION" val="1.0"/>
  <p:tag name="KSO_WM_BEAUTIFY_FLAG" val="#wm#"/>
  <p:tag name="KSO_WM_UNIT_LINE_FORE_SCHEMECOLOR_INDEX" val="5"/>
  <p:tag name="KSO_WM_UNIT_LINE_FILL_TYPE" val="2"/>
  <p:tag name="KSO_WM_UNIT_SHADOW_SCHEMECOLOR_INDEX" val="14"/>
  <p:tag name="KSO_WM_UNIT_TEXT_FILL_FORE_SCHEMECOLOR_INDEX" val="2"/>
  <p:tag name="KSO_WM_UNIT_TEXT_FILL_TYPE" val="1"/>
  <p:tag name="KSO_WM_UNIT_USESOURCEFORMAT_APPLY" val="1"/>
</p:tagLst>
</file>

<file path=ppt/tags/tag38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28063_5*l_h_i*1_3_2"/>
  <p:tag name="KSO_WM_TEMPLATE_CATEGORY" val="diagram"/>
  <p:tag name="KSO_WM_TEMPLATE_INDEX" val="20228063"/>
  <p:tag name="KSO_WM_UNIT_LAYERLEVEL" val="1_1_1"/>
  <p:tag name="KSO_WM_TAG_VERSION" val="1.0"/>
  <p:tag name="KSO_WM_BEAUTIFY_FLAG" val="#wm#"/>
  <p:tag name="KSO_WM_UNIT_LINE_FORE_SCHEMECOLOR_INDEX" val="7"/>
  <p:tag name="KSO_WM_UNIT_LINE_FILL_TYPE" val="2"/>
  <p:tag name="KSO_WM_UNIT_SHADOW_SCHEMECOLOR_INDEX" val="14"/>
  <p:tag name="KSO_WM_UNIT_TEXT_FILL_FORE_SCHEMECOLOR_INDEX" val="2"/>
  <p:tag name="KSO_WM_UNIT_TEXT_FILL_TYPE" val="1"/>
  <p:tag name="KSO_WM_UNIT_USESOURCEFORMAT_APPLY" val="1"/>
</p:tagLst>
</file>

<file path=ppt/tags/tag38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28063_5*l_h_i*1_2_2"/>
  <p:tag name="KSO_WM_TEMPLATE_CATEGORY" val="diagram"/>
  <p:tag name="KSO_WM_TEMPLATE_INDEX" val="20228063"/>
  <p:tag name="KSO_WM_UNIT_LAYERLEVEL" val="1_1_1"/>
  <p:tag name="KSO_WM_TAG_VERSION" val="1.0"/>
  <p:tag name="KSO_WM_BEAUTIFY_FLAG" val="#wm#"/>
  <p:tag name="KSO_WM_UNIT_LINE_FORE_SCHEMECOLOR_INDEX" val="6"/>
  <p:tag name="KSO_WM_UNIT_LINE_FILL_TYPE" val="2"/>
  <p:tag name="KSO_WM_UNIT_SHADOW_SCHEMECOLOR_INDEX" val="14"/>
  <p:tag name="KSO_WM_UNIT_TEXT_FILL_FORE_SCHEMECOLOR_INDEX" val="2"/>
  <p:tag name="KSO_WM_UNIT_TEXT_FILL_TYPE" val="1"/>
  <p:tag name="KSO_WM_UNIT_USESOURCEFORMAT_APPLY" val="1"/>
</p:tagLst>
</file>

<file path=ppt/tags/tag38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20228063_5*l_h_i*1_4_2"/>
  <p:tag name="KSO_WM_TEMPLATE_CATEGORY" val="diagram"/>
  <p:tag name="KSO_WM_TEMPLATE_INDEX" val="20228063"/>
  <p:tag name="KSO_WM_UNIT_LAYERLEVEL" val="1_1_1"/>
  <p:tag name="KSO_WM_TAG_VERSION" val="1.0"/>
  <p:tag name="KSO_WM_BEAUTIFY_FLAG" val="#wm#"/>
  <p:tag name="KSO_WM_UNIT_LINE_FORE_SCHEMECOLOR_INDEX" val="8"/>
  <p:tag name="KSO_WM_UNIT_LINE_FILL_TYPE" val="2"/>
  <p:tag name="KSO_WM_UNIT_SHADOW_SCHEMECOLOR_INDEX" val="14"/>
  <p:tag name="KSO_WM_UNIT_TEXT_FILL_FORE_SCHEMECOLOR_INDEX" val="2"/>
  <p:tag name="KSO_WM_UNIT_TEXT_FILL_TYPE" val="1"/>
  <p:tag name="KSO_WM_UNIT_USESOURCEFORMAT_APPLY" val="1"/>
</p:tagLst>
</file>

<file path=ppt/tags/tag38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2"/>
  <p:tag name="KSO_WM_UNIT_ID" val="diagram20228063_5*l_h_i*1_5_2"/>
  <p:tag name="KSO_WM_TEMPLATE_CATEGORY" val="diagram"/>
  <p:tag name="KSO_WM_TEMPLATE_INDEX" val="20228063"/>
  <p:tag name="KSO_WM_UNIT_LAYERLEVEL" val="1_1_1"/>
  <p:tag name="KSO_WM_TAG_VERSION" val="1.0"/>
  <p:tag name="KSO_WM_BEAUTIFY_FLAG" val="#wm#"/>
  <p:tag name="KSO_WM_UNIT_LINE_FORE_SCHEMECOLOR_INDEX" val="9"/>
  <p:tag name="KSO_WM_UNIT_LINE_FILL_TYPE" val="2"/>
  <p:tag name="KSO_WM_UNIT_SHADOW_SCHEMECOLOR_INDEX" val="14"/>
  <p:tag name="KSO_WM_UNIT_TEXT_FILL_FORE_SCHEMECOLOR_INDEX" val="2"/>
  <p:tag name="KSO_WM_UNIT_TEXT_FILL_TYPE" val="1"/>
  <p:tag name="KSO_WM_UNIT_USESOURCEFORMAT_APPLY" val="1"/>
</p:tagLst>
</file>

<file path=ppt/tags/tag386.xml><?xml version="1.0" encoding="utf-8"?>
<p:tagLst xmlns:p="http://schemas.openxmlformats.org/presentationml/2006/main">
  <p:tag name="KSO_WM_UNIT_VALUE" val="140*140"/>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228063_5*l_h_x*1_1_1"/>
  <p:tag name="KSO_WM_TEMPLATE_CATEGORY" val="diagram"/>
  <p:tag name="KSO_WM_TEMPLATE_INDEX" val="20228063"/>
  <p:tag name="KSO_WM_UNIT_LAYERLEVEL" val="1_1_1"/>
  <p:tag name="KSO_WM_TAG_VERSION" val="1.0"/>
  <p:tag name="KSO_WM_BEAUTIFY_FLAG" val="#wm#"/>
  <p:tag name="KSO_WM_UNIT_SHADOW_SCHEMECOLOR_INDEX" val="13"/>
  <p:tag name="KSO_WM_UNIT_USESOURCEFORMAT_APPLY" val="1"/>
</p:tagLst>
</file>

<file path=ppt/tags/tag387.xml><?xml version="1.0" encoding="utf-8"?>
<p:tagLst xmlns:p="http://schemas.openxmlformats.org/presentationml/2006/main">
  <p:tag name="KSO_WM_UNIT_VALUE" val="140*140"/>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228063_5*l_h_x*1_2_1"/>
  <p:tag name="KSO_WM_TEMPLATE_CATEGORY" val="diagram"/>
  <p:tag name="KSO_WM_TEMPLATE_INDEX" val="20228063"/>
  <p:tag name="KSO_WM_UNIT_LAYERLEVEL" val="1_1_1"/>
  <p:tag name="KSO_WM_TAG_VERSION" val="1.0"/>
  <p:tag name="KSO_WM_BEAUTIFY_FLAG" val="#wm#"/>
  <p:tag name="KSO_WM_UNIT_SHADOW_SCHEMECOLOR_INDEX" val="13"/>
  <p:tag name="KSO_WM_UNIT_USESOURCEFORMAT_APPLY" val="1"/>
</p:tagLst>
</file>

<file path=ppt/tags/tag388.xml><?xml version="1.0" encoding="utf-8"?>
<p:tagLst xmlns:p="http://schemas.openxmlformats.org/presentationml/2006/main">
  <p:tag name="KSO_WM_UNIT_VALUE" val="140*140"/>
  <p:tag name="KSO_WM_UNIT_HIGHLIGHT" val="0"/>
  <p:tag name="KSO_WM_UNIT_COMPATIBLE" val="0"/>
  <p:tag name="KSO_WM_UNIT_DIAGRAM_ISNUMVISUAL" val="0"/>
  <p:tag name="KSO_WM_UNIT_DIAGRAM_ISREFERUNIT" val="0"/>
  <p:tag name="KSO_WM_DIAGRAM_GROUP_CODE" val="l1-1"/>
  <p:tag name="KSO_WM_UNIT_TYPE" val="l_h_x"/>
  <p:tag name="KSO_WM_UNIT_INDEX" val="1_3_1"/>
  <p:tag name="KSO_WM_UNIT_ID" val="diagram20228063_5*l_h_x*1_3_1"/>
  <p:tag name="KSO_WM_TEMPLATE_CATEGORY" val="diagram"/>
  <p:tag name="KSO_WM_TEMPLATE_INDEX" val="20228063"/>
  <p:tag name="KSO_WM_UNIT_LAYERLEVEL" val="1_1_1"/>
  <p:tag name="KSO_WM_TAG_VERSION" val="1.0"/>
  <p:tag name="KSO_WM_BEAUTIFY_FLAG" val="#wm#"/>
  <p:tag name="KSO_WM_UNIT_SHADOW_SCHEMECOLOR_INDEX" val="13"/>
  <p:tag name="KSO_WM_UNIT_USESOURCEFORMAT_APPLY" val="1"/>
</p:tagLst>
</file>

<file path=ppt/tags/tag389.xml><?xml version="1.0" encoding="utf-8"?>
<p:tagLst xmlns:p="http://schemas.openxmlformats.org/presentationml/2006/main">
  <p:tag name="KSO_WM_UNIT_VALUE" val="140*140"/>
  <p:tag name="KSO_WM_UNIT_HIGHLIGHT" val="0"/>
  <p:tag name="KSO_WM_UNIT_COMPATIBLE" val="0"/>
  <p:tag name="KSO_WM_UNIT_DIAGRAM_ISNUMVISUAL" val="0"/>
  <p:tag name="KSO_WM_UNIT_DIAGRAM_ISREFERUNIT" val="0"/>
  <p:tag name="KSO_WM_DIAGRAM_GROUP_CODE" val="l1-1"/>
  <p:tag name="KSO_WM_UNIT_TYPE" val="l_h_x"/>
  <p:tag name="KSO_WM_UNIT_INDEX" val="1_4_1"/>
  <p:tag name="KSO_WM_UNIT_ID" val="diagram20228063_5*l_h_x*1_4_1"/>
  <p:tag name="KSO_WM_TEMPLATE_CATEGORY" val="diagram"/>
  <p:tag name="KSO_WM_TEMPLATE_INDEX" val="20228063"/>
  <p:tag name="KSO_WM_UNIT_LAYERLEVEL" val="1_1_1"/>
  <p:tag name="KSO_WM_TAG_VERSION" val="1.0"/>
  <p:tag name="KSO_WM_BEAUTIFY_FLAG" val="#wm#"/>
  <p:tag name="KSO_WM_UNIT_SHADOW_SCHEMECOLOR_INDEX" val="13"/>
  <p:tag name="KSO_WM_UNIT_USESOURCEFORMAT_APPLY" val="1"/>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7935"/>
  <p:tag name="KSO_WM_TAG_VERSION" val="1.0"/>
  <p:tag name="KSO_WM_BEAUTIFY_FLAG" val="#wm#"/>
  <p:tag name="KSO_WM_UNIT_SUBTYPE" val="a"/>
  <p:tag name="KSO_WM_UNIT_PRESET_TEXT" val="单击此处输入你的正文字是您思想的"/>
  <p:tag name="KSO_WM_UNIT_NOCLEAR" val="0"/>
  <p:tag name="KSO_WM_UNIT_VALUE" val="20"/>
  <p:tag name="KSO_WM_DIAGRAM_GROUP_CODE" val="l1-1"/>
  <p:tag name="KSO_WM_UNIT_TYPE" val="l_h_f"/>
  <p:tag name="KSO_WM_UNIT_INDEX" val="1_3_1"/>
  <p:tag name="KSO_WM_UNIT_ID" val="diagram20227935_5*l_h_f*1_3_1"/>
  <p:tag name="KSO_WM_UNIT_LAYERLEVEL" val="1_1_1"/>
  <p:tag name="KSO_WM_UNIT_TEXT_FILL_FORE_SCHEMECOLOR_INDEX" val="13"/>
  <p:tag name="KSO_WM_UNIT_TEXT_FILL_TYPE" val="1"/>
  <p:tag name="KSO_WM_UNIT_USESOURCEFORMAT_APPLY" val="1"/>
</p:tagLst>
</file>

<file path=ppt/tags/tag390.xml><?xml version="1.0" encoding="utf-8"?>
<p:tagLst xmlns:p="http://schemas.openxmlformats.org/presentationml/2006/main">
  <p:tag name="KSO_WM_UNIT_VALUE" val="140*140"/>
  <p:tag name="KSO_WM_UNIT_HIGHLIGHT" val="0"/>
  <p:tag name="KSO_WM_UNIT_COMPATIBLE" val="0"/>
  <p:tag name="KSO_WM_UNIT_DIAGRAM_ISNUMVISUAL" val="0"/>
  <p:tag name="KSO_WM_UNIT_DIAGRAM_ISREFERUNIT" val="0"/>
  <p:tag name="KSO_WM_DIAGRAM_GROUP_CODE" val="l1-1"/>
  <p:tag name="KSO_WM_UNIT_TYPE" val="l_h_x"/>
  <p:tag name="KSO_WM_UNIT_INDEX" val="1_5_1"/>
  <p:tag name="KSO_WM_UNIT_ID" val="diagram20228063_5*l_h_x*1_5_1"/>
  <p:tag name="KSO_WM_TEMPLATE_CATEGORY" val="diagram"/>
  <p:tag name="KSO_WM_TEMPLATE_INDEX" val="20228063"/>
  <p:tag name="KSO_WM_UNIT_LAYERLEVEL" val="1_1_1"/>
  <p:tag name="KSO_WM_TAG_VERSION" val="1.0"/>
  <p:tag name="KSO_WM_BEAUTIFY_FLAG" val="#wm#"/>
  <p:tag name="KSO_WM_UNIT_SHADOW_SCHEMECOLOR_INDEX" val="13"/>
  <p:tag name="KSO_WM_UNIT_USESOURCEFORMAT_APPLY" val="1"/>
</p:tagLst>
</file>

<file path=ppt/tags/tag39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2"/>
  <p:tag name="KSO_WM_UNIT_ID" val="diagram20228063_5*l_h_i*1_1_2"/>
  <p:tag name="KSO_WM_TEMPLATE_CATEGORY" val="diagram"/>
  <p:tag name="KSO_WM_TEMPLATE_INDEX" val="20228063"/>
  <p:tag name="KSO_WM_UNIT_LAYERLEVEL" val="1_1_1"/>
  <p:tag name="KSO_WM_TAG_VERSION" val="1.0"/>
  <p:tag name="KSO_WM_BEAUTIFY_FLAG" val="#wm#"/>
  <p:tag name="KSO_WM_UNIT_FILL_FORE_SCHEMECOLOR_INDEX" val="14"/>
  <p:tag name="KSO_WM_UNIT_FILL_TYPE" val="1"/>
  <p:tag name="KSO_WM_UNIT_SHADOW_SCHEMECOLOR_INDEX" val="16"/>
  <p:tag name="KSO_WM_UNIT_TEXT_FILL_FORE_SCHEMECOLOR_INDEX" val="2"/>
  <p:tag name="KSO_WM_UNIT_TEXT_FILL_TYPE" val="1"/>
  <p:tag name="KSO_WM_UNIT_USESOURCEFORMAT_APPLY" val="1"/>
</p:tagLst>
</file>

<file path=ppt/tags/tag39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28063_5*l_h_i*1_1_1"/>
  <p:tag name="KSO_WM_TEMPLATE_CATEGORY" val="diagram"/>
  <p:tag name="KSO_WM_TEMPLATE_INDEX" val="20228063"/>
  <p:tag name="KSO_WM_UNIT_LAYERLEVEL" val="1_1_1"/>
  <p:tag name="KSO_WM_TAG_VERSION" val="1.0"/>
  <p:tag name="KSO_WM_BEAUTIFY_FLAG" val="#wm#"/>
  <p:tag name="KSO_WM_UNIT_TEXT_FILL_FORE_SCHEMECOLOR_INDEX" val="6"/>
  <p:tag name="KSO_WM_UNIT_TEXT_FILL_TYPE" val="1"/>
  <p:tag name="KSO_WM_UNIT_USESOURCEFORMAT_APPLY" val="1"/>
</p:tagLst>
</file>

<file path=ppt/tags/tag39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2"/>
  <p:tag name="KSO_WM_UNIT_ID" val="diagram20228063_5*l_h_i*1_2_2"/>
  <p:tag name="KSO_WM_TEMPLATE_CATEGORY" val="diagram"/>
  <p:tag name="KSO_WM_TEMPLATE_INDEX" val="20228063"/>
  <p:tag name="KSO_WM_UNIT_LAYERLEVEL" val="1_1_1"/>
  <p:tag name="KSO_WM_TAG_VERSION" val="1.0"/>
  <p:tag name="KSO_WM_BEAUTIFY_FLAG" val="#wm#"/>
  <p:tag name="KSO_WM_UNIT_FILL_FORE_SCHEMECOLOR_INDEX" val="14"/>
  <p:tag name="KSO_WM_UNIT_FILL_TYPE" val="1"/>
  <p:tag name="KSO_WM_UNIT_SHADOW_SCHEMECOLOR_INDEX" val="16"/>
  <p:tag name="KSO_WM_UNIT_TEXT_FILL_FORE_SCHEMECOLOR_INDEX" val="2"/>
  <p:tag name="KSO_WM_UNIT_TEXT_FILL_TYPE" val="1"/>
  <p:tag name="KSO_WM_UNIT_USESOURCEFORMAT_APPLY" val="1"/>
</p:tagLst>
</file>

<file path=ppt/tags/tag39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228063_5*l_h_i*1_2_1"/>
  <p:tag name="KSO_WM_TEMPLATE_CATEGORY" val="diagram"/>
  <p:tag name="KSO_WM_TEMPLATE_INDEX" val="20228063"/>
  <p:tag name="KSO_WM_UNIT_LAYERLEVEL" val="1_1_1"/>
  <p:tag name="KSO_WM_TAG_VERSION" val="1.0"/>
  <p:tag name="KSO_WM_BEAUTIFY_FLAG" val="#wm#"/>
  <p:tag name="KSO_WM_UNIT_TEXT_FILL_FORE_SCHEMECOLOR_INDEX" val="6"/>
  <p:tag name="KSO_WM_UNIT_TEXT_FILL_TYPE" val="1"/>
  <p:tag name="KSO_WM_UNIT_USESOURCEFORMAT_APPLY" val="1"/>
</p:tagLst>
</file>

<file path=ppt/tags/tag39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4_2"/>
  <p:tag name="KSO_WM_UNIT_ID" val="diagram20228063_5*l_h_i*1_4_2"/>
  <p:tag name="KSO_WM_TEMPLATE_CATEGORY" val="diagram"/>
  <p:tag name="KSO_WM_TEMPLATE_INDEX" val="20228063"/>
  <p:tag name="KSO_WM_UNIT_LAYERLEVEL" val="1_1_1"/>
  <p:tag name="KSO_WM_TAG_VERSION" val="1.0"/>
  <p:tag name="KSO_WM_BEAUTIFY_FLAG" val="#wm#"/>
  <p:tag name="KSO_WM_UNIT_FILL_FORE_SCHEMECOLOR_INDEX" val="14"/>
  <p:tag name="KSO_WM_UNIT_FILL_TYPE" val="1"/>
  <p:tag name="KSO_WM_UNIT_SHADOW_SCHEMECOLOR_INDEX" val="16"/>
  <p:tag name="KSO_WM_UNIT_TEXT_FILL_FORE_SCHEMECOLOR_INDEX" val="2"/>
  <p:tag name="KSO_WM_UNIT_TEXT_FILL_TYPE" val="1"/>
  <p:tag name="KSO_WM_UNIT_USESOURCEFORMAT_APPLY" val="1"/>
</p:tagLst>
</file>

<file path=ppt/tags/tag39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4_1"/>
  <p:tag name="KSO_WM_UNIT_ID" val="diagram20228063_5*l_h_i*1_4_1"/>
  <p:tag name="KSO_WM_TEMPLATE_CATEGORY" val="diagram"/>
  <p:tag name="KSO_WM_TEMPLATE_INDEX" val="20228063"/>
  <p:tag name="KSO_WM_UNIT_LAYERLEVEL" val="1_1_1"/>
  <p:tag name="KSO_WM_TAG_VERSION" val="1.0"/>
  <p:tag name="KSO_WM_BEAUTIFY_FLAG" val="#wm#"/>
  <p:tag name="KSO_WM_UNIT_TEXT_FILL_FORE_SCHEMECOLOR_INDEX" val="6"/>
  <p:tag name="KSO_WM_UNIT_TEXT_FILL_TYPE" val="1"/>
  <p:tag name="KSO_WM_UNIT_USESOURCEFORMAT_APPLY" val="1"/>
</p:tagLst>
</file>

<file path=ppt/tags/tag39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2"/>
  <p:tag name="KSO_WM_UNIT_ID" val="diagram20228063_5*l_h_i*1_3_2"/>
  <p:tag name="KSO_WM_TEMPLATE_CATEGORY" val="diagram"/>
  <p:tag name="KSO_WM_TEMPLATE_INDEX" val="20228063"/>
  <p:tag name="KSO_WM_UNIT_LAYERLEVEL" val="1_1_1"/>
  <p:tag name="KSO_WM_TAG_VERSION" val="1.0"/>
  <p:tag name="KSO_WM_BEAUTIFY_FLAG" val="#wm#"/>
  <p:tag name="KSO_WM_UNIT_FILL_FORE_SCHEMECOLOR_INDEX" val="14"/>
  <p:tag name="KSO_WM_UNIT_FILL_TYPE" val="1"/>
  <p:tag name="KSO_WM_UNIT_SHADOW_SCHEMECOLOR_INDEX" val="16"/>
  <p:tag name="KSO_WM_UNIT_TEXT_FILL_FORE_SCHEMECOLOR_INDEX" val="2"/>
  <p:tag name="KSO_WM_UNIT_TEXT_FILL_TYPE" val="1"/>
  <p:tag name="KSO_WM_UNIT_USESOURCEFORMAT_APPLY" val="1"/>
</p:tagLst>
</file>

<file path=ppt/tags/tag39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228063_5*l_h_i*1_3_1"/>
  <p:tag name="KSO_WM_TEMPLATE_CATEGORY" val="diagram"/>
  <p:tag name="KSO_WM_TEMPLATE_INDEX" val="20228063"/>
  <p:tag name="KSO_WM_UNIT_LAYERLEVEL" val="1_1_1"/>
  <p:tag name="KSO_WM_TAG_VERSION" val="1.0"/>
  <p:tag name="KSO_WM_BEAUTIFY_FLAG" val="#wm#"/>
  <p:tag name="KSO_WM_UNIT_TEXT_FILL_FORE_SCHEMECOLOR_INDEX" val="6"/>
  <p:tag name="KSO_WM_UNIT_TEXT_FILL_TYPE" val="1"/>
  <p:tag name="KSO_WM_UNIT_USESOURCEFORMAT_APPLY" val="1"/>
</p:tagLst>
</file>

<file path=ppt/tags/tag39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5_2"/>
  <p:tag name="KSO_WM_UNIT_ID" val="diagram20228063_5*l_h_i*1_5_2"/>
  <p:tag name="KSO_WM_TEMPLATE_CATEGORY" val="diagram"/>
  <p:tag name="KSO_WM_TEMPLATE_INDEX" val="20228063"/>
  <p:tag name="KSO_WM_UNIT_LAYERLEVEL" val="1_1_1"/>
  <p:tag name="KSO_WM_TAG_VERSION" val="1.0"/>
  <p:tag name="KSO_WM_BEAUTIFY_FLAG" val="#wm#"/>
  <p:tag name="KSO_WM_UNIT_FILL_FORE_SCHEMECOLOR_INDEX" val="14"/>
  <p:tag name="KSO_WM_UNIT_FILL_TYPE" val="1"/>
  <p:tag name="KSO_WM_UNIT_SHADOW_SCHEMECOLOR_INDEX" val="16"/>
  <p:tag name="KSO_WM_UNIT_TEXT_FILL_FORE_SCHEMECOLOR_INDEX" val="2"/>
  <p:tag name="KSO_WM_UNIT_TEXT_FILL_TYPE" val="1"/>
  <p:tag name="KSO_WM_UNIT_USESOURCEFORMAT_APPLY" val="1"/>
</p:tagLst>
</file>

<file path=ppt/tags/tag4.xml><?xml version="1.0" encoding="utf-8"?>
<p:tagLst xmlns:p="http://schemas.openxmlformats.org/presentationml/2006/main">
  <p:tag name="KSO_WM_BEAUTIFY_FLAG" val="#wm#"/>
  <p:tag name="KSO_WM_TEMPLATE_CATEGORY" val="custom"/>
  <p:tag name="KSO_WM_TEMPLATE_INDEX" val="20205081"/>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7935"/>
  <p:tag name="KSO_WM_TAG_VERSION" val="1.0"/>
  <p:tag name="KSO_WM_BEAUTIFY_FLAG" val="#wm#"/>
  <p:tag name="KSO_WM_UNIT_ISCONTENTSTITLE" val="0"/>
  <p:tag name="KSO_WM_UNIT_ISNUMDGMTITLE" val="0"/>
  <p:tag name="KSO_WM_UNIT_PRESET_TEXT" val="添加标题"/>
  <p:tag name="KSO_WM_UNIT_NOCLEAR" val="0"/>
  <p:tag name="KSO_WM_DIAGRAM_GROUP_CODE" val="l1-1"/>
  <p:tag name="KSO_WM_UNIT_TYPE" val="l_h_a"/>
  <p:tag name="KSO_WM_UNIT_INDEX" val="1_3_1"/>
  <p:tag name="KSO_WM_UNIT_ID" val="diagram20227935_5*l_h_a*1_3_1"/>
  <p:tag name="KSO_WM_UNIT_LAYERLEVEL" val="1_1_1"/>
  <p:tag name="KSO_WM_UNIT_TEXT_FILL_FORE_SCHEMECOLOR_INDEX" val="7"/>
  <p:tag name="KSO_WM_UNIT_TEXT_FILL_TYPE" val="1"/>
  <p:tag name="KSO_WM_UNIT_USESOURCEFORMAT_APPLY" val="1"/>
</p:tagLst>
</file>

<file path=ppt/tags/tag40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5_1"/>
  <p:tag name="KSO_WM_UNIT_ID" val="diagram20228063_5*l_h_i*1_5_1"/>
  <p:tag name="KSO_WM_TEMPLATE_CATEGORY" val="diagram"/>
  <p:tag name="KSO_WM_TEMPLATE_INDEX" val="20228063"/>
  <p:tag name="KSO_WM_UNIT_LAYERLEVEL" val="1_1_1"/>
  <p:tag name="KSO_WM_TAG_VERSION" val="1.0"/>
  <p:tag name="KSO_WM_BEAUTIFY_FLAG" val="#wm#"/>
  <p:tag name="KSO_WM_UNIT_TEXT_FILL_FORE_SCHEMECOLOR_INDEX" val="6"/>
  <p:tag name="KSO_WM_UNIT_TEXT_FILL_TYPE" val="1"/>
  <p:tag name="KSO_WM_UNIT_USESOURCEFORMAT_APPLY" val="1"/>
</p:tagLst>
</file>

<file path=ppt/tags/tag401.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28063_5*l_h_a*1_1_1"/>
  <p:tag name="KSO_WM_TEMPLATE_CATEGORY" val="diagram"/>
  <p:tag name="KSO_WM_TEMPLATE_INDEX" val="20228063"/>
  <p:tag name="KSO_WM_UNIT_LAYERLEVEL" val="1_1_1"/>
  <p:tag name="KSO_WM_TAG_VERSION" val="1.0"/>
  <p:tag name="KSO_WM_BEAUTIFY_FLAG" val="#wm#"/>
  <p:tag name="KSO_WM_UNIT_TEXT_FILL_FORE_SCHEMECOLOR_INDEX" val="5"/>
  <p:tag name="KSO_WM_UNIT_TEXT_FILL_TYPE" val="1"/>
  <p:tag name="KSO_WM_UNIT_USESOURCEFORMAT_APPLY" val="1"/>
</p:tagLst>
</file>

<file path=ppt/tags/tag402.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28063_5*l_h_a*1_2_1"/>
  <p:tag name="KSO_WM_TEMPLATE_CATEGORY" val="diagram"/>
  <p:tag name="KSO_WM_TEMPLATE_INDEX" val="20228063"/>
  <p:tag name="KSO_WM_UNIT_LAYERLEVEL" val="1_1_1"/>
  <p:tag name="KSO_WM_TAG_VERSION" val="1.0"/>
  <p:tag name="KSO_WM_BEAUTIFY_FLAG" val="#wm#"/>
  <p:tag name="KSO_WM_UNIT_TEXT_FILL_FORE_SCHEMECOLOR_INDEX" val="6"/>
  <p:tag name="KSO_WM_UNIT_TEXT_FILL_TYPE" val="1"/>
  <p:tag name="KSO_WM_UNIT_USESOURCEFORMAT_APPLY" val="1"/>
</p:tagLst>
</file>

<file path=ppt/tags/tag403.xml><?xml version="1.0" encoding="utf-8"?>
<p:tagLst xmlns:p="http://schemas.openxmlformats.org/presentationml/2006/main">
  <p:tag name="KSO_WM_UNIT_SUBTYPE" val="a"/>
  <p:tag name="KSO_WM_UNIT_PRESET_TEXT" val="单击此处输入你的正文，文字是您思想的提炼"/>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28063_5*l_h_f*1_2_1"/>
  <p:tag name="KSO_WM_TEMPLATE_CATEGORY" val="diagram"/>
  <p:tag name="KSO_WM_TEMPLATE_INDEX" val="20228063"/>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404.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28063_5*l_h_a*1_3_1"/>
  <p:tag name="KSO_WM_TEMPLATE_CATEGORY" val="diagram"/>
  <p:tag name="KSO_WM_TEMPLATE_INDEX" val="20228063"/>
  <p:tag name="KSO_WM_UNIT_LAYERLEVEL" val="1_1_1"/>
  <p:tag name="KSO_WM_TAG_VERSION" val="1.0"/>
  <p:tag name="KSO_WM_BEAUTIFY_FLAG" val="#wm#"/>
  <p:tag name="KSO_WM_UNIT_TEXT_FILL_FORE_SCHEMECOLOR_INDEX" val="7"/>
  <p:tag name="KSO_WM_UNIT_TEXT_FILL_TYPE" val="1"/>
  <p:tag name="KSO_WM_UNIT_USESOURCEFORMAT_APPLY" val="1"/>
</p:tagLst>
</file>

<file path=ppt/tags/tag405.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228063_5*l_h_a*1_4_1"/>
  <p:tag name="KSO_WM_TEMPLATE_CATEGORY" val="diagram"/>
  <p:tag name="KSO_WM_TEMPLATE_INDEX" val="20228063"/>
  <p:tag name="KSO_WM_UNIT_LAYERLEVEL" val="1_1_1"/>
  <p:tag name="KSO_WM_TAG_VERSION" val="1.0"/>
  <p:tag name="KSO_WM_BEAUTIFY_FLAG" val="#wm#"/>
  <p:tag name="KSO_WM_UNIT_TEXT_FILL_FORE_SCHEMECOLOR_INDEX" val="8"/>
  <p:tag name="KSO_WM_UNIT_TEXT_FILL_TYPE" val="1"/>
  <p:tag name="KSO_WM_UNIT_USESOURCEFORMAT_APPLY" val="1"/>
</p:tagLst>
</file>

<file path=ppt/tags/tag406.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5_1"/>
  <p:tag name="KSO_WM_UNIT_ID" val="diagram20228063_5*l_h_a*1_5_1"/>
  <p:tag name="KSO_WM_TEMPLATE_CATEGORY" val="diagram"/>
  <p:tag name="KSO_WM_TEMPLATE_INDEX" val="20228063"/>
  <p:tag name="KSO_WM_UNIT_LAYERLEVEL" val="1_1_1"/>
  <p:tag name="KSO_WM_TAG_VERSION" val="1.0"/>
  <p:tag name="KSO_WM_BEAUTIFY_FLAG" val="#wm#"/>
  <p:tag name="KSO_WM_UNIT_TEXT_FILL_FORE_SCHEMECOLOR_INDEX" val="9"/>
  <p:tag name="KSO_WM_UNIT_TEXT_FILL_TYPE" val="1"/>
  <p:tag name="KSO_WM_UNIT_USESOURCEFORMAT_APPLY" val="1"/>
</p:tagLst>
</file>

<file path=ppt/tags/tag407.xml><?xml version="1.0" encoding="utf-8"?>
<p:tagLst xmlns:p="http://schemas.openxmlformats.org/presentationml/2006/main">
  <p:tag name="KSO_WM_SPECIAL_SOURCE" val="bdnull"/>
  <p:tag name="KSO_WM_SLIDE_ID" val="diagram20228063_5"/>
  <p:tag name="KSO_WM_TEMPLATE_SUBCATEGORY" val="0"/>
  <p:tag name="KSO_WM_TEMPLATE_MASTER_TYPE" val="1"/>
  <p:tag name="KSO_WM_TEMPLATE_COLOR_TYPE" val="0"/>
  <p:tag name="KSO_WM_SLIDE_ITEM_CNT" val="5"/>
  <p:tag name="KSO_WM_SLIDE_INDEX" val="5"/>
  <p:tag name="KSO_WM_TAG_VERSION" val="1.0"/>
  <p:tag name="KSO_WM_BEAUTIFY_FLAG" val="#wm#"/>
  <p:tag name="KSO_WM_TEMPLATE_CATEGORY" val="diagram"/>
  <p:tag name="KSO_WM_TEMPLATE_INDEX" val="20228063"/>
  <p:tag name="KSO_WM_SLIDE_TYPE" val="text"/>
  <p:tag name="KSO_WM_SLIDE_SUBTYPE" val="diag"/>
  <p:tag name="KSO_WM_SLIDE_SIZE" val="892.4*362.25"/>
  <p:tag name="KSO_WM_SLIDE_POSITION" val="33.8*135.45"/>
  <p:tag name="KSO_WM_DIAGRAM_GROUP_CODE" val="l1-1"/>
  <p:tag name="KSO_WM_SLIDE_DIAGTYPE" val="l"/>
  <p:tag name="KSO_WM_SLIDE_LAYOUT" val="a_l"/>
  <p:tag name="KSO_WM_SLIDE_LAYOUT_CNT" val="1_1"/>
</p:tagLst>
</file>

<file path=ppt/tags/tag408.xml><?xml version="1.0" encoding="utf-8"?>
<p:tagLst xmlns:p="http://schemas.openxmlformats.org/presentationml/2006/main">
  <p:tag name="KSO_WM_BEAUTIFY_FLAG" val="#wm#"/>
  <p:tag name="KSO_WM_TEMPLATE_CATEGORY" val="custom"/>
  <p:tag name="KSO_WM_TEMPLATE_INDEX" val="20205081"/>
</p:tagLst>
</file>

<file path=ppt/tags/tag409.xml><?xml version="1.0" encoding="utf-8"?>
<p:tagLst xmlns:p="http://schemas.openxmlformats.org/presentationml/2006/main">
  <p:tag name="KSO_WM_BEAUTIFY_FLAG" val="#wm#"/>
  <p:tag name="KSO_WM_TEMPLATE_CATEGORY" val="custom"/>
  <p:tag name="KSO_WM_TEMPLATE_INDEX" val="20205081"/>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7935"/>
  <p:tag name="KSO_WM_TAG_VERSION" val="1.0"/>
  <p:tag name="KSO_WM_BEAUTIFY_FLAG" val="#wm#"/>
  <p:tag name="KSO_WM_UNIT_SUBTYPE" val="a"/>
  <p:tag name="KSO_WM_UNIT_PRESET_TEXT" val="单击此处输入你的正文字是您思想的"/>
  <p:tag name="KSO_WM_UNIT_NOCLEAR" val="0"/>
  <p:tag name="KSO_WM_UNIT_VALUE" val="20"/>
  <p:tag name="KSO_WM_DIAGRAM_GROUP_CODE" val="l1-1"/>
  <p:tag name="KSO_WM_UNIT_TYPE" val="l_h_f"/>
  <p:tag name="KSO_WM_UNIT_INDEX" val="1_4_1"/>
  <p:tag name="KSO_WM_UNIT_ID" val="diagram20227935_5*l_h_f*1_4_1"/>
  <p:tag name="KSO_WM_UNIT_LAYERLEVEL" val="1_1_1"/>
  <p:tag name="KSO_WM_UNIT_TEXT_FILL_FORE_SCHEMECOLOR_INDEX" val="13"/>
  <p:tag name="KSO_WM_UNIT_TEXT_FILL_TYPE" val="1"/>
  <p:tag name="KSO_WM_UNIT_USESOURCEFORMAT_APPLY" val="1"/>
</p:tagLst>
</file>

<file path=ppt/tags/tag410.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7975"/>
  <p:tag name="KSO_WM_TAG_VERSION" val="1.0"/>
  <p:tag name="KSO_WM_BEAUTIFY_FLAG" val="#wm#"/>
  <p:tag name="KSO_WM_DIAGRAM_GROUP_CODE" val="l1-1"/>
  <p:tag name="KSO_WM_UNIT_TYPE" val="l_h_i"/>
  <p:tag name="KSO_WM_UNIT_LAYERLEVEL" val="1_1_1"/>
  <p:tag name="KSO_WM_UNIT_INDEX" val="1_4_1"/>
  <p:tag name="KSO_WM_UNIT_ID" val="diagram20227975_4*l_h_i*1_4_1"/>
  <p:tag name="KSO_WM_UNIT_FILL_FORE_SCHEMECOLOR_INDEX" val="9"/>
  <p:tag name="KSO_WM_UNIT_FILL_TYPE" val="1"/>
  <p:tag name="KSO_WM_UNIT_TEXT_FILL_FORE_SCHEMECOLOR_INDEX" val="2"/>
  <p:tag name="KSO_WM_UNIT_TEXT_FILL_TYPE" val="1"/>
  <p:tag name="KSO_WM_UNIT_USESOURCEFORMAT_APPLY" val="1"/>
</p:tagLst>
</file>

<file path=ppt/tags/tag411.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7975"/>
  <p:tag name="KSO_WM_TAG_VERSION" val="1.0"/>
  <p:tag name="KSO_WM_BEAUTIFY_FLAG" val="#wm#"/>
  <p:tag name="KSO_WM_DIAGRAM_GROUP_CODE" val="l1-1"/>
  <p:tag name="KSO_WM_UNIT_TYPE" val="l_h_i"/>
  <p:tag name="KSO_WM_UNIT_LAYERLEVEL" val="1_1_1"/>
  <p:tag name="KSO_WM_UNIT_INDEX" val="1_4_5"/>
  <p:tag name="KSO_WM_UNIT_ID" val="diagram20227975_4*l_h_i*1_4_5"/>
  <p:tag name="KSO_WM_UNIT_FILL_FORE_SCHEMECOLOR_INDEX" val="9"/>
  <p:tag name="KSO_WM_UNIT_FILL_TYPE" val="1"/>
  <p:tag name="KSO_WM_UNIT_TEXT_FILL_FORE_SCHEMECOLOR_INDEX" val="2"/>
  <p:tag name="KSO_WM_UNIT_TEXT_FILL_TYPE" val="1"/>
  <p:tag name="KSO_WM_UNIT_USESOURCEFORMAT_APPLY" val="1"/>
</p:tagLst>
</file>

<file path=ppt/tags/tag412.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7975"/>
  <p:tag name="KSO_WM_TAG_VERSION" val="1.0"/>
  <p:tag name="KSO_WM_BEAUTIFY_FLAG" val="#wm#"/>
  <p:tag name="KSO_WM_UNIT_VALUE" val="254*254"/>
  <p:tag name="KSO_WM_DIAGRAM_GROUP_CODE" val="l1-1"/>
  <p:tag name="KSO_WM_UNIT_TYPE" val="l_h_x"/>
  <p:tag name="KSO_WM_UNIT_INDEX" val="1_4_1"/>
  <p:tag name="KSO_WM_UNIT_ID" val="diagram20227975_4*l_h_x*1_4_1"/>
  <p:tag name="KSO_WM_UNIT_LAYERLEVEL" val="1_1_1"/>
  <p:tag name="KSO_WM_UNIT_USESOURCEFORMAT_APPLY" val="1"/>
</p:tagLst>
</file>

<file path=ppt/tags/tag413.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7975"/>
  <p:tag name="KSO_WM_TAG_VERSION" val="1.0"/>
  <p:tag name="KSO_WM_BEAUTIFY_FLAG" val="#wm#"/>
  <p:tag name="KSO_WM_DIAGRAM_GROUP_CODE" val="l1-1"/>
  <p:tag name="KSO_WM_UNIT_TYPE" val="l_h_i"/>
  <p:tag name="KSO_WM_UNIT_LAYERLEVEL" val="1_1_1"/>
  <p:tag name="KSO_WM_UNIT_INDEX" val="1_4_6"/>
  <p:tag name="KSO_WM_UNIT_ID" val="diagram20227975_4*l_h_i*1_4_6"/>
  <p:tag name="KSO_WM_UNIT_FILL_FORE_SCHEMECOLOR_INDEX" val="9"/>
  <p:tag name="KSO_WM_UNIT_FILL_TYPE" val="1"/>
  <p:tag name="KSO_WM_UNIT_TEXT_FILL_FORE_SCHEMECOLOR_INDEX" val="2"/>
  <p:tag name="KSO_WM_UNIT_TEXT_FILL_TYPE" val="1"/>
  <p:tag name="KSO_WM_UNIT_USESOURCEFORMAT_APPLY" val="1"/>
</p:tagLst>
</file>

<file path=ppt/tags/tag414.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7975"/>
  <p:tag name="KSO_WM_TAG_VERSION" val="1.0"/>
  <p:tag name="KSO_WM_BEAUTIFY_FLAG" val="#wm#"/>
  <p:tag name="KSO_WM_UNIT_ISCONTENTSTITLE" val="0"/>
  <p:tag name="KSO_WM_UNIT_ISNUMDGMTITLE" val="0"/>
  <p:tag name="KSO_WM_UNIT_PRESET_TEXT" val="添加小标题"/>
  <p:tag name="KSO_WM_UNIT_NOCLEAR" val="0"/>
  <p:tag name="KSO_WM_DIAGRAM_GROUP_CODE" val="l1-1"/>
  <p:tag name="KSO_WM_UNIT_TYPE" val="l_h_a"/>
  <p:tag name="KSO_WM_UNIT_INDEX" val="1_4_1"/>
  <p:tag name="KSO_WM_UNIT_ID" val="diagram20227975_4*l_h_a*1_4_1"/>
  <p:tag name="KSO_WM_UNIT_LAYERLEVEL" val="1_1_1"/>
  <p:tag name="KSO_WM_UNIT_TEXT_FILL_FORE_SCHEMECOLOR_INDEX" val="9"/>
  <p:tag name="KSO_WM_UNIT_TEXT_FILL_TYPE" val="1"/>
  <p:tag name="KSO_WM_UNIT_USESOURCEFORMAT_APPLY" val="1"/>
</p:tagLst>
</file>

<file path=ppt/tags/tag415.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7975"/>
  <p:tag name="KSO_WM_TAG_VERSION" val="1.0"/>
  <p:tag name="KSO_WM_BEAUTIFY_FLAG" val="#wm#"/>
  <p:tag name="KSO_WM_DIAGRAM_GROUP_CODE" val="l1-1"/>
  <p:tag name="KSO_WM_UNIT_TYPE" val="l_h_i"/>
  <p:tag name="KSO_WM_UNIT_LAYERLEVEL" val="1_1_1"/>
  <p:tag name="KSO_WM_UNIT_INDEX" val="1_4_7"/>
  <p:tag name="KSO_WM_UNIT_ID" val="diagram20227975_4*l_h_i*1_4_7"/>
  <p:tag name="KSO_WM_UNIT_LINE_FORE_SCHEMECOLOR_INDEX" val="14"/>
  <p:tag name="KSO_WM_UNIT_LINE_FILL_TYPE" val="2"/>
  <p:tag name="KSO_WM_UNIT_TEXT_FILL_FORE_SCHEMECOLOR_INDEX" val="13"/>
  <p:tag name="KSO_WM_UNIT_TEXT_FILL_TYPE" val="1"/>
  <p:tag name="KSO_WM_UNIT_USESOURCEFORMAT_APPLY" val="1"/>
</p:tagLst>
</file>

<file path=ppt/tags/tag416.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7975"/>
  <p:tag name="KSO_WM_TAG_VERSION" val="1.0"/>
  <p:tag name="KSO_WM_BEAUTIFY_FLAG" val="#wm#"/>
  <p:tag name="KSO_WM_DIAGRAM_GROUP_CODE" val="l1-1"/>
  <p:tag name="KSO_WM_UNIT_TYPE" val="l_h_i"/>
  <p:tag name="KSO_WM_UNIT_LAYERLEVEL" val="1_1_1"/>
  <p:tag name="KSO_WM_UNIT_INDEX" val="1_4_8"/>
  <p:tag name="KSO_WM_UNIT_ID" val="diagram20227975_4*l_h_i*1_4_8"/>
  <p:tag name="KSO_WM_UNIT_LINE_FORE_SCHEMECOLOR_INDEX" val="14"/>
  <p:tag name="KSO_WM_UNIT_LINE_FILL_TYPE" val="2"/>
  <p:tag name="KSO_WM_UNIT_TEXT_FILL_FORE_SCHEMECOLOR_INDEX" val="13"/>
  <p:tag name="KSO_WM_UNIT_TEXT_FILL_TYPE" val="1"/>
  <p:tag name="KSO_WM_UNIT_USESOURCEFORMAT_APPLY" val="1"/>
</p:tagLst>
</file>

<file path=ppt/tags/tag417.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7975"/>
  <p:tag name="KSO_WM_TAG_VERSION" val="1.0"/>
  <p:tag name="KSO_WM_BEAUTIFY_FLAG" val="#wm#"/>
  <p:tag name="KSO_WM_DIAGRAM_GROUP_CODE" val="l1-1"/>
  <p:tag name="KSO_WM_UNIT_TYPE" val="l_h_i"/>
  <p:tag name="KSO_WM_UNIT_LAYERLEVEL" val="1_1_1"/>
  <p:tag name="KSO_WM_UNIT_INDEX" val="1_4_9"/>
  <p:tag name="KSO_WM_UNIT_ID" val="diagram20227975_4*l_h_i*1_4_9"/>
  <p:tag name="KSO_WM_UNIT_LINE_FORE_SCHEMECOLOR_INDEX" val="9"/>
  <p:tag name="KSO_WM_UNIT_LINE_FILL_TYPE" val="2"/>
  <p:tag name="KSO_WM_UNIT_TEXT_FILL_FORE_SCHEMECOLOR_INDEX" val="2"/>
  <p:tag name="KSO_WM_UNIT_TEXT_FILL_TYPE" val="1"/>
  <p:tag name="KSO_WM_UNIT_USESOURCEFORMAT_APPLY" val="1"/>
</p:tagLst>
</file>

<file path=ppt/tags/tag418.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7975"/>
  <p:tag name="KSO_WM_TAG_VERSION" val="1.0"/>
  <p:tag name="KSO_WM_BEAUTIFY_FLAG" val="#wm#"/>
  <p:tag name="KSO_WM_DIAGRAM_GROUP_CODE" val="l1-1"/>
  <p:tag name="KSO_WM_UNIT_SUBTYPE" val="e"/>
  <p:tag name="KSO_WM_UNIT_TYPE" val="l_h_i"/>
  <p:tag name="KSO_WM_UNIT_LAYERLEVEL" val="1_1_1"/>
  <p:tag name="KSO_WM_UNIT_INDEX" val="1_4_2"/>
  <p:tag name="KSO_WM_UNIT_ID" val="diagram20227975_4*l_h_i*1_4_2"/>
  <p:tag name="KSO_WM_UNIT_FILL_FORE_SCHEMECOLOR_INDEX" val="9"/>
  <p:tag name="KSO_WM_UNIT_FILL_TYPE" val="1"/>
  <p:tag name="KSO_WM_UNIT_SHADOW_SCHEMECOLOR_INDEX" val="9"/>
  <p:tag name="KSO_WM_UNIT_TEXT_FILL_FORE_SCHEMECOLOR_INDEX" val="2"/>
  <p:tag name="KSO_WM_UNIT_TEXT_FILL_TYPE" val="1"/>
  <p:tag name="KSO_WM_UNIT_USESOURCEFORMAT_APPLY" val="1"/>
</p:tagLst>
</file>

<file path=ppt/tags/tag419.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7975"/>
  <p:tag name="KSO_WM_TAG_VERSION" val="1.0"/>
  <p:tag name="KSO_WM_BEAUTIFY_FLAG" val="#wm#"/>
  <p:tag name="KSO_WM_DIAGRAM_GROUP_CODE" val="l1-1"/>
  <p:tag name="KSO_WM_UNIT_SUBTYPE" val="d"/>
  <p:tag name="KSO_WM_UNIT_TYPE" val="l_h_i"/>
  <p:tag name="KSO_WM_UNIT_LAYERLEVEL" val="1_1_1"/>
  <p:tag name="KSO_WM_UNIT_INDEX" val="1_4_3"/>
  <p:tag name="KSO_WM_UNIT_ID" val="diagram20227975_4*l_h_i*1_4_3"/>
  <p:tag name="KSO_WM_UNIT_TEXT_FORE_SCHEMECOLOR_INDEX" val="14"/>
  <p:tag name="KSO_WM_UNIT_TEXT_LINE_FILL_TYPE" val="2"/>
  <p:tag name="KSO_WM_UNIT_USESOURCEFORMAT_APPLY" val="1"/>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7935"/>
  <p:tag name="KSO_WM_TAG_VERSION" val="1.0"/>
  <p:tag name="KSO_WM_BEAUTIFY_FLAG" val="#wm#"/>
  <p:tag name="KSO_WM_UNIT_ISCONTENTSTITLE" val="0"/>
  <p:tag name="KSO_WM_UNIT_ISNUMDGMTITLE" val="0"/>
  <p:tag name="KSO_WM_UNIT_PRESET_TEXT" val="添加标题"/>
  <p:tag name="KSO_WM_UNIT_NOCLEAR" val="0"/>
  <p:tag name="KSO_WM_DIAGRAM_GROUP_CODE" val="l1-1"/>
  <p:tag name="KSO_WM_UNIT_TYPE" val="l_h_a"/>
  <p:tag name="KSO_WM_UNIT_INDEX" val="1_4_1"/>
  <p:tag name="KSO_WM_UNIT_ID" val="diagram20227935_5*l_h_a*1_4_1"/>
  <p:tag name="KSO_WM_UNIT_LAYERLEVEL" val="1_1_1"/>
  <p:tag name="KSO_WM_UNIT_TEXT_FILL_FORE_SCHEMECOLOR_INDEX" val="8"/>
  <p:tag name="KSO_WM_UNIT_TEXT_FILL_TYPE" val="1"/>
  <p:tag name="KSO_WM_UNIT_USESOURCEFORMAT_APPLY" val="1"/>
</p:tagLst>
</file>

<file path=ppt/tags/tag420.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7975"/>
  <p:tag name="KSO_WM_TAG_VERSION" val="1.0"/>
  <p:tag name="KSO_WM_BEAUTIFY_FLAG" val="#wm#"/>
  <p:tag name="KSO_WM_DIAGRAM_GROUP_CODE" val="l1-1"/>
  <p:tag name="KSO_WM_UNIT_TYPE" val="l_h_i"/>
  <p:tag name="KSO_WM_UNIT_LAYERLEVEL" val="1_1_1"/>
  <p:tag name="KSO_WM_UNIT_INDEX" val="1_4_4"/>
  <p:tag name="KSO_WM_UNIT_ID" val="diagram20227975_4*l_h_i*1_4_4"/>
  <p:tag name="KSO_WM_UNIT_FILL_FORE_SCHEMECOLOR_INDEX" val="9"/>
  <p:tag name="KSO_WM_UNIT_FILL_TYPE" val="1"/>
  <p:tag name="KSO_WM_UNIT_SHADOW_SCHEMECOLOR_INDEX" val="9"/>
  <p:tag name="KSO_WM_UNIT_TEXT_FILL_FORE_SCHEMECOLOR_INDEX" val="2"/>
  <p:tag name="KSO_WM_UNIT_TEXT_FILL_TYPE" val="1"/>
  <p:tag name="KSO_WM_UNIT_USESOURCEFORMAT_APPLY" val="1"/>
</p:tagLst>
</file>

<file path=ppt/tags/tag421.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7975"/>
  <p:tag name="KSO_WM_TAG_VERSION" val="1.0"/>
  <p:tag name="KSO_WM_BEAUTIFY_FLAG" val="#wm#"/>
  <p:tag name="KSO_WM_DIAGRAM_GROUP_CODE" val="l1-1"/>
  <p:tag name="KSO_WM_UNIT_TYPE" val="l_h_i"/>
  <p:tag name="KSO_WM_UNIT_LAYERLEVEL" val="1_1_1"/>
  <p:tag name="KSO_WM_UNIT_INDEX" val="1_1_1"/>
  <p:tag name="KSO_WM_UNIT_ID" val="diagram20227975_4*l_h_i*1_1_1"/>
  <p:tag name="KSO_WM_UNIT_FILL_FORE_SCHEMECOLOR_INDEX" val="8"/>
  <p:tag name="KSO_WM_UNIT_FILL_TYPE" val="1"/>
  <p:tag name="KSO_WM_UNIT_TEXT_FILL_FORE_SCHEMECOLOR_INDEX" val="2"/>
  <p:tag name="KSO_WM_UNIT_TEXT_FILL_TYPE" val="1"/>
  <p:tag name="KSO_WM_UNIT_USESOURCEFORMAT_APPLY" val="1"/>
</p:tagLst>
</file>

<file path=ppt/tags/tag422.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7975"/>
  <p:tag name="KSO_WM_TAG_VERSION" val="1.0"/>
  <p:tag name="KSO_WM_BEAUTIFY_FLAG" val="#wm#"/>
  <p:tag name="KSO_WM_DIAGRAM_GROUP_CODE" val="l1-1"/>
  <p:tag name="KSO_WM_UNIT_TYPE" val="l_h_i"/>
  <p:tag name="KSO_WM_UNIT_LAYERLEVEL" val="1_1_1"/>
  <p:tag name="KSO_WM_UNIT_INDEX" val="1_1_5"/>
  <p:tag name="KSO_WM_UNIT_ID" val="diagram20227975_4*l_h_i*1_1_5"/>
  <p:tag name="KSO_WM_UNIT_FILL_FORE_SCHEMECOLOR_INDEX" val="8"/>
  <p:tag name="KSO_WM_UNIT_FILL_TYPE" val="1"/>
  <p:tag name="KSO_WM_UNIT_TEXT_FILL_FORE_SCHEMECOLOR_INDEX" val="2"/>
  <p:tag name="KSO_WM_UNIT_TEXT_FILL_TYPE" val="1"/>
  <p:tag name="KSO_WM_UNIT_USESOURCEFORMAT_APPLY" val="1"/>
</p:tagLst>
</file>

<file path=ppt/tags/tag423.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7975"/>
  <p:tag name="KSO_WM_TAG_VERSION" val="1.0"/>
  <p:tag name="KSO_WM_BEAUTIFY_FLAG" val="#wm#"/>
  <p:tag name="KSO_WM_UNIT_VALUE" val="254*254"/>
  <p:tag name="KSO_WM_DIAGRAM_GROUP_CODE" val="l1-1"/>
  <p:tag name="KSO_WM_UNIT_TYPE" val="l_h_x"/>
  <p:tag name="KSO_WM_UNIT_INDEX" val="1_1_1"/>
  <p:tag name="KSO_WM_UNIT_ID" val="diagram20227975_4*l_h_x*1_1_1"/>
  <p:tag name="KSO_WM_UNIT_LAYERLEVEL" val="1_1_1"/>
  <p:tag name="KSO_WM_UNIT_USESOURCEFORMAT_APPLY" val="1"/>
</p:tagLst>
</file>

<file path=ppt/tags/tag424.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7975"/>
  <p:tag name="KSO_WM_TAG_VERSION" val="1.0"/>
  <p:tag name="KSO_WM_BEAUTIFY_FLAG" val="#wm#"/>
  <p:tag name="KSO_WM_DIAGRAM_GROUP_CODE" val="l1-1"/>
  <p:tag name="KSO_WM_UNIT_TYPE" val="l_h_i"/>
  <p:tag name="KSO_WM_UNIT_LAYERLEVEL" val="1_1_1"/>
  <p:tag name="KSO_WM_UNIT_INDEX" val="1_1_6"/>
  <p:tag name="KSO_WM_UNIT_ID" val="diagram20227975_4*l_h_i*1_1_6"/>
  <p:tag name="KSO_WM_UNIT_FILL_FORE_SCHEMECOLOR_INDEX" val="8"/>
  <p:tag name="KSO_WM_UNIT_FILL_TYPE" val="1"/>
  <p:tag name="KSO_WM_UNIT_TEXT_FILL_FORE_SCHEMECOLOR_INDEX" val="2"/>
  <p:tag name="KSO_WM_UNIT_TEXT_FILL_TYPE" val="1"/>
  <p:tag name="KSO_WM_UNIT_USESOURCEFORMAT_APPLY" val="1"/>
</p:tagLst>
</file>

<file path=ppt/tags/tag425.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7975"/>
  <p:tag name="KSO_WM_TAG_VERSION" val="1.0"/>
  <p:tag name="KSO_WM_BEAUTIFY_FLAG" val="#wm#"/>
  <p:tag name="KSO_WM_UNIT_ISCONTENTSTITLE" val="0"/>
  <p:tag name="KSO_WM_UNIT_ISNUMDGMTITLE" val="0"/>
  <p:tag name="KSO_WM_UNIT_PRESET_TEXT" val="添加小标题"/>
  <p:tag name="KSO_WM_UNIT_NOCLEAR" val="0"/>
  <p:tag name="KSO_WM_DIAGRAM_GROUP_CODE" val="l1-1"/>
  <p:tag name="KSO_WM_UNIT_TYPE" val="l_h_a"/>
  <p:tag name="KSO_WM_UNIT_INDEX" val="1_1_1"/>
  <p:tag name="KSO_WM_UNIT_ID" val="diagram20227975_4*l_h_a*1_1_1"/>
  <p:tag name="KSO_WM_UNIT_LAYERLEVEL" val="1_1_1"/>
  <p:tag name="KSO_WM_UNIT_TEXT_FILL_FORE_SCHEMECOLOR_INDEX" val="8"/>
  <p:tag name="KSO_WM_UNIT_TEXT_FILL_TYPE" val="1"/>
  <p:tag name="KSO_WM_UNIT_USESOURCEFORMAT_APPLY" val="1"/>
</p:tagLst>
</file>

<file path=ppt/tags/tag426.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7975"/>
  <p:tag name="KSO_WM_TAG_VERSION" val="1.0"/>
  <p:tag name="KSO_WM_BEAUTIFY_FLAG" val="#wm#"/>
  <p:tag name="KSO_WM_DIAGRAM_GROUP_CODE" val="l1-1"/>
  <p:tag name="KSO_WM_UNIT_TYPE" val="l_h_i"/>
  <p:tag name="KSO_WM_UNIT_LAYERLEVEL" val="1_1_1"/>
  <p:tag name="KSO_WM_UNIT_INDEX" val="1_1_7"/>
  <p:tag name="KSO_WM_UNIT_ID" val="diagram20227975_4*l_h_i*1_1_7"/>
  <p:tag name="KSO_WM_UNIT_LINE_FORE_SCHEMECOLOR_INDEX" val="14"/>
  <p:tag name="KSO_WM_UNIT_LINE_FILL_TYPE" val="2"/>
  <p:tag name="KSO_WM_UNIT_TEXT_FILL_FORE_SCHEMECOLOR_INDEX" val="13"/>
  <p:tag name="KSO_WM_UNIT_TEXT_FILL_TYPE" val="1"/>
  <p:tag name="KSO_WM_UNIT_USESOURCEFORMAT_APPLY" val="1"/>
</p:tagLst>
</file>

<file path=ppt/tags/tag427.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7975"/>
  <p:tag name="KSO_WM_TAG_VERSION" val="1.0"/>
  <p:tag name="KSO_WM_BEAUTIFY_FLAG" val="#wm#"/>
  <p:tag name="KSO_WM_DIAGRAM_GROUP_CODE" val="l1-1"/>
  <p:tag name="KSO_WM_UNIT_TYPE" val="l_h_i"/>
  <p:tag name="KSO_WM_UNIT_LAYERLEVEL" val="1_1_1"/>
  <p:tag name="KSO_WM_UNIT_INDEX" val="1_1_8"/>
  <p:tag name="KSO_WM_UNIT_ID" val="diagram20227975_4*l_h_i*1_1_8"/>
  <p:tag name="KSO_WM_UNIT_LINE_FORE_SCHEMECOLOR_INDEX" val="14"/>
  <p:tag name="KSO_WM_UNIT_LINE_FILL_TYPE" val="2"/>
  <p:tag name="KSO_WM_UNIT_TEXT_FILL_FORE_SCHEMECOLOR_INDEX" val="13"/>
  <p:tag name="KSO_WM_UNIT_TEXT_FILL_TYPE" val="1"/>
  <p:tag name="KSO_WM_UNIT_USESOURCEFORMAT_APPLY" val="1"/>
</p:tagLst>
</file>

<file path=ppt/tags/tag428.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7975"/>
  <p:tag name="KSO_WM_TAG_VERSION" val="1.0"/>
  <p:tag name="KSO_WM_BEAUTIFY_FLAG" val="#wm#"/>
  <p:tag name="KSO_WM_DIAGRAM_GROUP_CODE" val="l1-1"/>
  <p:tag name="KSO_WM_UNIT_TYPE" val="l_h_i"/>
  <p:tag name="KSO_WM_UNIT_LAYERLEVEL" val="1_1_1"/>
  <p:tag name="KSO_WM_UNIT_INDEX" val="1_1_9"/>
  <p:tag name="KSO_WM_UNIT_ID" val="diagram20227975_4*l_h_i*1_1_9"/>
  <p:tag name="KSO_WM_UNIT_LINE_FORE_SCHEMECOLOR_INDEX" val="8"/>
  <p:tag name="KSO_WM_UNIT_LINE_FILL_TYPE" val="2"/>
  <p:tag name="KSO_WM_UNIT_TEXT_FILL_FORE_SCHEMECOLOR_INDEX" val="2"/>
  <p:tag name="KSO_WM_UNIT_TEXT_FILL_TYPE" val="1"/>
  <p:tag name="KSO_WM_UNIT_USESOURCEFORMAT_APPLY" val="1"/>
</p:tagLst>
</file>

<file path=ppt/tags/tag429.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7975"/>
  <p:tag name="KSO_WM_TAG_VERSION" val="1.0"/>
  <p:tag name="KSO_WM_BEAUTIFY_FLAG" val="#wm#"/>
  <p:tag name="KSO_WM_DIAGRAM_GROUP_CODE" val="l1-1"/>
  <p:tag name="KSO_WM_UNIT_SUBTYPE" val="e"/>
  <p:tag name="KSO_WM_UNIT_TYPE" val="l_h_i"/>
  <p:tag name="KSO_WM_UNIT_LAYERLEVEL" val="1_1_1"/>
  <p:tag name="KSO_WM_UNIT_INDEX" val="1_1_2"/>
  <p:tag name="KSO_WM_UNIT_ID" val="diagram20227975_4*l_h_i*1_1_2"/>
  <p:tag name="KSO_WM_UNIT_FILL_FORE_SCHEMECOLOR_INDEX" val="8"/>
  <p:tag name="KSO_WM_UNIT_FILL_TYPE" val="1"/>
  <p:tag name="KSO_WM_UNIT_SHADOW_SCHEMECOLOR_INDEX" val="8"/>
  <p:tag name="KSO_WM_UNIT_TEXT_FILL_FORE_SCHEMECOLOR_INDEX" val="2"/>
  <p:tag name="KSO_WM_UNIT_TEXT_FILL_TYPE" val="1"/>
  <p:tag name="KSO_WM_UNIT_USESOURCEFORMAT_APPLY" val="1"/>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7935"/>
  <p:tag name="KSO_WM_TAG_VERSION" val="1.0"/>
  <p:tag name="KSO_WM_BEAUTIFY_FLAG" val="#wm#"/>
  <p:tag name="KSO_WM_UNIT_SUBTYPE" val="a"/>
  <p:tag name="KSO_WM_UNIT_PRESET_TEXT" val="单击此处输入你的正文字是您思想的"/>
  <p:tag name="KSO_WM_UNIT_NOCLEAR" val="0"/>
  <p:tag name="KSO_WM_UNIT_VALUE" val="20"/>
  <p:tag name="KSO_WM_DIAGRAM_GROUP_CODE" val="l1-1"/>
  <p:tag name="KSO_WM_UNIT_TYPE" val="l_h_f"/>
  <p:tag name="KSO_WM_UNIT_INDEX" val="1_5_1"/>
  <p:tag name="KSO_WM_UNIT_ID" val="diagram20227935_5*l_h_f*1_5_1"/>
  <p:tag name="KSO_WM_UNIT_LAYERLEVEL" val="1_1_1"/>
  <p:tag name="KSO_WM_UNIT_TEXT_FILL_FORE_SCHEMECOLOR_INDEX" val="13"/>
  <p:tag name="KSO_WM_UNIT_TEXT_FILL_TYPE" val="1"/>
  <p:tag name="KSO_WM_UNIT_USESOURCEFORMAT_APPLY" val="1"/>
</p:tagLst>
</file>

<file path=ppt/tags/tag430.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7975"/>
  <p:tag name="KSO_WM_TAG_VERSION" val="1.0"/>
  <p:tag name="KSO_WM_BEAUTIFY_FLAG" val="#wm#"/>
  <p:tag name="KSO_WM_DIAGRAM_GROUP_CODE" val="l1-1"/>
  <p:tag name="KSO_WM_UNIT_SUBTYPE" val="d"/>
  <p:tag name="KSO_WM_UNIT_TYPE" val="l_h_i"/>
  <p:tag name="KSO_WM_UNIT_LAYERLEVEL" val="1_1_1"/>
  <p:tag name="KSO_WM_UNIT_INDEX" val="1_1_3"/>
  <p:tag name="KSO_WM_UNIT_ID" val="diagram20227975_4*l_h_i*1_1_3"/>
  <p:tag name="KSO_WM_UNIT_TEXT_FORE_SCHEMECOLOR_INDEX" val="14"/>
  <p:tag name="KSO_WM_UNIT_TEXT_LINE_FILL_TYPE" val="2"/>
  <p:tag name="KSO_WM_UNIT_USESOURCEFORMAT_APPLY" val="1"/>
</p:tagLst>
</file>

<file path=ppt/tags/tag431.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7975"/>
  <p:tag name="KSO_WM_TAG_VERSION" val="1.0"/>
  <p:tag name="KSO_WM_BEAUTIFY_FLAG" val="#wm#"/>
  <p:tag name="KSO_WM_DIAGRAM_GROUP_CODE" val="l1-1"/>
  <p:tag name="KSO_WM_UNIT_TYPE" val="l_h_i"/>
  <p:tag name="KSO_WM_UNIT_LAYERLEVEL" val="1_1_1"/>
  <p:tag name="KSO_WM_UNIT_INDEX" val="1_1_4"/>
  <p:tag name="KSO_WM_UNIT_ID" val="diagram20227975_4*l_h_i*1_1_4"/>
  <p:tag name="KSO_WM_UNIT_FILL_FORE_SCHEMECOLOR_INDEX" val="8"/>
  <p:tag name="KSO_WM_UNIT_FILL_TYPE" val="1"/>
  <p:tag name="KSO_WM_UNIT_SHADOW_SCHEMECOLOR_INDEX" val="8"/>
  <p:tag name="KSO_WM_UNIT_TEXT_FILL_FORE_SCHEMECOLOR_INDEX" val="2"/>
  <p:tag name="KSO_WM_UNIT_TEXT_FILL_TYPE" val="1"/>
  <p:tag name="KSO_WM_UNIT_USESOURCEFORMAT_APPLY" val="1"/>
</p:tagLst>
</file>

<file path=ppt/tags/tag432.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7975"/>
  <p:tag name="KSO_WM_TAG_VERSION" val="1.0"/>
  <p:tag name="KSO_WM_BEAUTIFY_FLAG" val="#wm#"/>
  <p:tag name="KSO_WM_DIAGRAM_GROUP_CODE" val="l1-1"/>
  <p:tag name="KSO_WM_UNIT_TYPE" val="l_h_i"/>
  <p:tag name="KSO_WM_UNIT_INDEX" val="1_2_1"/>
  <p:tag name="KSO_WM_UNIT_ID" val="diagram20227975_4*l_h_i*1_2_1"/>
  <p:tag name="KSO_WM_UNIT_LAYERLEVEL" val="1_1_1"/>
  <p:tag name="KSO_WM_UNIT_FILL_FORE_SCHEMECOLOR_INDEX" val="8"/>
  <p:tag name="KSO_WM_UNIT_FILL_TYPE" val="1"/>
  <p:tag name="KSO_WM_UNIT_TEXT_FILL_FORE_SCHEMECOLOR_INDEX" val="2"/>
  <p:tag name="KSO_WM_UNIT_TEXT_FILL_TYPE" val="1"/>
  <p:tag name="KSO_WM_UNIT_USESOURCEFORMAT_APPLY" val="1"/>
</p:tagLst>
</file>

<file path=ppt/tags/tag433.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7975"/>
  <p:tag name="KSO_WM_TAG_VERSION" val="1.0"/>
  <p:tag name="KSO_WM_BEAUTIFY_FLAG" val="#wm#"/>
  <p:tag name="KSO_WM_DIAGRAM_GROUP_CODE" val="l1-1"/>
  <p:tag name="KSO_WM_UNIT_TYPE" val="l_h_i"/>
  <p:tag name="KSO_WM_UNIT_LAYERLEVEL" val="1_1_1"/>
  <p:tag name="KSO_WM_UNIT_INDEX" val="1_2_4"/>
  <p:tag name="KSO_WM_UNIT_ID" val="diagram20227975_4*l_h_i*1_2_4"/>
  <p:tag name="KSO_WM_UNIT_FILL_FORE_SCHEMECOLOR_INDEX" val="8"/>
  <p:tag name="KSO_WM_UNIT_FILL_TYPE" val="1"/>
  <p:tag name="KSO_WM_UNIT_TEXT_FILL_FORE_SCHEMECOLOR_INDEX" val="2"/>
  <p:tag name="KSO_WM_UNIT_TEXT_FILL_TYPE" val="1"/>
  <p:tag name="KSO_WM_UNIT_USESOURCEFORMAT_APPLY" val="1"/>
</p:tagLst>
</file>

<file path=ppt/tags/tag434.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7975"/>
  <p:tag name="KSO_WM_TAG_VERSION" val="1.0"/>
  <p:tag name="KSO_WM_BEAUTIFY_FLAG" val="#wm#"/>
  <p:tag name="KSO_WM_DIAGRAM_GROUP_CODE" val="l1-1"/>
  <p:tag name="KSO_WM_UNIT_TYPE" val="l_h_i"/>
  <p:tag name="KSO_WM_UNIT_LAYERLEVEL" val="1_1_1"/>
  <p:tag name="KSO_WM_UNIT_INDEX" val="1_2_5"/>
  <p:tag name="KSO_WM_UNIT_ID" val="diagram20227975_4*l_h_i*1_2_5"/>
  <p:tag name="KSO_WM_UNIT_FILL_FORE_SCHEMECOLOR_INDEX" val="8"/>
  <p:tag name="KSO_WM_UNIT_FILL_TYPE" val="1"/>
  <p:tag name="KSO_WM_UNIT_TEXT_FILL_FORE_SCHEMECOLOR_INDEX" val="2"/>
  <p:tag name="KSO_WM_UNIT_TEXT_FILL_TYPE" val="1"/>
  <p:tag name="KSO_WM_UNIT_USESOURCEFORMAT_APPLY" val="1"/>
</p:tagLst>
</file>

<file path=ppt/tags/tag435.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7975"/>
  <p:tag name="KSO_WM_TAG_VERSION" val="1.0"/>
  <p:tag name="KSO_WM_BEAUTIFY_FLAG" val="#wm#"/>
  <p:tag name="KSO_WM_UNIT_VALUE" val="254*254"/>
  <p:tag name="KSO_WM_DIAGRAM_GROUP_CODE" val="l1-1"/>
  <p:tag name="KSO_WM_UNIT_TYPE" val="l_h_x"/>
  <p:tag name="KSO_WM_UNIT_INDEX" val="1_2_1"/>
  <p:tag name="KSO_WM_UNIT_ID" val="diagram20227975_4*l_h_x*1_2_1"/>
  <p:tag name="KSO_WM_UNIT_LAYERLEVEL" val="1_1_1"/>
  <p:tag name="KSO_WM_UNIT_USESOURCEFORMAT_APPLY" val="1"/>
</p:tagLst>
</file>

<file path=ppt/tags/tag436.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7975"/>
  <p:tag name="KSO_WM_TAG_VERSION" val="1.0"/>
  <p:tag name="KSO_WM_BEAUTIFY_FLAG" val="#wm#"/>
  <p:tag name="KSO_WM_UNIT_ISCONTENTSTITLE" val="0"/>
  <p:tag name="KSO_WM_UNIT_ISNUMDGMTITLE" val="0"/>
  <p:tag name="KSO_WM_UNIT_PRESET_TEXT" val="添加小标题"/>
  <p:tag name="KSO_WM_UNIT_NOCLEAR" val="0"/>
  <p:tag name="KSO_WM_DIAGRAM_GROUP_CODE" val="l1-1"/>
  <p:tag name="KSO_WM_UNIT_TYPE" val="l_h_a"/>
  <p:tag name="KSO_WM_UNIT_INDEX" val="1_2_1"/>
  <p:tag name="KSO_WM_UNIT_ID" val="diagram20227975_4*l_h_a*1_2_1"/>
  <p:tag name="KSO_WM_UNIT_LAYERLEVEL" val="1_1_1"/>
  <p:tag name="KSO_WM_UNIT_TEXT_FILL_FORE_SCHEMECOLOR_INDEX" val="8"/>
  <p:tag name="KSO_WM_UNIT_TEXT_FILL_TYPE" val="1"/>
  <p:tag name="KSO_WM_UNIT_USESOURCEFORMAT_APPLY" val="1"/>
</p:tagLst>
</file>

<file path=ppt/tags/tag437.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7975"/>
  <p:tag name="KSO_WM_TAG_VERSION" val="1.0"/>
  <p:tag name="KSO_WM_BEAUTIFY_FLAG" val="#wm#"/>
  <p:tag name="KSO_WM_DIAGRAM_GROUP_CODE" val="l1-1"/>
  <p:tag name="KSO_WM_UNIT_TYPE" val="l_h_i"/>
  <p:tag name="KSO_WM_UNIT_LAYERLEVEL" val="1_1_1"/>
  <p:tag name="KSO_WM_UNIT_INDEX" val="1_2_6"/>
  <p:tag name="KSO_WM_UNIT_ID" val="diagram20227975_4*l_h_i*1_2_6"/>
  <p:tag name="KSO_WM_UNIT_LINE_FORE_SCHEMECOLOR_INDEX" val="14"/>
  <p:tag name="KSO_WM_UNIT_LINE_FILL_TYPE" val="2"/>
  <p:tag name="KSO_WM_UNIT_TEXT_FILL_FORE_SCHEMECOLOR_INDEX" val="13"/>
  <p:tag name="KSO_WM_UNIT_TEXT_FILL_TYPE" val="1"/>
  <p:tag name="KSO_WM_UNIT_USESOURCEFORMAT_APPLY" val="1"/>
</p:tagLst>
</file>

<file path=ppt/tags/tag438.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7975"/>
  <p:tag name="KSO_WM_TAG_VERSION" val="1.0"/>
  <p:tag name="KSO_WM_BEAUTIFY_FLAG" val="#wm#"/>
  <p:tag name="KSO_WM_DIAGRAM_GROUP_CODE" val="l1-1"/>
  <p:tag name="KSO_WM_UNIT_TYPE" val="l_h_i"/>
  <p:tag name="KSO_WM_UNIT_LAYERLEVEL" val="1_1_1"/>
  <p:tag name="KSO_WM_UNIT_INDEX" val="1_2_7"/>
  <p:tag name="KSO_WM_UNIT_ID" val="diagram20227975_4*l_h_i*1_2_7"/>
  <p:tag name="KSO_WM_UNIT_LINE_FORE_SCHEMECOLOR_INDEX" val="14"/>
  <p:tag name="KSO_WM_UNIT_LINE_FILL_TYPE" val="2"/>
  <p:tag name="KSO_WM_UNIT_TEXT_FILL_FORE_SCHEMECOLOR_INDEX" val="13"/>
  <p:tag name="KSO_WM_UNIT_TEXT_FILL_TYPE" val="1"/>
  <p:tag name="KSO_WM_UNIT_USESOURCEFORMAT_APPLY" val="1"/>
</p:tagLst>
</file>

<file path=ppt/tags/tag439.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7975"/>
  <p:tag name="KSO_WM_TAG_VERSION" val="1.0"/>
  <p:tag name="KSO_WM_BEAUTIFY_FLAG" val="#wm#"/>
  <p:tag name="KSO_WM_DIAGRAM_GROUP_CODE" val="l1-1"/>
  <p:tag name="KSO_WM_UNIT_TYPE" val="l_h_i"/>
  <p:tag name="KSO_WM_UNIT_LAYERLEVEL" val="1_1_1"/>
  <p:tag name="KSO_WM_UNIT_INDEX" val="1_2_8"/>
  <p:tag name="KSO_WM_UNIT_ID" val="diagram20227975_4*l_h_i*1_2_8"/>
  <p:tag name="KSO_WM_UNIT_LINE_FORE_SCHEMECOLOR_INDEX" val="8"/>
  <p:tag name="KSO_WM_UNIT_LINE_FILL_TYPE" val="2"/>
  <p:tag name="KSO_WM_UNIT_TEXT_FILL_FORE_SCHEMECOLOR_INDEX" val="2"/>
  <p:tag name="KSO_WM_UNIT_TEXT_FILL_TYPE" val="1"/>
  <p:tag name="KSO_WM_UNIT_USESOURCEFORMAT_APPLY" val="1"/>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7935"/>
  <p:tag name="KSO_WM_TAG_VERSION" val="1.0"/>
  <p:tag name="KSO_WM_BEAUTIFY_FLAG" val="#wm#"/>
  <p:tag name="KSO_WM_UNIT_ISCONTENTSTITLE" val="0"/>
  <p:tag name="KSO_WM_UNIT_ISNUMDGMTITLE" val="0"/>
  <p:tag name="KSO_WM_UNIT_PRESET_TEXT" val="添加标题"/>
  <p:tag name="KSO_WM_UNIT_NOCLEAR" val="0"/>
  <p:tag name="KSO_WM_DIAGRAM_GROUP_CODE" val="l1-1"/>
  <p:tag name="KSO_WM_UNIT_TYPE" val="l_h_a"/>
  <p:tag name="KSO_WM_UNIT_INDEX" val="1_5_1"/>
  <p:tag name="KSO_WM_UNIT_ID" val="diagram20227935_5*l_h_a*1_5_1"/>
  <p:tag name="KSO_WM_UNIT_LAYERLEVEL" val="1_1_1"/>
  <p:tag name="KSO_WM_UNIT_TEXT_FILL_FORE_SCHEMECOLOR_INDEX" val="9"/>
  <p:tag name="KSO_WM_UNIT_TEXT_FILL_TYPE" val="1"/>
  <p:tag name="KSO_WM_UNIT_USESOURCEFORMAT_APPLY" val="1"/>
</p:tagLst>
</file>

<file path=ppt/tags/tag440.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7975"/>
  <p:tag name="KSO_WM_TAG_VERSION" val="1.0"/>
  <p:tag name="KSO_WM_BEAUTIFY_FLAG" val="#wm#"/>
  <p:tag name="KSO_WM_DIAGRAM_GROUP_CODE" val="l1-1"/>
  <p:tag name="KSO_WM_UNIT_SUBTYPE" val="e"/>
  <p:tag name="KSO_WM_UNIT_TYPE" val="l_h_i"/>
  <p:tag name="KSO_WM_UNIT_LAYERLEVEL" val="1_1_1"/>
  <p:tag name="KSO_WM_UNIT_INDEX" val="1_2_2"/>
  <p:tag name="KSO_WM_UNIT_ID" val="diagram20227975_4*l_h_i*1_2_2"/>
  <p:tag name="KSO_WM_UNIT_FILL_FORE_SCHEMECOLOR_INDEX" val="8"/>
  <p:tag name="KSO_WM_UNIT_FILL_TYPE" val="1"/>
  <p:tag name="KSO_WM_UNIT_SHADOW_SCHEMECOLOR_INDEX" val="8"/>
  <p:tag name="KSO_WM_UNIT_TEXT_FILL_FORE_SCHEMECOLOR_INDEX" val="2"/>
  <p:tag name="KSO_WM_UNIT_TEXT_FILL_TYPE" val="1"/>
  <p:tag name="KSO_WM_UNIT_USESOURCEFORMAT_APPLY" val="1"/>
</p:tagLst>
</file>

<file path=ppt/tags/tag441.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7975"/>
  <p:tag name="KSO_WM_TAG_VERSION" val="1.0"/>
  <p:tag name="KSO_WM_BEAUTIFY_FLAG" val="#wm#"/>
  <p:tag name="KSO_WM_DIAGRAM_GROUP_CODE" val="l1-1"/>
  <p:tag name="KSO_WM_UNIT_SUBTYPE" val="d"/>
  <p:tag name="KSO_WM_UNIT_TYPE" val="l_h_i"/>
  <p:tag name="KSO_WM_UNIT_LAYERLEVEL" val="1_1_1"/>
  <p:tag name="KSO_WM_UNIT_INDEX" val="1_2_3"/>
  <p:tag name="KSO_WM_UNIT_ID" val="diagram20227975_4*l_h_i*1_2_3"/>
  <p:tag name="KSO_WM_UNIT_TEXT_FORE_SCHEMECOLOR_INDEX" val="14"/>
  <p:tag name="KSO_WM_UNIT_TEXT_LINE_FILL_TYPE" val="2"/>
  <p:tag name="KSO_WM_UNIT_USESOURCEFORMAT_APPLY" val="1"/>
</p:tagLst>
</file>

<file path=ppt/tags/tag442.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7975"/>
  <p:tag name="KSO_WM_TAG_VERSION" val="1.0"/>
  <p:tag name="KSO_WM_BEAUTIFY_FLAG" val="#wm#"/>
  <p:tag name="KSO_WM_DIAGRAM_GROUP_CODE" val="l1-1"/>
  <p:tag name="KSO_WM_UNIT_TYPE" val="l_h_i"/>
  <p:tag name="KSO_WM_UNIT_LAYERLEVEL" val="1_1_1"/>
  <p:tag name="KSO_WM_UNIT_INDEX" val="1_2_9"/>
  <p:tag name="KSO_WM_UNIT_ID" val="diagram20227975_4*l_h_i*1_2_9"/>
  <p:tag name="KSO_WM_UNIT_FILL_FORE_SCHEMECOLOR_INDEX" val="8"/>
  <p:tag name="KSO_WM_UNIT_FILL_TYPE" val="1"/>
  <p:tag name="KSO_WM_UNIT_SHADOW_SCHEMECOLOR_INDEX" val="8"/>
  <p:tag name="KSO_WM_UNIT_TEXT_FILL_FORE_SCHEMECOLOR_INDEX" val="2"/>
  <p:tag name="KSO_WM_UNIT_TEXT_FILL_TYPE" val="1"/>
  <p:tag name="KSO_WM_UNIT_USESOURCEFORMAT_APPLY" val="1"/>
</p:tagLst>
</file>

<file path=ppt/tags/tag443.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7975"/>
  <p:tag name="KSO_WM_TAG_VERSION" val="1.0"/>
  <p:tag name="KSO_WM_BEAUTIFY_FLAG" val="#wm#"/>
  <p:tag name="KSO_WM_DIAGRAM_GROUP_CODE" val="l1-1"/>
  <p:tag name="KSO_WM_UNIT_TYPE" val="l_h_i"/>
  <p:tag name="KSO_WM_UNIT_INDEX" val="1_3_1"/>
  <p:tag name="KSO_WM_UNIT_ID" val="diagram20227975_4*l_h_i*1_3_1"/>
  <p:tag name="KSO_WM_UNIT_LAYERLEVEL" val="1_1_1"/>
  <p:tag name="KSO_WM_UNIT_FILL_FORE_SCHEMECOLOR_INDEX" val="9"/>
  <p:tag name="KSO_WM_UNIT_FILL_TYPE" val="1"/>
  <p:tag name="KSO_WM_UNIT_TEXT_FILL_FORE_SCHEMECOLOR_INDEX" val="2"/>
  <p:tag name="KSO_WM_UNIT_TEXT_FILL_TYPE" val="1"/>
  <p:tag name="KSO_WM_UNIT_USESOURCEFORMAT_APPLY" val="1"/>
</p:tagLst>
</file>

<file path=ppt/tags/tag444.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7975"/>
  <p:tag name="KSO_WM_TAG_VERSION" val="1.0"/>
  <p:tag name="KSO_WM_BEAUTIFY_FLAG" val="#wm#"/>
  <p:tag name="KSO_WM_UNIT_VALUE" val="254*254"/>
  <p:tag name="KSO_WM_DIAGRAM_GROUP_CODE" val="l1-1"/>
  <p:tag name="KSO_WM_UNIT_TYPE" val="l_h_x"/>
  <p:tag name="KSO_WM_UNIT_INDEX" val="1_3_1"/>
  <p:tag name="KSO_WM_UNIT_ID" val="diagram20227975_4*l_h_x*1_3_1"/>
  <p:tag name="KSO_WM_UNIT_LAYERLEVEL" val="1_1_1"/>
  <p:tag name="KSO_WM_UNIT_USESOURCEFORMAT_APPLY" val="1"/>
</p:tagLst>
</file>

<file path=ppt/tags/tag445.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7975"/>
  <p:tag name="KSO_WM_TAG_VERSION" val="1.0"/>
  <p:tag name="KSO_WM_BEAUTIFY_FLAG" val="#wm#"/>
  <p:tag name="KSO_WM_DIAGRAM_GROUP_CODE" val="l1-1"/>
  <p:tag name="KSO_WM_UNIT_TYPE" val="l_h_i"/>
  <p:tag name="KSO_WM_UNIT_LAYERLEVEL" val="1_1_1"/>
  <p:tag name="KSO_WM_UNIT_INDEX" val="1_3_4"/>
  <p:tag name="KSO_WM_UNIT_ID" val="diagram20227975_4*l_h_i*1_3_4"/>
  <p:tag name="KSO_WM_UNIT_FILL_FORE_SCHEMECOLOR_INDEX" val="9"/>
  <p:tag name="KSO_WM_UNIT_FILL_TYPE" val="1"/>
  <p:tag name="KSO_WM_UNIT_TEXT_FILL_FORE_SCHEMECOLOR_INDEX" val="2"/>
  <p:tag name="KSO_WM_UNIT_TEXT_FILL_TYPE" val="1"/>
  <p:tag name="KSO_WM_UNIT_USESOURCEFORMAT_APPLY" val="1"/>
</p:tagLst>
</file>

<file path=ppt/tags/tag446.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7975"/>
  <p:tag name="KSO_WM_TAG_VERSION" val="1.0"/>
  <p:tag name="KSO_WM_BEAUTIFY_FLAG" val="#wm#"/>
  <p:tag name="KSO_WM_DIAGRAM_GROUP_CODE" val="l1-1"/>
  <p:tag name="KSO_WM_UNIT_TYPE" val="l_h_i"/>
  <p:tag name="KSO_WM_UNIT_LAYERLEVEL" val="1_1_1"/>
  <p:tag name="KSO_WM_UNIT_INDEX" val="1_3_5"/>
  <p:tag name="KSO_WM_UNIT_ID" val="diagram20227975_4*l_h_i*1_3_5"/>
  <p:tag name="KSO_WM_UNIT_FILL_FORE_SCHEMECOLOR_INDEX" val="9"/>
  <p:tag name="KSO_WM_UNIT_FILL_TYPE" val="1"/>
  <p:tag name="KSO_WM_UNIT_TEXT_FILL_FORE_SCHEMECOLOR_INDEX" val="2"/>
  <p:tag name="KSO_WM_UNIT_TEXT_FILL_TYPE" val="1"/>
  <p:tag name="KSO_WM_UNIT_USESOURCEFORMAT_APPLY" val="1"/>
</p:tagLst>
</file>

<file path=ppt/tags/tag447.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7975"/>
  <p:tag name="KSO_WM_TAG_VERSION" val="1.0"/>
  <p:tag name="KSO_WM_BEAUTIFY_FLAG" val="#wm#"/>
  <p:tag name="KSO_WM_UNIT_ISCONTENTSTITLE" val="0"/>
  <p:tag name="KSO_WM_UNIT_ISNUMDGMTITLE" val="0"/>
  <p:tag name="KSO_WM_UNIT_PRESET_TEXT" val="添加小标题"/>
  <p:tag name="KSO_WM_UNIT_NOCLEAR" val="0"/>
  <p:tag name="KSO_WM_UNIT_VALUE" val="6"/>
  <p:tag name="KSO_WM_DIAGRAM_GROUP_CODE" val="l1-1"/>
  <p:tag name="KSO_WM_UNIT_TYPE" val="l_h_a"/>
  <p:tag name="KSO_WM_UNIT_INDEX" val="1_3_1"/>
  <p:tag name="KSO_WM_UNIT_ID" val="diagram20227975_4*l_h_a*1_3_1"/>
  <p:tag name="KSO_WM_UNIT_LAYERLEVEL" val="1_1_1"/>
  <p:tag name="KSO_WM_UNIT_TEXT_FILL_FORE_SCHEMECOLOR_INDEX" val="9"/>
  <p:tag name="KSO_WM_UNIT_TEXT_FILL_TYPE" val="1"/>
  <p:tag name="KSO_WM_UNIT_USESOURCEFORMAT_APPLY" val="1"/>
</p:tagLst>
</file>

<file path=ppt/tags/tag448.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7975"/>
  <p:tag name="KSO_WM_TAG_VERSION" val="1.0"/>
  <p:tag name="KSO_WM_BEAUTIFY_FLAG" val="#wm#"/>
  <p:tag name="KSO_WM_DIAGRAM_GROUP_CODE" val="l1-1"/>
  <p:tag name="KSO_WM_UNIT_TYPE" val="l_h_i"/>
  <p:tag name="KSO_WM_UNIT_LAYERLEVEL" val="1_1_1"/>
  <p:tag name="KSO_WM_UNIT_INDEX" val="1_3_6"/>
  <p:tag name="KSO_WM_UNIT_ID" val="diagram20227975_4*l_h_i*1_3_6"/>
  <p:tag name="KSO_WM_UNIT_LINE_FORE_SCHEMECOLOR_INDEX" val="14"/>
  <p:tag name="KSO_WM_UNIT_LINE_FILL_TYPE" val="2"/>
  <p:tag name="KSO_WM_UNIT_TEXT_FILL_FORE_SCHEMECOLOR_INDEX" val="13"/>
  <p:tag name="KSO_WM_UNIT_TEXT_FILL_TYPE" val="1"/>
  <p:tag name="KSO_WM_UNIT_USESOURCEFORMAT_APPLY" val="1"/>
</p:tagLst>
</file>

<file path=ppt/tags/tag449.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7975"/>
  <p:tag name="KSO_WM_TAG_VERSION" val="1.0"/>
  <p:tag name="KSO_WM_BEAUTIFY_FLAG" val="#wm#"/>
  <p:tag name="KSO_WM_DIAGRAM_GROUP_CODE" val="l1-1"/>
  <p:tag name="KSO_WM_UNIT_TYPE" val="l_h_i"/>
  <p:tag name="KSO_WM_UNIT_LAYERLEVEL" val="1_1_1"/>
  <p:tag name="KSO_WM_UNIT_INDEX" val="1_3_7"/>
  <p:tag name="KSO_WM_UNIT_ID" val="diagram20227975_4*l_h_i*1_3_7"/>
  <p:tag name="KSO_WM_UNIT_LINE_FORE_SCHEMECOLOR_INDEX" val="14"/>
  <p:tag name="KSO_WM_UNIT_LINE_FILL_TYPE" val="2"/>
  <p:tag name="KSO_WM_UNIT_TEXT_FILL_FORE_SCHEMECOLOR_INDEX" val="13"/>
  <p:tag name="KSO_WM_UNIT_TEXT_FILL_TYPE" val="1"/>
  <p:tag name="KSO_WM_UNIT_USESOURCEFORMAT_APPLY" val="1"/>
</p:tagLst>
</file>

<file path=ppt/tags/tag45.xml><?xml version="1.0" encoding="utf-8"?>
<p:tagLst xmlns:p="http://schemas.openxmlformats.org/presentationml/2006/main">
  <p:tag name="KSO_WM_SPECIAL_SOURCE" val="bdnull"/>
  <p:tag name="KSO_WM_SLIDE_ID" val="diagram20227935_5"/>
  <p:tag name="KSO_WM_TEMPLATE_SUBCATEGORY" val="0"/>
  <p:tag name="KSO_WM_TEMPLATE_MASTER_TYPE" val="1"/>
  <p:tag name="KSO_WM_TEMPLATE_COLOR_TYPE" val="0"/>
  <p:tag name="KSO_WM_SLIDE_INDEX" val="5"/>
  <p:tag name="KSO_WM_TAG_VERSION" val="1.0"/>
  <p:tag name="KSO_WM_BEAUTIFY_FLAG" val="#wm#"/>
  <p:tag name="KSO_WM_TEMPLATE_CATEGORY" val="diagram"/>
  <p:tag name="KSO_WM_TEMPLATE_INDEX" val="20227935"/>
  <p:tag name="KSO_WM_SLIDE_TYPE" val="text"/>
  <p:tag name="KSO_WM_SLIDE_SUBTYPE" val="diag"/>
  <p:tag name="KSO_WM_SLIDE_ITEM_CNT" val="5"/>
  <p:tag name="KSO_WM_SLIDE_SIZE" val="705.25*279.1"/>
  <p:tag name="KSO_WM_SLIDE_POSITION" val="132.7*151.2"/>
  <p:tag name="KSO_WM_DIAGRAM_GROUP_CODE" val="l1-1"/>
  <p:tag name="KSO_WM_SLIDE_DIAGTYPE" val="l"/>
  <p:tag name="KSO_WM_SLIDE_LAYOUT" val="a_l"/>
  <p:tag name="KSO_WM_SLIDE_LAYOUT_CNT" val="1_1"/>
</p:tagLst>
</file>

<file path=ppt/tags/tag450.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7975"/>
  <p:tag name="KSO_WM_TAG_VERSION" val="1.0"/>
  <p:tag name="KSO_WM_BEAUTIFY_FLAG" val="#wm#"/>
  <p:tag name="KSO_WM_DIAGRAM_GROUP_CODE" val="l1-1"/>
  <p:tag name="KSO_WM_UNIT_TYPE" val="l_h_i"/>
  <p:tag name="KSO_WM_UNIT_LAYERLEVEL" val="1_1_1"/>
  <p:tag name="KSO_WM_UNIT_INDEX" val="1_3_8"/>
  <p:tag name="KSO_WM_UNIT_ID" val="diagram20227975_4*l_h_i*1_3_8"/>
  <p:tag name="KSO_WM_UNIT_LINE_FORE_SCHEMECOLOR_INDEX" val="9"/>
  <p:tag name="KSO_WM_UNIT_LINE_FILL_TYPE" val="2"/>
  <p:tag name="KSO_WM_UNIT_TEXT_FILL_FORE_SCHEMECOLOR_INDEX" val="2"/>
  <p:tag name="KSO_WM_UNIT_TEXT_FILL_TYPE" val="1"/>
  <p:tag name="KSO_WM_UNIT_USESOURCEFORMAT_APPLY" val="1"/>
</p:tagLst>
</file>

<file path=ppt/tags/tag451.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7975"/>
  <p:tag name="KSO_WM_TAG_VERSION" val="1.0"/>
  <p:tag name="KSO_WM_BEAUTIFY_FLAG" val="#wm#"/>
  <p:tag name="KSO_WM_DIAGRAM_GROUP_CODE" val="l1-1"/>
  <p:tag name="KSO_WM_UNIT_SUBTYPE" val="e"/>
  <p:tag name="KSO_WM_UNIT_TYPE" val="l_h_i"/>
  <p:tag name="KSO_WM_UNIT_LAYERLEVEL" val="1_1_1"/>
  <p:tag name="KSO_WM_UNIT_INDEX" val="1_3_2"/>
  <p:tag name="KSO_WM_UNIT_ID" val="diagram20227975_4*l_h_i*1_3_2"/>
  <p:tag name="KSO_WM_UNIT_FILL_FORE_SCHEMECOLOR_INDEX" val="9"/>
  <p:tag name="KSO_WM_UNIT_FILL_TYPE" val="1"/>
  <p:tag name="KSO_WM_UNIT_SHADOW_SCHEMECOLOR_INDEX" val="9"/>
  <p:tag name="KSO_WM_UNIT_TEXT_FILL_FORE_SCHEMECOLOR_INDEX" val="2"/>
  <p:tag name="KSO_WM_UNIT_TEXT_FILL_TYPE" val="1"/>
  <p:tag name="KSO_WM_UNIT_USESOURCEFORMAT_APPLY" val="1"/>
</p:tagLst>
</file>

<file path=ppt/tags/tag452.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7975"/>
  <p:tag name="KSO_WM_TAG_VERSION" val="1.0"/>
  <p:tag name="KSO_WM_BEAUTIFY_FLAG" val="#wm#"/>
  <p:tag name="KSO_WM_DIAGRAM_GROUP_CODE" val="l1-1"/>
  <p:tag name="KSO_WM_UNIT_SUBTYPE" val="d"/>
  <p:tag name="KSO_WM_UNIT_TYPE" val="l_h_i"/>
  <p:tag name="KSO_WM_UNIT_LAYERLEVEL" val="1_1_1"/>
  <p:tag name="KSO_WM_UNIT_INDEX" val="1_3_3"/>
  <p:tag name="KSO_WM_UNIT_ID" val="diagram20227975_4*l_h_i*1_3_3"/>
  <p:tag name="KSO_WM_UNIT_TEXT_FORE_SCHEMECOLOR_INDEX" val="14"/>
  <p:tag name="KSO_WM_UNIT_TEXT_LINE_FILL_TYPE" val="2"/>
  <p:tag name="KSO_WM_UNIT_USESOURCEFORMAT_APPLY" val="1"/>
</p:tagLst>
</file>

<file path=ppt/tags/tag453.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7975"/>
  <p:tag name="KSO_WM_TAG_VERSION" val="1.0"/>
  <p:tag name="KSO_WM_BEAUTIFY_FLAG" val="#wm#"/>
  <p:tag name="KSO_WM_DIAGRAM_GROUP_CODE" val="l1-1"/>
  <p:tag name="KSO_WM_UNIT_TYPE" val="l_h_i"/>
  <p:tag name="KSO_WM_UNIT_LAYERLEVEL" val="1_1_1"/>
  <p:tag name="KSO_WM_UNIT_INDEX" val="1_3_9"/>
  <p:tag name="KSO_WM_UNIT_ID" val="diagram20227975_4*l_h_i*1_3_9"/>
  <p:tag name="KSO_WM_UNIT_FILL_FORE_SCHEMECOLOR_INDEX" val="9"/>
  <p:tag name="KSO_WM_UNIT_FILL_TYPE" val="1"/>
  <p:tag name="KSO_WM_UNIT_SHADOW_SCHEMECOLOR_INDEX" val="9"/>
  <p:tag name="KSO_WM_UNIT_TEXT_FILL_FORE_SCHEMECOLOR_INDEX" val="2"/>
  <p:tag name="KSO_WM_UNIT_TEXT_FILL_TYPE" val="1"/>
  <p:tag name="KSO_WM_UNIT_USESOURCEFORMAT_APPLY" val="1"/>
</p:tagLst>
</file>

<file path=ppt/tags/tag454.xml><?xml version="1.0" encoding="utf-8"?>
<p:tagLst xmlns:p="http://schemas.openxmlformats.org/presentationml/2006/main">
  <p:tag name="KSO_WM_SPECIAL_SOURCE" val="bdnull"/>
  <p:tag name="KSO_WM_SLIDE_ID" val="diagram20227975_4"/>
  <p:tag name="KSO_WM_TEMPLATE_SUBCATEGORY" val="0"/>
  <p:tag name="KSO_WM_TEMPLATE_MASTER_TYPE" val="1"/>
  <p:tag name="KSO_WM_TEMPLATE_COLOR_TYPE" val="0"/>
  <p:tag name="KSO_WM_SLIDE_INDEX" val="4"/>
  <p:tag name="KSO_WM_TAG_VERSION" val="1.0"/>
  <p:tag name="KSO_WM_BEAUTIFY_FLAG" val="#wm#"/>
  <p:tag name="KSO_WM_TEMPLATE_CATEGORY" val="diagram"/>
  <p:tag name="KSO_WM_TEMPLATE_INDEX" val="20227975"/>
  <p:tag name="KSO_WM_SLIDE_TYPE" val="text"/>
  <p:tag name="KSO_WM_SLIDE_SUBTYPE" val="diag"/>
  <p:tag name="KSO_WM_SLIDE_ITEM_CNT" val="4"/>
  <p:tag name="KSO_WM_SLIDE_SIZE" val="577.95*256"/>
  <p:tag name="KSO_WM_SLIDE_POSITION" val="191.05*167.7"/>
  <p:tag name="KSO_WM_DIAGRAM_GROUP_CODE" val="l1-1"/>
  <p:tag name="KSO_WM_SLIDE_DIAGTYPE" val="l"/>
  <p:tag name="KSO_WM_SLIDE_LAYOUT" val="a_b_l"/>
  <p:tag name="KSO_WM_SLIDE_LAYOUT_CNT" val="1_1_1"/>
</p:tagLst>
</file>

<file path=ppt/tags/tag45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20228062_2*l_i*1_1"/>
  <p:tag name="KSO_WM_TEMPLATE_CATEGORY" val="diagram"/>
  <p:tag name="KSO_WM_TEMPLATE_INDEX" val="20228062"/>
  <p:tag name="KSO_WM_UNIT_LAYERLEVEL" val="1_1"/>
  <p:tag name="KSO_WM_TAG_VERSION" val="1.0"/>
  <p:tag name="KSO_WM_BEAUTIFY_FLAG" val="#wm#"/>
  <p:tag name="KSO_WM_UNIT_LINE_FORE_SCHEMECOLOR_INDEX" val="7"/>
  <p:tag name="KSO_WM_UNIT_LINE_FILL_TYPE" val="2"/>
  <p:tag name="KSO_WM_UNIT_USESOURCEFORMAT_APPLY" val="1"/>
</p:tagLst>
</file>

<file path=ppt/tags/tag45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28062_2*l_h_i*1_1_1"/>
  <p:tag name="KSO_WM_TEMPLATE_CATEGORY" val="diagram"/>
  <p:tag name="KSO_WM_TEMPLATE_INDEX" val="20228062"/>
  <p:tag name="KSO_WM_UNIT_LAYERLEVEL" val="1_1_1"/>
  <p:tag name="KSO_WM_TAG_VERSION" val="1.0"/>
  <p:tag name="KSO_WM_BEAUTIFY_FLAG" val="#wm#"/>
  <p:tag name="KSO_WM_UNIT_LINE_FORE_SCHEMECOLOR_INDEX" val="5"/>
  <p:tag name="KSO_WM_UNIT_LINE_FILL_TYPE" val="2"/>
  <p:tag name="KSO_WM_UNIT_USESOURCEFORMAT_APPLY" val="1"/>
</p:tagLst>
</file>

<file path=ppt/tags/tag45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28062_2*l_h_i*1_1_2"/>
  <p:tag name="KSO_WM_TEMPLATE_CATEGORY" val="diagram"/>
  <p:tag name="KSO_WM_TEMPLATE_INDEX" val="20228062"/>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45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28062_2*l_h_i*1_1_3"/>
  <p:tag name="KSO_WM_TEMPLATE_CATEGORY" val="diagram"/>
  <p:tag name="KSO_WM_TEMPLATE_INDEX" val="20228062"/>
  <p:tag name="KSO_WM_UNIT_LAYERLEVEL" val="1_1_1"/>
  <p:tag name="KSO_WM_TAG_VERSION" val="1.0"/>
  <p:tag name="KSO_WM_BEAUTIFY_FLAG" val="#wm#"/>
  <p:tag name="KSO_WM_UNIT_LINE_FORE_SCHEMECOLOR_INDEX" val="5"/>
  <p:tag name="KSO_WM_UNIT_LINE_FILL_TYPE" val="2"/>
  <p:tag name="KSO_WM_UNIT_TEXT_FILL_FORE_SCHEMECOLOR_INDEX" val="2"/>
  <p:tag name="KSO_WM_UNIT_TEXT_FILL_TYPE" val="1"/>
  <p:tag name="KSO_WM_UNIT_USESOURCEFORMAT_APPLY" val="1"/>
</p:tagLst>
</file>

<file path=ppt/tags/tag459.xml><?xml version="1.0" encoding="utf-8"?>
<p:tagLst xmlns:p="http://schemas.openxmlformats.org/presentationml/2006/main">
  <p:tag name="KSO_WM_UNIT_VALUE" val="100*100"/>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228062_2*l_h_x*1_1_1"/>
  <p:tag name="KSO_WM_TEMPLATE_CATEGORY" val="diagram"/>
  <p:tag name="KSO_WM_TEMPLATE_INDEX" val="20228062"/>
  <p:tag name="KSO_WM_UNIT_LAYERLEVEL" val="1_1_1"/>
  <p:tag name="KSO_WM_TAG_VERSION" val="1.0"/>
  <p:tag name="KSO_WM_BEAUTIFY_FLAG" val="#wm#"/>
  <p:tag name="KSO_WM_UNIT_USESOURCEFORMAT_APPLY" val="1"/>
</p:tagLst>
</file>

<file path=ppt/tags/tag46.xml><?xml version="1.0" encoding="utf-8"?>
<p:tagLst xmlns:p="http://schemas.openxmlformats.org/presentationml/2006/main">
  <p:tag name="KSO_WM_UNIT_FILL_FORE_SCHEMECOLOR_INDEX_BRIGHTNESS" val="0"/>
  <p:tag name="KSO_WM_UNIT_FILL_FORE_SCHEMECOLOR_INDEX" val="8"/>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TEMPLATE_CATEGORY" val="diagram"/>
  <p:tag name="KSO_WM_TEMPLATE_INDEX" val="20227935"/>
  <p:tag name="KSO_WM_TAG_VERSION" val="1.0"/>
  <p:tag name="KSO_WM_BEAUTIFY_FLAG" val="#wm#"/>
  <p:tag name="KSO_WM_DIAGRAM_GROUP_CODE" val="l1-1"/>
  <p:tag name="KSO_WM_UNIT_TYPE" val="l_h_i"/>
  <p:tag name="KSO_WM_UNIT_INDEX" val="1_4_1"/>
  <p:tag name="KSO_WM_UNIT_ID" val="diagram20227935_4*l_h_i*1_4_1"/>
  <p:tag name="KSO_WM_UNIT_LAYERLEVEL" val="1_1_1"/>
  <p:tag name="KSO_WM_UNIT_USESOURCEFORMAT_APPLY" val="1"/>
</p:tagLst>
</file>

<file path=ppt/tags/tag46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28062_2*l_h_i*1_2_1"/>
  <p:tag name="KSO_WM_TEMPLATE_CATEGORY" val="diagram"/>
  <p:tag name="KSO_WM_TEMPLATE_INDEX" val="20228062"/>
  <p:tag name="KSO_WM_UNIT_LAYERLEVEL" val="1_1_1"/>
  <p:tag name="KSO_WM_TAG_VERSION" val="1.0"/>
  <p:tag name="KSO_WM_BEAUTIFY_FLAG" val="#wm#"/>
  <p:tag name="KSO_WM_UNIT_LINE_FORE_SCHEMECOLOR_INDEX" val="6"/>
  <p:tag name="KSO_WM_UNIT_LINE_FILL_TYPE" val="2"/>
  <p:tag name="KSO_WM_UNIT_USESOURCEFORMAT_APPLY" val="1"/>
</p:tagLst>
</file>

<file path=ppt/tags/tag46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28062_2*l_h_i*1_2_2"/>
  <p:tag name="KSO_WM_TEMPLATE_CATEGORY" val="diagram"/>
  <p:tag name="KSO_WM_TEMPLATE_INDEX" val="20228062"/>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1"/>
</p:tagLst>
</file>

<file path=ppt/tags/tag46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28062_2*l_h_i*1_2_3"/>
  <p:tag name="KSO_WM_TEMPLATE_CATEGORY" val="diagram"/>
  <p:tag name="KSO_WM_TEMPLATE_INDEX" val="20228062"/>
  <p:tag name="KSO_WM_UNIT_LAYERLEVEL" val="1_1_1"/>
  <p:tag name="KSO_WM_TAG_VERSION" val="1.0"/>
  <p:tag name="KSO_WM_BEAUTIFY_FLAG" val="#wm#"/>
  <p:tag name="KSO_WM_UNIT_LINE_FORE_SCHEMECOLOR_INDEX" val="5"/>
  <p:tag name="KSO_WM_UNIT_LINE_FILL_TYPE" val="2"/>
  <p:tag name="KSO_WM_UNIT_TEXT_FILL_FORE_SCHEMECOLOR_INDEX" val="2"/>
  <p:tag name="KSO_WM_UNIT_TEXT_FILL_TYPE" val="1"/>
  <p:tag name="KSO_WM_UNIT_USESOURCEFORMAT_APPLY" val="1"/>
</p:tagLst>
</file>

<file path=ppt/tags/tag463.xml><?xml version="1.0" encoding="utf-8"?>
<p:tagLst xmlns:p="http://schemas.openxmlformats.org/presentationml/2006/main">
  <p:tag name="KSO_WM_UNIT_VALUE" val="100*100"/>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228062_2*l_h_x*1_2_1"/>
  <p:tag name="KSO_WM_TEMPLATE_CATEGORY" val="diagram"/>
  <p:tag name="KSO_WM_TEMPLATE_INDEX" val="20228062"/>
  <p:tag name="KSO_WM_UNIT_LAYERLEVEL" val="1_1_1"/>
  <p:tag name="KSO_WM_TAG_VERSION" val="1.0"/>
  <p:tag name="KSO_WM_BEAUTIFY_FLAG" val="#wm#"/>
  <p:tag name="KSO_WM_UNIT_USESOURCEFORMAT_APPLY" val="1"/>
</p:tagLst>
</file>

<file path=ppt/tags/tag464.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28062_2*l_h_a*1_1_1"/>
  <p:tag name="KSO_WM_TEMPLATE_CATEGORY" val="diagram"/>
  <p:tag name="KSO_WM_TEMPLATE_INDEX" val="20228062"/>
  <p:tag name="KSO_WM_UNIT_LAYERLEVEL" val="1_1_1"/>
  <p:tag name="KSO_WM_TAG_VERSION" val="1.0"/>
  <p:tag name="KSO_WM_BEAUTIFY_FLAG" val="#wm#"/>
  <p:tag name="KSO_WM_UNIT_TEXT_FILL_FORE_SCHEMECOLOR_INDEX" val="6"/>
  <p:tag name="KSO_WM_UNIT_TEXT_FILL_TYPE" val="1"/>
  <p:tag name="KSO_WM_UNIT_USESOURCEFORMAT_APPLY" val="1"/>
</p:tagLst>
</file>

<file path=ppt/tags/tag465.xml><?xml version="1.0" encoding="utf-8"?>
<p:tagLst xmlns:p="http://schemas.openxmlformats.org/presentationml/2006/main">
  <p:tag name="KSO_WM_UNIT_SUBTYPE" val="a"/>
  <p:tag name="KSO_WM_UNIT_PRESET_TEXT" val="单击此处输入你的正文，文字是您思想的提炼"/>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28062_2*l_h_f*1_1_1"/>
  <p:tag name="KSO_WM_TEMPLATE_CATEGORY" val="diagram"/>
  <p:tag name="KSO_WM_TEMPLATE_INDEX" val="20228062"/>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466.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28062_2*l_h_a*1_2_1"/>
  <p:tag name="KSO_WM_TEMPLATE_CATEGORY" val="diagram"/>
  <p:tag name="KSO_WM_TEMPLATE_INDEX" val="20228062"/>
  <p:tag name="KSO_WM_UNIT_LAYERLEVEL" val="1_1_1"/>
  <p:tag name="KSO_WM_TAG_VERSION" val="1.0"/>
  <p:tag name="KSO_WM_BEAUTIFY_FLAG" val="#wm#"/>
  <p:tag name="KSO_WM_UNIT_TEXT_FILL_FORE_SCHEMECOLOR_INDEX" val="6"/>
  <p:tag name="KSO_WM_UNIT_TEXT_FILL_TYPE" val="1"/>
  <p:tag name="KSO_WM_UNIT_USESOURCEFORMAT_APPLY" val="1"/>
</p:tagLst>
</file>

<file path=ppt/tags/tag467.xml><?xml version="1.0" encoding="utf-8"?>
<p:tagLst xmlns:p="http://schemas.openxmlformats.org/presentationml/2006/main">
  <p:tag name="KSO_WM_UNIT_SUBTYPE" val="a"/>
  <p:tag name="KSO_WM_UNIT_PRESET_TEXT" val="单击此处输入你的正文，文字是您思想的提炼"/>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28062_2*l_h_f*1_2_1"/>
  <p:tag name="KSO_WM_TEMPLATE_CATEGORY" val="diagram"/>
  <p:tag name="KSO_WM_TEMPLATE_INDEX" val="20228062"/>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468.xml><?xml version="1.0" encoding="utf-8"?>
<p:tagLst xmlns:p="http://schemas.openxmlformats.org/presentationml/2006/main">
  <p:tag name="KSO_WM_SPECIAL_SOURCE" val="bdnull"/>
  <p:tag name="KSO_WM_SLIDE_ID" val="diagram20228062_2"/>
  <p:tag name="KSO_WM_TEMPLATE_SUBCATEGORY" val="0"/>
  <p:tag name="KSO_WM_TEMPLATE_MASTER_TYPE" val="1"/>
  <p:tag name="KSO_WM_TEMPLATE_COLOR_TYPE" val="0"/>
  <p:tag name="KSO_WM_SLIDE_ITEM_CNT" val="2"/>
  <p:tag name="KSO_WM_SLIDE_INDEX" val="2"/>
  <p:tag name="KSO_WM_TAG_VERSION" val="1.0"/>
  <p:tag name="KSO_WM_BEAUTIFY_FLAG" val="#wm#"/>
  <p:tag name="KSO_WM_TEMPLATE_CATEGORY" val="diagram"/>
  <p:tag name="KSO_WM_TEMPLATE_INDEX" val="20228062"/>
  <p:tag name="KSO_WM_SLIDE_TYPE" val="text"/>
  <p:tag name="KSO_WM_SLIDE_SUBTYPE" val="diag"/>
  <p:tag name="KSO_WM_SLIDE_SIZE" val="274.95*367.4"/>
  <p:tag name="KSO_WM_SLIDE_POSITION" val="342.55*104.5"/>
  <p:tag name="KSO_WM_DIAGRAM_GROUP_CODE" val="l1-1"/>
  <p:tag name="KSO_WM_SLIDE_DIAGTYPE" val="l"/>
  <p:tag name="KSO_WM_SLIDE_LAYOUT" val="a_l"/>
  <p:tag name="KSO_WM_SLIDE_LAYOUT_CNT" val="1_1"/>
</p:tagLst>
</file>

<file path=ppt/tags/tag469.xml><?xml version="1.0" encoding="utf-8"?>
<p:tagLst xmlns:p="http://schemas.openxmlformats.org/presentationml/2006/main">
  <p:tag name="KSO_WM_BEAUTIFY_FLAG" val="#wm#"/>
  <p:tag name="KSO_WM_TEMPLATE_CATEGORY" val="custom"/>
  <p:tag name="KSO_WM_TEMPLATE_INDEX" val="20205081"/>
</p:tagLst>
</file>

<file path=ppt/tags/tag47.xml><?xml version="1.0" encoding="utf-8"?>
<p:tagLst xmlns:p="http://schemas.openxmlformats.org/presentationml/2006/main">
  <p:tag name="KSO_WM_UNIT_LINE_FORE_SCHEMECOLOR_INDEX_BRIGHTNESS" val="0"/>
  <p:tag name="KSO_WM_UNIT_LINE_FORE_SCHEMECOLOR_INDEX" val="5"/>
  <p:tag name="KSO_WM_UNIT_LINE_FILL_TYPE" val="2"/>
  <p:tag name="KSO_WM_UNIT_HIGHLIGHT" val="0"/>
  <p:tag name="KSO_WM_UNIT_COMPATIBLE" val="0"/>
  <p:tag name="KSO_WM_UNIT_DIAGRAM_ISNUMVISUAL" val="0"/>
  <p:tag name="KSO_WM_UNIT_DIAGRAM_ISREFERUNIT" val="0"/>
  <p:tag name="KSO_WM_TEMPLATE_CATEGORY" val="diagram"/>
  <p:tag name="KSO_WM_TEMPLATE_INDEX" val="20227935"/>
  <p:tag name="KSO_WM_TAG_VERSION" val="1.0"/>
  <p:tag name="KSO_WM_BEAUTIFY_FLAG" val="#wm#"/>
  <p:tag name="KSO_WM_DIAGRAM_GROUP_CODE" val="l1-1"/>
  <p:tag name="KSO_WM_UNIT_TYPE" val="l_i"/>
  <p:tag name="KSO_WM_UNIT_INDEX" val="1_1"/>
  <p:tag name="KSO_WM_UNIT_ID" val="diagram20227935_4*l_i*1_1"/>
  <p:tag name="KSO_WM_UNIT_LAYERLEVEL" val="1_1"/>
  <p:tag name="KSO_WM_UNIT_USESOURCEFORMAT_APPLY" val="1"/>
</p:tagLst>
</file>

<file path=ppt/tags/tag470.xml><?xml version="1.0" encoding="utf-8"?>
<p:tagLst xmlns:p="http://schemas.openxmlformats.org/presentationml/2006/main">
  <p:tag name="KSO_WM_SPECIAL_SOURCE" val="bdnull"/>
  <p:tag name="KSO_WM_SLIDE_ID" val="diagram20228063_5"/>
  <p:tag name="KSO_WM_TEMPLATE_SUBCATEGORY" val="0"/>
  <p:tag name="KSO_WM_TEMPLATE_MASTER_TYPE" val="1"/>
  <p:tag name="KSO_WM_TEMPLATE_COLOR_TYPE" val="0"/>
  <p:tag name="KSO_WM_SLIDE_ITEM_CNT" val="5"/>
  <p:tag name="KSO_WM_SLIDE_INDEX" val="5"/>
  <p:tag name="KSO_WM_TAG_VERSION" val="1.0"/>
  <p:tag name="KSO_WM_BEAUTIFY_FLAG" val="#wm#"/>
  <p:tag name="KSO_WM_TEMPLATE_CATEGORY" val="diagram"/>
  <p:tag name="KSO_WM_TEMPLATE_INDEX" val="20228063"/>
  <p:tag name="KSO_WM_SLIDE_TYPE" val="text"/>
  <p:tag name="KSO_WM_SLIDE_SUBTYPE" val="diag"/>
  <p:tag name="KSO_WM_SLIDE_SIZE" val="892.4*362.25"/>
  <p:tag name="KSO_WM_SLIDE_POSITION" val="33.8*135.45"/>
  <p:tag name="KSO_WM_DIAGRAM_GROUP_CODE" val="l1-1"/>
  <p:tag name="KSO_WM_SLIDE_DIAGTYPE" val="l"/>
  <p:tag name="KSO_WM_SLIDE_LAYOUT" val="a_l"/>
  <p:tag name="KSO_WM_SLIDE_LAYOUT_CNT" val="1_1"/>
</p:tagLst>
</file>

<file path=ppt/tags/tag471.xml><?xml version="1.0" encoding="utf-8"?>
<p:tagLst xmlns:p="http://schemas.openxmlformats.org/presentationml/2006/main">
  <p:tag name="KSO_WM_SPECIAL_SOURCE" val="bdnull"/>
  <p:tag name="KSO_WM_SLIDE_ID" val="diagram20228063_5"/>
  <p:tag name="KSO_WM_TEMPLATE_SUBCATEGORY" val="0"/>
  <p:tag name="KSO_WM_TEMPLATE_MASTER_TYPE" val="1"/>
  <p:tag name="KSO_WM_TEMPLATE_COLOR_TYPE" val="0"/>
  <p:tag name="KSO_WM_SLIDE_ITEM_CNT" val="5"/>
  <p:tag name="KSO_WM_SLIDE_INDEX" val="5"/>
  <p:tag name="KSO_WM_TAG_VERSION" val="1.0"/>
  <p:tag name="KSO_WM_BEAUTIFY_FLAG" val="#wm#"/>
  <p:tag name="KSO_WM_TEMPLATE_CATEGORY" val="diagram"/>
  <p:tag name="KSO_WM_TEMPLATE_INDEX" val="20228063"/>
  <p:tag name="KSO_WM_SLIDE_TYPE" val="text"/>
  <p:tag name="KSO_WM_SLIDE_SUBTYPE" val="diag"/>
  <p:tag name="KSO_WM_SLIDE_SIZE" val="892.4*362.25"/>
  <p:tag name="KSO_WM_SLIDE_POSITION" val="33.8*135.45"/>
  <p:tag name="KSO_WM_DIAGRAM_GROUP_CODE" val="l1-1"/>
  <p:tag name="KSO_WM_SLIDE_DIAGTYPE" val="l"/>
  <p:tag name="KSO_WM_SLIDE_LAYOUT" val="a_l"/>
  <p:tag name="KSO_WM_SLIDE_LAYOUT_CNT" val="1_1"/>
</p:tagLst>
</file>

<file path=ppt/tags/tag47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ID" val="diagram20227932_4*l_h_i*1_4_3"/>
  <p:tag name="KSO_WM_TEMPLATE_CATEGORY" val="diagram"/>
  <p:tag name="KSO_WM_TEMPLATE_INDEX" val="20227932"/>
  <p:tag name="KSO_WM_UNIT_LAYERLEVEL" val="1_1_1"/>
  <p:tag name="KSO_WM_TAG_VERSION" val="1.0"/>
  <p:tag name="KSO_WM_BEAUTIFY_FLAG" val="#wm#"/>
  <p:tag name="KSO_WM_UNIT_FILL_FORE_SCHEMECOLOR_INDEX" val="9"/>
  <p:tag name="KSO_WM_UNIT_FILL_TYPE" val="1"/>
  <p:tag name="KSO_WM_UNIT_TEXT_FILL_FORE_SCHEMECOLOR_INDEX" val="2"/>
  <p:tag name="KSO_WM_UNIT_TEXT_FILL_TYPE" val="1"/>
  <p:tag name="KSO_WM_UNIT_USESOURCEFORMAT_APPLY" val="1"/>
</p:tagLst>
</file>

<file path=ppt/tags/tag47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27932_4*l_h_i*1_1_1"/>
  <p:tag name="KSO_WM_TEMPLATE_CATEGORY" val="diagram"/>
  <p:tag name="KSO_WM_TEMPLATE_INDEX" val="20227932"/>
  <p:tag name="KSO_WM_UNIT_LAYERLEVEL" val="1_1_1"/>
  <p:tag name="KSO_WM_TAG_VERSION" val="1.0"/>
  <p:tag name="KSO_WM_BEAUTIFY_FLAG" val="#wm#"/>
  <p:tag name="KSO_WM_UNIT_FILL_FORE_SCHEMECOLOR_INDEX" val="5"/>
  <p:tag name="KSO_WM_UNIT_FILL_TYPE" val="1"/>
  <p:tag name="KSO_WM_UNIT_SHADOW_SCHEMECOLOR_INDEX" val="5"/>
  <p:tag name="KSO_WM_UNIT_TEXT_FILL_FORE_SCHEMECOLOR_INDEX" val="2"/>
  <p:tag name="KSO_WM_UNIT_TEXT_FILL_TYPE" val="1"/>
  <p:tag name="KSO_WM_UNIT_USESOURCEFORMAT_APPLY" val="1"/>
</p:tagLst>
</file>

<file path=ppt/tags/tag47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27932_4*l_h_i*1_1_2"/>
  <p:tag name="KSO_WM_TEMPLATE_CATEGORY" val="diagram"/>
  <p:tag name="KSO_WM_TEMPLATE_INDEX" val="20227932"/>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47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27932_4*l_h_i*1_1_3"/>
  <p:tag name="KSO_WM_TEMPLATE_CATEGORY" val="diagram"/>
  <p:tag name="KSO_WM_TEMPLATE_INDEX" val="20227932"/>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47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4"/>
  <p:tag name="KSO_WM_UNIT_ID" val="diagram20227932_4*l_h_i*1_1_4"/>
  <p:tag name="KSO_WM_TEMPLATE_CATEGORY" val="diagram"/>
  <p:tag name="KSO_WM_TEMPLATE_INDEX" val="20227932"/>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477.xml><?xml version="1.0" encoding="utf-8"?>
<p:tagLst xmlns:p="http://schemas.openxmlformats.org/presentationml/2006/main">
  <p:tag name="KSO_WM_UNIT_VALUE" val="120*120"/>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227932_4*l_h_x*1_1_1"/>
  <p:tag name="KSO_WM_TEMPLATE_CATEGORY" val="diagram"/>
  <p:tag name="KSO_WM_TEMPLATE_INDEX" val="20227932"/>
  <p:tag name="KSO_WM_UNIT_LAYERLEVEL" val="1_1_1"/>
  <p:tag name="KSO_WM_TAG_VERSION" val="1.0"/>
  <p:tag name="KSO_WM_BEAUTIFY_FLAG" val="#wm#"/>
  <p:tag name="KSO_WM_UNIT_USESOURCEFORMAT_APPLY" val="1"/>
</p:tagLst>
</file>

<file path=ppt/tags/tag478.xml><?xml version="1.0" encoding="utf-8"?>
<p:tagLst xmlns:p="http://schemas.openxmlformats.org/presentationml/2006/main">
  <p:tag name="KSO_WM_UNIT_SUBTYPE" val="a"/>
  <p:tag name="KSO_WM_UNIT_PRESET_TEXT" val="单击此处输入你的正文，思想的提炼为了最终演示发布"/>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27932_4*l_h_f*1_1_1"/>
  <p:tag name="KSO_WM_TEMPLATE_CATEGORY" val="diagram"/>
  <p:tag name="KSO_WM_TEMPLATE_INDEX" val="20227932"/>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47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27932_4*l_h_i*1_3_1"/>
  <p:tag name="KSO_WM_TEMPLATE_CATEGORY" val="diagram"/>
  <p:tag name="KSO_WM_TEMPLATE_INDEX" val="20227932"/>
  <p:tag name="KSO_WM_UNIT_LAYERLEVEL" val="1_1_1"/>
  <p:tag name="KSO_WM_TAG_VERSION" val="1.0"/>
  <p:tag name="KSO_WM_BEAUTIFY_FLAG" val="#wm#"/>
  <p:tag name="KSO_WM_UNIT_FILL_FORE_SCHEMECOLOR_INDEX" val="6"/>
  <p:tag name="KSO_WM_UNIT_FILL_TYPE" val="1"/>
  <p:tag name="KSO_WM_UNIT_SHADOW_SCHEMECOLOR_INDEX" val="6"/>
  <p:tag name="KSO_WM_UNIT_TEXT_FILL_FORE_SCHEMECOLOR_INDEX" val="2"/>
  <p:tag name="KSO_WM_UNIT_TEXT_FILL_TYPE" val="1"/>
  <p:tag name="KSO_WM_UNIT_USESOURCEFORMAT_APPLY" val="1"/>
</p:tagLst>
</file>

<file path=ppt/tags/tag48.xml><?xml version="1.0" encoding="utf-8"?>
<p:tagLst xmlns:p="http://schemas.openxmlformats.org/presentationml/2006/main">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TEMPLATE_CATEGORY" val="diagram"/>
  <p:tag name="KSO_WM_TEMPLATE_INDEX" val="20227935"/>
  <p:tag name="KSO_WM_TAG_VERSION" val="1.0"/>
  <p:tag name="KSO_WM_BEAUTIFY_FLAG" val="#wm#"/>
  <p:tag name="KSO_WM_DIAGRAM_GROUP_CODE" val="l1-1"/>
  <p:tag name="KSO_WM_UNIT_TYPE" val="l_h_i"/>
  <p:tag name="KSO_WM_UNIT_INDEX" val="1_1_1"/>
  <p:tag name="KSO_WM_UNIT_ID" val="diagram20227935_4*l_h_i*1_1_1"/>
  <p:tag name="KSO_WM_UNIT_LAYERLEVEL" val="1_1_1"/>
  <p:tag name="KSO_WM_UNIT_USESOURCEFORMAT_APPLY" val="1"/>
</p:tagLst>
</file>

<file path=ppt/tags/tag48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27932_4*l_h_i*1_3_2"/>
  <p:tag name="KSO_WM_TEMPLATE_CATEGORY" val="diagram"/>
  <p:tag name="KSO_WM_TEMPLATE_INDEX" val="20227932"/>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1"/>
</p:tagLst>
</file>

<file path=ppt/tags/tag48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227932_4*l_h_i*1_3_3"/>
  <p:tag name="KSO_WM_TEMPLATE_CATEGORY" val="diagram"/>
  <p:tag name="KSO_WM_TEMPLATE_INDEX" val="20227932"/>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1"/>
</p:tagLst>
</file>

<file path=ppt/tags/tag48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4"/>
  <p:tag name="KSO_WM_UNIT_ID" val="diagram20227932_4*l_h_i*1_3_4"/>
  <p:tag name="KSO_WM_TEMPLATE_CATEGORY" val="diagram"/>
  <p:tag name="KSO_WM_TEMPLATE_INDEX" val="20227932"/>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1"/>
</p:tagLst>
</file>

<file path=ppt/tags/tag483.xml><?xml version="1.0" encoding="utf-8"?>
<p:tagLst xmlns:p="http://schemas.openxmlformats.org/presentationml/2006/main">
  <p:tag name="KSO_WM_UNIT_VALUE" val="120*120"/>
  <p:tag name="KSO_WM_UNIT_HIGHLIGHT" val="0"/>
  <p:tag name="KSO_WM_UNIT_COMPATIBLE" val="0"/>
  <p:tag name="KSO_WM_UNIT_DIAGRAM_ISNUMVISUAL" val="0"/>
  <p:tag name="KSO_WM_UNIT_DIAGRAM_ISREFERUNIT" val="0"/>
  <p:tag name="KSO_WM_DIAGRAM_GROUP_CODE" val="l1-1"/>
  <p:tag name="KSO_WM_UNIT_TYPE" val="l_h_x"/>
  <p:tag name="KSO_WM_UNIT_INDEX" val="1_3_1"/>
  <p:tag name="KSO_WM_UNIT_ID" val="diagram20227932_4*l_h_x*1_3_1"/>
  <p:tag name="KSO_WM_TEMPLATE_CATEGORY" val="diagram"/>
  <p:tag name="KSO_WM_TEMPLATE_INDEX" val="20227932"/>
  <p:tag name="KSO_WM_UNIT_LAYERLEVEL" val="1_1_1"/>
  <p:tag name="KSO_WM_TAG_VERSION" val="1.0"/>
  <p:tag name="KSO_WM_BEAUTIFY_FLAG" val="#wm#"/>
  <p:tag name="KSO_WM_UNIT_USESOURCEFORMAT_APPLY" val="1"/>
</p:tagLst>
</file>

<file path=ppt/tags/tag484.xml><?xml version="1.0" encoding="utf-8"?>
<p:tagLst xmlns:p="http://schemas.openxmlformats.org/presentationml/2006/main">
  <p:tag name="KSO_WM_UNIT_SUBTYPE" val="a"/>
  <p:tag name="KSO_WM_UNIT_PRESET_TEXT" val="单击此处输入你的正文，思想的提炼为了最终演示发布"/>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27932_4*l_h_f*1_3_1"/>
  <p:tag name="KSO_WM_TEMPLATE_CATEGORY" val="diagram"/>
  <p:tag name="KSO_WM_TEMPLATE_INDEX" val="20227932"/>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48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227932_4*l_h_i*1_4_1"/>
  <p:tag name="KSO_WM_TEMPLATE_CATEGORY" val="diagram"/>
  <p:tag name="KSO_WM_TEMPLATE_INDEX" val="20227932"/>
  <p:tag name="KSO_WM_UNIT_LAYERLEVEL" val="1_1_1"/>
  <p:tag name="KSO_WM_TAG_VERSION" val="1.0"/>
  <p:tag name="KSO_WM_BEAUTIFY_FLAG" val="#wm#"/>
  <p:tag name="KSO_WM_UNIT_FILL_FORE_SCHEMECOLOR_INDEX" val="9"/>
  <p:tag name="KSO_WM_UNIT_FILL_TYPE" val="1"/>
  <p:tag name="KSO_WM_UNIT_SHADOW_SCHEMECOLOR_INDEX" val="9"/>
  <p:tag name="KSO_WM_UNIT_TEXT_FILL_FORE_SCHEMECOLOR_INDEX" val="2"/>
  <p:tag name="KSO_WM_UNIT_TEXT_FILL_TYPE" val="1"/>
  <p:tag name="KSO_WM_UNIT_USESOURCEFORMAT_APPLY" val="1"/>
</p:tagLst>
</file>

<file path=ppt/tags/tag48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20227932_4*l_h_i*1_4_2"/>
  <p:tag name="KSO_WM_TEMPLATE_CATEGORY" val="diagram"/>
  <p:tag name="KSO_WM_TEMPLATE_INDEX" val="20227932"/>
  <p:tag name="KSO_WM_UNIT_LAYERLEVEL" val="1_1_1"/>
  <p:tag name="KSO_WM_TAG_VERSION" val="1.0"/>
  <p:tag name="KSO_WM_BEAUTIFY_FLAG" val="#wm#"/>
  <p:tag name="KSO_WM_UNIT_FILL_FORE_SCHEMECOLOR_INDEX" val="9"/>
  <p:tag name="KSO_WM_UNIT_FILL_TYPE" val="1"/>
  <p:tag name="KSO_WM_UNIT_TEXT_FILL_FORE_SCHEMECOLOR_INDEX" val="2"/>
  <p:tag name="KSO_WM_UNIT_TEXT_FILL_TYPE" val="1"/>
  <p:tag name="KSO_WM_UNIT_USESOURCEFORMAT_APPLY" val="1"/>
</p:tagLst>
</file>

<file path=ppt/tags/tag48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ID" val="diagram20227932_4*l_h_i*1_4_3"/>
  <p:tag name="KSO_WM_TEMPLATE_CATEGORY" val="diagram"/>
  <p:tag name="KSO_WM_TEMPLATE_INDEX" val="20227932"/>
  <p:tag name="KSO_WM_UNIT_LAYERLEVEL" val="1_1_1"/>
  <p:tag name="KSO_WM_TAG_VERSION" val="1.0"/>
  <p:tag name="KSO_WM_BEAUTIFY_FLAG" val="#wm#"/>
  <p:tag name="KSO_WM_UNIT_FILL_FORE_SCHEMECOLOR_INDEX" val="9"/>
  <p:tag name="KSO_WM_UNIT_FILL_TYPE" val="1"/>
  <p:tag name="KSO_WM_UNIT_TEXT_FILL_FORE_SCHEMECOLOR_INDEX" val="2"/>
  <p:tag name="KSO_WM_UNIT_TEXT_FILL_TYPE" val="1"/>
  <p:tag name="KSO_WM_UNIT_USESOURCEFORMAT_APPLY" val="1"/>
</p:tagLst>
</file>

<file path=ppt/tags/tag488.xml><?xml version="1.0" encoding="utf-8"?>
<p:tagLst xmlns:p="http://schemas.openxmlformats.org/presentationml/2006/main">
  <p:tag name="KSO_WM_UNIT_VALUE" val="120*120"/>
  <p:tag name="KSO_WM_UNIT_HIGHLIGHT" val="0"/>
  <p:tag name="KSO_WM_UNIT_COMPATIBLE" val="0"/>
  <p:tag name="KSO_WM_UNIT_DIAGRAM_ISNUMVISUAL" val="0"/>
  <p:tag name="KSO_WM_UNIT_DIAGRAM_ISREFERUNIT" val="0"/>
  <p:tag name="KSO_WM_DIAGRAM_GROUP_CODE" val="l1-1"/>
  <p:tag name="KSO_WM_UNIT_TYPE" val="l_h_x"/>
  <p:tag name="KSO_WM_UNIT_INDEX" val="1_4_1"/>
  <p:tag name="KSO_WM_UNIT_ID" val="diagram20227932_4*l_h_x*1_4_1"/>
  <p:tag name="KSO_WM_TEMPLATE_CATEGORY" val="diagram"/>
  <p:tag name="KSO_WM_TEMPLATE_INDEX" val="20227932"/>
  <p:tag name="KSO_WM_UNIT_LAYERLEVEL" val="1_1_1"/>
  <p:tag name="KSO_WM_TAG_VERSION" val="1.0"/>
  <p:tag name="KSO_WM_BEAUTIFY_FLAG" val="#wm#"/>
  <p:tag name="KSO_WM_UNIT_USESOURCEFORMAT_APPLY" val="1"/>
</p:tagLst>
</file>

<file path=ppt/tags/tag489.xml><?xml version="1.0" encoding="utf-8"?>
<p:tagLst xmlns:p="http://schemas.openxmlformats.org/presentationml/2006/main">
  <p:tag name="KSO_WM_UNIT_SUBTYPE" val="a"/>
  <p:tag name="KSO_WM_UNIT_PRESET_TEXT" val="单击此处输入你的正文，思想的提炼为了最终演示发布"/>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227932_4*l_h_f*1_4_1"/>
  <p:tag name="KSO_WM_TEMPLATE_CATEGORY" val="diagram"/>
  <p:tag name="KSO_WM_TEMPLATE_INDEX" val="20227932"/>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49.xml><?xml version="1.0" encoding="utf-8"?>
<p:tagLst xmlns:p="http://schemas.openxmlformats.org/presentationml/2006/main">
  <p:tag name="KSO_WM_UNIT_FILL_FORE_SCHEMECOLOR_INDEX_BRIGHTNESS" val="0"/>
  <p:tag name="KSO_WM_UNIT_FILL_FORE_SCHEMECOLOR_INDEX" val="16"/>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TEMPLATE_CATEGORY" val="diagram"/>
  <p:tag name="KSO_WM_TEMPLATE_INDEX" val="20227935"/>
  <p:tag name="KSO_WM_TAG_VERSION" val="1.0"/>
  <p:tag name="KSO_WM_BEAUTIFY_FLAG" val="#wm#"/>
  <p:tag name="KSO_WM_DIAGRAM_GROUP_CODE" val="l1-1"/>
  <p:tag name="KSO_WM_UNIT_TYPE" val="l_h_i"/>
  <p:tag name="KSO_WM_UNIT_INDEX" val="1_1_2"/>
  <p:tag name="KSO_WM_UNIT_ID" val="diagram20227935_4*l_h_i*1_1_2"/>
  <p:tag name="KSO_WM_UNIT_LAYERLEVEL" val="1_1_1"/>
  <p:tag name="KSO_WM_UNIT_USESOURCEFORMAT_APPLY" val="1"/>
</p:tagLst>
</file>

<file path=ppt/tags/tag490.xml><?xml version="1.0" encoding="utf-8"?>
<p:tagLst xmlns:p="http://schemas.openxmlformats.org/presentationml/2006/main">
  <p:tag name="KSO_WM_SPECIAL_SOURCE" val="bdnull"/>
  <p:tag name="KSO_WM_SLIDE_ID" val="diagram20227932_4"/>
  <p:tag name="KSO_WM_TEMPLATE_SUBCATEGORY" val="0"/>
  <p:tag name="KSO_WM_TEMPLATE_MASTER_TYPE" val="1"/>
  <p:tag name="KSO_WM_TEMPLATE_COLOR_TYPE" val="0"/>
  <p:tag name="KSO_WM_SLIDE_INDEX" val="4"/>
  <p:tag name="KSO_WM_TAG_VERSION" val="1.0"/>
  <p:tag name="KSO_WM_BEAUTIFY_FLAG" val="#wm#"/>
  <p:tag name="KSO_WM_TEMPLATE_CATEGORY" val="diagram"/>
  <p:tag name="KSO_WM_TEMPLATE_INDEX" val="20227932"/>
  <p:tag name="KSO_WM_SLIDE_TYPE" val="text"/>
  <p:tag name="KSO_WM_SLIDE_SUBTYPE" val="diag"/>
  <p:tag name="KSO_WM_SLIDE_ITEM_CNT" val="4"/>
  <p:tag name="KSO_WM_SLIDE_SIZE" val="811.8*243.7"/>
  <p:tag name="KSO_WM_SLIDE_POSITION" val="74.15*158.7"/>
  <p:tag name="KSO_WM_DIAGRAM_GROUP_CODE" val="l1-1"/>
  <p:tag name="KSO_WM_SLIDE_DIAGTYPE" val="l"/>
  <p:tag name="KSO_WM_SLIDE_LAYOUT" val="a_l"/>
  <p:tag name="KSO_WM_SLIDE_LAYOUT_CNT" val="1_1"/>
</p:tagLst>
</file>

<file path=ppt/tags/tag491.xml><?xml version="1.0" encoding="utf-8"?>
<p:tagLst xmlns:p="http://schemas.openxmlformats.org/presentationml/2006/main">
  <p:tag name="KSO_WM_BEAUTIFY_FLAG" val="#wm#"/>
  <p:tag name="KSO_WM_TEMPLATE_CATEGORY" val="custom"/>
  <p:tag name="KSO_WM_TEMPLATE_INDEX" val="20205081"/>
</p:tagLst>
</file>

<file path=ppt/tags/tag492.xml><?xml version="1.0" encoding="utf-8"?>
<p:tagLst xmlns:p="http://schemas.openxmlformats.org/presentationml/2006/main">
  <p:tag name="KSO_WM_BEAUTIFY_FLAG" val="#wm#"/>
  <p:tag name="KSO_WM_TEMPLATE_CATEGORY" val="custom"/>
  <p:tag name="KSO_WM_TEMPLATE_INDEX" val="20205081"/>
</p:tagLst>
</file>

<file path=ppt/tags/tag493.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494.xml><?xml version="1.0" encoding="utf-8"?>
<p:tagLst xmlns:p="http://schemas.openxmlformats.org/presentationml/2006/main">
  <p:tag name="COMMONDATA" val="eyJoZGlkIjoiYThkMzk3NzM1NjI1NTg5NjFmNzQyY2UyOTg2MjEzNGMifQ=="/>
</p:tagLst>
</file>

<file path=ppt/tags/tag5.xml><?xml version="1.0" encoding="utf-8"?>
<p:tagLst xmlns:p="http://schemas.openxmlformats.org/presentationml/2006/main">
  <p:tag name="KSO_WM_BEAUTIFY_FLAG" val="#wm#"/>
  <p:tag name="KSO_WM_TEMPLATE_CATEGORY" val="custom"/>
  <p:tag name="KSO_WM_TEMPLATE_INDEX" val="20205081"/>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7935"/>
  <p:tag name="KSO_WM_TAG_VERSION" val="1.0"/>
  <p:tag name="KSO_WM_BEAUTIFY_FLAG" val="#wm#"/>
  <p:tag name="KSO_WM_UNIT_SUBTYPE" val="a"/>
  <p:tag name="KSO_WM_UNIT_PRESET_TEXT" val="单击此处输入你的正文字是您思想的"/>
  <p:tag name="KSO_WM_UNIT_NOCLEAR" val="0"/>
  <p:tag name="KSO_WM_UNIT_VALUE" val="20"/>
  <p:tag name="KSO_WM_DIAGRAM_GROUP_CODE" val="l1-1"/>
  <p:tag name="KSO_WM_UNIT_TYPE" val="l_h_f"/>
  <p:tag name="KSO_WM_UNIT_INDEX" val="1_1_1"/>
  <p:tag name="KSO_WM_UNIT_ID" val="diagram20227935_4*l_h_f*1_1_1"/>
  <p:tag name="KSO_WM_UNIT_LAYERLEVEL" val="1_1_1"/>
  <p:tag name="KSO_WM_UNIT_TEXT_FILL_FORE_SCHEMECOLOR_INDEX" val="13"/>
  <p:tag name="KSO_WM_UNIT_TEXT_FILL_TYPE" val="1"/>
  <p:tag name="KSO_WM_UNIT_USESOURCEFORMAT_APPLY" val="1"/>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7935"/>
  <p:tag name="KSO_WM_TAG_VERSION" val="1.0"/>
  <p:tag name="KSO_WM_BEAUTIFY_FLAG" val="#wm#"/>
  <p:tag name="KSO_WM_UNIT_ISCONTENTSTITLE" val="0"/>
  <p:tag name="KSO_WM_UNIT_ISNUMDGMTITLE" val="0"/>
  <p:tag name="KSO_WM_UNIT_PRESET_TEXT" val="添加标题"/>
  <p:tag name="KSO_WM_UNIT_NOCLEAR" val="0"/>
  <p:tag name="KSO_WM_DIAGRAM_GROUP_CODE" val="l1-1"/>
  <p:tag name="KSO_WM_UNIT_TYPE" val="l_h_a"/>
  <p:tag name="KSO_WM_UNIT_INDEX" val="1_1_1"/>
  <p:tag name="KSO_WM_UNIT_ID" val="diagram20227935_4*l_h_a*1_1_1"/>
  <p:tag name="KSO_WM_UNIT_LAYERLEVEL" val="1_1_1"/>
  <p:tag name="KSO_WM_UNIT_TEXT_FILL_FORE_SCHEMECOLOR_INDEX" val="5"/>
  <p:tag name="KSO_WM_UNIT_TEXT_FILL_TYPE" val="1"/>
  <p:tag name="KSO_WM_UNIT_USESOURCEFORMAT_APPLY" val="1"/>
</p:tagLst>
</file>

<file path=ppt/tags/tag52.xml><?xml version="1.0" encoding="utf-8"?>
<p:tagLst xmlns:p="http://schemas.openxmlformats.org/presentationml/2006/main">
  <p:tag name="KSO_WM_UNIT_FILL_FORE_SCHEMECOLOR_INDEX_BRIGHTNESS" val="0"/>
  <p:tag name="KSO_WM_UNIT_FILL_FORE_SCHEMECOLOR_INDEX" val="6"/>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TEMPLATE_CATEGORY" val="diagram"/>
  <p:tag name="KSO_WM_TEMPLATE_INDEX" val="20227935"/>
  <p:tag name="KSO_WM_TAG_VERSION" val="1.0"/>
  <p:tag name="KSO_WM_BEAUTIFY_FLAG" val="#wm#"/>
  <p:tag name="KSO_WM_DIAGRAM_GROUP_CODE" val="l1-1"/>
  <p:tag name="KSO_WM_UNIT_TYPE" val="l_h_i"/>
  <p:tag name="KSO_WM_UNIT_INDEX" val="1_2_1"/>
  <p:tag name="KSO_WM_UNIT_ID" val="diagram20227935_4*l_h_i*1_2_1"/>
  <p:tag name="KSO_WM_UNIT_LAYERLEVEL" val="1_1_1"/>
  <p:tag name="KSO_WM_UNIT_USESOURCEFORMAT_APPLY" val="1"/>
</p:tagLst>
</file>

<file path=ppt/tags/tag53.xml><?xml version="1.0" encoding="utf-8"?>
<p:tagLst xmlns:p="http://schemas.openxmlformats.org/presentationml/2006/main">
  <p:tag name="KSO_WM_UNIT_FILL_FORE_SCHEMECOLOR_INDEX_BRIGHTNESS" val="0"/>
  <p:tag name="KSO_WM_UNIT_FILL_FORE_SCHEMECOLOR_INDEX" val="16"/>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TEMPLATE_CATEGORY" val="diagram"/>
  <p:tag name="KSO_WM_TEMPLATE_INDEX" val="20227935"/>
  <p:tag name="KSO_WM_TAG_VERSION" val="1.0"/>
  <p:tag name="KSO_WM_BEAUTIFY_FLAG" val="#wm#"/>
  <p:tag name="KSO_WM_DIAGRAM_GROUP_CODE" val="l1-1"/>
  <p:tag name="KSO_WM_UNIT_TYPE" val="l_h_i"/>
  <p:tag name="KSO_WM_UNIT_INDEX" val="1_2_2"/>
  <p:tag name="KSO_WM_UNIT_ID" val="diagram20227935_4*l_h_i*1_2_2"/>
  <p:tag name="KSO_WM_UNIT_LAYERLEVEL" val="1_1_1"/>
  <p:tag name="KSO_WM_UNIT_USESOURCEFORMAT_APPLY" val="1"/>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7935"/>
  <p:tag name="KSO_WM_TAG_VERSION" val="1.0"/>
  <p:tag name="KSO_WM_BEAUTIFY_FLAG" val="#wm#"/>
  <p:tag name="KSO_WM_UNIT_SUBTYPE" val="a"/>
  <p:tag name="KSO_WM_UNIT_PRESET_TEXT" val="单击此处输入你的正文字是您思想的"/>
  <p:tag name="KSO_WM_UNIT_NOCLEAR" val="0"/>
  <p:tag name="KSO_WM_UNIT_VALUE" val="20"/>
  <p:tag name="KSO_WM_DIAGRAM_GROUP_CODE" val="l1-1"/>
  <p:tag name="KSO_WM_UNIT_TYPE" val="l_h_f"/>
  <p:tag name="KSO_WM_UNIT_INDEX" val="1_2_1"/>
  <p:tag name="KSO_WM_UNIT_ID" val="diagram20227935_4*l_h_f*1_2_1"/>
  <p:tag name="KSO_WM_UNIT_LAYERLEVEL" val="1_1_1"/>
  <p:tag name="KSO_WM_UNIT_TEXT_FILL_FORE_SCHEMECOLOR_INDEX" val="13"/>
  <p:tag name="KSO_WM_UNIT_TEXT_FILL_TYPE" val="1"/>
  <p:tag name="KSO_WM_UNIT_USESOURCEFORMAT_APPLY" val="1"/>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7935"/>
  <p:tag name="KSO_WM_TAG_VERSION" val="1.0"/>
  <p:tag name="KSO_WM_BEAUTIFY_FLAG" val="#wm#"/>
  <p:tag name="KSO_WM_UNIT_ISCONTENTSTITLE" val="0"/>
  <p:tag name="KSO_WM_UNIT_ISNUMDGMTITLE" val="0"/>
  <p:tag name="KSO_WM_UNIT_PRESET_TEXT" val="添加标题"/>
  <p:tag name="KSO_WM_UNIT_NOCLEAR" val="0"/>
  <p:tag name="KSO_WM_DIAGRAM_GROUP_CODE" val="l1-1"/>
  <p:tag name="KSO_WM_UNIT_TYPE" val="l_h_a"/>
  <p:tag name="KSO_WM_UNIT_INDEX" val="1_2_1"/>
  <p:tag name="KSO_WM_UNIT_ID" val="diagram20227935_4*l_h_a*1_2_1"/>
  <p:tag name="KSO_WM_UNIT_LAYERLEVEL" val="1_1_1"/>
  <p:tag name="KSO_WM_UNIT_TEXT_FILL_FORE_SCHEMECOLOR_INDEX" val="6"/>
  <p:tag name="KSO_WM_UNIT_TEXT_FILL_TYPE" val="1"/>
  <p:tag name="KSO_WM_UNIT_USESOURCEFORMAT_APPLY" val="1"/>
</p:tagLst>
</file>

<file path=ppt/tags/tag56.xml><?xml version="1.0" encoding="utf-8"?>
<p:tagLst xmlns:p="http://schemas.openxmlformats.org/presentationml/2006/main">
  <p:tag name="KSO_WM_UNIT_FILL_FORE_SCHEMECOLOR_INDEX_BRIGHTNESS" val="0"/>
  <p:tag name="KSO_WM_UNIT_FILL_FORE_SCHEMECOLOR_INDEX" val="7"/>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TEMPLATE_CATEGORY" val="diagram"/>
  <p:tag name="KSO_WM_TEMPLATE_INDEX" val="20227935"/>
  <p:tag name="KSO_WM_TAG_VERSION" val="1.0"/>
  <p:tag name="KSO_WM_BEAUTIFY_FLAG" val="#wm#"/>
  <p:tag name="KSO_WM_DIAGRAM_GROUP_CODE" val="l1-1"/>
  <p:tag name="KSO_WM_UNIT_TYPE" val="l_h_i"/>
  <p:tag name="KSO_WM_UNIT_INDEX" val="1_3_1"/>
  <p:tag name="KSO_WM_UNIT_ID" val="diagram20227935_4*l_h_i*1_3_1"/>
  <p:tag name="KSO_WM_UNIT_LAYERLEVEL" val="1_1_1"/>
  <p:tag name="KSO_WM_UNIT_USESOURCEFORMAT_APPLY" val="1"/>
</p:tagLst>
</file>

<file path=ppt/tags/tag57.xml><?xml version="1.0" encoding="utf-8"?>
<p:tagLst xmlns:p="http://schemas.openxmlformats.org/presentationml/2006/main">
  <p:tag name="KSO_WM_UNIT_FILL_FORE_SCHEMECOLOR_INDEX_BRIGHTNESS" val="0"/>
  <p:tag name="KSO_WM_UNIT_FILL_FORE_SCHEMECOLOR_INDEX" val="16"/>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TEMPLATE_CATEGORY" val="diagram"/>
  <p:tag name="KSO_WM_TEMPLATE_INDEX" val="20227935"/>
  <p:tag name="KSO_WM_TAG_VERSION" val="1.0"/>
  <p:tag name="KSO_WM_BEAUTIFY_FLAG" val="#wm#"/>
  <p:tag name="KSO_WM_DIAGRAM_GROUP_CODE" val="l1-1"/>
  <p:tag name="KSO_WM_UNIT_TYPE" val="l_h_i"/>
  <p:tag name="KSO_WM_UNIT_INDEX" val="1_3_2"/>
  <p:tag name="KSO_WM_UNIT_ID" val="diagram20227935_4*l_h_i*1_3_2"/>
  <p:tag name="KSO_WM_UNIT_LAYERLEVEL" val="1_1_1"/>
  <p:tag name="KSO_WM_UNIT_USESOURCEFORMAT_APPLY" val="1"/>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7935"/>
  <p:tag name="KSO_WM_TAG_VERSION" val="1.0"/>
  <p:tag name="KSO_WM_BEAUTIFY_FLAG" val="#wm#"/>
  <p:tag name="KSO_WM_UNIT_SUBTYPE" val="a"/>
  <p:tag name="KSO_WM_UNIT_PRESET_TEXT" val="单击此处输入你的正文字是您思想的"/>
  <p:tag name="KSO_WM_UNIT_NOCLEAR" val="0"/>
  <p:tag name="KSO_WM_UNIT_VALUE" val="20"/>
  <p:tag name="KSO_WM_DIAGRAM_GROUP_CODE" val="l1-1"/>
  <p:tag name="KSO_WM_UNIT_TYPE" val="l_h_f"/>
  <p:tag name="KSO_WM_UNIT_INDEX" val="1_3_1"/>
  <p:tag name="KSO_WM_UNIT_ID" val="diagram20227935_4*l_h_f*1_3_1"/>
  <p:tag name="KSO_WM_UNIT_LAYERLEVEL" val="1_1_1"/>
  <p:tag name="KSO_WM_UNIT_TEXT_FILL_FORE_SCHEMECOLOR_INDEX" val="13"/>
  <p:tag name="KSO_WM_UNIT_TEXT_FILL_TYPE" val="1"/>
  <p:tag name="KSO_WM_UNIT_USESOURCEFORMAT_APPLY" val="1"/>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7935"/>
  <p:tag name="KSO_WM_TAG_VERSION" val="1.0"/>
  <p:tag name="KSO_WM_BEAUTIFY_FLAG" val="#wm#"/>
  <p:tag name="KSO_WM_UNIT_ISCONTENTSTITLE" val="0"/>
  <p:tag name="KSO_WM_UNIT_ISNUMDGMTITLE" val="0"/>
  <p:tag name="KSO_WM_UNIT_PRESET_TEXT" val="添加标题"/>
  <p:tag name="KSO_WM_UNIT_NOCLEAR" val="0"/>
  <p:tag name="KSO_WM_DIAGRAM_GROUP_CODE" val="l1-1"/>
  <p:tag name="KSO_WM_UNIT_TYPE" val="l_h_a"/>
  <p:tag name="KSO_WM_UNIT_INDEX" val="1_3_1"/>
  <p:tag name="KSO_WM_UNIT_ID" val="diagram20227935_4*l_h_a*1_3_1"/>
  <p:tag name="KSO_WM_UNIT_LAYERLEVEL" val="1_1_1"/>
  <p:tag name="KSO_WM_UNIT_TEXT_FILL_FORE_SCHEMECOLOR_INDEX" val="7"/>
  <p:tag name="KSO_WM_UNIT_TEXT_FILL_TYPE" val="1"/>
  <p:tag name="KSO_WM_UNIT_USESOURCEFORMAT_APPLY" val="1"/>
</p:tagLst>
</file>

<file path=ppt/tags/tag6.xml><?xml version="1.0" encoding="utf-8"?>
<p:tagLst xmlns:p="http://schemas.openxmlformats.org/presentationml/2006/main">
  <p:tag name="KSO_WM_UNIT_BLOCK" val="0"/>
  <p:tag name="KSO_WM_UNIT_DEC_AREA_ID" val="35a81cb8d5e045398372547216584a43"/>
  <p:tag name="KSO_WM_UNIT_ISCONTENTSTITLE" val="0"/>
  <p:tag name="KSO_WM_UNIT_ISNUMDGMTITLE" val="0"/>
  <p:tag name="KSO_WM_UNIT_PRESET_TEXT" val="单击此处添加标题"/>
  <p:tag name="KSO_WM_UNIT_NOCLEAR" val="0"/>
  <p:tag name="KSO_WM_UNIT_HIGHLIGHT" val="0"/>
  <p:tag name="KSO_WM_UNIT_COMPATIBLE" val="0"/>
  <p:tag name="KSO_WM_UNIT_DIAGRAM_ISNUMVISUAL" val="0"/>
  <p:tag name="KSO_WM_UNIT_DIAGRAM_ISREFERUNIT" val="0"/>
  <p:tag name="KSO_WM_UNIT_TYPE" val="l_h_a"/>
  <p:tag name="KSO_WM_UNIT_INDEX" val="1_1_1"/>
  <p:tag name="KSO_WM_UNIT_ID" val="custom20224478_3*l_h_a*1_1_1"/>
  <p:tag name="KSO_WM_TEMPLATE_CATEGORY" val="custom"/>
  <p:tag name="KSO_WM_TEMPLATE_INDEX" val="20224478"/>
  <p:tag name="KSO_WM_UNIT_LAYERLEVEL" val="1_1_1"/>
  <p:tag name="KSO_WM_TAG_VERSION" val="1.0"/>
  <p:tag name="KSO_WM_BEAUTIFY_FLAG" val="#wm#"/>
  <p:tag name="KSO_WM_DIAGRAM_GROUP_CODE" val="l1-1"/>
  <p:tag name="KSO_WM_UNIT_VALUE" val="10"/>
  <p:tag name="KSO_WM_CHIP_GROUPID" val="625cde1bfa96911f219257f2"/>
  <p:tag name="KSO_WM_CHIP_XID" val="625ce135fa96911f21925805"/>
  <p:tag name="KSO_WM_UNIT_TEXT_FILL_FORE_SCHEMECOLOR_INDEX_BRIGHTNESS" val="0"/>
  <p:tag name="KSO_WM_UNIT_TEXT_FILL_FORE_SCHEMECOLOR_INDEX" val="13"/>
  <p:tag name="KSO_WM_UNIT_TEXT_FILL_TYPE" val="1"/>
  <p:tag name="KSO_WM_UNIT_USESOURCEFORMAT_APPLY" val="1"/>
</p:tagLst>
</file>

<file path=ppt/tags/tag60.xml><?xml version="1.0" encoding="utf-8"?>
<p:tagLst xmlns:p="http://schemas.openxmlformats.org/presentationml/2006/main">
  <p:tag name="KSO_WM_UNIT_FILL_FORE_SCHEMECOLOR_INDEX_BRIGHTNESS" val="0"/>
  <p:tag name="KSO_WM_UNIT_FILL_FORE_SCHEMECOLOR_INDEX" val="16"/>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TEMPLATE_CATEGORY" val="diagram"/>
  <p:tag name="KSO_WM_TEMPLATE_INDEX" val="20227935"/>
  <p:tag name="KSO_WM_TAG_VERSION" val="1.0"/>
  <p:tag name="KSO_WM_BEAUTIFY_FLAG" val="#wm#"/>
  <p:tag name="KSO_WM_DIAGRAM_GROUP_CODE" val="l1-1"/>
  <p:tag name="KSO_WM_UNIT_TYPE" val="l_h_i"/>
  <p:tag name="KSO_WM_UNIT_INDEX" val="1_4_2"/>
  <p:tag name="KSO_WM_UNIT_ID" val="diagram20227935_4*l_h_i*1_4_2"/>
  <p:tag name="KSO_WM_UNIT_LAYERLEVEL" val="1_1_1"/>
  <p:tag name="KSO_WM_UNIT_USESOURCEFORMAT_APPLY" val="1"/>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7935"/>
  <p:tag name="KSO_WM_TAG_VERSION" val="1.0"/>
  <p:tag name="KSO_WM_BEAUTIFY_FLAG" val="#wm#"/>
  <p:tag name="KSO_WM_UNIT_SUBTYPE" val="a"/>
  <p:tag name="KSO_WM_UNIT_PRESET_TEXT" val="单击此处输入你的正文字是您思想的"/>
  <p:tag name="KSO_WM_UNIT_NOCLEAR" val="0"/>
  <p:tag name="KSO_WM_UNIT_VALUE" val="20"/>
  <p:tag name="KSO_WM_DIAGRAM_GROUP_CODE" val="l1-1"/>
  <p:tag name="KSO_WM_UNIT_TYPE" val="l_h_f"/>
  <p:tag name="KSO_WM_UNIT_INDEX" val="1_4_1"/>
  <p:tag name="KSO_WM_UNIT_ID" val="diagram20227935_4*l_h_f*1_4_1"/>
  <p:tag name="KSO_WM_UNIT_LAYERLEVEL" val="1_1_1"/>
  <p:tag name="KSO_WM_UNIT_TEXT_FILL_FORE_SCHEMECOLOR_INDEX" val="13"/>
  <p:tag name="KSO_WM_UNIT_TEXT_FILL_TYPE" val="1"/>
  <p:tag name="KSO_WM_UNIT_USESOURCEFORMAT_APPLY" val="1"/>
</p:tagLst>
</file>

<file path=ppt/tags/tag62.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7935"/>
  <p:tag name="KSO_WM_TAG_VERSION" val="1.0"/>
  <p:tag name="KSO_WM_BEAUTIFY_FLAG" val="#wm#"/>
  <p:tag name="KSO_WM_UNIT_ISCONTENTSTITLE" val="0"/>
  <p:tag name="KSO_WM_UNIT_ISNUMDGMTITLE" val="0"/>
  <p:tag name="KSO_WM_UNIT_PRESET_TEXT" val="添加标题"/>
  <p:tag name="KSO_WM_UNIT_NOCLEAR" val="0"/>
  <p:tag name="KSO_WM_DIAGRAM_GROUP_CODE" val="l1-1"/>
  <p:tag name="KSO_WM_UNIT_TYPE" val="l_h_a"/>
  <p:tag name="KSO_WM_UNIT_INDEX" val="1_4_1"/>
  <p:tag name="KSO_WM_UNIT_ID" val="diagram20227935_4*l_h_a*1_4_1"/>
  <p:tag name="KSO_WM_UNIT_LAYERLEVEL" val="1_1_1"/>
  <p:tag name="KSO_WM_UNIT_TEXT_FILL_FORE_SCHEMECOLOR_INDEX" val="8"/>
  <p:tag name="KSO_WM_UNIT_TEXT_FILL_TYPE" val="1"/>
  <p:tag name="KSO_WM_UNIT_USESOURCEFORMAT_APPLY" val="1"/>
</p:tagLst>
</file>

<file path=ppt/tags/tag63.xml><?xml version="1.0" encoding="utf-8"?>
<p:tagLst xmlns:p="http://schemas.openxmlformats.org/presentationml/2006/main">
  <p:tag name="KSO_WM_SPECIAL_SOURCE" val="bdnull"/>
  <p:tag name="KSO_WM_SLIDE_ID" val="diagram20227935_4"/>
  <p:tag name="KSO_WM_TEMPLATE_SUBCATEGORY" val="0"/>
  <p:tag name="KSO_WM_TEMPLATE_MASTER_TYPE" val="1"/>
  <p:tag name="KSO_WM_TEMPLATE_COLOR_TYPE" val="0"/>
  <p:tag name="KSO_WM_SLIDE_INDEX" val="4"/>
  <p:tag name="KSO_WM_TAG_VERSION" val="1.0"/>
  <p:tag name="KSO_WM_BEAUTIFY_FLAG" val="#wm#"/>
  <p:tag name="KSO_WM_TEMPLATE_CATEGORY" val="diagram"/>
  <p:tag name="KSO_WM_TEMPLATE_INDEX" val="20227935"/>
  <p:tag name="KSO_WM_SLIDE_TYPE" val="text"/>
  <p:tag name="KSO_WM_SLIDE_SUBTYPE" val="diag"/>
  <p:tag name="KSO_WM_SLIDE_ITEM_CNT" val="4"/>
  <p:tag name="KSO_WM_SLIDE_SIZE" val="688.75*279.1"/>
  <p:tag name="KSO_WM_SLIDE_POSITION" val="135.65*151.2"/>
  <p:tag name="KSO_WM_DIAGRAM_GROUP_CODE" val="l1-1"/>
  <p:tag name="KSO_WM_SLIDE_DIAGTYPE" val="l"/>
  <p:tag name="KSO_WM_SLIDE_LAYOUT" val="a_l"/>
  <p:tag name="KSO_WM_SLIDE_LAYOUT_CNT" val="1_1"/>
</p:tagLst>
</file>

<file path=ppt/tags/tag6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20228075_4*l_i*1_1"/>
  <p:tag name="KSO_WM_TEMPLATE_CATEGORY" val="diagram"/>
  <p:tag name="KSO_WM_TEMPLATE_INDEX" val="20228075"/>
  <p:tag name="KSO_WM_UNIT_LAYERLEVEL" val="1_1"/>
  <p:tag name="KSO_WM_TAG_VERSION" val="1.0"/>
  <p:tag name="KSO_WM_BEAUTIFY_FLAG" val="#wm#"/>
  <p:tag name="KSO_WM_UNIT_LINE_FORE_SCHEMECOLOR_INDEX" val="5"/>
  <p:tag name="KSO_WM_UNIT_LINE_FILL_TYPE" val="2"/>
  <p:tag name="KSO_WM_UNIT_TEXT_FILL_FORE_SCHEMECOLOR_INDEX" val="2"/>
  <p:tag name="KSO_WM_UNIT_TEXT_FILL_TYPE" val="1"/>
  <p:tag name="KSO_WM_UNIT_USESOURCEFORMAT_APPLY" val="1"/>
</p:tagLst>
</file>

<file path=ppt/tags/tag6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28075_4*l_h_i*1_1_1"/>
  <p:tag name="KSO_WM_TEMPLATE_CATEGORY" val="diagram"/>
  <p:tag name="KSO_WM_TEMPLATE_INDEX" val="20228075"/>
  <p:tag name="KSO_WM_UNIT_LAYERLEVEL" val="1_1_1"/>
  <p:tag name="KSO_WM_TAG_VERSION" val="1.0"/>
  <p:tag name="KSO_WM_BEAUTIFY_FLAG" val="#wm#"/>
  <p:tag name="KSO_WM_UNIT_LINE_FORE_SCHEMECOLOR_INDEX" val="14"/>
  <p:tag name="KSO_WM_UNIT_LINE_FILL_TYPE" val="2"/>
  <p:tag name="KSO_WM_UNIT_TEXT_FILL_FORE_SCHEMECOLOR_INDEX" val="2"/>
  <p:tag name="KSO_WM_UNIT_TEXT_FILL_TYPE" val="1"/>
  <p:tag name="KSO_WM_UNIT_USESOURCEFORMAT_APPLY" val="1"/>
</p:tagLst>
</file>

<file path=ppt/tags/tag6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28075_4*l_h_i*1_1_2"/>
  <p:tag name="KSO_WM_TEMPLATE_CATEGORY" val="diagram"/>
  <p:tag name="KSO_WM_TEMPLATE_INDEX" val="20228075"/>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6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28075_4*l_h_i*1_2_1"/>
  <p:tag name="KSO_WM_TEMPLATE_CATEGORY" val="diagram"/>
  <p:tag name="KSO_WM_TEMPLATE_INDEX" val="20228075"/>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1"/>
</p:tagLst>
</file>

<file path=ppt/tags/tag6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28075_4*l_h_i*1_3_1"/>
  <p:tag name="KSO_WM_TEMPLATE_CATEGORY" val="diagram"/>
  <p:tag name="KSO_WM_TEMPLATE_INDEX" val="20228075"/>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1"/>
</p:tagLst>
</file>

<file path=ppt/tags/tag6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228075_4*l_h_i*1_4_1"/>
  <p:tag name="KSO_WM_TEMPLATE_CATEGORY" val="diagram"/>
  <p:tag name="KSO_WM_TEMPLATE_INDEX" val="20228075"/>
  <p:tag name="KSO_WM_UNIT_LAYERLEVEL" val="1_1_1"/>
  <p:tag name="KSO_WM_TAG_VERSION" val="1.0"/>
  <p:tag name="KSO_WM_BEAUTIFY_FLAG" val="#wm#"/>
  <p:tag name="KSO_WM_UNIT_FILL_FORE_SCHEMECOLOR_INDEX" val="9"/>
  <p:tag name="KSO_WM_UNIT_FILL_TYPE" val="1"/>
  <p:tag name="KSO_WM_UNIT_TEXT_FILL_FORE_SCHEMECOLOR_INDEX" val="2"/>
  <p:tag name="KSO_WM_UNIT_TEXT_FILL_TYPE" val="1"/>
  <p:tag name="KSO_WM_UNIT_USESOURCEFORMAT_APPLY" val="1"/>
</p:tagLst>
</file>

<file path=ppt/tags/tag7.xml><?xml version="1.0" encoding="utf-8"?>
<p:tagLst xmlns:p="http://schemas.openxmlformats.org/presentationml/2006/main">
  <p:tag name="KSO_WM_UNIT_BLOCK" val="0"/>
  <p:tag name="KSO_WM_UNIT_DEC_AREA_ID" val="fe5412bb000943da87f8572bdc22f9a7"/>
  <p:tag name="KSO_WM_UNIT_ISCONTENTSTITLE" val="0"/>
  <p:tag name="KSO_WM_UNIT_ISNUMDGMTITLE" val="0"/>
  <p:tag name="KSO_WM_UNIT_PRESET_TEXT" val="单击此处添加标题"/>
  <p:tag name="KSO_WM_UNIT_NOCLEAR" val="0"/>
  <p:tag name="KSO_WM_UNIT_HIGHLIGHT" val="0"/>
  <p:tag name="KSO_WM_UNIT_COMPATIBLE" val="0"/>
  <p:tag name="KSO_WM_UNIT_DIAGRAM_ISNUMVISUAL" val="0"/>
  <p:tag name="KSO_WM_UNIT_DIAGRAM_ISREFERUNIT" val="0"/>
  <p:tag name="KSO_WM_UNIT_TYPE" val="l_h_a"/>
  <p:tag name="KSO_WM_UNIT_INDEX" val="1_3_1"/>
  <p:tag name="KSO_WM_UNIT_ID" val="custom20224478_3*l_h_a*1_3_1"/>
  <p:tag name="KSO_WM_TEMPLATE_CATEGORY" val="custom"/>
  <p:tag name="KSO_WM_TEMPLATE_INDEX" val="20224478"/>
  <p:tag name="KSO_WM_UNIT_LAYERLEVEL" val="1_1_1"/>
  <p:tag name="KSO_WM_TAG_VERSION" val="1.0"/>
  <p:tag name="KSO_WM_BEAUTIFY_FLAG" val="#wm#"/>
  <p:tag name="KSO_WM_DIAGRAM_GROUP_CODE" val="l1-1"/>
  <p:tag name="KSO_WM_CHIP_GROUPID" val="625cde1bfa96911f219257f2"/>
  <p:tag name="KSO_WM_CHIP_XID" val="625ce135fa96911f21925805"/>
  <p:tag name="KSO_WM_UNIT_TEXT_FILL_FORE_SCHEMECOLOR_INDEX_BRIGHTNESS" val="0"/>
  <p:tag name="KSO_WM_UNIT_TEXT_FILL_FORE_SCHEMECOLOR_INDEX" val="13"/>
  <p:tag name="KSO_WM_UNIT_TEXT_FILL_TYPE" val="1"/>
  <p:tag name="KSO_WM_UNIT_VALUE" val="10"/>
  <p:tag name="KSO_WM_UNIT_USESOURCEFORMAT_APPLY" val="1"/>
</p:tagLst>
</file>

<file path=ppt/tags/tag7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28075_4*l_h_i*1_1_3"/>
  <p:tag name="KSO_WM_TEMPLATE_CATEGORY" val="diagram"/>
  <p:tag name="KSO_WM_TEMPLATE_INDEX" val="20228075"/>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1"/>
</p:tagLst>
</file>

<file path=ppt/tags/tag7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28075_4*l_h_i*1_2_2"/>
  <p:tag name="KSO_WM_TEMPLATE_CATEGORY" val="diagram"/>
  <p:tag name="KSO_WM_TEMPLATE_INDEX" val="20228075"/>
  <p:tag name="KSO_WM_UNIT_LAYERLEVEL" val="1_1_1"/>
  <p:tag name="KSO_WM_TAG_VERSION" val="1.0"/>
  <p:tag name="KSO_WM_BEAUTIFY_FLAG" val="#wm#"/>
  <p:tag name="KSO_WM_UNIT_LINE_FORE_SCHEMECOLOR_INDEX" val="14"/>
  <p:tag name="KSO_WM_UNIT_LINE_FILL_TYPE" val="2"/>
  <p:tag name="KSO_WM_UNIT_TEXT_FILL_FORE_SCHEMECOLOR_INDEX" val="2"/>
  <p:tag name="KSO_WM_UNIT_TEXT_FILL_TYPE" val="1"/>
  <p:tag name="KSO_WM_UNIT_USESOURCEFORMAT_APPLY" val="1"/>
</p:tagLst>
</file>

<file path=ppt/tags/tag7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28075_4*l_h_i*1_2_3"/>
  <p:tag name="KSO_WM_TEMPLATE_CATEGORY" val="diagram"/>
  <p:tag name="KSO_WM_TEMPLATE_INDEX" val="20228075"/>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 name="KSO_WM_UNIT_USESOURCEFORMAT_APPLY" val="1"/>
</p:tagLst>
</file>

<file path=ppt/tags/tag7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28075_4*l_h_i*1_3_2"/>
  <p:tag name="KSO_WM_TEMPLATE_CATEGORY" val="diagram"/>
  <p:tag name="KSO_WM_TEMPLATE_INDEX" val="20228075"/>
  <p:tag name="KSO_WM_UNIT_LAYERLEVEL" val="1_1_1"/>
  <p:tag name="KSO_WM_TAG_VERSION" val="1.0"/>
  <p:tag name="KSO_WM_BEAUTIFY_FLAG" val="#wm#"/>
  <p:tag name="KSO_WM_UNIT_LINE_FORE_SCHEMECOLOR_INDEX" val="14"/>
  <p:tag name="KSO_WM_UNIT_LINE_FILL_TYPE" val="2"/>
  <p:tag name="KSO_WM_UNIT_TEXT_FILL_FORE_SCHEMECOLOR_INDEX" val="2"/>
  <p:tag name="KSO_WM_UNIT_TEXT_FILL_TYPE" val="1"/>
  <p:tag name="KSO_WM_UNIT_USESOURCEFORMAT_APPLY" val="1"/>
</p:tagLst>
</file>

<file path=ppt/tags/tag7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228075_4*l_h_i*1_3_3"/>
  <p:tag name="KSO_WM_TEMPLATE_CATEGORY" val="diagram"/>
  <p:tag name="KSO_WM_TEMPLATE_INDEX" val="20228075"/>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 name="KSO_WM_UNIT_USESOURCEFORMAT_APPLY" val="1"/>
</p:tagLst>
</file>

<file path=ppt/tags/tag7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20228075_4*l_h_i*1_4_2"/>
  <p:tag name="KSO_WM_TEMPLATE_CATEGORY" val="diagram"/>
  <p:tag name="KSO_WM_TEMPLATE_INDEX" val="20228075"/>
  <p:tag name="KSO_WM_UNIT_LAYERLEVEL" val="1_1_1"/>
  <p:tag name="KSO_WM_TAG_VERSION" val="1.0"/>
  <p:tag name="KSO_WM_BEAUTIFY_FLAG" val="#wm#"/>
  <p:tag name="KSO_WM_UNIT_LINE_FORE_SCHEMECOLOR_INDEX" val="14"/>
  <p:tag name="KSO_WM_UNIT_LINE_FILL_TYPE" val="2"/>
  <p:tag name="KSO_WM_UNIT_TEXT_FILL_FORE_SCHEMECOLOR_INDEX" val="2"/>
  <p:tag name="KSO_WM_UNIT_TEXT_FILL_TYPE" val="1"/>
  <p:tag name="KSO_WM_UNIT_USESOURCEFORMAT_APPLY" val="1"/>
</p:tagLst>
</file>

<file path=ppt/tags/tag7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ID" val="diagram20228075_4*l_h_i*1_4_3"/>
  <p:tag name="KSO_WM_TEMPLATE_CATEGORY" val="diagram"/>
  <p:tag name="KSO_WM_TEMPLATE_INDEX" val="20228075"/>
  <p:tag name="KSO_WM_UNIT_LAYERLEVEL" val="1_1_1"/>
  <p:tag name="KSO_WM_TAG_VERSION" val="1.0"/>
  <p:tag name="KSO_WM_BEAUTIFY_FLAG" val="#wm#"/>
  <p:tag name="KSO_WM_UNIT_FILL_FORE_SCHEMECOLOR_INDEX" val="9"/>
  <p:tag name="KSO_WM_UNIT_FILL_TYPE" val="1"/>
  <p:tag name="KSO_WM_UNIT_TEXT_FILL_FORE_SCHEMECOLOR_INDEX" val="2"/>
  <p:tag name="KSO_WM_UNIT_TEXT_FILL_TYPE" val="1"/>
  <p:tag name="KSO_WM_UNIT_USESOURCEFORMAT_APPLY" val="1"/>
</p:tagLst>
</file>

<file path=ppt/tags/tag77.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28075_4*l_h_a*1_1_1"/>
  <p:tag name="KSO_WM_TEMPLATE_CATEGORY" val="diagram"/>
  <p:tag name="KSO_WM_TEMPLATE_INDEX" val="20228075"/>
  <p:tag name="KSO_WM_UNIT_LAYERLEVEL" val="1_1_1"/>
  <p:tag name="KSO_WM_TAG_VERSION" val="1.0"/>
  <p:tag name="KSO_WM_BEAUTIFY_FLAG" val="#wm#"/>
  <p:tag name="KSO_WM_UNIT_TEXT_FILL_FORE_SCHEMECOLOR_INDEX" val="14"/>
  <p:tag name="KSO_WM_UNIT_TEXT_FILL_TYPE" val="1"/>
  <p:tag name="KSO_WM_UNIT_USESOURCEFORMAT_APPLY" val="1"/>
</p:tagLst>
</file>

<file path=ppt/tags/tag78.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28075_4*l_h_a*1_2_1"/>
  <p:tag name="KSO_WM_TEMPLATE_CATEGORY" val="diagram"/>
  <p:tag name="KSO_WM_TEMPLATE_INDEX" val="20228075"/>
  <p:tag name="KSO_WM_UNIT_LAYERLEVEL" val="1_1_1"/>
  <p:tag name="KSO_WM_TAG_VERSION" val="1.0"/>
  <p:tag name="KSO_WM_BEAUTIFY_FLAG" val="#wm#"/>
  <p:tag name="KSO_WM_UNIT_TEXT_FILL_FORE_SCHEMECOLOR_INDEX" val="14"/>
  <p:tag name="KSO_WM_UNIT_TEXT_FILL_TYPE" val="1"/>
  <p:tag name="KSO_WM_UNIT_USESOURCEFORMAT_APPLY" val="1"/>
</p:tagLst>
</file>

<file path=ppt/tags/tag79.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28075_4*l_h_a*1_3_1"/>
  <p:tag name="KSO_WM_TEMPLATE_CATEGORY" val="diagram"/>
  <p:tag name="KSO_WM_TEMPLATE_INDEX" val="20228075"/>
  <p:tag name="KSO_WM_UNIT_LAYERLEVEL" val="1_1_1"/>
  <p:tag name="KSO_WM_TAG_VERSION" val="1.0"/>
  <p:tag name="KSO_WM_BEAUTIFY_FLAG" val="#wm#"/>
  <p:tag name="KSO_WM_UNIT_TEXT_FILL_FORE_SCHEMECOLOR_INDEX" val="14"/>
  <p:tag name="KSO_WM_UNIT_TEXT_FILL_TYPE" val="1"/>
  <p:tag name="KSO_WM_UNIT_USESOURCEFORMAT_APPLY" val="1"/>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custom20224285_2*l_h_i*1_2_1"/>
  <p:tag name="KSO_WM_TEMPLATE_CATEGORY" val="custom"/>
  <p:tag name="KSO_WM_TEMPLATE_INDEX" val="20224285"/>
  <p:tag name="KSO_WM_UNIT_LAYERLEVEL" val="1_1_1"/>
  <p:tag name="KSO_WM_TAG_VERSION" val="1.0"/>
  <p:tag name="KSO_WM_BEAUTIFY_FLAG" val="#wm#"/>
  <p:tag name="KSO_WM_UNIT_BLOCK" val="0"/>
  <p:tag name="KSO_WM_UNIT_DEC_AREA_ID" val="c12b5a1655254d159bd887b96984a865"/>
  <p:tag name="KSO_WM_UNIT_IS_LAYOUT_DIAGRAM" val="1"/>
  <p:tag name="KSO_WM_CHIP_GROUPID" val="61a6dfeacf14e69e7f8bd1fd"/>
  <p:tag name="KSO_WM_CHIP_XID" val="61a6dfeacf14e69e7f8bd1fa"/>
  <p:tag name="KSO_WM_CHIP_FILLAREA_FILL_RULE" val="{&quot;fill_align&quot;:&quot;cm&quot;,&quot;fill_mode&quot;:&quot;fix&quot;,&quot;sacle_strategy&quot;:&quot;stretch&quot;}"/>
  <p:tag name="KSO_WM_UNIT_DEC_SUPPORTCHANGEPIC" val="0"/>
  <p:tag name="KSO_WM_UNIT_DEC_CHANGEPICRESERVED" val="0"/>
  <p:tag name="KSO_WM_ASSEMBLE_CHIP_INDEX" val="72c9c14b081a483ebf51ba7cf8ef3436"/>
  <p:tag name="KSO_WM_UNIT_TEXT_FILL_FORE_SCHEMECOLOR_INDEX_BRIGHTNESS" val="0"/>
  <p:tag name="KSO_WM_UNIT_TEXT_FILL_FORE_SCHEMECOLOR_INDEX" val="13"/>
  <p:tag name="KSO_WM_UNIT_TEXT_FILL_TYPE" val="1"/>
  <p:tag name="KSO_WM_UNIT_VALUE" val="1"/>
  <p:tag name="KSO_WM_UNIT_USESOURCEFORMAT_APPLY" val="1"/>
</p:tagLst>
</file>

<file path=ppt/tags/tag80.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228075_4*l_h_a*1_4_1"/>
  <p:tag name="KSO_WM_TEMPLATE_CATEGORY" val="diagram"/>
  <p:tag name="KSO_WM_TEMPLATE_INDEX" val="20228075"/>
  <p:tag name="KSO_WM_UNIT_LAYERLEVEL" val="1_1_1"/>
  <p:tag name="KSO_WM_TAG_VERSION" val="1.0"/>
  <p:tag name="KSO_WM_BEAUTIFY_FLAG" val="#wm#"/>
  <p:tag name="KSO_WM_UNIT_TEXT_FILL_FORE_SCHEMECOLOR_INDEX" val="14"/>
  <p:tag name="KSO_WM_UNIT_TEXT_FILL_TYPE" val="1"/>
  <p:tag name="KSO_WM_UNIT_USESOURCEFORMAT_APPLY" val="1"/>
</p:tagLst>
</file>

<file path=ppt/tags/tag8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e"/>
  <p:tag name="KSO_WM_UNIT_TYPE" val="l_h_i"/>
  <p:tag name="KSO_WM_UNIT_INDEX" val="1_1_1"/>
  <p:tag name="KSO_WM_UNIT_ID" val="diagram20228075_4*l_h_i*1_1_1"/>
  <p:tag name="KSO_WM_TEMPLATE_CATEGORY" val="diagram"/>
  <p:tag name="KSO_WM_TEMPLATE_INDEX" val="20228075"/>
  <p:tag name="KSO_WM_UNIT_LAYERLEVEL" val="1_1_1"/>
  <p:tag name="KSO_WM_TAG_VERSION" val="1.0"/>
  <p:tag name="KSO_WM_BEAUTIFY_FLAG" val="#wm#"/>
  <p:tag name="KSO_WM_UNIT_FILL_FORE_SCHEMECOLOR_INDEX" val="14"/>
  <p:tag name="KSO_WM_UNIT_FILL_TYPE" val="1"/>
  <p:tag name="KSO_WM_UNIT_TEXT_FILL_FORE_SCHEMECOLOR_INDEX" val="2"/>
  <p:tag name="KSO_WM_UNIT_TEXT_FILL_TYPE" val="1"/>
  <p:tag name="KSO_WM_UNIT_USESOURCEFORMAT_APPLY" val="1"/>
</p:tagLst>
</file>

<file path=ppt/tags/tag8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28075_4*l_h_i*1_1_1"/>
  <p:tag name="KSO_WM_TEMPLATE_CATEGORY" val="diagram"/>
  <p:tag name="KSO_WM_TEMPLATE_INDEX" val="20228075"/>
  <p:tag name="KSO_WM_UNIT_LAYERLEVEL" val="1_1_1"/>
  <p:tag name="KSO_WM_TAG_VERSION" val="1.0"/>
  <p:tag name="KSO_WM_BEAUTIFY_FLAG" val="#wm#"/>
  <p:tag name="KSO_WM_UNIT_TEXT_FILL_FORE_SCHEMECOLOR_INDEX" val="5"/>
  <p:tag name="KSO_WM_UNIT_TEXT_FILL_TYPE" val="1"/>
  <p:tag name="KSO_WM_UNIT_USESOURCEFORMAT_APPLY" val="1"/>
</p:tagLst>
</file>

<file path=ppt/tags/tag8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e"/>
  <p:tag name="KSO_WM_UNIT_TYPE" val="l_h_i"/>
  <p:tag name="KSO_WM_UNIT_INDEX" val="1_3_1"/>
  <p:tag name="KSO_WM_UNIT_ID" val="diagram20228075_4*l_h_i*1_3_1"/>
  <p:tag name="KSO_WM_TEMPLATE_CATEGORY" val="diagram"/>
  <p:tag name="KSO_WM_TEMPLATE_INDEX" val="20228075"/>
  <p:tag name="KSO_WM_UNIT_LAYERLEVEL" val="1_1_1"/>
  <p:tag name="KSO_WM_TAG_VERSION" val="1.0"/>
  <p:tag name="KSO_WM_BEAUTIFY_FLAG" val="#wm#"/>
  <p:tag name="KSO_WM_UNIT_FILL_FORE_SCHEMECOLOR_INDEX" val="14"/>
  <p:tag name="KSO_WM_UNIT_FILL_TYPE" val="1"/>
  <p:tag name="KSO_WM_UNIT_TEXT_FILL_FORE_SCHEMECOLOR_INDEX" val="2"/>
  <p:tag name="KSO_WM_UNIT_TEXT_FILL_TYPE" val="1"/>
  <p:tag name="KSO_WM_UNIT_USESOURCEFORMAT_APPLY" val="1"/>
</p:tagLst>
</file>

<file path=ppt/tags/tag8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228075_4*l_h_i*1_3_1"/>
  <p:tag name="KSO_WM_TEMPLATE_CATEGORY" val="diagram"/>
  <p:tag name="KSO_WM_TEMPLATE_INDEX" val="20228075"/>
  <p:tag name="KSO_WM_UNIT_LAYERLEVEL" val="1_1_1"/>
  <p:tag name="KSO_WM_TAG_VERSION" val="1.0"/>
  <p:tag name="KSO_WM_BEAUTIFY_FLAG" val="#wm#"/>
  <p:tag name="KSO_WM_UNIT_TEXT_FILL_FORE_SCHEMECOLOR_INDEX" val="7"/>
  <p:tag name="KSO_WM_UNIT_TEXT_FILL_TYPE" val="1"/>
  <p:tag name="KSO_WM_UNIT_USESOURCEFORMAT_APPLY" val="1"/>
</p:tagLst>
</file>

<file path=ppt/tags/tag8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e"/>
  <p:tag name="KSO_WM_UNIT_TYPE" val="l_h_i"/>
  <p:tag name="KSO_WM_UNIT_INDEX" val="1_2_1"/>
  <p:tag name="KSO_WM_UNIT_ID" val="diagram20228075_4*l_h_i*1_2_1"/>
  <p:tag name="KSO_WM_TEMPLATE_CATEGORY" val="diagram"/>
  <p:tag name="KSO_WM_TEMPLATE_INDEX" val="20228075"/>
  <p:tag name="KSO_WM_UNIT_LAYERLEVEL" val="1_1_1"/>
  <p:tag name="KSO_WM_TAG_VERSION" val="1.0"/>
  <p:tag name="KSO_WM_BEAUTIFY_FLAG" val="#wm#"/>
  <p:tag name="KSO_WM_UNIT_FILL_FORE_SCHEMECOLOR_INDEX" val="14"/>
  <p:tag name="KSO_WM_UNIT_FILL_TYPE" val="1"/>
  <p:tag name="KSO_WM_UNIT_TEXT_FILL_FORE_SCHEMECOLOR_INDEX" val="2"/>
  <p:tag name="KSO_WM_UNIT_TEXT_FILL_TYPE" val="1"/>
  <p:tag name="KSO_WM_UNIT_USESOURCEFORMAT_APPLY" val="1"/>
</p:tagLst>
</file>

<file path=ppt/tags/tag8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228075_4*l_h_i*1_2_1"/>
  <p:tag name="KSO_WM_TEMPLATE_CATEGORY" val="diagram"/>
  <p:tag name="KSO_WM_TEMPLATE_INDEX" val="20228075"/>
  <p:tag name="KSO_WM_UNIT_LAYERLEVEL" val="1_1_1"/>
  <p:tag name="KSO_WM_TAG_VERSION" val="1.0"/>
  <p:tag name="KSO_WM_BEAUTIFY_FLAG" val="#wm#"/>
  <p:tag name="KSO_WM_UNIT_TEXT_FILL_FORE_SCHEMECOLOR_INDEX" val="6"/>
  <p:tag name="KSO_WM_UNIT_TEXT_FILL_TYPE" val="1"/>
  <p:tag name="KSO_WM_UNIT_USESOURCEFORMAT_APPLY" val="1"/>
</p:tagLst>
</file>

<file path=ppt/tags/tag8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e"/>
  <p:tag name="KSO_WM_UNIT_TYPE" val="l_h_i"/>
  <p:tag name="KSO_WM_UNIT_INDEX" val="1_4_1"/>
  <p:tag name="KSO_WM_UNIT_ID" val="diagram20228075_4*l_h_i*1_4_1"/>
  <p:tag name="KSO_WM_TEMPLATE_CATEGORY" val="diagram"/>
  <p:tag name="KSO_WM_TEMPLATE_INDEX" val="20228075"/>
  <p:tag name="KSO_WM_UNIT_LAYERLEVEL" val="1_1_1"/>
  <p:tag name="KSO_WM_TAG_VERSION" val="1.0"/>
  <p:tag name="KSO_WM_BEAUTIFY_FLAG" val="#wm#"/>
  <p:tag name="KSO_WM_UNIT_FILL_FORE_SCHEMECOLOR_INDEX" val="14"/>
  <p:tag name="KSO_WM_UNIT_FILL_TYPE" val="1"/>
  <p:tag name="KSO_WM_UNIT_TEXT_FILL_FORE_SCHEMECOLOR_INDEX" val="2"/>
  <p:tag name="KSO_WM_UNIT_TEXT_FILL_TYPE" val="1"/>
  <p:tag name="KSO_WM_UNIT_USESOURCEFORMAT_APPLY" val="1"/>
</p:tagLst>
</file>

<file path=ppt/tags/tag8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4_1"/>
  <p:tag name="KSO_WM_UNIT_ID" val="diagram20228075_4*l_h_i*1_4_1"/>
  <p:tag name="KSO_WM_TEMPLATE_CATEGORY" val="diagram"/>
  <p:tag name="KSO_WM_TEMPLATE_INDEX" val="20228075"/>
  <p:tag name="KSO_WM_UNIT_LAYERLEVEL" val="1_1_1"/>
  <p:tag name="KSO_WM_TAG_VERSION" val="1.0"/>
  <p:tag name="KSO_WM_BEAUTIFY_FLAG" val="#wm#"/>
  <p:tag name="KSO_WM_UNIT_TEXT_FILL_FORE_SCHEMECOLOR_INDEX" val="9"/>
  <p:tag name="KSO_WM_UNIT_TEXT_FILL_TYPE" val="1"/>
  <p:tag name="KSO_WM_UNIT_USESOURCEFORMAT_APPLY" val="1"/>
</p:tagLst>
</file>

<file path=ppt/tags/tag89.xml><?xml version="1.0" encoding="utf-8"?>
<p:tagLst xmlns:p="http://schemas.openxmlformats.org/presentationml/2006/main">
  <p:tag name="KSO_WM_SPECIAL_SOURCE" val="bdnull"/>
  <p:tag name="KSO_WM_SLIDE_ID" val="diagram20228063_5"/>
  <p:tag name="KSO_WM_TEMPLATE_SUBCATEGORY" val="0"/>
  <p:tag name="KSO_WM_TEMPLATE_MASTER_TYPE" val="1"/>
  <p:tag name="KSO_WM_TEMPLATE_COLOR_TYPE" val="0"/>
  <p:tag name="KSO_WM_SLIDE_ITEM_CNT" val="5"/>
  <p:tag name="KSO_WM_SLIDE_INDEX" val="5"/>
  <p:tag name="KSO_WM_TAG_VERSION" val="1.0"/>
  <p:tag name="KSO_WM_BEAUTIFY_FLAG" val="#wm#"/>
  <p:tag name="KSO_WM_TEMPLATE_CATEGORY" val="diagram"/>
  <p:tag name="KSO_WM_TEMPLATE_INDEX" val="20228063"/>
  <p:tag name="KSO_WM_SLIDE_TYPE" val="text"/>
  <p:tag name="KSO_WM_SLIDE_SUBTYPE" val="diag"/>
  <p:tag name="KSO_WM_SLIDE_SIZE" val="892.4*362.25"/>
  <p:tag name="KSO_WM_SLIDE_POSITION" val="33.8*135.45"/>
  <p:tag name="KSO_WM_DIAGRAM_GROUP_CODE" val="l1-1"/>
  <p:tag name="KSO_WM_SLIDE_DIAGTYPE" val="l"/>
  <p:tag name="KSO_WM_SLIDE_LAYOUT" val="a_l"/>
  <p:tag name="KSO_WM_SLIDE_LAYOUT_CNT" val="1_1"/>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custom20224285_2*l_h_i*1_2_1"/>
  <p:tag name="KSO_WM_TEMPLATE_CATEGORY" val="custom"/>
  <p:tag name="KSO_WM_TEMPLATE_INDEX" val="20224285"/>
  <p:tag name="KSO_WM_UNIT_LAYERLEVEL" val="1_1_1"/>
  <p:tag name="KSO_WM_TAG_VERSION" val="1.0"/>
  <p:tag name="KSO_WM_BEAUTIFY_FLAG" val="#wm#"/>
  <p:tag name="KSO_WM_UNIT_BLOCK" val="0"/>
  <p:tag name="KSO_WM_UNIT_DEC_AREA_ID" val="c12b5a1655254d159bd887b96984a865"/>
  <p:tag name="KSO_WM_UNIT_IS_LAYOUT_DIAGRAM" val="1"/>
  <p:tag name="KSO_WM_CHIP_GROUPID" val="61a6dfeacf14e69e7f8bd1fd"/>
  <p:tag name="KSO_WM_CHIP_XID" val="61a6dfeacf14e69e7f8bd1fa"/>
  <p:tag name="KSO_WM_CHIP_FILLAREA_FILL_RULE" val="{&quot;fill_align&quot;:&quot;cm&quot;,&quot;fill_mode&quot;:&quot;fix&quot;,&quot;sacle_strategy&quot;:&quot;stretch&quot;}"/>
  <p:tag name="KSO_WM_UNIT_DEC_SUPPORTCHANGEPIC" val="0"/>
  <p:tag name="KSO_WM_UNIT_DEC_CHANGEPICRESERVED" val="0"/>
  <p:tag name="KSO_WM_ASSEMBLE_CHIP_INDEX" val="72c9c14b081a483ebf51ba7cf8ef3436"/>
  <p:tag name="KSO_WM_UNIT_TEXT_FILL_FORE_SCHEMECOLOR_INDEX_BRIGHTNESS" val="0"/>
  <p:tag name="KSO_WM_UNIT_TEXT_FILL_FORE_SCHEMECOLOR_INDEX" val="13"/>
  <p:tag name="KSO_WM_UNIT_TEXT_FILL_TYPE" val="1"/>
  <p:tag name="KSO_WM_UNIT_VALUE" val="1"/>
  <p:tag name="KSO_WM_UNIT_USESOURCEFORMAT_APPLY" val="1"/>
</p:tagLst>
</file>

<file path=ppt/tags/tag90.xml><?xml version="1.0" encoding="utf-8"?>
<p:tagLst xmlns:p="http://schemas.openxmlformats.org/presentationml/2006/main">
  <p:tag name="KSO_WM_BEAUTIFY_FLAG" val="#wm#"/>
  <p:tag name="KSO_WM_TEMPLATE_CATEGORY" val="custom"/>
  <p:tag name="KSO_WM_TEMPLATE_INDEX" val="20205081"/>
</p:tagLst>
</file>

<file path=ppt/tags/tag91.xml><?xml version="1.0" encoding="utf-8"?>
<p:tagLst xmlns:p="http://schemas.openxmlformats.org/presentationml/2006/main">
  <p:tag name="KSO_WM_BEAUTIFY_FLAG" val="#wm#"/>
  <p:tag name="KSO_WM_TEMPLATE_CATEGORY" val="custom"/>
  <p:tag name="KSO_WM_TEMPLATE_INDEX" val="20205081"/>
</p:tagLst>
</file>

<file path=ppt/tags/tag9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20228075_6*l_i*1_1"/>
  <p:tag name="KSO_WM_TEMPLATE_CATEGORY" val="diagram"/>
  <p:tag name="KSO_WM_TEMPLATE_INDEX" val="20228075"/>
  <p:tag name="KSO_WM_UNIT_LAYERLEVEL" val="1_1"/>
  <p:tag name="KSO_WM_TAG_VERSION" val="1.0"/>
  <p:tag name="KSO_WM_BEAUTIFY_FLAG" val="#wm#"/>
  <p:tag name="KSO_WM_UNIT_LINE_FORE_SCHEMECOLOR_INDEX" val="5"/>
  <p:tag name="KSO_WM_UNIT_LINE_FILL_TYPE" val="2"/>
  <p:tag name="KSO_WM_UNIT_TEXT_FILL_FORE_SCHEMECOLOR_INDEX" val="2"/>
  <p:tag name="KSO_WM_UNIT_TEXT_FILL_TYPE" val="1"/>
  <p:tag name="KSO_WM_UNIT_USESOURCEFORMAT_APPLY" val="1"/>
</p:tagLst>
</file>

<file path=ppt/tags/tag9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28075_6*l_h_i*1_1_1"/>
  <p:tag name="KSO_WM_TEMPLATE_CATEGORY" val="diagram"/>
  <p:tag name="KSO_WM_TEMPLATE_INDEX" val="20228075"/>
  <p:tag name="KSO_WM_UNIT_LAYERLEVEL" val="1_1_1"/>
  <p:tag name="KSO_WM_TAG_VERSION" val="1.0"/>
  <p:tag name="KSO_WM_BEAUTIFY_FLAG" val="#wm#"/>
  <p:tag name="KSO_WM_UNIT_LINE_FORE_SCHEMECOLOR_INDEX" val="14"/>
  <p:tag name="KSO_WM_UNIT_LINE_FILL_TYPE" val="2"/>
  <p:tag name="KSO_WM_UNIT_TEXT_FILL_FORE_SCHEMECOLOR_INDEX" val="2"/>
  <p:tag name="KSO_WM_UNIT_TEXT_FILL_TYPE" val="1"/>
  <p:tag name="KSO_WM_UNIT_USESOURCEFORMAT_APPLY" val="1"/>
</p:tagLst>
</file>

<file path=ppt/tags/tag9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28075_6*l_h_i*1_1_2"/>
  <p:tag name="KSO_WM_TEMPLATE_CATEGORY" val="diagram"/>
  <p:tag name="KSO_WM_TEMPLATE_INDEX" val="20228075"/>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9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28075_6*l_h_i*1_2_1"/>
  <p:tag name="KSO_WM_TEMPLATE_CATEGORY" val="diagram"/>
  <p:tag name="KSO_WM_TEMPLATE_INDEX" val="20228075"/>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1"/>
</p:tagLst>
</file>

<file path=ppt/tags/tag9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28075_6*l_h_i*1_3_1"/>
  <p:tag name="KSO_WM_TEMPLATE_CATEGORY" val="diagram"/>
  <p:tag name="KSO_WM_TEMPLATE_INDEX" val="20228075"/>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1"/>
</p:tagLst>
</file>

<file path=ppt/tags/tag9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228075_6*l_h_i*1_4_1"/>
  <p:tag name="KSO_WM_TEMPLATE_CATEGORY" val="diagram"/>
  <p:tag name="KSO_WM_TEMPLATE_INDEX" val="20228075"/>
  <p:tag name="KSO_WM_UNIT_LAYERLEVEL" val="1_1_1"/>
  <p:tag name="KSO_WM_TAG_VERSION" val="1.0"/>
  <p:tag name="KSO_WM_BEAUTIFY_FLAG" val="#wm#"/>
  <p:tag name="KSO_WM_UNIT_FILL_FORE_SCHEMECOLOR_INDEX" val="8"/>
  <p:tag name="KSO_WM_UNIT_FILL_TYPE" val="1"/>
  <p:tag name="KSO_WM_UNIT_TEXT_FILL_FORE_SCHEMECOLOR_INDEX" val="2"/>
  <p:tag name="KSO_WM_UNIT_TEXT_FILL_TYPE" val="1"/>
  <p:tag name="KSO_WM_UNIT_USESOURCEFORMAT_APPLY" val="1"/>
</p:tagLst>
</file>

<file path=ppt/tags/tag9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1"/>
  <p:tag name="KSO_WM_UNIT_ID" val="diagram20228075_6*l_h_i*1_5_1"/>
  <p:tag name="KSO_WM_TEMPLATE_CATEGORY" val="diagram"/>
  <p:tag name="KSO_WM_TEMPLATE_INDEX" val="20228075"/>
  <p:tag name="KSO_WM_UNIT_LAYERLEVEL" val="1_1_1"/>
  <p:tag name="KSO_WM_TAG_VERSION" val="1.0"/>
  <p:tag name="KSO_WM_BEAUTIFY_FLAG" val="#wm#"/>
  <p:tag name="KSO_WM_UNIT_FILL_FORE_SCHEMECOLOR_INDEX" val="9"/>
  <p:tag name="KSO_WM_UNIT_FILL_TYPE" val="1"/>
  <p:tag name="KSO_WM_UNIT_TEXT_FILL_FORE_SCHEMECOLOR_INDEX" val="2"/>
  <p:tag name="KSO_WM_UNIT_TEXT_FILL_TYPE" val="1"/>
  <p:tag name="KSO_WM_UNIT_USESOURCEFORMAT_APPLY" val="1"/>
</p:tagLst>
</file>

<file path=ppt/tags/tag9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6_1"/>
  <p:tag name="KSO_WM_UNIT_ID" val="diagram20228075_6*l_h_i*1_6_1"/>
  <p:tag name="KSO_WM_TEMPLATE_CATEGORY" val="diagram"/>
  <p:tag name="KSO_WM_TEMPLATE_INDEX" val="20228075"/>
  <p:tag name="KSO_WM_UNIT_LAYERLEVEL" val="1_1_1"/>
  <p:tag name="KSO_WM_TAG_VERSION" val="1.0"/>
  <p:tag name="KSO_WM_BEAUTIFY_FLAG" val="#wm#"/>
  <p:tag name="KSO_WM_UNIT_FILL_FORE_SCHEMECOLOR_INDEX" val="10"/>
  <p:tag name="KSO_WM_UNIT_FILL_TYPE" val="1"/>
  <p:tag name="KSO_WM_UNIT_TEXT_FILL_FORE_SCHEMECOLOR_INDEX" val="2"/>
  <p:tag name="KSO_WM_UNIT_TEXT_FILL_TYPE" val="1"/>
  <p:tag name="KSO_WM_UNIT_USESOURCEFORMAT_APPLY" val="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Apex">
      <a:majorFont>
        <a:latin typeface="Lucida Sans"/>
        <a:ea typeface=""/>
        <a:cs typeface=""/>
        <a:font script="Grek" typeface="Arial"/>
        <a:font script="Cyrl" typeface="Arial"/>
        <a:font script="Jpan" typeface="HG丸ｺﾞｼｯｸM-PRO"/>
        <a:font script="Hang" typeface="휴먼옛체"/>
        <a:font script="Hans" typeface="黑体"/>
        <a:font script="Hant" typeface="微軟正黑體"/>
        <a:font script="Arab" typeface="Tahoma"/>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Book Antiqua"/>
        <a:ea typeface=""/>
        <a:cs typeface=""/>
        <a:font script="Grek" typeface="Times New Roman"/>
        <a:font script="Cyrl" typeface="Times New Roman"/>
        <a:font script="Jpan" typeface="HG明朝B"/>
        <a:font script="Hang" typeface="돋움"/>
        <a:font script="Hans" typeface="黑体"/>
        <a:font script="Hant" typeface="新細明體"/>
        <a:font script="Arab" typeface="Times New Roman"/>
        <a:font script="Hebr" typeface="David"/>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8009</Words>
  <Application>WPS 演示</Application>
  <PresentationFormat>宽屏</PresentationFormat>
  <Paragraphs>528</Paragraphs>
  <Slides>43</Slides>
  <Notes>4</Notes>
  <HiddenSlides>0</HiddenSlides>
  <MMClips>0</MMClips>
  <ScaleCrop>false</ScaleCrop>
  <HeadingPairs>
    <vt:vector size="6" baseType="variant">
      <vt:variant>
        <vt:lpstr>已用的字体</vt:lpstr>
      </vt:variant>
      <vt:variant>
        <vt:i4>27</vt:i4>
      </vt:variant>
      <vt:variant>
        <vt:lpstr>主题</vt:lpstr>
      </vt:variant>
      <vt:variant>
        <vt:i4>1</vt:i4>
      </vt:variant>
      <vt:variant>
        <vt:lpstr>幻灯片标题</vt:lpstr>
      </vt:variant>
      <vt:variant>
        <vt:i4>43</vt:i4>
      </vt:variant>
    </vt:vector>
  </HeadingPairs>
  <TitlesOfParts>
    <vt:vector size="71" baseType="lpstr">
      <vt:lpstr>Arial</vt:lpstr>
      <vt:lpstr>宋体</vt:lpstr>
      <vt:lpstr>Wingdings</vt:lpstr>
      <vt:lpstr>Arial</vt:lpstr>
      <vt:lpstr>黑体</vt:lpstr>
      <vt:lpstr>思源黑体旧字形 ExtraLight</vt:lpstr>
      <vt:lpstr>思源黑体旧字形 Light</vt:lpstr>
      <vt:lpstr>思源黑体旧字形 Light</vt:lpstr>
      <vt:lpstr>思源黑体旧字形 Normal</vt:lpstr>
      <vt:lpstr>汉仪铁线黑-35简</vt:lpstr>
      <vt:lpstr>微软雅黑</vt:lpstr>
      <vt:lpstr>Times New Roman</vt:lpstr>
      <vt:lpstr>Microsoft YaHei Regular</vt:lpstr>
      <vt:lpstr>Microsoft YaHei Bold</vt:lpstr>
      <vt:lpstr>汉仪汉黑简</vt:lpstr>
      <vt:lpstr>方正艺黑简体</vt:lpstr>
      <vt:lpstr>Book Antiqua</vt:lpstr>
      <vt:lpstr>Arial Unicode MS</vt:lpstr>
      <vt:lpstr>Calibri</vt:lpstr>
      <vt:lpstr>Arial Bold</vt:lpstr>
      <vt:lpstr>MiSans</vt:lpstr>
      <vt:lpstr>思源黑体 CN Light</vt:lpstr>
      <vt:lpstr>思源黑体 CN Bold</vt:lpstr>
      <vt:lpstr>思源黑体 CN Medium</vt:lpstr>
      <vt:lpstr>思源黑体 CN Regular</vt:lpstr>
      <vt:lpstr>Lucida Sans</vt:lpstr>
      <vt:lpstr>Lucida Sans Unicode</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二、教育环境管理的意义</vt:lpstr>
      <vt:lpstr>三、教育环境管理的途径</vt:lpstr>
      <vt:lpstr>三、教育环境管理的途径</vt:lpstr>
      <vt:lpstr>幼儿教师在组织教育环境时应该注意以下几个问题</vt:lpstr>
      <vt:lpstr>PowerPoint 演示文稿</vt:lpstr>
      <vt:lpstr>PowerPoint 演示文稿</vt:lpstr>
      <vt:lpstr>在现代幼儿园的建设中，许多幼儿园虽然注意到了物质环境创设的重要性，但也存在着诸多问题，主要表现在以下几个方面。</vt:lpstr>
      <vt:lpstr>PowerPoint 演示文稿</vt:lpstr>
      <vt:lpstr>二、物质环境管理的意义</vt:lpstr>
      <vt:lpstr>（一）视野向度</vt:lpstr>
      <vt:lpstr>（二）表质向度</vt:lpstr>
      <vt:lpstr>（三）水平向度</vt:lpstr>
      <vt:lpstr>（四）安全向度</vt:lpstr>
      <vt:lpstr>（五）限约向度</vt:lpstr>
      <vt:lpstr>（六）功能向度</vt:lpstr>
      <vt:lpstr>三、物质环境管理的途径</vt:lpstr>
      <vt:lpstr>PowerPoint 演示文稿</vt:lpstr>
      <vt:lpstr>PowerPoint 演示文稿</vt:lpstr>
      <vt:lpstr>PowerPoint 演示文稿</vt:lpstr>
      <vt:lpstr>PowerPoint 演示文稿</vt:lpstr>
      <vt:lpstr>三、心理环境管理的途径</vt:lpstr>
      <vt:lpstr>PowerPoint 演示文稿</vt:lpstr>
      <vt:lpstr>PowerPoint 演示文稿</vt:lpstr>
      <vt:lpstr>二、人文环境管理的意义</vt:lpstr>
      <vt:lpstr>三、人文环境管理的途径</vt:lpstr>
      <vt:lpstr>PowerPoint 演示文稿</vt:lpstr>
      <vt:lpstr>一、法治环境管理概述</vt:lpstr>
      <vt:lpstr>二、创设法治环境的意义</vt:lpstr>
      <vt:lpstr>三、法治环境管理的途径</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空白演示</dc:title>
  <dc:creator/>
  <cp:lastModifiedBy>Administrator</cp:lastModifiedBy>
  <cp:revision>209</cp:revision>
  <dcterms:created xsi:type="dcterms:W3CDTF">2025-07-30T13:30:00Z</dcterms:created>
  <dcterms:modified xsi:type="dcterms:W3CDTF">2025-07-31T12:32:03Z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2052-12.1.0.21915</vt:lpwstr>
  </property>
  <property fmtid="{D5CDD505-2E9C-101B-9397-08002B2CF9AE}" pid="3" name="ICV">
    <vt:lpwstr>133422ED6576464C99DFD3DEA0F94DDA_13</vt:lpwstr>
  </property>
  <property fmtid="{D5CDD505-2E9C-101B-9397-08002B2CF9AE}" pid="4" name="KSOTemplateUUID">
    <vt:lpwstr>v1.0_mb_QHfKzYawdZ4GRMiybnlD6w==</vt:lpwstr>
  </property>
</Properties>
</file>