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media/image15.svg" ContentType="image/svg+xml"/>
  <Override PartName="/ppt/media/image17.svg" ContentType="image/svg+xml"/>
  <Override PartName="/ppt/media/image19.svg" ContentType="image/svg+xml"/>
  <Override PartName="/ppt/media/image21.svg" ContentType="image/svg+xml"/>
  <Override PartName="/ppt/media/image24.svg" ContentType="image/svg+xml"/>
  <Override PartName="/ppt/media/image26.svg" ContentType="image/svg+xml"/>
  <Override PartName="/ppt/media/image28.svg" ContentType="image/svg+xml"/>
  <Override PartName="/ppt/media/image30.svg" ContentType="image/svg+xml"/>
  <Override PartName="/ppt/media/image32.svg" ContentType="image/svg+xml"/>
  <Override PartName="/ppt/media/image34.svg" ContentType="image/svg+xml"/>
  <Override PartName="/ppt/media/image37.svg" ContentType="image/svg+xml"/>
  <Override PartName="/ppt/media/image39.svg" ContentType="image/svg+xml"/>
  <Override PartName="/ppt/media/image41.svg" ContentType="image/svg+xml"/>
  <Override PartName="/ppt/media/image43.svg" ContentType="image/svg+xml"/>
  <Override PartName="/ppt/media/image45.svg" ContentType="image/svg+xml"/>
  <Override PartName="/ppt/media/image47.svg" ContentType="image/svg+xml"/>
  <Override PartName="/ppt/media/image49.svg" ContentType="image/svg+xml"/>
  <Override PartName="/ppt/media/image51.svg" ContentType="image/svg+xml"/>
  <Override PartName="/ppt/media/image53.svg" ContentType="image/svg+xml"/>
  <Override PartName="/ppt/media/image55.svg" ContentType="image/svg+xml"/>
  <Override PartName="/ppt/media/image57.svg" ContentType="image/svg+xml"/>
  <Override PartName="/ppt/media/image59.svg" ContentType="image/svg+xml"/>
  <Override PartName="/ppt/media/image61.svg" ContentType="image/svg+xml"/>
  <Override PartName="/ppt/media/image63.svg" ContentType="image/svg+xml"/>
  <Override PartName="/ppt/media/image65.svg" ContentType="image/svg+xml"/>
  <Override PartName="/ppt/media/image67.svg" ContentType="image/svg+xml"/>
  <Override PartName="/ppt/media/image69.svg" ContentType="image/svg+xml"/>
  <Override PartName="/ppt/media/image71.svg" ContentType="image/svg+xml"/>
  <Override PartName="/ppt/media/image73.svg" ContentType="image/svg+xml"/>
  <Override PartName="/ppt/media/image75.svg" ContentType="image/svg+xml"/>
  <Override PartName="/ppt/media/image77.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5"/>
  </p:notesMasterIdLst>
  <p:handoutMasterIdLst>
    <p:handoutMasterId r:id="rId37"/>
  </p:handoutMasterIdLst>
  <p:sldIdLst>
    <p:sldId id="435" r:id="rId3"/>
    <p:sldId id="451" r:id="rId4"/>
    <p:sldId id="452" r:id="rId5"/>
    <p:sldId id="453" r:id="rId6"/>
    <p:sldId id="412" r:id="rId7"/>
    <p:sldId id="457" r:id="rId8"/>
    <p:sldId id="454" r:id="rId9"/>
    <p:sldId id="456" r:id="rId10"/>
    <p:sldId id="504" r:id="rId11"/>
    <p:sldId id="459" r:id="rId12"/>
    <p:sldId id="539" r:id="rId13"/>
    <p:sldId id="540" r:id="rId14"/>
    <p:sldId id="541" r:id="rId15"/>
    <p:sldId id="483" r:id="rId16"/>
    <p:sldId id="466" r:id="rId17"/>
    <p:sldId id="543" r:id="rId18"/>
    <p:sldId id="544" r:id="rId19"/>
    <p:sldId id="542" r:id="rId20"/>
    <p:sldId id="501" r:id="rId21"/>
    <p:sldId id="545" r:id="rId22"/>
    <p:sldId id="505" r:id="rId23"/>
    <p:sldId id="547" r:id="rId24"/>
    <p:sldId id="548" r:id="rId26"/>
    <p:sldId id="506" r:id="rId27"/>
    <p:sldId id="549" r:id="rId28"/>
    <p:sldId id="551" r:id="rId29"/>
    <p:sldId id="503" r:id="rId30"/>
    <p:sldId id="554" r:id="rId31"/>
    <p:sldId id="555" r:id="rId32"/>
    <p:sldId id="556" r:id="rId33"/>
    <p:sldId id="537" r:id="rId34"/>
    <p:sldId id="552" r:id="rId35"/>
    <p:sldId id="538" r:id="rId36"/>
  </p:sldIdLst>
  <p:sldSz cx="12192000" cy="6858000"/>
  <p:notesSz cx="6858000" cy="9144000"/>
  <p:embeddedFontLst>
    <p:embeddedFont>
      <p:font typeface="黑体" panose="02010609060101010101" charset="-122"/>
      <p:regular r:id="rId42"/>
    </p:embeddedFont>
    <p:embeddedFont>
      <p:font typeface="微软雅黑" panose="020B0503020204020204" pitchFamily="34" charset="-122"/>
      <p:regular r:id="rId43"/>
    </p:embeddedFont>
    <p:embeddedFont>
      <p:font typeface="Microsoft YaHei Bold" panose="020B0703020204020201" charset="-122"/>
      <p:bold r:id="rId44"/>
    </p:embeddedFont>
    <p:embeddedFont>
      <p:font typeface="Calibri" panose="020F0502020204030204" charset="0"/>
      <p:regular r:id="rId45"/>
      <p:bold r:id="rId46"/>
      <p:italic r:id="rId47"/>
      <p:boldItalic r:id="rId48"/>
    </p:embeddedFont>
  </p:embeddedFontLst>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2"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8F7FF0"/>
    <a:srgbClr val="5A97A6"/>
    <a:srgbClr val="E8E58C"/>
    <a:srgbClr val="DBCA6C"/>
    <a:srgbClr val="D1D675"/>
    <a:srgbClr val="7BABB8"/>
    <a:srgbClr val="CBFED9"/>
    <a:srgbClr val="BEF3FA"/>
    <a:srgbClr val="F68D9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12"/>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9" Type="http://schemas.openxmlformats.org/officeDocument/2006/relationships/tags" Target="tags/tag317.xml"/><Relationship Id="rId48" Type="http://schemas.openxmlformats.org/officeDocument/2006/relationships/font" Target="fonts/font7.fntdata"/><Relationship Id="rId47" Type="http://schemas.openxmlformats.org/officeDocument/2006/relationships/font" Target="fonts/font6.fntdata"/><Relationship Id="rId46" Type="http://schemas.openxmlformats.org/officeDocument/2006/relationships/font" Target="fonts/font5.fntdata"/><Relationship Id="rId45" Type="http://schemas.openxmlformats.org/officeDocument/2006/relationships/font" Target="fonts/font4.fntdata"/><Relationship Id="rId44" Type="http://schemas.openxmlformats.org/officeDocument/2006/relationships/font" Target="fonts/font3.fntdata"/><Relationship Id="rId43" Type="http://schemas.openxmlformats.org/officeDocument/2006/relationships/font" Target="fonts/font2.fntdata"/><Relationship Id="rId42" Type="http://schemas.openxmlformats.org/officeDocument/2006/relationships/font" Target="fonts/font1.fntdata"/><Relationship Id="rId41" Type="http://schemas.openxmlformats.org/officeDocument/2006/relationships/commentAuthors" Target="commentAuthors.xml"/><Relationship Id="rId40" Type="http://schemas.openxmlformats.org/officeDocument/2006/relationships/tableStyles" Target="tableStyles.xml"/><Relationship Id="rId4" Type="http://schemas.openxmlformats.org/officeDocument/2006/relationships/slide" Target="slides/slide2.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handoutMaster" Target="handoutMasters/handoutMaster1.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notesMaster" Target="notesMasters/notesMaster1.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3">
            <a:extLst>
              <a:ext uri="{28A0092B-C50C-407E-A947-70E740481C1C}">
                <a14:useLocalDpi xmlns:a14="http://schemas.microsoft.com/office/drawing/2010/main" val="0"/>
              </a:ext>
            </a:extLst>
          </a:blip>
          <a:srcRect t="35040"/>
          <a:stretch>
            <a:fillRect/>
          </a:stretch>
        </p:blipFill>
        <p:spPr>
          <a:xfrm>
            <a:off x="0" y="3145536"/>
            <a:ext cx="12192000" cy="3712464"/>
          </a:xfrm>
          <a:prstGeom prst="rect">
            <a:avLst/>
          </a:prstGeom>
        </p:spPr>
      </p:pic>
      <p:pic>
        <p:nvPicPr>
          <p:cNvPr id="25" name="图片 24" descr="手绘边框1"/>
          <p:cNvPicPr>
            <a:picLocks noChangeAspect="1"/>
          </p:cNvPicPr>
          <p:nvPr userDrawn="1"/>
        </p:nvPicPr>
        <p:blipFill>
          <a:blip r:embed="rId4"/>
          <a:srcRect l="7375" b="71885"/>
          <a:stretch>
            <a:fillRect/>
          </a:stretch>
        </p:blipFill>
        <p:spPr>
          <a:xfrm>
            <a:off x="6545580" y="0"/>
            <a:ext cx="5646420" cy="1713865"/>
          </a:xfrm>
          <a:prstGeom prst="rect">
            <a:avLst/>
          </a:prstGeom>
        </p:spPr>
      </p:pic>
      <p:pic>
        <p:nvPicPr>
          <p:cNvPr id="8" name="图片 7" descr="手绘边框1"/>
          <p:cNvPicPr>
            <a:picLocks noChangeAspect="1"/>
          </p:cNvPicPr>
          <p:nvPr userDrawn="1"/>
        </p:nvPicPr>
        <p:blipFill>
          <a:blip r:embed="rId4"/>
          <a:srcRect l="-885" t="24729" r="79688" b="42188"/>
          <a:stretch>
            <a:fillRect/>
          </a:stretch>
        </p:blipFill>
        <p:spPr>
          <a:xfrm>
            <a:off x="0" y="91440"/>
            <a:ext cx="1292225" cy="2016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1_空白">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098" name="图片 33"/>
          <p:cNvPicPr>
            <a:picLocks noChangeAspect="1"/>
          </p:cNvPicPr>
          <p:nvPr userDrawn="1"/>
        </p:nvPicPr>
        <p:blipFill>
          <a:blip r:embed="rId3"/>
          <a:stretch>
            <a:fillRect/>
          </a:stretch>
        </p:blipFill>
        <p:spPr>
          <a:xfrm rot="-6540000" flipH="1">
            <a:off x="-127000" y="4679950"/>
            <a:ext cx="2578100" cy="2044700"/>
          </a:xfrm>
          <a:prstGeom prst="rect">
            <a:avLst/>
          </a:prstGeom>
          <a:noFill/>
          <a:ln w="9525">
            <a:noFill/>
          </a:ln>
        </p:spPr>
      </p:pic>
      <p:pic>
        <p:nvPicPr>
          <p:cNvPr id="4099" name="图片 1"/>
          <p:cNvPicPr>
            <a:picLocks noChangeAspect="1"/>
          </p:cNvPicPr>
          <p:nvPr userDrawn="1"/>
        </p:nvPicPr>
        <p:blipFill>
          <a:blip r:embed="rId4"/>
          <a:stretch>
            <a:fillRect/>
          </a:stretch>
        </p:blipFill>
        <p:spPr>
          <a:xfrm>
            <a:off x="9359900" y="3975100"/>
            <a:ext cx="2613025" cy="3697288"/>
          </a:xfrm>
          <a:prstGeom prst="rect">
            <a:avLst/>
          </a:prstGeom>
          <a:noFill/>
          <a:ln w="9525">
            <a:noFill/>
          </a:ln>
        </p:spPr>
      </p:pic>
      <p:pic>
        <p:nvPicPr>
          <p:cNvPr id="4100" name="图片 25"/>
          <p:cNvPicPr>
            <a:picLocks noChangeAspect="1"/>
          </p:cNvPicPr>
          <p:nvPr userDrawn="1"/>
        </p:nvPicPr>
        <p:blipFill>
          <a:blip r:embed="rId5"/>
          <a:stretch>
            <a:fillRect/>
          </a:stretch>
        </p:blipFill>
        <p:spPr>
          <a:xfrm>
            <a:off x="-300037" y="-266700"/>
            <a:ext cx="2146300" cy="2268538"/>
          </a:xfrm>
          <a:prstGeom prst="rect">
            <a:avLst/>
          </a:prstGeom>
          <a:noFill/>
          <a:ln w="9525">
            <a:noFill/>
          </a:ln>
        </p:spPr>
      </p:pic>
      <p:pic>
        <p:nvPicPr>
          <p:cNvPr id="4101" name="图片 5"/>
          <p:cNvPicPr>
            <a:picLocks noChangeAspect="1"/>
          </p:cNvPicPr>
          <p:nvPr userDrawn="1"/>
        </p:nvPicPr>
        <p:blipFill>
          <a:blip r:embed="rId6"/>
          <a:stretch>
            <a:fillRect/>
          </a:stretch>
        </p:blipFill>
        <p:spPr>
          <a:xfrm>
            <a:off x="10064750" y="269875"/>
            <a:ext cx="1744663" cy="1731963"/>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9" name="Rectangle 27"/>
          <p:cNvSpPr>
            <a:spLocks noChangeArrowheads="1"/>
          </p:cNvSpPr>
          <p:nvPr/>
        </p:nvSpPr>
        <p:spPr bwMode="gray">
          <a:xfrm rot="21127602">
            <a:off x="332317" y="273050"/>
            <a:ext cx="5689600" cy="4084638"/>
          </a:xfrm>
          <a:prstGeom prst="rect">
            <a:avLst/>
          </a:prstGeom>
          <a:blipFill dpi="0" rotWithShape="1">
            <a:blip r:embed="rId2"/>
            <a:srcRect/>
            <a:stretch>
              <a:fillRect/>
            </a:stretch>
          </a:blipFill>
          <a:ln w="38100">
            <a:solidFill>
              <a:schemeClr val="bg2"/>
            </a:solidFill>
            <a:miter lim="800000"/>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20" name="Rectangle 36"/>
          <p:cNvSpPr>
            <a:spLocks noChangeArrowheads="1"/>
          </p:cNvSpPr>
          <p:nvPr/>
        </p:nvSpPr>
        <p:spPr bwMode="gray">
          <a:xfrm rot="20388955">
            <a:off x="966087" y="1225863"/>
            <a:ext cx="6502400" cy="4659806"/>
          </a:xfrm>
          <a:prstGeom prst="rect">
            <a:avLst/>
          </a:prstGeom>
          <a:blipFill dpi="0" rotWithShape="1">
            <a:blip r:embed="rId3">
              <a:extLst>
                <a:ext uri="{28A0092B-C50C-407E-A947-70E740481C1C}">
                  <a14:useLocalDpi xmlns:a14="http://schemas.microsoft.com/office/drawing/2010/main" val="0"/>
                </a:ext>
              </a:extLst>
            </a:blip>
            <a:srcRect/>
            <a:stretch>
              <a:fillRect t="-1" b="-4656"/>
            </a:stretch>
          </a:blipFill>
          <a:ln w="57150">
            <a:solidFill>
              <a:schemeClr val="bg2"/>
            </a:solidFill>
            <a:miter lim="800000"/>
          </a:ln>
          <a:effec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pic>
        <p:nvPicPr>
          <p:cNvPr id="2054" name="Picture 12" descr="01"/>
          <p:cNvPicPr>
            <a:picLocks noChangeAspect="1"/>
          </p:cNvPicPr>
          <p:nvPr/>
        </p:nvPicPr>
        <p:blipFill>
          <a:blip r:embed="rId4"/>
          <a:srcRect l="15326" b="6250"/>
          <a:stretch>
            <a:fillRect/>
          </a:stretch>
        </p:blipFill>
        <p:spPr>
          <a:xfrm>
            <a:off x="3289300" y="0"/>
            <a:ext cx="2806700" cy="6858000"/>
          </a:xfrm>
          <a:prstGeom prst="rect">
            <a:avLst/>
          </a:prstGeom>
          <a:noFill/>
          <a:ln w="9525">
            <a:noFill/>
          </a:ln>
        </p:spPr>
      </p:pic>
      <p:sp>
        <p:nvSpPr>
          <p:cNvPr id="22" name="Freeform 7"/>
          <p:cNvSpPr/>
          <p:nvPr/>
        </p:nvSpPr>
        <p:spPr bwMode="gray">
          <a:xfrm>
            <a:off x="3860800" y="0"/>
            <a:ext cx="8331200" cy="6858000"/>
          </a:xfrm>
          <a:custGeom>
            <a:avLst/>
            <a:gdLst>
              <a:gd name="T0" fmla="*/ 305 w 3936"/>
              <a:gd name="T1" fmla="*/ 4317 h 4320"/>
              <a:gd name="T2" fmla="*/ 0 w 3936"/>
              <a:gd name="T3" fmla="*/ 0 h 4320"/>
              <a:gd name="T4" fmla="*/ 3936 w 3936"/>
              <a:gd name="T5" fmla="*/ 0 h 4320"/>
              <a:gd name="T6" fmla="*/ 3936 w 3936"/>
              <a:gd name="T7" fmla="*/ 4320 h 4320"/>
              <a:gd name="T8" fmla="*/ 305 w 3936"/>
              <a:gd name="T9" fmla="*/ 4317 h 4320"/>
            </a:gdLst>
            <a:ahLst/>
            <a:cxnLst>
              <a:cxn ang="0">
                <a:pos x="T0" y="T1"/>
              </a:cxn>
              <a:cxn ang="0">
                <a:pos x="T2" y="T3"/>
              </a:cxn>
              <a:cxn ang="0">
                <a:pos x="T4" y="T5"/>
              </a:cxn>
              <a:cxn ang="0">
                <a:pos x="T6" y="T7"/>
              </a:cxn>
              <a:cxn ang="0">
                <a:pos x="T8" y="T9"/>
              </a:cxn>
            </a:cxnLst>
            <a:rect l="0" t="0" r="r" b="b"/>
            <a:pathLst>
              <a:path w="3936" h="4320">
                <a:moveTo>
                  <a:pt x="305" y="4317"/>
                </a:moveTo>
                <a:lnTo>
                  <a:pt x="0" y="0"/>
                </a:lnTo>
                <a:lnTo>
                  <a:pt x="3936" y="0"/>
                </a:lnTo>
                <a:lnTo>
                  <a:pt x="3936" y="4320"/>
                </a:lnTo>
                <a:lnTo>
                  <a:pt x="305" y="4317"/>
                </a:lnTo>
                <a:close/>
              </a:path>
            </a:pathLst>
          </a:custGeom>
          <a:gradFill rotWithShape="1">
            <a:gsLst>
              <a:gs pos="0">
                <a:schemeClr val="folHlink"/>
              </a:gs>
              <a:gs pos="100000">
                <a:schemeClr val="folHlink">
                  <a:gamma/>
                  <a:tint val="73725"/>
                  <a:invGamma/>
                </a:schemeClr>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2056" name="Picture 29" descr="03"/>
          <p:cNvPicPr>
            <a:picLocks noChangeAspect="1"/>
          </p:cNvPicPr>
          <p:nvPr/>
        </p:nvPicPr>
        <p:blipFill>
          <a:blip r:embed="rId5"/>
          <a:stretch>
            <a:fillRect/>
          </a:stretch>
        </p:blipFill>
        <p:spPr>
          <a:xfrm>
            <a:off x="1926167" y="0"/>
            <a:ext cx="512233" cy="614363"/>
          </a:xfrm>
          <a:prstGeom prst="rect">
            <a:avLst/>
          </a:prstGeom>
          <a:noFill/>
          <a:ln w="9525">
            <a:noFill/>
          </a:ln>
        </p:spPr>
      </p:pic>
      <p:pic>
        <p:nvPicPr>
          <p:cNvPr id="2057" name="Picture 30" descr="04"/>
          <p:cNvPicPr>
            <a:picLocks noChangeAspect="1"/>
          </p:cNvPicPr>
          <p:nvPr/>
        </p:nvPicPr>
        <p:blipFill>
          <a:blip r:embed="rId6"/>
          <a:stretch>
            <a:fillRect/>
          </a:stretch>
        </p:blipFill>
        <p:spPr>
          <a:xfrm>
            <a:off x="2235200" y="1193800"/>
            <a:ext cx="529167" cy="635000"/>
          </a:xfrm>
          <a:prstGeom prst="rect">
            <a:avLst/>
          </a:prstGeom>
          <a:noFill/>
          <a:ln w="9525">
            <a:noFill/>
          </a:ln>
        </p:spPr>
      </p:pic>
      <p:sp>
        <p:nvSpPr>
          <p:cNvPr id="8194" name="Rectangle 2"/>
          <p:cNvSpPr>
            <a:spLocks noGrp="1" noChangeArrowheads="1"/>
          </p:cNvSpPr>
          <p:nvPr>
            <p:ph type="ctrTitle"/>
          </p:nvPr>
        </p:nvSpPr>
        <p:spPr>
          <a:xfrm>
            <a:off x="4064000" y="1295400"/>
            <a:ext cx="7518400" cy="1012825"/>
          </a:xfrm>
        </p:spPr>
        <p:txBody>
          <a:bodyPr/>
          <a:lstStyle>
            <a:lvl1pPr algn="r">
              <a:defRPr sz="5500"/>
            </a:lvl1pPr>
          </a:lstStyle>
          <a:p>
            <a:pPr lvl="0"/>
            <a:r>
              <a:rPr lang="en-US" altLang="zh-CN" noProof="0" smtClean="0"/>
              <a:t>Click to edit Master title style</a:t>
            </a:r>
            <a:endParaRPr lang="en-US" altLang="zh-CN" noProof="0" smtClean="0"/>
          </a:p>
        </p:txBody>
      </p:sp>
      <p:sp>
        <p:nvSpPr>
          <p:cNvPr id="8195" name="Rectangle 3"/>
          <p:cNvSpPr>
            <a:spLocks noGrp="1" noChangeArrowheads="1"/>
          </p:cNvSpPr>
          <p:nvPr>
            <p:ph type="subTitle" idx="1"/>
          </p:nvPr>
        </p:nvSpPr>
        <p:spPr>
          <a:xfrm>
            <a:off x="4978400" y="2514600"/>
            <a:ext cx="6604000" cy="533400"/>
          </a:xfrm>
          <a:effectLst>
            <a:outerShdw dist="17961" dir="2700000" algn="ctr" rotWithShape="0">
              <a:schemeClr val="bg2"/>
            </a:outerShdw>
          </a:effectLst>
        </p:spPr>
        <p:txBody>
          <a:bodyPr/>
          <a:lstStyle>
            <a:lvl1pPr marL="0" indent="0" algn="r">
              <a:buFontTx/>
              <a:buNone/>
              <a:defRPr sz="2000"/>
            </a:lvl1pPr>
          </a:lstStyle>
          <a:p>
            <a:pPr lvl="0"/>
            <a:r>
              <a:rPr lang="en-US" altLang="zh-CN" noProof="0" smtClean="0"/>
              <a:t>Click to edit Master subtitle style</a:t>
            </a:r>
            <a:endParaRPr lang="en-US" altLang="zh-CN" noProof="0" smtClean="0"/>
          </a:p>
        </p:txBody>
      </p:sp>
      <p:sp>
        <p:nvSpPr>
          <p:cNvPr id="25" name="Rectangle 4"/>
          <p:cNvSpPr>
            <a:spLocks noGrp="1" noChangeArrowheads="1"/>
          </p:cNvSpPr>
          <p:nvPr>
            <p:ph type="dt" sz="half" idx="2"/>
          </p:nvPr>
        </p:nvSpPr>
        <p:spPr bwMode="gray">
          <a:xfrm>
            <a:off x="609600" y="6477000"/>
            <a:ext cx="2844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ea typeface="黑体" panose="02010609060101010101"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endParaRPr>
          </a:p>
        </p:txBody>
      </p:sp>
      <p:sp>
        <p:nvSpPr>
          <p:cNvPr id="26" name="Rectangle 5"/>
          <p:cNvSpPr>
            <a:spLocks noGrp="1" noChangeArrowheads="1"/>
          </p:cNvSpPr>
          <p:nvPr>
            <p:ph type="ftr" sz="quarter" idx="3"/>
          </p:nvPr>
        </p:nvSpPr>
        <p:spPr bwMode="gray">
          <a:xfrm>
            <a:off x="4165600" y="6477000"/>
            <a:ext cx="3860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ea typeface="黑体" panose="02010609060101010101"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endParaRPr>
          </a:p>
        </p:txBody>
      </p:sp>
      <p:sp>
        <p:nvSpPr>
          <p:cNvPr id="27" name="Rectangle 6"/>
          <p:cNvSpPr>
            <a:spLocks noGrp="1" noChangeArrowheads="1"/>
          </p:cNvSpPr>
          <p:nvPr>
            <p:ph type="sldNum" sz="quarter" idx="4"/>
          </p:nvPr>
        </p:nvSpPr>
        <p:spPr bwMode="gray">
          <a:xfrm>
            <a:off x="8737600" y="6477000"/>
            <a:ext cx="2844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C8D4ABD3-B893-4595-9C26-91EE0860D024}"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spTree>
  </p:cSld>
  <p:clrMapOvr>
    <a:masterClrMapping/>
  </p:clrMapOvr>
  <p:transition spd="slow" advTm="3000"/>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8" Type="http://schemas.openxmlformats.org/officeDocument/2006/relationships/theme" Target="../theme/theme1.xml"/><Relationship Id="rId37" Type="http://schemas.openxmlformats.org/officeDocument/2006/relationships/image" Target="../media/image1.jpeg"/><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37"/>
          <a:stretch>
            <a:fillRect/>
          </a:stretch>
        </a:blip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Lst>
  <p:transition spd="slow" advTm="3000"/>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0.xml"/></Relationships>
</file>

<file path=ppt/slides/_rels/slide11.xml.rels><?xml version="1.0" encoding="UTF-8" standalone="yes"?>
<Relationships xmlns="http://schemas.openxmlformats.org/package/2006/relationships"><Relationship Id="rId9" Type="http://schemas.openxmlformats.org/officeDocument/2006/relationships/image" Target="../media/image28.svg"/><Relationship Id="rId8" Type="http://schemas.openxmlformats.org/officeDocument/2006/relationships/image" Target="../media/image27.png"/><Relationship Id="rId7" Type="http://schemas.openxmlformats.org/officeDocument/2006/relationships/tags" Target="../tags/tag23.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tags" Target="../tags/tag22.xml"/><Relationship Id="rId3" Type="http://schemas.openxmlformats.org/officeDocument/2006/relationships/image" Target="../media/image24.svg"/><Relationship Id="rId26" Type="http://schemas.openxmlformats.org/officeDocument/2006/relationships/slideLayout" Target="../slideLayouts/slideLayout14.xml"/><Relationship Id="rId25" Type="http://schemas.openxmlformats.org/officeDocument/2006/relationships/tags" Target="../tags/tag33.xml"/><Relationship Id="rId24" Type="http://schemas.openxmlformats.org/officeDocument/2006/relationships/image" Target="../media/image34.svg"/><Relationship Id="rId23" Type="http://schemas.openxmlformats.org/officeDocument/2006/relationships/image" Target="../media/image33.png"/><Relationship Id="rId22" Type="http://schemas.openxmlformats.org/officeDocument/2006/relationships/tags" Target="../tags/tag32.xml"/><Relationship Id="rId21" Type="http://schemas.openxmlformats.org/officeDocument/2006/relationships/tags" Target="../tags/tag31.xml"/><Relationship Id="rId20" Type="http://schemas.openxmlformats.org/officeDocument/2006/relationships/tags" Target="../tags/tag30.xml"/><Relationship Id="rId2" Type="http://schemas.openxmlformats.org/officeDocument/2006/relationships/image" Target="../media/image23.png"/><Relationship Id="rId19" Type="http://schemas.openxmlformats.org/officeDocument/2006/relationships/image" Target="../media/image32.svg"/><Relationship Id="rId18" Type="http://schemas.openxmlformats.org/officeDocument/2006/relationships/image" Target="../media/image31.png"/><Relationship Id="rId17" Type="http://schemas.openxmlformats.org/officeDocument/2006/relationships/tags" Target="../tags/tag29.xml"/><Relationship Id="rId16" Type="http://schemas.openxmlformats.org/officeDocument/2006/relationships/tags" Target="../tags/tag28.xml"/><Relationship Id="rId15" Type="http://schemas.openxmlformats.org/officeDocument/2006/relationships/image" Target="../media/image30.svg"/><Relationship Id="rId14" Type="http://schemas.openxmlformats.org/officeDocument/2006/relationships/image" Target="../media/image29.png"/><Relationship Id="rId13" Type="http://schemas.openxmlformats.org/officeDocument/2006/relationships/tags" Target="../tags/tag27.xml"/><Relationship Id="rId12" Type="http://schemas.openxmlformats.org/officeDocument/2006/relationships/tags" Target="../tags/tag26.xml"/><Relationship Id="rId11" Type="http://schemas.openxmlformats.org/officeDocument/2006/relationships/tags" Target="../tags/tag25.xml"/><Relationship Id="rId10" Type="http://schemas.openxmlformats.org/officeDocument/2006/relationships/tags" Target="../tags/tag24.xml"/><Relationship Id="rId1" Type="http://schemas.openxmlformats.org/officeDocument/2006/relationships/tags" Target="../tags/tag21.xml"/></Relationships>
</file>

<file path=ppt/slides/_rels/slide12.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tags" Target="../tags/tag41.xml"/><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1" Type="http://schemas.openxmlformats.org/officeDocument/2006/relationships/slideLayout" Target="../slideLayouts/slideLayout15.xml"/><Relationship Id="rId20" Type="http://schemas.openxmlformats.org/officeDocument/2006/relationships/tags" Target="../tags/tag53.xml"/><Relationship Id="rId2" Type="http://schemas.openxmlformats.org/officeDocument/2006/relationships/tags" Target="../tags/tag35.xml"/><Relationship Id="rId19" Type="http://schemas.openxmlformats.org/officeDocument/2006/relationships/tags" Target="../tags/tag52.xml"/><Relationship Id="rId18" Type="http://schemas.openxmlformats.org/officeDocument/2006/relationships/tags" Target="../tags/tag51.xml"/><Relationship Id="rId17" Type="http://schemas.openxmlformats.org/officeDocument/2006/relationships/tags" Target="../tags/tag50.xml"/><Relationship Id="rId16" Type="http://schemas.openxmlformats.org/officeDocument/2006/relationships/tags" Target="../tags/tag49.xml"/><Relationship Id="rId15" Type="http://schemas.openxmlformats.org/officeDocument/2006/relationships/tags" Target="../tags/tag48.xml"/><Relationship Id="rId14" Type="http://schemas.openxmlformats.org/officeDocument/2006/relationships/tags" Target="../tags/tag47.xml"/><Relationship Id="rId13" Type="http://schemas.openxmlformats.org/officeDocument/2006/relationships/tags" Target="../tags/tag46.xml"/><Relationship Id="rId12" Type="http://schemas.openxmlformats.org/officeDocument/2006/relationships/tags" Target="../tags/tag45.xml"/><Relationship Id="rId11" Type="http://schemas.openxmlformats.org/officeDocument/2006/relationships/tags" Target="../tags/tag44.xml"/><Relationship Id="rId10" Type="http://schemas.openxmlformats.org/officeDocument/2006/relationships/tags" Target="../tags/tag43.xml"/><Relationship Id="rId1" Type="http://schemas.openxmlformats.org/officeDocument/2006/relationships/tags" Target="../tags/tag34.xml"/></Relationships>
</file>

<file path=ppt/slides/_rels/slide13.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tags" Target="../tags/tag61.xml"/><Relationship Id="rId7" Type="http://schemas.openxmlformats.org/officeDocument/2006/relationships/tags" Target="../tags/tag60.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6" Type="http://schemas.openxmlformats.org/officeDocument/2006/relationships/slideLayout" Target="../slideLayouts/slideLayout16.xml"/><Relationship Id="rId25" Type="http://schemas.openxmlformats.org/officeDocument/2006/relationships/tags" Target="../tags/tag78.xml"/><Relationship Id="rId24" Type="http://schemas.openxmlformats.org/officeDocument/2006/relationships/tags" Target="../tags/tag77.xml"/><Relationship Id="rId23" Type="http://schemas.openxmlformats.org/officeDocument/2006/relationships/tags" Target="../tags/tag76.xml"/><Relationship Id="rId22" Type="http://schemas.openxmlformats.org/officeDocument/2006/relationships/tags" Target="../tags/tag75.xml"/><Relationship Id="rId21" Type="http://schemas.openxmlformats.org/officeDocument/2006/relationships/tags" Target="../tags/tag74.xml"/><Relationship Id="rId20" Type="http://schemas.openxmlformats.org/officeDocument/2006/relationships/tags" Target="../tags/tag73.xml"/><Relationship Id="rId2" Type="http://schemas.openxmlformats.org/officeDocument/2006/relationships/tags" Target="../tags/tag55.xml"/><Relationship Id="rId19" Type="http://schemas.openxmlformats.org/officeDocument/2006/relationships/tags" Target="../tags/tag72.xml"/><Relationship Id="rId18" Type="http://schemas.openxmlformats.org/officeDocument/2006/relationships/tags" Target="../tags/tag71.xml"/><Relationship Id="rId17" Type="http://schemas.openxmlformats.org/officeDocument/2006/relationships/tags" Target="../tags/tag70.xml"/><Relationship Id="rId16" Type="http://schemas.openxmlformats.org/officeDocument/2006/relationships/tags" Target="../tags/tag69.xml"/><Relationship Id="rId15" Type="http://schemas.openxmlformats.org/officeDocument/2006/relationships/tags" Target="../tags/tag68.xml"/><Relationship Id="rId14" Type="http://schemas.openxmlformats.org/officeDocument/2006/relationships/tags" Target="../tags/tag67.xml"/><Relationship Id="rId13" Type="http://schemas.openxmlformats.org/officeDocument/2006/relationships/tags" Target="../tags/tag66.xml"/><Relationship Id="rId12" Type="http://schemas.openxmlformats.org/officeDocument/2006/relationships/tags" Target="../tags/tag65.xml"/><Relationship Id="rId11" Type="http://schemas.openxmlformats.org/officeDocument/2006/relationships/tags" Target="../tags/tag64.xml"/><Relationship Id="rId10" Type="http://schemas.openxmlformats.org/officeDocument/2006/relationships/tags" Target="../tags/tag63.xml"/><Relationship Id="rId1" Type="http://schemas.openxmlformats.org/officeDocument/2006/relationships/tags" Target="../tags/tag54.xml"/></Relationships>
</file>

<file path=ppt/slides/_rels/slide14.xml.rels><?xml version="1.0" encoding="UTF-8" standalone="yes"?>
<Relationships xmlns="http://schemas.openxmlformats.org/package/2006/relationships"><Relationship Id="rId9" Type="http://schemas.openxmlformats.org/officeDocument/2006/relationships/image" Target="../media/image36.png"/><Relationship Id="rId8" Type="http://schemas.openxmlformats.org/officeDocument/2006/relationships/tags" Target="../tags/tag85.xml"/><Relationship Id="rId7" Type="http://schemas.openxmlformats.org/officeDocument/2006/relationships/tags" Target="../tags/tag84.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4" Type="http://schemas.openxmlformats.org/officeDocument/2006/relationships/slideLayout" Target="../slideLayouts/slideLayout17.xml"/><Relationship Id="rId23" Type="http://schemas.openxmlformats.org/officeDocument/2006/relationships/tags" Target="../tags/tag94.xml"/><Relationship Id="rId22" Type="http://schemas.openxmlformats.org/officeDocument/2006/relationships/tags" Target="../tags/tag93.xml"/><Relationship Id="rId21" Type="http://schemas.openxmlformats.org/officeDocument/2006/relationships/image" Target="../media/image41.svg"/><Relationship Id="rId20" Type="http://schemas.openxmlformats.org/officeDocument/2006/relationships/image" Target="../media/image40.png"/><Relationship Id="rId2" Type="http://schemas.openxmlformats.org/officeDocument/2006/relationships/image" Target="../media/image35.png"/><Relationship Id="rId19" Type="http://schemas.openxmlformats.org/officeDocument/2006/relationships/tags" Target="../tags/tag92.xml"/><Relationship Id="rId18" Type="http://schemas.openxmlformats.org/officeDocument/2006/relationships/tags" Target="../tags/tag91.xml"/><Relationship Id="rId17" Type="http://schemas.openxmlformats.org/officeDocument/2006/relationships/tags" Target="../tags/tag90.xml"/><Relationship Id="rId16" Type="http://schemas.openxmlformats.org/officeDocument/2006/relationships/tags" Target="../tags/tag89.xml"/><Relationship Id="rId15" Type="http://schemas.openxmlformats.org/officeDocument/2006/relationships/tags" Target="../tags/tag88.xml"/><Relationship Id="rId14" Type="http://schemas.openxmlformats.org/officeDocument/2006/relationships/tags" Target="../tags/tag87.xml"/><Relationship Id="rId13" Type="http://schemas.openxmlformats.org/officeDocument/2006/relationships/image" Target="../media/image39.svg"/><Relationship Id="rId12" Type="http://schemas.openxmlformats.org/officeDocument/2006/relationships/image" Target="../media/image38.png"/><Relationship Id="rId11" Type="http://schemas.openxmlformats.org/officeDocument/2006/relationships/tags" Target="../tags/tag86.xml"/><Relationship Id="rId10" Type="http://schemas.openxmlformats.org/officeDocument/2006/relationships/image" Target="../media/image37.svg"/><Relationship Id="rId1" Type="http://schemas.openxmlformats.org/officeDocument/2006/relationships/tags" Target="../tags/tag79.xml"/></Relationships>
</file>

<file path=ppt/slides/_rels/slide15.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2" Type="http://schemas.openxmlformats.org/officeDocument/2006/relationships/slideLayout" Target="../slideLayouts/slideLayout18.xml"/><Relationship Id="rId31" Type="http://schemas.openxmlformats.org/officeDocument/2006/relationships/tags" Target="../tags/tag116.xml"/><Relationship Id="rId30" Type="http://schemas.openxmlformats.org/officeDocument/2006/relationships/tags" Target="../tags/tag115.xml"/><Relationship Id="rId3" Type="http://schemas.openxmlformats.org/officeDocument/2006/relationships/tags" Target="../tags/tag96.xml"/><Relationship Id="rId29" Type="http://schemas.openxmlformats.org/officeDocument/2006/relationships/image" Target="../media/image41.svg"/><Relationship Id="rId28" Type="http://schemas.openxmlformats.org/officeDocument/2006/relationships/image" Target="../media/image40.png"/><Relationship Id="rId27" Type="http://schemas.openxmlformats.org/officeDocument/2006/relationships/tags" Target="../tags/tag114.xml"/><Relationship Id="rId26" Type="http://schemas.openxmlformats.org/officeDocument/2006/relationships/tags" Target="../tags/tag113.xml"/><Relationship Id="rId25" Type="http://schemas.openxmlformats.org/officeDocument/2006/relationships/tags" Target="../tags/tag112.xml"/><Relationship Id="rId24" Type="http://schemas.openxmlformats.org/officeDocument/2006/relationships/tags" Target="../tags/tag111.xml"/><Relationship Id="rId23" Type="http://schemas.openxmlformats.org/officeDocument/2006/relationships/tags" Target="../tags/tag110.xml"/><Relationship Id="rId22" Type="http://schemas.openxmlformats.org/officeDocument/2006/relationships/tags" Target="../tags/tag109.xml"/><Relationship Id="rId21" Type="http://schemas.openxmlformats.org/officeDocument/2006/relationships/tags" Target="../tags/tag108.xml"/><Relationship Id="rId20" Type="http://schemas.openxmlformats.org/officeDocument/2006/relationships/tags" Target="../tags/tag107.xml"/><Relationship Id="rId2" Type="http://schemas.openxmlformats.org/officeDocument/2006/relationships/image" Target="../media/image35.png"/><Relationship Id="rId19" Type="http://schemas.openxmlformats.org/officeDocument/2006/relationships/image" Target="../media/image39.svg"/><Relationship Id="rId18" Type="http://schemas.openxmlformats.org/officeDocument/2006/relationships/image" Target="../media/image38.png"/><Relationship Id="rId17" Type="http://schemas.openxmlformats.org/officeDocument/2006/relationships/tags" Target="../tags/tag106.xml"/><Relationship Id="rId16" Type="http://schemas.openxmlformats.org/officeDocument/2006/relationships/image" Target="../media/image43.svg"/><Relationship Id="rId15" Type="http://schemas.openxmlformats.org/officeDocument/2006/relationships/image" Target="../media/image42.png"/><Relationship Id="rId14" Type="http://schemas.openxmlformats.org/officeDocument/2006/relationships/tags" Target="../tags/tag105.xml"/><Relationship Id="rId13" Type="http://schemas.openxmlformats.org/officeDocument/2006/relationships/image" Target="../media/image37.svg"/><Relationship Id="rId12" Type="http://schemas.openxmlformats.org/officeDocument/2006/relationships/image" Target="../media/image36.png"/><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tags" Target="../tags/tag95.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19.xml"/><Relationship Id="rId5" Type="http://schemas.openxmlformats.org/officeDocument/2006/relationships/tags" Target="../tags/tag121.xml"/><Relationship Id="rId4" Type="http://schemas.openxmlformats.org/officeDocument/2006/relationships/tags" Target="../tags/tag120.xml"/><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20.xml"/><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tags" Target="../tags/tag122.xml"/></Relationships>
</file>

<file path=ppt/slides/_rels/slide18.xml.rels><?xml version="1.0" encoding="UTF-8" standalone="yes"?>
<Relationships xmlns="http://schemas.openxmlformats.org/package/2006/relationships"><Relationship Id="rId9" Type="http://schemas.openxmlformats.org/officeDocument/2006/relationships/image" Target="../media/image36.png"/><Relationship Id="rId8" Type="http://schemas.openxmlformats.org/officeDocument/2006/relationships/tags" Target="../tags/tag133.xml"/><Relationship Id="rId7" Type="http://schemas.openxmlformats.org/officeDocument/2006/relationships/tags" Target="../tags/tag132.xml"/><Relationship Id="rId6" Type="http://schemas.openxmlformats.org/officeDocument/2006/relationships/tags" Target="../tags/tag131.xml"/><Relationship Id="rId5" Type="http://schemas.openxmlformats.org/officeDocument/2006/relationships/tags" Target="../tags/tag130.xml"/><Relationship Id="rId4" Type="http://schemas.openxmlformats.org/officeDocument/2006/relationships/tags" Target="../tags/tag129.xml"/><Relationship Id="rId3" Type="http://schemas.openxmlformats.org/officeDocument/2006/relationships/tags" Target="../tags/tag128.xml"/><Relationship Id="rId24" Type="http://schemas.openxmlformats.org/officeDocument/2006/relationships/slideLayout" Target="../slideLayouts/slideLayout21.xml"/><Relationship Id="rId23" Type="http://schemas.openxmlformats.org/officeDocument/2006/relationships/tags" Target="../tags/tag142.xml"/><Relationship Id="rId22" Type="http://schemas.openxmlformats.org/officeDocument/2006/relationships/tags" Target="../tags/tag141.xml"/><Relationship Id="rId21" Type="http://schemas.openxmlformats.org/officeDocument/2006/relationships/image" Target="../media/image41.svg"/><Relationship Id="rId20" Type="http://schemas.openxmlformats.org/officeDocument/2006/relationships/image" Target="../media/image40.png"/><Relationship Id="rId2" Type="http://schemas.openxmlformats.org/officeDocument/2006/relationships/image" Target="../media/image35.png"/><Relationship Id="rId19" Type="http://schemas.openxmlformats.org/officeDocument/2006/relationships/tags" Target="../tags/tag140.xml"/><Relationship Id="rId18" Type="http://schemas.openxmlformats.org/officeDocument/2006/relationships/tags" Target="../tags/tag139.xml"/><Relationship Id="rId17" Type="http://schemas.openxmlformats.org/officeDocument/2006/relationships/tags" Target="../tags/tag138.xml"/><Relationship Id="rId16" Type="http://schemas.openxmlformats.org/officeDocument/2006/relationships/tags" Target="../tags/tag137.xml"/><Relationship Id="rId15" Type="http://schemas.openxmlformats.org/officeDocument/2006/relationships/tags" Target="../tags/tag136.xml"/><Relationship Id="rId14" Type="http://schemas.openxmlformats.org/officeDocument/2006/relationships/tags" Target="../tags/tag135.xml"/><Relationship Id="rId13" Type="http://schemas.openxmlformats.org/officeDocument/2006/relationships/image" Target="../media/image39.svg"/><Relationship Id="rId12" Type="http://schemas.openxmlformats.org/officeDocument/2006/relationships/image" Target="../media/image38.png"/><Relationship Id="rId11" Type="http://schemas.openxmlformats.org/officeDocument/2006/relationships/tags" Target="../tags/tag134.xml"/><Relationship Id="rId10" Type="http://schemas.openxmlformats.org/officeDocument/2006/relationships/image" Target="../media/image37.svg"/><Relationship Id="rId1" Type="http://schemas.openxmlformats.org/officeDocument/2006/relationships/tags" Target="../tags/tag12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tags" Target="../tags/tag143.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tags" Target="../tags/tag150.xml"/><Relationship Id="rId6" Type="http://schemas.openxmlformats.org/officeDocument/2006/relationships/tags" Target="../tags/tag149.xml"/><Relationship Id="rId5" Type="http://schemas.openxmlformats.org/officeDocument/2006/relationships/tags" Target="../tags/tag148.xml"/><Relationship Id="rId4" Type="http://schemas.openxmlformats.org/officeDocument/2006/relationships/tags" Target="../tags/tag147.xml"/><Relationship Id="rId3" Type="http://schemas.openxmlformats.org/officeDocument/2006/relationships/tags" Target="../tags/tag146.xml"/><Relationship Id="rId27" Type="http://schemas.openxmlformats.org/officeDocument/2006/relationships/slideLayout" Target="../slideLayouts/slideLayout23.xml"/><Relationship Id="rId26" Type="http://schemas.openxmlformats.org/officeDocument/2006/relationships/tags" Target="../tags/tag169.xml"/><Relationship Id="rId25" Type="http://schemas.openxmlformats.org/officeDocument/2006/relationships/tags" Target="../tags/tag168.xml"/><Relationship Id="rId24" Type="http://schemas.openxmlformats.org/officeDocument/2006/relationships/tags" Target="../tags/tag167.xml"/><Relationship Id="rId23" Type="http://schemas.openxmlformats.org/officeDocument/2006/relationships/tags" Target="../tags/tag166.xml"/><Relationship Id="rId22" Type="http://schemas.openxmlformats.org/officeDocument/2006/relationships/tags" Target="../tags/tag165.xml"/><Relationship Id="rId21" Type="http://schemas.openxmlformats.org/officeDocument/2006/relationships/tags" Target="../tags/tag164.xml"/><Relationship Id="rId20" Type="http://schemas.openxmlformats.org/officeDocument/2006/relationships/tags" Target="../tags/tag163.xml"/><Relationship Id="rId2" Type="http://schemas.openxmlformats.org/officeDocument/2006/relationships/tags" Target="../tags/tag145.xml"/><Relationship Id="rId19" Type="http://schemas.openxmlformats.org/officeDocument/2006/relationships/tags" Target="../tags/tag162.xml"/><Relationship Id="rId18" Type="http://schemas.openxmlformats.org/officeDocument/2006/relationships/tags" Target="../tags/tag161.xml"/><Relationship Id="rId17" Type="http://schemas.openxmlformats.org/officeDocument/2006/relationships/tags" Target="../tags/tag160.xml"/><Relationship Id="rId16" Type="http://schemas.openxmlformats.org/officeDocument/2006/relationships/tags" Target="../tags/tag159.xml"/><Relationship Id="rId15" Type="http://schemas.openxmlformats.org/officeDocument/2006/relationships/tags" Target="../tags/tag158.xml"/><Relationship Id="rId14" Type="http://schemas.openxmlformats.org/officeDocument/2006/relationships/tags" Target="../tags/tag157.xml"/><Relationship Id="rId13" Type="http://schemas.openxmlformats.org/officeDocument/2006/relationships/tags" Target="../tags/tag156.xml"/><Relationship Id="rId12" Type="http://schemas.openxmlformats.org/officeDocument/2006/relationships/tags" Target="../tags/tag155.xml"/><Relationship Id="rId11" Type="http://schemas.openxmlformats.org/officeDocument/2006/relationships/tags" Target="../tags/tag154.xml"/><Relationship Id="rId10" Type="http://schemas.openxmlformats.org/officeDocument/2006/relationships/tags" Target="../tags/tag153.xml"/><Relationship Id="rId1" Type="http://schemas.openxmlformats.org/officeDocument/2006/relationships/tags" Target="../tags/tag144.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170.xml"/></Relationships>
</file>

<file path=ppt/slides/_rels/slide22.xml.rels><?xml version="1.0" encoding="UTF-8" standalone="yes"?>
<Relationships xmlns="http://schemas.openxmlformats.org/package/2006/relationships"><Relationship Id="rId9" Type="http://schemas.openxmlformats.org/officeDocument/2006/relationships/tags" Target="../tags/tag179.xml"/><Relationship Id="rId8" Type="http://schemas.openxmlformats.org/officeDocument/2006/relationships/tags" Target="../tags/tag178.xml"/><Relationship Id="rId7" Type="http://schemas.openxmlformats.org/officeDocument/2006/relationships/tags" Target="../tags/tag177.xml"/><Relationship Id="rId6" Type="http://schemas.openxmlformats.org/officeDocument/2006/relationships/tags" Target="../tags/tag176.xml"/><Relationship Id="rId5" Type="http://schemas.openxmlformats.org/officeDocument/2006/relationships/tags" Target="../tags/tag175.xml"/><Relationship Id="rId41" Type="http://schemas.openxmlformats.org/officeDocument/2006/relationships/notesSlide" Target="../notesSlides/notesSlide1.xml"/><Relationship Id="rId40" Type="http://schemas.openxmlformats.org/officeDocument/2006/relationships/slideLayout" Target="../slideLayouts/slideLayout25.xml"/><Relationship Id="rId4" Type="http://schemas.openxmlformats.org/officeDocument/2006/relationships/tags" Target="../tags/tag174.xml"/><Relationship Id="rId39" Type="http://schemas.openxmlformats.org/officeDocument/2006/relationships/tags" Target="../tags/tag201.xml"/><Relationship Id="rId38" Type="http://schemas.openxmlformats.org/officeDocument/2006/relationships/tags" Target="../tags/tag200.xml"/><Relationship Id="rId37" Type="http://schemas.openxmlformats.org/officeDocument/2006/relationships/tags" Target="../tags/tag199.xml"/><Relationship Id="rId36" Type="http://schemas.openxmlformats.org/officeDocument/2006/relationships/tags" Target="../tags/tag198.xml"/><Relationship Id="rId35" Type="http://schemas.openxmlformats.org/officeDocument/2006/relationships/tags" Target="../tags/tag197.xml"/><Relationship Id="rId34" Type="http://schemas.openxmlformats.org/officeDocument/2006/relationships/tags" Target="../tags/tag196.xml"/><Relationship Id="rId33" Type="http://schemas.openxmlformats.org/officeDocument/2006/relationships/tags" Target="../tags/tag195.xml"/><Relationship Id="rId32" Type="http://schemas.openxmlformats.org/officeDocument/2006/relationships/tags" Target="../tags/tag194.xml"/><Relationship Id="rId31" Type="http://schemas.openxmlformats.org/officeDocument/2006/relationships/image" Target="../media/image51.svg"/><Relationship Id="rId30" Type="http://schemas.openxmlformats.org/officeDocument/2006/relationships/image" Target="../media/image50.png"/><Relationship Id="rId3" Type="http://schemas.openxmlformats.org/officeDocument/2006/relationships/tags" Target="../tags/tag173.xml"/><Relationship Id="rId29" Type="http://schemas.openxmlformats.org/officeDocument/2006/relationships/tags" Target="../tags/tag193.xml"/><Relationship Id="rId28" Type="http://schemas.openxmlformats.org/officeDocument/2006/relationships/tags" Target="../tags/tag192.xml"/><Relationship Id="rId27" Type="http://schemas.openxmlformats.org/officeDocument/2006/relationships/image" Target="../media/image49.svg"/><Relationship Id="rId26" Type="http://schemas.openxmlformats.org/officeDocument/2006/relationships/image" Target="../media/image48.png"/><Relationship Id="rId25" Type="http://schemas.openxmlformats.org/officeDocument/2006/relationships/tags" Target="../tags/tag191.xml"/><Relationship Id="rId24" Type="http://schemas.openxmlformats.org/officeDocument/2006/relationships/tags" Target="../tags/tag190.xml"/><Relationship Id="rId23" Type="http://schemas.openxmlformats.org/officeDocument/2006/relationships/tags" Target="../tags/tag189.xml"/><Relationship Id="rId22" Type="http://schemas.openxmlformats.org/officeDocument/2006/relationships/image" Target="../media/image47.svg"/><Relationship Id="rId21" Type="http://schemas.openxmlformats.org/officeDocument/2006/relationships/image" Target="../media/image46.png"/><Relationship Id="rId20" Type="http://schemas.openxmlformats.org/officeDocument/2006/relationships/tags" Target="../tags/tag188.xml"/><Relationship Id="rId2" Type="http://schemas.openxmlformats.org/officeDocument/2006/relationships/tags" Target="../tags/tag172.xml"/><Relationship Id="rId19" Type="http://schemas.openxmlformats.org/officeDocument/2006/relationships/tags" Target="../tags/tag187.xml"/><Relationship Id="rId18" Type="http://schemas.openxmlformats.org/officeDocument/2006/relationships/tags" Target="../tags/tag186.xml"/><Relationship Id="rId17" Type="http://schemas.openxmlformats.org/officeDocument/2006/relationships/image" Target="../media/image45.svg"/><Relationship Id="rId16" Type="http://schemas.openxmlformats.org/officeDocument/2006/relationships/image" Target="../media/image44.png"/><Relationship Id="rId15" Type="http://schemas.openxmlformats.org/officeDocument/2006/relationships/tags" Target="../tags/tag185.xml"/><Relationship Id="rId14" Type="http://schemas.openxmlformats.org/officeDocument/2006/relationships/tags" Target="../tags/tag184.xml"/><Relationship Id="rId13" Type="http://schemas.openxmlformats.org/officeDocument/2006/relationships/tags" Target="../tags/tag183.xml"/><Relationship Id="rId12" Type="http://schemas.openxmlformats.org/officeDocument/2006/relationships/tags" Target="../tags/tag182.xml"/><Relationship Id="rId11" Type="http://schemas.openxmlformats.org/officeDocument/2006/relationships/tags" Target="../tags/tag181.xml"/><Relationship Id="rId10" Type="http://schemas.openxmlformats.org/officeDocument/2006/relationships/tags" Target="../tags/tag180.xml"/><Relationship Id="rId1" Type="http://schemas.openxmlformats.org/officeDocument/2006/relationships/tags" Target="../tags/tag171.xml"/></Relationships>
</file>

<file path=ppt/slides/_rels/slide23.xml.rels><?xml version="1.0" encoding="UTF-8" standalone="yes"?>
<Relationships xmlns="http://schemas.openxmlformats.org/package/2006/relationships"><Relationship Id="rId9" Type="http://schemas.openxmlformats.org/officeDocument/2006/relationships/tags" Target="../tags/tag208.xml"/><Relationship Id="rId8" Type="http://schemas.openxmlformats.org/officeDocument/2006/relationships/tags" Target="../tags/tag207.xml"/><Relationship Id="rId7" Type="http://schemas.openxmlformats.org/officeDocument/2006/relationships/tags" Target="../tags/tag206.xml"/><Relationship Id="rId6" Type="http://schemas.openxmlformats.org/officeDocument/2006/relationships/tags" Target="../tags/tag205.xml"/><Relationship Id="rId5" Type="http://schemas.openxmlformats.org/officeDocument/2006/relationships/tags" Target="../tags/tag204.xml"/><Relationship Id="rId4" Type="http://schemas.openxmlformats.org/officeDocument/2006/relationships/tags" Target="../tags/tag203.xml"/><Relationship Id="rId3" Type="http://schemas.openxmlformats.org/officeDocument/2006/relationships/image" Target="../media/image53.svg"/><Relationship Id="rId29" Type="http://schemas.openxmlformats.org/officeDocument/2006/relationships/slideLayout" Target="../slideLayouts/slideLayout26.xml"/><Relationship Id="rId28" Type="http://schemas.openxmlformats.org/officeDocument/2006/relationships/tags" Target="../tags/tag221.xml"/><Relationship Id="rId27" Type="http://schemas.openxmlformats.org/officeDocument/2006/relationships/tags" Target="../tags/tag220.xml"/><Relationship Id="rId26" Type="http://schemas.openxmlformats.org/officeDocument/2006/relationships/tags" Target="../tags/tag219.xml"/><Relationship Id="rId25" Type="http://schemas.openxmlformats.org/officeDocument/2006/relationships/image" Target="../media/image59.svg"/><Relationship Id="rId24" Type="http://schemas.openxmlformats.org/officeDocument/2006/relationships/image" Target="../media/image58.png"/><Relationship Id="rId23" Type="http://schemas.openxmlformats.org/officeDocument/2006/relationships/tags" Target="../tags/tag218.xml"/><Relationship Id="rId22" Type="http://schemas.openxmlformats.org/officeDocument/2006/relationships/tags" Target="../tags/tag217.xml"/><Relationship Id="rId21" Type="http://schemas.openxmlformats.org/officeDocument/2006/relationships/tags" Target="../tags/tag216.xml"/><Relationship Id="rId20" Type="http://schemas.openxmlformats.org/officeDocument/2006/relationships/tags" Target="../tags/tag215.xml"/><Relationship Id="rId2" Type="http://schemas.openxmlformats.org/officeDocument/2006/relationships/image" Target="../media/image52.png"/><Relationship Id="rId19" Type="http://schemas.openxmlformats.org/officeDocument/2006/relationships/image" Target="../media/image57.svg"/><Relationship Id="rId18" Type="http://schemas.openxmlformats.org/officeDocument/2006/relationships/image" Target="../media/image56.png"/><Relationship Id="rId17" Type="http://schemas.openxmlformats.org/officeDocument/2006/relationships/tags" Target="../tags/tag214.xml"/><Relationship Id="rId16" Type="http://schemas.openxmlformats.org/officeDocument/2006/relationships/image" Target="../media/image55.svg"/><Relationship Id="rId15" Type="http://schemas.openxmlformats.org/officeDocument/2006/relationships/image" Target="../media/image54.png"/><Relationship Id="rId14" Type="http://schemas.openxmlformats.org/officeDocument/2006/relationships/tags" Target="../tags/tag213.xml"/><Relationship Id="rId13" Type="http://schemas.openxmlformats.org/officeDocument/2006/relationships/tags" Target="../tags/tag212.xml"/><Relationship Id="rId12" Type="http://schemas.openxmlformats.org/officeDocument/2006/relationships/tags" Target="../tags/tag211.xml"/><Relationship Id="rId11" Type="http://schemas.openxmlformats.org/officeDocument/2006/relationships/tags" Target="../tags/tag210.xml"/><Relationship Id="rId10" Type="http://schemas.openxmlformats.org/officeDocument/2006/relationships/tags" Target="../tags/tag209.xml"/><Relationship Id="rId1" Type="http://schemas.openxmlformats.org/officeDocument/2006/relationships/tags" Target="../tags/tag20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7.xml"/><Relationship Id="rId1" Type="http://schemas.openxmlformats.org/officeDocument/2006/relationships/tags" Target="../tags/tag222.xml"/></Relationships>
</file>

<file path=ppt/slides/_rels/slide25.xml.rels><?xml version="1.0" encoding="UTF-8" standalone="yes"?>
<Relationships xmlns="http://schemas.openxmlformats.org/package/2006/relationships"><Relationship Id="rId9" Type="http://schemas.openxmlformats.org/officeDocument/2006/relationships/tags" Target="../tags/tag231.xml"/><Relationship Id="rId8" Type="http://schemas.openxmlformats.org/officeDocument/2006/relationships/tags" Target="../tags/tag230.xml"/><Relationship Id="rId7" Type="http://schemas.openxmlformats.org/officeDocument/2006/relationships/tags" Target="../tags/tag229.xml"/><Relationship Id="rId6" Type="http://schemas.openxmlformats.org/officeDocument/2006/relationships/tags" Target="../tags/tag228.xml"/><Relationship Id="rId5" Type="http://schemas.openxmlformats.org/officeDocument/2006/relationships/tags" Target="../tags/tag227.xml"/><Relationship Id="rId4" Type="http://schemas.openxmlformats.org/officeDocument/2006/relationships/tags" Target="../tags/tag226.xml"/><Relationship Id="rId3" Type="http://schemas.openxmlformats.org/officeDocument/2006/relationships/tags" Target="../tags/tag225.xml"/><Relationship Id="rId2" Type="http://schemas.openxmlformats.org/officeDocument/2006/relationships/tags" Target="../tags/tag224.xml"/><Relationship Id="rId18" Type="http://schemas.openxmlformats.org/officeDocument/2006/relationships/slideLayout" Target="../slideLayouts/slideLayout28.xml"/><Relationship Id="rId17" Type="http://schemas.openxmlformats.org/officeDocument/2006/relationships/tags" Target="../tags/tag235.xml"/><Relationship Id="rId16" Type="http://schemas.openxmlformats.org/officeDocument/2006/relationships/image" Target="../media/image63.svg"/><Relationship Id="rId15" Type="http://schemas.openxmlformats.org/officeDocument/2006/relationships/image" Target="../media/image62.png"/><Relationship Id="rId14" Type="http://schemas.openxmlformats.org/officeDocument/2006/relationships/tags" Target="../tags/tag234.xml"/><Relationship Id="rId13" Type="http://schemas.openxmlformats.org/officeDocument/2006/relationships/tags" Target="../tags/tag233.xml"/><Relationship Id="rId12" Type="http://schemas.openxmlformats.org/officeDocument/2006/relationships/image" Target="../media/image61.svg"/><Relationship Id="rId11" Type="http://schemas.openxmlformats.org/officeDocument/2006/relationships/image" Target="../media/image60.png"/><Relationship Id="rId10" Type="http://schemas.openxmlformats.org/officeDocument/2006/relationships/tags" Target="../tags/tag232.xml"/><Relationship Id="rId1" Type="http://schemas.openxmlformats.org/officeDocument/2006/relationships/tags" Target="../tags/tag223.xml"/></Relationships>
</file>

<file path=ppt/slides/_rels/slide26.xml.rels><?xml version="1.0" encoding="UTF-8" standalone="yes"?>
<Relationships xmlns="http://schemas.openxmlformats.org/package/2006/relationships"><Relationship Id="rId9" Type="http://schemas.openxmlformats.org/officeDocument/2006/relationships/tags" Target="../tags/tag242.xml"/><Relationship Id="rId8" Type="http://schemas.openxmlformats.org/officeDocument/2006/relationships/image" Target="../media/image65.svg"/><Relationship Id="rId7" Type="http://schemas.openxmlformats.org/officeDocument/2006/relationships/image" Target="../media/image64.png"/><Relationship Id="rId6" Type="http://schemas.openxmlformats.org/officeDocument/2006/relationships/tags" Target="../tags/tag241.xml"/><Relationship Id="rId5" Type="http://schemas.openxmlformats.org/officeDocument/2006/relationships/tags" Target="../tags/tag240.xml"/><Relationship Id="rId4" Type="http://schemas.openxmlformats.org/officeDocument/2006/relationships/tags" Target="../tags/tag239.xml"/><Relationship Id="rId3" Type="http://schemas.openxmlformats.org/officeDocument/2006/relationships/tags" Target="../tags/tag238.xml"/><Relationship Id="rId22" Type="http://schemas.openxmlformats.org/officeDocument/2006/relationships/slideLayout" Target="../slideLayouts/slideLayout29.xml"/><Relationship Id="rId21" Type="http://schemas.openxmlformats.org/officeDocument/2006/relationships/tags" Target="../tags/tag250.xml"/><Relationship Id="rId20" Type="http://schemas.openxmlformats.org/officeDocument/2006/relationships/tags" Target="../tags/tag249.xml"/><Relationship Id="rId2" Type="http://schemas.openxmlformats.org/officeDocument/2006/relationships/tags" Target="../tags/tag237.xml"/><Relationship Id="rId19" Type="http://schemas.openxmlformats.org/officeDocument/2006/relationships/tags" Target="../tags/tag248.xml"/><Relationship Id="rId18" Type="http://schemas.openxmlformats.org/officeDocument/2006/relationships/tags" Target="../tags/tag247.xml"/><Relationship Id="rId17" Type="http://schemas.openxmlformats.org/officeDocument/2006/relationships/tags" Target="../tags/tag246.xml"/><Relationship Id="rId16" Type="http://schemas.openxmlformats.org/officeDocument/2006/relationships/tags" Target="../tags/tag245.xml"/><Relationship Id="rId15" Type="http://schemas.openxmlformats.org/officeDocument/2006/relationships/tags" Target="../tags/tag244.xml"/><Relationship Id="rId14" Type="http://schemas.openxmlformats.org/officeDocument/2006/relationships/image" Target="../media/image69.svg"/><Relationship Id="rId13" Type="http://schemas.openxmlformats.org/officeDocument/2006/relationships/image" Target="../media/image68.png"/><Relationship Id="rId12" Type="http://schemas.openxmlformats.org/officeDocument/2006/relationships/tags" Target="../tags/tag243.xml"/><Relationship Id="rId11" Type="http://schemas.openxmlformats.org/officeDocument/2006/relationships/image" Target="../media/image67.svg"/><Relationship Id="rId10" Type="http://schemas.openxmlformats.org/officeDocument/2006/relationships/image" Target="../media/image66.png"/><Relationship Id="rId1" Type="http://schemas.openxmlformats.org/officeDocument/2006/relationships/tags" Target="../tags/tag236.xml"/></Relationships>
</file>

<file path=ppt/slides/_rels/slide27.xml.rels><?xml version="1.0" encoding="UTF-8" standalone="yes"?>
<Relationships xmlns="http://schemas.openxmlformats.org/package/2006/relationships"><Relationship Id="rId9" Type="http://schemas.openxmlformats.org/officeDocument/2006/relationships/image" Target="../media/image28.svg"/><Relationship Id="rId8" Type="http://schemas.openxmlformats.org/officeDocument/2006/relationships/image" Target="../media/image27.png"/><Relationship Id="rId7" Type="http://schemas.openxmlformats.org/officeDocument/2006/relationships/tags" Target="../tags/tag253.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tags" Target="../tags/tag252.xml"/><Relationship Id="rId3" Type="http://schemas.openxmlformats.org/officeDocument/2006/relationships/image" Target="../media/image24.svg"/><Relationship Id="rId26" Type="http://schemas.openxmlformats.org/officeDocument/2006/relationships/slideLayout" Target="../slideLayouts/slideLayout30.xml"/><Relationship Id="rId25" Type="http://schemas.openxmlformats.org/officeDocument/2006/relationships/tags" Target="../tags/tag263.xml"/><Relationship Id="rId24" Type="http://schemas.openxmlformats.org/officeDocument/2006/relationships/image" Target="../media/image34.svg"/><Relationship Id="rId23" Type="http://schemas.openxmlformats.org/officeDocument/2006/relationships/image" Target="../media/image33.png"/><Relationship Id="rId22" Type="http://schemas.openxmlformats.org/officeDocument/2006/relationships/tags" Target="../tags/tag262.xml"/><Relationship Id="rId21" Type="http://schemas.openxmlformats.org/officeDocument/2006/relationships/tags" Target="../tags/tag261.xml"/><Relationship Id="rId20" Type="http://schemas.openxmlformats.org/officeDocument/2006/relationships/tags" Target="../tags/tag260.xml"/><Relationship Id="rId2" Type="http://schemas.openxmlformats.org/officeDocument/2006/relationships/image" Target="../media/image23.png"/><Relationship Id="rId19" Type="http://schemas.openxmlformats.org/officeDocument/2006/relationships/image" Target="../media/image32.svg"/><Relationship Id="rId18" Type="http://schemas.openxmlformats.org/officeDocument/2006/relationships/image" Target="../media/image31.png"/><Relationship Id="rId17" Type="http://schemas.openxmlformats.org/officeDocument/2006/relationships/tags" Target="../tags/tag259.xml"/><Relationship Id="rId16" Type="http://schemas.openxmlformats.org/officeDocument/2006/relationships/tags" Target="../tags/tag258.xml"/><Relationship Id="rId15" Type="http://schemas.openxmlformats.org/officeDocument/2006/relationships/image" Target="../media/image30.svg"/><Relationship Id="rId14" Type="http://schemas.openxmlformats.org/officeDocument/2006/relationships/image" Target="../media/image29.png"/><Relationship Id="rId13" Type="http://schemas.openxmlformats.org/officeDocument/2006/relationships/tags" Target="../tags/tag257.xml"/><Relationship Id="rId12" Type="http://schemas.openxmlformats.org/officeDocument/2006/relationships/tags" Target="../tags/tag256.xml"/><Relationship Id="rId11" Type="http://schemas.openxmlformats.org/officeDocument/2006/relationships/tags" Target="../tags/tag255.xml"/><Relationship Id="rId10" Type="http://schemas.openxmlformats.org/officeDocument/2006/relationships/tags" Target="../tags/tag254.xml"/><Relationship Id="rId1" Type="http://schemas.openxmlformats.org/officeDocument/2006/relationships/tags" Target="../tags/tag251.xml"/></Relationships>
</file>

<file path=ppt/slides/_rels/slide28.xml.rels><?xml version="1.0" encoding="UTF-8" standalone="yes"?>
<Relationships xmlns="http://schemas.openxmlformats.org/package/2006/relationships"><Relationship Id="rId9" Type="http://schemas.openxmlformats.org/officeDocument/2006/relationships/tags" Target="../tags/tag270.xml"/><Relationship Id="rId8" Type="http://schemas.openxmlformats.org/officeDocument/2006/relationships/tags" Target="../tags/tag269.xml"/><Relationship Id="rId7" Type="http://schemas.openxmlformats.org/officeDocument/2006/relationships/tags" Target="../tags/tag268.xml"/><Relationship Id="rId6" Type="http://schemas.openxmlformats.org/officeDocument/2006/relationships/image" Target="../media/image71.svg"/><Relationship Id="rId5" Type="http://schemas.openxmlformats.org/officeDocument/2006/relationships/image" Target="../media/image70.png"/><Relationship Id="rId4" Type="http://schemas.openxmlformats.org/officeDocument/2006/relationships/tags" Target="../tags/tag267.xml"/><Relationship Id="rId3" Type="http://schemas.openxmlformats.org/officeDocument/2006/relationships/tags" Target="../tags/tag266.xml"/><Relationship Id="rId27" Type="http://schemas.openxmlformats.org/officeDocument/2006/relationships/slideLayout" Target="../slideLayouts/slideLayout31.xml"/><Relationship Id="rId26" Type="http://schemas.openxmlformats.org/officeDocument/2006/relationships/tags" Target="../tags/tag281.xml"/><Relationship Id="rId25" Type="http://schemas.openxmlformats.org/officeDocument/2006/relationships/tags" Target="../tags/tag280.xml"/><Relationship Id="rId24" Type="http://schemas.openxmlformats.org/officeDocument/2006/relationships/image" Target="../media/image77.svg"/><Relationship Id="rId23" Type="http://schemas.openxmlformats.org/officeDocument/2006/relationships/image" Target="../media/image76.png"/><Relationship Id="rId22" Type="http://schemas.openxmlformats.org/officeDocument/2006/relationships/tags" Target="../tags/tag279.xml"/><Relationship Id="rId21" Type="http://schemas.openxmlformats.org/officeDocument/2006/relationships/tags" Target="../tags/tag278.xml"/><Relationship Id="rId20" Type="http://schemas.openxmlformats.org/officeDocument/2006/relationships/tags" Target="../tags/tag277.xml"/><Relationship Id="rId2" Type="http://schemas.openxmlformats.org/officeDocument/2006/relationships/tags" Target="../tags/tag265.xml"/><Relationship Id="rId19" Type="http://schemas.openxmlformats.org/officeDocument/2006/relationships/tags" Target="../tags/tag276.xml"/><Relationship Id="rId18" Type="http://schemas.openxmlformats.org/officeDocument/2006/relationships/image" Target="../media/image75.svg"/><Relationship Id="rId17" Type="http://schemas.openxmlformats.org/officeDocument/2006/relationships/image" Target="../media/image74.png"/><Relationship Id="rId16" Type="http://schemas.openxmlformats.org/officeDocument/2006/relationships/tags" Target="../tags/tag275.xml"/><Relationship Id="rId15" Type="http://schemas.openxmlformats.org/officeDocument/2006/relationships/tags" Target="../tags/tag274.xml"/><Relationship Id="rId14" Type="http://schemas.openxmlformats.org/officeDocument/2006/relationships/tags" Target="../tags/tag273.xml"/><Relationship Id="rId13" Type="http://schemas.openxmlformats.org/officeDocument/2006/relationships/tags" Target="../tags/tag272.xml"/><Relationship Id="rId12" Type="http://schemas.openxmlformats.org/officeDocument/2006/relationships/image" Target="../media/image73.svg"/><Relationship Id="rId11" Type="http://schemas.openxmlformats.org/officeDocument/2006/relationships/image" Target="../media/image72.png"/><Relationship Id="rId10" Type="http://schemas.openxmlformats.org/officeDocument/2006/relationships/tags" Target="../tags/tag271.xml"/><Relationship Id="rId1" Type="http://schemas.openxmlformats.org/officeDocument/2006/relationships/tags" Target="../tags/tag264.xml"/></Relationships>
</file>

<file path=ppt/slides/_rels/slide29.xml.rels><?xml version="1.0" encoding="UTF-8" standalone="yes"?>
<Relationships xmlns="http://schemas.openxmlformats.org/package/2006/relationships"><Relationship Id="rId9" Type="http://schemas.openxmlformats.org/officeDocument/2006/relationships/tags" Target="../tags/tag288.xml"/><Relationship Id="rId8" Type="http://schemas.openxmlformats.org/officeDocument/2006/relationships/tags" Target="../tags/tag287.xml"/><Relationship Id="rId7" Type="http://schemas.openxmlformats.org/officeDocument/2006/relationships/tags" Target="../tags/tag286.xml"/><Relationship Id="rId6" Type="http://schemas.openxmlformats.org/officeDocument/2006/relationships/image" Target="../media/image71.svg"/><Relationship Id="rId5" Type="http://schemas.openxmlformats.org/officeDocument/2006/relationships/image" Target="../media/image70.png"/><Relationship Id="rId4" Type="http://schemas.openxmlformats.org/officeDocument/2006/relationships/tags" Target="../tags/tag285.xml"/><Relationship Id="rId3" Type="http://schemas.openxmlformats.org/officeDocument/2006/relationships/tags" Target="../tags/tag284.xml"/><Relationship Id="rId27" Type="http://schemas.openxmlformats.org/officeDocument/2006/relationships/slideLayout" Target="../slideLayouts/slideLayout32.xml"/><Relationship Id="rId26" Type="http://schemas.openxmlformats.org/officeDocument/2006/relationships/tags" Target="../tags/tag299.xml"/><Relationship Id="rId25" Type="http://schemas.openxmlformats.org/officeDocument/2006/relationships/tags" Target="../tags/tag298.xml"/><Relationship Id="rId24" Type="http://schemas.openxmlformats.org/officeDocument/2006/relationships/image" Target="../media/image77.svg"/><Relationship Id="rId23" Type="http://schemas.openxmlformats.org/officeDocument/2006/relationships/image" Target="../media/image76.png"/><Relationship Id="rId22" Type="http://schemas.openxmlformats.org/officeDocument/2006/relationships/tags" Target="../tags/tag297.xml"/><Relationship Id="rId21" Type="http://schemas.openxmlformats.org/officeDocument/2006/relationships/tags" Target="../tags/tag296.xml"/><Relationship Id="rId20" Type="http://schemas.openxmlformats.org/officeDocument/2006/relationships/tags" Target="../tags/tag295.xml"/><Relationship Id="rId2" Type="http://schemas.openxmlformats.org/officeDocument/2006/relationships/tags" Target="../tags/tag283.xml"/><Relationship Id="rId19" Type="http://schemas.openxmlformats.org/officeDocument/2006/relationships/tags" Target="../tags/tag294.xml"/><Relationship Id="rId18" Type="http://schemas.openxmlformats.org/officeDocument/2006/relationships/image" Target="../media/image75.svg"/><Relationship Id="rId17" Type="http://schemas.openxmlformats.org/officeDocument/2006/relationships/image" Target="../media/image74.png"/><Relationship Id="rId16" Type="http://schemas.openxmlformats.org/officeDocument/2006/relationships/tags" Target="../tags/tag293.xml"/><Relationship Id="rId15" Type="http://schemas.openxmlformats.org/officeDocument/2006/relationships/tags" Target="../tags/tag292.xml"/><Relationship Id="rId14" Type="http://schemas.openxmlformats.org/officeDocument/2006/relationships/tags" Target="../tags/tag291.xml"/><Relationship Id="rId13" Type="http://schemas.openxmlformats.org/officeDocument/2006/relationships/tags" Target="../tags/tag290.xml"/><Relationship Id="rId12" Type="http://schemas.openxmlformats.org/officeDocument/2006/relationships/image" Target="../media/image73.svg"/><Relationship Id="rId11" Type="http://schemas.openxmlformats.org/officeDocument/2006/relationships/image" Target="../media/image72.png"/><Relationship Id="rId10" Type="http://schemas.openxmlformats.org/officeDocument/2006/relationships/tags" Target="../tags/tag289.xml"/><Relationship Id="rId1" Type="http://schemas.openxmlformats.org/officeDocument/2006/relationships/tags" Target="../tags/tag28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9" Type="http://schemas.openxmlformats.org/officeDocument/2006/relationships/tags" Target="../tags/tag306.xml"/><Relationship Id="rId8" Type="http://schemas.openxmlformats.org/officeDocument/2006/relationships/tags" Target="../tags/tag305.xml"/><Relationship Id="rId7" Type="http://schemas.openxmlformats.org/officeDocument/2006/relationships/tags" Target="../tags/tag304.xml"/><Relationship Id="rId6" Type="http://schemas.openxmlformats.org/officeDocument/2006/relationships/image" Target="../media/image71.svg"/><Relationship Id="rId5" Type="http://schemas.openxmlformats.org/officeDocument/2006/relationships/image" Target="../media/image70.png"/><Relationship Id="rId4" Type="http://schemas.openxmlformats.org/officeDocument/2006/relationships/tags" Target="../tags/tag303.xml"/><Relationship Id="rId3" Type="http://schemas.openxmlformats.org/officeDocument/2006/relationships/tags" Target="../tags/tag302.xml"/><Relationship Id="rId21" Type="http://schemas.openxmlformats.org/officeDocument/2006/relationships/slideLayout" Target="../slideLayouts/slideLayout33.xml"/><Relationship Id="rId20" Type="http://schemas.openxmlformats.org/officeDocument/2006/relationships/tags" Target="../tags/tag313.xml"/><Relationship Id="rId2" Type="http://schemas.openxmlformats.org/officeDocument/2006/relationships/tags" Target="../tags/tag301.xml"/><Relationship Id="rId19" Type="http://schemas.openxmlformats.org/officeDocument/2006/relationships/tags" Target="../tags/tag312.xml"/><Relationship Id="rId18" Type="http://schemas.openxmlformats.org/officeDocument/2006/relationships/image" Target="../media/image75.svg"/><Relationship Id="rId17" Type="http://schemas.openxmlformats.org/officeDocument/2006/relationships/image" Target="../media/image74.png"/><Relationship Id="rId16" Type="http://schemas.openxmlformats.org/officeDocument/2006/relationships/tags" Target="../tags/tag311.xml"/><Relationship Id="rId15" Type="http://schemas.openxmlformats.org/officeDocument/2006/relationships/tags" Target="../tags/tag310.xml"/><Relationship Id="rId14" Type="http://schemas.openxmlformats.org/officeDocument/2006/relationships/tags" Target="../tags/tag309.xml"/><Relationship Id="rId13" Type="http://schemas.openxmlformats.org/officeDocument/2006/relationships/tags" Target="../tags/tag308.xml"/><Relationship Id="rId12" Type="http://schemas.openxmlformats.org/officeDocument/2006/relationships/image" Target="../media/image73.svg"/><Relationship Id="rId11" Type="http://schemas.openxmlformats.org/officeDocument/2006/relationships/image" Target="../media/image72.png"/><Relationship Id="rId10" Type="http://schemas.openxmlformats.org/officeDocument/2006/relationships/tags" Target="../tags/tag307.xml"/><Relationship Id="rId1" Type="http://schemas.openxmlformats.org/officeDocument/2006/relationships/tags" Target="../tags/tag300.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34.xml"/><Relationship Id="rId1" Type="http://schemas.openxmlformats.org/officeDocument/2006/relationships/tags" Target="../tags/tag314.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tags" Target="../tags/tag315.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16.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tags" Target="../tags/tag7.xml"/><Relationship Id="rId2" Type="http://schemas.openxmlformats.org/officeDocument/2006/relationships/image" Target="../media/image13.jpeg"/><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image" Target="../media/image21.svg"/><Relationship Id="rId7" Type="http://schemas.openxmlformats.org/officeDocument/2006/relationships/image" Target="../media/image20.png"/><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 Id="rId3" Type="http://schemas.openxmlformats.org/officeDocument/2006/relationships/image" Target="../media/image16.png"/><Relationship Id="rId2" Type="http://schemas.openxmlformats.org/officeDocument/2006/relationships/image" Target="../media/image15.svg"/><Relationship Id="rId10" Type="http://schemas.openxmlformats.org/officeDocument/2006/relationships/slideLayout" Target="../slideLayouts/slideLayout10.xml"/><Relationship Id="rId1" Type="http://schemas.openxmlformats.org/officeDocument/2006/relationships/image" Target="../media/image14.png"/></Relationships>
</file>

<file path=ppt/slides/_rels/slide8.xml.rels><?xml version="1.0" encoding="UTF-8" standalone="yes"?>
<Relationships xmlns="http://schemas.openxmlformats.org/package/2006/relationships"><Relationship Id="rId9" Type="http://schemas.openxmlformats.org/officeDocument/2006/relationships/tags" Target="../tags/tag16.xml"/><Relationship Id="rId8" Type="http://schemas.openxmlformats.org/officeDocument/2006/relationships/tags" Target="../tags/tag15.xml"/><Relationship Id="rId7" Type="http://schemas.openxmlformats.org/officeDocument/2006/relationships/tags" Target="../tags/tag14.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image" Target="../media/image22.png"/><Relationship Id="rId3" Type="http://schemas.openxmlformats.org/officeDocument/2006/relationships/tags" Target="../tags/tag11.xml"/><Relationship Id="rId2" Type="http://schemas.openxmlformats.org/officeDocument/2006/relationships/tags" Target="../tags/tag10.xml"/><Relationship Id="rId12" Type="http://schemas.openxmlformats.org/officeDocument/2006/relationships/slideLayout" Target="../slideLayouts/slideLayout11.xml"/><Relationship Id="rId11" Type="http://schemas.openxmlformats.org/officeDocument/2006/relationships/tags" Target="../tags/tag18.xml"/><Relationship Id="rId10" Type="http://schemas.openxmlformats.org/officeDocument/2006/relationships/tags" Target="../tags/tag17.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12110" y="2425065"/>
            <a:ext cx="1451610" cy="1445260"/>
          </a:xfrm>
          <a:prstGeom prst="rect">
            <a:avLst/>
          </a:prstGeom>
          <a:noFill/>
          <a:effectLst/>
        </p:spPr>
        <p:txBody>
          <a:bodyPr wrap="square" rtlCol="0">
            <a:spAutoFit/>
          </a:bodyPr>
          <a:p>
            <a:pPr algn="dist"/>
            <a:r>
              <a:rPr lang="zh-CN" altLang="en-US" sz="8800" b="1">
                <a:solidFill>
                  <a:srgbClr val="5A97A6"/>
                </a:solidFill>
                <a:latin typeface="思源黑体旧字形 ExtraLight" panose="020B0200000000000000" charset="-128"/>
                <a:ea typeface="思源黑体旧字形 ExtraLight" panose="020B0200000000000000" charset="-128"/>
              </a:rPr>
              <a:t>学</a:t>
            </a:r>
            <a:endParaRPr lang="zh-CN" altLang="en-US" sz="8800" b="1">
              <a:solidFill>
                <a:srgbClr val="5A97A6"/>
              </a:solidFill>
              <a:latin typeface="思源黑体旧字形 ExtraLight" panose="020B0200000000000000" charset="-128"/>
              <a:ea typeface="思源黑体旧字形 ExtraLight" panose="020B0200000000000000" charset="-128"/>
            </a:endParaRPr>
          </a:p>
        </p:txBody>
      </p:sp>
      <p:sp>
        <p:nvSpPr>
          <p:cNvPr id="19" name="文本框 18"/>
          <p:cNvSpPr txBox="1"/>
          <p:nvPr/>
        </p:nvSpPr>
        <p:spPr>
          <a:xfrm>
            <a:off x="3852545" y="1813560"/>
            <a:ext cx="1451610" cy="1198880"/>
          </a:xfrm>
          <a:prstGeom prst="rect">
            <a:avLst/>
          </a:prstGeom>
          <a:noFill/>
          <a:effectLst/>
        </p:spPr>
        <p:txBody>
          <a:bodyPr wrap="square" rtlCol="0">
            <a:spAutoFit/>
          </a:bodyPr>
          <a:p>
            <a:pPr algn="dist"/>
            <a:r>
              <a:rPr lang="zh-CN" altLang="en-US" sz="7200" b="1">
                <a:solidFill>
                  <a:srgbClr val="5A97A6"/>
                </a:solidFill>
                <a:latin typeface="思源黑体旧字形 ExtraLight" panose="020B0200000000000000" charset="-128"/>
                <a:ea typeface="思源黑体旧字形 ExtraLight" panose="020B0200000000000000" charset="-128"/>
              </a:rPr>
              <a:t>前</a:t>
            </a:r>
            <a:endParaRPr lang="zh-CN" altLang="en-US" sz="7200" b="1">
              <a:solidFill>
                <a:srgbClr val="5A97A6"/>
              </a:solidFill>
              <a:latin typeface="思源黑体旧字形 ExtraLight" panose="020B0200000000000000" charset="-128"/>
              <a:ea typeface="思源黑体旧字形 ExtraLight" panose="020B0200000000000000" charset="-128"/>
            </a:endParaRPr>
          </a:p>
        </p:txBody>
      </p:sp>
      <p:sp>
        <p:nvSpPr>
          <p:cNvPr id="20" name="文本框 19"/>
          <p:cNvSpPr txBox="1"/>
          <p:nvPr/>
        </p:nvSpPr>
        <p:spPr>
          <a:xfrm>
            <a:off x="4733925" y="2425065"/>
            <a:ext cx="3867785" cy="922020"/>
          </a:xfrm>
          <a:prstGeom prst="rect">
            <a:avLst/>
          </a:prstGeom>
          <a:noFill/>
          <a:effectLst/>
        </p:spPr>
        <p:txBody>
          <a:bodyPr wrap="square" rtlCol="0">
            <a:spAutoFit/>
          </a:bodyPr>
          <a:p>
            <a:pPr algn="dist"/>
            <a:r>
              <a:rPr lang="zh-CN" altLang="en-US" sz="4800" b="1">
                <a:solidFill>
                  <a:srgbClr val="5A97A6"/>
                </a:solidFill>
                <a:latin typeface="思源黑体旧字形 ExtraLight" panose="020B0200000000000000" charset="-128"/>
                <a:ea typeface="思源黑体旧字形 ExtraLight" panose="020B0200000000000000" charset="-128"/>
              </a:rPr>
              <a:t>の教育</a:t>
            </a:r>
            <a:r>
              <a:rPr lang="zh-CN" altLang="en-US" sz="5400" b="1">
                <a:solidFill>
                  <a:srgbClr val="5A97A6"/>
                </a:solidFill>
                <a:latin typeface="思源黑体旧字形 ExtraLight" panose="020B0200000000000000" charset="-128"/>
                <a:ea typeface="思源黑体旧字形 ExtraLight" panose="020B0200000000000000" charset="-128"/>
              </a:rPr>
              <a:t>管理</a:t>
            </a:r>
            <a:endParaRPr lang="zh-CN" altLang="en-US" sz="5400" b="1">
              <a:solidFill>
                <a:srgbClr val="5A97A6"/>
              </a:solidFill>
              <a:latin typeface="思源黑体旧字形 ExtraLight" panose="020B0200000000000000" charset="-128"/>
              <a:ea typeface="思源黑体旧字形 ExtraLight" panose="020B0200000000000000" charset="-128"/>
            </a:endParaRPr>
          </a:p>
        </p:txBody>
      </p:sp>
      <p:cxnSp>
        <p:nvCxnSpPr>
          <p:cNvPr id="21" name="直接连接符 20"/>
          <p:cNvCxnSpPr/>
          <p:nvPr/>
        </p:nvCxnSpPr>
        <p:spPr>
          <a:xfrm flipV="1">
            <a:off x="7415530" y="1458595"/>
            <a:ext cx="1118870" cy="6546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4843780" y="4327525"/>
            <a:ext cx="638810" cy="38163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2733675" y="4208145"/>
            <a:ext cx="1118870" cy="6546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8784590" y="2113280"/>
            <a:ext cx="476250" cy="3117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7045960" y="1610995"/>
            <a:ext cx="202565" cy="20256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椭圆 25"/>
          <p:cNvSpPr/>
          <p:nvPr/>
        </p:nvSpPr>
        <p:spPr>
          <a:xfrm>
            <a:off x="3649980" y="4506595"/>
            <a:ext cx="202565" cy="20256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椭圆 26"/>
          <p:cNvSpPr/>
          <p:nvPr/>
        </p:nvSpPr>
        <p:spPr>
          <a:xfrm>
            <a:off x="4733925" y="4434205"/>
            <a:ext cx="155575" cy="15557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文本框 27"/>
          <p:cNvSpPr txBox="1"/>
          <p:nvPr userDrawn="1"/>
        </p:nvSpPr>
        <p:spPr>
          <a:xfrm>
            <a:off x="4142105" y="3255645"/>
            <a:ext cx="5277485" cy="553085"/>
          </a:xfrm>
          <a:prstGeom prst="rect">
            <a:avLst/>
          </a:prstGeom>
          <a:noFill/>
        </p:spPr>
        <p:txBody>
          <a:bodyPr wrap="square" rtlCol="0">
            <a:spAutoFit/>
          </a:bodyPr>
          <a:p>
            <a:pPr algn="l">
              <a:lnSpc>
                <a:spcPct val="150000"/>
              </a:lnSpc>
            </a:pPr>
            <a:r>
              <a:rPr lang="en-US" altLang="zh-CN" sz="1000" dirty="0">
                <a:solidFill>
                  <a:srgbClr val="414F45"/>
                </a:solidFill>
                <a:latin typeface="思源黑体旧字形 ExtraLight" panose="020B0200000000000000" charset="-128"/>
                <a:ea typeface="思源黑体旧字形 ExtraLight" panose="020B0200000000000000" charset="-128"/>
              </a:rPr>
              <a:t>教材编写立足于学前教育师资培养的实际，着眼于夯实学生的基本理论和基本能力，致力于培养符合时代要求、具有良好专业素养的新型幼儿教师，力求体现时代性、科学性。</a:t>
            </a:r>
            <a:endParaRPr lang="en-US" altLang="zh-CN" sz="1000" dirty="0">
              <a:solidFill>
                <a:srgbClr val="414F45"/>
              </a:solidFill>
              <a:latin typeface="思源黑体旧字形 ExtraLight" panose="020B0200000000000000" charset="-128"/>
              <a:ea typeface="思源黑体旧字形 ExtraLight" panose="020B0200000000000000" charset="-128"/>
            </a:endParaRPr>
          </a:p>
        </p:txBody>
      </p:sp>
      <p:sp>
        <p:nvSpPr>
          <p:cNvPr id="29" name="矩形 28"/>
          <p:cNvSpPr/>
          <p:nvPr/>
        </p:nvSpPr>
        <p:spPr>
          <a:xfrm>
            <a:off x="4147820" y="4098925"/>
            <a:ext cx="5040000" cy="275590"/>
          </a:xfrm>
          <a:prstGeom prst="rect">
            <a:avLst/>
          </a:prstGeom>
        </p:spPr>
        <p:txBody>
          <a:bodyPr wrap="square">
            <a:spAutoFit/>
          </a:bodyPr>
          <a:p>
            <a:pPr algn="dist"/>
            <a:r>
              <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rPr>
              <a:t>“知识链接”“</a:t>
            </a:r>
            <a:r>
              <a:rPr lang="zh-CN"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sym typeface="+mn-ea"/>
              </a:rPr>
              <a:t>德育课堂</a:t>
            </a:r>
            <a:r>
              <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rPr>
              <a:t>”“考点聚焦”“案例评析”“思考与练习”</a:t>
            </a:r>
            <a:endPar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07210" y="1153160"/>
            <a:ext cx="8492490" cy="768350"/>
          </a:xfrm>
          <a:prstGeom prst="rect">
            <a:avLst/>
          </a:prstGeom>
          <a:noFill/>
        </p:spPr>
        <p:txBody>
          <a:bodyPr wrap="square" rtlCol="0" anchor="t">
            <a:spAutoFit/>
          </a:bodyPr>
          <a:p>
            <a:r>
              <a:rPr lang="zh-CN" altLang="en-US" sz="4400">
                <a:solidFill>
                  <a:schemeClr val="tx1"/>
                </a:solidFill>
                <a:latin typeface="方正艺黑简体" panose="03000509000000000000" charset="-122"/>
                <a:ea typeface="方正艺黑简体" panose="03000509000000000000" charset="-122"/>
              </a:rPr>
              <a:t>一、学前教育工作评价的含义</a:t>
            </a:r>
            <a:endParaRPr lang="zh-CN" altLang="en-US" sz="4400">
              <a:solidFill>
                <a:schemeClr val="tx1"/>
              </a:solidFill>
              <a:latin typeface="方正艺黑简体" panose="03000509000000000000" charset="-122"/>
              <a:ea typeface="方正艺黑简体" panose="03000509000000000000" charset="-122"/>
            </a:endParaRPr>
          </a:p>
        </p:txBody>
      </p:sp>
      <p:sp>
        <p:nvSpPr>
          <p:cNvPr id="3" name="文本框 2"/>
          <p:cNvSpPr txBox="1"/>
          <p:nvPr/>
        </p:nvSpPr>
        <p:spPr>
          <a:xfrm>
            <a:off x="2586355" y="2826703"/>
            <a:ext cx="7020000" cy="2861310"/>
          </a:xfrm>
          <a:prstGeom prst="rect">
            <a:avLst/>
          </a:prstGeom>
          <a:noFill/>
        </p:spPr>
        <p:txBody>
          <a:bodyPr wrap="square" rtlCol="0" anchor="ctr" anchorCtr="0">
            <a:spAutoFit/>
          </a:bodyPr>
          <a:p>
            <a:pPr>
              <a:lnSpc>
                <a:spcPct val="150000"/>
              </a:lnSpc>
            </a:pPr>
            <a:r>
              <a:rPr lang="zh-CN" altLang="en-US" sz="2000">
                <a:sym typeface="+mn-ea"/>
              </a:rPr>
              <a:t>一般把学前教育评价定义为：根据一定的目的和标准，采用科学的态度和方法，对教育工作中的活动、人员、管理和条件的状态与绩效，进行质和量的价值判断。</a:t>
            </a:r>
            <a:endParaRPr lang="zh-CN" altLang="en-US" sz="2000"/>
          </a:p>
          <a:p>
            <a:pPr>
              <a:lnSpc>
                <a:spcPct val="150000"/>
              </a:lnSpc>
            </a:pPr>
            <a:r>
              <a:rPr lang="zh-CN" altLang="en-US" sz="2000">
                <a:sym typeface="+mn-ea"/>
              </a:rPr>
              <a:t>学前教育评价定义中的“一般的目的”是指学前教育的总目标、教育管理和教育改革的目标、幼儿园教育教学活动目标以及各学科教学的目标等。</a:t>
            </a:r>
            <a:endParaRPr lang="zh-CN" altLang="en-US" sz="2000" b="1" kern="0" noProof="0" dirty="0" smtClean="0">
              <a:ln>
                <a:noFill/>
              </a:ln>
              <a:effectLst/>
              <a:uLnTx/>
              <a:uFillTx/>
              <a:latin typeface="+mj-lt"/>
              <a:ea typeface="宋体" panose="02010600030101010101" pitchFamily="2" charset="-122"/>
              <a:cs typeface="+mj-cs"/>
              <a:sym typeface="+mn-ea"/>
            </a:endParaRPr>
          </a:p>
        </p:txBody>
      </p:sp>
    </p:spTree>
    <p:custDataLst>
      <p:tags r:id="rId1"/>
    </p:custDataLst>
  </p:cSld>
  <p:clrMapOvr>
    <a:masterClrMapping/>
  </p:clrMapOvr>
  <p:transition spd="slow" advTm="3000"/>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p:nvPr>
        </p:nvSpPr>
        <p:spPr>
          <a:xfrm>
            <a:off x="728345" y="206375"/>
            <a:ext cx="9281795" cy="1328420"/>
          </a:xfrm>
        </p:spPr>
        <p:txBody>
          <a:bodyPr anchor="b" anchorCtr="0"/>
          <a:p>
            <a:r>
              <a:rPr>
                <a:solidFill>
                  <a:schemeClr val="tx1"/>
                </a:solidFill>
                <a:sym typeface="+mn-ea"/>
              </a:rPr>
              <a:t>一、学前教育工作评价的含义</a:t>
            </a:r>
            <a:endParaRPr lang="zh-CN" altLang="en-US">
              <a:solidFill>
                <a:schemeClr val="tx1"/>
              </a:solidFill>
              <a:sym typeface="+mn-ea"/>
            </a:endParaRPr>
          </a:p>
        </p:txBody>
      </p:sp>
      <p:pic>
        <p:nvPicPr>
          <p:cNvPr id="2" name="图片 1" descr="1"/>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3523615" y="2379980"/>
            <a:ext cx="3763645" cy="1562735"/>
          </a:xfrm>
          <a:prstGeom prst="rect">
            <a:avLst/>
          </a:prstGeom>
        </p:spPr>
      </p:pic>
      <p:pic>
        <p:nvPicPr>
          <p:cNvPr id="3" name="图片 2" descr="2"/>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5396230" y="3222625"/>
            <a:ext cx="3380105" cy="1562735"/>
          </a:xfrm>
          <a:prstGeom prst="rect">
            <a:avLst/>
          </a:prstGeom>
        </p:spPr>
      </p:pic>
      <p:pic>
        <p:nvPicPr>
          <p:cNvPr id="6" name="图片 5" descr="5"/>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3964305" y="3959860"/>
            <a:ext cx="3322955" cy="1562735"/>
          </a:xfrm>
          <a:prstGeom prst="rect">
            <a:avLst/>
          </a:prstGeom>
        </p:spPr>
      </p:pic>
      <p:sp>
        <p:nvSpPr>
          <p:cNvPr id="38" name="文本框 37"/>
          <p:cNvSpPr txBox="1"/>
          <p:nvPr>
            <p:custDataLst>
              <p:tags r:id="rId10"/>
            </p:custDataLst>
          </p:nvPr>
        </p:nvSpPr>
        <p:spPr>
          <a:xfrm>
            <a:off x="457835" y="2169160"/>
            <a:ext cx="3065780" cy="398780"/>
          </a:xfrm>
          <a:prstGeom prst="rect">
            <a:avLst/>
          </a:prstGeom>
          <a:noFill/>
        </p:spPr>
        <p:txBody>
          <a:bodyPr wrap="square" rtlCol="0" anchor="ctr" anchorCtr="0">
            <a:spAutoFit/>
          </a:bodyPr>
          <a:p>
            <a:pPr algn="r"/>
            <a:r>
              <a:rPr lang="zh-CN" altLang="en-US" sz="2000">
                <a:solidFill>
                  <a:schemeClr val="accent4">
                    <a:lumMod val="75000"/>
                  </a:schemeClr>
                </a:solidFill>
                <a:uFillTx/>
                <a:latin typeface="微软雅黑" panose="020B0503020204020204" pitchFamily="34" charset="-122"/>
                <a:ea typeface="Microsoft YaHei Regular" panose="020B0503020204020204" charset="-122"/>
              </a:rPr>
              <a:t>“一般的标准”</a:t>
            </a:r>
            <a:endParaRPr lang="zh-CN" altLang="en-US" sz="2000">
              <a:solidFill>
                <a:schemeClr val="accent4">
                  <a:lumMod val="75000"/>
                </a:schemeClr>
              </a:solidFill>
              <a:uFillTx/>
              <a:latin typeface="微软雅黑" panose="020B0503020204020204" pitchFamily="34" charset="-122"/>
              <a:ea typeface="Microsoft YaHei Regular" panose="020B0503020204020204" charset="-122"/>
            </a:endParaRPr>
          </a:p>
        </p:txBody>
      </p:sp>
      <p:sp>
        <p:nvSpPr>
          <p:cNvPr id="10" name="文本框 9"/>
          <p:cNvSpPr txBox="1"/>
          <p:nvPr>
            <p:custDataLst>
              <p:tags r:id="rId11"/>
            </p:custDataLst>
          </p:nvPr>
        </p:nvSpPr>
        <p:spPr>
          <a:xfrm>
            <a:off x="8776335" y="3024605"/>
            <a:ext cx="2700000" cy="398780"/>
          </a:xfrm>
          <a:prstGeom prst="rect">
            <a:avLst/>
          </a:prstGeom>
          <a:noFill/>
        </p:spPr>
        <p:txBody>
          <a:bodyPr wrap="square" rtlCol="0" anchor="ctr" anchorCtr="0">
            <a:spAutoFit/>
          </a:bodyPr>
          <a:p>
            <a:pPr algn="l"/>
            <a:r>
              <a:rPr lang="zh-CN" altLang="en-US" sz="2000">
                <a:solidFill>
                  <a:srgbClr val="0A9307"/>
                </a:solidFill>
                <a:uFillTx/>
                <a:latin typeface="微软雅黑" panose="020B0503020204020204" pitchFamily="34" charset="-122"/>
                <a:ea typeface="Microsoft YaHei Regular" panose="020B0503020204020204" charset="-122"/>
              </a:rPr>
              <a:t>“科学的态度和方法”</a:t>
            </a:r>
            <a:endParaRPr lang="zh-CN" altLang="en-US" sz="2000">
              <a:solidFill>
                <a:srgbClr val="0A9307"/>
              </a:solidFill>
              <a:uFillTx/>
              <a:latin typeface="微软雅黑" panose="020B0503020204020204" pitchFamily="34" charset="-122"/>
              <a:ea typeface="Microsoft YaHei Regular" panose="020B0503020204020204" charset="-122"/>
            </a:endParaRPr>
          </a:p>
        </p:txBody>
      </p:sp>
      <p:sp>
        <p:nvSpPr>
          <p:cNvPr id="12" name="文本框 11"/>
          <p:cNvSpPr txBox="1"/>
          <p:nvPr>
            <p:custDataLst>
              <p:tags r:id="rId12"/>
            </p:custDataLst>
          </p:nvPr>
        </p:nvSpPr>
        <p:spPr>
          <a:xfrm>
            <a:off x="728345" y="4387533"/>
            <a:ext cx="3235960" cy="706755"/>
          </a:xfrm>
          <a:prstGeom prst="rect">
            <a:avLst/>
          </a:prstGeom>
          <a:noFill/>
        </p:spPr>
        <p:txBody>
          <a:bodyPr wrap="square" rtlCol="0" anchor="ctr" anchorCtr="0">
            <a:spAutoFit/>
          </a:bodyPr>
          <a:p>
            <a:pPr algn="r"/>
            <a:r>
              <a:rPr lang="zh-CN" altLang="en-US" sz="2000">
                <a:solidFill>
                  <a:srgbClr val="7030A0"/>
                </a:solidFill>
                <a:uFillTx/>
                <a:latin typeface="微软雅黑" panose="020B0503020204020204" pitchFamily="34" charset="-122"/>
                <a:ea typeface="Microsoft YaHei Regular" panose="020B0503020204020204" charset="-122"/>
              </a:rPr>
              <a:t>“教育工作中的活动、人员、管理和条件的状态与绩效”</a:t>
            </a:r>
            <a:endParaRPr lang="zh-CN" altLang="en-US" sz="2000">
              <a:solidFill>
                <a:srgbClr val="7030A0"/>
              </a:solidFill>
              <a:uFillTx/>
              <a:latin typeface="微软雅黑" panose="020B0503020204020204" pitchFamily="34" charset="-122"/>
              <a:ea typeface="Microsoft YaHei Regular" panose="020B0503020204020204" charset="-122"/>
            </a:endParaRPr>
          </a:p>
        </p:txBody>
      </p:sp>
      <p:pic>
        <p:nvPicPr>
          <p:cNvPr id="20" name="图片 19" descr="343435383135323b333635383631373bc9cfc9fd"/>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6167755" y="2924175"/>
            <a:ext cx="467995" cy="467995"/>
          </a:xfrm>
          <a:prstGeom prst="rect">
            <a:avLst/>
          </a:prstGeom>
        </p:spPr>
      </p:pic>
      <p:sp>
        <p:nvSpPr>
          <p:cNvPr id="21" name="文本框 20"/>
          <p:cNvSpPr txBox="1"/>
          <p:nvPr>
            <p:custDataLst>
              <p:tags r:id="rId16"/>
            </p:custDataLst>
          </p:nvPr>
        </p:nvSpPr>
        <p:spPr>
          <a:xfrm>
            <a:off x="4128135" y="2962910"/>
            <a:ext cx="2122805" cy="460375"/>
          </a:xfrm>
          <a:prstGeom prst="rect">
            <a:avLst/>
          </a:prstGeom>
          <a:noFill/>
        </p:spPr>
        <p:txBody>
          <a:bodyPr wrap="square" rtlCol="0">
            <a:normAutofit fontScale="90000" lnSpcReduction="10000"/>
          </a:bodyPr>
          <a:p>
            <a:r>
              <a:rPr lang="en-US" altLang="zh-CN" sz="2400">
                <a:solidFill>
                  <a:srgbClr val="FFFFFF"/>
                </a:solidFill>
                <a:latin typeface="MiSans Semibold" panose="00000700000000000000" charset="-122"/>
                <a:ea typeface="MiSans Semibold" panose="00000700000000000000" charset="-122"/>
              </a:rPr>
              <a:t>OPTION 01</a:t>
            </a:r>
            <a:endParaRPr lang="en-US" altLang="zh-CN" sz="2400">
              <a:solidFill>
                <a:srgbClr val="FFFFFF"/>
              </a:solidFill>
              <a:latin typeface="MiSans Semibold" panose="00000700000000000000" charset="-122"/>
              <a:ea typeface="MiSans Semibold" panose="00000700000000000000" charset="-122"/>
            </a:endParaRPr>
          </a:p>
        </p:txBody>
      </p:sp>
      <p:pic>
        <p:nvPicPr>
          <p:cNvPr id="23" name="图片 22" descr="343435383135323b333635373139333bc7f7cac6"/>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866765" y="3658235"/>
            <a:ext cx="542290" cy="542290"/>
          </a:xfrm>
          <a:prstGeom prst="rect">
            <a:avLst/>
          </a:prstGeom>
        </p:spPr>
      </p:pic>
      <p:sp>
        <p:nvSpPr>
          <p:cNvPr id="24" name="文本框 23"/>
          <p:cNvSpPr txBox="1"/>
          <p:nvPr>
            <p:custDataLst>
              <p:tags r:id="rId20"/>
            </p:custDataLst>
          </p:nvPr>
        </p:nvSpPr>
        <p:spPr>
          <a:xfrm>
            <a:off x="6438265" y="3740785"/>
            <a:ext cx="2166620" cy="460375"/>
          </a:xfrm>
          <a:prstGeom prst="rect">
            <a:avLst/>
          </a:prstGeom>
          <a:noFill/>
        </p:spPr>
        <p:txBody>
          <a:bodyPr wrap="square" rtlCol="0">
            <a:normAutofit fontScale="90000" lnSpcReduction="10000"/>
          </a:bodyPr>
          <a:p>
            <a:r>
              <a:rPr lang="en-US" altLang="zh-CN" sz="2400">
                <a:solidFill>
                  <a:srgbClr val="FFFFFF"/>
                </a:solidFill>
                <a:latin typeface="MiSans Semibold" panose="00000700000000000000" charset="-122"/>
                <a:ea typeface="MiSans Semibold" panose="00000700000000000000" charset="-122"/>
              </a:rPr>
              <a:t>OPTION 02</a:t>
            </a:r>
            <a:endParaRPr lang="en-US" altLang="zh-CN" sz="2400">
              <a:solidFill>
                <a:srgbClr val="FFFFFF"/>
              </a:solidFill>
              <a:latin typeface="MiSans Semibold" panose="00000700000000000000" charset="-122"/>
              <a:ea typeface="MiSans Semibold" panose="00000700000000000000" charset="-122"/>
            </a:endParaRPr>
          </a:p>
        </p:txBody>
      </p:sp>
      <p:sp>
        <p:nvSpPr>
          <p:cNvPr id="25" name="文本框 24"/>
          <p:cNvSpPr txBox="1"/>
          <p:nvPr>
            <p:custDataLst>
              <p:tags r:id="rId21"/>
            </p:custDataLst>
          </p:nvPr>
        </p:nvSpPr>
        <p:spPr>
          <a:xfrm>
            <a:off x="4512310" y="4540885"/>
            <a:ext cx="2169795" cy="460375"/>
          </a:xfrm>
          <a:prstGeom prst="rect">
            <a:avLst/>
          </a:prstGeom>
          <a:noFill/>
        </p:spPr>
        <p:txBody>
          <a:bodyPr wrap="square" rtlCol="0">
            <a:normAutofit fontScale="90000" lnSpcReduction="10000"/>
          </a:bodyPr>
          <a:p>
            <a:r>
              <a:rPr lang="en-US" altLang="zh-CN" sz="2400">
                <a:solidFill>
                  <a:srgbClr val="FFFFFF"/>
                </a:solidFill>
                <a:latin typeface="MiSans Semibold" panose="00000700000000000000" charset="-122"/>
                <a:ea typeface="MiSans Semibold" panose="00000700000000000000" charset="-122"/>
              </a:rPr>
              <a:t>OPTION 03</a:t>
            </a:r>
            <a:endParaRPr lang="en-US" altLang="zh-CN" sz="2400">
              <a:solidFill>
                <a:srgbClr val="FFFFFF"/>
              </a:solidFill>
              <a:latin typeface="MiSans Semibold" panose="00000700000000000000" charset="-122"/>
              <a:ea typeface="MiSans Semibold" panose="00000700000000000000" charset="-122"/>
            </a:endParaRPr>
          </a:p>
        </p:txBody>
      </p:sp>
      <p:pic>
        <p:nvPicPr>
          <p:cNvPr id="26" name="图片 25" descr="343435383135323b333634393938313bbfd5b0d7cec4b5b5"/>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6409055" y="4550410"/>
            <a:ext cx="393065" cy="393065"/>
          </a:xfrm>
          <a:prstGeom prst="rect">
            <a:avLst/>
          </a:prstGeom>
        </p:spPr>
      </p:pic>
      <p:sp>
        <p:nvSpPr>
          <p:cNvPr id="4" name="文本框 3"/>
          <p:cNvSpPr txBox="1"/>
          <p:nvPr/>
        </p:nvSpPr>
        <p:spPr>
          <a:xfrm>
            <a:off x="458470" y="2559050"/>
            <a:ext cx="3067050" cy="1198880"/>
          </a:xfrm>
          <a:prstGeom prst="rect">
            <a:avLst/>
          </a:prstGeom>
          <a:noFill/>
        </p:spPr>
        <p:txBody>
          <a:bodyPr wrap="square" rtlCol="0" anchor="t">
            <a:spAutoFit/>
          </a:bodyPr>
          <a:p>
            <a:pPr algn="r"/>
            <a:r>
              <a:rPr lang="zh-CN" altLang="en-US"/>
              <a:t>指某一次评价所依据的评价指标体系，它是从定性和定量两方面规定的评价内容与标准。</a:t>
            </a:r>
            <a:endParaRPr lang="zh-CN" altLang="en-US"/>
          </a:p>
        </p:txBody>
      </p:sp>
      <p:sp>
        <p:nvSpPr>
          <p:cNvPr id="5" name="文本框 4"/>
          <p:cNvSpPr txBox="1"/>
          <p:nvPr/>
        </p:nvSpPr>
        <p:spPr>
          <a:xfrm>
            <a:off x="8785860" y="3423285"/>
            <a:ext cx="2970530" cy="1198880"/>
          </a:xfrm>
          <a:prstGeom prst="rect">
            <a:avLst/>
          </a:prstGeom>
          <a:noFill/>
        </p:spPr>
        <p:txBody>
          <a:bodyPr wrap="square" rtlCol="0" anchor="t">
            <a:spAutoFit/>
          </a:bodyPr>
          <a:p>
            <a:r>
              <a:rPr lang="zh-CN" altLang="en-US"/>
              <a:t>指实施学前教育评价工作所采取的实事求是的态度，选用规范的问卷、量表等工具和科学的统计测量方法。</a:t>
            </a:r>
            <a:endParaRPr lang="zh-CN" altLang="en-US"/>
          </a:p>
        </p:txBody>
      </p:sp>
      <p:sp>
        <p:nvSpPr>
          <p:cNvPr id="7" name="文本框 6"/>
          <p:cNvSpPr txBox="1"/>
          <p:nvPr/>
        </p:nvSpPr>
        <p:spPr>
          <a:xfrm>
            <a:off x="447675" y="5094605"/>
            <a:ext cx="3516630" cy="645160"/>
          </a:xfrm>
          <a:prstGeom prst="rect">
            <a:avLst/>
          </a:prstGeom>
          <a:noFill/>
        </p:spPr>
        <p:txBody>
          <a:bodyPr wrap="square" rtlCol="0" anchor="t">
            <a:spAutoFit/>
          </a:bodyPr>
          <a:p>
            <a:r>
              <a:rPr lang="zh-CN" altLang="en-US"/>
              <a:t>主要是明确了评价对象的范围，它包括了与教育相关的全部领域。</a:t>
            </a:r>
            <a:endParaRPr lang="zh-CN" altLang="en-US"/>
          </a:p>
        </p:txBody>
      </p:sp>
    </p:spTree>
    <p:custDataLst>
      <p:tags r:id="rId2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标题 9"/>
          <p:cNvSpPr>
            <a:spLocks noGrp="1"/>
          </p:cNvSpPr>
          <p:nvPr>
            <p:ph type="title"/>
          </p:nvPr>
        </p:nvSpPr>
        <p:spPr>
          <a:xfrm>
            <a:off x="660400" y="575945"/>
            <a:ext cx="10716260" cy="1082675"/>
          </a:xfrm>
        </p:spPr>
        <p:txBody>
          <a:bodyPr/>
          <a:p>
            <a:r>
              <a:rPr lang="zh-CN" altLang="en-US" sz="3600"/>
              <a:t>从以上定义的分析中可以看出，学前教育工作评价具有以下几个特点。</a:t>
            </a:r>
            <a:endParaRPr lang="zh-CN" altLang="en-US" sz="3600"/>
          </a:p>
        </p:txBody>
      </p:sp>
      <p:sp>
        <p:nvSpPr>
          <p:cNvPr id="5" name="任意多边形 4"/>
          <p:cNvSpPr/>
          <p:nvPr>
            <p:custDataLst>
              <p:tags r:id="rId1"/>
            </p:custDataLst>
          </p:nvPr>
        </p:nvSpPr>
        <p:spPr>
          <a:xfrm>
            <a:off x="241935" y="2808605"/>
            <a:ext cx="11704320" cy="1570355"/>
          </a:xfrm>
          <a:custGeom>
            <a:avLst/>
            <a:gdLst>
              <a:gd name="connsiteX0" fmla="*/ 0 w 19216"/>
              <a:gd name="connsiteY0" fmla="*/ 371 h 2473"/>
              <a:gd name="connsiteX1" fmla="*/ 3760 w 19216"/>
              <a:gd name="connsiteY1" fmla="*/ 220 h 2473"/>
              <a:gd name="connsiteX2" fmla="*/ 7756 w 19216"/>
              <a:gd name="connsiteY2" fmla="*/ 2455 h 2473"/>
              <a:gd name="connsiteX3" fmla="*/ 13595 w 19216"/>
              <a:gd name="connsiteY3" fmla="*/ 1157 h 2473"/>
              <a:gd name="connsiteX4" fmla="*/ 17109 w 19216"/>
              <a:gd name="connsiteY4" fmla="*/ 1750 h 2473"/>
              <a:gd name="connsiteX5" fmla="*/ 19216 w 19216"/>
              <a:gd name="connsiteY5" fmla="*/ 580 h 2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16" h="2473">
                <a:moveTo>
                  <a:pt x="0" y="371"/>
                </a:moveTo>
                <a:cubicBezTo>
                  <a:pt x="670" y="284"/>
                  <a:pt x="2187" y="-315"/>
                  <a:pt x="3760" y="220"/>
                </a:cubicBezTo>
                <a:cubicBezTo>
                  <a:pt x="5333" y="755"/>
                  <a:pt x="5789" y="2267"/>
                  <a:pt x="7756" y="2455"/>
                </a:cubicBezTo>
                <a:cubicBezTo>
                  <a:pt x="9723" y="2642"/>
                  <a:pt x="11838" y="1348"/>
                  <a:pt x="13595" y="1157"/>
                </a:cubicBezTo>
                <a:cubicBezTo>
                  <a:pt x="15353" y="967"/>
                  <a:pt x="16059" y="1976"/>
                  <a:pt x="17109" y="1750"/>
                </a:cubicBezTo>
                <a:cubicBezTo>
                  <a:pt x="18159" y="1524"/>
                  <a:pt x="17784" y="985"/>
                  <a:pt x="19216" y="580"/>
                </a:cubicBezTo>
              </a:path>
            </a:pathLst>
          </a:custGeom>
          <a:noFill/>
          <a:ln w="31750">
            <a:solidFill>
              <a:srgbClr val="7578EC"/>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68" name="圆角矩形 67"/>
          <p:cNvSpPr/>
          <p:nvPr>
            <p:custDataLst>
              <p:tags r:id="rId2"/>
            </p:custDataLst>
          </p:nvPr>
        </p:nvSpPr>
        <p:spPr>
          <a:xfrm>
            <a:off x="585470" y="4335145"/>
            <a:ext cx="3960000" cy="2088000"/>
          </a:xfrm>
          <a:prstGeom prst="roundRect">
            <a:avLst/>
          </a:prstGeom>
          <a:noFill/>
          <a:ln>
            <a:gradFill>
              <a:gsLst>
                <a:gs pos="100000">
                  <a:srgbClr val="FFFFFF"/>
                </a:gs>
                <a:gs pos="0">
                  <a:srgbClr val="7578EC"/>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1" name="椭圆 40"/>
          <p:cNvSpPr/>
          <p:nvPr>
            <p:custDataLst>
              <p:tags r:id="rId3"/>
            </p:custDataLst>
          </p:nvPr>
        </p:nvSpPr>
        <p:spPr>
          <a:xfrm>
            <a:off x="3087370" y="3229610"/>
            <a:ext cx="142875" cy="142875"/>
          </a:xfrm>
          <a:prstGeom prst="ellipse">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5" name="椭圆 44"/>
          <p:cNvSpPr/>
          <p:nvPr>
            <p:custDataLst>
              <p:tags r:id="rId4"/>
            </p:custDataLst>
          </p:nvPr>
        </p:nvSpPr>
        <p:spPr>
          <a:xfrm>
            <a:off x="6086475" y="4175760"/>
            <a:ext cx="142875" cy="142875"/>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6" name="椭圆 45"/>
          <p:cNvSpPr/>
          <p:nvPr>
            <p:custDataLst>
              <p:tags r:id="rId5"/>
            </p:custDataLst>
          </p:nvPr>
        </p:nvSpPr>
        <p:spPr>
          <a:xfrm>
            <a:off x="8940165" y="3476625"/>
            <a:ext cx="142875" cy="142875"/>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53" name="圆角矩形 52"/>
          <p:cNvSpPr/>
          <p:nvPr>
            <p:custDataLst>
              <p:tags r:id="rId6"/>
            </p:custDataLst>
          </p:nvPr>
        </p:nvSpPr>
        <p:spPr>
          <a:xfrm>
            <a:off x="470535" y="4249420"/>
            <a:ext cx="3960000" cy="2088000"/>
          </a:xfrm>
          <a:prstGeom prst="roundRect">
            <a:avLst/>
          </a:prstGeom>
          <a:gradFill>
            <a:gsLst>
              <a:gs pos="0">
                <a:srgbClr val="F7B802"/>
              </a:gs>
              <a:gs pos="100000">
                <a:srgbClr val="7578EC"/>
              </a:gs>
            </a:gsLst>
            <a:lin ang="162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2" name="圆角矩形 81"/>
          <p:cNvSpPr/>
          <p:nvPr>
            <p:custDataLst>
              <p:tags r:id="rId7"/>
            </p:custDataLst>
          </p:nvPr>
        </p:nvSpPr>
        <p:spPr>
          <a:xfrm>
            <a:off x="4088765" y="1701800"/>
            <a:ext cx="3600000" cy="2016000"/>
          </a:xfrm>
          <a:prstGeom prst="roundRect">
            <a:avLst/>
          </a:prstGeom>
          <a:noFill/>
          <a:ln>
            <a:gradFill>
              <a:gsLst>
                <a:gs pos="100000">
                  <a:srgbClr val="FFFFFF"/>
                </a:gs>
                <a:gs pos="0">
                  <a:srgbClr val="F7B802"/>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3" name="圆角矩形 82"/>
          <p:cNvSpPr/>
          <p:nvPr>
            <p:custDataLst>
              <p:tags r:id="rId8"/>
            </p:custDataLst>
          </p:nvPr>
        </p:nvSpPr>
        <p:spPr>
          <a:xfrm>
            <a:off x="3979545" y="1600835"/>
            <a:ext cx="3600000" cy="2016000"/>
          </a:xfrm>
          <a:prstGeom prst="roundRect">
            <a:avLst/>
          </a:prstGeom>
          <a:gradFill>
            <a:gsLst>
              <a:gs pos="0">
                <a:srgbClr val="F18703"/>
              </a:gs>
              <a:gs pos="100000">
                <a:srgbClr val="F7B802"/>
              </a:gs>
            </a:gsLst>
            <a:lin ang="54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4" name="圆角矩形 83"/>
          <p:cNvSpPr/>
          <p:nvPr>
            <p:custDataLst>
              <p:tags r:id="rId9"/>
            </p:custDataLst>
          </p:nvPr>
        </p:nvSpPr>
        <p:spPr>
          <a:xfrm>
            <a:off x="7981950" y="4202430"/>
            <a:ext cx="3600000" cy="2016000"/>
          </a:xfrm>
          <a:prstGeom prst="roundRect">
            <a:avLst/>
          </a:prstGeom>
          <a:noFill/>
          <a:ln>
            <a:gradFill>
              <a:gsLst>
                <a:gs pos="100000">
                  <a:srgbClr val="FFFFFF"/>
                </a:gs>
                <a:gs pos="0">
                  <a:srgbClr val="F18703"/>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5" name="圆角矩形 84"/>
          <p:cNvSpPr/>
          <p:nvPr>
            <p:custDataLst>
              <p:tags r:id="rId10"/>
            </p:custDataLst>
          </p:nvPr>
        </p:nvSpPr>
        <p:spPr>
          <a:xfrm>
            <a:off x="7867015" y="4091940"/>
            <a:ext cx="3600000" cy="2016000"/>
          </a:xfrm>
          <a:prstGeom prst="roundRect">
            <a:avLst/>
          </a:prstGeom>
          <a:gradFill>
            <a:gsLst>
              <a:gs pos="0">
                <a:srgbClr val="F18703"/>
              </a:gs>
              <a:gs pos="100000">
                <a:srgbClr val="F35B06"/>
              </a:gs>
            </a:gsLst>
            <a:lin ang="162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92" name="文本框 91"/>
          <p:cNvSpPr txBox="1"/>
          <p:nvPr>
            <p:custDataLst>
              <p:tags r:id="rId11"/>
            </p:custDataLst>
          </p:nvPr>
        </p:nvSpPr>
        <p:spPr>
          <a:xfrm>
            <a:off x="560705" y="4751070"/>
            <a:ext cx="3780000" cy="1429385"/>
          </a:xfrm>
          <a:prstGeom prst="rect">
            <a:avLst/>
          </a:prstGeom>
          <a:noFill/>
        </p:spPr>
        <p:txBody>
          <a:bodyPr wrap="square" bIns="0" rtlCol="0">
            <a:noAutofit/>
          </a:bodyPr>
          <a:p>
            <a:pPr algn="ctr"/>
            <a:r>
              <a:rPr lang="zh-CN" altLang="en-US">
                <a:solidFill>
                  <a:schemeClr val="tx1"/>
                </a:solidFill>
                <a:uFillTx/>
                <a:latin typeface="微软雅黑" panose="020B0503020204020204" pitchFamily="34" charset="-122"/>
                <a:ea typeface="Microsoft YaHei Regular" panose="020B0503020204020204" charset="-122"/>
              </a:rPr>
              <a:t>学前教育工作评价是一个活动过程。它是一种特殊的、有连续性的活动，其中包含着一系列的步骤，如确定评价目标和标准、搜集信息、分析资料、形成判断、指导行动等。</a:t>
            </a:r>
            <a:endParaRPr lang="zh-CN" altLang="en-US">
              <a:solidFill>
                <a:schemeClr val="tx1"/>
              </a:solidFill>
              <a:uFillTx/>
              <a:latin typeface="微软雅黑" panose="020B0503020204020204" pitchFamily="34" charset="-122"/>
              <a:ea typeface="Microsoft YaHei Regular" panose="020B0503020204020204" charset="-122"/>
            </a:endParaRPr>
          </a:p>
        </p:txBody>
      </p:sp>
      <p:sp>
        <p:nvSpPr>
          <p:cNvPr id="94" name="文本框 93"/>
          <p:cNvSpPr txBox="1"/>
          <p:nvPr>
            <p:custDataLst>
              <p:tags r:id="rId12"/>
            </p:custDataLst>
          </p:nvPr>
        </p:nvSpPr>
        <p:spPr>
          <a:xfrm>
            <a:off x="4069715" y="2091055"/>
            <a:ext cx="3420110" cy="1429385"/>
          </a:xfrm>
          <a:prstGeom prst="rect">
            <a:avLst/>
          </a:prstGeom>
          <a:noFill/>
        </p:spPr>
        <p:txBody>
          <a:bodyPr wrap="square" bIns="0" rtlCol="0">
            <a:noAutofit/>
          </a:bodyPr>
          <a:p>
            <a:pPr algn="ctr">
              <a:lnSpc>
                <a:spcPct val="120000"/>
              </a:lnSpc>
              <a:spcBef>
                <a:spcPts val="0"/>
              </a:spcBef>
              <a:spcAft>
                <a:spcPts val="0"/>
              </a:spcAft>
            </a:pPr>
            <a:r>
              <a:rPr lang="zh-CN" altLang="en-US">
                <a:solidFill>
                  <a:schemeClr val="tx1"/>
                </a:solidFill>
                <a:uFillTx/>
                <a:latin typeface="微软雅黑" panose="020B0503020204020204" pitchFamily="34" charset="-122"/>
                <a:ea typeface="Microsoft YaHei Regular" panose="020B0503020204020204" charset="-122"/>
              </a:rPr>
              <a:t>活动本身是有计划、有目的地进行的，每一步的行为都应该是有依据的，它是一个有意识的行为系统。</a:t>
            </a:r>
            <a:endParaRPr lang="zh-CN" altLang="en-US">
              <a:solidFill>
                <a:schemeClr val="tx1"/>
              </a:solidFill>
              <a:uFillTx/>
              <a:latin typeface="微软雅黑" panose="020B0503020204020204" pitchFamily="34" charset="-122"/>
              <a:ea typeface="Microsoft YaHei Regular" panose="020B0503020204020204" charset="-122"/>
            </a:endParaRPr>
          </a:p>
        </p:txBody>
      </p:sp>
      <p:sp>
        <p:nvSpPr>
          <p:cNvPr id="96" name="文本框 95"/>
          <p:cNvSpPr txBox="1"/>
          <p:nvPr>
            <p:custDataLst>
              <p:tags r:id="rId13"/>
            </p:custDataLst>
          </p:nvPr>
        </p:nvSpPr>
        <p:spPr>
          <a:xfrm>
            <a:off x="7956550" y="4570095"/>
            <a:ext cx="3420110" cy="1429385"/>
          </a:xfrm>
          <a:prstGeom prst="rect">
            <a:avLst/>
          </a:prstGeom>
          <a:noFill/>
        </p:spPr>
        <p:txBody>
          <a:bodyPr wrap="square" bIns="0" rtlCol="0">
            <a:noAutofit/>
          </a:bodyPr>
          <a:p>
            <a:pPr algn="ctr">
              <a:lnSpc>
                <a:spcPct val="120000"/>
              </a:lnSpc>
              <a:spcBef>
                <a:spcPts val="0"/>
              </a:spcBef>
              <a:spcAft>
                <a:spcPts val="0"/>
              </a:spcAft>
            </a:pPr>
            <a:r>
              <a:rPr lang="zh-CN" altLang="en-US">
                <a:solidFill>
                  <a:schemeClr val="tx1"/>
                </a:solidFill>
                <a:uFillTx/>
                <a:latin typeface="微软雅黑" panose="020B0503020204020204" pitchFamily="34" charset="-122"/>
                <a:ea typeface="Microsoft YaHei Regular" panose="020B0503020204020204" charset="-122"/>
              </a:rPr>
              <a:t>评价的本质在于主体对评价客体做出价值判断。在学前教育工作评价中，评价的主体是多样的，其价值判断的依据也有所不同。</a:t>
            </a:r>
            <a:endParaRPr lang="zh-CN" altLang="en-US">
              <a:solidFill>
                <a:schemeClr val="tx1"/>
              </a:solidFill>
              <a:uFillTx/>
              <a:latin typeface="微软雅黑" panose="020B0503020204020204" pitchFamily="34" charset="-122"/>
              <a:ea typeface="Microsoft YaHei Regular" panose="020B0503020204020204" charset="-122"/>
            </a:endParaRPr>
          </a:p>
        </p:txBody>
      </p:sp>
      <p:grpSp>
        <p:nvGrpSpPr>
          <p:cNvPr id="8" name="组合 7"/>
          <p:cNvGrpSpPr/>
          <p:nvPr/>
        </p:nvGrpSpPr>
        <p:grpSpPr>
          <a:xfrm>
            <a:off x="511175" y="4302760"/>
            <a:ext cx="474980" cy="427990"/>
            <a:chOff x="4757" y="6947"/>
            <a:chExt cx="748" cy="674"/>
          </a:xfrm>
        </p:grpSpPr>
        <p:sp>
          <p:nvSpPr>
            <p:cNvPr id="111" name="椭圆 110"/>
            <p:cNvSpPr/>
            <p:nvPr>
              <p:custDataLst>
                <p:tags r:id="rId14"/>
              </p:custDataLst>
            </p:nvPr>
          </p:nvSpPr>
          <p:spPr>
            <a:xfrm>
              <a:off x="4794" y="6947"/>
              <a:ext cx="674" cy="674"/>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18" name="文本框 117"/>
            <p:cNvSpPr txBox="1"/>
            <p:nvPr>
              <p:custDataLst>
                <p:tags r:id="rId15"/>
              </p:custDataLst>
            </p:nvPr>
          </p:nvSpPr>
          <p:spPr>
            <a:xfrm>
              <a:off x="4757" y="7046"/>
              <a:ext cx="748" cy="475"/>
            </a:xfrm>
            <a:prstGeom prst="rect">
              <a:avLst/>
            </a:prstGeom>
            <a:noFill/>
          </p:spPr>
          <p:txBody>
            <a:bodyPr wrap="square" bIns="0" rtlCol="0">
              <a:normAutofit fontScale="70000"/>
            </a:bodyPr>
            <a:p>
              <a:r>
                <a:rPr lang="en-US" altLang="zh-CN" sz="2000" spc="300">
                  <a:solidFill>
                    <a:srgbClr val="7578EC"/>
                  </a:solidFill>
                  <a:uFillTx/>
                  <a:latin typeface="思源黑体 CN Bold" panose="020B0800000000000000" charset="-122"/>
                  <a:ea typeface="思源黑体 CN Bold" panose="020B0800000000000000" charset="-122"/>
                </a:rPr>
                <a:t>01</a:t>
              </a:r>
              <a:endParaRPr lang="en-US" altLang="zh-CN" sz="2000" spc="300">
                <a:solidFill>
                  <a:srgbClr val="7578EC"/>
                </a:solidFill>
                <a:uFillTx/>
                <a:latin typeface="思源黑体 CN Bold" panose="020B0800000000000000" charset="-122"/>
                <a:ea typeface="思源黑体 CN Bold" panose="020B0800000000000000" charset="-122"/>
              </a:endParaRPr>
            </a:p>
          </p:txBody>
        </p:sp>
      </p:grpSp>
      <p:grpSp>
        <p:nvGrpSpPr>
          <p:cNvPr id="7" name="组合 6"/>
          <p:cNvGrpSpPr/>
          <p:nvPr/>
        </p:nvGrpSpPr>
        <p:grpSpPr>
          <a:xfrm>
            <a:off x="7907020" y="4144645"/>
            <a:ext cx="474980" cy="427990"/>
            <a:chOff x="12186" y="6584"/>
            <a:chExt cx="748" cy="674"/>
          </a:xfrm>
        </p:grpSpPr>
        <p:sp>
          <p:nvSpPr>
            <p:cNvPr id="113" name="椭圆 112"/>
            <p:cNvSpPr/>
            <p:nvPr>
              <p:custDataLst>
                <p:tags r:id="rId16"/>
              </p:custDataLst>
            </p:nvPr>
          </p:nvSpPr>
          <p:spPr>
            <a:xfrm>
              <a:off x="12223" y="6584"/>
              <a:ext cx="674" cy="674"/>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19" name="文本框 118"/>
            <p:cNvSpPr txBox="1"/>
            <p:nvPr>
              <p:custDataLst>
                <p:tags r:id="rId17"/>
              </p:custDataLst>
            </p:nvPr>
          </p:nvSpPr>
          <p:spPr>
            <a:xfrm>
              <a:off x="12186" y="6683"/>
              <a:ext cx="748" cy="475"/>
            </a:xfrm>
            <a:prstGeom prst="rect">
              <a:avLst/>
            </a:prstGeom>
            <a:noFill/>
          </p:spPr>
          <p:txBody>
            <a:bodyPr wrap="square" bIns="0" rtlCol="0">
              <a:normAutofit fontScale="70000"/>
            </a:bodyPr>
            <a:p>
              <a:r>
                <a:rPr lang="en-US" altLang="zh-CN" sz="2000" spc="300">
                  <a:solidFill>
                    <a:srgbClr val="F18703"/>
                  </a:solidFill>
                  <a:uFillTx/>
                  <a:latin typeface="思源黑体 CN Bold" panose="020B0800000000000000" charset="-122"/>
                  <a:ea typeface="思源黑体 CN Bold" panose="020B0800000000000000" charset="-122"/>
                </a:rPr>
                <a:t>03</a:t>
              </a:r>
              <a:endParaRPr lang="en-US" altLang="zh-CN" sz="2000" spc="300">
                <a:solidFill>
                  <a:srgbClr val="F18703"/>
                </a:solidFill>
                <a:uFillTx/>
                <a:latin typeface="思源黑体 CN Bold" panose="020B0800000000000000" charset="-122"/>
                <a:ea typeface="思源黑体 CN Bold" panose="020B0800000000000000" charset="-122"/>
              </a:endParaRPr>
            </a:p>
          </p:txBody>
        </p:sp>
      </p:grpSp>
      <p:grpSp>
        <p:nvGrpSpPr>
          <p:cNvPr id="6" name="组合 5"/>
          <p:cNvGrpSpPr/>
          <p:nvPr/>
        </p:nvGrpSpPr>
        <p:grpSpPr>
          <a:xfrm>
            <a:off x="4014470" y="1656715"/>
            <a:ext cx="474980" cy="427990"/>
            <a:chOff x="7177" y="2286"/>
            <a:chExt cx="748" cy="674"/>
          </a:xfrm>
        </p:grpSpPr>
        <p:sp>
          <p:nvSpPr>
            <p:cNvPr id="112" name="椭圆 111"/>
            <p:cNvSpPr/>
            <p:nvPr>
              <p:custDataLst>
                <p:tags r:id="rId18"/>
              </p:custDataLst>
            </p:nvPr>
          </p:nvSpPr>
          <p:spPr>
            <a:xfrm>
              <a:off x="7214" y="2286"/>
              <a:ext cx="674" cy="674"/>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20" name="文本框 119"/>
            <p:cNvSpPr txBox="1"/>
            <p:nvPr>
              <p:custDataLst>
                <p:tags r:id="rId19"/>
              </p:custDataLst>
            </p:nvPr>
          </p:nvSpPr>
          <p:spPr>
            <a:xfrm>
              <a:off x="7177" y="2385"/>
              <a:ext cx="748" cy="475"/>
            </a:xfrm>
            <a:prstGeom prst="rect">
              <a:avLst/>
            </a:prstGeom>
            <a:noFill/>
          </p:spPr>
          <p:txBody>
            <a:bodyPr wrap="square" bIns="0" rtlCol="0">
              <a:normAutofit fontScale="70000"/>
            </a:bodyPr>
            <a:p>
              <a:r>
                <a:rPr lang="en-US" altLang="zh-CN" sz="2000" spc="300">
                  <a:solidFill>
                    <a:srgbClr val="F7B802"/>
                  </a:solidFill>
                  <a:uFillTx/>
                  <a:latin typeface="思源黑体 CN Bold" panose="020B0800000000000000" charset="-122"/>
                  <a:ea typeface="思源黑体 CN Bold" panose="020B0800000000000000" charset="-122"/>
                </a:rPr>
                <a:t>02</a:t>
              </a:r>
              <a:endParaRPr lang="en-US" altLang="zh-CN" sz="2000" spc="300">
                <a:solidFill>
                  <a:srgbClr val="F7B802"/>
                </a:solidFill>
                <a:uFillTx/>
                <a:latin typeface="思源黑体 CN Bold" panose="020B0800000000000000" charset="-122"/>
                <a:ea typeface="思源黑体 CN Bold" panose="020B0800000000000000" charset="-122"/>
              </a:endParaRPr>
            </a:p>
          </p:txBody>
        </p:sp>
      </p:grp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nvPr>
        </p:nvSpPr>
        <p:spPr>
          <a:xfrm>
            <a:off x="500380" y="586105"/>
            <a:ext cx="11807190" cy="1052195"/>
          </a:xfrm>
        </p:spPr>
        <p:txBody>
          <a:bodyPr>
            <a:normAutofit/>
          </a:bodyPr>
          <a:p>
            <a:r>
              <a:rPr sz="4000">
                <a:solidFill>
                  <a:schemeClr val="tx1"/>
                </a:solidFill>
                <a:sym typeface="+mn-ea"/>
              </a:rPr>
              <a:t>二、学前教育工作评价的类型</a:t>
            </a:r>
            <a:endParaRPr sz="4000">
              <a:solidFill>
                <a:schemeClr val="tx1"/>
              </a:solidFill>
              <a:sym typeface="+mn-ea"/>
            </a:endParaRPr>
          </a:p>
        </p:txBody>
      </p:sp>
      <p:sp>
        <p:nvSpPr>
          <p:cNvPr id="112" name="圆角矩形 111"/>
          <p:cNvSpPr/>
          <p:nvPr>
            <p:custDataLst>
              <p:tags r:id="rId1"/>
            </p:custDataLst>
          </p:nvPr>
        </p:nvSpPr>
        <p:spPr>
          <a:xfrm>
            <a:off x="6457315" y="2043430"/>
            <a:ext cx="4794250" cy="1620000"/>
          </a:xfrm>
          <a:prstGeom prst="roundRect">
            <a:avLst>
              <a:gd name="adj" fmla="val 7587"/>
            </a:avLst>
          </a:prstGeom>
          <a:solidFill>
            <a:srgbClr val="FFFFFF"/>
          </a:solidFill>
          <a:ln w="15875">
            <a:gradFill>
              <a:gsLst>
                <a:gs pos="0">
                  <a:srgbClr val="6096E6">
                    <a:alpha val="5000"/>
                  </a:srgbClr>
                </a:gs>
                <a:gs pos="100000">
                  <a:srgbClr val="56CA95">
                    <a:alpha val="20000"/>
                  </a:srgbClr>
                </a:gs>
              </a:gsLst>
              <a:lin ang="5400000" scaled="1"/>
            </a:gra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cs typeface="MiSans" panose="00000500000000000000" charset="-122"/>
            </a:endParaRPr>
          </a:p>
        </p:txBody>
      </p:sp>
      <p:sp>
        <p:nvSpPr>
          <p:cNvPr id="113" name="任意多边形 112"/>
          <p:cNvSpPr/>
          <p:nvPr>
            <p:custDataLst>
              <p:tags r:id="rId2"/>
            </p:custDataLst>
          </p:nvPr>
        </p:nvSpPr>
        <p:spPr>
          <a:xfrm>
            <a:off x="6649085" y="1723900"/>
            <a:ext cx="5400000"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56CA95">
              <a:alpha val="50000"/>
            </a:srgbClr>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14" name="任意多边形 113"/>
          <p:cNvSpPr/>
          <p:nvPr>
            <p:custDataLst>
              <p:tags r:id="rId3"/>
            </p:custDataLst>
          </p:nvPr>
        </p:nvSpPr>
        <p:spPr>
          <a:xfrm>
            <a:off x="6407150" y="1723900"/>
            <a:ext cx="5400000"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41" name="文本框 140"/>
          <p:cNvSpPr txBox="1"/>
          <p:nvPr>
            <p:custDataLst>
              <p:tags r:id="rId4"/>
            </p:custDataLst>
          </p:nvPr>
        </p:nvSpPr>
        <p:spPr>
          <a:xfrm>
            <a:off x="6407150" y="1817370"/>
            <a:ext cx="5040000" cy="353060"/>
          </a:xfrm>
          <a:prstGeom prst="rect">
            <a:avLst/>
          </a:prstGeom>
          <a:noFill/>
        </p:spPr>
        <p:txBody>
          <a:bodyPr wrap="square" bIns="0" rtlCol="0">
            <a:noAutofit/>
          </a:bodyPr>
          <a:p>
            <a:pPr algn="l"/>
            <a:r>
              <a:rPr lang="zh-CN" altLang="en-US" sz="2000" b="1">
                <a:solidFill>
                  <a:srgbClr val="FFFFFF"/>
                </a:solidFill>
                <a:uFillTx/>
                <a:latin typeface="Microsoft YaHei Bold" panose="020B0703020204020201" charset="-122"/>
                <a:ea typeface="Microsoft YaHei Bold" panose="020B0703020204020201" charset="-122"/>
              </a:rPr>
              <a:t>（二）按照评价的目的与评价时间不同划分</a:t>
            </a:r>
            <a:endParaRPr lang="zh-CN" altLang="en-US" sz="2000" b="1">
              <a:solidFill>
                <a:srgbClr val="FFFFFF"/>
              </a:solidFill>
              <a:uFillTx/>
              <a:latin typeface="Microsoft YaHei Bold" panose="020B0703020204020201" charset="-122"/>
              <a:ea typeface="Microsoft YaHei Bold" panose="020B0703020204020201" charset="-122"/>
            </a:endParaRPr>
          </a:p>
        </p:txBody>
      </p:sp>
      <p:sp>
        <p:nvSpPr>
          <p:cNvPr id="142" name="文本框 141"/>
          <p:cNvSpPr txBox="1"/>
          <p:nvPr>
            <p:custDataLst>
              <p:tags r:id="rId5"/>
            </p:custDataLst>
          </p:nvPr>
        </p:nvSpPr>
        <p:spPr>
          <a:xfrm>
            <a:off x="6565265" y="2349500"/>
            <a:ext cx="4572000" cy="828040"/>
          </a:xfrm>
          <a:prstGeom prst="rect">
            <a:avLst/>
          </a:prstGeom>
          <a:noFill/>
        </p:spPr>
        <p:txBody>
          <a:bodyPr wrap="square" rtlCol="0">
            <a:noAutofit/>
          </a:bodyPr>
          <a:p>
            <a:pPr algn="l" fontAlgn="auto">
              <a:lnSpc>
                <a:spcPct val="130000"/>
              </a:lnSpc>
              <a:spcBef>
                <a:spcPts val="0"/>
              </a:spcBef>
              <a:spcAft>
                <a:spcPts val="0"/>
              </a:spcAft>
            </a:pPr>
            <a:r>
              <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rPr>
              <a:t>1. 诊断性评价</a:t>
            </a:r>
            <a:endPar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a:p>
            <a:pPr algn="l" fontAlgn="auto">
              <a:lnSpc>
                <a:spcPct val="130000"/>
              </a:lnSpc>
              <a:spcBef>
                <a:spcPts val="0"/>
              </a:spcBef>
              <a:spcAft>
                <a:spcPts val="0"/>
              </a:spcAft>
            </a:pPr>
            <a:r>
              <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rPr>
              <a:t>2. 形成性评价</a:t>
            </a:r>
            <a:endPar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a:p>
            <a:pPr algn="l" fontAlgn="auto">
              <a:lnSpc>
                <a:spcPct val="130000"/>
              </a:lnSpc>
              <a:spcBef>
                <a:spcPts val="0"/>
              </a:spcBef>
              <a:spcAft>
                <a:spcPts val="0"/>
              </a:spcAft>
            </a:pPr>
            <a:r>
              <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rPr>
              <a:t>3. 终结性评价</a:t>
            </a:r>
            <a:endPar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p:txBody>
      </p:sp>
      <p:sp>
        <p:nvSpPr>
          <p:cNvPr id="177" name="平行四边形 176"/>
          <p:cNvSpPr/>
          <p:nvPr>
            <p:custDataLst>
              <p:tags r:id="rId6"/>
            </p:custDataLst>
          </p:nvPr>
        </p:nvSpPr>
        <p:spPr>
          <a:xfrm>
            <a:off x="9968230" y="3559175"/>
            <a:ext cx="1449070" cy="180000"/>
          </a:xfrm>
          <a:prstGeom prst="parallelogram">
            <a:avLst/>
          </a:prstGeom>
          <a:gradFill>
            <a:gsLst>
              <a:gs pos="0">
                <a:srgbClr val="56CA95"/>
              </a:gs>
              <a:gs pos="100000">
                <a:srgbClr val="FFFFFF"/>
              </a:gs>
            </a:gsLst>
            <a:lin ang="1080000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07" name="圆角矩形 106"/>
          <p:cNvSpPr/>
          <p:nvPr>
            <p:custDataLst>
              <p:tags r:id="rId7"/>
            </p:custDataLst>
          </p:nvPr>
        </p:nvSpPr>
        <p:spPr>
          <a:xfrm>
            <a:off x="825500" y="4739640"/>
            <a:ext cx="4794250" cy="1620000"/>
          </a:xfrm>
          <a:prstGeom prst="roundRect">
            <a:avLst>
              <a:gd name="adj" fmla="val 7587"/>
            </a:avLst>
          </a:prstGeom>
          <a:solidFill>
            <a:srgbClr val="FFFFFF"/>
          </a:solidFill>
          <a:ln w="15875">
            <a:gradFill>
              <a:gsLst>
                <a:gs pos="0">
                  <a:srgbClr val="6096E6">
                    <a:alpha val="5000"/>
                  </a:srgbClr>
                </a:gs>
                <a:gs pos="100000">
                  <a:srgbClr val="58B6E5">
                    <a:alpha val="20000"/>
                  </a:srgbClr>
                </a:gs>
              </a:gsLst>
              <a:lin ang="5400000" scaled="1"/>
            </a:gra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cs typeface="MiSans" panose="00000500000000000000" charset="-122"/>
            </a:endParaRPr>
          </a:p>
        </p:txBody>
      </p:sp>
      <p:sp>
        <p:nvSpPr>
          <p:cNvPr id="108" name="任意多边形 107"/>
          <p:cNvSpPr/>
          <p:nvPr>
            <p:custDataLst>
              <p:tags r:id="rId8"/>
            </p:custDataLst>
          </p:nvPr>
        </p:nvSpPr>
        <p:spPr>
          <a:xfrm>
            <a:off x="1017270" y="4382645"/>
            <a:ext cx="4320000"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58B6E5">
              <a:alpha val="50000"/>
            </a:srgbClr>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09" name="任意多边形 108"/>
          <p:cNvSpPr/>
          <p:nvPr>
            <p:custDataLst>
              <p:tags r:id="rId9"/>
            </p:custDataLst>
          </p:nvPr>
        </p:nvSpPr>
        <p:spPr>
          <a:xfrm>
            <a:off x="775335" y="4382645"/>
            <a:ext cx="4320000"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58B6E5"/>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39" name="文本框 138"/>
          <p:cNvSpPr txBox="1"/>
          <p:nvPr>
            <p:custDataLst>
              <p:tags r:id="rId10"/>
            </p:custDataLst>
          </p:nvPr>
        </p:nvSpPr>
        <p:spPr>
          <a:xfrm>
            <a:off x="774700" y="4476115"/>
            <a:ext cx="4319905" cy="353060"/>
          </a:xfrm>
          <a:prstGeom prst="rect">
            <a:avLst/>
          </a:prstGeom>
          <a:noFill/>
        </p:spPr>
        <p:txBody>
          <a:bodyPr wrap="square" bIns="0" rtlCol="0">
            <a:noAutofit/>
          </a:bodyPr>
          <a:p>
            <a:pPr algn="l"/>
            <a:r>
              <a:rPr lang="zh-CN" altLang="en-US" sz="2000" b="1">
                <a:solidFill>
                  <a:srgbClr val="FFFFFF"/>
                </a:solidFill>
                <a:uFillTx/>
                <a:latin typeface="Microsoft YaHei Bold" panose="020B0703020204020201" charset="-122"/>
                <a:ea typeface="Microsoft YaHei Bold" panose="020B0703020204020201" charset="-122"/>
              </a:rPr>
              <a:t>（三）按照评价方法的不同划分</a:t>
            </a:r>
            <a:endParaRPr lang="zh-CN" altLang="en-US" sz="2000" b="1">
              <a:solidFill>
                <a:srgbClr val="FFFFFF"/>
              </a:solidFill>
              <a:uFillTx/>
              <a:latin typeface="Microsoft YaHei Bold" panose="020B0703020204020201" charset="-122"/>
              <a:ea typeface="Microsoft YaHei Bold" panose="020B0703020204020201" charset="-122"/>
            </a:endParaRPr>
          </a:p>
        </p:txBody>
      </p:sp>
      <p:sp>
        <p:nvSpPr>
          <p:cNvPr id="140" name="文本框 139"/>
          <p:cNvSpPr txBox="1"/>
          <p:nvPr>
            <p:custDataLst>
              <p:tags r:id="rId11"/>
            </p:custDataLst>
          </p:nvPr>
        </p:nvSpPr>
        <p:spPr>
          <a:xfrm>
            <a:off x="941070" y="5031105"/>
            <a:ext cx="4572000" cy="828000"/>
          </a:xfrm>
          <a:prstGeom prst="rect">
            <a:avLst/>
          </a:prstGeom>
          <a:noFill/>
        </p:spPr>
        <p:txBody>
          <a:bodyPr wrap="square" rtlCol="0">
            <a:noAutofit/>
          </a:bodyPr>
          <a:p>
            <a:pPr algn="l" fontAlgn="auto">
              <a:lnSpc>
                <a:spcPct val="130000"/>
              </a:lnSpc>
              <a:spcBef>
                <a:spcPts val="0"/>
              </a:spcBef>
              <a:spcAft>
                <a:spcPts val="0"/>
              </a:spcAft>
            </a:pPr>
            <a:r>
              <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rPr>
              <a:t>1. 定性评价</a:t>
            </a:r>
            <a:endPar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a:p>
            <a:pPr algn="l" fontAlgn="auto">
              <a:lnSpc>
                <a:spcPct val="130000"/>
              </a:lnSpc>
              <a:spcBef>
                <a:spcPts val="0"/>
              </a:spcBef>
              <a:spcAft>
                <a:spcPts val="0"/>
              </a:spcAft>
            </a:pPr>
            <a:r>
              <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rPr>
              <a:t>2. 定量评价</a:t>
            </a:r>
            <a:endPar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p:txBody>
      </p:sp>
      <p:sp>
        <p:nvSpPr>
          <p:cNvPr id="178" name="平行四边形 177"/>
          <p:cNvSpPr/>
          <p:nvPr>
            <p:custDataLst>
              <p:tags r:id="rId12"/>
            </p:custDataLst>
          </p:nvPr>
        </p:nvSpPr>
        <p:spPr>
          <a:xfrm>
            <a:off x="4412615" y="6245860"/>
            <a:ext cx="1449070" cy="180000"/>
          </a:xfrm>
          <a:prstGeom prst="parallelogram">
            <a:avLst/>
          </a:prstGeom>
          <a:gradFill>
            <a:gsLst>
              <a:gs pos="0">
                <a:srgbClr val="58B6E5"/>
              </a:gs>
              <a:gs pos="100000">
                <a:srgbClr val="FFFFFF"/>
              </a:gs>
            </a:gsLst>
            <a:lin ang="1080000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85" name="圆角矩形 84"/>
          <p:cNvSpPr/>
          <p:nvPr>
            <p:custDataLst>
              <p:tags r:id="rId13"/>
            </p:custDataLst>
          </p:nvPr>
        </p:nvSpPr>
        <p:spPr>
          <a:xfrm>
            <a:off x="825500" y="2046605"/>
            <a:ext cx="4794250" cy="1620000"/>
          </a:xfrm>
          <a:prstGeom prst="roundRect">
            <a:avLst>
              <a:gd name="adj" fmla="val 7587"/>
            </a:avLst>
          </a:prstGeom>
          <a:solidFill>
            <a:srgbClr val="FFFFFF"/>
          </a:solidFill>
          <a:ln w="15875">
            <a:gradFill>
              <a:gsLst>
                <a:gs pos="0">
                  <a:srgbClr val="6096E6">
                    <a:alpha val="5000"/>
                  </a:srgbClr>
                </a:gs>
                <a:gs pos="100000">
                  <a:srgbClr val="6096E6">
                    <a:alpha val="20000"/>
                  </a:srgbClr>
                </a:gs>
              </a:gsLst>
              <a:lin ang="5400000" scaled="1"/>
            </a:gra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cs typeface="MiSans" panose="00000500000000000000" charset="-122"/>
            </a:endParaRPr>
          </a:p>
        </p:txBody>
      </p:sp>
      <p:sp>
        <p:nvSpPr>
          <p:cNvPr id="86" name="任意多边形 85"/>
          <p:cNvSpPr/>
          <p:nvPr>
            <p:custDataLst>
              <p:tags r:id="rId14"/>
            </p:custDataLst>
          </p:nvPr>
        </p:nvSpPr>
        <p:spPr>
          <a:xfrm>
            <a:off x="1017270" y="1723900"/>
            <a:ext cx="4320000"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6096E6">
              <a:alpha val="50000"/>
            </a:srgbClr>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87" name="任意多边形 86"/>
          <p:cNvSpPr/>
          <p:nvPr>
            <p:custDataLst>
              <p:tags r:id="rId15"/>
            </p:custDataLst>
          </p:nvPr>
        </p:nvSpPr>
        <p:spPr>
          <a:xfrm>
            <a:off x="775335" y="1723900"/>
            <a:ext cx="4320000"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6096E6"/>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38" name="文本框 137"/>
          <p:cNvSpPr txBox="1"/>
          <p:nvPr>
            <p:custDataLst>
              <p:tags r:id="rId16"/>
            </p:custDataLst>
          </p:nvPr>
        </p:nvSpPr>
        <p:spPr>
          <a:xfrm>
            <a:off x="775335" y="1817370"/>
            <a:ext cx="4320000" cy="353060"/>
          </a:xfrm>
          <a:prstGeom prst="rect">
            <a:avLst/>
          </a:prstGeom>
          <a:noFill/>
        </p:spPr>
        <p:txBody>
          <a:bodyPr wrap="square" bIns="0" rtlCol="0">
            <a:noAutofit/>
          </a:bodyPr>
          <a:p>
            <a:pPr algn="l"/>
            <a:r>
              <a:rPr lang="zh-CN" altLang="en-US" sz="2000" b="1">
                <a:solidFill>
                  <a:srgbClr val="FFFFFF"/>
                </a:solidFill>
                <a:uFillTx/>
                <a:latin typeface="Microsoft YaHei Bold" panose="020B0703020204020201" charset="-122"/>
                <a:ea typeface="Microsoft YaHei Bold" panose="020B0703020204020201" charset="-122"/>
              </a:rPr>
              <a:t>（一）按照评价参照的标准划分</a:t>
            </a:r>
            <a:endParaRPr lang="zh-CN" altLang="en-US" sz="2000" b="1">
              <a:solidFill>
                <a:srgbClr val="FFFFFF"/>
              </a:solidFill>
              <a:uFillTx/>
              <a:latin typeface="Microsoft YaHei Bold" panose="020B0703020204020201" charset="-122"/>
              <a:ea typeface="Microsoft YaHei Bold" panose="020B0703020204020201" charset="-122"/>
            </a:endParaRPr>
          </a:p>
        </p:txBody>
      </p:sp>
      <p:sp>
        <p:nvSpPr>
          <p:cNvPr id="147" name="文本框 146"/>
          <p:cNvSpPr txBox="1"/>
          <p:nvPr>
            <p:custDataLst>
              <p:tags r:id="rId17"/>
            </p:custDataLst>
          </p:nvPr>
        </p:nvSpPr>
        <p:spPr>
          <a:xfrm>
            <a:off x="941070" y="2347595"/>
            <a:ext cx="4572000" cy="828000"/>
          </a:xfrm>
          <a:prstGeom prst="rect">
            <a:avLst/>
          </a:prstGeom>
          <a:noFill/>
        </p:spPr>
        <p:txBody>
          <a:bodyPr wrap="square" rtlCol="0">
            <a:noAutofit/>
          </a:bodyPr>
          <a:p>
            <a:pPr algn="l" fontAlgn="auto">
              <a:lnSpc>
                <a:spcPct val="130000"/>
              </a:lnSpc>
              <a:spcBef>
                <a:spcPts val="0"/>
              </a:spcBef>
              <a:spcAft>
                <a:spcPts val="0"/>
              </a:spcAft>
            </a:pPr>
            <a:r>
              <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rPr>
              <a:t>1. 相对评价</a:t>
            </a:r>
            <a:endPar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a:p>
            <a:pPr algn="l" fontAlgn="auto">
              <a:lnSpc>
                <a:spcPct val="130000"/>
              </a:lnSpc>
              <a:spcBef>
                <a:spcPts val="0"/>
              </a:spcBef>
              <a:spcAft>
                <a:spcPts val="0"/>
              </a:spcAft>
            </a:pPr>
            <a:r>
              <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rPr>
              <a:t>2. 绝对评价</a:t>
            </a:r>
            <a:endPar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p:txBody>
      </p:sp>
      <p:sp>
        <p:nvSpPr>
          <p:cNvPr id="179" name="平行四边形 178"/>
          <p:cNvSpPr/>
          <p:nvPr>
            <p:custDataLst>
              <p:tags r:id="rId18"/>
            </p:custDataLst>
          </p:nvPr>
        </p:nvSpPr>
        <p:spPr>
          <a:xfrm>
            <a:off x="4412615" y="3559175"/>
            <a:ext cx="1449070" cy="180000"/>
          </a:xfrm>
          <a:prstGeom prst="parallelogram">
            <a:avLst/>
          </a:prstGeom>
          <a:gradFill>
            <a:gsLst>
              <a:gs pos="0">
                <a:srgbClr val="6096E6"/>
              </a:gs>
              <a:gs pos="100000">
                <a:srgbClr val="FFFFFF"/>
              </a:gs>
            </a:gsLst>
            <a:lin ang="1080000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17" name="圆角矩形 116"/>
          <p:cNvSpPr/>
          <p:nvPr>
            <p:custDataLst>
              <p:tags r:id="rId19"/>
            </p:custDataLst>
          </p:nvPr>
        </p:nvSpPr>
        <p:spPr>
          <a:xfrm>
            <a:off x="6457315" y="4738370"/>
            <a:ext cx="4794250" cy="1620000"/>
          </a:xfrm>
          <a:prstGeom prst="roundRect">
            <a:avLst>
              <a:gd name="adj" fmla="val 7587"/>
            </a:avLst>
          </a:prstGeom>
          <a:solidFill>
            <a:srgbClr val="FFFFFF"/>
          </a:solidFill>
          <a:ln w="15875">
            <a:gradFill>
              <a:gsLst>
                <a:gs pos="0">
                  <a:srgbClr val="6096E6">
                    <a:alpha val="5000"/>
                  </a:srgbClr>
                </a:gs>
                <a:gs pos="100000">
                  <a:srgbClr val="FFBA55">
                    <a:alpha val="20000"/>
                  </a:srgbClr>
                </a:gs>
              </a:gsLst>
              <a:lin ang="5400000" scaled="1"/>
            </a:gra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cs typeface="MiSans" panose="00000500000000000000" charset="-122"/>
            </a:endParaRPr>
          </a:p>
        </p:txBody>
      </p:sp>
      <p:sp>
        <p:nvSpPr>
          <p:cNvPr id="118" name="任意多边形 117"/>
          <p:cNvSpPr/>
          <p:nvPr>
            <p:custDataLst>
              <p:tags r:id="rId20"/>
            </p:custDataLst>
          </p:nvPr>
        </p:nvSpPr>
        <p:spPr>
          <a:xfrm>
            <a:off x="6649085" y="4382645"/>
            <a:ext cx="4320000"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FFBA55">
              <a:alpha val="50000"/>
            </a:srgbClr>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19" name="任意多边形 118"/>
          <p:cNvSpPr/>
          <p:nvPr>
            <p:custDataLst>
              <p:tags r:id="rId21"/>
            </p:custDataLst>
          </p:nvPr>
        </p:nvSpPr>
        <p:spPr>
          <a:xfrm>
            <a:off x="6407150" y="4382645"/>
            <a:ext cx="4320000"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FFBA55"/>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45" name="文本框 144"/>
          <p:cNvSpPr txBox="1"/>
          <p:nvPr>
            <p:custDataLst>
              <p:tags r:id="rId22"/>
            </p:custDataLst>
          </p:nvPr>
        </p:nvSpPr>
        <p:spPr>
          <a:xfrm>
            <a:off x="6565265" y="5027295"/>
            <a:ext cx="4572000" cy="828000"/>
          </a:xfrm>
          <a:prstGeom prst="rect">
            <a:avLst/>
          </a:prstGeom>
          <a:noFill/>
        </p:spPr>
        <p:txBody>
          <a:bodyPr wrap="square" rtlCol="0">
            <a:noAutofit/>
          </a:bodyPr>
          <a:p>
            <a:pPr algn="l" fontAlgn="auto">
              <a:lnSpc>
                <a:spcPct val="130000"/>
              </a:lnSpc>
              <a:spcBef>
                <a:spcPts val="0"/>
              </a:spcBef>
              <a:spcAft>
                <a:spcPts val="0"/>
              </a:spcAft>
            </a:pPr>
            <a:r>
              <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rPr>
              <a:t>1. 自我评价</a:t>
            </a:r>
            <a:endPar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a:p>
            <a:pPr algn="l" fontAlgn="auto">
              <a:lnSpc>
                <a:spcPct val="130000"/>
              </a:lnSpc>
              <a:spcBef>
                <a:spcPts val="0"/>
              </a:spcBef>
              <a:spcAft>
                <a:spcPts val="0"/>
              </a:spcAft>
            </a:pPr>
            <a:r>
              <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rPr>
              <a:t>2. 他人评价</a:t>
            </a:r>
            <a:endPar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p:txBody>
      </p:sp>
      <p:sp>
        <p:nvSpPr>
          <p:cNvPr id="146" name="文本框 145"/>
          <p:cNvSpPr txBox="1"/>
          <p:nvPr>
            <p:custDataLst>
              <p:tags r:id="rId23"/>
            </p:custDataLst>
          </p:nvPr>
        </p:nvSpPr>
        <p:spPr>
          <a:xfrm>
            <a:off x="6407150" y="4476115"/>
            <a:ext cx="4320000" cy="353060"/>
          </a:xfrm>
          <a:prstGeom prst="rect">
            <a:avLst/>
          </a:prstGeom>
          <a:noFill/>
        </p:spPr>
        <p:txBody>
          <a:bodyPr wrap="square" bIns="0" rtlCol="0">
            <a:noAutofit/>
          </a:bodyPr>
          <a:p>
            <a:pPr algn="l"/>
            <a:r>
              <a:rPr lang="zh-CN" altLang="en-US" sz="2000" b="1">
                <a:solidFill>
                  <a:srgbClr val="FFFFFF"/>
                </a:solidFill>
                <a:uFillTx/>
                <a:latin typeface="Microsoft YaHei Bold" panose="020B0703020204020201" charset="-122"/>
                <a:ea typeface="Microsoft YaHei Bold" panose="020B0703020204020201" charset="-122"/>
              </a:rPr>
              <a:t>（四）按照评价主体的不同划分</a:t>
            </a:r>
            <a:endParaRPr lang="zh-CN" altLang="en-US" sz="2000" b="1">
              <a:solidFill>
                <a:srgbClr val="FFFFFF"/>
              </a:solidFill>
              <a:uFillTx/>
              <a:latin typeface="Microsoft YaHei Bold" panose="020B0703020204020201" charset="-122"/>
              <a:ea typeface="Microsoft YaHei Bold" panose="020B0703020204020201" charset="-122"/>
            </a:endParaRPr>
          </a:p>
        </p:txBody>
      </p:sp>
      <p:sp>
        <p:nvSpPr>
          <p:cNvPr id="182" name="平行四边形 181"/>
          <p:cNvSpPr/>
          <p:nvPr>
            <p:custDataLst>
              <p:tags r:id="rId24"/>
            </p:custDataLst>
          </p:nvPr>
        </p:nvSpPr>
        <p:spPr>
          <a:xfrm>
            <a:off x="9968230" y="6245860"/>
            <a:ext cx="1449070" cy="180000"/>
          </a:xfrm>
          <a:prstGeom prst="parallelogram">
            <a:avLst/>
          </a:prstGeom>
          <a:gradFill>
            <a:gsLst>
              <a:gs pos="0">
                <a:srgbClr val="FFBA55"/>
              </a:gs>
              <a:gs pos="100000">
                <a:srgbClr val="FFFFFF"/>
              </a:gs>
            </a:gsLst>
            <a:lin ang="1080000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Tree>
    <p:custDataLst>
      <p:tags r:id="rId2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p:nvPr>
        </p:nvSpPr>
        <p:spPr>
          <a:xfrm>
            <a:off x="502920" y="46990"/>
            <a:ext cx="10197465" cy="1354455"/>
          </a:xfrm>
        </p:spPr>
        <p:txBody>
          <a:bodyPr anchor="b" anchorCtr="0"/>
          <a:p>
            <a:r>
              <a:rPr lang="zh-CN" altLang="en-US"/>
              <a:t>按照评价参照的标准划分</a:t>
            </a:r>
            <a:endParaRPr lang="zh-CN" altLang="en-US"/>
          </a:p>
        </p:txBody>
      </p:sp>
      <p:pic>
        <p:nvPicPr>
          <p:cNvPr id="2" name="图片 1" descr="图片1"/>
          <p:cNvPicPr>
            <a:picLocks noChangeAspect="1"/>
          </p:cNvPicPr>
          <p:nvPr>
            <p:custDataLst>
              <p:tags r:id="rId1"/>
            </p:custDataLst>
          </p:nvPr>
        </p:nvPicPr>
        <p:blipFill>
          <a:blip r:embed="rId2"/>
          <a:stretch>
            <a:fillRect/>
          </a:stretch>
        </p:blipFill>
        <p:spPr>
          <a:xfrm>
            <a:off x="1189355" y="1336675"/>
            <a:ext cx="2421255" cy="5118100"/>
          </a:xfrm>
          <a:prstGeom prst="rect">
            <a:avLst/>
          </a:prstGeom>
        </p:spPr>
      </p:pic>
      <p:cxnSp>
        <p:nvCxnSpPr>
          <p:cNvPr id="81" name="肘形连接符 80"/>
          <p:cNvCxnSpPr>
            <a:stCxn id="74" idx="3"/>
          </p:cNvCxnSpPr>
          <p:nvPr>
            <p:custDataLst>
              <p:tags r:id="rId3"/>
            </p:custDataLst>
          </p:nvPr>
        </p:nvCxnSpPr>
        <p:spPr>
          <a:xfrm>
            <a:off x="5855970" y="3221990"/>
            <a:ext cx="5940000" cy="252000"/>
          </a:xfrm>
          <a:prstGeom prst="bentConnector3">
            <a:avLst>
              <a:gd name="adj1" fmla="val 5330"/>
            </a:avLst>
          </a:prstGeom>
          <a:ln w="25400">
            <a:solidFill>
              <a:schemeClr val="accent4"/>
            </a:solidFill>
            <a:prstDash val="dash"/>
            <a:tailEnd type="oval"/>
          </a:ln>
        </p:spPr>
        <p:style>
          <a:lnRef idx="1">
            <a:srgbClr val="6963ED"/>
          </a:lnRef>
          <a:fillRef idx="0">
            <a:srgbClr val="6963ED"/>
          </a:fillRef>
          <a:effectRef idx="0">
            <a:srgbClr val="6963ED"/>
          </a:effectRef>
          <a:fontRef idx="minor">
            <a:srgbClr val="000000"/>
          </a:fontRef>
        </p:style>
      </p:cxnSp>
      <p:sp>
        <p:nvSpPr>
          <p:cNvPr id="79" name="圆角矩形 78"/>
          <p:cNvSpPr/>
          <p:nvPr>
            <p:custDataLst>
              <p:tags r:id="rId4"/>
            </p:custDataLst>
          </p:nvPr>
        </p:nvSpPr>
        <p:spPr>
          <a:xfrm>
            <a:off x="3847928" y="4773465"/>
            <a:ext cx="1800000" cy="540000"/>
          </a:xfrm>
          <a:prstGeom prst="roundRect">
            <a:avLst>
              <a:gd name="adj" fmla="val 50000"/>
            </a:avLst>
          </a:prstGeom>
          <a:solidFill>
            <a:srgbClr val="8DD809"/>
          </a:solidFill>
          <a:ln>
            <a:noFill/>
          </a:ln>
          <a:effectLst>
            <a:outerShdw blurRad="50800" dist="38100" dir="18900000" algn="bl"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74" name="圆角矩形 73"/>
          <p:cNvSpPr/>
          <p:nvPr>
            <p:custDataLst>
              <p:tags r:id="rId5"/>
            </p:custDataLst>
          </p:nvPr>
        </p:nvSpPr>
        <p:spPr>
          <a:xfrm>
            <a:off x="4055890" y="2952217"/>
            <a:ext cx="1800000" cy="540000"/>
          </a:xfrm>
          <a:prstGeom prst="roundRect">
            <a:avLst>
              <a:gd name="adj" fmla="val 50000"/>
            </a:avLst>
          </a:prstGeom>
          <a:solidFill>
            <a:schemeClr val="accent4"/>
          </a:solidFill>
          <a:ln>
            <a:noFill/>
          </a:ln>
          <a:effectLst>
            <a:outerShdw blurRad="50800" dist="38100" dir="18900000" algn="bl"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10" name="椭圆 9"/>
          <p:cNvSpPr/>
          <p:nvPr>
            <p:custDataLst>
              <p:tags r:id="rId6"/>
            </p:custDataLst>
          </p:nvPr>
        </p:nvSpPr>
        <p:spPr>
          <a:xfrm>
            <a:off x="3006090" y="4683420"/>
            <a:ext cx="720090" cy="720090"/>
          </a:xfrm>
          <a:prstGeom prst="ellipse">
            <a:avLst/>
          </a:prstGeom>
          <a:solidFill>
            <a:srgbClr val="8DD809">
              <a:lumMod val="40000"/>
              <a:lumOff val="60000"/>
            </a:srgbClr>
          </a:solidFill>
          <a:ln>
            <a:noFill/>
          </a:ln>
          <a:effectLst>
            <a:outerShdw blurRad="63500" sx="102000" sy="102000" algn="ctr"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3" name="椭圆 2"/>
          <p:cNvSpPr/>
          <p:nvPr>
            <p:custDataLst>
              <p:tags r:id="rId7"/>
            </p:custDataLst>
          </p:nvPr>
        </p:nvSpPr>
        <p:spPr>
          <a:xfrm>
            <a:off x="3218180" y="2862172"/>
            <a:ext cx="720090" cy="720090"/>
          </a:xfrm>
          <a:prstGeom prst="ellipse">
            <a:avLst/>
          </a:prstGeom>
          <a:solidFill>
            <a:schemeClr val="accent4">
              <a:lumMod val="20000"/>
              <a:lumOff val="80000"/>
            </a:schemeClr>
          </a:solidFill>
          <a:ln>
            <a:noFill/>
          </a:ln>
          <a:effectLst>
            <a:outerShdw blurRad="63500" sx="102000" sy="102000" algn="ctr"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pic>
        <p:nvPicPr>
          <p:cNvPr id="4" name="图片 3" descr="31393935333132383b31393939333838353bb4b4d2e2"/>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3434080" y="3078072"/>
            <a:ext cx="288290" cy="288290"/>
          </a:xfrm>
          <a:prstGeom prst="rect">
            <a:avLst/>
          </a:prstGeom>
        </p:spPr>
      </p:pic>
      <p:pic>
        <p:nvPicPr>
          <p:cNvPr id="73" name="图片 72" descr="31393935333132383b31393939333930343bccd8cae2c8d5d7d3"/>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3221990" y="4899320"/>
            <a:ext cx="288290" cy="288290"/>
          </a:xfrm>
          <a:prstGeom prst="rect">
            <a:avLst/>
          </a:prstGeom>
        </p:spPr>
      </p:pic>
      <p:sp>
        <p:nvSpPr>
          <p:cNvPr id="13" name="文本框 12"/>
          <p:cNvSpPr txBox="1"/>
          <p:nvPr>
            <p:custDataLst>
              <p:tags r:id="rId14"/>
            </p:custDataLst>
          </p:nvPr>
        </p:nvSpPr>
        <p:spPr>
          <a:xfrm>
            <a:off x="4199890" y="3042217"/>
            <a:ext cx="1512000" cy="360000"/>
          </a:xfrm>
          <a:prstGeom prst="rect">
            <a:avLst/>
          </a:prstGeom>
          <a:noFill/>
        </p:spPr>
        <p:txBody>
          <a:bodyPr wrap="square" bIns="0" rtlCol="0" anchor="ctr" anchorCtr="0">
            <a:noAutofit/>
            <a:scene3d>
              <a:camera prst="orthographicFront"/>
              <a:lightRig rig="threePt" dir="t"/>
            </a:scene3d>
          </a:bodyPr>
          <a:p>
            <a:pPr algn="ctr">
              <a:lnSpc>
                <a:spcPct val="100000"/>
              </a:lnSpc>
            </a:pPr>
            <a:r>
              <a:rPr lang="zh-CN" altLang="en-US" sz="2000">
                <a:solidFill>
                  <a:srgbClr val="FFFFFF"/>
                </a:solidFill>
                <a:effectLst/>
                <a:uFillTx/>
                <a:latin typeface="微软雅黑" panose="020B0503020204020204" pitchFamily="34" charset="-122"/>
                <a:ea typeface="Microsoft YaHei Regular" panose="020B0503020204020204" charset="-122"/>
              </a:rPr>
              <a:t>1. 相对评价</a:t>
            </a:r>
            <a:endParaRPr lang="zh-CN" altLang="en-US" sz="2000">
              <a:solidFill>
                <a:srgbClr val="FFFFFF"/>
              </a:solidFill>
              <a:effectLst/>
              <a:uFillTx/>
              <a:latin typeface="微软雅黑" panose="020B0503020204020204" pitchFamily="34" charset="-122"/>
              <a:ea typeface="Microsoft YaHei Regular" panose="020B0503020204020204" charset="-122"/>
            </a:endParaRPr>
          </a:p>
        </p:txBody>
      </p:sp>
      <p:sp>
        <p:nvSpPr>
          <p:cNvPr id="14" name="文本框 13"/>
          <p:cNvSpPr txBox="1"/>
          <p:nvPr>
            <p:custDataLst>
              <p:tags r:id="rId15"/>
            </p:custDataLst>
          </p:nvPr>
        </p:nvSpPr>
        <p:spPr>
          <a:xfrm>
            <a:off x="6187440" y="2315210"/>
            <a:ext cx="5639435" cy="1143000"/>
          </a:xfrm>
          <a:prstGeom prst="rect">
            <a:avLst/>
          </a:prstGeom>
          <a:noFill/>
        </p:spPr>
        <p:txBody>
          <a:bodyPr wrap="square" rtlCol="0" anchor="b" anchorCtr="0">
            <a:noAutofit/>
            <a:scene3d>
              <a:camera prst="orthographicFront"/>
              <a:lightRig rig="threePt" dir="t"/>
            </a:scene3d>
          </a:bodyPr>
          <a:p>
            <a:pPr algn="l" fontAlgn="auto">
              <a:lnSpc>
                <a:spcPct val="130000"/>
              </a:lnSpc>
              <a:spcAft>
                <a:spcPts val="1000"/>
              </a:spcAft>
            </a:pPr>
            <a:r>
              <a:rPr lang="zh-CN" altLang="en-US" dirty="0">
                <a:latin typeface="Microsoft YaHei Regular" panose="020B0503020204020204" charset="-122"/>
                <a:ea typeface="Microsoft YaHei Regular" panose="020B0503020204020204" charset="-122"/>
                <a:sym typeface="+mn-ea"/>
              </a:rPr>
              <a:t>相对评价就是以评价对象群体的平均水平为参照点，确定评价对象在群体中相对位置或把评价对象排列成先后顺序的一种评价方法。</a:t>
            </a:r>
            <a:endParaRPr lang="zh-CN" altLang="en-US" dirty="0">
              <a:latin typeface="Microsoft YaHei Regular" panose="020B0503020204020204" charset="-122"/>
              <a:ea typeface="Microsoft YaHei Regular" panose="020B0503020204020204" charset="-122"/>
              <a:sym typeface="+mn-ea"/>
            </a:endParaRPr>
          </a:p>
        </p:txBody>
      </p:sp>
      <p:sp>
        <p:nvSpPr>
          <p:cNvPr id="19" name="文本框 18"/>
          <p:cNvSpPr txBox="1"/>
          <p:nvPr>
            <p:custDataLst>
              <p:tags r:id="rId16"/>
            </p:custDataLst>
          </p:nvPr>
        </p:nvSpPr>
        <p:spPr>
          <a:xfrm>
            <a:off x="3991928" y="4863465"/>
            <a:ext cx="1512000" cy="360000"/>
          </a:xfrm>
          <a:prstGeom prst="rect">
            <a:avLst/>
          </a:prstGeom>
          <a:noFill/>
        </p:spPr>
        <p:txBody>
          <a:bodyPr wrap="square" bIns="0" rtlCol="0">
            <a:noAutofit/>
            <a:scene3d>
              <a:camera prst="orthographicFront"/>
              <a:lightRig rig="threePt" dir="t"/>
            </a:scene3d>
          </a:bodyPr>
          <a:p>
            <a:pPr algn="ctr"/>
            <a:r>
              <a:rPr lang="zh-CN" altLang="en-US" sz="2000">
                <a:solidFill>
                  <a:srgbClr val="FFFFFF"/>
                </a:solidFill>
                <a:effectLst/>
                <a:uFillTx/>
                <a:latin typeface="微软雅黑" panose="020B0503020204020204" pitchFamily="34" charset="-122"/>
                <a:ea typeface="Microsoft YaHei Regular" panose="020B0503020204020204" charset="-122"/>
              </a:rPr>
              <a:t>2. 绝对评价</a:t>
            </a:r>
            <a:endParaRPr lang="zh-CN" altLang="en-US" sz="2000">
              <a:solidFill>
                <a:srgbClr val="FFFFFF"/>
              </a:solidFill>
              <a:effectLst/>
              <a:uFillTx/>
              <a:latin typeface="微软雅黑" panose="020B0503020204020204" pitchFamily="34" charset="-122"/>
              <a:ea typeface="Microsoft YaHei Regular" panose="020B0503020204020204" charset="-122"/>
            </a:endParaRPr>
          </a:p>
        </p:txBody>
      </p:sp>
      <p:sp>
        <p:nvSpPr>
          <p:cNvPr id="24" name="文本框 23"/>
          <p:cNvSpPr txBox="1"/>
          <p:nvPr>
            <p:custDataLst>
              <p:tags r:id="rId17"/>
            </p:custDataLst>
          </p:nvPr>
        </p:nvSpPr>
        <p:spPr>
          <a:xfrm>
            <a:off x="5986780" y="4119245"/>
            <a:ext cx="5219700" cy="1142365"/>
          </a:xfrm>
          <a:prstGeom prst="rect">
            <a:avLst/>
          </a:prstGeom>
          <a:noFill/>
        </p:spPr>
        <p:txBody>
          <a:bodyPr wrap="square" rtlCol="0" anchor="b" anchorCtr="0">
            <a:noAutofit/>
            <a:scene3d>
              <a:camera prst="orthographicFront"/>
              <a:lightRig rig="threePt" dir="t"/>
            </a:scene3d>
          </a:bodyPr>
          <a:p>
            <a:pPr lvl="0" algn="l">
              <a:lnSpc>
                <a:spcPct val="130000"/>
              </a:lnSpc>
              <a:spcAft>
                <a:spcPts val="1000"/>
              </a:spcAft>
              <a:buClrTx/>
              <a:buSzTx/>
              <a:buFontTx/>
            </a:pPr>
            <a:r>
              <a:rPr lang="zh-CN" altLang="en-US" dirty="0">
                <a:latin typeface="Microsoft YaHei Regular" panose="020B0503020204020204" charset="-122"/>
                <a:ea typeface="Microsoft YaHei Regular" panose="020B0503020204020204" charset="-122"/>
                <a:sym typeface="+mn-ea"/>
              </a:rPr>
              <a:t>绝对评价是在评价对象的群体之外，以某一预先设定的目标为客观参照点，将评价对象与之相比较，评价其达到标准的程度，做出价值判断。</a:t>
            </a:r>
            <a:endParaRPr lang="zh-CN" altLang="en-US" dirty="0">
              <a:latin typeface="Microsoft YaHei Regular" panose="020B0503020204020204" charset="-122"/>
              <a:ea typeface="Microsoft YaHei Regular" panose="020B0503020204020204" charset="-122"/>
              <a:sym typeface="+mn-ea"/>
            </a:endParaRPr>
          </a:p>
        </p:txBody>
      </p:sp>
      <p:grpSp>
        <p:nvGrpSpPr>
          <p:cNvPr id="11" name="组合 10"/>
          <p:cNvGrpSpPr/>
          <p:nvPr/>
        </p:nvGrpSpPr>
        <p:grpSpPr>
          <a:xfrm>
            <a:off x="261620" y="2968625"/>
            <a:ext cx="2303780" cy="1907540"/>
            <a:chOff x="572" y="6756"/>
            <a:chExt cx="3628" cy="3004"/>
          </a:xfrm>
        </p:grpSpPr>
        <p:sp>
          <p:nvSpPr>
            <p:cNvPr id="6" name="同侧圆角矩形 5"/>
            <p:cNvSpPr/>
            <p:nvPr/>
          </p:nvSpPr>
          <p:spPr>
            <a:xfrm rot="5400000">
              <a:off x="969" y="6529"/>
              <a:ext cx="2835" cy="3458"/>
            </a:xfrm>
            <a:prstGeom prst="round2SameRect">
              <a:avLst>
                <a:gd name="adj1" fmla="val 50000"/>
                <a:gd name="adj2" fmla="val 0"/>
              </a:avLst>
            </a:prstGeom>
            <a:solidFill>
              <a:srgbClr val="8F7F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同侧圆角矩形 6"/>
            <p:cNvSpPr/>
            <p:nvPr/>
          </p:nvSpPr>
          <p:spPr>
            <a:xfrm rot="5400000">
              <a:off x="884" y="6444"/>
              <a:ext cx="3005" cy="3628"/>
            </a:xfrm>
            <a:prstGeom prst="round2SameRect">
              <a:avLst>
                <a:gd name="adj1" fmla="val 50000"/>
                <a:gd name="adj2" fmla="val 0"/>
              </a:avLst>
            </a:prstGeom>
            <a:noFill/>
            <a:ln w="25400">
              <a:solidFill>
                <a:srgbClr val="8F7FF0"/>
              </a:solidFill>
              <a:prstDash val="lg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 name="组合 8"/>
            <p:cNvGrpSpPr/>
            <p:nvPr/>
          </p:nvGrpSpPr>
          <p:grpSpPr>
            <a:xfrm>
              <a:off x="1752" y="7358"/>
              <a:ext cx="1800" cy="1800"/>
              <a:chOff x="1572" y="5521"/>
              <a:chExt cx="1800" cy="1800"/>
            </a:xfrm>
          </p:grpSpPr>
          <p:sp>
            <p:nvSpPr>
              <p:cNvPr id="8" name="椭圆 7"/>
              <p:cNvSpPr/>
              <p:nvPr>
                <p:custDataLst>
                  <p:tags r:id="rId18"/>
                </p:custDataLst>
              </p:nvPr>
            </p:nvSpPr>
            <p:spPr>
              <a:xfrm>
                <a:off x="1572" y="5521"/>
                <a:ext cx="1800" cy="1800"/>
              </a:xfrm>
              <a:prstGeom prst="ellipse">
                <a:avLst/>
              </a:prstGeom>
              <a:solidFill>
                <a:srgbClr val="FFFFFF"/>
              </a:solidFill>
              <a:ln>
                <a:noFill/>
              </a:ln>
              <a:effectLst>
                <a:outerShdw blurRad="63500" sx="102000" sy="102000" algn="ctr" rotWithShape="0">
                  <a:srgbClr val="FFFFFF">
                    <a:lumMod val="8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pic>
            <p:nvPicPr>
              <p:cNvPr id="90" name="图片 89" descr="31393935333132383b31393939333930313bbcbccaf5b1a8b1ed"/>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1864" y="5813"/>
                <a:ext cx="1215" cy="1215"/>
              </a:xfrm>
              <a:prstGeom prst="rect">
                <a:avLst/>
              </a:prstGeom>
            </p:spPr>
          </p:pic>
        </p:grpSp>
      </p:grpSp>
      <p:cxnSp>
        <p:nvCxnSpPr>
          <p:cNvPr id="16" name="肘形连接符 15"/>
          <p:cNvCxnSpPr>
            <a:stCxn id="79" idx="3"/>
          </p:cNvCxnSpPr>
          <p:nvPr>
            <p:custDataLst>
              <p:tags r:id="rId22"/>
            </p:custDataLst>
          </p:nvPr>
        </p:nvCxnSpPr>
        <p:spPr>
          <a:xfrm>
            <a:off x="5648325" y="5043170"/>
            <a:ext cx="5580000" cy="252000"/>
          </a:xfrm>
          <a:prstGeom prst="bentConnector3">
            <a:avLst>
              <a:gd name="adj1" fmla="val 5254"/>
            </a:avLst>
          </a:prstGeom>
          <a:ln w="25400">
            <a:solidFill>
              <a:srgbClr val="8DD809"/>
            </a:solidFill>
            <a:prstDash val="dash"/>
            <a:tailEnd type="oval"/>
          </a:ln>
        </p:spPr>
        <p:style>
          <a:lnRef idx="1">
            <a:srgbClr val="6963ED"/>
          </a:lnRef>
          <a:fillRef idx="0">
            <a:srgbClr val="6963ED"/>
          </a:fillRef>
          <a:effectRef idx="0">
            <a:srgbClr val="6963ED"/>
          </a:effectRef>
          <a:fontRef idx="minor">
            <a:srgbClr val="000000"/>
          </a:fontRef>
        </p:style>
      </p:cxn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p:nvPr>
        </p:nvSpPr>
        <p:spPr>
          <a:xfrm>
            <a:off x="316230" y="107950"/>
            <a:ext cx="9913620" cy="1028065"/>
          </a:xfrm>
        </p:spPr>
        <p:txBody>
          <a:bodyPr anchor="b" anchorCtr="0"/>
          <a:p>
            <a:r>
              <a:rPr lang="zh-CN" altLang="en-US">
                <a:solidFill>
                  <a:schemeClr val="tx1"/>
                </a:solidFill>
              </a:rPr>
              <a:t>按照评价的目的与评价时间不同划分</a:t>
            </a:r>
            <a:endParaRPr lang="zh-CN" altLang="en-US">
              <a:solidFill>
                <a:schemeClr val="tx1"/>
              </a:solidFill>
            </a:endParaRPr>
          </a:p>
        </p:txBody>
      </p:sp>
      <p:pic>
        <p:nvPicPr>
          <p:cNvPr id="2" name="图片 1" descr="图片1"/>
          <p:cNvPicPr>
            <a:picLocks noChangeAspect="1"/>
          </p:cNvPicPr>
          <p:nvPr>
            <p:custDataLst>
              <p:tags r:id="rId1"/>
            </p:custDataLst>
          </p:nvPr>
        </p:nvPicPr>
        <p:blipFill>
          <a:blip r:embed="rId2"/>
          <a:stretch>
            <a:fillRect/>
          </a:stretch>
        </p:blipFill>
        <p:spPr>
          <a:xfrm>
            <a:off x="1020445" y="1336675"/>
            <a:ext cx="2421255" cy="5118100"/>
          </a:xfrm>
          <a:prstGeom prst="rect">
            <a:avLst/>
          </a:prstGeom>
        </p:spPr>
      </p:pic>
      <p:cxnSp>
        <p:nvCxnSpPr>
          <p:cNvPr id="82" name="肘形连接符 81"/>
          <p:cNvCxnSpPr>
            <a:stCxn id="75" idx="3"/>
          </p:cNvCxnSpPr>
          <p:nvPr>
            <p:custDataLst>
              <p:tags r:id="rId3"/>
            </p:custDataLst>
          </p:nvPr>
        </p:nvCxnSpPr>
        <p:spPr>
          <a:xfrm>
            <a:off x="5662930" y="3888740"/>
            <a:ext cx="6228000" cy="252000"/>
          </a:xfrm>
          <a:prstGeom prst="bentConnector3">
            <a:avLst>
              <a:gd name="adj1" fmla="val 5615"/>
            </a:avLst>
          </a:prstGeom>
          <a:ln w="25400">
            <a:solidFill>
              <a:srgbClr val="6963ED"/>
            </a:solidFill>
            <a:prstDash val="dash"/>
            <a:tailEnd type="oval"/>
          </a:ln>
        </p:spPr>
        <p:style>
          <a:lnRef idx="1">
            <a:srgbClr val="6963ED"/>
          </a:lnRef>
          <a:fillRef idx="0">
            <a:srgbClr val="6963ED"/>
          </a:fillRef>
          <a:effectRef idx="0">
            <a:srgbClr val="6963ED"/>
          </a:effectRef>
          <a:fontRef idx="minor">
            <a:srgbClr val="000000"/>
          </a:fontRef>
        </p:style>
      </p:cxnSp>
      <p:cxnSp>
        <p:nvCxnSpPr>
          <p:cNvPr id="81" name="肘形连接符 80"/>
          <p:cNvCxnSpPr>
            <a:stCxn id="74" idx="3"/>
          </p:cNvCxnSpPr>
          <p:nvPr>
            <p:custDataLst>
              <p:tags r:id="rId4"/>
            </p:custDataLst>
          </p:nvPr>
        </p:nvCxnSpPr>
        <p:spPr>
          <a:xfrm>
            <a:off x="5215890" y="2332355"/>
            <a:ext cx="6660000" cy="252000"/>
          </a:xfrm>
          <a:prstGeom prst="bentConnector3">
            <a:avLst>
              <a:gd name="adj1" fmla="val 5330"/>
            </a:avLst>
          </a:prstGeom>
          <a:ln w="25400">
            <a:solidFill>
              <a:schemeClr val="accent4"/>
            </a:solidFill>
            <a:prstDash val="dash"/>
            <a:tailEnd type="oval"/>
          </a:ln>
        </p:spPr>
        <p:style>
          <a:lnRef idx="1">
            <a:srgbClr val="6963ED"/>
          </a:lnRef>
          <a:fillRef idx="0">
            <a:srgbClr val="6963ED"/>
          </a:fillRef>
          <a:effectRef idx="0">
            <a:srgbClr val="6963ED"/>
          </a:effectRef>
          <a:fontRef idx="minor">
            <a:srgbClr val="000000"/>
          </a:fontRef>
        </p:style>
      </p:cxnSp>
      <p:sp>
        <p:nvSpPr>
          <p:cNvPr id="75" name="圆角矩形 74"/>
          <p:cNvSpPr/>
          <p:nvPr>
            <p:custDataLst>
              <p:tags r:id="rId5"/>
            </p:custDataLst>
          </p:nvPr>
        </p:nvSpPr>
        <p:spPr>
          <a:xfrm>
            <a:off x="3862706" y="3618718"/>
            <a:ext cx="1800000" cy="540000"/>
          </a:xfrm>
          <a:prstGeom prst="roundRect">
            <a:avLst>
              <a:gd name="adj" fmla="val 50000"/>
            </a:avLst>
          </a:prstGeom>
          <a:solidFill>
            <a:srgbClr val="6963ED"/>
          </a:solidFill>
          <a:ln>
            <a:noFill/>
          </a:ln>
          <a:effectLst>
            <a:outerShdw blurRad="50800" dist="38100" dir="18900000" algn="bl"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79" name="圆角矩形 78"/>
          <p:cNvSpPr/>
          <p:nvPr>
            <p:custDataLst>
              <p:tags r:id="rId6"/>
            </p:custDataLst>
          </p:nvPr>
        </p:nvSpPr>
        <p:spPr>
          <a:xfrm>
            <a:off x="3438526" y="5285105"/>
            <a:ext cx="1800000" cy="540000"/>
          </a:xfrm>
          <a:prstGeom prst="roundRect">
            <a:avLst>
              <a:gd name="adj" fmla="val 50000"/>
            </a:avLst>
          </a:prstGeom>
          <a:solidFill>
            <a:srgbClr val="8DD809"/>
          </a:solidFill>
          <a:ln>
            <a:noFill/>
          </a:ln>
          <a:effectLst>
            <a:outerShdw blurRad="50800" dist="38100" dir="18900000" algn="bl"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74" name="圆角矩形 73"/>
          <p:cNvSpPr/>
          <p:nvPr>
            <p:custDataLst>
              <p:tags r:id="rId7"/>
            </p:custDataLst>
          </p:nvPr>
        </p:nvSpPr>
        <p:spPr>
          <a:xfrm>
            <a:off x="3415810" y="2062582"/>
            <a:ext cx="1800000" cy="540000"/>
          </a:xfrm>
          <a:prstGeom prst="roundRect">
            <a:avLst>
              <a:gd name="adj" fmla="val 50000"/>
            </a:avLst>
          </a:prstGeom>
          <a:solidFill>
            <a:schemeClr val="accent4"/>
          </a:solidFill>
          <a:ln>
            <a:noFill/>
          </a:ln>
          <a:effectLst>
            <a:outerShdw blurRad="50800" dist="38100" dir="18900000" algn="bl"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5" name="椭圆 4"/>
          <p:cNvSpPr/>
          <p:nvPr>
            <p:custDataLst>
              <p:tags r:id="rId8"/>
            </p:custDataLst>
          </p:nvPr>
        </p:nvSpPr>
        <p:spPr>
          <a:xfrm>
            <a:off x="2993390" y="3528672"/>
            <a:ext cx="720090" cy="720090"/>
          </a:xfrm>
          <a:prstGeom prst="ellipse">
            <a:avLst/>
          </a:prstGeom>
          <a:solidFill>
            <a:srgbClr val="6963ED">
              <a:lumMod val="40000"/>
              <a:lumOff val="60000"/>
            </a:srgbClr>
          </a:solidFill>
          <a:ln>
            <a:noFill/>
          </a:ln>
          <a:effectLst>
            <a:outerShdw blurRad="63500" sx="102000" sy="102000" algn="ctr"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10" name="椭圆 9"/>
          <p:cNvSpPr/>
          <p:nvPr>
            <p:custDataLst>
              <p:tags r:id="rId9"/>
            </p:custDataLst>
          </p:nvPr>
        </p:nvSpPr>
        <p:spPr>
          <a:xfrm>
            <a:off x="2578100" y="5186998"/>
            <a:ext cx="720090" cy="720090"/>
          </a:xfrm>
          <a:prstGeom prst="ellipse">
            <a:avLst/>
          </a:prstGeom>
          <a:solidFill>
            <a:srgbClr val="8DD809">
              <a:lumMod val="40000"/>
              <a:lumOff val="60000"/>
            </a:srgbClr>
          </a:solidFill>
          <a:ln>
            <a:noFill/>
          </a:ln>
          <a:effectLst>
            <a:outerShdw blurRad="63500" sx="102000" sy="102000" algn="ctr"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3" name="椭圆 2"/>
          <p:cNvSpPr/>
          <p:nvPr>
            <p:custDataLst>
              <p:tags r:id="rId10"/>
            </p:custDataLst>
          </p:nvPr>
        </p:nvSpPr>
        <p:spPr>
          <a:xfrm>
            <a:off x="2578100" y="1972537"/>
            <a:ext cx="720090" cy="720090"/>
          </a:xfrm>
          <a:prstGeom prst="ellipse">
            <a:avLst/>
          </a:prstGeom>
          <a:solidFill>
            <a:schemeClr val="accent4">
              <a:lumMod val="20000"/>
              <a:lumOff val="80000"/>
            </a:schemeClr>
          </a:solidFill>
          <a:ln>
            <a:noFill/>
          </a:ln>
          <a:effectLst>
            <a:outerShdw blurRad="63500" sx="102000" sy="102000" algn="ctr"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pic>
        <p:nvPicPr>
          <p:cNvPr id="4" name="图片 3" descr="31393935333132383b31393939333838353bb4b4d2e2"/>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2794000" y="2188437"/>
            <a:ext cx="288290" cy="288290"/>
          </a:xfrm>
          <a:prstGeom prst="rect">
            <a:avLst/>
          </a:prstGeom>
        </p:spPr>
      </p:pic>
      <p:pic>
        <p:nvPicPr>
          <p:cNvPr id="72" name="图片 71" descr="31393935333132383b31393939333930323bc8d5b3ccbcc6bbae"/>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3209290" y="3744572"/>
            <a:ext cx="288290" cy="288290"/>
          </a:xfrm>
          <a:prstGeom prst="rect">
            <a:avLst/>
          </a:prstGeom>
        </p:spPr>
      </p:pic>
      <p:pic>
        <p:nvPicPr>
          <p:cNvPr id="73" name="图片 72" descr="31393935333132383b31393939333930343bccd8cae2c8d5d7d3"/>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2794000" y="5402898"/>
            <a:ext cx="288290" cy="288290"/>
          </a:xfrm>
          <a:prstGeom prst="rect">
            <a:avLst/>
          </a:prstGeom>
        </p:spPr>
      </p:pic>
      <p:sp>
        <p:nvSpPr>
          <p:cNvPr id="13" name="文本框 12"/>
          <p:cNvSpPr txBox="1"/>
          <p:nvPr>
            <p:custDataLst>
              <p:tags r:id="rId20"/>
            </p:custDataLst>
          </p:nvPr>
        </p:nvSpPr>
        <p:spPr>
          <a:xfrm>
            <a:off x="3429000" y="2152650"/>
            <a:ext cx="1785620" cy="360045"/>
          </a:xfrm>
          <a:prstGeom prst="rect">
            <a:avLst/>
          </a:prstGeom>
          <a:noFill/>
        </p:spPr>
        <p:txBody>
          <a:bodyPr wrap="square" bIns="0" rtlCol="0" anchor="ctr" anchorCtr="0">
            <a:noAutofit/>
            <a:scene3d>
              <a:camera prst="orthographicFront"/>
              <a:lightRig rig="threePt" dir="t"/>
            </a:scene3d>
          </a:bodyPr>
          <a:p>
            <a:pPr algn="ctr">
              <a:lnSpc>
                <a:spcPct val="100000"/>
              </a:lnSpc>
            </a:pPr>
            <a:r>
              <a:rPr lang="zh-CN" altLang="en-US" sz="2000">
                <a:solidFill>
                  <a:srgbClr val="FFFFFF"/>
                </a:solidFill>
                <a:effectLst/>
                <a:uFillTx/>
                <a:latin typeface="微软雅黑" panose="020B0503020204020204" pitchFamily="34" charset="-122"/>
                <a:ea typeface="Microsoft YaHei Regular" panose="020B0503020204020204" charset="-122"/>
              </a:rPr>
              <a:t>1. 诊断性评价</a:t>
            </a:r>
            <a:endParaRPr lang="zh-CN" altLang="en-US" sz="2000">
              <a:solidFill>
                <a:srgbClr val="FFFFFF"/>
              </a:solidFill>
              <a:effectLst/>
              <a:uFillTx/>
              <a:latin typeface="微软雅黑" panose="020B0503020204020204" pitchFamily="34" charset="-122"/>
              <a:ea typeface="Microsoft YaHei Regular" panose="020B0503020204020204" charset="-122"/>
            </a:endParaRPr>
          </a:p>
        </p:txBody>
      </p:sp>
      <p:sp>
        <p:nvSpPr>
          <p:cNvPr id="14" name="文本框 13"/>
          <p:cNvSpPr txBox="1"/>
          <p:nvPr>
            <p:custDataLst>
              <p:tags r:id="rId21"/>
            </p:custDataLst>
          </p:nvPr>
        </p:nvSpPr>
        <p:spPr>
          <a:xfrm>
            <a:off x="5571490" y="1499235"/>
            <a:ext cx="6370320" cy="1069340"/>
          </a:xfrm>
          <a:prstGeom prst="rect">
            <a:avLst/>
          </a:prstGeom>
          <a:noFill/>
        </p:spPr>
        <p:txBody>
          <a:bodyPr wrap="square" rtlCol="0" anchor="b" anchorCtr="0">
            <a:noAutofit/>
            <a:scene3d>
              <a:camera prst="orthographicFront"/>
              <a:lightRig rig="threePt" dir="t"/>
            </a:scene3d>
          </a:bodyPr>
          <a:p>
            <a:pPr algn="l" fontAlgn="auto">
              <a:lnSpc>
                <a:spcPct val="130000"/>
              </a:lnSpc>
              <a:spcAft>
                <a:spcPts val="1000"/>
              </a:spcAft>
            </a:pPr>
            <a:r>
              <a:rPr lang="zh-CN" altLang="en-US" sz="1600"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sym typeface="+mn-ea"/>
              </a:rPr>
              <a:t>诊断性评价又称教育前评价，是对评价对象的现实状况及存在的问题、产生的原因所进行的价值判断，通常是在教育活动开始之前进行的预测性、摸底性评价。诊断性评价的目的是了解评价对象的基础和情况，有效地发现问题，为制订教育计划或解决问题做准备。</a:t>
            </a:r>
            <a:endParaRPr lang="zh-CN" altLang="en-US" sz="1600"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sym typeface="+mn-ea"/>
            </a:endParaRPr>
          </a:p>
        </p:txBody>
      </p:sp>
      <p:sp>
        <p:nvSpPr>
          <p:cNvPr id="15" name="文本框 14"/>
          <p:cNvSpPr txBox="1"/>
          <p:nvPr>
            <p:custDataLst>
              <p:tags r:id="rId22"/>
            </p:custDataLst>
          </p:nvPr>
        </p:nvSpPr>
        <p:spPr>
          <a:xfrm>
            <a:off x="3855085" y="3709035"/>
            <a:ext cx="1797050" cy="360045"/>
          </a:xfrm>
          <a:prstGeom prst="rect">
            <a:avLst/>
          </a:prstGeom>
          <a:noFill/>
        </p:spPr>
        <p:txBody>
          <a:bodyPr wrap="square" bIns="0" rtlCol="0">
            <a:noAutofit/>
            <a:scene3d>
              <a:camera prst="orthographicFront"/>
              <a:lightRig rig="threePt" dir="t"/>
            </a:scene3d>
          </a:bodyPr>
          <a:p>
            <a:pPr algn="ctr"/>
            <a:r>
              <a:rPr lang="zh-CN" altLang="en-US" sz="2000">
                <a:solidFill>
                  <a:srgbClr val="FFFFFF"/>
                </a:solidFill>
                <a:effectLst/>
                <a:uFillTx/>
                <a:latin typeface="微软雅黑" panose="020B0503020204020204" pitchFamily="34" charset="-122"/>
                <a:ea typeface="Microsoft YaHei Regular" panose="020B0503020204020204" charset="-122"/>
              </a:rPr>
              <a:t>2. 形成性评价</a:t>
            </a:r>
            <a:endParaRPr lang="zh-CN" altLang="en-US" sz="2000">
              <a:solidFill>
                <a:srgbClr val="FFFFFF"/>
              </a:solidFill>
              <a:effectLst/>
              <a:uFillTx/>
              <a:latin typeface="微软雅黑" panose="020B0503020204020204" pitchFamily="34" charset="-122"/>
              <a:ea typeface="Microsoft YaHei Regular" panose="020B0503020204020204" charset="-122"/>
            </a:endParaRPr>
          </a:p>
        </p:txBody>
      </p:sp>
      <p:sp>
        <p:nvSpPr>
          <p:cNvPr id="19" name="文本框 18"/>
          <p:cNvSpPr txBox="1"/>
          <p:nvPr>
            <p:custDataLst>
              <p:tags r:id="rId23"/>
            </p:custDataLst>
          </p:nvPr>
        </p:nvSpPr>
        <p:spPr>
          <a:xfrm>
            <a:off x="3441700" y="5380990"/>
            <a:ext cx="1802765" cy="360045"/>
          </a:xfrm>
          <a:prstGeom prst="rect">
            <a:avLst/>
          </a:prstGeom>
          <a:noFill/>
        </p:spPr>
        <p:txBody>
          <a:bodyPr wrap="square" bIns="0" rtlCol="0">
            <a:noAutofit/>
            <a:scene3d>
              <a:camera prst="orthographicFront"/>
              <a:lightRig rig="threePt" dir="t"/>
            </a:scene3d>
          </a:bodyPr>
          <a:p>
            <a:pPr algn="ctr"/>
            <a:r>
              <a:rPr lang="zh-CN" altLang="en-US" sz="2000">
                <a:solidFill>
                  <a:srgbClr val="FFFFFF"/>
                </a:solidFill>
                <a:effectLst/>
                <a:uFillTx/>
                <a:latin typeface="微软雅黑" panose="020B0503020204020204" pitchFamily="34" charset="-122"/>
                <a:ea typeface="Microsoft YaHei Regular" panose="020B0503020204020204" charset="-122"/>
              </a:rPr>
              <a:t>3. 终结性评价</a:t>
            </a:r>
            <a:endParaRPr lang="zh-CN" altLang="en-US" sz="2000">
              <a:solidFill>
                <a:srgbClr val="FFFFFF"/>
              </a:solidFill>
              <a:effectLst/>
              <a:uFillTx/>
              <a:latin typeface="微软雅黑" panose="020B0503020204020204" pitchFamily="34" charset="-122"/>
              <a:ea typeface="Microsoft YaHei Regular" panose="020B0503020204020204" charset="-122"/>
            </a:endParaRPr>
          </a:p>
        </p:txBody>
      </p:sp>
      <p:sp>
        <p:nvSpPr>
          <p:cNvPr id="20" name="文本框 19"/>
          <p:cNvSpPr txBox="1"/>
          <p:nvPr>
            <p:custDataLst>
              <p:tags r:id="rId24"/>
            </p:custDataLst>
          </p:nvPr>
        </p:nvSpPr>
        <p:spPr>
          <a:xfrm>
            <a:off x="6009640" y="2838450"/>
            <a:ext cx="5934710" cy="1278255"/>
          </a:xfrm>
          <a:prstGeom prst="rect">
            <a:avLst/>
          </a:prstGeom>
          <a:noFill/>
        </p:spPr>
        <p:txBody>
          <a:bodyPr wrap="square" rtlCol="0" anchor="b" anchorCtr="0">
            <a:noAutofit/>
            <a:scene3d>
              <a:camera prst="orthographicFront"/>
              <a:lightRig rig="threePt" dir="t"/>
            </a:scene3d>
          </a:bodyPr>
          <a:p>
            <a:pPr lvl="0" algn="l">
              <a:lnSpc>
                <a:spcPct val="130000"/>
              </a:lnSpc>
              <a:spcAft>
                <a:spcPts val="1000"/>
              </a:spcAft>
              <a:buClrTx/>
              <a:buSzTx/>
              <a:buFontTx/>
            </a:pPr>
            <a:r>
              <a:rPr lang="zh-CN" altLang="en-US" sz="1600">
                <a:solidFill>
                  <a:schemeClr val="tx1">
                    <a:lumMod val="85000"/>
                    <a:lumOff val="15000"/>
                  </a:schemeClr>
                </a:solidFill>
                <a:effectLst/>
                <a:uFillTx/>
                <a:latin typeface="Microsoft YaHei Regular" panose="020B0503020204020204" charset="-122"/>
                <a:ea typeface="Microsoft YaHei Regular" panose="020B0503020204020204" charset="-122"/>
                <a:sym typeface="+mn-ea"/>
              </a:rPr>
              <a:t>形成性评价也称进行性评价或过程评价，是在教育活动实施过程中对教育计划、方案的执行情况进行评价，是对正在进行的教育活动做出的价值判断。它以反馈调控和改进完善为主要目的。形成性评价的特点是特别重视评价的问题诊断、反馈调节功能。</a:t>
            </a:r>
            <a:endParaRPr lang="zh-CN" altLang="en-US" sz="1600">
              <a:solidFill>
                <a:schemeClr val="tx1">
                  <a:lumMod val="85000"/>
                  <a:lumOff val="15000"/>
                </a:schemeClr>
              </a:solidFill>
              <a:effectLst/>
              <a:uFillTx/>
              <a:latin typeface="Microsoft YaHei Regular" panose="020B0503020204020204" charset="-122"/>
              <a:ea typeface="Microsoft YaHei Regular" panose="020B0503020204020204" charset="-122"/>
              <a:sym typeface="+mn-ea"/>
            </a:endParaRPr>
          </a:p>
        </p:txBody>
      </p:sp>
      <p:sp>
        <p:nvSpPr>
          <p:cNvPr id="24" name="文本框 23"/>
          <p:cNvSpPr txBox="1"/>
          <p:nvPr>
            <p:custDataLst>
              <p:tags r:id="rId25"/>
            </p:custDataLst>
          </p:nvPr>
        </p:nvSpPr>
        <p:spPr>
          <a:xfrm>
            <a:off x="5594985" y="4398645"/>
            <a:ext cx="6345555" cy="1379855"/>
          </a:xfrm>
          <a:prstGeom prst="rect">
            <a:avLst/>
          </a:prstGeom>
          <a:noFill/>
        </p:spPr>
        <p:txBody>
          <a:bodyPr wrap="square" rtlCol="0" anchor="b" anchorCtr="0">
            <a:noAutofit/>
            <a:scene3d>
              <a:camera prst="orthographicFront"/>
              <a:lightRig rig="threePt" dir="t"/>
            </a:scene3d>
          </a:bodyPr>
          <a:p>
            <a:pPr lvl="0" algn="l">
              <a:lnSpc>
                <a:spcPct val="130000"/>
              </a:lnSpc>
              <a:spcAft>
                <a:spcPts val="1000"/>
              </a:spcAft>
              <a:buClrTx/>
              <a:buSzTx/>
              <a:buFontTx/>
            </a:pPr>
            <a:r>
              <a:rPr lang="zh-CN" altLang="en-US" sz="1600">
                <a:solidFill>
                  <a:schemeClr val="tx1">
                    <a:lumMod val="85000"/>
                    <a:lumOff val="15000"/>
                  </a:schemeClr>
                </a:solidFill>
                <a:effectLst/>
                <a:uFillTx/>
                <a:latin typeface="Microsoft YaHei Regular" panose="020B0503020204020204" charset="-122"/>
                <a:ea typeface="Microsoft YaHei Regular" panose="020B0503020204020204" charset="-122"/>
                <a:sym typeface="+mn-ea"/>
              </a:rPr>
              <a:t>终结性评价又称总结性评价，是在教育活动告一段落后进行的评价，是对评价对象一定时期的较全面的状况所进行的价值判断。终结性评价主要用于评价某一方案或学前教育全过程的教育效果和有效性，确定这些努力是否达到了预定的教育目标。</a:t>
            </a:r>
            <a:endParaRPr lang="zh-CN" altLang="en-US" sz="1600">
              <a:solidFill>
                <a:schemeClr val="tx1">
                  <a:lumMod val="85000"/>
                  <a:lumOff val="15000"/>
                </a:schemeClr>
              </a:solidFill>
              <a:effectLst/>
              <a:uFillTx/>
              <a:latin typeface="Microsoft YaHei Regular" panose="020B0503020204020204" charset="-122"/>
              <a:ea typeface="Microsoft YaHei Regular" panose="020B0503020204020204" charset="-122"/>
              <a:sym typeface="+mn-ea"/>
            </a:endParaRPr>
          </a:p>
        </p:txBody>
      </p:sp>
      <p:grpSp>
        <p:nvGrpSpPr>
          <p:cNvPr id="11" name="组合 10"/>
          <p:cNvGrpSpPr/>
          <p:nvPr/>
        </p:nvGrpSpPr>
        <p:grpSpPr>
          <a:xfrm>
            <a:off x="261620" y="2968625"/>
            <a:ext cx="2303780" cy="1907540"/>
            <a:chOff x="572" y="6756"/>
            <a:chExt cx="3628" cy="3004"/>
          </a:xfrm>
        </p:grpSpPr>
        <p:sp>
          <p:nvSpPr>
            <p:cNvPr id="6" name="同侧圆角矩形 5"/>
            <p:cNvSpPr/>
            <p:nvPr/>
          </p:nvSpPr>
          <p:spPr>
            <a:xfrm rot="5400000">
              <a:off x="969" y="6529"/>
              <a:ext cx="2835" cy="3458"/>
            </a:xfrm>
            <a:prstGeom prst="round2SameRect">
              <a:avLst>
                <a:gd name="adj1" fmla="val 50000"/>
                <a:gd name="adj2" fmla="val 0"/>
              </a:avLst>
            </a:prstGeom>
            <a:solidFill>
              <a:srgbClr val="8F7F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同侧圆角矩形 6"/>
            <p:cNvSpPr/>
            <p:nvPr/>
          </p:nvSpPr>
          <p:spPr>
            <a:xfrm rot="5400000">
              <a:off x="884" y="6444"/>
              <a:ext cx="3005" cy="3628"/>
            </a:xfrm>
            <a:prstGeom prst="round2SameRect">
              <a:avLst>
                <a:gd name="adj1" fmla="val 50000"/>
                <a:gd name="adj2" fmla="val 0"/>
              </a:avLst>
            </a:prstGeom>
            <a:noFill/>
            <a:ln w="25400">
              <a:solidFill>
                <a:srgbClr val="8F7FF0"/>
              </a:solidFill>
              <a:prstDash val="lg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 name="组合 8"/>
            <p:cNvGrpSpPr/>
            <p:nvPr/>
          </p:nvGrpSpPr>
          <p:grpSpPr>
            <a:xfrm>
              <a:off x="1752" y="7358"/>
              <a:ext cx="1800" cy="1800"/>
              <a:chOff x="1572" y="5521"/>
              <a:chExt cx="1800" cy="1800"/>
            </a:xfrm>
          </p:grpSpPr>
          <p:sp>
            <p:nvSpPr>
              <p:cNvPr id="8" name="椭圆 7"/>
              <p:cNvSpPr/>
              <p:nvPr>
                <p:custDataLst>
                  <p:tags r:id="rId26"/>
                </p:custDataLst>
              </p:nvPr>
            </p:nvSpPr>
            <p:spPr>
              <a:xfrm>
                <a:off x="1572" y="5521"/>
                <a:ext cx="1800" cy="1800"/>
              </a:xfrm>
              <a:prstGeom prst="ellipse">
                <a:avLst/>
              </a:prstGeom>
              <a:solidFill>
                <a:srgbClr val="FFFFFF"/>
              </a:solidFill>
              <a:ln>
                <a:noFill/>
              </a:ln>
              <a:effectLst>
                <a:outerShdw blurRad="63500" sx="102000" sy="102000" algn="ctr" rotWithShape="0">
                  <a:srgbClr val="FFFFFF">
                    <a:lumMod val="8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pic>
            <p:nvPicPr>
              <p:cNvPr id="90" name="图片 89" descr="31393935333132383b31393939333930313bbcbccaf5b1a8b1ed"/>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1864" y="5813"/>
                <a:ext cx="1215" cy="1215"/>
              </a:xfrm>
              <a:prstGeom prst="rect">
                <a:avLst/>
              </a:prstGeom>
            </p:spPr>
          </p:pic>
        </p:grpSp>
      </p:grpSp>
      <p:cxnSp>
        <p:nvCxnSpPr>
          <p:cNvPr id="16" name="肘形连接符 15"/>
          <p:cNvCxnSpPr>
            <a:stCxn id="79" idx="3"/>
          </p:cNvCxnSpPr>
          <p:nvPr>
            <p:custDataLst>
              <p:tags r:id="rId30"/>
            </p:custDataLst>
          </p:nvPr>
        </p:nvCxnSpPr>
        <p:spPr>
          <a:xfrm>
            <a:off x="5238750" y="5554980"/>
            <a:ext cx="6660000" cy="252000"/>
          </a:xfrm>
          <a:prstGeom prst="bentConnector3">
            <a:avLst>
              <a:gd name="adj1" fmla="val 5454"/>
            </a:avLst>
          </a:prstGeom>
          <a:ln w="25400">
            <a:solidFill>
              <a:srgbClr val="8DD809"/>
            </a:solidFill>
            <a:prstDash val="dash"/>
            <a:tailEnd type="oval"/>
          </a:ln>
        </p:spPr>
        <p:style>
          <a:lnRef idx="1">
            <a:srgbClr val="6963ED"/>
          </a:lnRef>
          <a:fillRef idx="0">
            <a:srgbClr val="6963ED"/>
          </a:fillRef>
          <a:effectRef idx="0">
            <a:srgbClr val="6963ED"/>
          </a:effectRef>
          <a:fontRef idx="minor">
            <a:srgbClr val="000000"/>
          </a:fontRef>
        </p:style>
      </p:cxnSp>
    </p:spTree>
    <p:custDataLst>
      <p:tags r:id="rId3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 name="文本框 67"/>
          <p:cNvSpPr txBox="1"/>
          <p:nvPr userDrawn="1"/>
        </p:nvSpPr>
        <p:spPr>
          <a:xfrm>
            <a:off x="695960" y="2295525"/>
            <a:ext cx="10800000" cy="891540"/>
          </a:xfrm>
          <a:prstGeom prst="rect">
            <a:avLst/>
          </a:prstGeom>
          <a:noFill/>
        </p:spPr>
        <p:txBody>
          <a:bodyPr vert="horz" wrap="square" rtlCol="0">
            <a:spAutoFit/>
          </a:bodyPr>
          <a:p>
            <a:pPr algn="just">
              <a:lnSpc>
                <a:spcPct val="130000"/>
              </a:lnSpc>
              <a:spcBef>
                <a:spcPts val="0"/>
              </a:spcBef>
              <a:spcAft>
                <a:spcPts val="0"/>
              </a:spcAft>
            </a:pPr>
            <a:r>
              <a:rPr lang="en-US" altLang="zh-CN" sz="2000" dirty="0">
                <a:solidFill>
                  <a:schemeClr val="tx1"/>
                </a:solidFill>
                <a:latin typeface="Microsoft YaHei Regular" panose="020B0503020204020204" charset="-122"/>
                <a:ea typeface="Microsoft YaHei Regular" panose="020B0503020204020204" charset="-122"/>
              </a:rPr>
              <a:t>定性评价指学前教育的过程和结果从质的方面进行分析，是一种采用非数量化方法的评价类型，是对事物发展过程和结果从性质的角度进行描述、分析和评价，做出定性的评价结论。</a:t>
            </a:r>
            <a:endParaRPr lang="en-US" altLang="zh-CN" sz="2000" dirty="0">
              <a:solidFill>
                <a:schemeClr val="tx1"/>
              </a:solidFill>
              <a:latin typeface="Microsoft YaHei Regular" panose="020B0503020204020204" charset="-122"/>
              <a:ea typeface="Microsoft YaHei Regular" panose="020B0503020204020204" charset="-122"/>
            </a:endParaRPr>
          </a:p>
        </p:txBody>
      </p:sp>
      <p:sp>
        <p:nvSpPr>
          <p:cNvPr id="3" name="标题 2"/>
          <p:cNvSpPr>
            <a:spLocks noGrp="1"/>
          </p:cNvSpPr>
          <p:nvPr>
            <p:ph type="title"/>
          </p:nvPr>
        </p:nvSpPr>
        <p:spPr>
          <a:xfrm>
            <a:off x="412750" y="283210"/>
            <a:ext cx="8714740" cy="1039495"/>
          </a:xfrm>
        </p:spPr>
        <p:txBody>
          <a:bodyPr anchor="b" anchorCtr="0"/>
          <a:p>
            <a:r>
              <a:rPr lang="zh-CN" altLang="en-US"/>
              <a:t>按照评价方法的不同划分</a:t>
            </a:r>
            <a:endParaRPr lang="zh-CN" altLang="en-US"/>
          </a:p>
        </p:txBody>
      </p:sp>
      <p:sp>
        <p:nvSpPr>
          <p:cNvPr id="74" name="圆角矩形 73"/>
          <p:cNvSpPr/>
          <p:nvPr>
            <p:custDataLst>
              <p:tags r:id="rId1"/>
            </p:custDataLst>
          </p:nvPr>
        </p:nvSpPr>
        <p:spPr>
          <a:xfrm>
            <a:off x="696105" y="1659357"/>
            <a:ext cx="1800000" cy="540000"/>
          </a:xfrm>
          <a:prstGeom prst="roundRect">
            <a:avLst>
              <a:gd name="adj" fmla="val 50000"/>
            </a:avLst>
          </a:prstGeom>
          <a:solidFill>
            <a:schemeClr val="accent4"/>
          </a:solidFill>
          <a:ln>
            <a:noFill/>
          </a:ln>
          <a:effectLst>
            <a:outerShdw blurRad="50800" dist="38100" dir="18900000" algn="bl"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13" name="文本框 12"/>
          <p:cNvSpPr txBox="1"/>
          <p:nvPr>
            <p:custDataLst>
              <p:tags r:id="rId2"/>
            </p:custDataLst>
          </p:nvPr>
        </p:nvSpPr>
        <p:spPr>
          <a:xfrm>
            <a:off x="696595" y="1749425"/>
            <a:ext cx="1799590" cy="360045"/>
          </a:xfrm>
          <a:prstGeom prst="rect">
            <a:avLst/>
          </a:prstGeom>
          <a:noFill/>
        </p:spPr>
        <p:txBody>
          <a:bodyPr wrap="square" bIns="0" rtlCol="0" anchor="ctr" anchorCtr="0">
            <a:noAutofit/>
            <a:scene3d>
              <a:camera prst="orthographicFront"/>
              <a:lightRig rig="threePt" dir="t"/>
            </a:scene3d>
          </a:bodyPr>
          <a:p>
            <a:pPr algn="ctr">
              <a:lnSpc>
                <a:spcPct val="100000"/>
              </a:lnSpc>
            </a:pPr>
            <a:r>
              <a:rPr lang="zh-CN" altLang="en-US" sz="2000" b="1">
                <a:solidFill>
                  <a:srgbClr val="FFFFFF"/>
                </a:solidFill>
                <a:effectLst/>
                <a:uFillTx/>
                <a:latin typeface="Microsoft YaHei Bold" panose="020B0703020204020201" charset="-122"/>
                <a:ea typeface="Microsoft YaHei Bold" panose="020B0703020204020201" charset="-122"/>
                <a:cs typeface="Microsoft YaHei Bold" panose="020B0703020204020201" charset="-122"/>
              </a:rPr>
              <a:t>1. 定性评价</a:t>
            </a:r>
            <a:endParaRPr lang="zh-CN" altLang="en-US" sz="2000" b="1">
              <a:solidFill>
                <a:srgbClr val="FFFFFF"/>
              </a:solidFill>
              <a:effectLst/>
              <a:uFillTx/>
              <a:latin typeface="Microsoft YaHei Bold" panose="020B0703020204020201" charset="-122"/>
              <a:ea typeface="Microsoft YaHei Bold" panose="020B0703020204020201" charset="-122"/>
              <a:cs typeface="Microsoft YaHei Bold" panose="020B0703020204020201" charset="-122"/>
            </a:endParaRPr>
          </a:p>
        </p:txBody>
      </p:sp>
      <p:sp>
        <p:nvSpPr>
          <p:cNvPr id="79" name="圆角矩形 78"/>
          <p:cNvSpPr/>
          <p:nvPr>
            <p:custDataLst>
              <p:tags r:id="rId3"/>
            </p:custDataLst>
          </p:nvPr>
        </p:nvSpPr>
        <p:spPr>
          <a:xfrm>
            <a:off x="695960" y="3693795"/>
            <a:ext cx="2880000" cy="539750"/>
          </a:xfrm>
          <a:prstGeom prst="roundRect">
            <a:avLst>
              <a:gd name="adj" fmla="val 21316"/>
            </a:avLst>
          </a:prstGeom>
          <a:solidFill>
            <a:srgbClr val="8DD809"/>
          </a:solidFill>
          <a:ln>
            <a:noFill/>
          </a:ln>
          <a:effectLst>
            <a:outerShdw blurRad="50800" dist="38100" dir="18900000" algn="bl"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19" name="文本框 18"/>
          <p:cNvSpPr txBox="1"/>
          <p:nvPr>
            <p:custDataLst>
              <p:tags r:id="rId4"/>
            </p:custDataLst>
          </p:nvPr>
        </p:nvSpPr>
        <p:spPr>
          <a:xfrm>
            <a:off x="696595" y="3783965"/>
            <a:ext cx="2879090" cy="360045"/>
          </a:xfrm>
          <a:prstGeom prst="rect">
            <a:avLst/>
          </a:prstGeom>
          <a:noFill/>
        </p:spPr>
        <p:txBody>
          <a:bodyPr wrap="square" bIns="0" rtlCol="0">
            <a:noAutofit/>
            <a:scene3d>
              <a:camera prst="orthographicFront"/>
              <a:lightRig rig="threePt" dir="t"/>
            </a:scene3d>
          </a:bodyPr>
          <a:p>
            <a:pPr algn="ctr"/>
            <a:r>
              <a:rPr lang="zh-CN" altLang="en-US" sz="2000" b="1">
                <a:solidFill>
                  <a:srgbClr val="FFFFFF"/>
                </a:solidFill>
                <a:effectLst/>
                <a:uFillTx/>
                <a:latin typeface="微软雅黑" panose="020B0503020204020204" pitchFamily="34" charset="-122"/>
                <a:ea typeface="Microsoft YaHei Regular" panose="020B0503020204020204" charset="-122"/>
              </a:rPr>
              <a:t>定性评价的特点</a:t>
            </a:r>
            <a:endParaRPr lang="zh-CN" altLang="en-US" sz="2000" b="1">
              <a:solidFill>
                <a:srgbClr val="FFFFFF"/>
              </a:solidFill>
              <a:effectLst/>
              <a:uFillTx/>
              <a:latin typeface="微软雅黑" panose="020B0503020204020204" pitchFamily="34" charset="-122"/>
              <a:ea typeface="Microsoft YaHei Regular" panose="020B0503020204020204" charset="-122"/>
            </a:endParaRPr>
          </a:p>
        </p:txBody>
      </p:sp>
      <p:sp>
        <p:nvSpPr>
          <p:cNvPr id="4" name="文本框 3"/>
          <p:cNvSpPr txBox="1"/>
          <p:nvPr/>
        </p:nvSpPr>
        <p:spPr>
          <a:xfrm>
            <a:off x="695960" y="4443095"/>
            <a:ext cx="10185400" cy="1476375"/>
          </a:xfrm>
          <a:prstGeom prst="rect">
            <a:avLst/>
          </a:prstGeom>
          <a:noFill/>
        </p:spPr>
        <p:txBody>
          <a:bodyPr vert="horz" wrap="square" rtlCol="0" anchor="t">
            <a:spAutoFit/>
          </a:bodyPr>
          <a:p>
            <a:pPr lvl="0" algn="just">
              <a:lnSpc>
                <a:spcPct val="130000"/>
              </a:lnSpc>
              <a:spcBef>
                <a:spcPts val="0"/>
              </a:spcBef>
              <a:spcAft>
                <a:spcPts val="0"/>
              </a:spcAft>
              <a:buClrTx/>
              <a:buSzTx/>
              <a:buFontTx/>
            </a:pPr>
            <a:r>
              <a:rPr lang="en-US" altLang="zh-CN" sz="2000" dirty="0">
                <a:latin typeface="Microsoft YaHei Regular" panose="020B0503020204020204" charset="-122"/>
                <a:ea typeface="Microsoft YaHei Regular" panose="020B0503020204020204" charset="-122"/>
                <a:sym typeface="+mn-ea"/>
              </a:rPr>
              <a:t>侧重</a:t>
            </a:r>
            <a:r>
              <a:rPr lang="en-US" altLang="zh-CN" sz="2000" dirty="0">
                <a:latin typeface="Microsoft YaHei Regular" panose="020B0503020204020204" charset="-122"/>
                <a:ea typeface="Microsoft YaHei Regular" panose="020B0503020204020204" charset="-122"/>
                <a:sym typeface="+mn-ea"/>
              </a:rPr>
              <a:t>于事物的本质联系，面对教育工作中复杂的问题，只有进行定性评价才能抓住事物的本质，因此，它对教育现象进行价值判断有其独到之处，能起到定量评价难以起到作用，在教育评价中被广泛应用。</a:t>
            </a:r>
            <a:endParaRPr lang="en-US" altLang="zh-CN" sz="2000" dirty="0">
              <a:latin typeface="Microsoft YaHei Regular" panose="020B0503020204020204" charset="-122"/>
              <a:ea typeface="Microsoft YaHei Regular" panose="020B0503020204020204" charset="-122"/>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 name="文本框 67"/>
          <p:cNvSpPr txBox="1"/>
          <p:nvPr userDrawn="1"/>
        </p:nvSpPr>
        <p:spPr>
          <a:xfrm>
            <a:off x="695960" y="2295525"/>
            <a:ext cx="10800000" cy="1291590"/>
          </a:xfrm>
          <a:prstGeom prst="rect">
            <a:avLst/>
          </a:prstGeom>
          <a:noFill/>
        </p:spPr>
        <p:txBody>
          <a:bodyPr vert="horz" wrap="square" rtlCol="0">
            <a:spAutoFit/>
          </a:bodyPr>
          <a:p>
            <a:pPr algn="just">
              <a:lnSpc>
                <a:spcPct val="130000"/>
              </a:lnSpc>
              <a:spcBef>
                <a:spcPts val="0"/>
              </a:spcBef>
              <a:spcAft>
                <a:spcPts val="0"/>
              </a:spcAft>
            </a:pPr>
            <a:r>
              <a:rPr lang="en-US" altLang="zh-CN" sz="2000" dirty="0">
                <a:solidFill>
                  <a:schemeClr val="tx1"/>
                </a:solidFill>
                <a:latin typeface="Microsoft YaHei Regular" panose="020B0503020204020204" charset="-122"/>
                <a:ea typeface="Microsoft YaHei Regular" panose="020B0503020204020204" charset="-122"/>
              </a:rPr>
              <a:t>定量评价是采用数学方法取得数量化的评价结果的评价，是指对学前教育过程和结果从量的方面进行分析评价。定量评价是学前教育评价中经常运用的一种评价，幼儿发展的各项指标往往通过量化而成为各种评价量表，操作性强。</a:t>
            </a:r>
            <a:endParaRPr lang="en-US" altLang="zh-CN" sz="2000" dirty="0">
              <a:solidFill>
                <a:schemeClr val="tx1"/>
              </a:solidFill>
              <a:latin typeface="Microsoft YaHei Regular" panose="020B0503020204020204" charset="-122"/>
              <a:ea typeface="Microsoft YaHei Regular" panose="020B0503020204020204" charset="-122"/>
            </a:endParaRPr>
          </a:p>
        </p:txBody>
      </p:sp>
      <p:sp>
        <p:nvSpPr>
          <p:cNvPr id="3" name="标题 2"/>
          <p:cNvSpPr>
            <a:spLocks noGrp="1"/>
          </p:cNvSpPr>
          <p:nvPr>
            <p:ph type="title"/>
          </p:nvPr>
        </p:nvSpPr>
        <p:spPr>
          <a:xfrm>
            <a:off x="476885" y="425450"/>
            <a:ext cx="8650605" cy="877570"/>
          </a:xfrm>
        </p:spPr>
        <p:txBody>
          <a:bodyPr anchor="b" anchorCtr="0"/>
          <a:p>
            <a:r>
              <a:rPr lang="zh-CN" altLang="en-US"/>
              <a:t>按照评价方法的不同划分</a:t>
            </a:r>
            <a:endParaRPr lang="zh-CN" altLang="en-US"/>
          </a:p>
        </p:txBody>
      </p:sp>
      <p:sp>
        <p:nvSpPr>
          <p:cNvPr id="74" name="圆角矩形 73"/>
          <p:cNvSpPr/>
          <p:nvPr>
            <p:custDataLst>
              <p:tags r:id="rId1"/>
            </p:custDataLst>
          </p:nvPr>
        </p:nvSpPr>
        <p:spPr>
          <a:xfrm>
            <a:off x="696105" y="1659357"/>
            <a:ext cx="1800000" cy="540000"/>
          </a:xfrm>
          <a:prstGeom prst="roundRect">
            <a:avLst>
              <a:gd name="adj" fmla="val 50000"/>
            </a:avLst>
          </a:prstGeom>
          <a:solidFill>
            <a:schemeClr val="accent4"/>
          </a:solidFill>
          <a:ln>
            <a:noFill/>
          </a:ln>
          <a:effectLst>
            <a:outerShdw blurRad="50800" dist="38100" dir="18900000" algn="bl"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13" name="文本框 12"/>
          <p:cNvSpPr txBox="1"/>
          <p:nvPr>
            <p:custDataLst>
              <p:tags r:id="rId2"/>
            </p:custDataLst>
          </p:nvPr>
        </p:nvSpPr>
        <p:spPr>
          <a:xfrm>
            <a:off x="696595" y="1749425"/>
            <a:ext cx="1799590" cy="360045"/>
          </a:xfrm>
          <a:prstGeom prst="rect">
            <a:avLst/>
          </a:prstGeom>
          <a:noFill/>
        </p:spPr>
        <p:txBody>
          <a:bodyPr wrap="square" bIns="0" rtlCol="0" anchor="ctr" anchorCtr="0">
            <a:noAutofit/>
            <a:scene3d>
              <a:camera prst="orthographicFront"/>
              <a:lightRig rig="threePt" dir="t"/>
            </a:scene3d>
          </a:bodyPr>
          <a:p>
            <a:pPr algn="ctr">
              <a:lnSpc>
                <a:spcPct val="100000"/>
              </a:lnSpc>
            </a:pPr>
            <a:r>
              <a:rPr lang="zh-CN" altLang="en-US" sz="2000" b="1">
                <a:solidFill>
                  <a:srgbClr val="FFFFFF"/>
                </a:solidFill>
                <a:effectLst/>
                <a:uFillTx/>
                <a:latin typeface="Microsoft YaHei Bold" panose="020B0703020204020201" charset="-122"/>
                <a:ea typeface="Microsoft YaHei Bold" panose="020B0703020204020201" charset="-122"/>
                <a:cs typeface="Microsoft YaHei Bold" panose="020B0703020204020201" charset="-122"/>
              </a:rPr>
              <a:t>2. 定量评价</a:t>
            </a:r>
            <a:endParaRPr lang="zh-CN" altLang="en-US" sz="2000" b="1">
              <a:solidFill>
                <a:srgbClr val="FFFFFF"/>
              </a:solidFill>
              <a:effectLst/>
              <a:uFillTx/>
              <a:latin typeface="Microsoft YaHei Bold" panose="020B0703020204020201" charset="-122"/>
              <a:ea typeface="Microsoft YaHei Bold" panose="020B0703020204020201" charset="-122"/>
              <a:cs typeface="Microsoft YaHei Bold" panose="020B0703020204020201" charset="-122"/>
            </a:endParaRPr>
          </a:p>
        </p:txBody>
      </p:sp>
      <p:sp>
        <p:nvSpPr>
          <p:cNvPr id="79" name="圆角矩形 78"/>
          <p:cNvSpPr/>
          <p:nvPr>
            <p:custDataLst>
              <p:tags r:id="rId3"/>
            </p:custDataLst>
          </p:nvPr>
        </p:nvSpPr>
        <p:spPr>
          <a:xfrm>
            <a:off x="695960" y="3693795"/>
            <a:ext cx="2880000" cy="539750"/>
          </a:xfrm>
          <a:prstGeom prst="roundRect">
            <a:avLst>
              <a:gd name="adj" fmla="val 21316"/>
            </a:avLst>
          </a:prstGeom>
          <a:solidFill>
            <a:srgbClr val="8DD809"/>
          </a:solidFill>
          <a:ln>
            <a:noFill/>
          </a:ln>
          <a:effectLst>
            <a:outerShdw blurRad="50800" dist="38100" dir="18900000" algn="bl"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19" name="文本框 18"/>
          <p:cNvSpPr txBox="1"/>
          <p:nvPr>
            <p:custDataLst>
              <p:tags r:id="rId4"/>
            </p:custDataLst>
          </p:nvPr>
        </p:nvSpPr>
        <p:spPr>
          <a:xfrm>
            <a:off x="696595" y="3783965"/>
            <a:ext cx="2879090" cy="360045"/>
          </a:xfrm>
          <a:prstGeom prst="rect">
            <a:avLst/>
          </a:prstGeom>
          <a:noFill/>
        </p:spPr>
        <p:txBody>
          <a:bodyPr wrap="square" bIns="0" rtlCol="0">
            <a:noAutofit/>
            <a:scene3d>
              <a:camera prst="orthographicFront"/>
              <a:lightRig rig="threePt" dir="t"/>
            </a:scene3d>
          </a:bodyPr>
          <a:p>
            <a:pPr algn="ctr"/>
            <a:r>
              <a:rPr lang="zh-CN" altLang="en-US" sz="2000" b="1">
                <a:solidFill>
                  <a:srgbClr val="FFFFFF"/>
                </a:solidFill>
                <a:effectLst/>
                <a:uFillTx/>
                <a:latin typeface="微软雅黑" panose="020B0503020204020204" pitchFamily="34" charset="-122"/>
                <a:ea typeface="Microsoft YaHei Regular" panose="020B0503020204020204" charset="-122"/>
              </a:rPr>
              <a:t>定性评价的特点</a:t>
            </a:r>
            <a:endParaRPr lang="zh-CN" altLang="en-US" sz="2000" b="1">
              <a:solidFill>
                <a:srgbClr val="FFFFFF"/>
              </a:solidFill>
              <a:effectLst/>
              <a:uFillTx/>
              <a:latin typeface="微软雅黑" panose="020B0503020204020204" pitchFamily="34" charset="-122"/>
              <a:ea typeface="Microsoft YaHei Regular" panose="020B0503020204020204" charset="-122"/>
            </a:endParaRPr>
          </a:p>
        </p:txBody>
      </p:sp>
      <p:sp>
        <p:nvSpPr>
          <p:cNvPr id="4" name="文本框 3"/>
          <p:cNvSpPr txBox="1"/>
          <p:nvPr/>
        </p:nvSpPr>
        <p:spPr>
          <a:xfrm>
            <a:off x="695960" y="4443095"/>
            <a:ext cx="10185400" cy="1691640"/>
          </a:xfrm>
          <a:prstGeom prst="rect">
            <a:avLst/>
          </a:prstGeom>
          <a:noFill/>
        </p:spPr>
        <p:txBody>
          <a:bodyPr vert="horz" wrap="square" rtlCol="0" anchor="t">
            <a:spAutoFit/>
          </a:bodyPr>
          <a:p>
            <a:pPr lvl="0" algn="just">
              <a:lnSpc>
                <a:spcPct val="130000"/>
              </a:lnSpc>
              <a:spcBef>
                <a:spcPts val="0"/>
              </a:spcBef>
              <a:spcAft>
                <a:spcPts val="0"/>
              </a:spcAft>
              <a:buClrTx/>
              <a:buSzTx/>
              <a:buFontTx/>
            </a:pPr>
            <a:r>
              <a:rPr lang="en-US" altLang="zh-CN" sz="2000" dirty="0">
                <a:latin typeface="Microsoft YaHei Regular" panose="020B0503020204020204" charset="-122"/>
                <a:ea typeface="Microsoft YaHei Regular" panose="020B0503020204020204" charset="-122"/>
                <a:sym typeface="+mn-ea"/>
              </a:rPr>
              <a:t>侧重于事物的量的方面。其资料客观、可靠，统计分析科学、精确，具有较高的客观性和可靠性，可操作性也强，能使一些含糊概念精确化，使主观随意性的程度减弱。所以，在评价中对能够量化的事物要尽可能量化，以便计量和横向比较。但教育现象中目前难以量化的因素有很多，在现阶段，教育评价还不能完全采用定量方法而抛弃定性方法。</a:t>
            </a:r>
            <a:endParaRPr lang="en-US" altLang="zh-CN" sz="2000" dirty="0">
              <a:latin typeface="Microsoft YaHei Regular" panose="020B0503020204020204" charset="-122"/>
              <a:ea typeface="Microsoft YaHei Regular" panose="020B0503020204020204" charset="-122"/>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p:nvPr>
        </p:nvSpPr>
        <p:spPr>
          <a:xfrm>
            <a:off x="438150" y="194310"/>
            <a:ext cx="8328025" cy="1142365"/>
          </a:xfrm>
        </p:spPr>
        <p:txBody>
          <a:bodyPr anchor="b" anchorCtr="0"/>
          <a:p>
            <a:r>
              <a:rPr lang="zh-CN" altLang="en-US"/>
              <a:t>按照评价主体的不同划分</a:t>
            </a:r>
            <a:endParaRPr lang="zh-CN" altLang="en-US"/>
          </a:p>
        </p:txBody>
      </p:sp>
      <p:pic>
        <p:nvPicPr>
          <p:cNvPr id="2" name="图片 1" descr="图片1"/>
          <p:cNvPicPr>
            <a:picLocks noChangeAspect="1"/>
          </p:cNvPicPr>
          <p:nvPr>
            <p:custDataLst>
              <p:tags r:id="rId1"/>
            </p:custDataLst>
          </p:nvPr>
        </p:nvPicPr>
        <p:blipFill>
          <a:blip r:embed="rId2"/>
          <a:stretch>
            <a:fillRect/>
          </a:stretch>
        </p:blipFill>
        <p:spPr>
          <a:xfrm>
            <a:off x="1189355" y="1336675"/>
            <a:ext cx="2421255" cy="5118100"/>
          </a:xfrm>
          <a:prstGeom prst="rect">
            <a:avLst/>
          </a:prstGeom>
        </p:spPr>
      </p:pic>
      <p:cxnSp>
        <p:nvCxnSpPr>
          <p:cNvPr id="81" name="肘形连接符 80"/>
          <p:cNvCxnSpPr>
            <a:stCxn id="74" idx="3"/>
          </p:cNvCxnSpPr>
          <p:nvPr>
            <p:custDataLst>
              <p:tags r:id="rId3"/>
            </p:custDataLst>
          </p:nvPr>
        </p:nvCxnSpPr>
        <p:spPr>
          <a:xfrm>
            <a:off x="5855970" y="3221990"/>
            <a:ext cx="5940000" cy="252000"/>
          </a:xfrm>
          <a:prstGeom prst="bentConnector3">
            <a:avLst>
              <a:gd name="adj1" fmla="val 5330"/>
            </a:avLst>
          </a:prstGeom>
          <a:ln w="25400">
            <a:solidFill>
              <a:schemeClr val="accent4"/>
            </a:solidFill>
            <a:prstDash val="dash"/>
            <a:tailEnd type="oval"/>
          </a:ln>
        </p:spPr>
        <p:style>
          <a:lnRef idx="1">
            <a:srgbClr val="6963ED"/>
          </a:lnRef>
          <a:fillRef idx="0">
            <a:srgbClr val="6963ED"/>
          </a:fillRef>
          <a:effectRef idx="0">
            <a:srgbClr val="6963ED"/>
          </a:effectRef>
          <a:fontRef idx="minor">
            <a:srgbClr val="000000"/>
          </a:fontRef>
        </p:style>
      </p:cxnSp>
      <p:sp>
        <p:nvSpPr>
          <p:cNvPr id="79" name="圆角矩形 78"/>
          <p:cNvSpPr/>
          <p:nvPr>
            <p:custDataLst>
              <p:tags r:id="rId4"/>
            </p:custDataLst>
          </p:nvPr>
        </p:nvSpPr>
        <p:spPr>
          <a:xfrm>
            <a:off x="3847928" y="4773465"/>
            <a:ext cx="1800000" cy="540000"/>
          </a:xfrm>
          <a:prstGeom prst="roundRect">
            <a:avLst>
              <a:gd name="adj" fmla="val 50000"/>
            </a:avLst>
          </a:prstGeom>
          <a:solidFill>
            <a:srgbClr val="8DD809"/>
          </a:solidFill>
          <a:ln>
            <a:noFill/>
          </a:ln>
          <a:effectLst>
            <a:outerShdw blurRad="50800" dist="38100" dir="18900000" algn="bl"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74" name="圆角矩形 73"/>
          <p:cNvSpPr/>
          <p:nvPr>
            <p:custDataLst>
              <p:tags r:id="rId5"/>
            </p:custDataLst>
          </p:nvPr>
        </p:nvSpPr>
        <p:spPr>
          <a:xfrm>
            <a:off x="4055890" y="2952217"/>
            <a:ext cx="1800000" cy="540000"/>
          </a:xfrm>
          <a:prstGeom prst="roundRect">
            <a:avLst>
              <a:gd name="adj" fmla="val 50000"/>
            </a:avLst>
          </a:prstGeom>
          <a:solidFill>
            <a:schemeClr val="accent4"/>
          </a:solidFill>
          <a:ln>
            <a:noFill/>
          </a:ln>
          <a:effectLst>
            <a:outerShdw blurRad="50800" dist="38100" dir="18900000" algn="bl"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10" name="椭圆 9"/>
          <p:cNvSpPr/>
          <p:nvPr>
            <p:custDataLst>
              <p:tags r:id="rId6"/>
            </p:custDataLst>
          </p:nvPr>
        </p:nvSpPr>
        <p:spPr>
          <a:xfrm>
            <a:off x="3006090" y="4683420"/>
            <a:ext cx="720090" cy="720090"/>
          </a:xfrm>
          <a:prstGeom prst="ellipse">
            <a:avLst/>
          </a:prstGeom>
          <a:solidFill>
            <a:srgbClr val="8DD809">
              <a:lumMod val="40000"/>
              <a:lumOff val="60000"/>
            </a:srgbClr>
          </a:solidFill>
          <a:ln>
            <a:noFill/>
          </a:ln>
          <a:effectLst>
            <a:outerShdw blurRad="63500" sx="102000" sy="102000" algn="ctr"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3" name="椭圆 2"/>
          <p:cNvSpPr/>
          <p:nvPr>
            <p:custDataLst>
              <p:tags r:id="rId7"/>
            </p:custDataLst>
          </p:nvPr>
        </p:nvSpPr>
        <p:spPr>
          <a:xfrm>
            <a:off x="3218180" y="2862172"/>
            <a:ext cx="720090" cy="720090"/>
          </a:xfrm>
          <a:prstGeom prst="ellipse">
            <a:avLst/>
          </a:prstGeom>
          <a:solidFill>
            <a:schemeClr val="accent4">
              <a:lumMod val="20000"/>
              <a:lumOff val="80000"/>
            </a:schemeClr>
          </a:solidFill>
          <a:ln>
            <a:noFill/>
          </a:ln>
          <a:effectLst>
            <a:outerShdw blurRad="63500" sx="102000" sy="102000" algn="ctr"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pic>
        <p:nvPicPr>
          <p:cNvPr id="4" name="图片 3" descr="31393935333132383b31393939333838353bb4b4d2e2"/>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3434080" y="3078072"/>
            <a:ext cx="288290" cy="288290"/>
          </a:xfrm>
          <a:prstGeom prst="rect">
            <a:avLst/>
          </a:prstGeom>
        </p:spPr>
      </p:pic>
      <p:pic>
        <p:nvPicPr>
          <p:cNvPr id="73" name="图片 72" descr="31393935333132383b31393939333930343bccd8cae2c8d5d7d3"/>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3221990" y="4899320"/>
            <a:ext cx="288290" cy="288290"/>
          </a:xfrm>
          <a:prstGeom prst="rect">
            <a:avLst/>
          </a:prstGeom>
        </p:spPr>
      </p:pic>
      <p:sp>
        <p:nvSpPr>
          <p:cNvPr id="13" name="文本框 12"/>
          <p:cNvSpPr txBox="1"/>
          <p:nvPr>
            <p:custDataLst>
              <p:tags r:id="rId14"/>
            </p:custDataLst>
          </p:nvPr>
        </p:nvSpPr>
        <p:spPr>
          <a:xfrm>
            <a:off x="4199890" y="3042217"/>
            <a:ext cx="1512000" cy="360000"/>
          </a:xfrm>
          <a:prstGeom prst="rect">
            <a:avLst/>
          </a:prstGeom>
          <a:noFill/>
        </p:spPr>
        <p:txBody>
          <a:bodyPr wrap="square" bIns="0" rtlCol="0" anchor="ctr" anchorCtr="0">
            <a:noAutofit/>
            <a:scene3d>
              <a:camera prst="orthographicFront"/>
              <a:lightRig rig="threePt" dir="t"/>
            </a:scene3d>
          </a:bodyPr>
          <a:p>
            <a:pPr algn="ctr">
              <a:lnSpc>
                <a:spcPct val="100000"/>
              </a:lnSpc>
            </a:pPr>
            <a:r>
              <a:rPr lang="zh-CN" altLang="en-US" sz="2000" b="1">
                <a:solidFill>
                  <a:srgbClr val="FFFFFF"/>
                </a:solidFill>
                <a:effectLst/>
                <a:uFillTx/>
                <a:latin typeface="微软雅黑" panose="020B0503020204020204" pitchFamily="34" charset="-122"/>
                <a:ea typeface="Microsoft YaHei Regular" panose="020B0503020204020204" charset="-122"/>
              </a:rPr>
              <a:t>1. 自我评价</a:t>
            </a:r>
            <a:endParaRPr lang="zh-CN" altLang="en-US" sz="2000" b="1">
              <a:solidFill>
                <a:srgbClr val="FFFFFF"/>
              </a:solidFill>
              <a:effectLst/>
              <a:uFillTx/>
              <a:latin typeface="微软雅黑" panose="020B0503020204020204" pitchFamily="34" charset="-122"/>
              <a:ea typeface="Microsoft YaHei Regular" panose="020B0503020204020204" charset="-122"/>
            </a:endParaRPr>
          </a:p>
        </p:txBody>
      </p:sp>
      <p:sp>
        <p:nvSpPr>
          <p:cNvPr id="14" name="文本框 13"/>
          <p:cNvSpPr txBox="1"/>
          <p:nvPr>
            <p:custDataLst>
              <p:tags r:id="rId15"/>
            </p:custDataLst>
          </p:nvPr>
        </p:nvSpPr>
        <p:spPr>
          <a:xfrm>
            <a:off x="6187440" y="1549400"/>
            <a:ext cx="5639435" cy="1908810"/>
          </a:xfrm>
          <a:prstGeom prst="rect">
            <a:avLst/>
          </a:prstGeom>
          <a:noFill/>
        </p:spPr>
        <p:txBody>
          <a:bodyPr wrap="square" rtlCol="0" anchor="b" anchorCtr="0">
            <a:noAutofit/>
            <a:scene3d>
              <a:camera prst="orthographicFront"/>
              <a:lightRig rig="threePt" dir="t"/>
            </a:scene3d>
          </a:bodyPr>
          <a:p>
            <a:pPr algn="just" fontAlgn="auto">
              <a:lnSpc>
                <a:spcPct val="130000"/>
              </a:lnSpc>
              <a:spcAft>
                <a:spcPts val="1000"/>
              </a:spcAft>
            </a:pPr>
            <a:r>
              <a:rPr lang="zh-CN" altLang="en-US" sz="1700" dirty="0">
                <a:latin typeface="Microsoft YaHei Regular" panose="020B0503020204020204" charset="-122"/>
                <a:ea typeface="Microsoft YaHei Regular" panose="020B0503020204020204" charset="-122"/>
                <a:sym typeface="+mn-ea"/>
              </a:rPr>
              <a:t>自我评价是评价主体依据一定的评价标准，所采取的主动评价自身的评价类型。这种评价可以是个体的，也可以是组织的。此种评价方法能够在较长时间内连续操作，开展起来较容易，不易受时间和场合的限制，既省时又省力。</a:t>
            </a:r>
            <a:endParaRPr lang="zh-CN" altLang="en-US" sz="1700" dirty="0">
              <a:latin typeface="Microsoft YaHei Regular" panose="020B0503020204020204" charset="-122"/>
              <a:ea typeface="Microsoft YaHei Regular" panose="020B0503020204020204" charset="-122"/>
              <a:sym typeface="+mn-ea"/>
            </a:endParaRPr>
          </a:p>
        </p:txBody>
      </p:sp>
      <p:sp>
        <p:nvSpPr>
          <p:cNvPr id="19" name="文本框 18"/>
          <p:cNvSpPr txBox="1"/>
          <p:nvPr>
            <p:custDataLst>
              <p:tags r:id="rId16"/>
            </p:custDataLst>
          </p:nvPr>
        </p:nvSpPr>
        <p:spPr>
          <a:xfrm>
            <a:off x="3991928" y="4863465"/>
            <a:ext cx="1512000" cy="360000"/>
          </a:xfrm>
          <a:prstGeom prst="rect">
            <a:avLst/>
          </a:prstGeom>
          <a:noFill/>
        </p:spPr>
        <p:txBody>
          <a:bodyPr wrap="square" bIns="0" rtlCol="0">
            <a:noAutofit/>
            <a:scene3d>
              <a:camera prst="orthographicFront"/>
              <a:lightRig rig="threePt" dir="t"/>
            </a:scene3d>
          </a:bodyPr>
          <a:p>
            <a:pPr algn="ctr"/>
            <a:r>
              <a:rPr lang="zh-CN" altLang="en-US" sz="2000" b="1">
                <a:solidFill>
                  <a:srgbClr val="FFFFFF"/>
                </a:solidFill>
                <a:effectLst/>
                <a:uFillTx/>
                <a:latin typeface="微软雅黑" panose="020B0503020204020204" pitchFamily="34" charset="-122"/>
                <a:ea typeface="Microsoft YaHei Regular" panose="020B0503020204020204" charset="-122"/>
              </a:rPr>
              <a:t>2. 他人评价</a:t>
            </a:r>
            <a:endParaRPr lang="zh-CN" altLang="en-US" sz="2000" b="1">
              <a:solidFill>
                <a:srgbClr val="FFFFFF"/>
              </a:solidFill>
              <a:effectLst/>
              <a:uFillTx/>
              <a:latin typeface="微软雅黑" panose="020B0503020204020204" pitchFamily="34" charset="-122"/>
              <a:ea typeface="Microsoft YaHei Regular" panose="020B0503020204020204" charset="-122"/>
            </a:endParaRPr>
          </a:p>
        </p:txBody>
      </p:sp>
      <p:sp>
        <p:nvSpPr>
          <p:cNvPr id="24" name="文本框 23"/>
          <p:cNvSpPr txBox="1"/>
          <p:nvPr>
            <p:custDataLst>
              <p:tags r:id="rId17"/>
            </p:custDataLst>
          </p:nvPr>
        </p:nvSpPr>
        <p:spPr>
          <a:xfrm>
            <a:off x="5986780" y="4119245"/>
            <a:ext cx="5219700" cy="1142365"/>
          </a:xfrm>
          <a:prstGeom prst="rect">
            <a:avLst/>
          </a:prstGeom>
          <a:noFill/>
        </p:spPr>
        <p:txBody>
          <a:bodyPr wrap="square" rtlCol="0" anchor="b" anchorCtr="0">
            <a:noAutofit/>
            <a:scene3d>
              <a:camera prst="orthographicFront"/>
              <a:lightRig rig="threePt" dir="t"/>
            </a:scene3d>
          </a:bodyPr>
          <a:p>
            <a:pPr lvl="0" algn="l">
              <a:lnSpc>
                <a:spcPct val="130000"/>
              </a:lnSpc>
              <a:spcAft>
                <a:spcPts val="1000"/>
              </a:spcAft>
              <a:buClrTx/>
              <a:buSzTx/>
              <a:buFontTx/>
            </a:pPr>
            <a:r>
              <a:rPr lang="zh-CN" altLang="en-US" sz="1700" dirty="0">
                <a:latin typeface="Microsoft YaHei Regular" panose="020B0503020204020204" charset="-122"/>
                <a:ea typeface="Microsoft YaHei Regular" panose="020B0503020204020204" charset="-122"/>
                <a:sym typeface="+mn-ea"/>
              </a:rPr>
              <a:t>他人评价是指评价主体以外所实施的所有评价，包括同行评价、社会评价、领导评价、行政评价等。此种评价方法不涉及评价范围的大小，因此，又被称为外部评价。</a:t>
            </a:r>
            <a:endParaRPr lang="zh-CN" altLang="en-US" sz="1700" dirty="0">
              <a:latin typeface="Microsoft YaHei Regular" panose="020B0503020204020204" charset="-122"/>
              <a:ea typeface="Microsoft YaHei Regular" panose="020B0503020204020204" charset="-122"/>
              <a:sym typeface="+mn-ea"/>
            </a:endParaRPr>
          </a:p>
        </p:txBody>
      </p:sp>
      <p:grpSp>
        <p:nvGrpSpPr>
          <p:cNvPr id="11" name="组合 10"/>
          <p:cNvGrpSpPr/>
          <p:nvPr/>
        </p:nvGrpSpPr>
        <p:grpSpPr>
          <a:xfrm>
            <a:off x="261620" y="2968625"/>
            <a:ext cx="2303780" cy="1907540"/>
            <a:chOff x="572" y="6756"/>
            <a:chExt cx="3628" cy="3004"/>
          </a:xfrm>
        </p:grpSpPr>
        <p:sp>
          <p:nvSpPr>
            <p:cNvPr id="6" name="同侧圆角矩形 5"/>
            <p:cNvSpPr/>
            <p:nvPr/>
          </p:nvSpPr>
          <p:spPr>
            <a:xfrm rot="5400000">
              <a:off x="969" y="6529"/>
              <a:ext cx="2835" cy="3458"/>
            </a:xfrm>
            <a:prstGeom prst="round2SameRect">
              <a:avLst>
                <a:gd name="adj1" fmla="val 50000"/>
                <a:gd name="adj2" fmla="val 0"/>
              </a:avLst>
            </a:prstGeom>
            <a:solidFill>
              <a:srgbClr val="8F7F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同侧圆角矩形 6"/>
            <p:cNvSpPr/>
            <p:nvPr/>
          </p:nvSpPr>
          <p:spPr>
            <a:xfrm rot="5400000">
              <a:off x="884" y="6444"/>
              <a:ext cx="3005" cy="3628"/>
            </a:xfrm>
            <a:prstGeom prst="round2SameRect">
              <a:avLst>
                <a:gd name="adj1" fmla="val 50000"/>
                <a:gd name="adj2" fmla="val 0"/>
              </a:avLst>
            </a:prstGeom>
            <a:noFill/>
            <a:ln w="25400">
              <a:solidFill>
                <a:srgbClr val="8F7FF0"/>
              </a:solidFill>
              <a:prstDash val="lg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 name="组合 8"/>
            <p:cNvGrpSpPr/>
            <p:nvPr/>
          </p:nvGrpSpPr>
          <p:grpSpPr>
            <a:xfrm>
              <a:off x="1752" y="7358"/>
              <a:ext cx="1800" cy="1800"/>
              <a:chOff x="1572" y="5521"/>
              <a:chExt cx="1800" cy="1800"/>
            </a:xfrm>
          </p:grpSpPr>
          <p:sp>
            <p:nvSpPr>
              <p:cNvPr id="8" name="椭圆 7"/>
              <p:cNvSpPr/>
              <p:nvPr>
                <p:custDataLst>
                  <p:tags r:id="rId18"/>
                </p:custDataLst>
              </p:nvPr>
            </p:nvSpPr>
            <p:spPr>
              <a:xfrm>
                <a:off x="1572" y="5521"/>
                <a:ext cx="1800" cy="1800"/>
              </a:xfrm>
              <a:prstGeom prst="ellipse">
                <a:avLst/>
              </a:prstGeom>
              <a:solidFill>
                <a:srgbClr val="FFFFFF"/>
              </a:solidFill>
              <a:ln>
                <a:noFill/>
              </a:ln>
              <a:effectLst>
                <a:outerShdw blurRad="63500" sx="102000" sy="102000" algn="ctr" rotWithShape="0">
                  <a:srgbClr val="FFFFFF">
                    <a:lumMod val="8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pic>
            <p:nvPicPr>
              <p:cNvPr id="90" name="图片 89" descr="31393935333132383b31393939333930313bbcbccaf5b1a8b1ed"/>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1864" y="5813"/>
                <a:ext cx="1215" cy="1215"/>
              </a:xfrm>
              <a:prstGeom prst="rect">
                <a:avLst/>
              </a:prstGeom>
            </p:spPr>
          </p:pic>
        </p:grpSp>
      </p:grpSp>
      <p:cxnSp>
        <p:nvCxnSpPr>
          <p:cNvPr id="16" name="肘形连接符 15"/>
          <p:cNvCxnSpPr>
            <a:stCxn id="79" idx="3"/>
          </p:cNvCxnSpPr>
          <p:nvPr>
            <p:custDataLst>
              <p:tags r:id="rId22"/>
            </p:custDataLst>
          </p:nvPr>
        </p:nvCxnSpPr>
        <p:spPr>
          <a:xfrm>
            <a:off x="5648325" y="5043170"/>
            <a:ext cx="5580000" cy="252000"/>
          </a:xfrm>
          <a:prstGeom prst="bentConnector3">
            <a:avLst>
              <a:gd name="adj1" fmla="val 5254"/>
            </a:avLst>
          </a:prstGeom>
          <a:ln w="25400">
            <a:solidFill>
              <a:srgbClr val="8DD809"/>
            </a:solidFill>
            <a:prstDash val="dash"/>
            <a:tailEnd type="oval"/>
          </a:ln>
        </p:spPr>
        <p:style>
          <a:lnRef idx="1">
            <a:srgbClr val="6963ED"/>
          </a:lnRef>
          <a:fillRef idx="0">
            <a:srgbClr val="6963ED"/>
          </a:fillRef>
          <a:effectRef idx="0">
            <a:srgbClr val="6963ED"/>
          </a:effectRef>
          <a:fontRef idx="minor">
            <a:srgbClr val="000000"/>
          </a:fontRef>
        </p:style>
      </p:cxn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p:nvPr>
        </p:nvSpPr>
        <p:spPr>
          <a:xfrm>
            <a:off x="579755" y="321945"/>
            <a:ext cx="7516495" cy="1122045"/>
          </a:xfrm>
        </p:spPr>
        <p:txBody>
          <a:bodyPr anchor="b" anchorCtr="0"/>
          <a:p>
            <a:r>
              <a:rPr lang="zh-CN" altLang="en-US">
                <a:solidFill>
                  <a:schemeClr val="tx1"/>
                </a:solidFill>
              </a:rPr>
              <a:t>三、学前教育工作评价的意义</a:t>
            </a:r>
            <a:endParaRPr lang="zh-CN" altLang="en-US">
              <a:solidFill>
                <a:schemeClr val="tx1"/>
              </a:solidFill>
            </a:endParaRPr>
          </a:p>
        </p:txBody>
      </p:sp>
      <p:sp>
        <p:nvSpPr>
          <p:cNvPr id="68" name="文本框 67"/>
          <p:cNvSpPr txBox="1"/>
          <p:nvPr userDrawn="1"/>
        </p:nvSpPr>
        <p:spPr>
          <a:xfrm>
            <a:off x="695960" y="2237105"/>
            <a:ext cx="10800000" cy="3322955"/>
          </a:xfrm>
          <a:prstGeom prst="rect">
            <a:avLst/>
          </a:prstGeom>
          <a:noFill/>
        </p:spPr>
        <p:txBody>
          <a:bodyPr vert="horz" wrap="square" rtlCol="0">
            <a:spAutoFit/>
          </a:bodyPr>
          <a:p>
            <a:pPr algn="just">
              <a:lnSpc>
                <a:spcPct val="150000"/>
              </a:lnSpc>
            </a:pPr>
            <a:r>
              <a:rPr lang="en-US" altLang="zh-CN" sz="2000" dirty="0"/>
              <a:t>学前教育工作评价是幼儿园教育管理中一个必不可少的内容和环节，是幼儿园教育工作的重要组成部分。我国 2001 年颁布的《幼儿园教育指导纲要（试行）》中明确指出：“教育评价是幼儿园教育工作的重要组成部分，是了解教育的适宜性、有效性，调整和改进工作，促进每一个幼儿发展，提高教育质量的必要手段。”可见，客观有效的评价对于推动学前教育各方面的管理工作，提高学前教育质量都有非常重要的意义。</a:t>
            </a:r>
            <a:endParaRPr lang="en-US" altLang="zh-CN" sz="2000" dirty="0"/>
          </a:p>
          <a:p>
            <a:pPr algn="just">
              <a:lnSpc>
                <a:spcPct val="150000"/>
              </a:lnSpc>
            </a:pPr>
            <a:r>
              <a:rPr lang="en-US" altLang="zh-CN" sz="2000" dirty="0"/>
              <a:t>学前教育工作评价能有效地促进幼儿园多方面的发展，不仅表现在幼儿园的办园条件改善上，更能取得幼儿的发展、教师的发展、幼儿园管理水平提高等多方面的共赢。</a:t>
            </a:r>
            <a:endParaRPr lang="en-US" altLang="zh-CN" sz="2000"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144135" y="1628140"/>
            <a:ext cx="1903095" cy="1014730"/>
          </a:xfrm>
          <a:prstGeom prst="rect">
            <a:avLst/>
          </a:prstGeom>
          <a:noFill/>
          <a:effectLst/>
        </p:spPr>
        <p:txBody>
          <a:bodyPr vert="horz" wrap="square" rtlCol="0">
            <a:spAutoFit/>
          </a:bodyPr>
          <a:p>
            <a:pPr algn="dist"/>
            <a:r>
              <a:rPr lang="zh-CN" altLang="en-US" sz="6000">
                <a:solidFill>
                  <a:srgbClr val="5A97A6"/>
                </a:solidFill>
                <a:latin typeface="思源黑体旧字形 Normal" panose="020B0400000000000000" charset="-128"/>
                <a:ea typeface="思源黑体旧字形 Normal" panose="020B0400000000000000" charset="-128"/>
              </a:rPr>
              <a:t>目录</a:t>
            </a:r>
            <a:endParaRPr lang="zh-CN" altLang="en-US" sz="6000">
              <a:solidFill>
                <a:srgbClr val="5A97A6"/>
              </a:solidFill>
              <a:latin typeface="思源黑体旧字形 Normal" panose="020B0400000000000000" charset="-128"/>
              <a:ea typeface="思源黑体旧字形 Normal" panose="020B0400000000000000" charset="-128"/>
            </a:endParaRPr>
          </a:p>
        </p:txBody>
      </p:sp>
      <p:sp>
        <p:nvSpPr>
          <p:cNvPr id="2" name="文本框 1"/>
          <p:cNvSpPr txBox="1"/>
          <p:nvPr/>
        </p:nvSpPr>
        <p:spPr>
          <a:xfrm>
            <a:off x="5302885" y="1358900"/>
            <a:ext cx="1579880" cy="398780"/>
          </a:xfrm>
          <a:prstGeom prst="rect">
            <a:avLst/>
          </a:prstGeom>
          <a:noFill/>
          <a:effectLst/>
        </p:spPr>
        <p:txBody>
          <a:bodyPr vert="horz" wrap="square" rtlCol="0">
            <a:spAutoFit/>
          </a:bodyPr>
          <a:p>
            <a:pPr algn="dist"/>
            <a:r>
              <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rPr>
              <a:t>CONTENTS</a:t>
            </a:r>
            <a:endPar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5" name="文本框 4"/>
          <p:cNvSpPr txBox="1"/>
          <p:nvPr/>
        </p:nvSpPr>
        <p:spPr>
          <a:xfrm>
            <a:off x="2282825" y="3054033"/>
            <a:ext cx="3780000" cy="46037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项目一</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绪论</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7" name="文本框 6"/>
          <p:cNvSpPr txBox="1"/>
          <p:nvPr/>
        </p:nvSpPr>
        <p:spPr>
          <a:xfrm>
            <a:off x="6908800" y="3054033"/>
            <a:ext cx="3780000" cy="46037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项目二</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学前教育宏观管理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9" name="文本框 8"/>
          <p:cNvSpPr txBox="1"/>
          <p:nvPr/>
        </p:nvSpPr>
        <p:spPr>
          <a:xfrm>
            <a:off x="2282825" y="4247833"/>
            <a:ext cx="3780000" cy="82994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项目三</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学前教育管理过程与目标管理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11" name="文本框 10"/>
          <p:cNvSpPr txBox="1"/>
          <p:nvPr/>
        </p:nvSpPr>
        <p:spPr>
          <a:xfrm>
            <a:off x="6908800" y="4247833"/>
            <a:ext cx="3780000" cy="829945"/>
          </a:xfrm>
          <a:prstGeom prst="rect">
            <a:avLst/>
          </a:prstGeom>
          <a:noFill/>
          <a:effectLst/>
        </p:spPr>
        <p:txBody>
          <a:bodyPr wrap="square" rtlCol="0" anchor="ctr" anchorCtr="0">
            <a:spAutoFit/>
          </a:bodyPr>
          <a:p>
            <a:pPr algn="l"/>
            <a:r>
              <a:rPr lang="zh-CN" altLang="en-US" sz="2400">
                <a:solidFill>
                  <a:schemeClr val="tx1">
                    <a:lumMod val="65000"/>
                    <a:lumOff val="35000"/>
                  </a:schemeClr>
                </a:solidFill>
                <a:latin typeface="思源黑体旧字形 Normal" panose="020B0400000000000000" charset="-128"/>
                <a:ea typeface="思源黑体旧字形 Normal" panose="020B0400000000000000" charset="-128"/>
              </a:rPr>
              <a:t>项目四</a:t>
            </a:r>
            <a:r>
              <a:rPr lang="en-US" altLang="zh-CN" sz="2400">
                <a:solidFill>
                  <a:schemeClr val="tx1">
                    <a:lumMod val="65000"/>
                    <a:lumOff val="35000"/>
                  </a:schemeClr>
                </a:solidFill>
                <a:latin typeface="思源黑体旧字形 Normal" panose="020B0400000000000000" charset="-128"/>
                <a:ea typeface="思源黑体旧字形 Normal" panose="020B0400000000000000" charset="-128"/>
              </a:rPr>
              <a:t> </a:t>
            </a:r>
            <a:r>
              <a:rPr lang="zh-CN" altLang="en-US" sz="2400">
                <a:solidFill>
                  <a:schemeClr val="tx1">
                    <a:lumMod val="65000"/>
                    <a:lumOff val="35000"/>
                  </a:schemeClr>
                </a:solidFill>
                <a:latin typeface="思源黑体旧字形 Normal" panose="020B0400000000000000" charset="-128"/>
                <a:ea typeface="思源黑体旧字形 Normal" panose="020B0400000000000000" charset="-128"/>
              </a:rPr>
              <a:t>学前教育保教工作管理</a:t>
            </a:r>
            <a:endParaRPr lang="zh-CN" altLang="en-US" sz="24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8" name="文本框 7"/>
          <p:cNvSpPr txBox="1"/>
          <p:nvPr/>
        </p:nvSpPr>
        <p:spPr>
          <a:xfrm>
            <a:off x="1691640" y="2776855"/>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1</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2" name="文本框 11"/>
          <p:cNvSpPr txBox="1"/>
          <p:nvPr/>
        </p:nvSpPr>
        <p:spPr>
          <a:xfrm>
            <a:off x="6281420" y="2776855"/>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2</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3" name="文本框 12"/>
          <p:cNvSpPr txBox="1"/>
          <p:nvPr/>
        </p:nvSpPr>
        <p:spPr>
          <a:xfrm>
            <a:off x="1691640" y="4155440"/>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3</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4" name="文本框 13"/>
          <p:cNvSpPr txBox="1"/>
          <p:nvPr/>
        </p:nvSpPr>
        <p:spPr>
          <a:xfrm>
            <a:off x="6281420" y="4155440"/>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4</a:t>
            </a:r>
            <a:endParaRPr lang="en-US" altLang="zh-CN" sz="6000">
              <a:solidFill>
                <a:srgbClr val="5A97A6"/>
              </a:solidFill>
              <a:latin typeface="思源黑体旧字形 Normal" panose="020B0400000000000000" charset="-128"/>
              <a:ea typeface="思源黑体旧字形 Normal" panose="020B04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p:nvPr>
        </p:nvSpPr>
        <p:spPr>
          <a:xfrm>
            <a:off x="438785" y="386715"/>
            <a:ext cx="8706485" cy="1006475"/>
          </a:xfrm>
        </p:spPr>
        <p:txBody>
          <a:bodyPr anchor="b" anchorCtr="0"/>
          <a:p>
            <a:r>
              <a:rPr lang="zh-CN" altLang="en-US"/>
              <a:t>三、学前教育工作评价的意义</a:t>
            </a:r>
            <a:endParaRPr lang="zh-CN" altLang="en-US"/>
          </a:p>
        </p:txBody>
      </p:sp>
      <p:sp>
        <p:nvSpPr>
          <p:cNvPr id="5" name="任意多边形 4"/>
          <p:cNvSpPr/>
          <p:nvPr>
            <p:custDataLst>
              <p:tags r:id="rId1"/>
            </p:custDataLst>
          </p:nvPr>
        </p:nvSpPr>
        <p:spPr>
          <a:xfrm>
            <a:off x="241935" y="2989580"/>
            <a:ext cx="11703685" cy="1570355"/>
          </a:xfrm>
          <a:custGeom>
            <a:avLst/>
            <a:gdLst>
              <a:gd name="connsiteX0" fmla="*/ 0 w 19216"/>
              <a:gd name="connsiteY0" fmla="*/ 371 h 2473"/>
              <a:gd name="connsiteX1" fmla="*/ 3760 w 19216"/>
              <a:gd name="connsiteY1" fmla="*/ 220 h 2473"/>
              <a:gd name="connsiteX2" fmla="*/ 7756 w 19216"/>
              <a:gd name="connsiteY2" fmla="*/ 2455 h 2473"/>
              <a:gd name="connsiteX3" fmla="*/ 13595 w 19216"/>
              <a:gd name="connsiteY3" fmla="*/ 1157 h 2473"/>
              <a:gd name="connsiteX4" fmla="*/ 17109 w 19216"/>
              <a:gd name="connsiteY4" fmla="*/ 1750 h 2473"/>
              <a:gd name="connsiteX5" fmla="*/ 19216 w 19216"/>
              <a:gd name="connsiteY5" fmla="*/ 580 h 2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16" h="2473">
                <a:moveTo>
                  <a:pt x="0" y="371"/>
                </a:moveTo>
                <a:cubicBezTo>
                  <a:pt x="670" y="284"/>
                  <a:pt x="2187" y="-315"/>
                  <a:pt x="3760" y="220"/>
                </a:cubicBezTo>
                <a:cubicBezTo>
                  <a:pt x="5333" y="755"/>
                  <a:pt x="5789" y="2267"/>
                  <a:pt x="7756" y="2455"/>
                </a:cubicBezTo>
                <a:cubicBezTo>
                  <a:pt x="9723" y="2642"/>
                  <a:pt x="11838" y="1348"/>
                  <a:pt x="13595" y="1157"/>
                </a:cubicBezTo>
                <a:cubicBezTo>
                  <a:pt x="15353" y="967"/>
                  <a:pt x="16059" y="1976"/>
                  <a:pt x="17109" y="1750"/>
                </a:cubicBezTo>
                <a:cubicBezTo>
                  <a:pt x="18159" y="1524"/>
                  <a:pt x="17784" y="985"/>
                  <a:pt x="19216" y="580"/>
                </a:cubicBezTo>
              </a:path>
            </a:pathLst>
          </a:custGeom>
          <a:noFill/>
          <a:ln w="31750">
            <a:solidFill>
              <a:srgbClr val="7578EC"/>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2" name="圆角矩形 1"/>
          <p:cNvSpPr/>
          <p:nvPr>
            <p:custDataLst>
              <p:tags r:id="rId2"/>
            </p:custDataLst>
          </p:nvPr>
        </p:nvSpPr>
        <p:spPr>
          <a:xfrm>
            <a:off x="1283335" y="3854450"/>
            <a:ext cx="2160000" cy="1800000"/>
          </a:xfrm>
          <a:prstGeom prst="roundRect">
            <a:avLst>
              <a:gd name="adj" fmla="val 13299"/>
            </a:avLst>
          </a:prstGeom>
          <a:noFill/>
          <a:ln>
            <a:gradFill>
              <a:gsLst>
                <a:gs pos="100000">
                  <a:srgbClr val="FFFFFF"/>
                </a:gs>
                <a:gs pos="0">
                  <a:srgbClr val="7578EC"/>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1" name="椭圆 40"/>
          <p:cNvSpPr/>
          <p:nvPr>
            <p:custDataLst>
              <p:tags r:id="rId3"/>
            </p:custDataLst>
          </p:nvPr>
        </p:nvSpPr>
        <p:spPr>
          <a:xfrm>
            <a:off x="3100070" y="3448685"/>
            <a:ext cx="142875" cy="142875"/>
          </a:xfrm>
          <a:prstGeom prst="ellipse">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5" name="椭圆 44"/>
          <p:cNvSpPr/>
          <p:nvPr>
            <p:custDataLst>
              <p:tags r:id="rId4"/>
            </p:custDataLst>
          </p:nvPr>
        </p:nvSpPr>
        <p:spPr>
          <a:xfrm>
            <a:off x="4949190" y="4480560"/>
            <a:ext cx="142875" cy="142875"/>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6" name="椭圆 45"/>
          <p:cNvSpPr/>
          <p:nvPr>
            <p:custDataLst>
              <p:tags r:id="rId5"/>
            </p:custDataLst>
          </p:nvPr>
        </p:nvSpPr>
        <p:spPr>
          <a:xfrm>
            <a:off x="6903085" y="4091940"/>
            <a:ext cx="142875" cy="142875"/>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7" name="椭圆 46"/>
          <p:cNvSpPr/>
          <p:nvPr>
            <p:custDataLst>
              <p:tags r:id="rId6"/>
            </p:custDataLst>
          </p:nvPr>
        </p:nvSpPr>
        <p:spPr>
          <a:xfrm>
            <a:off x="8706485" y="3639185"/>
            <a:ext cx="142875" cy="142875"/>
          </a:xfrm>
          <a:prstGeom prst="ellipse">
            <a:avLst/>
          </a:prstGeom>
          <a:solidFill>
            <a:srgbClr val="552EEF">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53" name="圆角矩形 52"/>
          <p:cNvSpPr/>
          <p:nvPr>
            <p:custDataLst>
              <p:tags r:id="rId7"/>
            </p:custDataLst>
          </p:nvPr>
        </p:nvSpPr>
        <p:spPr>
          <a:xfrm>
            <a:off x="1219835" y="3782060"/>
            <a:ext cx="2160000" cy="1800000"/>
          </a:xfrm>
          <a:prstGeom prst="roundRect">
            <a:avLst>
              <a:gd name="adj" fmla="val 12629"/>
            </a:avLst>
          </a:prstGeom>
          <a:gradFill>
            <a:gsLst>
              <a:gs pos="0">
                <a:srgbClr val="F7B802"/>
              </a:gs>
              <a:gs pos="100000">
                <a:srgbClr val="7578EC"/>
              </a:gs>
            </a:gsLst>
            <a:lin ang="162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2" name="圆角矩形 81"/>
          <p:cNvSpPr/>
          <p:nvPr>
            <p:custDataLst>
              <p:tags r:id="rId8"/>
            </p:custDataLst>
          </p:nvPr>
        </p:nvSpPr>
        <p:spPr>
          <a:xfrm>
            <a:off x="4012565" y="2364105"/>
            <a:ext cx="2160000" cy="1800000"/>
          </a:xfrm>
          <a:prstGeom prst="roundRect">
            <a:avLst/>
          </a:prstGeom>
          <a:noFill/>
          <a:ln>
            <a:gradFill>
              <a:gsLst>
                <a:gs pos="100000">
                  <a:srgbClr val="FFFFFF"/>
                </a:gs>
                <a:gs pos="0">
                  <a:srgbClr val="F7B802"/>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3" name="圆角矩形 82"/>
          <p:cNvSpPr/>
          <p:nvPr>
            <p:custDataLst>
              <p:tags r:id="rId9"/>
            </p:custDataLst>
          </p:nvPr>
        </p:nvSpPr>
        <p:spPr>
          <a:xfrm>
            <a:off x="3940175" y="2291715"/>
            <a:ext cx="2160000" cy="1800000"/>
          </a:xfrm>
          <a:prstGeom prst="roundRect">
            <a:avLst/>
          </a:prstGeom>
          <a:gradFill>
            <a:gsLst>
              <a:gs pos="0">
                <a:srgbClr val="F18703"/>
              </a:gs>
              <a:gs pos="100000">
                <a:srgbClr val="F7B802"/>
              </a:gs>
            </a:gsLst>
            <a:lin ang="54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4" name="圆角矩形 83"/>
          <p:cNvSpPr/>
          <p:nvPr>
            <p:custDataLst>
              <p:tags r:id="rId10"/>
            </p:custDataLst>
          </p:nvPr>
        </p:nvSpPr>
        <p:spPr>
          <a:xfrm>
            <a:off x="6670040" y="4405630"/>
            <a:ext cx="2160000" cy="1800000"/>
          </a:xfrm>
          <a:prstGeom prst="roundRect">
            <a:avLst/>
          </a:prstGeom>
          <a:noFill/>
          <a:ln>
            <a:gradFill>
              <a:gsLst>
                <a:gs pos="100000">
                  <a:srgbClr val="FFFFFF"/>
                </a:gs>
                <a:gs pos="0">
                  <a:srgbClr val="F18703"/>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5" name="圆角矩形 84"/>
          <p:cNvSpPr/>
          <p:nvPr>
            <p:custDataLst>
              <p:tags r:id="rId11"/>
            </p:custDataLst>
          </p:nvPr>
        </p:nvSpPr>
        <p:spPr>
          <a:xfrm>
            <a:off x="6609080" y="4333240"/>
            <a:ext cx="2160000" cy="1800000"/>
          </a:xfrm>
          <a:prstGeom prst="roundRect">
            <a:avLst/>
          </a:prstGeom>
          <a:gradFill>
            <a:gsLst>
              <a:gs pos="0">
                <a:srgbClr val="F18703"/>
              </a:gs>
              <a:gs pos="100000">
                <a:srgbClr val="F35B06"/>
              </a:gs>
            </a:gsLst>
            <a:lin ang="162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6" name="圆角矩形 85"/>
          <p:cNvSpPr/>
          <p:nvPr>
            <p:custDataLst>
              <p:tags r:id="rId12"/>
            </p:custDataLst>
          </p:nvPr>
        </p:nvSpPr>
        <p:spPr>
          <a:xfrm>
            <a:off x="7906385" y="1804035"/>
            <a:ext cx="2520000" cy="1800000"/>
          </a:xfrm>
          <a:prstGeom prst="roundRect">
            <a:avLst/>
          </a:prstGeom>
          <a:noFill/>
          <a:ln>
            <a:gradFill>
              <a:gsLst>
                <a:gs pos="100000">
                  <a:srgbClr val="FFFFFF"/>
                </a:gs>
                <a:gs pos="0">
                  <a:srgbClr val="552EEF">
                    <a:lumMod val="60000"/>
                    <a:lumOff val="40000"/>
                  </a:srgbClr>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7" name="圆角矩形 86"/>
          <p:cNvSpPr/>
          <p:nvPr>
            <p:custDataLst>
              <p:tags r:id="rId13"/>
            </p:custDataLst>
          </p:nvPr>
        </p:nvSpPr>
        <p:spPr>
          <a:xfrm>
            <a:off x="7833995" y="1731645"/>
            <a:ext cx="2520000" cy="1800000"/>
          </a:xfrm>
          <a:prstGeom prst="roundRect">
            <a:avLst/>
          </a:prstGeom>
          <a:gradFill>
            <a:gsLst>
              <a:gs pos="0">
                <a:srgbClr val="552EEF">
                  <a:lumMod val="60000"/>
                  <a:lumOff val="40000"/>
                </a:srgbClr>
              </a:gs>
              <a:gs pos="100000">
                <a:srgbClr val="552EEF"/>
              </a:gs>
            </a:gsLst>
            <a:lin ang="162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92" name="文本框 91"/>
          <p:cNvSpPr txBox="1"/>
          <p:nvPr>
            <p:custDataLst>
              <p:tags r:id="rId14"/>
            </p:custDataLst>
          </p:nvPr>
        </p:nvSpPr>
        <p:spPr>
          <a:xfrm>
            <a:off x="1399540" y="4335145"/>
            <a:ext cx="1800225" cy="1121410"/>
          </a:xfrm>
          <a:prstGeom prst="rect">
            <a:avLst/>
          </a:prstGeom>
          <a:noFill/>
        </p:spPr>
        <p:txBody>
          <a:bodyPr wrap="square" bIns="0" rtlCol="0" anchor="ctr" anchorCtr="0">
            <a:noAutofit/>
          </a:bodyPr>
          <a:p>
            <a:pPr algn="ctr"/>
            <a:r>
              <a:rPr lang="zh-CN" altLang="en-US" sz="2000" b="1">
                <a:solidFill>
                  <a:srgbClr val="FFFFFF"/>
                </a:solidFill>
                <a:uFillTx/>
                <a:latin typeface="Microsoft YaHei Bold" panose="020B0703020204020201" charset="-122"/>
                <a:ea typeface="Microsoft YaHei Bold" panose="020B0703020204020201" charset="-122"/>
              </a:rPr>
              <a:t>有助于促进幼儿的身心和谐发展</a:t>
            </a:r>
            <a:endParaRPr lang="zh-CN" altLang="en-US" sz="2000" b="1">
              <a:solidFill>
                <a:srgbClr val="FFFFFF"/>
              </a:solidFill>
              <a:uFillTx/>
              <a:latin typeface="Microsoft YaHei Bold" panose="020B0703020204020201" charset="-122"/>
              <a:ea typeface="Microsoft YaHei Bold" panose="020B0703020204020201" charset="-122"/>
            </a:endParaRPr>
          </a:p>
        </p:txBody>
      </p:sp>
      <p:sp>
        <p:nvSpPr>
          <p:cNvPr id="94" name="文本框 93"/>
          <p:cNvSpPr txBox="1"/>
          <p:nvPr>
            <p:custDataLst>
              <p:tags r:id="rId15"/>
            </p:custDataLst>
          </p:nvPr>
        </p:nvSpPr>
        <p:spPr>
          <a:xfrm>
            <a:off x="4119880" y="2917190"/>
            <a:ext cx="1800225" cy="960120"/>
          </a:xfrm>
          <a:prstGeom prst="rect">
            <a:avLst/>
          </a:prstGeom>
          <a:noFill/>
        </p:spPr>
        <p:txBody>
          <a:bodyPr wrap="square" bIns="0" rtlCol="0" anchor="ctr" anchorCtr="0">
            <a:noAutofit/>
          </a:bodyPr>
          <a:p>
            <a:pPr algn="ctr"/>
            <a:r>
              <a:rPr lang="zh-CN" altLang="en-US" sz="2000" b="1">
                <a:solidFill>
                  <a:srgbClr val="FFFFFF"/>
                </a:solidFill>
                <a:uFillTx/>
                <a:latin typeface="Microsoft YaHei Bold" panose="020B0703020204020201" charset="-122"/>
                <a:ea typeface="Microsoft YaHei Bold" panose="020B0703020204020201" charset="-122"/>
              </a:rPr>
              <a:t>有助于提高教师整体素质和科研水平</a:t>
            </a:r>
            <a:endParaRPr lang="zh-CN" altLang="en-US" sz="2000" b="1">
              <a:solidFill>
                <a:srgbClr val="FFFFFF"/>
              </a:solidFill>
              <a:uFillTx/>
              <a:latin typeface="Microsoft YaHei Bold" panose="020B0703020204020201" charset="-122"/>
              <a:ea typeface="Microsoft YaHei Bold" panose="020B0703020204020201" charset="-122"/>
            </a:endParaRPr>
          </a:p>
        </p:txBody>
      </p:sp>
      <p:sp>
        <p:nvSpPr>
          <p:cNvPr id="96" name="文本框 95"/>
          <p:cNvSpPr txBox="1"/>
          <p:nvPr>
            <p:custDataLst>
              <p:tags r:id="rId16"/>
            </p:custDataLst>
          </p:nvPr>
        </p:nvSpPr>
        <p:spPr>
          <a:xfrm>
            <a:off x="6788785" y="4885690"/>
            <a:ext cx="1800225" cy="1122045"/>
          </a:xfrm>
          <a:prstGeom prst="rect">
            <a:avLst/>
          </a:prstGeom>
          <a:noFill/>
        </p:spPr>
        <p:txBody>
          <a:bodyPr wrap="square" bIns="0" rtlCol="0" anchor="ctr" anchorCtr="0">
            <a:noAutofit/>
          </a:bodyPr>
          <a:p>
            <a:pPr algn="ctr"/>
            <a:r>
              <a:rPr lang="zh-CN" altLang="en-US" sz="2000" b="1">
                <a:solidFill>
                  <a:srgbClr val="FFFFFF"/>
                </a:solidFill>
                <a:uFillTx/>
                <a:latin typeface="Microsoft YaHei Bold" panose="020B0703020204020201" charset="-122"/>
                <a:ea typeface="Microsoft YaHei Bold" panose="020B0703020204020201" charset="-122"/>
              </a:rPr>
              <a:t>有利于改进幼儿园的内部管理，提高管理效率</a:t>
            </a:r>
            <a:endParaRPr lang="zh-CN" altLang="en-US" sz="2000" b="1">
              <a:solidFill>
                <a:srgbClr val="FFFFFF"/>
              </a:solidFill>
              <a:uFillTx/>
              <a:latin typeface="Microsoft YaHei Bold" panose="020B0703020204020201" charset="-122"/>
              <a:ea typeface="Microsoft YaHei Bold" panose="020B0703020204020201" charset="-122"/>
            </a:endParaRPr>
          </a:p>
        </p:txBody>
      </p:sp>
      <p:sp>
        <p:nvSpPr>
          <p:cNvPr id="98" name="文本框 97"/>
          <p:cNvSpPr txBox="1"/>
          <p:nvPr>
            <p:custDataLst>
              <p:tags r:id="rId17"/>
            </p:custDataLst>
          </p:nvPr>
        </p:nvSpPr>
        <p:spPr>
          <a:xfrm>
            <a:off x="8013700" y="2291715"/>
            <a:ext cx="2160000" cy="1045845"/>
          </a:xfrm>
          <a:prstGeom prst="rect">
            <a:avLst/>
          </a:prstGeom>
          <a:noFill/>
        </p:spPr>
        <p:txBody>
          <a:bodyPr wrap="square" bIns="0" rtlCol="0" anchor="ctr" anchorCtr="0">
            <a:noAutofit/>
          </a:bodyPr>
          <a:p>
            <a:pPr algn="ctr"/>
            <a:r>
              <a:rPr lang="zh-CN" altLang="en-US" sz="2000" b="1">
                <a:solidFill>
                  <a:srgbClr val="FFFFFF"/>
                </a:solidFill>
                <a:uFillTx/>
                <a:latin typeface="Microsoft YaHei Bold" panose="020B0703020204020201" charset="-122"/>
                <a:ea typeface="Microsoft YaHei Bold" panose="020B0703020204020201" charset="-122"/>
              </a:rPr>
              <a:t>有利于加强家长同幼儿园的交流和联系，改进幼儿园的各项工作</a:t>
            </a:r>
            <a:endParaRPr lang="zh-CN" altLang="en-US" sz="2000" b="1">
              <a:solidFill>
                <a:srgbClr val="FFFFFF"/>
              </a:solidFill>
              <a:uFillTx/>
              <a:latin typeface="Microsoft YaHei Bold" panose="020B0703020204020201" charset="-122"/>
              <a:ea typeface="Microsoft YaHei Bold" panose="020B0703020204020201" charset="-122"/>
            </a:endParaRPr>
          </a:p>
        </p:txBody>
      </p:sp>
      <p:grpSp>
        <p:nvGrpSpPr>
          <p:cNvPr id="4" name="组合 3"/>
          <p:cNvGrpSpPr/>
          <p:nvPr/>
        </p:nvGrpSpPr>
        <p:grpSpPr>
          <a:xfrm>
            <a:off x="1235710" y="3815080"/>
            <a:ext cx="474980" cy="427990"/>
            <a:chOff x="2535" y="5913"/>
            <a:chExt cx="748" cy="674"/>
          </a:xfrm>
        </p:grpSpPr>
        <p:sp>
          <p:nvSpPr>
            <p:cNvPr id="111" name="椭圆 110"/>
            <p:cNvSpPr/>
            <p:nvPr>
              <p:custDataLst>
                <p:tags r:id="rId18"/>
              </p:custDataLst>
            </p:nvPr>
          </p:nvSpPr>
          <p:spPr>
            <a:xfrm>
              <a:off x="2572" y="5913"/>
              <a:ext cx="674" cy="674"/>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18" name="文本框 117"/>
            <p:cNvSpPr txBox="1"/>
            <p:nvPr>
              <p:custDataLst>
                <p:tags r:id="rId19"/>
              </p:custDataLst>
            </p:nvPr>
          </p:nvSpPr>
          <p:spPr>
            <a:xfrm>
              <a:off x="2535" y="6012"/>
              <a:ext cx="748" cy="475"/>
            </a:xfrm>
            <a:prstGeom prst="rect">
              <a:avLst/>
            </a:prstGeom>
            <a:noFill/>
          </p:spPr>
          <p:txBody>
            <a:bodyPr wrap="square" bIns="0" rtlCol="0">
              <a:normAutofit fontScale="70000"/>
            </a:bodyPr>
            <a:p>
              <a:r>
                <a:rPr lang="en-US" altLang="zh-CN" sz="2000" spc="300">
                  <a:solidFill>
                    <a:srgbClr val="7578EC"/>
                  </a:solidFill>
                  <a:uFillTx/>
                  <a:latin typeface="思源黑体 CN Bold" panose="020B0800000000000000" charset="-122"/>
                  <a:ea typeface="思源黑体 CN Bold" panose="020B0800000000000000" charset="-122"/>
                </a:rPr>
                <a:t>01</a:t>
              </a:r>
              <a:endParaRPr lang="en-US" altLang="zh-CN" sz="2000" spc="300">
                <a:solidFill>
                  <a:srgbClr val="7578EC"/>
                </a:solidFill>
                <a:uFillTx/>
                <a:latin typeface="思源黑体 CN Bold" panose="020B0800000000000000" charset="-122"/>
                <a:ea typeface="思源黑体 CN Bold" panose="020B0800000000000000" charset="-122"/>
              </a:endParaRPr>
            </a:p>
          </p:txBody>
        </p:sp>
      </p:grpSp>
      <p:grpSp>
        <p:nvGrpSpPr>
          <p:cNvPr id="7" name="组合 6"/>
          <p:cNvGrpSpPr/>
          <p:nvPr/>
        </p:nvGrpSpPr>
        <p:grpSpPr>
          <a:xfrm>
            <a:off x="6649085" y="4385945"/>
            <a:ext cx="474980" cy="427990"/>
            <a:chOff x="10452" y="6603"/>
            <a:chExt cx="748" cy="674"/>
          </a:xfrm>
        </p:grpSpPr>
        <p:sp>
          <p:nvSpPr>
            <p:cNvPr id="113" name="椭圆 112"/>
            <p:cNvSpPr/>
            <p:nvPr>
              <p:custDataLst>
                <p:tags r:id="rId20"/>
              </p:custDataLst>
            </p:nvPr>
          </p:nvSpPr>
          <p:spPr>
            <a:xfrm>
              <a:off x="10489" y="6603"/>
              <a:ext cx="674" cy="674"/>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19" name="文本框 118"/>
            <p:cNvSpPr txBox="1"/>
            <p:nvPr>
              <p:custDataLst>
                <p:tags r:id="rId21"/>
              </p:custDataLst>
            </p:nvPr>
          </p:nvSpPr>
          <p:spPr>
            <a:xfrm>
              <a:off x="10452" y="6702"/>
              <a:ext cx="748" cy="475"/>
            </a:xfrm>
            <a:prstGeom prst="rect">
              <a:avLst/>
            </a:prstGeom>
            <a:noFill/>
          </p:spPr>
          <p:txBody>
            <a:bodyPr wrap="square" bIns="0" rtlCol="0">
              <a:normAutofit fontScale="70000"/>
            </a:bodyPr>
            <a:p>
              <a:r>
                <a:rPr lang="en-US" altLang="zh-CN" sz="2000" spc="300">
                  <a:solidFill>
                    <a:srgbClr val="F18703"/>
                  </a:solidFill>
                  <a:uFillTx/>
                  <a:latin typeface="思源黑体 CN Bold" panose="020B0800000000000000" charset="-122"/>
                  <a:ea typeface="思源黑体 CN Bold" panose="020B0800000000000000" charset="-122"/>
                </a:rPr>
                <a:t>03</a:t>
              </a:r>
              <a:endParaRPr lang="en-US" altLang="zh-CN" sz="2000" spc="300">
                <a:solidFill>
                  <a:srgbClr val="F18703"/>
                </a:solidFill>
                <a:uFillTx/>
                <a:latin typeface="思源黑体 CN Bold" panose="020B0800000000000000" charset="-122"/>
                <a:ea typeface="思源黑体 CN Bold" panose="020B0800000000000000" charset="-122"/>
              </a:endParaRPr>
            </a:p>
          </p:txBody>
        </p:sp>
      </p:grpSp>
      <p:grpSp>
        <p:nvGrpSpPr>
          <p:cNvPr id="6" name="组合 5"/>
          <p:cNvGrpSpPr/>
          <p:nvPr/>
        </p:nvGrpSpPr>
        <p:grpSpPr>
          <a:xfrm>
            <a:off x="3987165" y="2348230"/>
            <a:ext cx="474980" cy="427990"/>
            <a:chOff x="6754" y="3128"/>
            <a:chExt cx="748" cy="674"/>
          </a:xfrm>
        </p:grpSpPr>
        <p:sp>
          <p:nvSpPr>
            <p:cNvPr id="112" name="椭圆 111"/>
            <p:cNvSpPr/>
            <p:nvPr>
              <p:custDataLst>
                <p:tags r:id="rId22"/>
              </p:custDataLst>
            </p:nvPr>
          </p:nvSpPr>
          <p:spPr>
            <a:xfrm>
              <a:off x="6791" y="3128"/>
              <a:ext cx="674" cy="674"/>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20" name="文本框 119"/>
            <p:cNvSpPr txBox="1"/>
            <p:nvPr>
              <p:custDataLst>
                <p:tags r:id="rId23"/>
              </p:custDataLst>
            </p:nvPr>
          </p:nvSpPr>
          <p:spPr>
            <a:xfrm>
              <a:off x="6754" y="3227"/>
              <a:ext cx="748" cy="475"/>
            </a:xfrm>
            <a:prstGeom prst="rect">
              <a:avLst/>
            </a:prstGeom>
            <a:noFill/>
          </p:spPr>
          <p:txBody>
            <a:bodyPr wrap="square" bIns="0" rtlCol="0">
              <a:normAutofit fontScale="70000"/>
            </a:bodyPr>
            <a:p>
              <a:r>
                <a:rPr lang="en-US" altLang="zh-CN" sz="2000" spc="300">
                  <a:solidFill>
                    <a:srgbClr val="F7B802"/>
                  </a:solidFill>
                  <a:uFillTx/>
                  <a:latin typeface="思源黑体 CN Bold" panose="020B0800000000000000" charset="-122"/>
                  <a:ea typeface="思源黑体 CN Bold" panose="020B0800000000000000" charset="-122"/>
                </a:rPr>
                <a:t>02</a:t>
              </a:r>
              <a:endParaRPr lang="en-US" altLang="zh-CN" sz="2000" spc="300">
                <a:solidFill>
                  <a:srgbClr val="F7B802"/>
                </a:solidFill>
                <a:uFillTx/>
                <a:latin typeface="思源黑体 CN Bold" panose="020B0800000000000000" charset="-122"/>
                <a:ea typeface="思源黑体 CN Bold" panose="020B0800000000000000" charset="-122"/>
              </a:endParaRPr>
            </a:p>
          </p:txBody>
        </p:sp>
      </p:grpSp>
      <p:grpSp>
        <p:nvGrpSpPr>
          <p:cNvPr id="8" name="组合 7"/>
          <p:cNvGrpSpPr/>
          <p:nvPr/>
        </p:nvGrpSpPr>
        <p:grpSpPr>
          <a:xfrm>
            <a:off x="7879080" y="1784350"/>
            <a:ext cx="474980" cy="427990"/>
            <a:chOff x="12617" y="1974"/>
            <a:chExt cx="748" cy="674"/>
          </a:xfrm>
        </p:grpSpPr>
        <p:sp>
          <p:nvSpPr>
            <p:cNvPr id="114" name="椭圆 113"/>
            <p:cNvSpPr/>
            <p:nvPr>
              <p:custDataLst>
                <p:tags r:id="rId24"/>
              </p:custDataLst>
            </p:nvPr>
          </p:nvSpPr>
          <p:spPr>
            <a:xfrm>
              <a:off x="12654" y="1974"/>
              <a:ext cx="674" cy="674"/>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21" name="文本框 120"/>
            <p:cNvSpPr txBox="1"/>
            <p:nvPr>
              <p:custDataLst>
                <p:tags r:id="rId25"/>
              </p:custDataLst>
            </p:nvPr>
          </p:nvSpPr>
          <p:spPr>
            <a:xfrm>
              <a:off x="12617" y="2073"/>
              <a:ext cx="748" cy="475"/>
            </a:xfrm>
            <a:prstGeom prst="rect">
              <a:avLst/>
            </a:prstGeom>
            <a:noFill/>
          </p:spPr>
          <p:txBody>
            <a:bodyPr wrap="square" bIns="0" rtlCol="0">
              <a:normAutofit fontScale="70000"/>
            </a:bodyPr>
            <a:p>
              <a:r>
                <a:rPr lang="en-US" altLang="zh-CN" sz="2000" spc="300">
                  <a:solidFill>
                    <a:srgbClr val="552EEF">
                      <a:lumMod val="60000"/>
                      <a:lumOff val="40000"/>
                    </a:srgbClr>
                  </a:solidFill>
                  <a:uFillTx/>
                  <a:latin typeface="思源黑体 CN Bold" panose="020B0800000000000000" charset="-122"/>
                  <a:ea typeface="思源黑体 CN Bold" panose="020B0800000000000000" charset="-122"/>
                </a:rPr>
                <a:t>04</a:t>
              </a:r>
              <a:endParaRPr lang="en-US" altLang="zh-CN" sz="2000" spc="300">
                <a:solidFill>
                  <a:srgbClr val="552EEF">
                    <a:lumMod val="60000"/>
                    <a:lumOff val="40000"/>
                  </a:srgbClr>
                </a:solidFill>
                <a:uFillTx/>
                <a:latin typeface="思源黑体 CN Bold" panose="020B0800000000000000" charset="-122"/>
                <a:ea typeface="思源黑体 CN Bold" panose="020B0800000000000000" charset="-122"/>
              </a:endParaRPr>
            </a:p>
          </p:txBody>
        </p:sp>
      </p:grpSp>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138805" y="2459990"/>
            <a:ext cx="5914390" cy="1938020"/>
          </a:xfrm>
          <a:prstGeom prst="rect">
            <a:avLst/>
          </a:prstGeom>
          <a:noFill/>
        </p:spPr>
        <p:txBody>
          <a:bodyPr wrap="square" rtlCol="0" anchor="ctr" anchorCtr="0">
            <a:spAutoFit/>
          </a:bodyPr>
          <a:p>
            <a:pPr algn="ctr"/>
            <a:r>
              <a:rPr lang="zh-CN" altLang="en-US" sz="4000">
                <a:latin typeface="方正艺黑简体" panose="03000509000000000000" charset="-122"/>
                <a:ea typeface="方正艺黑简体" panose="03000509000000000000" charset="-122"/>
              </a:rPr>
              <a:t>任务</a:t>
            </a:r>
            <a:r>
              <a:rPr lang="zh-CN" altLang="en-US" sz="4000">
                <a:latin typeface="方正艺黑简体" panose="03000509000000000000" charset="-122"/>
                <a:ea typeface="方正艺黑简体" panose="03000509000000000000" charset="-122"/>
              </a:rPr>
              <a:t>二</a:t>
            </a:r>
            <a:endParaRPr lang="zh-CN" altLang="en-US" sz="4000">
              <a:latin typeface="方正艺黑简体" panose="03000509000000000000" charset="-122"/>
              <a:ea typeface="方正艺黑简体" panose="03000509000000000000" charset="-122"/>
            </a:endParaRPr>
          </a:p>
          <a:p>
            <a:pPr algn="ctr"/>
            <a:r>
              <a:rPr lang="zh-CN" altLang="en-US" sz="4000">
                <a:latin typeface="方正艺黑简体" panose="03000509000000000000" charset="-122"/>
                <a:ea typeface="方正艺黑简体" panose="03000509000000000000" charset="-122"/>
              </a:rPr>
              <a:t>学前教育工作评价的原则及内容</a:t>
            </a:r>
            <a:endParaRPr lang="zh-CN" altLang="en-US" sz="4000">
              <a:latin typeface="方正艺黑简体" panose="03000509000000000000" charset="-122"/>
              <a:ea typeface="方正艺黑简体" panose="03000509000000000000" charset="-122"/>
            </a:endParaRPr>
          </a:p>
        </p:txBody>
      </p:sp>
    </p:spTree>
    <p:custDataLst>
      <p:tags r:id="rId1"/>
    </p:custDataLst>
  </p:cSld>
  <p:clrMapOvr>
    <a:masterClrMapping/>
  </p:clrMapOvr>
  <p:transition spd="slow" advTm="3000"/>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nvPr>
        </p:nvSpPr>
        <p:spPr>
          <a:xfrm>
            <a:off x="327025" y="530860"/>
            <a:ext cx="9612630" cy="852805"/>
          </a:xfrm>
        </p:spPr>
        <p:txBody>
          <a:bodyPr/>
          <a:p>
            <a:r>
              <a:rPr lang="zh-CN" altLang="en-US"/>
              <a:t>一、学前教育工作评价的原则</a:t>
            </a:r>
            <a:endParaRPr lang="zh-CN" altLang="en-US"/>
          </a:p>
        </p:txBody>
      </p:sp>
      <p:sp>
        <p:nvSpPr>
          <p:cNvPr id="13" name="弦形 12"/>
          <p:cNvSpPr/>
          <p:nvPr>
            <p:custDataLst>
              <p:tags r:id="rId1"/>
            </p:custDataLst>
          </p:nvPr>
        </p:nvSpPr>
        <p:spPr>
          <a:xfrm rot="1380000">
            <a:off x="1986280" y="1441450"/>
            <a:ext cx="876300" cy="876300"/>
          </a:xfrm>
          <a:prstGeom prst="chord">
            <a:avLst/>
          </a:prstGeom>
          <a:solidFill>
            <a:srgbClr val="A8E0D1">
              <a:lumMod val="75000"/>
            </a:srgbClr>
          </a:solidFill>
          <a:ln>
            <a:noFill/>
          </a:ln>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2" name="矩形 1"/>
          <p:cNvSpPr/>
          <p:nvPr>
            <p:custDataLst>
              <p:tags r:id="rId2"/>
            </p:custDataLst>
          </p:nvPr>
        </p:nvSpPr>
        <p:spPr>
          <a:xfrm>
            <a:off x="2798445" y="1471930"/>
            <a:ext cx="1496060" cy="815340"/>
          </a:xfrm>
          <a:prstGeom prst="rect">
            <a:avLst/>
          </a:prstGeom>
          <a:solidFill>
            <a:srgbClr val="CBE17B"/>
          </a:solidFill>
          <a:ln>
            <a:noFill/>
          </a:ln>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3" name="矩形 2"/>
          <p:cNvSpPr/>
          <p:nvPr>
            <p:custDataLst>
              <p:tags r:id="rId3"/>
            </p:custDataLst>
          </p:nvPr>
        </p:nvSpPr>
        <p:spPr>
          <a:xfrm>
            <a:off x="4294505" y="1654810"/>
            <a:ext cx="1584325" cy="815340"/>
          </a:xfrm>
          <a:prstGeom prst="rect">
            <a:avLst/>
          </a:prstGeom>
          <a:solidFill>
            <a:srgbClr val="A8E0D1"/>
          </a:solidFill>
          <a:ln>
            <a:noFill/>
          </a:ln>
          <a:effectLst>
            <a:outerShdw blurRad="25400" dist="12700" dir="10800000" algn="r" rotWithShape="0">
              <a:srgbClr val="D6DF63">
                <a:lumMod val="50000"/>
                <a:alpha val="40000"/>
              </a:srgbClr>
            </a:outerShdw>
          </a:effectLst>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4" name="矩形 3"/>
          <p:cNvSpPr/>
          <p:nvPr>
            <p:custDataLst>
              <p:tags r:id="rId4"/>
            </p:custDataLst>
          </p:nvPr>
        </p:nvSpPr>
        <p:spPr>
          <a:xfrm>
            <a:off x="5820410" y="1471930"/>
            <a:ext cx="1641475" cy="815340"/>
          </a:xfrm>
          <a:prstGeom prst="rect">
            <a:avLst/>
          </a:prstGeom>
          <a:solidFill>
            <a:srgbClr val="E1D865"/>
          </a:solidFill>
          <a:ln>
            <a:noFill/>
          </a:ln>
          <a:effectLst>
            <a:outerShdw blurRad="25400" dist="12700" dir="10800000" algn="r" rotWithShape="0">
              <a:srgbClr val="A8E0D1">
                <a:lumMod val="50000"/>
                <a:alpha val="40000"/>
              </a:srgbClr>
            </a:outerShdw>
          </a:effectLst>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5" name="矩形 4"/>
          <p:cNvSpPr/>
          <p:nvPr>
            <p:custDataLst>
              <p:tags r:id="rId5"/>
            </p:custDataLst>
          </p:nvPr>
        </p:nvSpPr>
        <p:spPr>
          <a:xfrm>
            <a:off x="7375525" y="1729740"/>
            <a:ext cx="1824990" cy="815340"/>
          </a:xfrm>
          <a:prstGeom prst="rect">
            <a:avLst/>
          </a:prstGeom>
          <a:solidFill>
            <a:srgbClr val="CBE17B"/>
          </a:solidFill>
          <a:ln>
            <a:noFill/>
          </a:ln>
          <a:effectLst>
            <a:outerShdw blurRad="25400" dist="12700" dir="8100000" algn="tr" rotWithShape="0">
              <a:srgbClr val="BFDE9A">
                <a:lumMod val="50000"/>
                <a:alpha val="40000"/>
              </a:srgbClr>
            </a:outerShdw>
          </a:effectLst>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8" name="等腰三角形 7"/>
          <p:cNvSpPr/>
          <p:nvPr>
            <p:custDataLst>
              <p:tags r:id="rId6"/>
            </p:custDataLst>
          </p:nvPr>
        </p:nvSpPr>
        <p:spPr>
          <a:xfrm rot="5400000">
            <a:off x="9090660" y="1840230"/>
            <a:ext cx="814070" cy="594995"/>
          </a:xfrm>
          <a:prstGeom prst="triangle">
            <a:avLst/>
          </a:prstGeom>
          <a:solidFill>
            <a:srgbClr val="EDBD67">
              <a:lumMod val="60000"/>
              <a:lumOff val="40000"/>
            </a:srgbClr>
          </a:solidFill>
          <a:ln>
            <a:noFill/>
          </a:ln>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10" name="等腰三角形 9"/>
          <p:cNvSpPr/>
          <p:nvPr>
            <p:custDataLst>
              <p:tags r:id="rId7"/>
            </p:custDataLst>
          </p:nvPr>
        </p:nvSpPr>
        <p:spPr>
          <a:xfrm rot="5400000">
            <a:off x="9578975" y="2045970"/>
            <a:ext cx="248920" cy="182245"/>
          </a:xfrm>
          <a:prstGeom prst="triangle">
            <a:avLst/>
          </a:prstGeom>
          <a:solidFill>
            <a:srgbClr val="A8E0D1">
              <a:lumMod val="50000"/>
            </a:srgbClr>
          </a:solidFill>
          <a:ln>
            <a:noFill/>
          </a:ln>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11" name="矩形 10"/>
          <p:cNvSpPr/>
          <p:nvPr>
            <p:custDataLst>
              <p:tags r:id="rId8"/>
            </p:custDataLst>
          </p:nvPr>
        </p:nvSpPr>
        <p:spPr>
          <a:xfrm>
            <a:off x="2585720" y="1471930"/>
            <a:ext cx="231775" cy="815340"/>
          </a:xfrm>
          <a:prstGeom prst="rect">
            <a:avLst/>
          </a:prstGeom>
          <a:solidFill>
            <a:srgbClr val="A8E0D1"/>
          </a:solidFill>
          <a:ln>
            <a:noFill/>
          </a:ln>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17" name="直角三角形 16"/>
          <p:cNvSpPr/>
          <p:nvPr>
            <p:custDataLst>
              <p:tags r:id="rId9"/>
            </p:custDataLst>
          </p:nvPr>
        </p:nvSpPr>
        <p:spPr>
          <a:xfrm rot="10800000">
            <a:off x="5822950" y="2287270"/>
            <a:ext cx="55880" cy="192405"/>
          </a:xfrm>
          <a:prstGeom prst="rtTriangle">
            <a:avLst/>
          </a:prstGeom>
          <a:solidFill>
            <a:srgbClr val="EDBD67">
              <a:lumMod val="40000"/>
              <a:lumOff val="60000"/>
            </a:srgbClr>
          </a:solidFill>
          <a:ln>
            <a:noFill/>
          </a:ln>
          <a:effectLst>
            <a:outerShdw blurRad="25400" dist="12700" dir="8100000" algn="tr" rotWithShape="0">
              <a:srgbClr val="A8E0D1">
                <a:lumMod val="50000"/>
                <a:alpha val="40000"/>
              </a:srgbClr>
            </a:outerShdw>
          </a:effectLst>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18" name="直角三角形 17"/>
          <p:cNvSpPr/>
          <p:nvPr>
            <p:custDataLst>
              <p:tags r:id="rId10"/>
            </p:custDataLst>
          </p:nvPr>
        </p:nvSpPr>
        <p:spPr>
          <a:xfrm>
            <a:off x="4295140" y="1471930"/>
            <a:ext cx="91440" cy="182880"/>
          </a:xfrm>
          <a:prstGeom prst="rtTriangle">
            <a:avLst/>
          </a:prstGeom>
          <a:solidFill>
            <a:srgbClr val="E1D865">
              <a:lumMod val="60000"/>
              <a:lumOff val="40000"/>
            </a:srgbClr>
          </a:solidFill>
          <a:ln>
            <a:noFill/>
          </a:ln>
          <a:effectLst>
            <a:outerShdw blurRad="25400" dist="12700" dir="10800000" algn="r" rotWithShape="0">
              <a:srgbClr val="D6DF63">
                <a:lumMod val="50000"/>
                <a:alpha val="40000"/>
              </a:srgbClr>
            </a:outerShdw>
          </a:effectLst>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19" name="直角三角形 18"/>
          <p:cNvSpPr/>
          <p:nvPr>
            <p:custDataLst>
              <p:tags r:id="rId11"/>
            </p:custDataLst>
          </p:nvPr>
        </p:nvSpPr>
        <p:spPr>
          <a:xfrm flipH="1">
            <a:off x="7373620" y="1471930"/>
            <a:ext cx="91440" cy="257810"/>
          </a:xfrm>
          <a:prstGeom prst="rtTriangle">
            <a:avLst/>
          </a:prstGeom>
          <a:solidFill>
            <a:srgbClr val="E1D865">
              <a:lumMod val="40000"/>
              <a:lumOff val="60000"/>
            </a:srgbClr>
          </a:solidFill>
          <a:ln>
            <a:noFill/>
          </a:ln>
          <a:effectLst>
            <a:outerShdw blurRad="25400" dist="12700" dir="10800000" algn="r" rotWithShape="0">
              <a:srgbClr val="E1D865">
                <a:lumMod val="75000"/>
                <a:alpha val="40000"/>
              </a:srgbClr>
            </a:outerShdw>
          </a:effectLst>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80" name="文本框 79"/>
          <p:cNvSpPr txBox="1"/>
          <p:nvPr>
            <p:custDataLst>
              <p:tags r:id="rId12"/>
            </p:custDataLst>
          </p:nvPr>
        </p:nvSpPr>
        <p:spPr>
          <a:xfrm>
            <a:off x="1811020" y="3681730"/>
            <a:ext cx="2775585" cy="376555"/>
          </a:xfrm>
          <a:prstGeom prst="rect">
            <a:avLst/>
          </a:prstGeom>
          <a:noFill/>
        </p:spPr>
        <p:txBody>
          <a:bodyPr wrap="square" bIns="0" rtlCol="0">
            <a:noAutofit/>
          </a:bodyPr>
          <a:p>
            <a:pPr algn="ctr" fontAlgn="auto"/>
            <a:r>
              <a:rPr lang="zh-CN" altLang="en-US" b="1" spc="100">
                <a:solidFill>
                  <a:srgbClr val="CBE17B">
                    <a:lumMod val="50000"/>
                  </a:srgbClr>
                </a:solidFill>
                <a:latin typeface="Microsoft YaHei Bold" panose="020B0703020204020201" charset="-122"/>
                <a:ea typeface="Microsoft YaHei Bold" panose="020B0703020204020201" charset="-122"/>
              </a:rPr>
              <a:t>评价的目的性原则</a:t>
            </a:r>
            <a:endParaRPr lang="zh-CN" altLang="en-US" b="1" spc="100">
              <a:solidFill>
                <a:srgbClr val="CBE17B">
                  <a:lumMod val="50000"/>
                </a:srgbClr>
              </a:solidFill>
              <a:latin typeface="Microsoft YaHei Bold" panose="020B0703020204020201" charset="-122"/>
              <a:ea typeface="Microsoft YaHei Bold" panose="020B0703020204020201" charset="-122"/>
            </a:endParaRPr>
          </a:p>
        </p:txBody>
      </p:sp>
      <p:sp>
        <p:nvSpPr>
          <p:cNvPr id="81" name="文本框 80"/>
          <p:cNvSpPr txBox="1"/>
          <p:nvPr>
            <p:custDataLst>
              <p:tags r:id="rId13"/>
            </p:custDataLst>
          </p:nvPr>
        </p:nvSpPr>
        <p:spPr>
          <a:xfrm flipH="1">
            <a:off x="1729740" y="4089400"/>
            <a:ext cx="3026410" cy="1205865"/>
          </a:xfrm>
          <a:prstGeom prst="rect">
            <a:avLst/>
          </a:prstGeom>
          <a:noFill/>
        </p:spPr>
        <p:txBody>
          <a:bodyPr wrap="square" rtlCol="0">
            <a:noAutofit/>
          </a:bodyPr>
          <a:p>
            <a:pPr algn="ctr" fontAlgn="auto">
              <a:lnSpc>
                <a:spcPct val="130000"/>
              </a:lnSpc>
              <a:spcBef>
                <a:spcPts val="0"/>
              </a:spcBef>
              <a:spcAft>
                <a:spcPts val="0"/>
              </a:spcAft>
            </a:pPr>
            <a:r>
              <a:rPr lang="zh-CN" altLang="en-US" sz="1500" spc="150">
                <a:solidFill>
                  <a:schemeClr val="tx1"/>
                </a:solidFill>
                <a:uFillTx/>
                <a:latin typeface="微软雅黑" panose="020B0503020204020204" pitchFamily="34" charset="-122"/>
                <a:ea typeface="微软雅黑" panose="020B0503020204020204" pitchFamily="34" charset="-122"/>
              </a:rPr>
              <a:t>学前教育评价的根本目的在于提高教育和管理质量，较好地实现预期的教育目标。</a:t>
            </a:r>
            <a:endParaRPr lang="zh-CN" altLang="en-US" sz="1500" spc="150">
              <a:solidFill>
                <a:schemeClr val="tx1"/>
              </a:solidFill>
              <a:uFillTx/>
              <a:latin typeface="微软雅黑" panose="020B0503020204020204" pitchFamily="34" charset="-122"/>
              <a:ea typeface="微软雅黑" panose="020B0503020204020204" pitchFamily="34" charset="-122"/>
            </a:endParaRPr>
          </a:p>
        </p:txBody>
      </p:sp>
      <p:sp>
        <p:nvSpPr>
          <p:cNvPr id="45" name="文本框 44"/>
          <p:cNvSpPr txBox="1"/>
          <p:nvPr>
            <p:custDataLst>
              <p:tags r:id="rId14"/>
            </p:custDataLst>
          </p:nvPr>
        </p:nvSpPr>
        <p:spPr>
          <a:xfrm>
            <a:off x="2809240" y="1577340"/>
            <a:ext cx="1475105" cy="605155"/>
          </a:xfrm>
          <a:prstGeom prst="rect">
            <a:avLst/>
          </a:prstGeom>
          <a:noFill/>
        </p:spPr>
        <p:txBody>
          <a:bodyPr wrap="square" bIns="0" rtlCol="0">
            <a:normAutofit/>
          </a:bodyPr>
          <a:p>
            <a:pPr algn="ctr" fontAlgn="auto"/>
            <a:r>
              <a:rPr lang="en-US" altLang="zh-CN" sz="3200" spc="300" dirty="0">
                <a:solidFill>
                  <a:srgbClr val="BFDE9A">
                    <a:lumMod val="50000"/>
                  </a:srgbClr>
                </a:solidFill>
                <a:latin typeface="思源黑体 CN Heavy" panose="020B0A00000000000000" charset="-122"/>
                <a:ea typeface="思源黑体 CN Heavy" panose="020B0A00000000000000" charset="-122"/>
              </a:rPr>
              <a:t>01</a:t>
            </a:r>
            <a:endParaRPr lang="en-US" altLang="zh-CN" sz="3200" spc="300" dirty="0">
              <a:solidFill>
                <a:srgbClr val="BFDE9A">
                  <a:lumMod val="50000"/>
                </a:srgbClr>
              </a:solidFill>
              <a:latin typeface="思源黑体 CN Heavy" panose="020B0A00000000000000" charset="-122"/>
              <a:ea typeface="思源黑体 CN Heavy" panose="020B0A00000000000000" charset="-122"/>
            </a:endParaRPr>
          </a:p>
        </p:txBody>
      </p:sp>
      <p:pic>
        <p:nvPicPr>
          <p:cNvPr id="38" name="图片 37" descr="343435383038363b343532323337393bc9cfcad0cdcbb3f6"/>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3203575" y="2907030"/>
            <a:ext cx="685800" cy="685800"/>
          </a:xfrm>
          <a:prstGeom prst="rect">
            <a:avLst/>
          </a:prstGeom>
        </p:spPr>
      </p:pic>
      <p:sp>
        <p:nvSpPr>
          <p:cNvPr id="29" name="文本框 28"/>
          <p:cNvSpPr txBox="1"/>
          <p:nvPr>
            <p:custDataLst>
              <p:tags r:id="rId18"/>
            </p:custDataLst>
          </p:nvPr>
        </p:nvSpPr>
        <p:spPr>
          <a:xfrm>
            <a:off x="7195820" y="4867910"/>
            <a:ext cx="2459990" cy="376555"/>
          </a:xfrm>
          <a:prstGeom prst="rect">
            <a:avLst/>
          </a:prstGeom>
          <a:noFill/>
        </p:spPr>
        <p:txBody>
          <a:bodyPr wrap="square" bIns="0" rtlCol="0">
            <a:noAutofit/>
          </a:bodyPr>
          <a:p>
            <a:pPr algn="ctr" fontAlgn="auto"/>
            <a:r>
              <a:rPr lang="zh-CN" altLang="en-US" b="1" spc="100">
                <a:solidFill>
                  <a:srgbClr val="D6DF63">
                    <a:lumMod val="50000"/>
                  </a:srgbClr>
                </a:solidFill>
                <a:latin typeface="Microsoft YaHei Bold" panose="020B0703020204020201" charset="-122"/>
                <a:ea typeface="Microsoft YaHei Bold" panose="020B0703020204020201" charset="-122"/>
              </a:rPr>
              <a:t>评价的多元化原则</a:t>
            </a:r>
            <a:endParaRPr lang="zh-CN" altLang="en-US" b="1" spc="100">
              <a:solidFill>
                <a:srgbClr val="D6DF63">
                  <a:lumMod val="50000"/>
                </a:srgbClr>
              </a:solidFill>
              <a:latin typeface="Microsoft YaHei Bold" panose="020B0703020204020201" charset="-122"/>
              <a:ea typeface="Microsoft YaHei Bold" panose="020B0703020204020201" charset="-122"/>
            </a:endParaRPr>
          </a:p>
        </p:txBody>
      </p:sp>
      <p:sp>
        <p:nvSpPr>
          <p:cNvPr id="30" name="文本框 29"/>
          <p:cNvSpPr txBox="1"/>
          <p:nvPr>
            <p:custDataLst>
              <p:tags r:id="rId19"/>
            </p:custDataLst>
          </p:nvPr>
        </p:nvSpPr>
        <p:spPr>
          <a:xfrm flipH="1">
            <a:off x="6913245" y="5275580"/>
            <a:ext cx="3026410" cy="1260000"/>
          </a:xfrm>
          <a:prstGeom prst="rect">
            <a:avLst/>
          </a:prstGeom>
          <a:noFill/>
        </p:spPr>
        <p:txBody>
          <a:bodyPr wrap="square" rtlCol="0">
            <a:noAutofit/>
          </a:bodyPr>
          <a:p>
            <a:pPr algn="ctr" fontAlgn="auto">
              <a:lnSpc>
                <a:spcPct val="130000"/>
              </a:lnSpc>
              <a:spcBef>
                <a:spcPts val="0"/>
              </a:spcBef>
              <a:spcAft>
                <a:spcPts val="0"/>
              </a:spcAft>
            </a:pPr>
            <a:r>
              <a:rPr lang="zh-CN" altLang="en-US" sz="1500" spc="15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1. 评价主体的多元化</a:t>
            </a:r>
            <a:endParaRPr lang="zh-CN" altLang="en-US" sz="1500" spc="15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ctr" fontAlgn="auto">
              <a:lnSpc>
                <a:spcPct val="130000"/>
              </a:lnSpc>
              <a:spcBef>
                <a:spcPts val="0"/>
              </a:spcBef>
              <a:spcAft>
                <a:spcPts val="0"/>
              </a:spcAft>
            </a:pPr>
            <a:r>
              <a:rPr lang="zh-CN" altLang="en-US" sz="1500" spc="15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2. 评价方法的多元化</a:t>
            </a:r>
            <a:endParaRPr lang="zh-CN" altLang="en-US" sz="1500" spc="15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ctr" fontAlgn="auto">
              <a:lnSpc>
                <a:spcPct val="130000"/>
              </a:lnSpc>
              <a:spcBef>
                <a:spcPts val="0"/>
              </a:spcBef>
              <a:spcAft>
                <a:spcPts val="0"/>
              </a:spcAft>
            </a:pPr>
            <a:r>
              <a:rPr lang="zh-CN" altLang="en-US" sz="1500" spc="15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3. 评价内容和标准的多元化</a:t>
            </a:r>
            <a:endParaRPr lang="zh-CN" altLang="en-US" sz="1500" spc="15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ctr" fontAlgn="auto">
              <a:lnSpc>
                <a:spcPct val="130000"/>
              </a:lnSpc>
              <a:spcBef>
                <a:spcPts val="0"/>
              </a:spcBef>
              <a:spcAft>
                <a:spcPts val="0"/>
              </a:spcAft>
            </a:pPr>
            <a:r>
              <a:rPr lang="zh-CN" altLang="en-US" sz="1500" spc="15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4. 评价功能的多元化</a:t>
            </a:r>
            <a:endParaRPr lang="zh-CN" altLang="en-US" sz="1500" spc="15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9" name="图片 38" descr="343435383038363b343532323338363bb9d8bcfcb5e3"/>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8082915" y="4076065"/>
            <a:ext cx="685800" cy="685800"/>
          </a:xfrm>
          <a:prstGeom prst="rect">
            <a:avLst/>
          </a:prstGeom>
        </p:spPr>
      </p:pic>
      <p:sp>
        <p:nvSpPr>
          <p:cNvPr id="26" name="文本框 25"/>
          <p:cNvSpPr txBox="1"/>
          <p:nvPr>
            <p:custDataLst>
              <p:tags r:id="rId23"/>
            </p:custDataLst>
          </p:nvPr>
        </p:nvSpPr>
        <p:spPr>
          <a:xfrm>
            <a:off x="5255895" y="3703955"/>
            <a:ext cx="2771140" cy="376555"/>
          </a:xfrm>
          <a:prstGeom prst="rect">
            <a:avLst/>
          </a:prstGeom>
          <a:noFill/>
        </p:spPr>
        <p:txBody>
          <a:bodyPr wrap="square" bIns="0" rtlCol="0">
            <a:noAutofit/>
          </a:bodyPr>
          <a:p>
            <a:pPr algn="ctr" fontAlgn="auto"/>
            <a:r>
              <a:rPr lang="zh-CN" altLang="en-US" b="1" spc="100">
                <a:solidFill>
                  <a:srgbClr val="E1D865">
                    <a:lumMod val="50000"/>
                  </a:srgbClr>
                </a:solidFill>
                <a:latin typeface="Microsoft YaHei Bold" panose="020B0703020204020201" charset="-122"/>
                <a:ea typeface="Microsoft YaHei Bold" panose="020B0703020204020201" charset="-122"/>
              </a:rPr>
              <a:t>评价过程动态化原则</a:t>
            </a:r>
            <a:endParaRPr lang="zh-CN" altLang="en-US" b="1" spc="100">
              <a:solidFill>
                <a:srgbClr val="E1D865">
                  <a:lumMod val="50000"/>
                </a:srgbClr>
              </a:solidFill>
              <a:latin typeface="Microsoft YaHei Bold" panose="020B0703020204020201" charset="-122"/>
              <a:ea typeface="Microsoft YaHei Bold" panose="020B0703020204020201" charset="-122"/>
            </a:endParaRPr>
          </a:p>
        </p:txBody>
      </p:sp>
      <p:sp>
        <p:nvSpPr>
          <p:cNvPr id="27" name="文本框 26"/>
          <p:cNvSpPr txBox="1"/>
          <p:nvPr>
            <p:custDataLst>
              <p:tags r:id="rId24"/>
            </p:custDataLst>
          </p:nvPr>
        </p:nvSpPr>
        <p:spPr>
          <a:xfrm flipH="1">
            <a:off x="5461635" y="4111625"/>
            <a:ext cx="2359660" cy="771525"/>
          </a:xfrm>
          <a:prstGeom prst="rect">
            <a:avLst/>
          </a:prstGeom>
          <a:noFill/>
        </p:spPr>
        <p:txBody>
          <a:bodyPr wrap="square" rtlCol="0">
            <a:noAutofit/>
          </a:bodyPr>
          <a:p>
            <a:pPr algn="ctr" fontAlgn="auto">
              <a:lnSpc>
                <a:spcPct val="130000"/>
              </a:lnSpc>
              <a:spcBef>
                <a:spcPts val="0"/>
              </a:spcBef>
              <a:spcAft>
                <a:spcPts val="0"/>
              </a:spcAft>
            </a:pPr>
            <a:r>
              <a:rPr lang="zh-CN" altLang="en-US" sz="1500" spc="150">
                <a:solidFill>
                  <a:schemeClr val="tx1"/>
                </a:solidFill>
                <a:uFillTx/>
                <a:latin typeface="微软雅黑" panose="020B0503020204020204" pitchFamily="34" charset="-122"/>
                <a:ea typeface="微软雅黑" panose="020B0503020204020204" pitchFamily="34" charset="-122"/>
              </a:rPr>
              <a:t>幼儿园工作评价包括静态评价和动态评价。</a:t>
            </a:r>
            <a:endParaRPr lang="zh-CN" altLang="en-US" sz="1500" spc="150">
              <a:solidFill>
                <a:schemeClr val="tx1"/>
              </a:solidFill>
              <a:uFillTx/>
              <a:latin typeface="微软雅黑" panose="020B0503020204020204" pitchFamily="34" charset="-122"/>
              <a:ea typeface="微软雅黑" panose="020B0503020204020204" pitchFamily="34" charset="-122"/>
            </a:endParaRPr>
          </a:p>
        </p:txBody>
      </p:sp>
      <p:pic>
        <p:nvPicPr>
          <p:cNvPr id="40" name="图片 39" descr="343435383038363b343532323339343bcde2bbe3"/>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6297930" y="2957830"/>
            <a:ext cx="685800" cy="685800"/>
          </a:xfrm>
          <a:prstGeom prst="rect">
            <a:avLst/>
          </a:prstGeom>
        </p:spPr>
      </p:pic>
      <p:sp>
        <p:nvSpPr>
          <p:cNvPr id="23" name="文本框 22"/>
          <p:cNvSpPr txBox="1"/>
          <p:nvPr>
            <p:custDataLst>
              <p:tags r:id="rId28"/>
            </p:custDataLst>
          </p:nvPr>
        </p:nvSpPr>
        <p:spPr>
          <a:xfrm>
            <a:off x="3856990" y="5568950"/>
            <a:ext cx="2459990" cy="376555"/>
          </a:xfrm>
          <a:prstGeom prst="rect">
            <a:avLst/>
          </a:prstGeom>
          <a:noFill/>
        </p:spPr>
        <p:txBody>
          <a:bodyPr wrap="square" bIns="0" rtlCol="0">
            <a:noAutofit/>
          </a:bodyPr>
          <a:p>
            <a:pPr algn="ctr" fontAlgn="auto"/>
            <a:r>
              <a:rPr lang="zh-CN" altLang="en-US" b="1" spc="100">
                <a:solidFill>
                  <a:srgbClr val="A8E0D1">
                    <a:lumMod val="50000"/>
                  </a:srgbClr>
                </a:solidFill>
                <a:latin typeface="Microsoft YaHei Bold" panose="020B0703020204020201" charset="-122"/>
                <a:ea typeface="Microsoft YaHei Bold" panose="020B0703020204020201" charset="-122"/>
              </a:rPr>
              <a:t>评价的主体性原则</a:t>
            </a:r>
            <a:endParaRPr lang="zh-CN" altLang="en-US" b="1" spc="100">
              <a:solidFill>
                <a:srgbClr val="A8E0D1">
                  <a:lumMod val="50000"/>
                </a:srgbClr>
              </a:solidFill>
              <a:latin typeface="Microsoft YaHei Bold" panose="020B0703020204020201" charset="-122"/>
              <a:ea typeface="Microsoft YaHei Bold" panose="020B0703020204020201" charset="-122"/>
            </a:endParaRPr>
          </a:p>
        </p:txBody>
      </p:sp>
      <p:pic>
        <p:nvPicPr>
          <p:cNvPr id="41" name="图片 40" descr="343435383038363b343532323430353bcdf8c2e7d3aacffa"/>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4743450" y="4762500"/>
            <a:ext cx="685800" cy="685800"/>
          </a:xfrm>
          <a:prstGeom prst="rect">
            <a:avLst/>
          </a:prstGeom>
        </p:spPr>
      </p:pic>
      <p:cxnSp>
        <p:nvCxnSpPr>
          <p:cNvPr id="44" name="直接箭头连接符 43"/>
          <p:cNvCxnSpPr/>
          <p:nvPr>
            <p:custDataLst>
              <p:tags r:id="rId32"/>
            </p:custDataLst>
          </p:nvPr>
        </p:nvCxnSpPr>
        <p:spPr>
          <a:xfrm>
            <a:off x="3547110" y="2268855"/>
            <a:ext cx="0" cy="527685"/>
          </a:xfrm>
          <a:prstGeom prst="straightConnector1">
            <a:avLst/>
          </a:prstGeom>
          <a:ln w="12700">
            <a:solidFill>
              <a:srgbClr val="CBE17B"/>
            </a:solidFill>
            <a:tailEnd type="arrow"/>
          </a:ln>
        </p:spPr>
        <p:style>
          <a:lnRef idx="1">
            <a:srgbClr val="EDBD67"/>
          </a:lnRef>
          <a:fillRef idx="0">
            <a:srgbClr val="EDBD67"/>
          </a:fillRef>
          <a:effectRef idx="0">
            <a:srgbClr val="EDBD67"/>
          </a:effectRef>
          <a:fontRef idx="minor">
            <a:srgbClr val="000000"/>
          </a:fontRef>
        </p:style>
      </p:cxnSp>
      <p:cxnSp>
        <p:nvCxnSpPr>
          <p:cNvPr id="50" name="直接箭头连接符 49"/>
          <p:cNvCxnSpPr/>
          <p:nvPr>
            <p:custDataLst>
              <p:tags r:id="rId33"/>
            </p:custDataLst>
          </p:nvPr>
        </p:nvCxnSpPr>
        <p:spPr>
          <a:xfrm>
            <a:off x="5085715" y="2454275"/>
            <a:ext cx="0" cy="2123440"/>
          </a:xfrm>
          <a:prstGeom prst="straightConnector1">
            <a:avLst/>
          </a:prstGeom>
          <a:ln w="12700">
            <a:solidFill>
              <a:srgbClr val="A8E0D1"/>
            </a:solidFill>
            <a:tailEnd type="arrow"/>
          </a:ln>
        </p:spPr>
        <p:style>
          <a:lnRef idx="1">
            <a:srgbClr val="EDBD67"/>
          </a:lnRef>
          <a:fillRef idx="0">
            <a:srgbClr val="EDBD67"/>
          </a:fillRef>
          <a:effectRef idx="0">
            <a:srgbClr val="EDBD67"/>
          </a:effectRef>
          <a:fontRef idx="minor">
            <a:srgbClr val="000000"/>
          </a:fontRef>
        </p:style>
      </p:cxnSp>
      <p:cxnSp>
        <p:nvCxnSpPr>
          <p:cNvPr id="53" name="直接箭头连接符 52"/>
          <p:cNvCxnSpPr/>
          <p:nvPr>
            <p:custDataLst>
              <p:tags r:id="rId34"/>
            </p:custDataLst>
          </p:nvPr>
        </p:nvCxnSpPr>
        <p:spPr>
          <a:xfrm>
            <a:off x="6640830" y="2287270"/>
            <a:ext cx="11430" cy="575945"/>
          </a:xfrm>
          <a:prstGeom prst="straightConnector1">
            <a:avLst/>
          </a:prstGeom>
          <a:ln w="12700">
            <a:solidFill>
              <a:srgbClr val="E1D865"/>
            </a:solidFill>
            <a:tailEnd type="arrow"/>
          </a:ln>
        </p:spPr>
        <p:style>
          <a:lnRef idx="1">
            <a:srgbClr val="EDBD67"/>
          </a:lnRef>
          <a:fillRef idx="0">
            <a:srgbClr val="EDBD67"/>
          </a:fillRef>
          <a:effectRef idx="0">
            <a:srgbClr val="EDBD67"/>
          </a:effectRef>
          <a:fontRef idx="minor">
            <a:srgbClr val="000000"/>
          </a:fontRef>
        </p:style>
      </p:cxnSp>
      <p:cxnSp>
        <p:nvCxnSpPr>
          <p:cNvPr id="54" name="直接箭头连接符 53"/>
          <p:cNvCxnSpPr/>
          <p:nvPr>
            <p:custDataLst>
              <p:tags r:id="rId35"/>
            </p:custDataLst>
          </p:nvPr>
        </p:nvCxnSpPr>
        <p:spPr>
          <a:xfrm flipH="1">
            <a:off x="8429625" y="2141855"/>
            <a:ext cx="3810" cy="1976755"/>
          </a:xfrm>
          <a:prstGeom prst="straightConnector1">
            <a:avLst/>
          </a:prstGeom>
          <a:ln w="12700">
            <a:solidFill>
              <a:srgbClr val="CBE17B"/>
            </a:solidFill>
            <a:tailEnd type="arrow"/>
          </a:ln>
        </p:spPr>
        <p:style>
          <a:lnRef idx="1">
            <a:srgbClr val="EDBD67"/>
          </a:lnRef>
          <a:fillRef idx="0">
            <a:srgbClr val="EDBD67"/>
          </a:fillRef>
          <a:effectRef idx="0">
            <a:srgbClr val="EDBD67"/>
          </a:effectRef>
          <a:fontRef idx="minor">
            <a:srgbClr val="000000"/>
          </a:fontRef>
        </p:style>
      </p:cxnSp>
      <p:sp>
        <p:nvSpPr>
          <p:cNvPr id="59" name="文本框 58"/>
          <p:cNvSpPr txBox="1"/>
          <p:nvPr>
            <p:custDataLst>
              <p:tags r:id="rId36"/>
            </p:custDataLst>
          </p:nvPr>
        </p:nvSpPr>
        <p:spPr>
          <a:xfrm>
            <a:off x="4295140" y="1760220"/>
            <a:ext cx="1523365" cy="605155"/>
          </a:xfrm>
          <a:prstGeom prst="rect">
            <a:avLst/>
          </a:prstGeom>
          <a:noFill/>
        </p:spPr>
        <p:txBody>
          <a:bodyPr wrap="square" bIns="0" rtlCol="0">
            <a:normAutofit/>
          </a:bodyPr>
          <a:p>
            <a:pPr algn="ctr" fontAlgn="auto"/>
            <a:r>
              <a:rPr lang="en-US" altLang="zh-CN" sz="3200" spc="300">
                <a:solidFill>
                  <a:srgbClr val="A8E0D1">
                    <a:lumMod val="50000"/>
                  </a:srgbClr>
                </a:solidFill>
                <a:latin typeface="思源黑体 CN Heavy" panose="020B0A00000000000000" charset="-122"/>
                <a:ea typeface="思源黑体 CN Heavy" panose="020B0A00000000000000" charset="-122"/>
              </a:rPr>
              <a:t>02</a:t>
            </a:r>
            <a:endParaRPr lang="en-US" altLang="zh-CN" sz="3200" spc="300">
              <a:solidFill>
                <a:srgbClr val="A8E0D1">
                  <a:lumMod val="50000"/>
                </a:srgbClr>
              </a:solidFill>
              <a:latin typeface="思源黑体 CN Heavy" panose="020B0A00000000000000" charset="-122"/>
              <a:ea typeface="思源黑体 CN Heavy" panose="020B0A00000000000000" charset="-122"/>
            </a:endParaRPr>
          </a:p>
        </p:txBody>
      </p:sp>
      <p:sp>
        <p:nvSpPr>
          <p:cNvPr id="60" name="文本框 59"/>
          <p:cNvSpPr txBox="1"/>
          <p:nvPr>
            <p:custDataLst>
              <p:tags r:id="rId37"/>
            </p:custDataLst>
          </p:nvPr>
        </p:nvSpPr>
        <p:spPr>
          <a:xfrm>
            <a:off x="5818505" y="1577340"/>
            <a:ext cx="1645285" cy="605155"/>
          </a:xfrm>
          <a:prstGeom prst="rect">
            <a:avLst/>
          </a:prstGeom>
          <a:noFill/>
        </p:spPr>
        <p:txBody>
          <a:bodyPr wrap="square" bIns="0" rtlCol="0">
            <a:normAutofit/>
          </a:bodyPr>
          <a:p>
            <a:pPr algn="ctr" fontAlgn="auto"/>
            <a:r>
              <a:rPr lang="en-US" altLang="zh-CN" sz="3200" spc="300">
                <a:solidFill>
                  <a:srgbClr val="E1D865">
                    <a:lumMod val="50000"/>
                  </a:srgbClr>
                </a:solidFill>
                <a:latin typeface="思源黑体 CN Heavy" panose="020B0A00000000000000" charset="-122"/>
                <a:ea typeface="思源黑体 CN Heavy" panose="020B0A00000000000000" charset="-122"/>
              </a:rPr>
              <a:t>03</a:t>
            </a:r>
            <a:endParaRPr lang="en-US" altLang="zh-CN" sz="3200" spc="300">
              <a:solidFill>
                <a:srgbClr val="E1D865">
                  <a:lumMod val="50000"/>
                </a:srgbClr>
              </a:solidFill>
              <a:latin typeface="思源黑体 CN Heavy" panose="020B0A00000000000000" charset="-122"/>
              <a:ea typeface="思源黑体 CN Heavy" panose="020B0A00000000000000" charset="-122"/>
            </a:endParaRPr>
          </a:p>
        </p:txBody>
      </p:sp>
      <p:sp>
        <p:nvSpPr>
          <p:cNvPr id="61" name="文本框 60"/>
          <p:cNvSpPr txBox="1"/>
          <p:nvPr>
            <p:custDataLst>
              <p:tags r:id="rId38"/>
            </p:custDataLst>
          </p:nvPr>
        </p:nvSpPr>
        <p:spPr>
          <a:xfrm>
            <a:off x="7465060" y="1835150"/>
            <a:ext cx="1614805" cy="605155"/>
          </a:xfrm>
          <a:prstGeom prst="rect">
            <a:avLst/>
          </a:prstGeom>
          <a:noFill/>
        </p:spPr>
        <p:txBody>
          <a:bodyPr wrap="square" bIns="0" rtlCol="0">
            <a:normAutofit/>
          </a:bodyPr>
          <a:p>
            <a:pPr algn="ctr" fontAlgn="auto"/>
            <a:r>
              <a:rPr lang="en-US" altLang="zh-CN" sz="3200" spc="300">
                <a:solidFill>
                  <a:srgbClr val="CBE17B">
                    <a:lumMod val="50000"/>
                  </a:srgbClr>
                </a:solidFill>
                <a:latin typeface="思源黑体 CN Heavy" panose="020B0A00000000000000" charset="-122"/>
                <a:ea typeface="思源黑体 CN Heavy" panose="020B0A00000000000000" charset="-122"/>
              </a:rPr>
              <a:t>04</a:t>
            </a:r>
            <a:endParaRPr lang="en-US" altLang="zh-CN" sz="3200" spc="300">
              <a:solidFill>
                <a:srgbClr val="CBE17B">
                  <a:lumMod val="50000"/>
                </a:srgbClr>
              </a:solidFill>
              <a:latin typeface="思源黑体 CN Heavy" panose="020B0A00000000000000" charset="-122"/>
              <a:ea typeface="思源黑体 CN Heavy" panose="020B0A00000000000000" charset="-122"/>
            </a:endParaRPr>
          </a:p>
        </p:txBody>
      </p:sp>
    </p:spTree>
    <p:custDataLst>
      <p:tags r:id="rId3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nvPr>
        </p:nvSpPr>
        <p:spPr>
          <a:xfrm>
            <a:off x="380365" y="656590"/>
            <a:ext cx="10467975" cy="1072515"/>
          </a:xfrm>
        </p:spPr>
        <p:txBody>
          <a:bodyPr/>
          <a:p>
            <a:r>
              <a:rPr lang="zh-CN" altLang="en-US"/>
              <a:t>二、学前教育工作评价的内容</a:t>
            </a:r>
            <a:endParaRPr lang="zh-CN" altLang="en-US"/>
          </a:p>
        </p:txBody>
      </p:sp>
      <p:pic>
        <p:nvPicPr>
          <p:cNvPr id="135" name="图片 134" descr="哈哈哈哈哈"/>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5655945" y="2921000"/>
            <a:ext cx="939800" cy="871220"/>
          </a:xfrm>
          <a:prstGeom prst="rect">
            <a:avLst/>
          </a:prstGeom>
        </p:spPr>
      </p:pic>
      <p:sp>
        <p:nvSpPr>
          <p:cNvPr id="131" name="空心弧 130"/>
          <p:cNvSpPr/>
          <p:nvPr>
            <p:custDataLst>
              <p:tags r:id="rId4"/>
            </p:custDataLst>
          </p:nvPr>
        </p:nvSpPr>
        <p:spPr>
          <a:xfrm rot="14700000">
            <a:off x="4711700" y="2018665"/>
            <a:ext cx="2835275" cy="2851150"/>
          </a:xfrm>
          <a:prstGeom prst="blockArc">
            <a:avLst>
              <a:gd name="adj1" fmla="val 8285871"/>
              <a:gd name="adj2" fmla="val 16215161"/>
              <a:gd name="adj3" fmla="val 33827"/>
            </a:avLst>
          </a:prstGeom>
          <a:solidFill>
            <a:srgbClr val="F7B802">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000000"/>
              </a:solidFill>
            </a:endParaRPr>
          </a:p>
        </p:txBody>
      </p:sp>
      <p:sp>
        <p:nvSpPr>
          <p:cNvPr id="132" name="空心弧 131"/>
          <p:cNvSpPr/>
          <p:nvPr>
            <p:custDataLst>
              <p:tags r:id="rId5"/>
            </p:custDataLst>
          </p:nvPr>
        </p:nvSpPr>
        <p:spPr>
          <a:xfrm flipH="1">
            <a:off x="4886325" y="1861185"/>
            <a:ext cx="2758440" cy="2758440"/>
          </a:xfrm>
          <a:prstGeom prst="blockArc">
            <a:avLst>
              <a:gd name="adj1" fmla="val 9458576"/>
              <a:gd name="adj2" fmla="val 16194937"/>
              <a:gd name="adj3" fmla="val 34369"/>
            </a:avLst>
          </a:prstGeom>
          <a:solidFill>
            <a:srgbClr val="FFA100"/>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000000"/>
              </a:solidFill>
            </a:endParaRPr>
          </a:p>
        </p:txBody>
      </p:sp>
      <p:sp>
        <p:nvSpPr>
          <p:cNvPr id="49" name="文本框 48"/>
          <p:cNvSpPr txBox="1"/>
          <p:nvPr>
            <p:custDataLst>
              <p:tags r:id="rId6"/>
            </p:custDataLst>
          </p:nvPr>
        </p:nvSpPr>
        <p:spPr>
          <a:xfrm>
            <a:off x="380365" y="3325495"/>
            <a:ext cx="4055110" cy="1601470"/>
          </a:xfrm>
          <a:prstGeom prst="rect">
            <a:avLst/>
          </a:prstGeom>
          <a:noFill/>
        </p:spPr>
        <p:txBody>
          <a:bodyPr wrap="square" rtlCol="0">
            <a:noAutofit/>
          </a:bodyPr>
          <a:p>
            <a:pPr algn="r" fontAlgn="auto">
              <a:lnSpc>
                <a:spcPct val="130000"/>
              </a:lnSpc>
              <a:spcAft>
                <a:spcPts val="1000"/>
              </a:spcAft>
            </a:pPr>
            <a:r>
              <a:rPr lang="zh-CN" altLang="en-US" sz="1500">
                <a:solidFill>
                  <a:srgbClr val="000000">
                    <a:lumMod val="75000"/>
                    <a:lumOff val="25000"/>
                  </a:srgbClr>
                </a:solidFill>
                <a:uFillTx/>
                <a:latin typeface="微软雅黑" panose="020B0503020204020204" pitchFamily="34" charset="-122"/>
                <a:ea typeface="Microsoft YaHei Regular" panose="020B0503020204020204" charset="-122"/>
              </a:rPr>
              <a:t>对幼儿的评价是学前教育评价的重要组成部分，是幼儿园日常工作的基本内容之一。它是以幼儿为对象的教育评价，是依据一定的价值标准对幼儿的学业成就、个性发展、品德状况、体质体能等方面进行价值判断的过程。</a:t>
            </a:r>
            <a:endParaRPr lang="zh-CN" altLang="en-US" sz="1500">
              <a:solidFill>
                <a:srgbClr val="000000">
                  <a:lumMod val="75000"/>
                  <a:lumOff val="25000"/>
                </a:srgbClr>
              </a:solidFill>
              <a:uFillTx/>
              <a:latin typeface="微软雅黑" panose="020B0503020204020204" pitchFamily="34" charset="-122"/>
              <a:ea typeface="Microsoft YaHei Regular" panose="020B0503020204020204" charset="-122"/>
            </a:endParaRPr>
          </a:p>
        </p:txBody>
      </p:sp>
      <p:sp>
        <p:nvSpPr>
          <p:cNvPr id="50" name="文本框 49"/>
          <p:cNvSpPr txBox="1"/>
          <p:nvPr>
            <p:custDataLst>
              <p:tags r:id="rId7"/>
            </p:custDataLst>
          </p:nvPr>
        </p:nvSpPr>
        <p:spPr>
          <a:xfrm>
            <a:off x="1353820" y="2926715"/>
            <a:ext cx="3081655" cy="398780"/>
          </a:xfrm>
          <a:prstGeom prst="rect">
            <a:avLst/>
          </a:prstGeom>
          <a:noFill/>
        </p:spPr>
        <p:txBody>
          <a:bodyPr wrap="square" bIns="0" rtlCol="0">
            <a:noAutofit/>
          </a:bodyPr>
          <a:p>
            <a:pPr algn="r"/>
            <a:r>
              <a:rPr lang="zh-CN" altLang="en-US" b="1" spc="100">
                <a:solidFill>
                  <a:srgbClr val="7578EC"/>
                </a:solidFill>
                <a:latin typeface="Microsoft YaHei Bold" panose="020B0703020204020201" charset="-122"/>
                <a:ea typeface="Microsoft YaHei Bold" panose="020B0703020204020201" charset="-122"/>
              </a:rPr>
              <a:t>（一）对幼儿的评价</a:t>
            </a:r>
            <a:endParaRPr lang="zh-CN" altLang="en-US" b="1" spc="100">
              <a:solidFill>
                <a:srgbClr val="7578EC"/>
              </a:solidFill>
              <a:latin typeface="Microsoft YaHei Bold" panose="020B0703020204020201" charset="-122"/>
              <a:ea typeface="Microsoft YaHei Bold" panose="020B0703020204020201" charset="-122"/>
            </a:endParaRPr>
          </a:p>
        </p:txBody>
      </p:sp>
      <p:sp>
        <p:nvSpPr>
          <p:cNvPr id="53" name="文本框 52"/>
          <p:cNvSpPr txBox="1"/>
          <p:nvPr>
            <p:custDataLst>
              <p:tags r:id="rId8"/>
            </p:custDataLst>
          </p:nvPr>
        </p:nvSpPr>
        <p:spPr>
          <a:xfrm>
            <a:off x="3642360" y="5408295"/>
            <a:ext cx="5126990" cy="970915"/>
          </a:xfrm>
          <a:prstGeom prst="rect">
            <a:avLst/>
          </a:prstGeom>
          <a:noFill/>
        </p:spPr>
        <p:txBody>
          <a:bodyPr wrap="square" rtlCol="0">
            <a:noAutofit/>
          </a:bodyPr>
          <a:p>
            <a:pPr lvl="0" algn="ctr">
              <a:lnSpc>
                <a:spcPct val="130000"/>
              </a:lnSpc>
              <a:spcAft>
                <a:spcPts val="1000"/>
              </a:spcAft>
              <a:buClrTx/>
              <a:buSzTx/>
              <a:buFontTx/>
            </a:pPr>
            <a:r>
              <a:rPr lang="zh-CN" altLang="en-US" sz="1500">
                <a:solidFill>
                  <a:srgbClr val="000000">
                    <a:lumMod val="75000"/>
                    <a:lumOff val="25000"/>
                  </a:srgbClr>
                </a:solidFill>
                <a:uFillTx/>
                <a:latin typeface="微软雅黑" panose="020B0503020204020204" pitchFamily="34" charset="-122"/>
                <a:ea typeface="Microsoft YaHei Regular" panose="020B0503020204020204" charset="-122"/>
                <a:sym typeface="+mn-ea"/>
              </a:rPr>
              <a:t>教师是幼儿园教育工作的组织者，其教育观念、基本素质、教育行为是影响教育质量的关键因素。有关幼儿教师评价的研究可分为行政性考评和发展性评价两大类。</a:t>
            </a:r>
            <a:endParaRPr lang="zh-CN" altLang="en-US" sz="1500">
              <a:solidFill>
                <a:srgbClr val="000000">
                  <a:lumMod val="75000"/>
                  <a:lumOff val="25000"/>
                </a:srgbClr>
              </a:solidFill>
              <a:uFillTx/>
              <a:latin typeface="微软雅黑" panose="020B0503020204020204" pitchFamily="34" charset="-122"/>
              <a:ea typeface="Microsoft YaHei Regular" panose="020B0503020204020204" charset="-122"/>
              <a:sym typeface="+mn-ea"/>
            </a:endParaRPr>
          </a:p>
        </p:txBody>
      </p:sp>
      <p:sp>
        <p:nvSpPr>
          <p:cNvPr id="54" name="文本框 53"/>
          <p:cNvSpPr txBox="1"/>
          <p:nvPr>
            <p:custDataLst>
              <p:tags r:id="rId9"/>
            </p:custDataLst>
          </p:nvPr>
        </p:nvSpPr>
        <p:spPr>
          <a:xfrm>
            <a:off x="4572000" y="5009515"/>
            <a:ext cx="3267710" cy="398780"/>
          </a:xfrm>
          <a:prstGeom prst="rect">
            <a:avLst/>
          </a:prstGeom>
          <a:noFill/>
        </p:spPr>
        <p:txBody>
          <a:bodyPr wrap="square" bIns="0" rtlCol="0">
            <a:noAutofit/>
          </a:bodyPr>
          <a:p>
            <a:pPr algn="ctr"/>
            <a:r>
              <a:rPr lang="zh-CN" altLang="en-US" b="1" spc="100">
                <a:solidFill>
                  <a:srgbClr val="F7B802"/>
                </a:solidFill>
                <a:latin typeface="Microsoft YaHei Bold" panose="020B0703020204020201" charset="-122"/>
                <a:ea typeface="Microsoft YaHei Bold" panose="020B0703020204020201" charset="-122"/>
              </a:rPr>
              <a:t>（二）对教师的评价</a:t>
            </a:r>
            <a:endParaRPr lang="zh-CN" altLang="en-US" b="1" spc="100">
              <a:solidFill>
                <a:srgbClr val="F7B802"/>
              </a:solidFill>
              <a:latin typeface="Microsoft YaHei Bold" panose="020B0703020204020201" charset="-122"/>
              <a:ea typeface="Microsoft YaHei Bold" panose="020B0703020204020201" charset="-122"/>
            </a:endParaRPr>
          </a:p>
        </p:txBody>
      </p:sp>
      <p:sp>
        <p:nvSpPr>
          <p:cNvPr id="59" name="文本框 58"/>
          <p:cNvSpPr txBox="1"/>
          <p:nvPr>
            <p:custDataLst>
              <p:tags r:id="rId10"/>
            </p:custDataLst>
          </p:nvPr>
        </p:nvSpPr>
        <p:spPr>
          <a:xfrm>
            <a:off x="7854315" y="3325495"/>
            <a:ext cx="4054475" cy="971550"/>
          </a:xfrm>
          <a:prstGeom prst="rect">
            <a:avLst/>
          </a:prstGeom>
          <a:noFill/>
        </p:spPr>
        <p:txBody>
          <a:bodyPr wrap="square" rtlCol="0">
            <a:noAutofit/>
          </a:bodyPr>
          <a:p>
            <a:pPr lvl="0" algn="ctr">
              <a:lnSpc>
                <a:spcPct val="130000"/>
              </a:lnSpc>
              <a:spcAft>
                <a:spcPts val="1000"/>
              </a:spcAft>
              <a:buClrTx/>
              <a:buSzTx/>
              <a:buFontTx/>
            </a:pPr>
            <a:r>
              <a:rPr lang="zh-CN" altLang="en-US" sz="1500">
                <a:solidFill>
                  <a:srgbClr val="000000">
                    <a:lumMod val="75000"/>
                    <a:lumOff val="25000"/>
                  </a:srgbClr>
                </a:solidFill>
                <a:uFillTx/>
                <a:latin typeface="微软雅黑" panose="020B0503020204020204" pitchFamily="34" charset="-122"/>
                <a:ea typeface="Microsoft YaHei Regular" panose="020B0503020204020204" charset="-122"/>
                <a:sym typeface="+mn-ea"/>
              </a:rPr>
              <a:t>在我国，托幼机构实施分类定级的验收方法，其评价标准通常由从业人员素质标准、工作人员职责标准、效率标准和效果标准四类构成。</a:t>
            </a:r>
            <a:endParaRPr lang="zh-CN" altLang="en-US" sz="1500">
              <a:solidFill>
                <a:srgbClr val="000000">
                  <a:lumMod val="75000"/>
                  <a:lumOff val="25000"/>
                </a:srgbClr>
              </a:solidFill>
              <a:uFillTx/>
              <a:latin typeface="微软雅黑" panose="020B0503020204020204" pitchFamily="34" charset="-122"/>
              <a:ea typeface="Microsoft YaHei Regular" panose="020B0503020204020204" charset="-122"/>
              <a:sym typeface="+mn-ea"/>
            </a:endParaRPr>
          </a:p>
        </p:txBody>
      </p:sp>
      <p:sp>
        <p:nvSpPr>
          <p:cNvPr id="60" name="文本框 59"/>
          <p:cNvSpPr txBox="1"/>
          <p:nvPr>
            <p:custDataLst>
              <p:tags r:id="rId11"/>
            </p:custDataLst>
          </p:nvPr>
        </p:nvSpPr>
        <p:spPr>
          <a:xfrm>
            <a:off x="7854315" y="2926715"/>
            <a:ext cx="3894455" cy="398780"/>
          </a:xfrm>
          <a:prstGeom prst="rect">
            <a:avLst/>
          </a:prstGeom>
          <a:noFill/>
        </p:spPr>
        <p:txBody>
          <a:bodyPr wrap="square" bIns="0" rtlCol="0">
            <a:noAutofit/>
          </a:bodyPr>
          <a:p>
            <a:pPr algn="l"/>
            <a:r>
              <a:rPr lang="zh-CN" altLang="en-US" b="1" spc="100">
                <a:solidFill>
                  <a:srgbClr val="FFA100"/>
                </a:solidFill>
                <a:latin typeface="Microsoft YaHei Bold" panose="020B0703020204020201" charset="-122"/>
                <a:ea typeface="Microsoft YaHei Bold" panose="020B0703020204020201" charset="-122"/>
              </a:rPr>
              <a:t>（三）对托幼机构教育质量的评价</a:t>
            </a:r>
            <a:endParaRPr lang="zh-CN" altLang="en-US" b="1" spc="100">
              <a:solidFill>
                <a:srgbClr val="FFA100"/>
              </a:solidFill>
              <a:latin typeface="Microsoft YaHei Bold" panose="020B0703020204020201" charset="-122"/>
              <a:ea typeface="Microsoft YaHei Bold" panose="020B0703020204020201" charset="-122"/>
            </a:endParaRPr>
          </a:p>
        </p:txBody>
      </p:sp>
      <p:sp>
        <p:nvSpPr>
          <p:cNvPr id="74" name="文本框 73"/>
          <p:cNvSpPr txBox="1"/>
          <p:nvPr>
            <p:custDataLst>
              <p:tags r:id="rId12"/>
            </p:custDataLst>
          </p:nvPr>
        </p:nvSpPr>
        <p:spPr>
          <a:xfrm>
            <a:off x="5679758" y="3002280"/>
            <a:ext cx="892175" cy="617220"/>
          </a:xfrm>
          <a:prstGeom prst="rect">
            <a:avLst/>
          </a:prstGeom>
          <a:noFill/>
          <a:ln w="9525">
            <a:noFill/>
          </a:ln>
        </p:spPr>
        <p:txBody>
          <a:bodyPr wrap="square" bIns="0"/>
          <a:p>
            <a:pPr indent="0" algn="ctr"/>
            <a:r>
              <a:rPr lang="zh-CN" altLang="en-US" b="0" spc="300">
                <a:solidFill>
                  <a:srgbClr val="7578EC"/>
                </a:solidFill>
                <a:uFillTx/>
                <a:latin typeface="思源黑体 CN Bold" panose="020B0800000000000000" charset="-122"/>
                <a:ea typeface="思源黑体 CN Bold" panose="020B0800000000000000" charset="-122"/>
              </a:rPr>
              <a:t>添加标题</a:t>
            </a:r>
            <a:endParaRPr lang="zh-CN" altLang="en-US" b="0" spc="300">
              <a:solidFill>
                <a:srgbClr val="7578EC"/>
              </a:solidFill>
              <a:uFillTx/>
              <a:latin typeface="思源黑体 CN Bold" panose="020B0800000000000000" charset="-122"/>
              <a:ea typeface="思源黑体 CN Bold" panose="020B0800000000000000" charset="-122"/>
            </a:endParaRPr>
          </a:p>
        </p:txBody>
      </p:sp>
      <p:sp>
        <p:nvSpPr>
          <p:cNvPr id="2" name="空心弧 1"/>
          <p:cNvSpPr/>
          <p:nvPr>
            <p:custDataLst>
              <p:tags r:id="rId13"/>
            </p:custDataLst>
          </p:nvPr>
        </p:nvSpPr>
        <p:spPr>
          <a:xfrm>
            <a:off x="4617720" y="1861185"/>
            <a:ext cx="2758440" cy="2758440"/>
          </a:xfrm>
          <a:prstGeom prst="blockArc">
            <a:avLst>
              <a:gd name="adj1" fmla="val 9458576"/>
              <a:gd name="adj2" fmla="val 16194937"/>
              <a:gd name="adj3" fmla="val 34369"/>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000000"/>
              </a:solidFill>
            </a:endParaRPr>
          </a:p>
        </p:txBody>
      </p:sp>
      <p:pic>
        <p:nvPicPr>
          <p:cNvPr id="13" name="图片 12" descr="32313538333630393b32313538333731303bbdbbd7f7d2b5"/>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6671310" y="2435860"/>
            <a:ext cx="467995" cy="467995"/>
          </a:xfrm>
          <a:prstGeom prst="rect">
            <a:avLst/>
          </a:prstGeom>
        </p:spPr>
      </p:pic>
      <p:pic>
        <p:nvPicPr>
          <p:cNvPr id="15" name="图片 14" descr="32313538333630393b32313538333731333bbdb1d1a7bdf0"/>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019040" y="2518410"/>
            <a:ext cx="467995" cy="467995"/>
          </a:xfrm>
          <a:prstGeom prst="rect">
            <a:avLst/>
          </a:prstGeom>
        </p:spPr>
      </p:pic>
      <p:sp>
        <p:nvSpPr>
          <p:cNvPr id="18" name="空心弧 17"/>
          <p:cNvSpPr/>
          <p:nvPr>
            <p:custDataLst>
              <p:tags r:id="rId20"/>
            </p:custDataLst>
          </p:nvPr>
        </p:nvSpPr>
        <p:spPr>
          <a:xfrm>
            <a:off x="4507230" y="1766570"/>
            <a:ext cx="2833370" cy="2989580"/>
          </a:xfrm>
          <a:prstGeom prst="blockArc">
            <a:avLst>
              <a:gd name="adj1" fmla="val 9595375"/>
              <a:gd name="adj2" fmla="val 16341262"/>
              <a:gd name="adj3" fmla="val 899"/>
            </a:avLst>
          </a:prstGeom>
          <a:solidFill>
            <a:srgbClr val="7578EC">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000000"/>
              </a:solidFill>
            </a:endParaRPr>
          </a:p>
        </p:txBody>
      </p:sp>
      <p:sp>
        <p:nvSpPr>
          <p:cNvPr id="19" name="等腰三角形 18"/>
          <p:cNvSpPr/>
          <p:nvPr>
            <p:custDataLst>
              <p:tags r:id="rId21"/>
            </p:custDataLst>
          </p:nvPr>
        </p:nvSpPr>
        <p:spPr>
          <a:xfrm rot="9000000">
            <a:off x="4561840" y="3728720"/>
            <a:ext cx="100330" cy="86360"/>
          </a:xfrm>
          <a:prstGeom prst="triangle">
            <a:avLst/>
          </a:prstGeom>
          <a:solidFill>
            <a:srgbClr val="7578EC">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5" name="等腰三角形 34"/>
          <p:cNvSpPr/>
          <p:nvPr>
            <p:custDataLst>
              <p:tags r:id="rId22"/>
            </p:custDataLst>
          </p:nvPr>
        </p:nvSpPr>
        <p:spPr>
          <a:xfrm rot="12600000">
            <a:off x="7601585" y="3709670"/>
            <a:ext cx="100330" cy="86360"/>
          </a:xfrm>
          <a:prstGeom prst="triangle">
            <a:avLst/>
          </a:prstGeom>
          <a:solidFill>
            <a:srgbClr val="FFA100">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pic>
        <p:nvPicPr>
          <p:cNvPr id="16" name="图片 15" descr="32313538333630393b32313538333731353bd1a7cfb0d6facad6"/>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5895340" y="4109720"/>
            <a:ext cx="467995" cy="467995"/>
          </a:xfrm>
          <a:prstGeom prst="rect">
            <a:avLst/>
          </a:prstGeom>
        </p:spPr>
      </p:pic>
      <p:sp>
        <p:nvSpPr>
          <p:cNvPr id="133" name="空心弧 132"/>
          <p:cNvSpPr/>
          <p:nvPr>
            <p:custDataLst>
              <p:tags r:id="rId26"/>
            </p:custDataLst>
          </p:nvPr>
        </p:nvSpPr>
        <p:spPr>
          <a:xfrm rot="15060000">
            <a:off x="4804410" y="2113915"/>
            <a:ext cx="2720340" cy="2972435"/>
          </a:xfrm>
          <a:prstGeom prst="blockArc">
            <a:avLst>
              <a:gd name="adj1" fmla="val 7685445"/>
              <a:gd name="adj2" fmla="val 16132832"/>
              <a:gd name="adj3" fmla="val 851"/>
            </a:avLst>
          </a:prstGeom>
          <a:solidFill>
            <a:srgbClr val="F7B802">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000000"/>
              </a:solidFill>
            </a:endParaRPr>
          </a:p>
        </p:txBody>
      </p:sp>
      <p:sp>
        <p:nvSpPr>
          <p:cNvPr id="134" name="空心弧 133"/>
          <p:cNvSpPr/>
          <p:nvPr>
            <p:custDataLst>
              <p:tags r:id="rId27"/>
            </p:custDataLst>
          </p:nvPr>
        </p:nvSpPr>
        <p:spPr>
          <a:xfrm flipH="1">
            <a:off x="4923790" y="1766570"/>
            <a:ext cx="2833370" cy="2989580"/>
          </a:xfrm>
          <a:prstGeom prst="blockArc">
            <a:avLst>
              <a:gd name="adj1" fmla="val 9595375"/>
              <a:gd name="adj2" fmla="val 16341262"/>
              <a:gd name="adj3" fmla="val 899"/>
            </a:avLst>
          </a:prstGeom>
          <a:solidFill>
            <a:srgbClr val="F18703">
              <a:lumMod val="40000"/>
              <a:lumOff val="6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000000"/>
              </a:solidFill>
            </a:endParaRPr>
          </a:p>
        </p:txBody>
      </p:sp>
    </p:spTree>
    <p:custDataLst>
      <p:tags r:id="rId2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138805" y="2767965"/>
            <a:ext cx="5914390" cy="1322070"/>
          </a:xfrm>
          <a:prstGeom prst="rect">
            <a:avLst/>
          </a:prstGeom>
          <a:noFill/>
        </p:spPr>
        <p:txBody>
          <a:bodyPr wrap="square" rtlCol="0" anchor="ctr" anchorCtr="0">
            <a:spAutoFit/>
          </a:bodyPr>
          <a:p>
            <a:pPr algn="ctr"/>
            <a:r>
              <a:rPr lang="zh-CN" altLang="en-US" sz="4000">
                <a:latin typeface="方正艺黑简体" panose="03000509000000000000" charset="-122"/>
                <a:ea typeface="方正艺黑简体" panose="03000509000000000000" charset="-122"/>
              </a:rPr>
              <a:t>任务</a:t>
            </a:r>
            <a:r>
              <a:rPr lang="zh-CN" altLang="en-US" sz="4000">
                <a:latin typeface="方正艺黑简体" panose="03000509000000000000" charset="-122"/>
                <a:ea typeface="方正艺黑简体" panose="03000509000000000000" charset="-122"/>
              </a:rPr>
              <a:t>三</a:t>
            </a:r>
            <a:endParaRPr lang="zh-CN" altLang="en-US" sz="4000">
              <a:latin typeface="方正艺黑简体" panose="03000509000000000000" charset="-122"/>
              <a:ea typeface="方正艺黑简体" panose="03000509000000000000" charset="-122"/>
            </a:endParaRPr>
          </a:p>
          <a:p>
            <a:pPr algn="ctr"/>
            <a:r>
              <a:rPr lang="zh-CN" altLang="en-US" sz="4000">
                <a:latin typeface="方正艺黑简体" panose="03000509000000000000" charset="-122"/>
                <a:ea typeface="方正艺黑简体" panose="03000509000000000000" charset="-122"/>
              </a:rPr>
              <a:t>学前教育工作评价的实施</a:t>
            </a:r>
            <a:endParaRPr lang="zh-CN" altLang="en-US" sz="4000">
              <a:latin typeface="方正艺黑简体" panose="03000509000000000000" charset="-122"/>
              <a:ea typeface="方正艺黑简体" panose="03000509000000000000" charset="-122"/>
            </a:endParaRPr>
          </a:p>
        </p:txBody>
      </p:sp>
    </p:spTree>
    <p:custDataLst>
      <p:tags r:id="rId1"/>
    </p:custDataLst>
  </p:cSld>
  <p:clrMapOvr>
    <a:masterClrMapping/>
  </p:clrMapOvr>
  <p:transition spd="slow" advTm="3000"/>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标题 7"/>
          <p:cNvSpPr>
            <a:spLocks noGrp="1"/>
          </p:cNvSpPr>
          <p:nvPr>
            <p:ph type="title"/>
          </p:nvPr>
        </p:nvSpPr>
        <p:spPr>
          <a:xfrm>
            <a:off x="474980" y="709295"/>
            <a:ext cx="11241405" cy="1147445"/>
          </a:xfrm>
        </p:spPr>
        <p:txBody>
          <a:bodyPr/>
          <a:p>
            <a:r>
              <a:rPr lang="zh-CN" altLang="en-US"/>
              <a:t>一、学前教育工作评价方案设计</a:t>
            </a:r>
            <a:endParaRPr lang="zh-CN" altLang="en-US"/>
          </a:p>
        </p:txBody>
      </p:sp>
      <p:sp>
        <p:nvSpPr>
          <p:cNvPr id="17" name="六边形 16"/>
          <p:cNvSpPr/>
          <p:nvPr>
            <p:custDataLst>
              <p:tags r:id="rId1"/>
            </p:custDataLst>
          </p:nvPr>
        </p:nvSpPr>
        <p:spPr>
          <a:xfrm rot="16200000">
            <a:off x="6036945" y="3237865"/>
            <a:ext cx="1576705" cy="1358265"/>
          </a:xfrm>
          <a:prstGeom prst="hexagon">
            <a:avLst>
              <a:gd name="adj" fmla="val 29236"/>
              <a:gd name="vf" fmla="val 115470"/>
            </a:avLst>
          </a:prstGeom>
          <a:ln>
            <a:noFill/>
          </a:ln>
        </p:spPr>
        <p:style>
          <a:lnRef idx="2">
            <a:srgbClr val="9F92B0">
              <a:shade val="50000"/>
            </a:srgbClr>
          </a:lnRef>
          <a:fillRef idx="1">
            <a:srgbClr val="9F92B0"/>
          </a:fillRef>
          <a:effectRef idx="0">
            <a:srgbClr val="9F92B0"/>
          </a:effectRef>
          <a:fontRef idx="minor">
            <a:srgbClr val="FFFFFF"/>
          </a:fontRef>
        </p:style>
        <p:txBody>
          <a:bodyPr rtlCol="0" anchor="ctr"/>
          <a:p>
            <a:pPr algn="ctr"/>
            <a:endParaRPr lang="zh-CN" altLang="en-US"/>
          </a:p>
        </p:txBody>
      </p:sp>
      <p:sp>
        <p:nvSpPr>
          <p:cNvPr id="39" name="椭圆 38"/>
          <p:cNvSpPr/>
          <p:nvPr>
            <p:custDataLst>
              <p:tags r:id="rId2"/>
            </p:custDataLst>
          </p:nvPr>
        </p:nvSpPr>
        <p:spPr>
          <a:xfrm>
            <a:off x="6985000" y="4329430"/>
            <a:ext cx="375920" cy="375920"/>
          </a:xfrm>
          <a:prstGeom prst="ellipse">
            <a:avLst/>
          </a:prstGeom>
          <a:solidFill>
            <a:srgbClr val="FFFFFF"/>
          </a:solidFill>
          <a:ln>
            <a:solidFill>
              <a:srgbClr val="FFFFFF">
                <a:lumMod val="85000"/>
              </a:srgbClr>
            </a:solid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45" name="文本框 44"/>
          <p:cNvSpPr txBox="1"/>
          <p:nvPr>
            <p:custDataLst>
              <p:tags r:id="rId3"/>
            </p:custDataLst>
          </p:nvPr>
        </p:nvSpPr>
        <p:spPr>
          <a:xfrm>
            <a:off x="7012940" y="4337050"/>
            <a:ext cx="320040" cy="368300"/>
          </a:xfrm>
          <a:prstGeom prst="rect">
            <a:avLst/>
          </a:prstGeom>
          <a:noFill/>
        </p:spPr>
        <p:txBody>
          <a:bodyPr wrap="none" rtlCol="0">
            <a:normAutofit fontScale="90000"/>
          </a:bodyPr>
          <a:p>
            <a:r>
              <a:rPr lang="en-US" altLang="zh-CN">
                <a:solidFill>
                  <a:srgbClr val="000000">
                    <a:lumMod val="75000"/>
                    <a:lumOff val="25000"/>
                  </a:srgbClr>
                </a:solidFill>
                <a:latin typeface="思源黑体 CN Regular" panose="020B0500000000000000" charset="-122"/>
                <a:ea typeface="思源黑体 CN Regular" panose="020B0500000000000000" charset="-122"/>
              </a:rPr>
              <a:t>2</a:t>
            </a:r>
            <a:endParaRPr lang="en-US" altLang="zh-CN">
              <a:solidFill>
                <a:srgbClr val="000000">
                  <a:lumMod val="75000"/>
                  <a:lumOff val="25000"/>
                </a:srgbClr>
              </a:solidFill>
              <a:latin typeface="思源黑体 CN Regular" panose="020B0500000000000000" charset="-122"/>
              <a:ea typeface="思源黑体 CN Regular" panose="020B0500000000000000" charset="-122"/>
            </a:endParaRPr>
          </a:p>
        </p:txBody>
      </p:sp>
      <p:sp>
        <p:nvSpPr>
          <p:cNvPr id="53" name="文本框 52"/>
          <p:cNvSpPr txBox="1"/>
          <p:nvPr>
            <p:custDataLst>
              <p:tags r:id="rId4"/>
            </p:custDataLst>
          </p:nvPr>
        </p:nvSpPr>
        <p:spPr>
          <a:xfrm>
            <a:off x="7580630" y="3816350"/>
            <a:ext cx="3750310" cy="1689100"/>
          </a:xfrm>
          <a:prstGeom prst="rect">
            <a:avLst/>
          </a:prstGeom>
          <a:noFill/>
        </p:spPr>
        <p:txBody>
          <a:bodyPr wrap="square" rtlCol="0">
            <a:noAutofit/>
          </a:bodyPr>
          <a:p>
            <a:pPr fontAlgn="auto">
              <a:lnSpc>
                <a:spcPct val="110000"/>
              </a:lnSpc>
            </a:pPr>
            <a:r>
              <a:rPr lang="zh-CN" altLang="en-US" sz="1600" spc="150">
                <a:solidFill>
                  <a:srgbClr val="FFFFFF">
                    <a:lumMod val="50000"/>
                  </a:srgbClr>
                </a:solidFill>
                <a:uFillTx/>
                <a:latin typeface="Microsoft YaHei Regular" panose="020B0503020204020204" charset="-122"/>
                <a:ea typeface="Microsoft YaHei Regular" panose="020B0503020204020204" charset="-122"/>
              </a:rPr>
              <a:t>1. 明确评价目的</a:t>
            </a:r>
            <a:endParaRPr lang="zh-CN" altLang="en-US" sz="1600" spc="150">
              <a:solidFill>
                <a:srgbClr val="FFFFFF">
                  <a:lumMod val="50000"/>
                </a:srgbClr>
              </a:solidFill>
              <a:uFillTx/>
              <a:latin typeface="Microsoft YaHei Regular" panose="020B0503020204020204" charset="-122"/>
              <a:ea typeface="Microsoft YaHei Regular" panose="020B0503020204020204" charset="-122"/>
            </a:endParaRPr>
          </a:p>
          <a:p>
            <a:pPr fontAlgn="auto">
              <a:lnSpc>
                <a:spcPct val="110000"/>
              </a:lnSpc>
            </a:pPr>
            <a:r>
              <a:rPr lang="zh-CN" altLang="en-US" sz="1600" spc="150">
                <a:solidFill>
                  <a:srgbClr val="FFFFFF">
                    <a:lumMod val="50000"/>
                  </a:srgbClr>
                </a:solidFill>
                <a:uFillTx/>
                <a:latin typeface="Microsoft YaHei Regular" panose="020B0503020204020204" charset="-122"/>
                <a:ea typeface="Microsoft YaHei Regular" panose="020B0503020204020204" charset="-122"/>
              </a:rPr>
              <a:t>2. 选择并确定评价主体和评价对象</a:t>
            </a:r>
            <a:endParaRPr lang="zh-CN" altLang="en-US" sz="1600" spc="150">
              <a:solidFill>
                <a:srgbClr val="FFFFFF">
                  <a:lumMod val="50000"/>
                </a:srgbClr>
              </a:solidFill>
              <a:uFillTx/>
              <a:latin typeface="Microsoft YaHei Regular" panose="020B0503020204020204" charset="-122"/>
              <a:ea typeface="Microsoft YaHei Regular" panose="020B0503020204020204" charset="-122"/>
            </a:endParaRPr>
          </a:p>
          <a:p>
            <a:pPr fontAlgn="auto">
              <a:lnSpc>
                <a:spcPct val="110000"/>
              </a:lnSpc>
            </a:pPr>
            <a:r>
              <a:rPr lang="zh-CN" altLang="en-US" sz="1600" spc="150">
                <a:solidFill>
                  <a:srgbClr val="FFFFFF">
                    <a:lumMod val="50000"/>
                  </a:srgbClr>
                </a:solidFill>
                <a:uFillTx/>
                <a:latin typeface="Microsoft YaHei Regular" panose="020B0503020204020204" charset="-122"/>
                <a:ea typeface="Microsoft YaHei Regular" panose="020B0503020204020204" charset="-122"/>
              </a:rPr>
              <a:t>3. 建立评价指标体系</a:t>
            </a:r>
            <a:endParaRPr lang="zh-CN" altLang="en-US" sz="1600" spc="150">
              <a:solidFill>
                <a:srgbClr val="FFFFFF">
                  <a:lumMod val="50000"/>
                </a:srgbClr>
              </a:solidFill>
              <a:uFillTx/>
              <a:latin typeface="Microsoft YaHei Regular" panose="020B0503020204020204" charset="-122"/>
              <a:ea typeface="Microsoft YaHei Regular" panose="020B0503020204020204" charset="-122"/>
            </a:endParaRPr>
          </a:p>
          <a:p>
            <a:pPr fontAlgn="auto">
              <a:lnSpc>
                <a:spcPct val="110000"/>
              </a:lnSpc>
            </a:pPr>
            <a:r>
              <a:rPr lang="zh-CN" altLang="en-US" sz="1600" spc="150">
                <a:solidFill>
                  <a:srgbClr val="FFFFFF">
                    <a:lumMod val="50000"/>
                  </a:srgbClr>
                </a:solidFill>
                <a:uFillTx/>
                <a:latin typeface="Microsoft YaHei Regular" panose="020B0503020204020204" charset="-122"/>
                <a:ea typeface="Microsoft YaHei Regular" panose="020B0503020204020204" charset="-122"/>
              </a:rPr>
              <a:t>4. 选择评价方法</a:t>
            </a:r>
            <a:endParaRPr lang="zh-CN" altLang="en-US" sz="1600" spc="150">
              <a:solidFill>
                <a:srgbClr val="FFFFFF">
                  <a:lumMod val="50000"/>
                </a:srgbClr>
              </a:solidFill>
              <a:uFillTx/>
              <a:latin typeface="Microsoft YaHei Regular" panose="020B0503020204020204" charset="-122"/>
              <a:ea typeface="Microsoft YaHei Regular" panose="020B0503020204020204" charset="-122"/>
            </a:endParaRPr>
          </a:p>
          <a:p>
            <a:pPr fontAlgn="auto">
              <a:lnSpc>
                <a:spcPct val="110000"/>
              </a:lnSpc>
            </a:pPr>
            <a:r>
              <a:rPr lang="zh-CN" altLang="en-US" sz="1600" spc="150">
                <a:solidFill>
                  <a:srgbClr val="FFFFFF">
                    <a:lumMod val="50000"/>
                  </a:srgbClr>
                </a:solidFill>
                <a:uFillTx/>
                <a:latin typeface="Microsoft YaHei Regular" panose="020B0503020204020204" charset="-122"/>
                <a:ea typeface="Microsoft YaHei Regular" panose="020B0503020204020204" charset="-122"/>
              </a:rPr>
              <a:t>5. 拟定评价的实施程序</a:t>
            </a:r>
            <a:endParaRPr lang="zh-CN" altLang="en-US" sz="1600" spc="150">
              <a:solidFill>
                <a:srgbClr val="FFFFFF">
                  <a:lumMod val="50000"/>
                </a:srgbClr>
              </a:solidFill>
              <a:uFillTx/>
              <a:latin typeface="Microsoft YaHei Regular" panose="020B0503020204020204" charset="-122"/>
              <a:ea typeface="Microsoft YaHei Regular" panose="020B0503020204020204" charset="-122"/>
            </a:endParaRPr>
          </a:p>
        </p:txBody>
      </p:sp>
      <p:sp>
        <p:nvSpPr>
          <p:cNvPr id="2" name="六边形 1"/>
          <p:cNvSpPr/>
          <p:nvPr>
            <p:custDataLst>
              <p:tags r:id="rId5"/>
            </p:custDataLst>
          </p:nvPr>
        </p:nvSpPr>
        <p:spPr>
          <a:xfrm rot="16200000">
            <a:off x="4526915" y="3237865"/>
            <a:ext cx="1576705" cy="1358265"/>
          </a:xfrm>
          <a:prstGeom prst="hexagon">
            <a:avLst>
              <a:gd name="adj" fmla="val 29236"/>
              <a:gd name="vf" fmla="val 115470"/>
            </a:avLst>
          </a:prstGeom>
          <a:solidFill>
            <a:srgbClr val="CEB4D7">
              <a:lumMod val="75000"/>
            </a:srgbClr>
          </a:solidFill>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3" name="椭圆 2"/>
          <p:cNvSpPr/>
          <p:nvPr>
            <p:custDataLst>
              <p:tags r:id="rId6"/>
            </p:custDataLst>
          </p:nvPr>
        </p:nvSpPr>
        <p:spPr>
          <a:xfrm>
            <a:off x="4796155" y="4329430"/>
            <a:ext cx="375920" cy="375920"/>
          </a:xfrm>
          <a:prstGeom prst="ellipse">
            <a:avLst/>
          </a:prstGeom>
          <a:solidFill>
            <a:srgbClr val="FFFFFF"/>
          </a:solidFill>
          <a:ln>
            <a:solidFill>
              <a:srgbClr val="FFFFFF">
                <a:lumMod val="85000"/>
              </a:srgbClr>
            </a:solid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4" name="文本框 3"/>
          <p:cNvSpPr txBox="1"/>
          <p:nvPr>
            <p:custDataLst>
              <p:tags r:id="rId7"/>
            </p:custDataLst>
          </p:nvPr>
        </p:nvSpPr>
        <p:spPr>
          <a:xfrm>
            <a:off x="4837430" y="4337050"/>
            <a:ext cx="293370" cy="368300"/>
          </a:xfrm>
          <a:prstGeom prst="rect">
            <a:avLst/>
          </a:prstGeom>
          <a:noFill/>
        </p:spPr>
        <p:txBody>
          <a:bodyPr wrap="none" rtlCol="0">
            <a:normAutofit fontScale="90000"/>
          </a:bodyPr>
          <a:p>
            <a:r>
              <a:rPr lang="en-US" altLang="zh-CN" dirty="0">
                <a:solidFill>
                  <a:srgbClr val="000000">
                    <a:lumMod val="75000"/>
                    <a:lumOff val="25000"/>
                  </a:srgbClr>
                </a:solidFill>
                <a:latin typeface="思源黑体 CN Regular" panose="020B0500000000000000" charset="-122"/>
                <a:ea typeface="思源黑体 CN Regular" panose="020B0500000000000000" charset="-122"/>
              </a:rPr>
              <a:t>1</a:t>
            </a:r>
            <a:endParaRPr lang="en-US" altLang="zh-CN" dirty="0">
              <a:solidFill>
                <a:srgbClr val="000000">
                  <a:lumMod val="75000"/>
                  <a:lumOff val="25000"/>
                </a:srgbClr>
              </a:solidFill>
              <a:latin typeface="思源黑体 CN Regular" panose="020B0500000000000000" charset="-122"/>
              <a:ea typeface="思源黑体 CN Regular" panose="020B0500000000000000" charset="-122"/>
            </a:endParaRPr>
          </a:p>
        </p:txBody>
      </p:sp>
      <p:sp>
        <p:nvSpPr>
          <p:cNvPr id="54" name="文本框 53"/>
          <p:cNvSpPr txBox="1"/>
          <p:nvPr>
            <p:custDataLst>
              <p:tags r:id="rId8"/>
            </p:custDataLst>
          </p:nvPr>
        </p:nvSpPr>
        <p:spPr>
          <a:xfrm>
            <a:off x="1344930" y="3431540"/>
            <a:ext cx="3157855" cy="398780"/>
          </a:xfrm>
          <a:prstGeom prst="rect">
            <a:avLst/>
          </a:prstGeom>
          <a:noFill/>
        </p:spPr>
        <p:txBody>
          <a:bodyPr wrap="square" rtlCol="0" anchor="b" anchorCtr="0">
            <a:noAutofit/>
          </a:bodyPr>
          <a:p>
            <a:pPr algn="r"/>
            <a:r>
              <a:rPr lang="zh-CN" altLang="en-US" sz="2000" b="1" spc="100">
                <a:solidFill>
                  <a:srgbClr val="CEB4D7">
                    <a:lumMod val="75000"/>
                  </a:srgbClr>
                </a:solidFill>
                <a:uFillTx/>
                <a:latin typeface="Microsoft YaHei Bold" panose="020B0703020204020201" charset="-122"/>
                <a:ea typeface="Microsoft YaHei Bold" panose="020B0703020204020201" charset="-122"/>
              </a:rPr>
              <a:t>（一）学前教育工作评价方案的含义</a:t>
            </a:r>
            <a:endParaRPr lang="zh-CN" altLang="en-US" sz="2000" b="1" spc="100">
              <a:solidFill>
                <a:srgbClr val="CEB4D7">
                  <a:lumMod val="75000"/>
                </a:srgbClr>
              </a:solidFill>
              <a:uFillTx/>
              <a:latin typeface="Microsoft YaHei Bold" panose="020B0703020204020201" charset="-122"/>
              <a:ea typeface="Microsoft YaHei Bold" panose="020B0703020204020201" charset="-122"/>
            </a:endParaRPr>
          </a:p>
        </p:txBody>
      </p:sp>
      <p:sp>
        <p:nvSpPr>
          <p:cNvPr id="6" name="文本框 5"/>
          <p:cNvSpPr txBox="1"/>
          <p:nvPr>
            <p:custDataLst>
              <p:tags r:id="rId9"/>
            </p:custDataLst>
          </p:nvPr>
        </p:nvSpPr>
        <p:spPr>
          <a:xfrm>
            <a:off x="746125" y="3797300"/>
            <a:ext cx="3750310" cy="1463040"/>
          </a:xfrm>
          <a:prstGeom prst="rect">
            <a:avLst/>
          </a:prstGeom>
          <a:noFill/>
        </p:spPr>
        <p:txBody>
          <a:bodyPr wrap="square" rtlCol="0">
            <a:noAutofit/>
          </a:bodyPr>
          <a:p>
            <a:pPr algn="r" fontAlgn="auto">
              <a:lnSpc>
                <a:spcPct val="110000"/>
              </a:lnSpc>
            </a:pPr>
            <a:r>
              <a:rPr lang="zh-CN" altLang="en-US" sz="1600" spc="150">
                <a:solidFill>
                  <a:srgbClr val="FFFFFF">
                    <a:lumMod val="50000"/>
                  </a:srgbClr>
                </a:solidFill>
                <a:uFillTx/>
                <a:latin typeface="Microsoft YaHei Regular" panose="020B0503020204020204" charset="-122"/>
                <a:ea typeface="Microsoft YaHei Regular" panose="020B0503020204020204" charset="-122"/>
              </a:rPr>
              <a:t>学前教育工作评价方案是为实现一定的教育目的，对评价主体及对象、内容与标准、方法与途径以及实施程序所做的安排和设计。它是学前教育工作评价准备阶段的核心工作。</a:t>
            </a:r>
            <a:endParaRPr lang="zh-CN" altLang="en-US" sz="1600" spc="150">
              <a:solidFill>
                <a:srgbClr val="FFFFFF">
                  <a:lumMod val="50000"/>
                </a:srgbClr>
              </a:solidFill>
              <a:uFillTx/>
              <a:latin typeface="Microsoft YaHei Regular" panose="020B0503020204020204" charset="-122"/>
              <a:ea typeface="Microsoft YaHei Regular" panose="020B0503020204020204" charset="-122"/>
            </a:endParaRPr>
          </a:p>
        </p:txBody>
      </p:sp>
      <p:pic>
        <p:nvPicPr>
          <p:cNvPr id="9" name="图片 8" descr="343435383037343b343532333833383bbcf4b5b6"/>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6606540" y="3705225"/>
            <a:ext cx="445770" cy="445770"/>
          </a:xfrm>
          <a:prstGeom prst="rect">
            <a:avLst/>
          </a:prstGeom>
        </p:spPr>
      </p:pic>
      <p:sp>
        <p:nvSpPr>
          <p:cNvPr id="10" name="文本框 9"/>
          <p:cNvSpPr txBox="1"/>
          <p:nvPr>
            <p:custDataLst>
              <p:tags r:id="rId13"/>
            </p:custDataLst>
          </p:nvPr>
        </p:nvSpPr>
        <p:spPr>
          <a:xfrm>
            <a:off x="7570470" y="3128645"/>
            <a:ext cx="3258185" cy="735965"/>
          </a:xfrm>
          <a:prstGeom prst="rect">
            <a:avLst/>
          </a:prstGeom>
          <a:noFill/>
        </p:spPr>
        <p:txBody>
          <a:bodyPr wrap="square" rtlCol="0" anchor="b" anchorCtr="0">
            <a:noAutofit/>
          </a:bodyPr>
          <a:p>
            <a:pPr algn="l"/>
            <a:r>
              <a:rPr lang="zh-CN" altLang="en-US" sz="2000" b="1" spc="100">
                <a:solidFill>
                  <a:srgbClr val="9F92B0"/>
                </a:solidFill>
                <a:uFillTx/>
                <a:latin typeface="Microsoft YaHei Bold" panose="020B0703020204020201" charset="-122"/>
                <a:ea typeface="Microsoft YaHei Bold" panose="020B0703020204020201" charset="-122"/>
              </a:rPr>
              <a:t>（二）学前教育工作评价方案的基本内容</a:t>
            </a:r>
            <a:endParaRPr lang="zh-CN" altLang="en-US" sz="2000" b="1" spc="100">
              <a:solidFill>
                <a:srgbClr val="9F92B0"/>
              </a:solidFill>
              <a:uFillTx/>
              <a:latin typeface="Microsoft YaHei Bold" panose="020B0703020204020201" charset="-122"/>
              <a:ea typeface="Microsoft YaHei Bold" panose="020B0703020204020201" charset="-122"/>
            </a:endParaRPr>
          </a:p>
        </p:txBody>
      </p:sp>
      <p:pic>
        <p:nvPicPr>
          <p:cNvPr id="5" name="图片 4" descr="343435383135323b333635393131393bcec4b5b5"/>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5064125" y="3691890"/>
            <a:ext cx="449580" cy="449580"/>
          </a:xfrm>
          <a:prstGeom prst="rect">
            <a:avLst/>
          </a:prstGeom>
        </p:spPr>
      </p:pic>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a:xfrm>
            <a:off x="554355" y="696595"/>
            <a:ext cx="10906125" cy="1276350"/>
          </a:xfrm>
        </p:spPr>
        <p:txBody>
          <a:bodyPr/>
          <a:p>
            <a:r>
              <a:rPr lang="zh-CN" altLang="en-US"/>
              <a:t>二、学前教育工作评价实施程序</a:t>
            </a:r>
            <a:endParaRPr lang="zh-CN" altLang="en-US"/>
          </a:p>
        </p:txBody>
      </p:sp>
      <p:sp>
        <p:nvSpPr>
          <p:cNvPr id="5" name="立方体 4"/>
          <p:cNvSpPr/>
          <p:nvPr>
            <p:custDataLst>
              <p:tags r:id="rId1"/>
            </p:custDataLst>
          </p:nvPr>
        </p:nvSpPr>
        <p:spPr>
          <a:xfrm>
            <a:off x="7952105" y="3891280"/>
            <a:ext cx="1440180" cy="504190"/>
          </a:xfrm>
          <a:prstGeom prst="cube">
            <a:avLst/>
          </a:prstGeom>
          <a:solidFill>
            <a:srgbClr val="47BEC6"/>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endParaRPr>
          </a:p>
        </p:txBody>
      </p:sp>
      <p:sp>
        <p:nvSpPr>
          <p:cNvPr id="2" name="立方体 1"/>
          <p:cNvSpPr/>
          <p:nvPr>
            <p:custDataLst>
              <p:tags r:id="rId2"/>
            </p:custDataLst>
          </p:nvPr>
        </p:nvSpPr>
        <p:spPr>
          <a:xfrm>
            <a:off x="2862580" y="3891280"/>
            <a:ext cx="1440180" cy="504190"/>
          </a:xfrm>
          <a:prstGeom prst="cube">
            <a:avLst/>
          </a:prstGeom>
          <a:solidFill>
            <a:srgbClr val="47BEC6"/>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dirty="0">
              <a:solidFill>
                <a:srgbClr val="FEFFFF"/>
              </a:solidFill>
            </a:endParaRPr>
          </a:p>
        </p:txBody>
      </p:sp>
      <p:sp>
        <p:nvSpPr>
          <p:cNvPr id="3" name="立方体 2"/>
          <p:cNvSpPr/>
          <p:nvPr>
            <p:custDataLst>
              <p:tags r:id="rId3"/>
            </p:custDataLst>
          </p:nvPr>
        </p:nvSpPr>
        <p:spPr>
          <a:xfrm>
            <a:off x="5375910" y="3891280"/>
            <a:ext cx="1440180" cy="504190"/>
          </a:xfrm>
          <a:prstGeom prst="cube">
            <a:avLst/>
          </a:prstGeom>
          <a:solidFill>
            <a:srgbClr val="96EBE6"/>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endParaRPr>
          </a:p>
        </p:txBody>
      </p:sp>
      <p:sp>
        <p:nvSpPr>
          <p:cNvPr id="25" name="文本框 24"/>
          <p:cNvSpPr txBox="1"/>
          <p:nvPr>
            <p:custDataLst>
              <p:tags r:id="rId4"/>
            </p:custDataLst>
          </p:nvPr>
        </p:nvSpPr>
        <p:spPr>
          <a:xfrm>
            <a:off x="1842135" y="3194685"/>
            <a:ext cx="3482340" cy="398780"/>
          </a:xfrm>
          <a:prstGeom prst="rect">
            <a:avLst/>
          </a:prstGeom>
          <a:noFill/>
        </p:spPr>
        <p:txBody>
          <a:bodyPr wrap="square" bIns="0" rtlCol="0">
            <a:noAutofit/>
          </a:bodyPr>
          <a:p>
            <a:pPr algn="ctr"/>
            <a:r>
              <a:rPr lang="zh-CN" altLang="en-US" sz="2000">
                <a:solidFill>
                  <a:srgbClr val="BEE3F1">
                    <a:lumMod val="25000"/>
                  </a:srgbClr>
                </a:solidFill>
                <a:uFillTx/>
                <a:latin typeface="微软雅黑" panose="020B0503020204020204" pitchFamily="34" charset="-122"/>
                <a:ea typeface="Microsoft YaHei Regular" panose="020B0503020204020204" charset="-122"/>
              </a:rPr>
              <a:t>（一）学前教育工作评价的准备</a:t>
            </a:r>
            <a:endParaRPr lang="zh-CN" altLang="en-US" sz="2000">
              <a:solidFill>
                <a:srgbClr val="BEE3F1">
                  <a:lumMod val="25000"/>
                </a:srgbClr>
              </a:solidFill>
              <a:uFillTx/>
              <a:latin typeface="微软雅黑" panose="020B0503020204020204" pitchFamily="34" charset="-122"/>
              <a:ea typeface="Microsoft YaHei Regular" panose="020B0503020204020204" charset="-122"/>
            </a:endParaRPr>
          </a:p>
        </p:txBody>
      </p:sp>
      <p:sp>
        <p:nvSpPr>
          <p:cNvPr id="26" name="文本框 25"/>
          <p:cNvSpPr txBox="1"/>
          <p:nvPr>
            <p:custDataLst>
              <p:tags r:id="rId5"/>
            </p:custDataLst>
          </p:nvPr>
        </p:nvSpPr>
        <p:spPr>
          <a:xfrm>
            <a:off x="1842135" y="2315210"/>
            <a:ext cx="3418840" cy="810260"/>
          </a:xfrm>
          <a:prstGeom prst="rect">
            <a:avLst/>
          </a:prstGeom>
          <a:noFill/>
        </p:spPr>
        <p:txBody>
          <a:bodyPr wrap="square" bIns="46990" rtlCol="0" anchor="b" anchorCtr="0">
            <a:noAutofit/>
          </a:bodyPr>
          <a:p>
            <a:pPr indent="-457200" algn="ctr" fontAlgn="auto">
              <a:lnSpc>
                <a:spcPct val="130000"/>
              </a:lnSpc>
              <a:spcBef>
                <a:spcPts val="0"/>
              </a:spcBef>
              <a:spcAft>
                <a:spcPts val="0"/>
              </a:spcAft>
            </a:pPr>
            <a:r>
              <a:rPr lang="zh-CN" altLang="en-US" sz="1600">
                <a:solidFill>
                  <a:schemeClr val="tx1"/>
                </a:solidFill>
                <a:uFillTx/>
                <a:latin typeface="微软雅黑" panose="020B0503020204020204" pitchFamily="34" charset="-122"/>
                <a:ea typeface="Microsoft YaHei Regular" panose="020B0503020204020204" charset="-122"/>
              </a:rPr>
              <a:t>1. 制订评价工作计划</a:t>
            </a:r>
            <a:endParaRPr lang="zh-CN" altLang="en-US" sz="1600">
              <a:solidFill>
                <a:schemeClr val="tx1"/>
              </a:solidFill>
              <a:uFillTx/>
              <a:latin typeface="微软雅黑" panose="020B0503020204020204" pitchFamily="34" charset="-122"/>
              <a:ea typeface="Microsoft YaHei Regular" panose="020B0503020204020204" charset="-122"/>
            </a:endParaRPr>
          </a:p>
          <a:p>
            <a:pPr indent="-457200" algn="ctr" fontAlgn="auto">
              <a:lnSpc>
                <a:spcPct val="130000"/>
              </a:lnSpc>
              <a:spcBef>
                <a:spcPts val="0"/>
              </a:spcBef>
              <a:spcAft>
                <a:spcPts val="0"/>
              </a:spcAft>
            </a:pPr>
            <a:r>
              <a:rPr lang="zh-CN" altLang="en-US" sz="1600">
                <a:solidFill>
                  <a:schemeClr val="tx1"/>
                </a:solidFill>
                <a:uFillTx/>
                <a:latin typeface="微软雅黑" panose="020B0503020204020204" pitchFamily="34" charset="-122"/>
                <a:ea typeface="Microsoft YaHei Regular" panose="020B0503020204020204" charset="-122"/>
              </a:rPr>
              <a:t>2. 组织和培训评价人员</a:t>
            </a:r>
            <a:endParaRPr lang="zh-CN" altLang="en-US" sz="1600">
              <a:solidFill>
                <a:schemeClr val="tx1"/>
              </a:solidFill>
              <a:uFillTx/>
              <a:latin typeface="微软雅黑" panose="020B0503020204020204" pitchFamily="34" charset="-122"/>
              <a:ea typeface="Microsoft YaHei Regular" panose="020B0503020204020204" charset="-122"/>
            </a:endParaRPr>
          </a:p>
        </p:txBody>
      </p:sp>
      <p:pic>
        <p:nvPicPr>
          <p:cNvPr id="7" name="图片 6" descr="333438343933313b333437363734333bcfc2d4d8"/>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3383280" y="4693285"/>
            <a:ext cx="399415" cy="399415"/>
          </a:xfrm>
          <a:prstGeom prst="rect">
            <a:avLst/>
          </a:prstGeom>
        </p:spPr>
      </p:pic>
      <p:pic>
        <p:nvPicPr>
          <p:cNvPr id="9" name="图片 8" descr="333438343933313b333437363734343bc1c1b5e3"/>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5896610" y="3194050"/>
            <a:ext cx="399415" cy="399415"/>
          </a:xfrm>
          <a:prstGeom prst="rect">
            <a:avLst/>
          </a:prstGeom>
        </p:spPr>
      </p:pic>
      <p:pic>
        <p:nvPicPr>
          <p:cNvPr id="13" name="图片 12" descr="333438343933313b333437363735303bb6d4bbb0"/>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8409305" y="4693285"/>
            <a:ext cx="399415" cy="399415"/>
          </a:xfrm>
          <a:prstGeom prst="rect">
            <a:avLst/>
          </a:prstGeom>
        </p:spPr>
      </p:pic>
      <p:sp>
        <p:nvSpPr>
          <p:cNvPr id="18" name="文本框 17"/>
          <p:cNvSpPr txBox="1"/>
          <p:nvPr>
            <p:custDataLst>
              <p:tags r:id="rId15"/>
            </p:custDataLst>
          </p:nvPr>
        </p:nvSpPr>
        <p:spPr>
          <a:xfrm>
            <a:off x="4450715" y="4693285"/>
            <a:ext cx="3290570" cy="429895"/>
          </a:xfrm>
          <a:prstGeom prst="rect">
            <a:avLst/>
          </a:prstGeom>
          <a:noFill/>
        </p:spPr>
        <p:txBody>
          <a:bodyPr wrap="square" bIns="0" rtlCol="0" anchor="b" anchorCtr="0">
            <a:noAutofit/>
          </a:bodyPr>
          <a:p>
            <a:pPr algn="ctr"/>
            <a:r>
              <a:rPr lang="zh-CN" altLang="en-US" sz="2000">
                <a:solidFill>
                  <a:srgbClr val="BEE3F1">
                    <a:lumMod val="25000"/>
                  </a:srgbClr>
                </a:solidFill>
                <a:uFillTx/>
                <a:latin typeface="微软雅黑" panose="020B0503020204020204" pitchFamily="34" charset="-122"/>
                <a:ea typeface="Microsoft YaHei Regular" panose="020B0503020204020204" charset="-122"/>
              </a:rPr>
              <a:t>（二）学前教育工作评价的实施</a:t>
            </a:r>
            <a:endParaRPr lang="zh-CN" altLang="en-US" sz="2000">
              <a:solidFill>
                <a:srgbClr val="BEE3F1">
                  <a:lumMod val="25000"/>
                </a:srgbClr>
              </a:solidFill>
              <a:uFillTx/>
              <a:latin typeface="微软雅黑" panose="020B0503020204020204" pitchFamily="34" charset="-122"/>
              <a:ea typeface="Microsoft YaHei Regular" panose="020B0503020204020204" charset="-122"/>
            </a:endParaRPr>
          </a:p>
        </p:txBody>
      </p:sp>
      <p:sp>
        <p:nvSpPr>
          <p:cNvPr id="19" name="文本框 18"/>
          <p:cNvSpPr txBox="1"/>
          <p:nvPr>
            <p:custDataLst>
              <p:tags r:id="rId16"/>
            </p:custDataLst>
          </p:nvPr>
        </p:nvSpPr>
        <p:spPr>
          <a:xfrm>
            <a:off x="4744720" y="5198745"/>
            <a:ext cx="2703830" cy="873125"/>
          </a:xfrm>
          <a:prstGeom prst="rect">
            <a:avLst/>
          </a:prstGeom>
          <a:noFill/>
        </p:spPr>
        <p:txBody>
          <a:bodyPr wrap="square" bIns="46990" rtlCol="0">
            <a:noAutofit/>
          </a:bodyPr>
          <a:p>
            <a:pPr indent="-457200" algn="ctr" fontAlgn="auto">
              <a:lnSpc>
                <a:spcPct val="130000"/>
              </a:lnSpc>
              <a:spcBef>
                <a:spcPts val="0"/>
              </a:spcBef>
              <a:spcAft>
                <a:spcPts val="0"/>
              </a:spcAft>
            </a:pPr>
            <a:r>
              <a:rPr lang="zh-CN" altLang="en-US" sz="1600">
                <a:solidFill>
                  <a:schemeClr val="tx1"/>
                </a:solidFill>
                <a:uFillTx/>
                <a:latin typeface="微软雅黑" panose="020B0503020204020204" pitchFamily="34" charset="-122"/>
                <a:ea typeface="Microsoft YaHei Regular" panose="020B0503020204020204" charset="-122"/>
              </a:rPr>
              <a:t>1. 实施预评价</a:t>
            </a:r>
            <a:endParaRPr lang="zh-CN" altLang="en-US" sz="1600">
              <a:solidFill>
                <a:schemeClr val="tx1"/>
              </a:solidFill>
              <a:uFillTx/>
              <a:latin typeface="微软雅黑" panose="020B0503020204020204" pitchFamily="34" charset="-122"/>
              <a:ea typeface="Microsoft YaHei Regular" panose="020B0503020204020204" charset="-122"/>
            </a:endParaRPr>
          </a:p>
          <a:p>
            <a:pPr indent="-457200" algn="ctr" fontAlgn="auto">
              <a:lnSpc>
                <a:spcPct val="130000"/>
              </a:lnSpc>
              <a:spcBef>
                <a:spcPts val="0"/>
              </a:spcBef>
              <a:spcAft>
                <a:spcPts val="0"/>
              </a:spcAft>
            </a:pPr>
            <a:r>
              <a:rPr lang="zh-CN" altLang="en-US" sz="1600">
                <a:solidFill>
                  <a:schemeClr val="tx1"/>
                </a:solidFill>
                <a:uFillTx/>
                <a:latin typeface="微软雅黑" panose="020B0503020204020204" pitchFamily="34" charset="-122"/>
                <a:ea typeface="Microsoft YaHei Regular" panose="020B0503020204020204" charset="-122"/>
              </a:rPr>
              <a:t>2. 实施正式评价</a:t>
            </a:r>
            <a:endParaRPr lang="zh-CN" altLang="en-US" sz="1600">
              <a:solidFill>
                <a:schemeClr val="tx1"/>
              </a:solidFill>
              <a:uFillTx/>
              <a:latin typeface="微软雅黑" panose="020B0503020204020204" pitchFamily="34" charset="-122"/>
              <a:ea typeface="Microsoft YaHei Regular" panose="020B0503020204020204" charset="-122"/>
            </a:endParaRPr>
          </a:p>
        </p:txBody>
      </p:sp>
      <p:sp>
        <p:nvSpPr>
          <p:cNvPr id="42" name="文本框 41"/>
          <p:cNvSpPr txBox="1"/>
          <p:nvPr>
            <p:custDataLst>
              <p:tags r:id="rId17"/>
            </p:custDataLst>
          </p:nvPr>
        </p:nvSpPr>
        <p:spPr>
          <a:xfrm>
            <a:off x="6951980" y="3194685"/>
            <a:ext cx="3314700" cy="398780"/>
          </a:xfrm>
          <a:prstGeom prst="rect">
            <a:avLst/>
          </a:prstGeom>
          <a:noFill/>
        </p:spPr>
        <p:txBody>
          <a:bodyPr wrap="square" bIns="0" rtlCol="0">
            <a:noAutofit/>
          </a:bodyPr>
          <a:p>
            <a:pPr algn="ctr"/>
            <a:r>
              <a:rPr lang="zh-CN" altLang="en-US" sz="2000">
                <a:solidFill>
                  <a:srgbClr val="BEE3F1">
                    <a:lumMod val="25000"/>
                  </a:srgbClr>
                </a:solidFill>
                <a:uFillTx/>
                <a:latin typeface="微软雅黑" panose="020B0503020204020204" pitchFamily="34" charset="-122"/>
                <a:ea typeface="Microsoft YaHei Regular" panose="020B0503020204020204" charset="-122"/>
              </a:rPr>
              <a:t>（三）学前教育工作评价的总结</a:t>
            </a:r>
            <a:endParaRPr lang="zh-CN" altLang="en-US" sz="2000">
              <a:solidFill>
                <a:srgbClr val="BEE3F1">
                  <a:lumMod val="25000"/>
                </a:srgbClr>
              </a:solidFill>
              <a:uFillTx/>
              <a:latin typeface="微软雅黑" panose="020B0503020204020204" pitchFamily="34" charset="-122"/>
              <a:ea typeface="Microsoft YaHei Regular" panose="020B0503020204020204" charset="-122"/>
            </a:endParaRPr>
          </a:p>
        </p:txBody>
      </p:sp>
      <p:sp>
        <p:nvSpPr>
          <p:cNvPr id="44" name="文本框 43"/>
          <p:cNvSpPr txBox="1"/>
          <p:nvPr>
            <p:custDataLst>
              <p:tags r:id="rId18"/>
            </p:custDataLst>
          </p:nvPr>
        </p:nvSpPr>
        <p:spPr>
          <a:xfrm>
            <a:off x="6637655" y="2315210"/>
            <a:ext cx="3944620" cy="810260"/>
          </a:xfrm>
          <a:prstGeom prst="rect">
            <a:avLst/>
          </a:prstGeom>
          <a:noFill/>
        </p:spPr>
        <p:txBody>
          <a:bodyPr wrap="square" bIns="46990" rtlCol="0" anchor="b" anchorCtr="0">
            <a:noAutofit/>
          </a:bodyPr>
          <a:p>
            <a:pPr indent="-457200" algn="ctr" fontAlgn="auto">
              <a:lnSpc>
                <a:spcPct val="130000"/>
              </a:lnSpc>
              <a:spcBef>
                <a:spcPts val="0"/>
              </a:spcBef>
              <a:spcAft>
                <a:spcPts val="0"/>
              </a:spcAft>
            </a:pPr>
            <a:r>
              <a:rPr lang="zh-CN" altLang="en-US" sz="1600">
                <a:solidFill>
                  <a:schemeClr val="tx1"/>
                </a:solidFill>
                <a:uFillTx/>
                <a:latin typeface="微软雅黑" panose="020B0503020204020204" pitchFamily="34" charset="-122"/>
                <a:ea typeface="Microsoft YaHei Regular" panose="020B0503020204020204" charset="-122"/>
              </a:rPr>
              <a:t>学前教育工作评价的总结是指一次评价结束之后对本次评价进行再评价，编写评价</a:t>
            </a:r>
            <a:endParaRPr lang="zh-CN" altLang="en-US" sz="1600">
              <a:solidFill>
                <a:schemeClr val="tx1"/>
              </a:solidFill>
              <a:uFillTx/>
              <a:latin typeface="微软雅黑" panose="020B0503020204020204" pitchFamily="34" charset="-122"/>
              <a:ea typeface="Microsoft YaHei Regular" panose="020B0503020204020204" charset="-122"/>
            </a:endParaRPr>
          </a:p>
          <a:p>
            <a:pPr indent="-457200" algn="ctr" fontAlgn="auto">
              <a:lnSpc>
                <a:spcPct val="130000"/>
              </a:lnSpc>
              <a:spcBef>
                <a:spcPts val="0"/>
              </a:spcBef>
              <a:spcAft>
                <a:spcPts val="0"/>
              </a:spcAft>
            </a:pPr>
            <a:r>
              <a:rPr lang="zh-CN" altLang="en-US" sz="1600">
                <a:solidFill>
                  <a:schemeClr val="tx1"/>
                </a:solidFill>
                <a:uFillTx/>
                <a:latin typeface="微软雅黑" panose="020B0503020204020204" pitchFamily="34" charset="-122"/>
                <a:ea typeface="Microsoft YaHei Regular" panose="020B0503020204020204" charset="-122"/>
              </a:rPr>
              <a:t>报告，处理评价结果，总结本次评价的成败得失，为再次评价提供借鉴的阶段。</a:t>
            </a:r>
            <a:endParaRPr lang="zh-CN" altLang="en-US" sz="1600">
              <a:solidFill>
                <a:schemeClr val="tx1"/>
              </a:solidFill>
              <a:uFillTx/>
              <a:latin typeface="微软雅黑" panose="020B0503020204020204" pitchFamily="34" charset="-122"/>
              <a:ea typeface="Microsoft YaHei Regular" panose="020B0503020204020204" charset="-122"/>
            </a:endParaRPr>
          </a:p>
        </p:txBody>
      </p:sp>
      <p:sp>
        <p:nvSpPr>
          <p:cNvPr id="50" name="椭圆 49"/>
          <p:cNvSpPr/>
          <p:nvPr>
            <p:custDataLst>
              <p:tags r:id="rId19"/>
            </p:custDataLst>
          </p:nvPr>
        </p:nvSpPr>
        <p:spPr>
          <a:xfrm>
            <a:off x="4757420" y="4062095"/>
            <a:ext cx="163195" cy="163195"/>
          </a:xfrm>
          <a:prstGeom prst="ellipse">
            <a:avLst/>
          </a:prstGeom>
          <a:solidFill>
            <a:srgbClr val="47BEC6"/>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dirty="0">
              <a:solidFill>
                <a:srgbClr val="FEFFFF"/>
              </a:solidFill>
            </a:endParaRPr>
          </a:p>
        </p:txBody>
      </p:sp>
      <p:sp>
        <p:nvSpPr>
          <p:cNvPr id="54" name="椭圆 53"/>
          <p:cNvSpPr/>
          <p:nvPr>
            <p:custDataLst>
              <p:tags r:id="rId20"/>
            </p:custDataLst>
          </p:nvPr>
        </p:nvSpPr>
        <p:spPr>
          <a:xfrm>
            <a:off x="7302500" y="4062095"/>
            <a:ext cx="163195" cy="163195"/>
          </a:xfrm>
          <a:prstGeom prst="ellipse">
            <a:avLst/>
          </a:prstGeom>
          <a:solidFill>
            <a:srgbClr val="96EBE6"/>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p:nvPr>
        </p:nvSpPr>
        <p:spPr>
          <a:xfrm>
            <a:off x="539750" y="0"/>
            <a:ext cx="11112500" cy="1562735"/>
          </a:xfrm>
        </p:spPr>
        <p:txBody>
          <a:bodyPr anchor="b" anchorCtr="0"/>
          <a:p>
            <a:r>
              <a:rPr lang="zh-CN" altLang="en-US"/>
              <a:t>三、学前教育工作评价应注意的问题</a:t>
            </a:r>
            <a:endParaRPr lang="zh-CN" altLang="en-US"/>
          </a:p>
        </p:txBody>
      </p:sp>
      <p:pic>
        <p:nvPicPr>
          <p:cNvPr id="2" name="图片 1" descr="1"/>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3523615" y="2368550"/>
            <a:ext cx="3763645" cy="1562735"/>
          </a:xfrm>
          <a:prstGeom prst="rect">
            <a:avLst/>
          </a:prstGeom>
        </p:spPr>
      </p:pic>
      <p:pic>
        <p:nvPicPr>
          <p:cNvPr id="3" name="图片 2" descr="2"/>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5396230" y="3211195"/>
            <a:ext cx="3380105" cy="1562735"/>
          </a:xfrm>
          <a:prstGeom prst="rect">
            <a:avLst/>
          </a:prstGeom>
        </p:spPr>
      </p:pic>
      <p:pic>
        <p:nvPicPr>
          <p:cNvPr id="6" name="图片 5" descr="5"/>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3964305" y="3948430"/>
            <a:ext cx="3322955" cy="1562735"/>
          </a:xfrm>
          <a:prstGeom prst="rect">
            <a:avLst/>
          </a:prstGeom>
        </p:spPr>
      </p:pic>
      <p:sp>
        <p:nvSpPr>
          <p:cNvPr id="38" name="文本框 37"/>
          <p:cNvSpPr txBox="1"/>
          <p:nvPr>
            <p:custDataLst>
              <p:tags r:id="rId10"/>
            </p:custDataLst>
          </p:nvPr>
        </p:nvSpPr>
        <p:spPr>
          <a:xfrm>
            <a:off x="823595" y="2796958"/>
            <a:ext cx="2700000" cy="706755"/>
          </a:xfrm>
          <a:prstGeom prst="rect">
            <a:avLst/>
          </a:prstGeom>
          <a:noFill/>
        </p:spPr>
        <p:txBody>
          <a:bodyPr wrap="square" rtlCol="0" anchor="ctr" anchorCtr="0">
            <a:spAutoFit/>
          </a:bodyPr>
          <a:p>
            <a:pPr algn="r"/>
            <a:r>
              <a:rPr lang="zh-CN" altLang="en-US" sz="2000">
                <a:solidFill>
                  <a:schemeClr val="accent4">
                    <a:lumMod val="75000"/>
                  </a:schemeClr>
                </a:solidFill>
                <a:uFillTx/>
                <a:latin typeface="微软雅黑" panose="020B0503020204020204" pitchFamily="34" charset="-122"/>
                <a:ea typeface="Microsoft YaHei Regular" panose="020B0503020204020204" charset="-122"/>
              </a:rPr>
              <a:t>（一）在幼儿发展性评价中应注意的问题</a:t>
            </a:r>
            <a:endParaRPr lang="zh-CN" altLang="en-US" sz="2000">
              <a:solidFill>
                <a:schemeClr val="accent4">
                  <a:lumMod val="75000"/>
                </a:schemeClr>
              </a:solidFill>
              <a:uFillTx/>
              <a:latin typeface="微软雅黑" panose="020B0503020204020204" pitchFamily="34" charset="-122"/>
              <a:ea typeface="Microsoft YaHei Regular" panose="020B0503020204020204" charset="-122"/>
            </a:endParaRPr>
          </a:p>
        </p:txBody>
      </p:sp>
      <p:sp>
        <p:nvSpPr>
          <p:cNvPr id="10" name="文本框 9"/>
          <p:cNvSpPr txBox="1"/>
          <p:nvPr>
            <p:custDataLst>
              <p:tags r:id="rId11"/>
            </p:custDataLst>
          </p:nvPr>
        </p:nvSpPr>
        <p:spPr>
          <a:xfrm>
            <a:off x="8776335" y="3605948"/>
            <a:ext cx="2700000" cy="706755"/>
          </a:xfrm>
          <a:prstGeom prst="rect">
            <a:avLst/>
          </a:prstGeom>
          <a:noFill/>
        </p:spPr>
        <p:txBody>
          <a:bodyPr wrap="square" rtlCol="0" anchor="ctr" anchorCtr="0">
            <a:spAutoFit/>
          </a:bodyPr>
          <a:p>
            <a:pPr algn="l"/>
            <a:r>
              <a:rPr lang="zh-CN" altLang="en-US" sz="2000">
                <a:solidFill>
                  <a:srgbClr val="0A9307"/>
                </a:solidFill>
                <a:uFillTx/>
                <a:latin typeface="微软雅黑" panose="020B0503020204020204" pitchFamily="34" charset="-122"/>
                <a:ea typeface="Microsoft YaHei Regular" panose="020B0503020204020204" charset="-122"/>
              </a:rPr>
              <a:t>（二）在教师评价中应注意的问题</a:t>
            </a:r>
            <a:endParaRPr lang="zh-CN" altLang="en-US" sz="2000">
              <a:solidFill>
                <a:srgbClr val="0A9307"/>
              </a:solidFill>
              <a:uFillTx/>
              <a:latin typeface="微软雅黑" panose="020B0503020204020204" pitchFamily="34" charset="-122"/>
              <a:ea typeface="Microsoft YaHei Regular" panose="020B0503020204020204" charset="-122"/>
            </a:endParaRPr>
          </a:p>
        </p:txBody>
      </p:sp>
      <p:sp>
        <p:nvSpPr>
          <p:cNvPr id="12" name="文本框 11"/>
          <p:cNvSpPr txBox="1"/>
          <p:nvPr>
            <p:custDataLst>
              <p:tags r:id="rId12"/>
            </p:custDataLst>
          </p:nvPr>
        </p:nvSpPr>
        <p:spPr>
          <a:xfrm>
            <a:off x="640715" y="4376420"/>
            <a:ext cx="3323590" cy="706755"/>
          </a:xfrm>
          <a:prstGeom prst="rect">
            <a:avLst/>
          </a:prstGeom>
          <a:noFill/>
        </p:spPr>
        <p:txBody>
          <a:bodyPr wrap="square" rtlCol="0" anchor="ctr" anchorCtr="0">
            <a:spAutoFit/>
          </a:bodyPr>
          <a:p>
            <a:pPr algn="r"/>
            <a:r>
              <a:rPr lang="zh-CN" altLang="en-US" sz="2000">
                <a:solidFill>
                  <a:srgbClr val="7030A0"/>
                </a:solidFill>
                <a:uFillTx/>
                <a:latin typeface="微软雅黑" panose="020B0503020204020204" pitchFamily="34" charset="-122"/>
                <a:ea typeface="Microsoft YaHei Regular" panose="020B0503020204020204" charset="-122"/>
              </a:rPr>
              <a:t>（三）在托幼机构教育质量评价中应注意的问题</a:t>
            </a:r>
            <a:endParaRPr lang="zh-CN" altLang="en-US" sz="2000">
              <a:solidFill>
                <a:srgbClr val="7030A0"/>
              </a:solidFill>
              <a:uFillTx/>
              <a:latin typeface="微软雅黑" panose="020B0503020204020204" pitchFamily="34" charset="-122"/>
              <a:ea typeface="Microsoft YaHei Regular" panose="020B0503020204020204" charset="-122"/>
            </a:endParaRPr>
          </a:p>
        </p:txBody>
      </p:sp>
      <p:pic>
        <p:nvPicPr>
          <p:cNvPr id="20" name="图片 19" descr="343435383135323b333635383631373bc9cfc9fd"/>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6167755" y="2912745"/>
            <a:ext cx="467995" cy="467995"/>
          </a:xfrm>
          <a:prstGeom prst="rect">
            <a:avLst/>
          </a:prstGeom>
        </p:spPr>
      </p:pic>
      <p:sp>
        <p:nvSpPr>
          <p:cNvPr id="21" name="文本框 20"/>
          <p:cNvSpPr txBox="1"/>
          <p:nvPr>
            <p:custDataLst>
              <p:tags r:id="rId16"/>
            </p:custDataLst>
          </p:nvPr>
        </p:nvSpPr>
        <p:spPr>
          <a:xfrm>
            <a:off x="4128135" y="2951480"/>
            <a:ext cx="2122805" cy="460375"/>
          </a:xfrm>
          <a:prstGeom prst="rect">
            <a:avLst/>
          </a:prstGeom>
          <a:noFill/>
        </p:spPr>
        <p:txBody>
          <a:bodyPr wrap="square" rtlCol="0">
            <a:normAutofit fontScale="90000" lnSpcReduction="10000"/>
          </a:bodyPr>
          <a:p>
            <a:r>
              <a:rPr lang="en-US" altLang="zh-CN" sz="2400">
                <a:solidFill>
                  <a:srgbClr val="FFFFFF"/>
                </a:solidFill>
                <a:latin typeface="MiSans Semibold" panose="00000700000000000000" charset="-122"/>
                <a:ea typeface="MiSans Semibold" panose="00000700000000000000" charset="-122"/>
              </a:rPr>
              <a:t>OPTION 01</a:t>
            </a:r>
            <a:endParaRPr lang="en-US" altLang="zh-CN" sz="2400">
              <a:solidFill>
                <a:srgbClr val="FFFFFF"/>
              </a:solidFill>
              <a:latin typeface="MiSans Semibold" panose="00000700000000000000" charset="-122"/>
              <a:ea typeface="MiSans Semibold" panose="00000700000000000000" charset="-122"/>
            </a:endParaRPr>
          </a:p>
        </p:txBody>
      </p:sp>
      <p:pic>
        <p:nvPicPr>
          <p:cNvPr id="23" name="图片 22" descr="343435383135323b333635373139333bc7f7cac6"/>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866765" y="3646805"/>
            <a:ext cx="542290" cy="542290"/>
          </a:xfrm>
          <a:prstGeom prst="rect">
            <a:avLst/>
          </a:prstGeom>
        </p:spPr>
      </p:pic>
      <p:sp>
        <p:nvSpPr>
          <p:cNvPr id="24" name="文本框 23"/>
          <p:cNvSpPr txBox="1"/>
          <p:nvPr>
            <p:custDataLst>
              <p:tags r:id="rId20"/>
            </p:custDataLst>
          </p:nvPr>
        </p:nvSpPr>
        <p:spPr>
          <a:xfrm>
            <a:off x="6438265" y="3729355"/>
            <a:ext cx="2166620" cy="460375"/>
          </a:xfrm>
          <a:prstGeom prst="rect">
            <a:avLst/>
          </a:prstGeom>
          <a:noFill/>
        </p:spPr>
        <p:txBody>
          <a:bodyPr wrap="square" rtlCol="0">
            <a:normAutofit fontScale="90000" lnSpcReduction="10000"/>
          </a:bodyPr>
          <a:p>
            <a:r>
              <a:rPr lang="en-US" altLang="zh-CN" sz="2400">
                <a:solidFill>
                  <a:srgbClr val="FFFFFF"/>
                </a:solidFill>
                <a:latin typeface="MiSans Semibold" panose="00000700000000000000" charset="-122"/>
                <a:ea typeface="MiSans Semibold" panose="00000700000000000000" charset="-122"/>
              </a:rPr>
              <a:t>OPTION 02</a:t>
            </a:r>
            <a:endParaRPr lang="en-US" altLang="zh-CN" sz="2400">
              <a:solidFill>
                <a:srgbClr val="FFFFFF"/>
              </a:solidFill>
              <a:latin typeface="MiSans Semibold" panose="00000700000000000000" charset="-122"/>
              <a:ea typeface="MiSans Semibold" panose="00000700000000000000" charset="-122"/>
            </a:endParaRPr>
          </a:p>
        </p:txBody>
      </p:sp>
      <p:sp>
        <p:nvSpPr>
          <p:cNvPr id="25" name="文本框 24"/>
          <p:cNvSpPr txBox="1"/>
          <p:nvPr>
            <p:custDataLst>
              <p:tags r:id="rId21"/>
            </p:custDataLst>
          </p:nvPr>
        </p:nvSpPr>
        <p:spPr>
          <a:xfrm>
            <a:off x="4512310" y="4529455"/>
            <a:ext cx="2169795" cy="460375"/>
          </a:xfrm>
          <a:prstGeom prst="rect">
            <a:avLst/>
          </a:prstGeom>
          <a:noFill/>
        </p:spPr>
        <p:txBody>
          <a:bodyPr wrap="square" rtlCol="0">
            <a:normAutofit fontScale="90000" lnSpcReduction="10000"/>
          </a:bodyPr>
          <a:p>
            <a:r>
              <a:rPr lang="en-US" altLang="zh-CN" sz="2400">
                <a:solidFill>
                  <a:srgbClr val="FFFFFF"/>
                </a:solidFill>
                <a:latin typeface="MiSans Semibold" panose="00000700000000000000" charset="-122"/>
                <a:ea typeface="MiSans Semibold" panose="00000700000000000000" charset="-122"/>
              </a:rPr>
              <a:t>OPTION 03</a:t>
            </a:r>
            <a:endParaRPr lang="en-US" altLang="zh-CN" sz="2400">
              <a:solidFill>
                <a:srgbClr val="FFFFFF"/>
              </a:solidFill>
              <a:latin typeface="MiSans Semibold" panose="00000700000000000000" charset="-122"/>
              <a:ea typeface="MiSans Semibold" panose="00000700000000000000" charset="-122"/>
            </a:endParaRPr>
          </a:p>
        </p:txBody>
      </p:sp>
      <p:pic>
        <p:nvPicPr>
          <p:cNvPr id="26" name="图片 25" descr="343435383135323b333634393938313bbfd5b0d7cec4b5b5"/>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6409055" y="4538980"/>
            <a:ext cx="393065" cy="393065"/>
          </a:xfrm>
          <a:prstGeom prst="rect">
            <a:avLst/>
          </a:prstGeom>
        </p:spPr>
      </p:pic>
    </p:spTree>
    <p:custDataLst>
      <p:tags r:id="rId2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6205" y="593725"/>
            <a:ext cx="11423015" cy="1057910"/>
          </a:xfrm>
        </p:spPr>
        <p:txBody>
          <a:bodyPr/>
          <a:p>
            <a:r>
              <a:rPr lang="zh-CN" altLang="en-US"/>
              <a:t>（一）在幼儿发展性评价中应注意的问题</a:t>
            </a:r>
            <a:endParaRPr lang="zh-CN" altLang="en-US"/>
          </a:p>
        </p:txBody>
      </p:sp>
      <p:cxnSp>
        <p:nvCxnSpPr>
          <p:cNvPr id="4" name="直接连接符 3"/>
          <p:cNvCxnSpPr/>
          <p:nvPr>
            <p:custDataLst>
              <p:tags r:id="rId1"/>
            </p:custDataLst>
          </p:nvPr>
        </p:nvCxnSpPr>
        <p:spPr>
          <a:xfrm>
            <a:off x="427355" y="3684905"/>
            <a:ext cx="11202670" cy="0"/>
          </a:xfrm>
          <a:prstGeom prst="line">
            <a:avLst/>
          </a:prstGeom>
          <a:ln w="15875" cmpd="sng">
            <a:solidFill>
              <a:srgbClr val="FFFFFF">
                <a:lumMod val="75000"/>
              </a:srgbClr>
            </a:solidFill>
            <a:prstDash val="solid"/>
          </a:ln>
        </p:spPr>
        <p:style>
          <a:lnRef idx="1">
            <a:srgbClr val="5674D6"/>
          </a:lnRef>
          <a:fillRef idx="0">
            <a:srgbClr val="5674D6"/>
          </a:fillRef>
          <a:effectRef idx="0">
            <a:srgbClr val="5674D6"/>
          </a:effectRef>
          <a:fontRef idx="minor">
            <a:srgbClr val="000000"/>
          </a:fontRef>
        </p:style>
      </p:cxnSp>
      <p:sp>
        <p:nvSpPr>
          <p:cNvPr id="8" name="同侧圆角矩形 7"/>
          <p:cNvSpPr/>
          <p:nvPr>
            <p:custDataLst>
              <p:tags r:id="rId2"/>
            </p:custDataLst>
          </p:nvPr>
        </p:nvSpPr>
        <p:spPr>
          <a:xfrm>
            <a:off x="2226945" y="1920240"/>
            <a:ext cx="714375" cy="1772285"/>
          </a:xfrm>
          <a:prstGeom prst="round2SameRect">
            <a:avLst>
              <a:gd name="adj1" fmla="val 50000"/>
              <a:gd name="adj2" fmla="val 0"/>
            </a:avLst>
          </a:prstGeom>
          <a:solidFill>
            <a:srgbClr val="5674D6">
              <a:lumMod val="60000"/>
              <a:lumOff val="40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sp>
        <p:nvSpPr>
          <p:cNvPr id="15" name="椭圆 14"/>
          <p:cNvSpPr/>
          <p:nvPr>
            <p:custDataLst>
              <p:tags r:id="rId3"/>
            </p:custDataLst>
          </p:nvPr>
        </p:nvSpPr>
        <p:spPr>
          <a:xfrm>
            <a:off x="2304415" y="2037080"/>
            <a:ext cx="549910" cy="549910"/>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pic>
        <p:nvPicPr>
          <p:cNvPr id="3" name="图片 2" descr="343439383331313b343532303032383bbfcdbba7b9dcc0ed"/>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2411095" y="2143760"/>
            <a:ext cx="335915" cy="335915"/>
          </a:xfrm>
          <a:prstGeom prst="rect">
            <a:avLst/>
          </a:prstGeom>
        </p:spPr>
      </p:pic>
      <p:sp>
        <p:nvSpPr>
          <p:cNvPr id="81" name="文本框 80"/>
          <p:cNvSpPr txBox="1"/>
          <p:nvPr>
            <p:custDataLst>
              <p:tags r:id="rId7"/>
            </p:custDataLst>
          </p:nvPr>
        </p:nvSpPr>
        <p:spPr>
          <a:xfrm>
            <a:off x="798195" y="3876040"/>
            <a:ext cx="3599815" cy="1400810"/>
          </a:xfrm>
          <a:prstGeom prst="rect">
            <a:avLst/>
          </a:prstGeom>
          <a:noFill/>
        </p:spPr>
        <p:txBody>
          <a:bodyPr wrap="square" bIns="0" rtlCol="0" anchor="t" anchorCtr="0">
            <a:noAutofit/>
          </a:bodyPr>
          <a:lstStyle/>
          <a:p>
            <a:pPr algn="ctr" fontAlgn="auto">
              <a:lnSpc>
                <a:spcPct val="135000"/>
              </a:lnSpc>
              <a:spcBef>
                <a:spcPts val="0"/>
              </a:spcBef>
              <a:spcAft>
                <a:spcPts val="0"/>
              </a:spcAft>
            </a:pPr>
            <a:r>
              <a:rPr lang="zh-CN" altLang="en-US" sz="1600">
                <a:solidFill>
                  <a:srgbClr val="5674D6">
                    <a:lumMod val="50000"/>
                  </a:srgbClr>
                </a:solidFill>
                <a:uFillTx/>
                <a:latin typeface="微软雅黑" panose="020B0503020204020204" pitchFamily="34" charset="-122"/>
                <a:ea typeface="Microsoft YaHei Regular" panose="020B0503020204020204" charset="-122"/>
                <a:cs typeface="思源黑体 CN Light" panose="020B0500000000000000" charset="-122"/>
              </a:rPr>
              <a:t>（1）</a:t>
            </a:r>
            <a:endParaRPr lang="zh-CN" altLang="en-US" sz="1600">
              <a:solidFill>
                <a:srgbClr val="5674D6">
                  <a:lumMod val="50000"/>
                </a:srgbClr>
              </a:solidFill>
              <a:uFillTx/>
              <a:latin typeface="微软雅黑" panose="020B0503020204020204" pitchFamily="34" charset="-122"/>
              <a:ea typeface="Microsoft YaHei Regular" panose="020B0503020204020204" charset="-122"/>
              <a:cs typeface="思源黑体 CN Light" panose="020B0500000000000000" charset="-122"/>
            </a:endParaRPr>
          </a:p>
          <a:p>
            <a:pPr algn="ctr" fontAlgn="auto">
              <a:lnSpc>
                <a:spcPct val="135000"/>
              </a:lnSpc>
              <a:spcBef>
                <a:spcPts val="0"/>
              </a:spcBef>
              <a:spcAft>
                <a:spcPts val="0"/>
              </a:spcAft>
            </a:pPr>
            <a:r>
              <a:rPr lang="zh-CN" altLang="en-US" sz="1600">
                <a:solidFill>
                  <a:srgbClr val="5674D6">
                    <a:lumMod val="50000"/>
                  </a:srgbClr>
                </a:solidFill>
                <a:uFillTx/>
                <a:latin typeface="微软雅黑" panose="020B0503020204020204" pitchFamily="34" charset="-122"/>
                <a:ea typeface="Microsoft YaHei Regular" panose="020B0503020204020204" charset="-122"/>
                <a:cs typeface="思源黑体 CN Light" panose="020B0500000000000000" charset="-122"/>
              </a:rPr>
              <a:t>全面了解幼儿的发展状况，防止片面性，尤其要避免只重知识技能的掌握，忽略情感、社会性和实际能力的倾向。</a:t>
            </a:r>
            <a:endParaRPr lang="zh-CN" altLang="en-US" sz="1600">
              <a:solidFill>
                <a:srgbClr val="5674D6">
                  <a:lumMod val="50000"/>
                </a:srgbClr>
              </a:solidFill>
              <a:uFillTx/>
              <a:latin typeface="微软雅黑" panose="020B0503020204020204" pitchFamily="34" charset="-122"/>
              <a:ea typeface="Microsoft YaHei Regular" panose="020B0503020204020204" charset="-122"/>
              <a:cs typeface="思源黑体 CN Light" panose="020B0500000000000000" charset="-122"/>
            </a:endParaRPr>
          </a:p>
        </p:txBody>
      </p:sp>
      <p:sp>
        <p:nvSpPr>
          <p:cNvPr id="9" name="同侧圆角矩形 8"/>
          <p:cNvSpPr/>
          <p:nvPr>
            <p:custDataLst>
              <p:tags r:id="rId8"/>
            </p:custDataLst>
          </p:nvPr>
        </p:nvSpPr>
        <p:spPr>
          <a:xfrm rot="10800000">
            <a:off x="4568190" y="3684905"/>
            <a:ext cx="714375" cy="1772285"/>
          </a:xfrm>
          <a:prstGeom prst="round2SameRect">
            <a:avLst>
              <a:gd name="adj1" fmla="val 50000"/>
              <a:gd name="adj2" fmla="val 0"/>
            </a:avLst>
          </a:prstGeom>
          <a:solidFill>
            <a:srgbClr val="3EC7EF">
              <a:lumMod val="60000"/>
              <a:lumOff val="40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sp>
        <p:nvSpPr>
          <p:cNvPr id="21" name="椭圆 20"/>
          <p:cNvSpPr/>
          <p:nvPr>
            <p:custDataLst>
              <p:tags r:id="rId9"/>
            </p:custDataLst>
          </p:nvPr>
        </p:nvSpPr>
        <p:spPr>
          <a:xfrm>
            <a:off x="4642485" y="4826635"/>
            <a:ext cx="549910" cy="549910"/>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pic>
        <p:nvPicPr>
          <p:cNvPr id="5" name="图片 4" descr="343439383331313b343532303033323bd3a6d3c3b9dcc0ed"/>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4771390" y="4919345"/>
            <a:ext cx="326390" cy="326390"/>
          </a:xfrm>
          <a:prstGeom prst="rect">
            <a:avLst/>
          </a:prstGeom>
        </p:spPr>
      </p:pic>
      <p:sp>
        <p:nvSpPr>
          <p:cNvPr id="41" name="文本框 40"/>
          <p:cNvSpPr txBox="1"/>
          <p:nvPr>
            <p:custDataLst>
              <p:tags r:id="rId13"/>
            </p:custDataLst>
          </p:nvPr>
        </p:nvSpPr>
        <p:spPr>
          <a:xfrm>
            <a:off x="3139440" y="1830070"/>
            <a:ext cx="3599815" cy="1676400"/>
          </a:xfrm>
          <a:prstGeom prst="rect">
            <a:avLst/>
          </a:prstGeom>
          <a:noFill/>
        </p:spPr>
        <p:txBody>
          <a:bodyPr wrap="square" bIns="0" rtlCol="0" anchor="b" anchorCtr="0">
            <a:noAutofit/>
          </a:bodyPr>
          <a:lstStyle/>
          <a:p>
            <a:pPr algn="ctr">
              <a:lnSpc>
                <a:spcPct val="135000"/>
              </a:lnSpc>
              <a:spcBef>
                <a:spcPts val="0"/>
              </a:spcBef>
              <a:spcAft>
                <a:spcPts val="0"/>
              </a:spcAft>
            </a:pPr>
            <a:r>
              <a:rPr lang="zh-CN" altLang="en-US" sz="1600">
                <a:solidFill>
                  <a:srgbClr val="3EC7EF">
                    <a:lumMod val="50000"/>
                  </a:srgbClr>
                </a:solidFill>
                <a:uFillTx/>
                <a:latin typeface="微软雅黑" panose="020B0503020204020204" pitchFamily="34" charset="-122"/>
                <a:ea typeface="Microsoft YaHei Regular" panose="020B0503020204020204" charset="-122"/>
                <a:cs typeface="思源黑体 CN Light" panose="020B0500000000000000" charset="-122"/>
              </a:rPr>
              <a:t>（2）</a:t>
            </a:r>
            <a:endParaRPr lang="zh-CN" altLang="en-US" sz="1600">
              <a:solidFill>
                <a:srgbClr val="3EC7EF">
                  <a:lumMod val="50000"/>
                </a:srgbClr>
              </a:solidFill>
              <a:uFillTx/>
              <a:latin typeface="微软雅黑" panose="020B0503020204020204" pitchFamily="34" charset="-122"/>
              <a:ea typeface="Microsoft YaHei Regular" panose="020B0503020204020204" charset="-122"/>
              <a:cs typeface="思源黑体 CN Light" panose="020B0500000000000000" charset="-122"/>
            </a:endParaRPr>
          </a:p>
          <a:p>
            <a:pPr algn="ctr">
              <a:lnSpc>
                <a:spcPct val="135000"/>
              </a:lnSpc>
              <a:spcBef>
                <a:spcPts val="0"/>
              </a:spcBef>
              <a:spcAft>
                <a:spcPts val="0"/>
              </a:spcAft>
            </a:pPr>
            <a:r>
              <a:rPr lang="zh-CN" altLang="en-US" sz="1600">
                <a:solidFill>
                  <a:srgbClr val="3EC7EF">
                    <a:lumMod val="50000"/>
                  </a:srgbClr>
                </a:solidFill>
                <a:uFillTx/>
                <a:latin typeface="微软雅黑" panose="020B0503020204020204" pitchFamily="34" charset="-122"/>
                <a:ea typeface="Microsoft YaHei Regular" panose="020B0503020204020204" charset="-122"/>
                <a:cs typeface="思源黑体 CN Light" panose="020B0500000000000000" charset="-122"/>
              </a:rPr>
              <a:t>应在日常活动与教育教学过程中，通过对幼儿的观察、谈话、幼儿作品分析，以及与其他工作人员和家长的交流等方式了解幼儿的发展和需要。</a:t>
            </a:r>
            <a:endParaRPr lang="zh-CN" altLang="en-US" sz="1600">
              <a:solidFill>
                <a:srgbClr val="3EC7EF">
                  <a:lumMod val="50000"/>
                </a:srgbClr>
              </a:solidFill>
              <a:uFillTx/>
              <a:latin typeface="微软雅黑" panose="020B0503020204020204" pitchFamily="34" charset="-122"/>
              <a:ea typeface="Microsoft YaHei Regular" panose="020B0503020204020204" charset="-122"/>
              <a:cs typeface="思源黑体 CN Light" panose="020B0500000000000000" charset="-122"/>
            </a:endParaRPr>
          </a:p>
        </p:txBody>
      </p:sp>
      <p:sp>
        <p:nvSpPr>
          <p:cNvPr id="10" name="同侧圆角矩形 9"/>
          <p:cNvSpPr/>
          <p:nvPr>
            <p:custDataLst>
              <p:tags r:id="rId14"/>
            </p:custDataLst>
          </p:nvPr>
        </p:nvSpPr>
        <p:spPr>
          <a:xfrm>
            <a:off x="6910070" y="1920240"/>
            <a:ext cx="714375" cy="1772285"/>
          </a:xfrm>
          <a:prstGeom prst="round2SameRect">
            <a:avLst>
              <a:gd name="adj1" fmla="val 50000"/>
              <a:gd name="adj2" fmla="val 0"/>
            </a:avLst>
          </a:prstGeom>
          <a:solidFill>
            <a:srgbClr val="D9C9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sp>
        <p:nvSpPr>
          <p:cNvPr id="17" name="椭圆 16"/>
          <p:cNvSpPr/>
          <p:nvPr>
            <p:custDataLst>
              <p:tags r:id="rId15"/>
            </p:custDataLst>
          </p:nvPr>
        </p:nvSpPr>
        <p:spPr>
          <a:xfrm>
            <a:off x="6993255" y="2037080"/>
            <a:ext cx="549910" cy="549910"/>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pic>
        <p:nvPicPr>
          <p:cNvPr id="7" name="图片 6" descr="343439383331313b343532303033333bb1a8bcdbb9a4bedf"/>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7099935" y="2143760"/>
            <a:ext cx="335915" cy="335915"/>
          </a:xfrm>
          <a:prstGeom prst="rect">
            <a:avLst/>
          </a:prstGeom>
        </p:spPr>
      </p:pic>
      <p:sp>
        <p:nvSpPr>
          <p:cNvPr id="43" name="文本框 42"/>
          <p:cNvSpPr txBox="1"/>
          <p:nvPr>
            <p:custDataLst>
              <p:tags r:id="rId19"/>
            </p:custDataLst>
          </p:nvPr>
        </p:nvSpPr>
        <p:spPr>
          <a:xfrm>
            <a:off x="5481320" y="3876040"/>
            <a:ext cx="3599815" cy="1400810"/>
          </a:xfrm>
          <a:prstGeom prst="rect">
            <a:avLst/>
          </a:prstGeom>
          <a:noFill/>
        </p:spPr>
        <p:txBody>
          <a:bodyPr wrap="square" bIns="0" rtlCol="0" anchor="t" anchorCtr="0">
            <a:noAutofit/>
          </a:bodyPr>
          <a:lstStyle/>
          <a:p>
            <a:pPr algn="ctr" fontAlgn="auto">
              <a:lnSpc>
                <a:spcPct val="135000"/>
              </a:lnSpc>
              <a:spcBef>
                <a:spcPts val="0"/>
              </a:spcBef>
              <a:spcAft>
                <a:spcPts val="0"/>
              </a:spcAft>
            </a:pPr>
            <a:r>
              <a:rPr lang="zh-CN" altLang="en-US" sz="1600">
                <a:solidFill>
                  <a:srgbClr val="D9C9FF">
                    <a:lumMod val="25000"/>
                  </a:srgbClr>
                </a:solidFill>
                <a:uFillTx/>
                <a:latin typeface="微软雅黑" panose="020B0503020204020204" pitchFamily="34" charset="-122"/>
                <a:ea typeface="Microsoft YaHei Regular" panose="020B0503020204020204" charset="-122"/>
                <a:cs typeface="思源黑体 CN Light" panose="020B0500000000000000" charset="-122"/>
              </a:rPr>
              <a:t>（3）</a:t>
            </a:r>
            <a:endParaRPr lang="zh-CN" altLang="en-US" sz="1600">
              <a:solidFill>
                <a:srgbClr val="D9C9FF">
                  <a:lumMod val="25000"/>
                </a:srgbClr>
              </a:solidFill>
              <a:uFillTx/>
              <a:latin typeface="微软雅黑" panose="020B0503020204020204" pitchFamily="34" charset="-122"/>
              <a:ea typeface="Microsoft YaHei Regular" panose="020B0503020204020204" charset="-122"/>
              <a:cs typeface="思源黑体 CN Light" panose="020B0500000000000000" charset="-122"/>
            </a:endParaRPr>
          </a:p>
          <a:p>
            <a:pPr algn="ctr" fontAlgn="auto">
              <a:lnSpc>
                <a:spcPct val="135000"/>
              </a:lnSpc>
              <a:spcBef>
                <a:spcPts val="0"/>
              </a:spcBef>
              <a:spcAft>
                <a:spcPts val="0"/>
              </a:spcAft>
            </a:pPr>
            <a:r>
              <a:rPr lang="zh-CN" altLang="en-US" sz="1600">
                <a:solidFill>
                  <a:srgbClr val="D9C9FF">
                    <a:lumMod val="25000"/>
                  </a:srgbClr>
                </a:solidFill>
                <a:uFillTx/>
                <a:latin typeface="微软雅黑" panose="020B0503020204020204" pitchFamily="34" charset="-122"/>
                <a:ea typeface="Microsoft YaHei Regular" panose="020B0503020204020204" charset="-122"/>
                <a:cs typeface="思源黑体 CN Light" panose="020B0500000000000000" charset="-122"/>
              </a:rPr>
              <a:t>应承认和关注幼儿在经验、能力、兴趣、学习特点等方面的个体差异，避免用划一的标准评价不同的幼儿。</a:t>
            </a:r>
            <a:endParaRPr lang="zh-CN" altLang="en-US" sz="1600">
              <a:solidFill>
                <a:srgbClr val="D9C9FF">
                  <a:lumMod val="25000"/>
                </a:srgbClr>
              </a:solidFill>
              <a:uFillTx/>
              <a:latin typeface="微软雅黑" panose="020B0503020204020204" pitchFamily="34" charset="-122"/>
              <a:ea typeface="Microsoft YaHei Regular" panose="020B0503020204020204" charset="-122"/>
              <a:cs typeface="思源黑体 CN Light" panose="020B0500000000000000" charset="-122"/>
            </a:endParaRPr>
          </a:p>
        </p:txBody>
      </p:sp>
      <p:sp>
        <p:nvSpPr>
          <p:cNvPr id="11" name="同侧圆角矩形 10"/>
          <p:cNvSpPr/>
          <p:nvPr>
            <p:custDataLst>
              <p:tags r:id="rId20"/>
            </p:custDataLst>
          </p:nvPr>
        </p:nvSpPr>
        <p:spPr>
          <a:xfrm rot="10800000">
            <a:off x="9250045" y="3692525"/>
            <a:ext cx="714375" cy="1772285"/>
          </a:xfrm>
          <a:prstGeom prst="round2SameRect">
            <a:avLst>
              <a:gd name="adj1" fmla="val 50000"/>
              <a:gd name="adj2" fmla="val 0"/>
            </a:avLst>
          </a:prstGeom>
          <a:solidFill>
            <a:srgbClr val="FFC6D6">
              <a:alpha val="81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sp>
        <p:nvSpPr>
          <p:cNvPr id="19" name="椭圆 18"/>
          <p:cNvSpPr/>
          <p:nvPr>
            <p:custDataLst>
              <p:tags r:id="rId21"/>
            </p:custDataLst>
          </p:nvPr>
        </p:nvSpPr>
        <p:spPr>
          <a:xfrm>
            <a:off x="9333230" y="4826635"/>
            <a:ext cx="549910" cy="549910"/>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pic>
        <p:nvPicPr>
          <p:cNvPr id="6" name="图片 5" descr="343439383331313b343532303032323bb2fac6b7d5b9cabe"/>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9425940" y="4919345"/>
            <a:ext cx="363855" cy="363855"/>
          </a:xfrm>
          <a:prstGeom prst="rect">
            <a:avLst/>
          </a:prstGeom>
        </p:spPr>
      </p:pic>
      <p:sp>
        <p:nvSpPr>
          <p:cNvPr id="45" name="文本框 44"/>
          <p:cNvSpPr txBox="1"/>
          <p:nvPr>
            <p:custDataLst>
              <p:tags r:id="rId25"/>
            </p:custDataLst>
          </p:nvPr>
        </p:nvSpPr>
        <p:spPr>
          <a:xfrm>
            <a:off x="7823200" y="2294255"/>
            <a:ext cx="3599815" cy="1212215"/>
          </a:xfrm>
          <a:prstGeom prst="rect">
            <a:avLst/>
          </a:prstGeom>
          <a:noFill/>
        </p:spPr>
        <p:txBody>
          <a:bodyPr wrap="square" bIns="0" rtlCol="0" anchor="b" anchorCtr="0">
            <a:noAutofit/>
          </a:bodyPr>
          <a:lstStyle/>
          <a:p>
            <a:pPr algn="ctr">
              <a:lnSpc>
                <a:spcPct val="135000"/>
              </a:lnSpc>
              <a:spcBef>
                <a:spcPts val="0"/>
              </a:spcBef>
              <a:spcAft>
                <a:spcPts val="0"/>
              </a:spcAft>
            </a:pPr>
            <a:r>
              <a:rPr lang="zh-CN" altLang="en-US" sz="1600">
                <a:solidFill>
                  <a:srgbClr val="FD89AA">
                    <a:lumMod val="50000"/>
                  </a:srgbClr>
                </a:solidFill>
                <a:uFillTx/>
                <a:latin typeface="微软雅黑" panose="020B0503020204020204" pitchFamily="34" charset="-122"/>
                <a:ea typeface="Microsoft YaHei Regular" panose="020B0503020204020204" charset="-122"/>
                <a:cs typeface="思源黑体 CN Light" panose="020B0500000000000000" charset="-122"/>
              </a:rPr>
              <a:t>（4）</a:t>
            </a:r>
            <a:endParaRPr lang="zh-CN" altLang="en-US" sz="1600">
              <a:solidFill>
                <a:srgbClr val="FD89AA">
                  <a:lumMod val="50000"/>
                </a:srgbClr>
              </a:solidFill>
              <a:uFillTx/>
              <a:latin typeface="微软雅黑" panose="020B0503020204020204" pitchFamily="34" charset="-122"/>
              <a:ea typeface="Microsoft YaHei Regular" panose="020B0503020204020204" charset="-122"/>
              <a:cs typeface="思源黑体 CN Light" panose="020B0500000000000000" charset="-122"/>
            </a:endParaRPr>
          </a:p>
          <a:p>
            <a:pPr algn="ctr">
              <a:lnSpc>
                <a:spcPct val="135000"/>
              </a:lnSpc>
              <a:spcBef>
                <a:spcPts val="0"/>
              </a:spcBef>
              <a:spcAft>
                <a:spcPts val="0"/>
              </a:spcAft>
            </a:pPr>
            <a:r>
              <a:rPr lang="zh-CN" altLang="en-US" sz="1600">
                <a:solidFill>
                  <a:srgbClr val="FD89AA">
                    <a:lumMod val="50000"/>
                  </a:srgbClr>
                </a:solidFill>
                <a:uFillTx/>
                <a:latin typeface="微软雅黑" panose="020B0503020204020204" pitchFamily="34" charset="-122"/>
                <a:ea typeface="Microsoft YaHei Regular" panose="020B0503020204020204" charset="-122"/>
                <a:cs typeface="思源黑体 CN Light" panose="020B0500000000000000" charset="-122"/>
              </a:rPr>
              <a:t>应以发展的眼光看待幼儿，既要了解幼儿的现有水平，又要关注其最近的发展趋势。</a:t>
            </a:r>
            <a:endParaRPr lang="zh-CN" altLang="en-US" sz="1600">
              <a:solidFill>
                <a:srgbClr val="FD89AA">
                  <a:lumMod val="50000"/>
                </a:srgbClr>
              </a:solidFill>
              <a:uFillTx/>
              <a:latin typeface="微软雅黑" panose="020B0503020204020204" pitchFamily="34" charset="-122"/>
              <a:ea typeface="Microsoft YaHei Regular" panose="020B0503020204020204" charset="-122"/>
              <a:cs typeface="思源黑体 CN Light" panose="020B0500000000000000" charset="-122"/>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90805" y="618490"/>
            <a:ext cx="11022330" cy="939165"/>
          </a:xfrm>
        </p:spPr>
        <p:txBody>
          <a:bodyPr/>
          <a:p>
            <a:r>
              <a:rPr lang="zh-CN" altLang="en-US"/>
              <a:t>（二）在教师评价中应注意的问题</a:t>
            </a:r>
            <a:endParaRPr lang="zh-CN" altLang="en-US"/>
          </a:p>
        </p:txBody>
      </p:sp>
      <p:cxnSp>
        <p:nvCxnSpPr>
          <p:cNvPr id="4" name="直接连接符 3"/>
          <p:cNvCxnSpPr/>
          <p:nvPr>
            <p:custDataLst>
              <p:tags r:id="rId1"/>
            </p:custDataLst>
          </p:nvPr>
        </p:nvCxnSpPr>
        <p:spPr>
          <a:xfrm>
            <a:off x="427355" y="3684905"/>
            <a:ext cx="11202670" cy="0"/>
          </a:xfrm>
          <a:prstGeom prst="line">
            <a:avLst/>
          </a:prstGeom>
          <a:ln w="15875" cmpd="sng">
            <a:solidFill>
              <a:srgbClr val="FFFFFF">
                <a:lumMod val="75000"/>
              </a:srgbClr>
            </a:solidFill>
            <a:prstDash val="solid"/>
          </a:ln>
        </p:spPr>
        <p:style>
          <a:lnRef idx="1">
            <a:srgbClr val="5674D6"/>
          </a:lnRef>
          <a:fillRef idx="0">
            <a:srgbClr val="5674D6"/>
          </a:fillRef>
          <a:effectRef idx="0">
            <a:srgbClr val="5674D6"/>
          </a:effectRef>
          <a:fontRef idx="minor">
            <a:srgbClr val="000000"/>
          </a:fontRef>
        </p:style>
      </p:cxnSp>
      <p:sp>
        <p:nvSpPr>
          <p:cNvPr id="8" name="同侧圆角矩形 7"/>
          <p:cNvSpPr/>
          <p:nvPr>
            <p:custDataLst>
              <p:tags r:id="rId2"/>
            </p:custDataLst>
          </p:nvPr>
        </p:nvSpPr>
        <p:spPr>
          <a:xfrm>
            <a:off x="2226945" y="1920240"/>
            <a:ext cx="714375" cy="1772285"/>
          </a:xfrm>
          <a:prstGeom prst="round2SameRect">
            <a:avLst>
              <a:gd name="adj1" fmla="val 50000"/>
              <a:gd name="adj2" fmla="val 0"/>
            </a:avLst>
          </a:prstGeom>
          <a:solidFill>
            <a:srgbClr val="5674D6">
              <a:lumMod val="60000"/>
              <a:lumOff val="40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sp>
        <p:nvSpPr>
          <p:cNvPr id="15" name="椭圆 14"/>
          <p:cNvSpPr/>
          <p:nvPr>
            <p:custDataLst>
              <p:tags r:id="rId3"/>
            </p:custDataLst>
          </p:nvPr>
        </p:nvSpPr>
        <p:spPr>
          <a:xfrm>
            <a:off x="2304415" y="2037080"/>
            <a:ext cx="549910" cy="549910"/>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pic>
        <p:nvPicPr>
          <p:cNvPr id="3" name="图片 2" descr="343439383331313b343532303032383bbfcdbba7b9dcc0ed"/>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2411095" y="2143760"/>
            <a:ext cx="335915" cy="335915"/>
          </a:xfrm>
          <a:prstGeom prst="rect">
            <a:avLst/>
          </a:prstGeom>
        </p:spPr>
      </p:pic>
      <p:sp>
        <p:nvSpPr>
          <p:cNvPr id="81" name="文本框 80"/>
          <p:cNvSpPr txBox="1"/>
          <p:nvPr>
            <p:custDataLst>
              <p:tags r:id="rId7"/>
            </p:custDataLst>
          </p:nvPr>
        </p:nvSpPr>
        <p:spPr>
          <a:xfrm>
            <a:off x="798195" y="3876040"/>
            <a:ext cx="3599815" cy="1400810"/>
          </a:xfrm>
          <a:prstGeom prst="rect">
            <a:avLst/>
          </a:prstGeom>
          <a:noFill/>
        </p:spPr>
        <p:txBody>
          <a:bodyPr wrap="square" bIns="0" rtlCol="0" anchor="t" anchorCtr="0">
            <a:noAutofit/>
          </a:bodyPr>
          <a:lstStyle/>
          <a:p>
            <a:pPr algn="ctr" fontAlgn="auto">
              <a:lnSpc>
                <a:spcPct val="135000"/>
              </a:lnSpc>
              <a:spcBef>
                <a:spcPts val="0"/>
              </a:spcBef>
              <a:spcAft>
                <a:spcPts val="0"/>
              </a:spcAft>
            </a:pPr>
            <a:r>
              <a:rPr lang="zh-CN" altLang="en-US" sz="1600">
                <a:solidFill>
                  <a:srgbClr val="5674D6">
                    <a:lumMod val="50000"/>
                  </a:srgbClr>
                </a:solidFill>
                <a:uFillTx/>
                <a:latin typeface="微软雅黑" panose="020B0503020204020204" pitchFamily="34" charset="-122"/>
                <a:ea typeface="Microsoft YaHei Regular" panose="020B0503020204020204" charset="-122"/>
                <a:cs typeface="思源黑体 CN Light" panose="020B0500000000000000" charset="-122"/>
              </a:rPr>
              <a:t>（1）</a:t>
            </a:r>
            <a:endParaRPr lang="zh-CN" altLang="en-US" sz="1600">
              <a:solidFill>
                <a:srgbClr val="5674D6">
                  <a:lumMod val="50000"/>
                </a:srgbClr>
              </a:solidFill>
              <a:uFillTx/>
              <a:latin typeface="微软雅黑" panose="020B0503020204020204" pitchFamily="34" charset="-122"/>
              <a:ea typeface="Microsoft YaHei Regular" panose="020B0503020204020204" charset="-122"/>
              <a:cs typeface="思源黑体 CN Light" panose="020B0500000000000000" charset="-122"/>
            </a:endParaRPr>
          </a:p>
          <a:p>
            <a:pPr algn="ctr" fontAlgn="auto">
              <a:lnSpc>
                <a:spcPct val="135000"/>
              </a:lnSpc>
              <a:spcBef>
                <a:spcPts val="0"/>
              </a:spcBef>
              <a:spcAft>
                <a:spcPts val="0"/>
              </a:spcAft>
            </a:pPr>
            <a:r>
              <a:rPr lang="zh-CN" altLang="en-US" sz="1600">
                <a:solidFill>
                  <a:srgbClr val="5674D6">
                    <a:lumMod val="50000"/>
                  </a:srgbClr>
                </a:solidFill>
                <a:uFillTx/>
                <a:latin typeface="微软雅黑" panose="020B0503020204020204" pitchFamily="34" charset="-122"/>
                <a:ea typeface="Microsoft YaHei Regular" panose="020B0503020204020204" charset="-122"/>
                <a:cs typeface="思源黑体 CN Light" panose="020B0500000000000000" charset="-122"/>
              </a:rPr>
              <a:t>要尽量淡化以奖惩为目的的总结性教师评价，重视和使用以促进教师工作改进和发展为目的的形成性评价。</a:t>
            </a:r>
            <a:endParaRPr lang="zh-CN" altLang="en-US" sz="1600">
              <a:solidFill>
                <a:srgbClr val="5674D6">
                  <a:lumMod val="50000"/>
                </a:srgbClr>
              </a:solidFill>
              <a:uFillTx/>
              <a:latin typeface="微软雅黑" panose="020B0503020204020204" pitchFamily="34" charset="-122"/>
              <a:ea typeface="Microsoft YaHei Regular" panose="020B0503020204020204" charset="-122"/>
              <a:cs typeface="思源黑体 CN Light" panose="020B0500000000000000" charset="-122"/>
            </a:endParaRPr>
          </a:p>
        </p:txBody>
      </p:sp>
      <p:sp>
        <p:nvSpPr>
          <p:cNvPr id="9" name="同侧圆角矩形 8"/>
          <p:cNvSpPr/>
          <p:nvPr>
            <p:custDataLst>
              <p:tags r:id="rId8"/>
            </p:custDataLst>
          </p:nvPr>
        </p:nvSpPr>
        <p:spPr>
          <a:xfrm rot="10800000">
            <a:off x="4568190" y="3684905"/>
            <a:ext cx="714375" cy="1772285"/>
          </a:xfrm>
          <a:prstGeom prst="round2SameRect">
            <a:avLst>
              <a:gd name="adj1" fmla="val 50000"/>
              <a:gd name="adj2" fmla="val 0"/>
            </a:avLst>
          </a:prstGeom>
          <a:solidFill>
            <a:srgbClr val="3EC7EF">
              <a:lumMod val="60000"/>
              <a:lumOff val="40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sp>
        <p:nvSpPr>
          <p:cNvPr id="21" name="椭圆 20"/>
          <p:cNvSpPr/>
          <p:nvPr>
            <p:custDataLst>
              <p:tags r:id="rId9"/>
            </p:custDataLst>
          </p:nvPr>
        </p:nvSpPr>
        <p:spPr>
          <a:xfrm>
            <a:off x="4642485" y="4826635"/>
            <a:ext cx="549910" cy="549910"/>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pic>
        <p:nvPicPr>
          <p:cNvPr id="5" name="图片 4" descr="343439383331313b343532303033323bd3a6d3c3b9dcc0ed"/>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4771390" y="4919345"/>
            <a:ext cx="326390" cy="326390"/>
          </a:xfrm>
          <a:prstGeom prst="rect">
            <a:avLst/>
          </a:prstGeom>
        </p:spPr>
      </p:pic>
      <p:sp>
        <p:nvSpPr>
          <p:cNvPr id="41" name="文本框 40"/>
          <p:cNvSpPr txBox="1"/>
          <p:nvPr>
            <p:custDataLst>
              <p:tags r:id="rId13"/>
            </p:custDataLst>
          </p:nvPr>
        </p:nvSpPr>
        <p:spPr>
          <a:xfrm>
            <a:off x="3139440" y="1830070"/>
            <a:ext cx="3599815" cy="1676400"/>
          </a:xfrm>
          <a:prstGeom prst="rect">
            <a:avLst/>
          </a:prstGeom>
          <a:noFill/>
        </p:spPr>
        <p:txBody>
          <a:bodyPr wrap="square" bIns="0" rtlCol="0" anchor="b" anchorCtr="0">
            <a:noAutofit/>
          </a:bodyPr>
          <a:lstStyle/>
          <a:p>
            <a:pPr algn="ctr">
              <a:lnSpc>
                <a:spcPct val="135000"/>
              </a:lnSpc>
              <a:spcBef>
                <a:spcPts val="0"/>
              </a:spcBef>
              <a:spcAft>
                <a:spcPts val="0"/>
              </a:spcAft>
            </a:pPr>
            <a:r>
              <a:rPr lang="zh-CN" altLang="en-US" sz="1600">
                <a:solidFill>
                  <a:srgbClr val="3EC7EF">
                    <a:lumMod val="50000"/>
                  </a:srgbClr>
                </a:solidFill>
                <a:uFillTx/>
                <a:latin typeface="微软雅黑" panose="020B0503020204020204" pitchFamily="34" charset="-122"/>
                <a:ea typeface="Microsoft YaHei Regular" panose="020B0503020204020204" charset="-122"/>
                <a:cs typeface="思源黑体 CN Light" panose="020B0500000000000000" charset="-122"/>
              </a:rPr>
              <a:t>（2）</a:t>
            </a:r>
            <a:endParaRPr lang="zh-CN" altLang="en-US" sz="1600">
              <a:solidFill>
                <a:srgbClr val="3EC7EF">
                  <a:lumMod val="50000"/>
                </a:srgbClr>
              </a:solidFill>
              <a:uFillTx/>
              <a:latin typeface="微软雅黑" panose="020B0503020204020204" pitchFamily="34" charset="-122"/>
              <a:ea typeface="Microsoft YaHei Regular" panose="020B0503020204020204" charset="-122"/>
              <a:cs typeface="思源黑体 CN Light" panose="020B0500000000000000" charset="-122"/>
            </a:endParaRPr>
          </a:p>
          <a:p>
            <a:pPr algn="ctr">
              <a:lnSpc>
                <a:spcPct val="135000"/>
              </a:lnSpc>
              <a:spcBef>
                <a:spcPts val="0"/>
              </a:spcBef>
              <a:spcAft>
                <a:spcPts val="0"/>
              </a:spcAft>
            </a:pPr>
            <a:r>
              <a:rPr lang="zh-CN" altLang="en-US" sz="1600">
                <a:solidFill>
                  <a:srgbClr val="3EC7EF">
                    <a:lumMod val="50000"/>
                  </a:srgbClr>
                </a:solidFill>
                <a:uFillTx/>
                <a:latin typeface="微软雅黑" panose="020B0503020204020204" pitchFamily="34" charset="-122"/>
                <a:ea typeface="Microsoft YaHei Regular" panose="020B0503020204020204" charset="-122"/>
                <a:cs typeface="思源黑体 CN Light" panose="020B0500000000000000" charset="-122"/>
              </a:rPr>
              <a:t>教师评价应重视评价指标和标准制定的实证研究，保证评价指标和标准的科学性和可操作性。</a:t>
            </a:r>
            <a:endParaRPr lang="zh-CN" altLang="en-US" sz="1600">
              <a:solidFill>
                <a:srgbClr val="3EC7EF">
                  <a:lumMod val="50000"/>
                </a:srgbClr>
              </a:solidFill>
              <a:uFillTx/>
              <a:latin typeface="微软雅黑" panose="020B0503020204020204" pitchFamily="34" charset="-122"/>
              <a:ea typeface="Microsoft YaHei Regular" panose="020B0503020204020204" charset="-122"/>
              <a:cs typeface="思源黑体 CN Light" panose="020B0500000000000000" charset="-122"/>
            </a:endParaRPr>
          </a:p>
        </p:txBody>
      </p:sp>
      <p:sp>
        <p:nvSpPr>
          <p:cNvPr id="10" name="同侧圆角矩形 9"/>
          <p:cNvSpPr/>
          <p:nvPr>
            <p:custDataLst>
              <p:tags r:id="rId14"/>
            </p:custDataLst>
          </p:nvPr>
        </p:nvSpPr>
        <p:spPr>
          <a:xfrm>
            <a:off x="6910070" y="1920240"/>
            <a:ext cx="714375" cy="1772285"/>
          </a:xfrm>
          <a:prstGeom prst="round2SameRect">
            <a:avLst>
              <a:gd name="adj1" fmla="val 50000"/>
              <a:gd name="adj2" fmla="val 0"/>
            </a:avLst>
          </a:prstGeom>
          <a:solidFill>
            <a:srgbClr val="D9C9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sp>
        <p:nvSpPr>
          <p:cNvPr id="17" name="椭圆 16"/>
          <p:cNvSpPr/>
          <p:nvPr>
            <p:custDataLst>
              <p:tags r:id="rId15"/>
            </p:custDataLst>
          </p:nvPr>
        </p:nvSpPr>
        <p:spPr>
          <a:xfrm>
            <a:off x="6993255" y="2037080"/>
            <a:ext cx="549910" cy="549910"/>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pic>
        <p:nvPicPr>
          <p:cNvPr id="7" name="图片 6" descr="343439383331313b343532303033333bb1a8bcdbb9a4bedf"/>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7099935" y="2143760"/>
            <a:ext cx="335915" cy="335915"/>
          </a:xfrm>
          <a:prstGeom prst="rect">
            <a:avLst/>
          </a:prstGeom>
        </p:spPr>
      </p:pic>
      <p:sp>
        <p:nvSpPr>
          <p:cNvPr id="43" name="文本框 42"/>
          <p:cNvSpPr txBox="1"/>
          <p:nvPr>
            <p:custDataLst>
              <p:tags r:id="rId19"/>
            </p:custDataLst>
          </p:nvPr>
        </p:nvSpPr>
        <p:spPr>
          <a:xfrm>
            <a:off x="5481320" y="3876040"/>
            <a:ext cx="3599815" cy="1400810"/>
          </a:xfrm>
          <a:prstGeom prst="rect">
            <a:avLst/>
          </a:prstGeom>
          <a:noFill/>
        </p:spPr>
        <p:txBody>
          <a:bodyPr wrap="square" bIns="0" rtlCol="0" anchor="t" anchorCtr="0">
            <a:noAutofit/>
          </a:bodyPr>
          <a:lstStyle/>
          <a:p>
            <a:pPr algn="ctr" fontAlgn="auto">
              <a:lnSpc>
                <a:spcPct val="135000"/>
              </a:lnSpc>
              <a:spcBef>
                <a:spcPts val="0"/>
              </a:spcBef>
              <a:spcAft>
                <a:spcPts val="0"/>
              </a:spcAft>
            </a:pPr>
            <a:r>
              <a:rPr lang="zh-CN" altLang="en-US" sz="1600">
                <a:solidFill>
                  <a:srgbClr val="D9C9FF">
                    <a:lumMod val="25000"/>
                  </a:srgbClr>
                </a:solidFill>
                <a:uFillTx/>
                <a:latin typeface="微软雅黑" panose="020B0503020204020204" pitchFamily="34" charset="-122"/>
                <a:ea typeface="Microsoft YaHei Regular" panose="020B0503020204020204" charset="-122"/>
                <a:cs typeface="思源黑体 CN Light" panose="020B0500000000000000" charset="-122"/>
              </a:rPr>
              <a:t>（3）</a:t>
            </a:r>
            <a:endParaRPr lang="zh-CN" altLang="en-US" sz="1600">
              <a:solidFill>
                <a:srgbClr val="D9C9FF">
                  <a:lumMod val="25000"/>
                </a:srgbClr>
              </a:solidFill>
              <a:uFillTx/>
              <a:latin typeface="微软雅黑" panose="020B0503020204020204" pitchFamily="34" charset="-122"/>
              <a:ea typeface="Microsoft YaHei Regular" panose="020B0503020204020204" charset="-122"/>
              <a:cs typeface="思源黑体 CN Light" panose="020B0500000000000000" charset="-122"/>
            </a:endParaRPr>
          </a:p>
          <a:p>
            <a:pPr algn="ctr" fontAlgn="auto">
              <a:lnSpc>
                <a:spcPct val="135000"/>
              </a:lnSpc>
              <a:spcBef>
                <a:spcPts val="0"/>
              </a:spcBef>
              <a:spcAft>
                <a:spcPts val="0"/>
              </a:spcAft>
            </a:pPr>
            <a:r>
              <a:rPr lang="zh-CN" altLang="en-US" sz="1600">
                <a:solidFill>
                  <a:srgbClr val="D9C9FF">
                    <a:lumMod val="25000"/>
                  </a:srgbClr>
                </a:solidFill>
                <a:uFillTx/>
                <a:latin typeface="微软雅黑" panose="020B0503020204020204" pitchFamily="34" charset="-122"/>
                <a:ea typeface="Microsoft YaHei Regular" panose="020B0503020204020204" charset="-122"/>
                <a:cs typeface="思源黑体 CN Light" panose="020B0500000000000000" charset="-122"/>
              </a:rPr>
              <a:t>在教师评价中，要重视教师的主动参与，充分发挥教师的积极性、主动性，使教师评价的激励、管理等功能得到有效的发挥。</a:t>
            </a:r>
            <a:endParaRPr lang="zh-CN" altLang="en-US" sz="1600">
              <a:solidFill>
                <a:srgbClr val="D9C9FF">
                  <a:lumMod val="25000"/>
                </a:srgbClr>
              </a:solidFill>
              <a:uFillTx/>
              <a:latin typeface="微软雅黑" panose="020B0503020204020204" pitchFamily="34" charset="-122"/>
              <a:ea typeface="Microsoft YaHei Regular" panose="020B0503020204020204" charset="-122"/>
              <a:cs typeface="思源黑体 CN Light" panose="020B0500000000000000" charset="-122"/>
            </a:endParaRPr>
          </a:p>
        </p:txBody>
      </p:sp>
      <p:sp>
        <p:nvSpPr>
          <p:cNvPr id="11" name="同侧圆角矩形 10"/>
          <p:cNvSpPr/>
          <p:nvPr>
            <p:custDataLst>
              <p:tags r:id="rId20"/>
            </p:custDataLst>
          </p:nvPr>
        </p:nvSpPr>
        <p:spPr>
          <a:xfrm rot="10800000">
            <a:off x="9250045" y="3692525"/>
            <a:ext cx="714375" cy="1772285"/>
          </a:xfrm>
          <a:prstGeom prst="round2SameRect">
            <a:avLst>
              <a:gd name="adj1" fmla="val 50000"/>
              <a:gd name="adj2" fmla="val 0"/>
            </a:avLst>
          </a:prstGeom>
          <a:solidFill>
            <a:srgbClr val="FFC6D6">
              <a:alpha val="81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sp>
        <p:nvSpPr>
          <p:cNvPr id="19" name="椭圆 18"/>
          <p:cNvSpPr/>
          <p:nvPr>
            <p:custDataLst>
              <p:tags r:id="rId21"/>
            </p:custDataLst>
          </p:nvPr>
        </p:nvSpPr>
        <p:spPr>
          <a:xfrm>
            <a:off x="9333230" y="4826635"/>
            <a:ext cx="549910" cy="549910"/>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pic>
        <p:nvPicPr>
          <p:cNvPr id="6" name="图片 5" descr="343439383331313b343532303032323bb2fac6b7d5b9cabe"/>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9425940" y="4919345"/>
            <a:ext cx="363855" cy="363855"/>
          </a:xfrm>
          <a:prstGeom prst="rect">
            <a:avLst/>
          </a:prstGeom>
        </p:spPr>
      </p:pic>
      <p:sp>
        <p:nvSpPr>
          <p:cNvPr id="45" name="文本框 44"/>
          <p:cNvSpPr txBox="1"/>
          <p:nvPr>
            <p:custDataLst>
              <p:tags r:id="rId25"/>
            </p:custDataLst>
          </p:nvPr>
        </p:nvSpPr>
        <p:spPr>
          <a:xfrm>
            <a:off x="7823200" y="2294255"/>
            <a:ext cx="3599815" cy="1212215"/>
          </a:xfrm>
          <a:prstGeom prst="rect">
            <a:avLst/>
          </a:prstGeom>
          <a:noFill/>
        </p:spPr>
        <p:txBody>
          <a:bodyPr wrap="square" bIns="0" rtlCol="0" anchor="b" anchorCtr="0">
            <a:noAutofit/>
          </a:bodyPr>
          <a:lstStyle/>
          <a:p>
            <a:pPr algn="ctr">
              <a:lnSpc>
                <a:spcPct val="135000"/>
              </a:lnSpc>
              <a:spcBef>
                <a:spcPts val="0"/>
              </a:spcBef>
              <a:spcAft>
                <a:spcPts val="0"/>
              </a:spcAft>
            </a:pPr>
            <a:r>
              <a:rPr lang="zh-CN" altLang="en-US" sz="1600">
                <a:solidFill>
                  <a:srgbClr val="FD89AA">
                    <a:lumMod val="50000"/>
                  </a:srgbClr>
                </a:solidFill>
                <a:uFillTx/>
                <a:latin typeface="微软雅黑" panose="020B0503020204020204" pitchFamily="34" charset="-122"/>
                <a:ea typeface="Microsoft YaHei Regular" panose="020B0503020204020204" charset="-122"/>
                <a:cs typeface="思源黑体 CN Light" panose="020B0500000000000000" charset="-122"/>
              </a:rPr>
              <a:t>（4）</a:t>
            </a:r>
            <a:endParaRPr lang="zh-CN" altLang="en-US" sz="1600">
              <a:solidFill>
                <a:srgbClr val="FD89AA">
                  <a:lumMod val="50000"/>
                </a:srgbClr>
              </a:solidFill>
              <a:uFillTx/>
              <a:latin typeface="微软雅黑" panose="020B0503020204020204" pitchFamily="34" charset="-122"/>
              <a:ea typeface="Microsoft YaHei Regular" panose="020B0503020204020204" charset="-122"/>
              <a:cs typeface="思源黑体 CN Light" panose="020B0500000000000000" charset="-122"/>
            </a:endParaRPr>
          </a:p>
          <a:p>
            <a:pPr algn="ctr">
              <a:lnSpc>
                <a:spcPct val="135000"/>
              </a:lnSpc>
              <a:spcBef>
                <a:spcPts val="0"/>
              </a:spcBef>
              <a:spcAft>
                <a:spcPts val="0"/>
              </a:spcAft>
            </a:pPr>
            <a:r>
              <a:rPr lang="zh-CN" altLang="en-US" sz="1600">
                <a:solidFill>
                  <a:srgbClr val="FD89AA">
                    <a:lumMod val="50000"/>
                  </a:srgbClr>
                </a:solidFill>
                <a:uFillTx/>
                <a:latin typeface="微软雅黑" panose="020B0503020204020204" pitchFamily="34" charset="-122"/>
                <a:ea typeface="Microsoft YaHei Regular" panose="020B0503020204020204" charset="-122"/>
                <a:cs typeface="思源黑体 CN Light" panose="020B0500000000000000" charset="-122"/>
              </a:rPr>
              <a:t>评价人员必须专业化，这是教师评价科学化、专业化的重要条件，也是当前教师评价中迫切需要解决的问题。</a:t>
            </a:r>
            <a:endParaRPr lang="zh-CN" altLang="en-US" sz="1600">
              <a:solidFill>
                <a:srgbClr val="FD89AA">
                  <a:lumMod val="50000"/>
                </a:srgbClr>
              </a:solidFill>
              <a:uFillTx/>
              <a:latin typeface="微软雅黑" panose="020B0503020204020204" pitchFamily="34" charset="-122"/>
              <a:ea typeface="Microsoft YaHei Regular" panose="020B0503020204020204" charset="-122"/>
              <a:cs typeface="思源黑体 CN Light" panose="020B0500000000000000" charset="-122"/>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144135" y="1628140"/>
            <a:ext cx="1903095" cy="1014730"/>
          </a:xfrm>
          <a:prstGeom prst="rect">
            <a:avLst/>
          </a:prstGeom>
          <a:noFill/>
          <a:effectLst/>
        </p:spPr>
        <p:txBody>
          <a:bodyPr vert="horz" wrap="square" rtlCol="0">
            <a:spAutoFit/>
          </a:bodyPr>
          <a:p>
            <a:pPr algn="dist"/>
            <a:r>
              <a:rPr lang="zh-CN" altLang="en-US" sz="6000">
                <a:solidFill>
                  <a:srgbClr val="5A97A6"/>
                </a:solidFill>
                <a:latin typeface="思源黑体旧字形 Normal" panose="020B0400000000000000" charset="-128"/>
                <a:ea typeface="思源黑体旧字形 Normal" panose="020B0400000000000000" charset="-128"/>
              </a:rPr>
              <a:t>目录</a:t>
            </a:r>
            <a:endParaRPr lang="zh-CN" altLang="en-US" sz="6000">
              <a:solidFill>
                <a:srgbClr val="5A97A6"/>
              </a:solidFill>
              <a:latin typeface="思源黑体旧字形 Normal" panose="020B0400000000000000" charset="-128"/>
              <a:ea typeface="思源黑体旧字形 Normal" panose="020B0400000000000000" charset="-128"/>
            </a:endParaRPr>
          </a:p>
        </p:txBody>
      </p:sp>
      <p:sp>
        <p:nvSpPr>
          <p:cNvPr id="2" name="文本框 1"/>
          <p:cNvSpPr txBox="1"/>
          <p:nvPr/>
        </p:nvSpPr>
        <p:spPr>
          <a:xfrm>
            <a:off x="5302885" y="1358900"/>
            <a:ext cx="1579880" cy="398780"/>
          </a:xfrm>
          <a:prstGeom prst="rect">
            <a:avLst/>
          </a:prstGeom>
          <a:noFill/>
          <a:effectLst/>
        </p:spPr>
        <p:txBody>
          <a:bodyPr vert="horz" wrap="square" rtlCol="0">
            <a:spAutoFit/>
          </a:bodyPr>
          <a:p>
            <a:pPr algn="dist"/>
            <a:r>
              <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rPr>
              <a:t>CONTENTS</a:t>
            </a:r>
            <a:endPar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5" name="文本框 4"/>
          <p:cNvSpPr txBox="1"/>
          <p:nvPr/>
        </p:nvSpPr>
        <p:spPr>
          <a:xfrm>
            <a:off x="2282825" y="2869248"/>
            <a:ext cx="3780000" cy="82994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项目五</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学前教育卫生保健工作管理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7" name="文本框 6"/>
          <p:cNvSpPr txBox="1"/>
          <p:nvPr/>
        </p:nvSpPr>
        <p:spPr>
          <a:xfrm>
            <a:off x="6908800" y="2869248"/>
            <a:ext cx="3780000" cy="82994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项目六</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学前教育总务后勤工作管理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9" name="文本框 8"/>
          <p:cNvSpPr txBox="1"/>
          <p:nvPr/>
        </p:nvSpPr>
        <p:spPr>
          <a:xfrm>
            <a:off x="2282825" y="4247833"/>
            <a:ext cx="3780000" cy="82994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项目七</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学前教育的环境资源管理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11" name="文本框 10"/>
          <p:cNvSpPr txBox="1"/>
          <p:nvPr/>
        </p:nvSpPr>
        <p:spPr>
          <a:xfrm>
            <a:off x="6908800" y="4247833"/>
            <a:ext cx="3780000" cy="82994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rPr>
              <a:t>项目八</a:t>
            </a:r>
            <a:r>
              <a:rPr lang="en-US" sz="2400">
                <a:solidFill>
                  <a:schemeClr val="tx1">
                    <a:lumMod val="65000"/>
                    <a:lumOff val="35000"/>
                  </a:schemeClr>
                </a:solidFill>
                <a:latin typeface="思源黑体旧字形 Normal" panose="020B0400000000000000" charset="-128"/>
                <a:ea typeface="思源黑体旧字形 Normal" panose="020B0400000000000000" charset="-128"/>
              </a:rPr>
              <a:t> </a:t>
            </a:r>
            <a:r>
              <a:rPr sz="2400">
                <a:solidFill>
                  <a:schemeClr val="tx1">
                    <a:lumMod val="65000"/>
                    <a:lumOff val="35000"/>
                  </a:schemeClr>
                </a:solidFill>
                <a:latin typeface="思源黑体旧字形 Normal" panose="020B0400000000000000" charset="-128"/>
                <a:ea typeface="思源黑体旧字形 Normal" panose="020B0400000000000000" charset="-128"/>
              </a:rPr>
              <a:t>学前教育的人力资源管理</a:t>
            </a:r>
            <a:endParaRPr sz="24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8" name="文本框 7"/>
          <p:cNvSpPr txBox="1"/>
          <p:nvPr/>
        </p:nvSpPr>
        <p:spPr>
          <a:xfrm>
            <a:off x="1691640" y="2776855"/>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5</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2" name="文本框 11"/>
          <p:cNvSpPr txBox="1"/>
          <p:nvPr/>
        </p:nvSpPr>
        <p:spPr>
          <a:xfrm>
            <a:off x="6281420" y="2776855"/>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6</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3" name="文本框 12"/>
          <p:cNvSpPr txBox="1"/>
          <p:nvPr/>
        </p:nvSpPr>
        <p:spPr>
          <a:xfrm>
            <a:off x="1691640" y="4155440"/>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7</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4" name="文本框 13"/>
          <p:cNvSpPr txBox="1"/>
          <p:nvPr/>
        </p:nvSpPr>
        <p:spPr>
          <a:xfrm>
            <a:off x="6281420" y="4155440"/>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8</a:t>
            </a:r>
            <a:endParaRPr lang="en-US" altLang="zh-CN" sz="6000">
              <a:solidFill>
                <a:srgbClr val="5A97A6"/>
              </a:solidFill>
              <a:latin typeface="思源黑体旧字形 Normal" panose="020B0400000000000000" charset="-128"/>
              <a:ea typeface="思源黑体旧字形 Normal" panose="020B04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61315" y="631825"/>
            <a:ext cx="11099800" cy="1391285"/>
          </a:xfrm>
        </p:spPr>
        <p:txBody>
          <a:bodyPr/>
          <a:p>
            <a:r>
              <a:rPr lang="zh-CN" altLang="en-US"/>
              <a:t>（三）在托幼机构教育质量评价中应注意的问题</a:t>
            </a:r>
            <a:endParaRPr lang="zh-CN" altLang="en-US"/>
          </a:p>
        </p:txBody>
      </p:sp>
      <p:cxnSp>
        <p:nvCxnSpPr>
          <p:cNvPr id="4" name="直接连接符 3"/>
          <p:cNvCxnSpPr/>
          <p:nvPr>
            <p:custDataLst>
              <p:tags r:id="rId1"/>
            </p:custDataLst>
          </p:nvPr>
        </p:nvCxnSpPr>
        <p:spPr>
          <a:xfrm>
            <a:off x="494665" y="3970655"/>
            <a:ext cx="11202670" cy="0"/>
          </a:xfrm>
          <a:prstGeom prst="line">
            <a:avLst/>
          </a:prstGeom>
          <a:ln w="15875" cmpd="sng">
            <a:solidFill>
              <a:srgbClr val="FFFFFF">
                <a:lumMod val="75000"/>
              </a:srgbClr>
            </a:solidFill>
            <a:prstDash val="solid"/>
          </a:ln>
        </p:spPr>
        <p:style>
          <a:lnRef idx="1">
            <a:srgbClr val="5674D6"/>
          </a:lnRef>
          <a:fillRef idx="0">
            <a:srgbClr val="5674D6"/>
          </a:fillRef>
          <a:effectRef idx="0">
            <a:srgbClr val="5674D6"/>
          </a:effectRef>
          <a:fontRef idx="minor">
            <a:srgbClr val="000000"/>
          </a:fontRef>
        </p:style>
      </p:cxnSp>
      <p:sp>
        <p:nvSpPr>
          <p:cNvPr id="8" name="同侧圆角矩形 7"/>
          <p:cNvSpPr/>
          <p:nvPr>
            <p:custDataLst>
              <p:tags r:id="rId2"/>
            </p:custDataLst>
          </p:nvPr>
        </p:nvSpPr>
        <p:spPr>
          <a:xfrm>
            <a:off x="2800985" y="2205990"/>
            <a:ext cx="714375" cy="1772285"/>
          </a:xfrm>
          <a:prstGeom prst="round2SameRect">
            <a:avLst>
              <a:gd name="adj1" fmla="val 50000"/>
              <a:gd name="adj2" fmla="val 0"/>
            </a:avLst>
          </a:prstGeom>
          <a:solidFill>
            <a:srgbClr val="5674D6">
              <a:lumMod val="60000"/>
              <a:lumOff val="40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sp>
        <p:nvSpPr>
          <p:cNvPr id="15" name="椭圆 14"/>
          <p:cNvSpPr/>
          <p:nvPr>
            <p:custDataLst>
              <p:tags r:id="rId3"/>
            </p:custDataLst>
          </p:nvPr>
        </p:nvSpPr>
        <p:spPr>
          <a:xfrm>
            <a:off x="2878455" y="2322830"/>
            <a:ext cx="549910" cy="549910"/>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pic>
        <p:nvPicPr>
          <p:cNvPr id="3" name="图片 2" descr="343439383331313b343532303032383bbfcdbba7b9dcc0ed"/>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2985135" y="2429510"/>
            <a:ext cx="335915" cy="335915"/>
          </a:xfrm>
          <a:prstGeom prst="rect">
            <a:avLst/>
          </a:prstGeom>
        </p:spPr>
      </p:pic>
      <p:sp>
        <p:nvSpPr>
          <p:cNvPr id="81" name="文本框 80"/>
          <p:cNvSpPr txBox="1"/>
          <p:nvPr>
            <p:custDataLst>
              <p:tags r:id="rId7"/>
            </p:custDataLst>
          </p:nvPr>
        </p:nvSpPr>
        <p:spPr>
          <a:xfrm>
            <a:off x="988060" y="4151630"/>
            <a:ext cx="4319905" cy="2273300"/>
          </a:xfrm>
          <a:prstGeom prst="rect">
            <a:avLst/>
          </a:prstGeom>
          <a:noFill/>
        </p:spPr>
        <p:txBody>
          <a:bodyPr wrap="square" bIns="0" rtlCol="0" anchor="t" anchorCtr="0">
            <a:noAutofit/>
          </a:bodyPr>
          <a:lstStyle/>
          <a:p>
            <a:pPr algn="ctr">
              <a:lnSpc>
                <a:spcPct val="135000"/>
              </a:lnSpc>
              <a:spcBef>
                <a:spcPts val="0"/>
              </a:spcBef>
              <a:spcAft>
                <a:spcPts val="0"/>
              </a:spcAft>
            </a:pPr>
            <a:r>
              <a:rPr lang="zh-CN" altLang="en-US" sz="1600">
                <a:solidFill>
                  <a:srgbClr val="5674D6">
                    <a:lumMod val="50000"/>
                  </a:srgbClr>
                </a:solidFill>
                <a:uFillTx/>
                <a:latin typeface="微软雅黑" panose="020B0503020204020204" pitchFamily="34" charset="-122"/>
                <a:ea typeface="Microsoft YaHei Regular" panose="020B0503020204020204" charset="-122"/>
                <a:cs typeface="思源黑体 CN Light" panose="020B0500000000000000" charset="-122"/>
              </a:rPr>
              <a:t>（1）</a:t>
            </a:r>
            <a:endParaRPr lang="zh-CN" altLang="en-US" sz="1600">
              <a:solidFill>
                <a:srgbClr val="5674D6">
                  <a:lumMod val="50000"/>
                </a:srgbClr>
              </a:solidFill>
              <a:uFillTx/>
              <a:latin typeface="微软雅黑" panose="020B0503020204020204" pitchFamily="34" charset="-122"/>
              <a:ea typeface="Microsoft YaHei Regular" panose="020B0503020204020204" charset="-122"/>
              <a:cs typeface="思源黑体 CN Light" panose="020B0500000000000000" charset="-122"/>
            </a:endParaRPr>
          </a:p>
          <a:p>
            <a:pPr algn="ctr">
              <a:lnSpc>
                <a:spcPct val="135000"/>
              </a:lnSpc>
              <a:spcBef>
                <a:spcPts val="0"/>
              </a:spcBef>
              <a:spcAft>
                <a:spcPts val="0"/>
              </a:spcAft>
            </a:pPr>
            <a:r>
              <a:rPr lang="zh-CN" altLang="en-US" sz="1600">
                <a:solidFill>
                  <a:srgbClr val="5674D6">
                    <a:lumMod val="50000"/>
                  </a:srgbClr>
                </a:solidFill>
                <a:uFillTx/>
                <a:latin typeface="微软雅黑" panose="020B0503020204020204" pitchFamily="34" charset="-122"/>
                <a:ea typeface="Microsoft YaHei Regular" panose="020B0503020204020204" charset="-122"/>
                <a:cs typeface="思源黑体 CN Light" panose="020B0500000000000000" charset="-122"/>
              </a:rPr>
              <a:t>现代教育评价的一个重要特征是其功能的选择指向了改进教育工作。为了它的提高教育质量、促进教育发展的作用得以发挥，托幼机构教育质量评价应注意以促进幼儿园工作发展为根本宗旨。</a:t>
            </a:r>
            <a:endParaRPr lang="zh-CN" altLang="en-US" sz="1600">
              <a:solidFill>
                <a:srgbClr val="5674D6">
                  <a:lumMod val="50000"/>
                </a:srgbClr>
              </a:solidFill>
              <a:uFillTx/>
              <a:latin typeface="微软雅黑" panose="020B0503020204020204" pitchFamily="34" charset="-122"/>
              <a:ea typeface="Microsoft YaHei Regular" panose="020B0503020204020204" charset="-122"/>
              <a:cs typeface="思源黑体 CN Light" panose="020B0500000000000000" charset="-122"/>
            </a:endParaRPr>
          </a:p>
        </p:txBody>
      </p:sp>
      <p:sp>
        <p:nvSpPr>
          <p:cNvPr id="9" name="同侧圆角矩形 8"/>
          <p:cNvSpPr/>
          <p:nvPr>
            <p:custDataLst>
              <p:tags r:id="rId8"/>
            </p:custDataLst>
          </p:nvPr>
        </p:nvSpPr>
        <p:spPr>
          <a:xfrm rot="10800000">
            <a:off x="5806440" y="3970655"/>
            <a:ext cx="714375" cy="1772285"/>
          </a:xfrm>
          <a:prstGeom prst="round2SameRect">
            <a:avLst>
              <a:gd name="adj1" fmla="val 50000"/>
              <a:gd name="adj2" fmla="val 0"/>
            </a:avLst>
          </a:prstGeom>
          <a:solidFill>
            <a:srgbClr val="3EC7EF">
              <a:lumMod val="60000"/>
              <a:lumOff val="40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sp>
        <p:nvSpPr>
          <p:cNvPr id="21" name="椭圆 20"/>
          <p:cNvSpPr/>
          <p:nvPr>
            <p:custDataLst>
              <p:tags r:id="rId9"/>
            </p:custDataLst>
          </p:nvPr>
        </p:nvSpPr>
        <p:spPr>
          <a:xfrm>
            <a:off x="5880735" y="5112385"/>
            <a:ext cx="549910" cy="549910"/>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pic>
        <p:nvPicPr>
          <p:cNvPr id="5" name="图片 4" descr="343439383331313b343532303033323bd3a6d3c3b9dcc0ed"/>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6009640" y="5205095"/>
            <a:ext cx="326390" cy="326390"/>
          </a:xfrm>
          <a:prstGeom prst="rect">
            <a:avLst/>
          </a:prstGeom>
        </p:spPr>
      </p:pic>
      <p:sp>
        <p:nvSpPr>
          <p:cNvPr id="41" name="文本框 40"/>
          <p:cNvSpPr txBox="1"/>
          <p:nvPr>
            <p:custDataLst>
              <p:tags r:id="rId13"/>
            </p:custDataLst>
          </p:nvPr>
        </p:nvSpPr>
        <p:spPr>
          <a:xfrm>
            <a:off x="3984625" y="1391285"/>
            <a:ext cx="4319905" cy="2388870"/>
          </a:xfrm>
          <a:prstGeom prst="rect">
            <a:avLst/>
          </a:prstGeom>
          <a:noFill/>
        </p:spPr>
        <p:txBody>
          <a:bodyPr wrap="square" bIns="0" rtlCol="0" anchor="b" anchorCtr="0">
            <a:noAutofit/>
          </a:bodyPr>
          <a:lstStyle/>
          <a:p>
            <a:pPr algn="ctr">
              <a:lnSpc>
                <a:spcPct val="135000"/>
              </a:lnSpc>
              <a:spcBef>
                <a:spcPts val="0"/>
              </a:spcBef>
              <a:spcAft>
                <a:spcPts val="0"/>
              </a:spcAft>
            </a:pPr>
            <a:r>
              <a:rPr lang="zh-CN" altLang="en-US" sz="1600">
                <a:solidFill>
                  <a:srgbClr val="3EC7EF">
                    <a:lumMod val="50000"/>
                  </a:srgbClr>
                </a:solidFill>
                <a:uFillTx/>
                <a:latin typeface="微软雅黑" panose="020B0503020204020204" pitchFamily="34" charset="-122"/>
                <a:ea typeface="Microsoft YaHei Regular" panose="020B0503020204020204" charset="-122"/>
                <a:cs typeface="思源黑体 CN Light" panose="020B0500000000000000" charset="-122"/>
              </a:rPr>
              <a:t>（2）</a:t>
            </a:r>
            <a:endParaRPr lang="zh-CN" altLang="en-US" sz="1600">
              <a:solidFill>
                <a:srgbClr val="3EC7EF">
                  <a:lumMod val="50000"/>
                </a:srgbClr>
              </a:solidFill>
              <a:uFillTx/>
              <a:latin typeface="微软雅黑" panose="020B0503020204020204" pitchFamily="34" charset="-122"/>
              <a:ea typeface="Microsoft YaHei Regular" panose="020B0503020204020204" charset="-122"/>
              <a:cs typeface="思源黑体 CN Light" panose="020B0500000000000000" charset="-122"/>
            </a:endParaRPr>
          </a:p>
          <a:p>
            <a:pPr algn="ctr">
              <a:lnSpc>
                <a:spcPct val="135000"/>
              </a:lnSpc>
              <a:spcBef>
                <a:spcPts val="0"/>
              </a:spcBef>
              <a:spcAft>
                <a:spcPts val="0"/>
              </a:spcAft>
            </a:pPr>
            <a:r>
              <a:rPr lang="zh-CN" altLang="en-US" sz="1600">
                <a:solidFill>
                  <a:srgbClr val="3EC7EF">
                    <a:lumMod val="50000"/>
                  </a:srgbClr>
                </a:solidFill>
                <a:uFillTx/>
                <a:latin typeface="微软雅黑" panose="020B0503020204020204" pitchFamily="34" charset="-122"/>
                <a:ea typeface="Microsoft YaHei Regular" panose="020B0503020204020204" charset="-122"/>
                <a:cs typeface="思源黑体 CN Light" panose="020B0500000000000000" charset="-122"/>
              </a:rPr>
              <a:t>制定托幼机构教育质量评价指标时要注意在反映幼儿园工作的本质属性和一般结构要素的基础上，突出时代性的特征。在加强教育行政部门的宏观调控的同时，要注意突出校本管理的效能。</a:t>
            </a:r>
            <a:endParaRPr lang="zh-CN" altLang="en-US" sz="1600">
              <a:solidFill>
                <a:srgbClr val="3EC7EF">
                  <a:lumMod val="50000"/>
                </a:srgbClr>
              </a:solidFill>
              <a:uFillTx/>
              <a:latin typeface="微软雅黑" panose="020B0503020204020204" pitchFamily="34" charset="-122"/>
              <a:ea typeface="Microsoft YaHei Regular" panose="020B0503020204020204" charset="-122"/>
              <a:cs typeface="思源黑体 CN Light" panose="020B0500000000000000" charset="-122"/>
            </a:endParaRPr>
          </a:p>
        </p:txBody>
      </p:sp>
      <p:sp>
        <p:nvSpPr>
          <p:cNvPr id="10" name="同侧圆角矩形 9"/>
          <p:cNvSpPr/>
          <p:nvPr>
            <p:custDataLst>
              <p:tags r:id="rId14"/>
            </p:custDataLst>
          </p:nvPr>
        </p:nvSpPr>
        <p:spPr>
          <a:xfrm>
            <a:off x="8811895" y="2205990"/>
            <a:ext cx="714375" cy="1772285"/>
          </a:xfrm>
          <a:prstGeom prst="round2SameRect">
            <a:avLst>
              <a:gd name="adj1" fmla="val 50000"/>
              <a:gd name="adj2" fmla="val 0"/>
            </a:avLst>
          </a:prstGeom>
          <a:solidFill>
            <a:srgbClr val="D9C9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sp>
        <p:nvSpPr>
          <p:cNvPr id="17" name="椭圆 16"/>
          <p:cNvSpPr/>
          <p:nvPr>
            <p:custDataLst>
              <p:tags r:id="rId15"/>
            </p:custDataLst>
          </p:nvPr>
        </p:nvSpPr>
        <p:spPr>
          <a:xfrm>
            <a:off x="8895080" y="2322830"/>
            <a:ext cx="549910" cy="549910"/>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pic>
        <p:nvPicPr>
          <p:cNvPr id="7" name="图片 6" descr="343439383331313b343532303033333bb1a8bcdbb9a4bedf"/>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9001760" y="2429510"/>
            <a:ext cx="335915" cy="335915"/>
          </a:xfrm>
          <a:prstGeom prst="rect">
            <a:avLst/>
          </a:prstGeom>
        </p:spPr>
      </p:pic>
      <p:sp>
        <p:nvSpPr>
          <p:cNvPr id="43" name="文本框 42"/>
          <p:cNvSpPr txBox="1"/>
          <p:nvPr>
            <p:custDataLst>
              <p:tags r:id="rId19"/>
            </p:custDataLst>
          </p:nvPr>
        </p:nvSpPr>
        <p:spPr>
          <a:xfrm>
            <a:off x="7010400" y="4161155"/>
            <a:ext cx="4319905" cy="2273300"/>
          </a:xfrm>
          <a:prstGeom prst="rect">
            <a:avLst/>
          </a:prstGeom>
          <a:noFill/>
        </p:spPr>
        <p:txBody>
          <a:bodyPr wrap="square" bIns="0" rtlCol="0" anchor="t" anchorCtr="0">
            <a:noAutofit/>
          </a:bodyPr>
          <a:lstStyle/>
          <a:p>
            <a:pPr algn="ctr">
              <a:lnSpc>
                <a:spcPct val="135000"/>
              </a:lnSpc>
              <a:spcBef>
                <a:spcPts val="0"/>
              </a:spcBef>
              <a:spcAft>
                <a:spcPts val="0"/>
              </a:spcAft>
            </a:pPr>
            <a:r>
              <a:rPr lang="zh-CN" altLang="en-US" sz="1600">
                <a:solidFill>
                  <a:srgbClr val="D9C9FF">
                    <a:lumMod val="25000"/>
                  </a:srgbClr>
                </a:solidFill>
                <a:uFillTx/>
                <a:latin typeface="微软雅黑" panose="020B0503020204020204" pitchFamily="34" charset="-122"/>
                <a:ea typeface="Microsoft YaHei Regular" panose="020B0503020204020204" charset="-122"/>
                <a:cs typeface="思源黑体 CN Light" panose="020B0500000000000000" charset="-122"/>
              </a:rPr>
              <a:t>（3）</a:t>
            </a:r>
            <a:endParaRPr lang="zh-CN" altLang="en-US" sz="1600">
              <a:solidFill>
                <a:srgbClr val="D9C9FF">
                  <a:lumMod val="25000"/>
                </a:srgbClr>
              </a:solidFill>
              <a:uFillTx/>
              <a:latin typeface="微软雅黑" panose="020B0503020204020204" pitchFamily="34" charset="-122"/>
              <a:ea typeface="Microsoft YaHei Regular" panose="020B0503020204020204" charset="-122"/>
              <a:cs typeface="思源黑体 CN Light" panose="020B0500000000000000" charset="-122"/>
            </a:endParaRPr>
          </a:p>
          <a:p>
            <a:pPr algn="ctr">
              <a:lnSpc>
                <a:spcPct val="135000"/>
              </a:lnSpc>
              <a:spcBef>
                <a:spcPts val="0"/>
              </a:spcBef>
              <a:spcAft>
                <a:spcPts val="0"/>
              </a:spcAft>
            </a:pPr>
            <a:r>
              <a:rPr lang="zh-CN" altLang="en-US" sz="1600">
                <a:solidFill>
                  <a:srgbClr val="D9C9FF">
                    <a:lumMod val="25000"/>
                  </a:srgbClr>
                </a:solidFill>
                <a:uFillTx/>
                <a:latin typeface="微软雅黑" panose="020B0503020204020204" pitchFamily="34" charset="-122"/>
                <a:ea typeface="Microsoft YaHei Regular" panose="020B0503020204020204" charset="-122"/>
                <a:cs typeface="思源黑体 CN Light" panose="020B0500000000000000" charset="-122"/>
              </a:rPr>
              <a:t>自我评价是学前教育工作管理自身的常规行为，也是幼儿园自我规范、自我完善，建立起内部监控机制的重要途径。因此，托幼机构教育质量评价要注意引导幼儿园建立自评制度。</a:t>
            </a:r>
            <a:endParaRPr lang="zh-CN" altLang="en-US" sz="1600">
              <a:solidFill>
                <a:srgbClr val="D9C9FF">
                  <a:lumMod val="25000"/>
                </a:srgbClr>
              </a:solidFill>
              <a:uFillTx/>
              <a:latin typeface="微软雅黑" panose="020B0503020204020204" pitchFamily="34" charset="-122"/>
              <a:ea typeface="Microsoft YaHei Regular" panose="020B0503020204020204" charset="-122"/>
              <a:cs typeface="思源黑体 CN Light" panose="020B0500000000000000" charset="-122"/>
            </a:endParaRPr>
          </a:p>
        </p:txBody>
      </p: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4050665" y="938530"/>
            <a:ext cx="4091305" cy="521970"/>
            <a:chOff x="6347" y="1478"/>
            <a:chExt cx="6443" cy="822"/>
          </a:xfrm>
        </p:grpSpPr>
        <p:sp>
          <p:nvSpPr>
            <p:cNvPr id="20" name="文本框 19"/>
            <p:cNvSpPr txBox="1"/>
            <p:nvPr/>
          </p:nvSpPr>
          <p:spPr>
            <a:xfrm>
              <a:off x="8213" y="1478"/>
              <a:ext cx="2711" cy="822"/>
            </a:xfrm>
            <a:prstGeom prst="rect">
              <a:avLst/>
            </a:prstGeom>
            <a:noFill/>
            <a:effectLst/>
          </p:spPr>
          <p:txBody>
            <a:bodyPr wrap="square" rtlCol="0" anchor="ctr" anchorCtr="0">
              <a:spAutoFit/>
            </a:bodyPr>
            <a:p>
              <a:pPr algn="dist"/>
              <a:r>
                <a:rPr lang="zh-CN" altLang="en-US" sz="2800" b="1">
                  <a:solidFill>
                    <a:srgbClr val="5A97A6"/>
                  </a:solidFill>
                  <a:latin typeface="Microsoft YaHei Bold" panose="020B0703020204020201" charset="-122"/>
                  <a:ea typeface="Microsoft YaHei Bold" panose="020B0703020204020201" charset="-122"/>
                </a:rPr>
                <a:t>本章小</a:t>
              </a:r>
              <a:r>
                <a:rPr lang="zh-CN" altLang="en-US" sz="2800" b="1">
                  <a:solidFill>
                    <a:srgbClr val="5A97A6"/>
                  </a:solidFill>
                  <a:latin typeface="Microsoft YaHei Bold" panose="020B0703020204020201" charset="-122"/>
                  <a:ea typeface="Microsoft YaHei Bold" panose="020B0703020204020201" charset="-122"/>
                </a:rPr>
                <a:t>节</a:t>
              </a:r>
              <a:endParaRPr lang="zh-CN" altLang="en-US" sz="2800" b="1">
                <a:solidFill>
                  <a:srgbClr val="5A97A6"/>
                </a:solidFill>
                <a:latin typeface="Microsoft YaHei Bold" panose="020B0703020204020201" charset="-122"/>
                <a:ea typeface="Microsoft YaHei Bold" panose="020B0703020204020201" charset="-122"/>
              </a:endParaRPr>
            </a:p>
          </p:txBody>
        </p:sp>
        <p:cxnSp>
          <p:nvCxnSpPr>
            <p:cNvPr id="21" name="直接连接符 20"/>
            <p:cNvCxnSpPr/>
            <p:nvPr/>
          </p:nvCxnSpPr>
          <p:spPr>
            <a:xfrm>
              <a:off x="6347" y="1897"/>
              <a:ext cx="1537" cy="18"/>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53" y="1897"/>
              <a:ext cx="1537" cy="18"/>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8" name="文本框 17"/>
          <p:cNvSpPr txBox="1"/>
          <p:nvPr userDrawn="1"/>
        </p:nvSpPr>
        <p:spPr>
          <a:xfrm>
            <a:off x="1791335" y="2240915"/>
            <a:ext cx="8938895" cy="3415030"/>
          </a:xfrm>
          <a:prstGeom prst="rect">
            <a:avLst/>
          </a:prstGeom>
          <a:noFill/>
        </p:spPr>
        <p:txBody>
          <a:bodyPr vert="horz" wrap="square" rtlCol="0" anchor="ctr" anchorCtr="0">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dirty="0">
                <a:ea typeface="宋体" panose="02010600030101010101" pitchFamily="2" charset="-122"/>
                <a:sym typeface="+mn-ea"/>
              </a:rPr>
              <a:t>学前教育工作评价是幼儿园教育管理中一个必不可少的内容和环节，是幼儿园教育工作的重要组成部分。学前教育工作评价一般定义为：根据一定的目的和标准，采用科学的态度和方法，对教育工作中的活动、人员、管理和条件的状态与绩效，进行质和量的价值判断。</a:t>
            </a:r>
            <a:endParaRPr lang="zh-CN" altLang="en-US" dirty="0">
              <a:ea typeface="宋体" panose="02010600030101010101" pitchFamily="2" charset="-122"/>
            </a:endParaRPr>
          </a:p>
          <a:p>
            <a:pPr indent="457200" fontAlgn="auto">
              <a:lnSpc>
                <a:spcPct val="150000"/>
              </a:lnSpc>
              <a:extLst>
                <a:ext uri="{35155182-B16C-46BC-9424-99874614C6A1}">
                  <wpsdc:indentchars xmlns:wpsdc="http://www.wps.cn/officeDocument/2017/drawingmlCustomData" val="200" checksum="59296752"/>
                </a:ext>
              </a:extLst>
            </a:pPr>
            <a:r>
              <a:rPr lang="zh-CN" altLang="en-US" dirty="0">
                <a:ea typeface="宋体" panose="02010600030101010101" pitchFamily="2" charset="-122"/>
                <a:sym typeface="+mn-ea"/>
              </a:rPr>
              <a:t>学前教育工作评价按照不同的标准可以分为不同的类型。包括相对评价与绝对评价；诊断性评价、形成性评价与终结性评价；定性评价与定量评价；自我评价与他人评价。学前教育评价研究的内容主要包括幼儿评价，教师工作评价和托幼机构教育质量评价三方面。</a:t>
            </a:r>
            <a:endParaRPr lang="en-US" altLang="zh-CN" dirty="0">
              <a:solidFill>
                <a:schemeClr val="tx1">
                  <a:lumMod val="65000"/>
                  <a:lumOff val="35000"/>
                </a:schemeClr>
              </a:solidFill>
              <a:latin typeface="Microsoft YaHei Regular" panose="020B0503020204020204" charset="-122"/>
              <a:ea typeface="Microsoft YaHei Regular" panose="020B0503020204020204" charset="-122"/>
              <a:sym typeface="+mn-ea"/>
            </a:endParaRPr>
          </a:p>
        </p:txBody>
      </p:sp>
      <p:grpSp>
        <p:nvGrpSpPr>
          <p:cNvPr id="6" name="组合 5"/>
          <p:cNvGrpSpPr/>
          <p:nvPr/>
        </p:nvGrpSpPr>
        <p:grpSpPr>
          <a:xfrm>
            <a:off x="1791335" y="1993265"/>
            <a:ext cx="4773930" cy="166370"/>
            <a:chOff x="2821" y="3139"/>
            <a:chExt cx="7518" cy="262"/>
          </a:xfrm>
        </p:grpSpPr>
        <p:sp>
          <p:nvSpPr>
            <p:cNvPr id="34" name="矩形 33"/>
            <p:cNvSpPr/>
            <p:nvPr/>
          </p:nvSpPr>
          <p:spPr>
            <a:xfrm>
              <a:off x="2821" y="3139"/>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矩形 34"/>
            <p:cNvSpPr/>
            <p:nvPr/>
          </p:nvSpPr>
          <p:spPr>
            <a:xfrm>
              <a:off x="4789" y="3139"/>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矩形 35"/>
            <p:cNvSpPr/>
            <p:nvPr/>
          </p:nvSpPr>
          <p:spPr>
            <a:xfrm>
              <a:off x="6721" y="3139"/>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矩形 36"/>
            <p:cNvSpPr/>
            <p:nvPr/>
          </p:nvSpPr>
          <p:spPr>
            <a:xfrm>
              <a:off x="8689" y="3139"/>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 name="组合 2"/>
          <p:cNvGrpSpPr/>
          <p:nvPr/>
        </p:nvGrpSpPr>
        <p:grpSpPr>
          <a:xfrm>
            <a:off x="5482590" y="5737225"/>
            <a:ext cx="4773930" cy="166370"/>
            <a:chOff x="8634" y="8673"/>
            <a:chExt cx="7518" cy="262"/>
          </a:xfrm>
        </p:grpSpPr>
        <p:sp>
          <p:nvSpPr>
            <p:cNvPr id="38" name="矩形 37"/>
            <p:cNvSpPr/>
            <p:nvPr/>
          </p:nvSpPr>
          <p:spPr>
            <a:xfrm>
              <a:off x="8634" y="8673"/>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矩形 38"/>
            <p:cNvSpPr/>
            <p:nvPr/>
          </p:nvSpPr>
          <p:spPr>
            <a:xfrm>
              <a:off x="10602" y="8673"/>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矩形 39"/>
            <p:cNvSpPr/>
            <p:nvPr/>
          </p:nvSpPr>
          <p:spPr>
            <a:xfrm>
              <a:off x="12534" y="8673"/>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a:off x="14502" y="8673"/>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 name="文本框 1"/>
          <p:cNvSpPr txBox="1"/>
          <p:nvPr/>
        </p:nvSpPr>
        <p:spPr>
          <a:xfrm>
            <a:off x="8722360" y="7497445"/>
            <a:ext cx="309880" cy="368300"/>
          </a:xfrm>
          <a:prstGeom prst="rect">
            <a:avLst/>
          </a:prstGeom>
          <a:noFill/>
        </p:spPr>
        <p:txBody>
          <a:bodyPr wrap="none" rtlCol="0">
            <a:spAutoFit/>
          </a:bodyPr>
          <a:p>
            <a:endParaRPr lang="zh-CN" altLang="en-US"/>
          </a:p>
        </p:txBody>
      </p:sp>
    </p:spTree>
    <p:custDataLst>
      <p:tags r:id="rId1"/>
    </p:custDataLst>
  </p:cSld>
  <p:clrMapOvr>
    <a:masterClrMapping/>
  </p:clrMapOvr>
  <p:transition spd="slow" advTm="3000"/>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4050665" y="938530"/>
            <a:ext cx="4091305" cy="521970"/>
            <a:chOff x="6347" y="1478"/>
            <a:chExt cx="6443" cy="822"/>
          </a:xfrm>
        </p:grpSpPr>
        <p:sp>
          <p:nvSpPr>
            <p:cNvPr id="20" name="文本框 19"/>
            <p:cNvSpPr txBox="1"/>
            <p:nvPr/>
          </p:nvSpPr>
          <p:spPr>
            <a:xfrm>
              <a:off x="8213" y="1478"/>
              <a:ext cx="2711" cy="822"/>
            </a:xfrm>
            <a:prstGeom prst="rect">
              <a:avLst/>
            </a:prstGeom>
            <a:noFill/>
            <a:effectLst/>
          </p:spPr>
          <p:txBody>
            <a:bodyPr wrap="square" rtlCol="0" anchor="ctr" anchorCtr="0">
              <a:spAutoFit/>
            </a:bodyPr>
            <a:p>
              <a:pPr algn="dist"/>
              <a:r>
                <a:rPr lang="zh-CN" altLang="en-US" sz="2800" b="1">
                  <a:solidFill>
                    <a:srgbClr val="5A97A6"/>
                  </a:solidFill>
                  <a:latin typeface="Microsoft YaHei Bold" panose="020B0703020204020201" charset="-122"/>
                  <a:ea typeface="Microsoft YaHei Bold" panose="020B0703020204020201" charset="-122"/>
                </a:rPr>
                <a:t>本章小</a:t>
              </a:r>
              <a:r>
                <a:rPr lang="zh-CN" altLang="en-US" sz="2800" b="1">
                  <a:solidFill>
                    <a:srgbClr val="5A97A6"/>
                  </a:solidFill>
                  <a:latin typeface="Microsoft YaHei Bold" panose="020B0703020204020201" charset="-122"/>
                  <a:ea typeface="Microsoft YaHei Bold" panose="020B0703020204020201" charset="-122"/>
                </a:rPr>
                <a:t>节</a:t>
              </a:r>
              <a:endParaRPr lang="zh-CN" altLang="en-US" sz="2800" b="1">
                <a:solidFill>
                  <a:srgbClr val="5A97A6"/>
                </a:solidFill>
                <a:latin typeface="Microsoft YaHei Bold" panose="020B0703020204020201" charset="-122"/>
                <a:ea typeface="Microsoft YaHei Bold" panose="020B0703020204020201" charset="-122"/>
              </a:endParaRPr>
            </a:p>
          </p:txBody>
        </p:sp>
        <p:cxnSp>
          <p:nvCxnSpPr>
            <p:cNvPr id="21" name="直接连接符 20"/>
            <p:cNvCxnSpPr/>
            <p:nvPr/>
          </p:nvCxnSpPr>
          <p:spPr>
            <a:xfrm>
              <a:off x="6347" y="1897"/>
              <a:ext cx="1537" cy="18"/>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53" y="1897"/>
              <a:ext cx="1537" cy="18"/>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8" name="文本框 17"/>
          <p:cNvSpPr txBox="1"/>
          <p:nvPr userDrawn="1"/>
        </p:nvSpPr>
        <p:spPr>
          <a:xfrm>
            <a:off x="1791335" y="3279458"/>
            <a:ext cx="8938895" cy="1337945"/>
          </a:xfrm>
          <a:prstGeom prst="rect">
            <a:avLst/>
          </a:prstGeom>
          <a:noFill/>
        </p:spPr>
        <p:txBody>
          <a:bodyPr vert="horz" wrap="square" rtlCol="0" anchor="ctr" anchorCtr="0">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dirty="0">
                <a:ea typeface="宋体" panose="02010600030101010101" pitchFamily="2" charset="-122"/>
                <a:sym typeface="+mn-ea"/>
              </a:rPr>
              <a:t>学前教育工作评价实施程序一般包括准备阶段、实施阶段和总结阶段。教育评价准备阶段应完成的任务主要是：制订评价工作计划，组织和培训评价人员；实施阶段又具体分为实施预评价和实施正式评价两个阶段。</a:t>
            </a:r>
            <a:endParaRPr lang="en-US" altLang="zh-CN" dirty="0">
              <a:solidFill>
                <a:schemeClr val="tx1">
                  <a:lumMod val="65000"/>
                  <a:lumOff val="35000"/>
                </a:schemeClr>
              </a:solidFill>
              <a:latin typeface="Microsoft YaHei Regular" panose="020B0503020204020204" charset="-122"/>
              <a:ea typeface="Microsoft YaHei Regular" panose="020B0503020204020204" charset="-122"/>
              <a:sym typeface="+mn-ea"/>
            </a:endParaRPr>
          </a:p>
        </p:txBody>
      </p:sp>
      <p:grpSp>
        <p:nvGrpSpPr>
          <p:cNvPr id="6" name="组合 5"/>
          <p:cNvGrpSpPr/>
          <p:nvPr/>
        </p:nvGrpSpPr>
        <p:grpSpPr>
          <a:xfrm>
            <a:off x="1791335" y="1993265"/>
            <a:ext cx="4773930" cy="166370"/>
            <a:chOff x="2821" y="3139"/>
            <a:chExt cx="7518" cy="262"/>
          </a:xfrm>
        </p:grpSpPr>
        <p:sp>
          <p:nvSpPr>
            <p:cNvPr id="34" name="矩形 33"/>
            <p:cNvSpPr/>
            <p:nvPr/>
          </p:nvSpPr>
          <p:spPr>
            <a:xfrm>
              <a:off x="2821" y="3139"/>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矩形 34"/>
            <p:cNvSpPr/>
            <p:nvPr/>
          </p:nvSpPr>
          <p:spPr>
            <a:xfrm>
              <a:off x="4789" y="3139"/>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矩形 35"/>
            <p:cNvSpPr/>
            <p:nvPr/>
          </p:nvSpPr>
          <p:spPr>
            <a:xfrm>
              <a:off x="6721" y="3139"/>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矩形 36"/>
            <p:cNvSpPr/>
            <p:nvPr/>
          </p:nvSpPr>
          <p:spPr>
            <a:xfrm>
              <a:off x="8689" y="3139"/>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 name="组合 2"/>
          <p:cNvGrpSpPr/>
          <p:nvPr/>
        </p:nvGrpSpPr>
        <p:grpSpPr>
          <a:xfrm>
            <a:off x="5482590" y="5737225"/>
            <a:ext cx="4773930" cy="166370"/>
            <a:chOff x="8634" y="8673"/>
            <a:chExt cx="7518" cy="262"/>
          </a:xfrm>
        </p:grpSpPr>
        <p:sp>
          <p:nvSpPr>
            <p:cNvPr id="38" name="矩形 37"/>
            <p:cNvSpPr/>
            <p:nvPr/>
          </p:nvSpPr>
          <p:spPr>
            <a:xfrm>
              <a:off x="8634" y="8673"/>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矩形 38"/>
            <p:cNvSpPr/>
            <p:nvPr/>
          </p:nvSpPr>
          <p:spPr>
            <a:xfrm>
              <a:off x="10602" y="8673"/>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矩形 39"/>
            <p:cNvSpPr/>
            <p:nvPr/>
          </p:nvSpPr>
          <p:spPr>
            <a:xfrm>
              <a:off x="12534" y="8673"/>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a:off x="14502" y="8673"/>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 name="文本框 1"/>
          <p:cNvSpPr txBox="1"/>
          <p:nvPr/>
        </p:nvSpPr>
        <p:spPr>
          <a:xfrm>
            <a:off x="8722360" y="7497445"/>
            <a:ext cx="309880" cy="368300"/>
          </a:xfrm>
          <a:prstGeom prst="rect">
            <a:avLst/>
          </a:prstGeom>
          <a:noFill/>
        </p:spPr>
        <p:txBody>
          <a:bodyPr wrap="none" rtlCol="0">
            <a:spAutoFit/>
          </a:bodyPr>
          <a:p>
            <a:endParaRPr lang="zh-CN" altLang="en-US"/>
          </a:p>
        </p:txBody>
      </p:sp>
    </p:spTree>
    <p:custDataLst>
      <p:tags r:id="rId1"/>
    </p:custDataLst>
  </p:cSld>
  <p:clrMapOvr>
    <a:masterClrMapping/>
  </p:clrMapOvr>
  <p:transition spd="slow" advTm="3000"/>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12110" y="2425065"/>
            <a:ext cx="1451610" cy="1445260"/>
          </a:xfrm>
          <a:prstGeom prst="rect">
            <a:avLst/>
          </a:prstGeom>
          <a:noFill/>
          <a:effectLst/>
        </p:spPr>
        <p:txBody>
          <a:bodyPr wrap="square" rtlCol="0">
            <a:spAutoFit/>
          </a:bodyPr>
          <a:p>
            <a:pPr algn="dist"/>
            <a:r>
              <a:rPr lang="zh-CN" altLang="en-US" sz="8800" b="1">
                <a:solidFill>
                  <a:srgbClr val="5A97A6"/>
                </a:solidFill>
                <a:latin typeface="思源黑体旧字形 ExtraLight" panose="020B0200000000000000" charset="-128"/>
                <a:ea typeface="思源黑体旧字形 ExtraLight" panose="020B0200000000000000" charset="-128"/>
              </a:rPr>
              <a:t>感</a:t>
            </a:r>
            <a:endParaRPr lang="zh-CN" altLang="en-US" sz="8800" b="1">
              <a:solidFill>
                <a:srgbClr val="5A97A6"/>
              </a:solidFill>
              <a:latin typeface="思源黑体旧字形 ExtraLight" panose="020B0200000000000000" charset="-128"/>
              <a:ea typeface="思源黑体旧字形 ExtraLight" panose="020B0200000000000000" charset="-128"/>
            </a:endParaRPr>
          </a:p>
        </p:txBody>
      </p:sp>
      <p:sp>
        <p:nvSpPr>
          <p:cNvPr id="19" name="文本框 18"/>
          <p:cNvSpPr txBox="1"/>
          <p:nvPr/>
        </p:nvSpPr>
        <p:spPr>
          <a:xfrm>
            <a:off x="4030980" y="1813560"/>
            <a:ext cx="1451610" cy="1198880"/>
          </a:xfrm>
          <a:prstGeom prst="rect">
            <a:avLst/>
          </a:prstGeom>
          <a:noFill/>
          <a:effectLst/>
        </p:spPr>
        <p:txBody>
          <a:bodyPr wrap="square" rtlCol="0">
            <a:spAutoFit/>
          </a:bodyPr>
          <a:p>
            <a:pPr algn="dist"/>
            <a:r>
              <a:rPr lang="zh-CN" altLang="en-US" sz="7200" b="1">
                <a:solidFill>
                  <a:srgbClr val="5A97A6"/>
                </a:solidFill>
                <a:latin typeface="思源黑体旧字形 ExtraLight" panose="020B0200000000000000" charset="-128"/>
                <a:ea typeface="思源黑体旧字形 ExtraLight" panose="020B0200000000000000" charset="-128"/>
              </a:rPr>
              <a:t>谢</a:t>
            </a:r>
            <a:endParaRPr lang="zh-CN" altLang="en-US" sz="7200" b="1">
              <a:solidFill>
                <a:srgbClr val="5A97A6"/>
              </a:solidFill>
              <a:latin typeface="思源黑体旧字形 ExtraLight" panose="020B0200000000000000" charset="-128"/>
              <a:ea typeface="思源黑体旧字形 ExtraLight" panose="020B0200000000000000" charset="-128"/>
            </a:endParaRPr>
          </a:p>
        </p:txBody>
      </p:sp>
      <p:sp>
        <p:nvSpPr>
          <p:cNvPr id="20" name="文本框 19"/>
          <p:cNvSpPr txBox="1"/>
          <p:nvPr/>
        </p:nvSpPr>
        <p:spPr>
          <a:xfrm>
            <a:off x="5245100" y="2365375"/>
            <a:ext cx="3288665" cy="1014730"/>
          </a:xfrm>
          <a:prstGeom prst="rect">
            <a:avLst/>
          </a:prstGeom>
          <a:noFill/>
          <a:effectLst/>
        </p:spPr>
        <p:txBody>
          <a:bodyPr wrap="square" rtlCol="0">
            <a:spAutoFit/>
          </a:bodyPr>
          <a:p>
            <a:pPr algn="dist"/>
            <a:r>
              <a:rPr lang="zh-CN" altLang="en-US" sz="4800" b="1">
                <a:solidFill>
                  <a:srgbClr val="5A97A6"/>
                </a:solidFill>
                <a:latin typeface="思源黑体旧字形 ExtraLight" panose="020B0200000000000000" charset="-128"/>
                <a:ea typeface="思源黑体旧字形 ExtraLight" panose="020B0200000000000000" charset="-128"/>
              </a:rPr>
              <a:t>大家</a:t>
            </a:r>
            <a:r>
              <a:rPr lang="zh-CN" altLang="en-US" sz="6000" b="1">
                <a:solidFill>
                  <a:srgbClr val="5A97A6"/>
                </a:solidFill>
                <a:latin typeface="思源黑体旧字形 ExtraLight" panose="020B0200000000000000" charset="-128"/>
                <a:ea typeface="思源黑体旧字形 ExtraLight" panose="020B0200000000000000" charset="-128"/>
              </a:rPr>
              <a:t>聆听</a:t>
            </a:r>
            <a:endParaRPr lang="zh-CN" altLang="en-US" sz="6000" b="1">
              <a:solidFill>
                <a:srgbClr val="5A97A6"/>
              </a:solidFill>
              <a:latin typeface="思源黑体旧字形 ExtraLight" panose="020B0200000000000000" charset="-128"/>
              <a:ea typeface="思源黑体旧字形 ExtraLight" panose="020B0200000000000000" charset="-128"/>
            </a:endParaRPr>
          </a:p>
        </p:txBody>
      </p:sp>
      <p:cxnSp>
        <p:nvCxnSpPr>
          <p:cNvPr id="21" name="直接连接符 20"/>
          <p:cNvCxnSpPr/>
          <p:nvPr/>
        </p:nvCxnSpPr>
        <p:spPr>
          <a:xfrm flipV="1">
            <a:off x="7415530" y="1458595"/>
            <a:ext cx="1118870" cy="6546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4843780" y="4327525"/>
            <a:ext cx="638810" cy="38163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2733675" y="4208145"/>
            <a:ext cx="1118870" cy="6546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8784590" y="2113280"/>
            <a:ext cx="476250" cy="3117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7045960" y="1610995"/>
            <a:ext cx="202565" cy="20256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5A97A6"/>
              </a:solidFill>
            </a:endParaRPr>
          </a:p>
        </p:txBody>
      </p:sp>
      <p:sp>
        <p:nvSpPr>
          <p:cNvPr id="26" name="椭圆 25"/>
          <p:cNvSpPr/>
          <p:nvPr/>
        </p:nvSpPr>
        <p:spPr>
          <a:xfrm>
            <a:off x="3649980" y="4506595"/>
            <a:ext cx="202565" cy="20256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椭圆 26"/>
          <p:cNvSpPr/>
          <p:nvPr/>
        </p:nvSpPr>
        <p:spPr>
          <a:xfrm>
            <a:off x="4733925" y="4434205"/>
            <a:ext cx="155575" cy="15557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userDrawn="1"/>
        </p:nvSpPr>
        <p:spPr>
          <a:xfrm>
            <a:off x="4142105" y="3255645"/>
            <a:ext cx="5148000" cy="553085"/>
          </a:xfrm>
          <a:prstGeom prst="rect">
            <a:avLst/>
          </a:prstGeom>
          <a:noFill/>
        </p:spPr>
        <p:txBody>
          <a:bodyPr wrap="square" rtlCol="0">
            <a:spAutoFit/>
          </a:bodyPr>
          <a:p>
            <a:pPr algn="l">
              <a:lnSpc>
                <a:spcPct val="150000"/>
              </a:lnSpc>
            </a:pPr>
            <a:r>
              <a:rPr lang="en-US" altLang="zh-CN" sz="1000" dirty="0">
                <a:solidFill>
                  <a:srgbClr val="414F45"/>
                </a:solidFill>
                <a:latin typeface="思源黑体旧字形 ExtraLight" panose="020B0200000000000000" charset="-128"/>
                <a:ea typeface="思源黑体旧字形 ExtraLight" panose="020B0200000000000000" charset="-128"/>
              </a:rPr>
              <a:t>教材编写立足于学前教育师资培养的实际，着眼于夯实学生的基本理论和基本能力，致力于培养符合时代要求、具有良好专业素养的新型幼儿教师，力求体现时代性、科学性。</a:t>
            </a:r>
            <a:endParaRPr lang="en-US" altLang="zh-CN" sz="1000" dirty="0">
              <a:solidFill>
                <a:srgbClr val="414F45"/>
              </a:solidFill>
              <a:latin typeface="思源黑体旧字形 ExtraLight" panose="020B0200000000000000" charset="-128"/>
              <a:ea typeface="思源黑体旧字形 ExtraLight" panose="020B0200000000000000" charset="-128"/>
            </a:endParaRPr>
          </a:p>
        </p:txBody>
      </p:sp>
      <p:sp>
        <p:nvSpPr>
          <p:cNvPr id="3" name="矩形 2"/>
          <p:cNvSpPr/>
          <p:nvPr/>
        </p:nvSpPr>
        <p:spPr>
          <a:xfrm>
            <a:off x="4147820" y="4098925"/>
            <a:ext cx="5040000" cy="275590"/>
          </a:xfrm>
          <a:prstGeom prst="rect">
            <a:avLst/>
          </a:prstGeom>
        </p:spPr>
        <p:txBody>
          <a:bodyPr wrap="square">
            <a:spAutoFit/>
          </a:bodyPr>
          <a:p>
            <a:pPr algn="dist"/>
            <a:r>
              <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rPr>
              <a:t>“知识链接”“</a:t>
            </a:r>
            <a:r>
              <a:rPr lang="zh-CN"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sym typeface="+mn-ea"/>
              </a:rPr>
              <a:t>德育课堂</a:t>
            </a:r>
            <a:r>
              <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rPr>
              <a:t>”“考点聚焦”“案例评析”“思考与练习”</a:t>
            </a:r>
            <a:endPar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144135" y="1628140"/>
            <a:ext cx="1903095" cy="1014730"/>
          </a:xfrm>
          <a:prstGeom prst="rect">
            <a:avLst/>
          </a:prstGeom>
          <a:noFill/>
          <a:effectLst/>
        </p:spPr>
        <p:txBody>
          <a:bodyPr vert="horz" wrap="square" rtlCol="0">
            <a:spAutoFit/>
          </a:bodyPr>
          <a:p>
            <a:pPr algn="dist"/>
            <a:r>
              <a:rPr lang="zh-CN" altLang="en-US" sz="6000">
                <a:solidFill>
                  <a:srgbClr val="5A97A6"/>
                </a:solidFill>
                <a:latin typeface="思源黑体旧字形 Normal" panose="020B0400000000000000" charset="-128"/>
                <a:ea typeface="思源黑体旧字形 Normal" panose="020B0400000000000000" charset="-128"/>
              </a:rPr>
              <a:t>目录</a:t>
            </a:r>
            <a:endParaRPr lang="zh-CN" altLang="en-US" sz="6000">
              <a:solidFill>
                <a:srgbClr val="5A97A6"/>
              </a:solidFill>
              <a:latin typeface="思源黑体旧字形 Normal" panose="020B0400000000000000" charset="-128"/>
              <a:ea typeface="思源黑体旧字形 Normal" panose="020B0400000000000000" charset="-128"/>
            </a:endParaRPr>
          </a:p>
        </p:txBody>
      </p:sp>
      <p:sp>
        <p:nvSpPr>
          <p:cNvPr id="2" name="文本框 1"/>
          <p:cNvSpPr txBox="1"/>
          <p:nvPr/>
        </p:nvSpPr>
        <p:spPr>
          <a:xfrm>
            <a:off x="5302885" y="1358900"/>
            <a:ext cx="1579880" cy="398780"/>
          </a:xfrm>
          <a:prstGeom prst="rect">
            <a:avLst/>
          </a:prstGeom>
          <a:noFill/>
          <a:effectLst/>
        </p:spPr>
        <p:txBody>
          <a:bodyPr vert="horz" wrap="square" rtlCol="0">
            <a:spAutoFit/>
          </a:bodyPr>
          <a:p>
            <a:pPr algn="dist"/>
            <a:r>
              <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rPr>
              <a:t>CONTENTS</a:t>
            </a:r>
            <a:endPar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5" name="文本框 4"/>
          <p:cNvSpPr txBox="1"/>
          <p:nvPr/>
        </p:nvSpPr>
        <p:spPr>
          <a:xfrm>
            <a:off x="2801620" y="2869248"/>
            <a:ext cx="3240000" cy="82994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项目九</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学前教育教科研工作管理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7" name="文本框 6"/>
          <p:cNvSpPr txBox="1"/>
          <p:nvPr/>
        </p:nvSpPr>
        <p:spPr>
          <a:xfrm>
            <a:off x="7427595" y="2869248"/>
            <a:ext cx="3240000" cy="82994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项目十</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学前全纳教育管理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9" name="文本框 8"/>
          <p:cNvSpPr txBox="1"/>
          <p:nvPr/>
        </p:nvSpPr>
        <p:spPr>
          <a:xfrm>
            <a:off x="2801620" y="4247833"/>
            <a:ext cx="3240000" cy="82994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项目十一　学前教育工作评价</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11" name="文本框 10"/>
          <p:cNvSpPr txBox="1"/>
          <p:nvPr/>
        </p:nvSpPr>
        <p:spPr>
          <a:xfrm>
            <a:off x="7427595" y="4432618"/>
            <a:ext cx="3240000" cy="46037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rPr>
              <a:t>附录</a:t>
            </a:r>
            <a:endParaRPr sz="24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8" name="文本框 7"/>
          <p:cNvSpPr txBox="1"/>
          <p:nvPr/>
        </p:nvSpPr>
        <p:spPr>
          <a:xfrm>
            <a:off x="1691640" y="2776855"/>
            <a:ext cx="108000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9</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2" name="文本框 11"/>
          <p:cNvSpPr txBox="1"/>
          <p:nvPr/>
        </p:nvSpPr>
        <p:spPr>
          <a:xfrm>
            <a:off x="6281420" y="2776855"/>
            <a:ext cx="108000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10</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3" name="文本框 12"/>
          <p:cNvSpPr txBox="1"/>
          <p:nvPr/>
        </p:nvSpPr>
        <p:spPr>
          <a:xfrm>
            <a:off x="1691640" y="4155440"/>
            <a:ext cx="108000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11</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4" name="文本框 13"/>
          <p:cNvSpPr txBox="1"/>
          <p:nvPr/>
        </p:nvSpPr>
        <p:spPr>
          <a:xfrm>
            <a:off x="6281420" y="4155440"/>
            <a:ext cx="108000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12</a:t>
            </a:r>
            <a:endParaRPr lang="en-US" altLang="zh-CN" sz="6000">
              <a:solidFill>
                <a:srgbClr val="5A97A6"/>
              </a:solidFill>
              <a:latin typeface="思源黑体旧字形 Normal" panose="020B0400000000000000" charset="-128"/>
              <a:ea typeface="思源黑体旧字形 Normal" panose="020B04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426460" y="2857500"/>
            <a:ext cx="5339080" cy="829945"/>
          </a:xfrm>
          <a:prstGeom prst="rect">
            <a:avLst/>
          </a:prstGeom>
          <a:noFill/>
          <a:effectLst/>
        </p:spPr>
        <p:txBody>
          <a:bodyPr wrap="square" rtlCol="0">
            <a:spAutoFit/>
          </a:bodyPr>
          <a:p>
            <a:pPr algn="ctr"/>
            <a:r>
              <a:rPr sz="4800">
                <a:solidFill>
                  <a:srgbClr val="5A97A6"/>
                </a:solidFill>
                <a:latin typeface="思源黑体旧字形 Normal" panose="020B0400000000000000" charset="-128"/>
                <a:ea typeface="思源黑体旧字形 Normal" panose="020B0400000000000000" charset="-128"/>
              </a:rPr>
              <a:t>学前教育工作评价</a:t>
            </a:r>
            <a:endParaRPr sz="4800">
              <a:solidFill>
                <a:srgbClr val="5A97A6"/>
              </a:solidFill>
              <a:latin typeface="思源黑体旧字形 Normal" panose="020B0400000000000000" charset="-128"/>
              <a:ea typeface="思源黑体旧字形 Normal" panose="020B0400000000000000" charset="-128"/>
            </a:endParaRPr>
          </a:p>
        </p:txBody>
      </p:sp>
      <p:sp>
        <p:nvSpPr>
          <p:cNvPr id="55" name="矩形 54"/>
          <p:cNvSpPr/>
          <p:nvPr/>
        </p:nvSpPr>
        <p:spPr>
          <a:xfrm>
            <a:off x="2800350" y="3902710"/>
            <a:ext cx="6591300" cy="901700"/>
          </a:xfrm>
          <a:prstGeom prst="rect">
            <a:avLst/>
          </a:prstGeom>
        </p:spPr>
        <p:txBody>
          <a:bodyPr wrap="square">
            <a:spAutoFit/>
          </a:bodyPr>
          <a:p>
            <a:pPr lvl="0" algn="ctr" fontAlgn="base">
              <a:lnSpc>
                <a:spcPct val="110000"/>
              </a:lnSpc>
              <a:spcBef>
                <a:spcPts val="0"/>
              </a:spcBef>
              <a:spcAft>
                <a:spcPts val="0"/>
              </a:spcAft>
              <a:buClrTx/>
              <a:buSzTx/>
              <a:buFontTx/>
              <a:defRPr/>
            </a:pPr>
            <a:r>
              <a:rPr lang="en-US" altLang="zh-CN" sz="1200">
                <a:latin typeface="思源黑体旧字形 Light" panose="020B0300000000000000" charset="-128"/>
                <a:ea typeface="思源黑体旧字形 Light" panose="020B0300000000000000" charset="-128"/>
                <a:sym typeface="+mn-ea"/>
              </a:rPr>
              <a:t>我国 2001 年颁布的《幼儿园教育指导纲要（试行）》中明确指出：</a:t>
            </a:r>
            <a:endParaRPr lang="en-US" altLang="zh-CN" sz="1200">
              <a:latin typeface="思源黑体旧字形 Light" panose="020B0300000000000000" charset="-128"/>
              <a:ea typeface="思源黑体旧字形 Light" panose="020B0300000000000000" charset="-128"/>
              <a:sym typeface="+mn-ea"/>
            </a:endParaRPr>
          </a:p>
          <a:p>
            <a:pPr lvl="0" algn="ctr" fontAlgn="base">
              <a:lnSpc>
                <a:spcPct val="110000"/>
              </a:lnSpc>
              <a:spcBef>
                <a:spcPts val="0"/>
              </a:spcBef>
              <a:spcAft>
                <a:spcPts val="0"/>
              </a:spcAft>
              <a:buClrTx/>
              <a:buSzTx/>
              <a:buFontTx/>
              <a:defRPr/>
            </a:pPr>
            <a:r>
              <a:rPr lang="en-US" altLang="zh-CN" sz="1200">
                <a:latin typeface="思源黑体旧字形 Light" panose="020B0300000000000000" charset="-128"/>
                <a:ea typeface="思源黑体旧字形 Light" panose="020B0300000000000000" charset="-128"/>
                <a:sym typeface="+mn-ea"/>
              </a:rPr>
              <a:t>“教育评价是幼儿园教育工作的重要组成部分，是了解教育的适宜性、有效性，调整和</a:t>
            </a:r>
            <a:endParaRPr lang="en-US" altLang="zh-CN" sz="1200">
              <a:latin typeface="思源黑体旧字形 Light" panose="020B0300000000000000" charset="-128"/>
              <a:ea typeface="思源黑体旧字形 Light" panose="020B0300000000000000" charset="-128"/>
              <a:sym typeface="+mn-ea"/>
            </a:endParaRPr>
          </a:p>
          <a:p>
            <a:pPr lvl="0" algn="ctr" fontAlgn="base">
              <a:lnSpc>
                <a:spcPct val="110000"/>
              </a:lnSpc>
              <a:spcBef>
                <a:spcPts val="0"/>
              </a:spcBef>
              <a:spcAft>
                <a:spcPts val="0"/>
              </a:spcAft>
              <a:buClrTx/>
              <a:buSzTx/>
              <a:buFontTx/>
              <a:defRPr/>
            </a:pPr>
            <a:r>
              <a:rPr lang="en-US" altLang="zh-CN" sz="1200">
                <a:latin typeface="思源黑体旧字形 Light" panose="020B0300000000000000" charset="-128"/>
                <a:ea typeface="思源黑体旧字形 Light" panose="020B0300000000000000" charset="-128"/>
                <a:sym typeface="+mn-ea"/>
              </a:rPr>
              <a:t>改进工作，促进每一个幼儿发展，提高教育质量的必要手段。”可见，客观有效的评价</a:t>
            </a:r>
            <a:endParaRPr lang="en-US" altLang="zh-CN" sz="1200">
              <a:latin typeface="思源黑体旧字形 Light" panose="020B0300000000000000" charset="-128"/>
              <a:ea typeface="思源黑体旧字形 Light" panose="020B0300000000000000" charset="-128"/>
              <a:sym typeface="+mn-ea"/>
            </a:endParaRPr>
          </a:p>
          <a:p>
            <a:pPr lvl="0" algn="ctr" fontAlgn="base">
              <a:lnSpc>
                <a:spcPct val="110000"/>
              </a:lnSpc>
              <a:spcBef>
                <a:spcPts val="0"/>
              </a:spcBef>
              <a:spcAft>
                <a:spcPts val="0"/>
              </a:spcAft>
              <a:buClrTx/>
              <a:buSzTx/>
              <a:buFontTx/>
              <a:defRPr/>
            </a:pPr>
            <a:r>
              <a:rPr lang="en-US" altLang="zh-CN" sz="1200">
                <a:latin typeface="思源黑体旧字形 Light" panose="020B0300000000000000" charset="-128"/>
                <a:ea typeface="思源黑体旧字形 Light" panose="020B0300000000000000" charset="-128"/>
                <a:sym typeface="+mn-ea"/>
              </a:rPr>
              <a:t>对于推动学前教育各方面的管理工作，提高学前教育质量都有非常重要的意义。</a:t>
            </a:r>
            <a:endParaRPr lang="en-US" altLang="zh-CN" sz="1200">
              <a:latin typeface="思源黑体旧字形 Light" panose="020B0300000000000000" charset="-128"/>
              <a:ea typeface="思源黑体旧字形 Light" panose="020B0300000000000000" charset="-128"/>
              <a:sym typeface="+mn-ea"/>
            </a:endParaRPr>
          </a:p>
        </p:txBody>
      </p:sp>
      <p:sp>
        <p:nvSpPr>
          <p:cNvPr id="3" name="文本框 2"/>
          <p:cNvSpPr txBox="1"/>
          <p:nvPr/>
        </p:nvSpPr>
        <p:spPr>
          <a:xfrm>
            <a:off x="4033520" y="1997075"/>
            <a:ext cx="4124960" cy="645160"/>
          </a:xfrm>
          <a:prstGeom prst="rect">
            <a:avLst/>
          </a:prstGeom>
          <a:noFill/>
          <a:effectLst/>
        </p:spPr>
        <p:txBody>
          <a:bodyPr wrap="square" rtlCol="0">
            <a:spAutoFit/>
          </a:bodyPr>
          <a:p>
            <a:pPr algn="ctr"/>
            <a:r>
              <a:rPr lang="zh-CN" altLang="en-US" sz="3600">
                <a:solidFill>
                  <a:schemeClr val="tx1">
                    <a:lumMod val="65000"/>
                    <a:lumOff val="35000"/>
                  </a:schemeClr>
                </a:solidFill>
                <a:latin typeface="思源黑体旧字形 Normal" panose="020B0400000000000000" charset="-128"/>
                <a:ea typeface="思源黑体旧字形 Normal" panose="020B0400000000000000" charset="-128"/>
              </a:rPr>
              <a:t>项目</a:t>
            </a:r>
            <a:r>
              <a:rPr lang="zh-CN" altLang="en-US" sz="3600">
                <a:solidFill>
                  <a:schemeClr val="tx1">
                    <a:lumMod val="65000"/>
                    <a:lumOff val="35000"/>
                  </a:schemeClr>
                </a:solidFill>
                <a:latin typeface="思源黑体旧字形 Normal" panose="020B0400000000000000" charset="-128"/>
                <a:ea typeface="思源黑体旧字形 Normal" panose="020B0400000000000000" charset="-128"/>
              </a:rPr>
              <a:t>十一</a:t>
            </a:r>
            <a:endParaRPr lang="zh-CN" altLang="en-US" sz="3600">
              <a:solidFill>
                <a:schemeClr val="tx1">
                  <a:lumMod val="65000"/>
                  <a:lumOff val="35000"/>
                </a:schemeClr>
              </a:solidFill>
              <a:latin typeface="思源黑体旧字形 Normal" panose="020B0400000000000000" charset="-128"/>
              <a:ea typeface="思源黑体旧字形 Normal" panose="020B0400000000000000" charset="-128"/>
            </a:endParaRPr>
          </a:p>
        </p:txBody>
      </p:sp>
    </p:spTree>
    <p:custDataLst>
      <p:tags r:id="rId1"/>
    </p:custDataLst>
  </p:cSld>
  <p:clrMapOvr>
    <a:masterClrMapping/>
  </p:clrMapOvr>
  <p:transition spd="slow" advTm="300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8763000" y="7748270"/>
            <a:ext cx="309880" cy="368300"/>
          </a:xfrm>
          <a:prstGeom prst="rect">
            <a:avLst/>
          </a:prstGeom>
          <a:noFill/>
        </p:spPr>
        <p:txBody>
          <a:bodyPr wrap="none" rtlCol="0">
            <a:spAutoFit/>
          </a:bodyPr>
          <a:p>
            <a:endParaRPr lang="zh-CN" altLang="en-US"/>
          </a:p>
        </p:txBody>
      </p:sp>
      <p:sp>
        <p:nvSpPr>
          <p:cNvPr id="39" name="Object 109"/>
          <p:cNvSpPr txBox="1"/>
          <p:nvPr>
            <p:custDataLst>
              <p:tags r:id="rId1"/>
            </p:custDataLst>
          </p:nvPr>
        </p:nvSpPr>
        <p:spPr>
          <a:xfrm>
            <a:off x="5388610" y="2969895"/>
            <a:ext cx="4540250" cy="621665"/>
          </a:xfrm>
          <a:prstGeom prst="rect">
            <a:avLst/>
          </a:prstGeom>
        </p:spPr>
        <p:txBody>
          <a:bodyPr vert="horz" wrap="square" lIns="0" tIns="0" bIns="0" rtlCol="0" anchor="t" anchorCtr="0">
            <a:noAutofit/>
          </a:bodyPr>
          <a:p>
            <a:pPr>
              <a:lnSpc>
                <a:spcPct val="150000"/>
              </a:lnSpc>
            </a:pPr>
            <a:r>
              <a:rPr lang="zh-CN" altLang="en-US" sz="2000" dirty="0">
                <a:latin typeface="Arial" panose="020B0604020202020204" pitchFamily="34" charset="0"/>
                <a:sym typeface="+mn-ea"/>
              </a:rPr>
              <a:t>用实践与讲授相结合进行教学，使理论与实践紧密相连。</a:t>
            </a:r>
            <a:endParaRPr lang="zh-CN" altLang="en-US" sz="2000" dirty="0">
              <a:solidFill>
                <a:schemeClr val="dk1"/>
              </a:solidFill>
              <a:latin typeface="Times New Roman" panose="02020603050405020304" charset="0"/>
              <a:ea typeface="汉仪铁线黑-35简" charset="0"/>
              <a:sym typeface="+mn-ea"/>
            </a:endParaRPr>
          </a:p>
        </p:txBody>
      </p:sp>
      <p:grpSp>
        <p:nvGrpSpPr>
          <p:cNvPr id="10" name="组合 9"/>
          <p:cNvGrpSpPr/>
          <p:nvPr/>
        </p:nvGrpSpPr>
        <p:grpSpPr>
          <a:xfrm>
            <a:off x="1340485" y="1374140"/>
            <a:ext cx="3605530" cy="4110355"/>
            <a:chOff x="2111" y="2297"/>
            <a:chExt cx="5678" cy="6473"/>
          </a:xfrm>
        </p:grpSpPr>
        <p:sp>
          <p:nvSpPr>
            <p:cNvPr id="5" name="矩形 4"/>
            <p:cNvSpPr/>
            <p:nvPr/>
          </p:nvSpPr>
          <p:spPr>
            <a:xfrm>
              <a:off x="2111" y="2297"/>
              <a:ext cx="3711" cy="5349"/>
            </a:xfrm>
            <a:prstGeom prst="rect">
              <a:avLst/>
            </a:prstGeom>
            <a:solidFill>
              <a:srgbClr val="E8E58C">
                <a:alpha val="56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macbook-air-flower-bouquet-and-magazines-on-white-table-839443 (1)"/>
            <p:cNvPicPr>
              <a:picLocks noChangeAspect="1"/>
            </p:cNvPicPr>
            <p:nvPr/>
          </p:nvPicPr>
          <p:blipFill>
            <a:blip r:embed="rId2"/>
            <a:stretch>
              <a:fillRect/>
            </a:stretch>
          </p:blipFill>
          <p:spPr>
            <a:xfrm>
              <a:off x="3630" y="4048"/>
              <a:ext cx="3541" cy="4722"/>
            </a:xfrm>
            <a:prstGeom prst="rect">
              <a:avLst/>
            </a:prstGeom>
            <a:effectLst>
              <a:outerShdw blurRad="50800" dist="38100" dir="2700000" algn="tl" rotWithShape="0">
                <a:prstClr val="black">
                  <a:alpha val="20000"/>
                </a:prstClr>
              </a:outerShdw>
            </a:effectLst>
          </p:spPr>
        </p:pic>
        <p:sp>
          <p:nvSpPr>
            <p:cNvPr id="8" name="文本框"/>
            <p:cNvSpPr txBox="1"/>
            <p:nvPr/>
          </p:nvSpPr>
          <p:spPr>
            <a:xfrm>
              <a:off x="3820" y="2627"/>
              <a:ext cx="3969" cy="1113"/>
            </a:xfrm>
            <a:prstGeom prst="rect">
              <a:avLst/>
            </a:prstGeom>
            <a:noFill/>
          </p:spPr>
          <p:txBody>
            <a:bodyPr vert="horz" wrap="square" rtlCol="0">
              <a:spAutoFit/>
            </a:bodyPr>
            <a:p>
              <a:pPr indent="0" algn="dist">
                <a:buNone/>
              </a:pPr>
              <a:r>
                <a:rPr lang="zh-CN" altLang="en-US" sz="4000" dirty="0">
                  <a:solidFill>
                    <a:srgbClr val="5A97A6"/>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rPr>
                <a:t>学</a:t>
              </a:r>
              <a:r>
                <a:rPr lang="zh-CN" altLang="en-US" sz="4000" dirty="0">
                  <a:solidFill>
                    <a:srgbClr val="5A97A6"/>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rPr>
                <a:t>习建议</a:t>
              </a:r>
              <a:endParaRPr lang="zh-CN" altLang="en-US" sz="4000" dirty="0">
                <a:solidFill>
                  <a:srgbClr val="5A97A6"/>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endParaRPr>
            </a:p>
          </p:txBody>
        </p:sp>
      </p:grpSp>
    </p:spTree>
    <p:custDataLst>
      <p:tags r:id="rId3"/>
    </p:custDataLst>
  </p:cSld>
  <p:clrMapOvr>
    <a:masterClrMapping/>
  </p:clrMapOvr>
  <p:transition spd="slow" advTm="300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p:cNvSpPr txBox="1"/>
          <p:nvPr/>
        </p:nvSpPr>
        <p:spPr>
          <a:xfrm>
            <a:off x="4269105" y="1027430"/>
            <a:ext cx="1736090" cy="368300"/>
          </a:xfrm>
          <a:prstGeom prst="rect">
            <a:avLst/>
          </a:prstGeom>
          <a:noFill/>
        </p:spPr>
        <p:txBody>
          <a:bodyPr vert="horz" wrap="square" rtlCol="0">
            <a:spAutoFit/>
          </a:bodyPr>
          <a:p>
            <a:pPr indent="0" algn="l">
              <a:buNone/>
            </a:pPr>
            <a:r>
              <a:rPr lang="zh-CN" altLang="en-US" dirty="0">
                <a:solidFill>
                  <a:srgbClr val="5A97A6"/>
                </a:solidFill>
                <a:effectLst/>
                <a:latin typeface="Microsoft YaHei Regular" panose="020B0503020204020204" charset="-122"/>
                <a:ea typeface="Microsoft YaHei Regular" panose="020B0503020204020204" charset="-122"/>
                <a:sym typeface="+mn-ea"/>
              </a:rPr>
              <a:t>知识目标</a:t>
            </a:r>
            <a:endParaRPr lang="zh-CN" altLang="en-US" dirty="0">
              <a:solidFill>
                <a:srgbClr val="5A97A6"/>
              </a:solidFill>
              <a:effectLst/>
              <a:latin typeface="Microsoft YaHei Regular" panose="020B0503020204020204" charset="-122"/>
              <a:ea typeface="Microsoft YaHei Regular" panose="020B0503020204020204" charset="-122"/>
              <a:sym typeface="+mn-ea"/>
            </a:endParaRPr>
          </a:p>
        </p:txBody>
      </p:sp>
      <p:sp>
        <p:nvSpPr>
          <p:cNvPr id="16" name="文本框 15"/>
          <p:cNvSpPr txBox="1"/>
          <p:nvPr userDrawn="1"/>
        </p:nvSpPr>
        <p:spPr>
          <a:xfrm>
            <a:off x="4280535" y="1384300"/>
            <a:ext cx="5944870" cy="1050925"/>
          </a:xfrm>
          <a:prstGeom prst="rect">
            <a:avLst/>
          </a:prstGeom>
          <a:noFill/>
        </p:spPr>
        <p:txBody>
          <a:bodyPr vert="horz" wrap="square" rtlCol="0">
            <a:spAutoFit/>
          </a:bodyPr>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rPr>
              <a:t>1. 了解学前教育工作评价的含义及意义。</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endParaRPr>
          </a:p>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rPr>
              <a:t>2. 掌握学前教育工作评价的原则和内容。</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endParaRPr>
          </a:p>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rPr>
              <a:t>3. 理解学前教育工作评价实施程序。</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endParaRPr>
          </a:p>
        </p:txBody>
      </p:sp>
      <p:sp>
        <p:nvSpPr>
          <p:cNvPr id="8" name="文本框"/>
          <p:cNvSpPr txBox="1"/>
          <p:nvPr/>
        </p:nvSpPr>
        <p:spPr>
          <a:xfrm>
            <a:off x="5022850" y="2741930"/>
            <a:ext cx="1736090" cy="368300"/>
          </a:xfrm>
          <a:prstGeom prst="rect">
            <a:avLst/>
          </a:prstGeom>
          <a:noFill/>
        </p:spPr>
        <p:txBody>
          <a:bodyPr vert="horz" wrap="square" rtlCol="0">
            <a:spAutoFit/>
          </a:bodyPr>
          <a:p>
            <a:pPr indent="0" algn="l">
              <a:buNone/>
            </a:pPr>
            <a:r>
              <a:rPr lang="zh-CN" altLang="en-US" dirty="0">
                <a:solidFill>
                  <a:srgbClr val="5A97A6"/>
                </a:solidFill>
                <a:effectLst/>
                <a:latin typeface="Microsoft YaHei Regular" panose="020B0503020204020204" charset="-122"/>
                <a:ea typeface="Microsoft YaHei Regular" panose="020B0503020204020204" charset="-122"/>
                <a:sym typeface="+mn-ea"/>
              </a:rPr>
              <a:t>技能目标</a:t>
            </a:r>
            <a:endParaRPr lang="zh-CN" altLang="en-US" dirty="0">
              <a:solidFill>
                <a:srgbClr val="5A97A6"/>
              </a:solidFill>
              <a:effectLst/>
              <a:latin typeface="Microsoft YaHei Regular" panose="020B0503020204020204" charset="-122"/>
              <a:ea typeface="Microsoft YaHei Regular" panose="020B0503020204020204" charset="-122"/>
              <a:sym typeface="+mn-ea"/>
            </a:endParaRPr>
          </a:p>
        </p:txBody>
      </p:sp>
      <p:sp>
        <p:nvSpPr>
          <p:cNvPr id="10" name="文本框 9"/>
          <p:cNvSpPr txBox="1"/>
          <p:nvPr userDrawn="1"/>
        </p:nvSpPr>
        <p:spPr>
          <a:xfrm>
            <a:off x="5034280" y="3098800"/>
            <a:ext cx="5944870" cy="730885"/>
          </a:xfrm>
          <a:prstGeom prst="rect">
            <a:avLst/>
          </a:prstGeom>
          <a:noFill/>
        </p:spPr>
        <p:txBody>
          <a:bodyPr vert="horz" wrap="square" rtlCol="0">
            <a:spAutoFit/>
          </a:bodyPr>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rPr>
              <a:t>1. 举例说明学前教育工作评价的类型。</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endParaRPr>
          </a:p>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rPr>
              <a:t>2. 能阐明学前教育工作评价应注意的问题。</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endParaRPr>
          </a:p>
        </p:txBody>
      </p:sp>
      <p:sp>
        <p:nvSpPr>
          <p:cNvPr id="11" name="文本框"/>
          <p:cNvSpPr txBox="1"/>
          <p:nvPr/>
        </p:nvSpPr>
        <p:spPr>
          <a:xfrm>
            <a:off x="4257675" y="4456430"/>
            <a:ext cx="1736090" cy="368300"/>
          </a:xfrm>
          <a:prstGeom prst="rect">
            <a:avLst/>
          </a:prstGeom>
          <a:noFill/>
        </p:spPr>
        <p:txBody>
          <a:bodyPr vert="horz" wrap="square" rtlCol="0">
            <a:spAutoFit/>
          </a:bodyPr>
          <a:p>
            <a:pPr indent="0" algn="l">
              <a:buNone/>
            </a:pPr>
            <a:r>
              <a:rPr lang="zh-CN" altLang="en-US" dirty="0">
                <a:solidFill>
                  <a:srgbClr val="5A97A6"/>
                </a:solidFill>
                <a:effectLst/>
                <a:latin typeface="Microsoft YaHei Regular" panose="020B0503020204020204" charset="-122"/>
                <a:ea typeface="Microsoft YaHei Regular" panose="020B0503020204020204" charset="-122"/>
                <a:sym typeface="+mn-ea"/>
              </a:rPr>
              <a:t>素质目标</a:t>
            </a:r>
            <a:endParaRPr lang="zh-CN" altLang="en-US" dirty="0">
              <a:solidFill>
                <a:srgbClr val="5A97A6"/>
              </a:solidFill>
              <a:effectLst/>
              <a:latin typeface="Microsoft YaHei Regular" panose="020B0503020204020204" charset="-122"/>
              <a:ea typeface="Microsoft YaHei Regular" panose="020B0503020204020204" charset="-122"/>
              <a:sym typeface="+mn-ea"/>
            </a:endParaRPr>
          </a:p>
        </p:txBody>
      </p:sp>
      <p:sp>
        <p:nvSpPr>
          <p:cNvPr id="12" name="文本框 11"/>
          <p:cNvSpPr txBox="1"/>
          <p:nvPr userDrawn="1"/>
        </p:nvSpPr>
        <p:spPr>
          <a:xfrm>
            <a:off x="4269105" y="4813300"/>
            <a:ext cx="5944870" cy="410845"/>
          </a:xfrm>
          <a:prstGeom prst="rect">
            <a:avLst/>
          </a:prstGeom>
          <a:noFill/>
        </p:spPr>
        <p:txBody>
          <a:bodyPr vert="horz" wrap="square" rtlCol="0">
            <a:spAutoFit/>
          </a:bodyPr>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rPr>
              <a:t>能理论联系实际，对幼儿园工作评价中存在的实际问题进行分析。</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24" name="组合 23"/>
          <p:cNvGrpSpPr/>
          <p:nvPr/>
        </p:nvGrpSpPr>
        <p:grpSpPr>
          <a:xfrm>
            <a:off x="959485" y="1779905"/>
            <a:ext cx="3484880" cy="3298190"/>
            <a:chOff x="1606" y="2866"/>
            <a:chExt cx="5488" cy="5194"/>
          </a:xfrm>
        </p:grpSpPr>
        <p:sp>
          <p:nvSpPr>
            <p:cNvPr id="2" name="椭圆 1"/>
            <p:cNvSpPr/>
            <p:nvPr/>
          </p:nvSpPr>
          <p:spPr>
            <a:xfrm>
              <a:off x="2572" y="3832"/>
              <a:ext cx="3263" cy="3263"/>
            </a:xfrm>
            <a:prstGeom prst="ellipse">
              <a:avLst/>
            </a:prstGeom>
            <a:solidFill>
              <a:srgbClr val="5A97A6"/>
            </a:solidFill>
            <a:ln w="25400">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弧形 2"/>
            <p:cNvSpPr/>
            <p:nvPr/>
          </p:nvSpPr>
          <p:spPr>
            <a:xfrm>
              <a:off x="1606" y="2866"/>
              <a:ext cx="5194" cy="5194"/>
            </a:xfrm>
            <a:prstGeom prst="arc">
              <a:avLst>
                <a:gd name="adj1" fmla="val 15254478"/>
                <a:gd name="adj2" fmla="val 5458351"/>
              </a:avLst>
            </a:prstGeom>
            <a:ln w="25400">
              <a:solidFill>
                <a:srgbClr val="5A97A6"/>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4" name="椭圆 3"/>
            <p:cNvSpPr/>
            <p:nvPr/>
          </p:nvSpPr>
          <p:spPr>
            <a:xfrm>
              <a:off x="5358" y="3046"/>
              <a:ext cx="809" cy="809"/>
            </a:xfrm>
            <a:prstGeom prst="ellipse">
              <a:avLst/>
            </a:prstGeom>
            <a:solidFill>
              <a:srgbClr val="E8E58C"/>
            </a:solidFill>
            <a:ln w="25400">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椭圆 4"/>
            <p:cNvSpPr/>
            <p:nvPr/>
          </p:nvSpPr>
          <p:spPr>
            <a:xfrm>
              <a:off x="6285" y="5059"/>
              <a:ext cx="809" cy="809"/>
            </a:xfrm>
            <a:prstGeom prst="ellipse">
              <a:avLst/>
            </a:prstGeom>
            <a:solidFill>
              <a:srgbClr val="E8E58C"/>
            </a:solidFill>
            <a:ln w="25400">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椭圆 5"/>
            <p:cNvSpPr/>
            <p:nvPr/>
          </p:nvSpPr>
          <p:spPr>
            <a:xfrm>
              <a:off x="5358" y="7049"/>
              <a:ext cx="809" cy="809"/>
            </a:xfrm>
            <a:prstGeom prst="ellipse">
              <a:avLst/>
            </a:prstGeom>
            <a:solidFill>
              <a:srgbClr val="E8E58C"/>
            </a:solidFill>
            <a:ln w="25400">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3031" y="5421"/>
              <a:ext cx="2343" cy="628"/>
            </a:xfrm>
            <a:prstGeom prst="rect">
              <a:avLst/>
            </a:prstGeom>
            <a:noFill/>
            <a:effectLst/>
          </p:spPr>
          <p:txBody>
            <a:bodyPr wrap="square" rtlCol="0">
              <a:spAutoFit/>
            </a:bodyPr>
            <a:p>
              <a:pPr algn="dist"/>
              <a:r>
                <a:rPr lang="zh-CN" altLang="en-US" sz="2000" b="1">
                  <a:solidFill>
                    <a:schemeClr val="bg1"/>
                  </a:solidFill>
                  <a:latin typeface="Microsoft YaHei Bold" panose="020B0703020204020201" charset="-122"/>
                  <a:ea typeface="Microsoft YaHei Bold" panose="020B0703020204020201" charset="-122"/>
                </a:rPr>
                <a:t>学前目标</a:t>
              </a:r>
              <a:endParaRPr lang="zh-CN" altLang="en-US" sz="2000" b="1">
                <a:solidFill>
                  <a:schemeClr val="bg1"/>
                </a:solidFill>
                <a:latin typeface="Microsoft YaHei Bold" panose="020B0703020204020201" charset="-122"/>
                <a:ea typeface="Microsoft YaHei Bold" panose="020B0703020204020201" charset="-122"/>
              </a:endParaRPr>
            </a:p>
          </p:txBody>
        </p:sp>
        <p:pic>
          <p:nvPicPr>
            <p:cNvPr id="27" name="图片 26" descr="4530429"/>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5526" y="3215"/>
              <a:ext cx="472" cy="472"/>
            </a:xfrm>
            <a:prstGeom prst="rect">
              <a:avLst/>
            </a:prstGeom>
            <a:effectLst>
              <a:outerShdw blurRad="50800" dist="38100" dir="5400000" algn="t" rotWithShape="0">
                <a:prstClr val="black">
                  <a:alpha val="20000"/>
                </a:prstClr>
              </a:outerShdw>
            </a:effectLst>
          </p:spPr>
        </p:pic>
        <p:pic>
          <p:nvPicPr>
            <p:cNvPr id="28" name="图片 27" descr="4522493"/>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58" y="5217"/>
              <a:ext cx="492" cy="492"/>
            </a:xfrm>
            <a:prstGeom prst="rect">
              <a:avLst/>
            </a:prstGeom>
            <a:effectLst>
              <a:outerShdw blurRad="50800" dist="38100" dir="5400000" algn="t" rotWithShape="0">
                <a:prstClr val="black">
                  <a:alpha val="20000"/>
                </a:prstClr>
              </a:outerShdw>
            </a:effectLst>
          </p:spPr>
        </p:pic>
        <p:pic>
          <p:nvPicPr>
            <p:cNvPr id="29" name="图片 28" descr="4522478"/>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600" y="4367"/>
              <a:ext cx="1204" cy="1204"/>
            </a:xfrm>
            <a:prstGeom prst="rect">
              <a:avLst/>
            </a:prstGeom>
            <a:effectLst>
              <a:outerShdw blurRad="50800" dist="38100" dir="5400000" algn="t" rotWithShape="0">
                <a:prstClr val="black">
                  <a:alpha val="20000"/>
                </a:prstClr>
              </a:outerShdw>
            </a:effectLst>
          </p:spPr>
        </p:pic>
        <p:pic>
          <p:nvPicPr>
            <p:cNvPr id="13" name="图片 12" descr="4522478"/>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450" y="7141"/>
              <a:ext cx="624" cy="624"/>
            </a:xfrm>
            <a:prstGeom prst="rect">
              <a:avLst/>
            </a:prstGeom>
            <a:effectLst>
              <a:outerShdw blurRad="50800" dist="38100" dir="5400000" algn="t" rotWithShape="0">
                <a:prstClr val="black">
                  <a:alpha val="20000"/>
                </a:prstClr>
              </a:outerShdw>
            </a:effectLst>
          </p:spPr>
        </p:pic>
      </p:grpSp>
      <p:sp>
        <p:nvSpPr>
          <p:cNvPr id="7" name="文本框 6"/>
          <p:cNvSpPr txBox="1"/>
          <p:nvPr/>
        </p:nvSpPr>
        <p:spPr>
          <a:xfrm>
            <a:off x="8763000" y="7748270"/>
            <a:ext cx="309880" cy="368300"/>
          </a:xfrm>
          <a:prstGeom prst="rect">
            <a:avLst/>
          </a:prstGeom>
          <a:noFill/>
        </p:spPr>
        <p:txBody>
          <a:bodyPr wrap="none" rtlCol="0">
            <a:spAutoFit/>
          </a:bodyPr>
          <a:p>
            <a:endParaRPr lang="zh-CN" altLang="en-US"/>
          </a:p>
        </p:txBody>
      </p:sp>
    </p:spTree>
    <p:custDataLst>
      <p:tags r:id="rId9"/>
    </p:custDataLst>
  </p:cSld>
  <p:clrMapOvr>
    <a:masterClrMapping/>
  </p:clrMapOvr>
  <p:transition spd="slow" advTm="300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8763000" y="7748270"/>
            <a:ext cx="309880" cy="368300"/>
          </a:xfrm>
          <a:prstGeom prst="rect">
            <a:avLst/>
          </a:prstGeom>
          <a:noFill/>
        </p:spPr>
        <p:txBody>
          <a:bodyPr wrap="none" rtlCol="0">
            <a:spAutoFit/>
          </a:bodyPr>
          <a:p>
            <a:endParaRPr lang="zh-CN" altLang="en-US"/>
          </a:p>
        </p:txBody>
      </p:sp>
      <p:sp>
        <p:nvSpPr>
          <p:cNvPr id="9" name="Object 107"/>
          <p:cNvSpPr txBox="1"/>
          <p:nvPr>
            <p:custDataLst>
              <p:tags r:id="rId1"/>
            </p:custDataLst>
          </p:nvPr>
        </p:nvSpPr>
        <p:spPr>
          <a:xfrm>
            <a:off x="5615940" y="1465580"/>
            <a:ext cx="2844000" cy="900000"/>
          </a:xfrm>
          <a:prstGeom prst="rect">
            <a:avLst/>
          </a:prstGeom>
        </p:spPr>
        <p:txBody>
          <a:bodyPr vert="horz" wrap="square" tIns="0" bIns="0" rtlCol="0" anchor="b" anchorCtr="0">
            <a:noAutofit/>
          </a:bodyPr>
          <a:p>
            <a:pPr algn="l">
              <a:lnSpc>
                <a:spcPct val="100000"/>
              </a:lnSpc>
            </a:pPr>
            <a:r>
              <a:rPr lang="zh-CN" sz="6400" b="0" i="0" spc="430" dirty="0">
                <a:solidFill>
                  <a:srgbClr val="000000"/>
                </a:solidFill>
                <a:latin typeface="Times New Roman" panose="02020603050405020304" charset="0"/>
                <a:ea typeface="汉仪汉黑简" charset="0"/>
              </a:rPr>
              <a:t>知识</a:t>
            </a:r>
            <a:r>
              <a:rPr lang="zh-CN" sz="6400" b="0" i="0" spc="430" dirty="0">
                <a:solidFill>
                  <a:srgbClr val="000000"/>
                </a:solidFill>
                <a:latin typeface="Times New Roman" panose="02020603050405020304" charset="0"/>
                <a:ea typeface="汉仪汉黑简" charset="0"/>
              </a:rPr>
              <a:t>点</a:t>
            </a:r>
            <a:endParaRPr lang="zh-CN" sz="6400" b="0" i="0" spc="430" dirty="0">
              <a:solidFill>
                <a:srgbClr val="000000"/>
              </a:solidFill>
              <a:latin typeface="Times New Roman" panose="02020603050405020304" charset="0"/>
              <a:ea typeface="汉仪汉黑简" charset="0"/>
            </a:endParaRPr>
          </a:p>
        </p:txBody>
      </p:sp>
      <p:cxnSp>
        <p:nvCxnSpPr>
          <p:cNvPr id="21" name="直接连接符 20"/>
          <p:cNvCxnSpPr/>
          <p:nvPr>
            <p:custDataLst>
              <p:tags r:id="rId2"/>
            </p:custDataLst>
          </p:nvPr>
        </p:nvCxnSpPr>
        <p:spPr>
          <a:xfrm>
            <a:off x="5734217" y="2376805"/>
            <a:ext cx="2698115" cy="0"/>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3"/>
            </p:custDataLst>
          </p:nvPr>
        </p:nvCxnSpPr>
        <p:spPr>
          <a:xfrm>
            <a:off x="5731677" y="2376805"/>
            <a:ext cx="504825" cy="0"/>
          </a:xfrm>
          <a:prstGeom prst="line">
            <a:avLst/>
          </a:prstGeom>
          <a:ln w="88900">
            <a:solidFill>
              <a:srgbClr val="5A97A6"/>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1745615" y="1699895"/>
            <a:ext cx="3458210" cy="3458210"/>
            <a:chOff x="1921" y="2109"/>
            <a:chExt cx="6224" cy="6224"/>
          </a:xfrm>
          <a:blipFill rotWithShape="1">
            <a:blip r:embed="rId4"/>
            <a:tile tx="0" ty="0" sx="100000" sy="100000" flip="none" algn="tl"/>
          </a:blipFill>
          <a:effectLst>
            <a:outerShdw blurRad="50800" dist="38100" dir="2700000" algn="tl" rotWithShape="0">
              <a:prstClr val="black">
                <a:alpha val="20000"/>
              </a:prstClr>
            </a:outerShdw>
          </a:effectLst>
        </p:grpSpPr>
        <p:sp>
          <p:nvSpPr>
            <p:cNvPr id="34" name="圆角矩形 33"/>
            <p:cNvSpPr/>
            <p:nvPr/>
          </p:nvSpPr>
          <p:spPr>
            <a:xfrm>
              <a:off x="2389" y="2109"/>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圆角矩形 34"/>
            <p:cNvSpPr/>
            <p:nvPr/>
          </p:nvSpPr>
          <p:spPr>
            <a:xfrm>
              <a:off x="3533" y="3369"/>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圆角矩形 35"/>
            <p:cNvSpPr/>
            <p:nvPr/>
          </p:nvSpPr>
          <p:spPr>
            <a:xfrm>
              <a:off x="1921" y="4639"/>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圆角矩形 36"/>
            <p:cNvSpPr/>
            <p:nvPr/>
          </p:nvSpPr>
          <p:spPr>
            <a:xfrm>
              <a:off x="3309" y="5910"/>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2222" y="7171"/>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41" name="组合 40"/>
          <p:cNvGrpSpPr/>
          <p:nvPr/>
        </p:nvGrpSpPr>
        <p:grpSpPr>
          <a:xfrm>
            <a:off x="5744210" y="2893060"/>
            <a:ext cx="5370195" cy="453390"/>
            <a:chOff x="9236" y="4989"/>
            <a:chExt cx="8457" cy="714"/>
          </a:xfrm>
        </p:grpSpPr>
        <p:sp>
          <p:nvSpPr>
            <p:cNvPr id="39" name="Object 109"/>
            <p:cNvSpPr txBox="1"/>
            <p:nvPr>
              <p:custDataLst>
                <p:tags r:id="rId5"/>
              </p:custDataLst>
            </p:nvPr>
          </p:nvSpPr>
          <p:spPr>
            <a:xfrm>
              <a:off x="10323" y="4989"/>
              <a:ext cx="7370" cy="714"/>
            </a:xfrm>
            <a:prstGeom prst="rect">
              <a:avLst/>
            </a:prstGeom>
          </p:spPr>
          <p:txBody>
            <a:bodyPr vert="horz" wrap="square" lIns="0" tIns="0" bIns="0" rtlCol="0" anchor="t" anchorCtr="0">
              <a:noAutofit/>
            </a:bodyPr>
            <a:p>
              <a:pPr>
                <a:lnSpc>
                  <a:spcPct val="100000"/>
                </a:lnSpc>
              </a:pPr>
              <a:r>
                <a:rPr lang="zh-CN" altLang="en-US" sz="2000" dirty="0">
                  <a:solidFill>
                    <a:schemeClr val="dk1"/>
                  </a:solidFill>
                  <a:latin typeface="Times New Roman" panose="02020603050405020304" charset="0"/>
                  <a:ea typeface="汉仪铁线黑-35简" charset="0"/>
                  <a:sym typeface="+mn-ea"/>
                </a:rPr>
                <a:t>学前教育工作评价的定义。学前教育工作评价的类型。</a:t>
              </a:r>
              <a:endParaRPr lang="zh-CN" altLang="en-US" sz="2000" dirty="0">
                <a:solidFill>
                  <a:schemeClr val="dk1"/>
                </a:solidFill>
                <a:latin typeface="Times New Roman" panose="02020603050405020304" charset="0"/>
                <a:ea typeface="汉仪铁线黑-35简" charset="0"/>
                <a:sym typeface="+mn-ea"/>
              </a:endParaRPr>
            </a:p>
          </p:txBody>
        </p:sp>
        <p:sp>
          <p:nvSpPr>
            <p:cNvPr id="40" name="Object 1012"/>
            <p:cNvSpPr txBox="1"/>
            <p:nvPr>
              <p:custDataLst>
                <p:tags r:id="rId6"/>
              </p:custDataLst>
            </p:nvPr>
          </p:nvSpPr>
          <p:spPr>
            <a:xfrm>
              <a:off x="9236" y="5054"/>
              <a:ext cx="823" cy="583"/>
            </a:xfrm>
            <a:prstGeom prst="rect">
              <a:avLst/>
            </a:prstGeom>
          </p:spPr>
          <p:txBody>
            <a:bodyPr vert="horz" wrap="square" tIns="0" bIns="0" rtlCol="0" anchor="ctr" anchorCtr="0">
              <a:normAutofit/>
            </a:bodyPr>
            <a:p>
              <a:pPr>
                <a:lnSpc>
                  <a:spcPct val="100000"/>
                </a:lnSpc>
              </a:pPr>
              <a:r>
                <a:rPr lang="zh-CN" sz="2400" b="0" i="0" dirty="0">
                  <a:solidFill>
                    <a:srgbClr val="5A97A6"/>
                  </a:solidFill>
                  <a:latin typeface="Times New Roman" panose="02020603050405020304" charset="0"/>
                  <a:ea typeface="汉仪铁线黑-35简" charset="0"/>
                  <a:cs typeface="汉仪铁线黑-35简" charset="0"/>
                </a:rPr>
                <a:t>01</a:t>
              </a:r>
              <a:endParaRPr lang="zh-CN" altLang="en-US" sz="2400" b="0" i="0" dirty="0">
                <a:solidFill>
                  <a:srgbClr val="5A97A6"/>
                </a:solidFill>
                <a:latin typeface="Times New Roman" panose="02020603050405020304" charset="0"/>
                <a:ea typeface="汉仪铁线黑-35简" charset="0"/>
                <a:cs typeface="汉仪铁线黑-35简" charset="0"/>
              </a:endParaRPr>
            </a:p>
          </p:txBody>
        </p:sp>
      </p:grpSp>
      <p:grpSp>
        <p:nvGrpSpPr>
          <p:cNvPr id="47" name="组合 46"/>
          <p:cNvGrpSpPr/>
          <p:nvPr/>
        </p:nvGrpSpPr>
        <p:grpSpPr>
          <a:xfrm>
            <a:off x="5744210" y="3858895"/>
            <a:ext cx="5370195" cy="452120"/>
            <a:chOff x="9236" y="7363"/>
            <a:chExt cx="8457" cy="712"/>
          </a:xfrm>
        </p:grpSpPr>
        <p:sp>
          <p:nvSpPr>
            <p:cNvPr id="45" name="Object 1011"/>
            <p:cNvSpPr txBox="1"/>
            <p:nvPr>
              <p:custDataLst>
                <p:tags r:id="rId7"/>
              </p:custDataLst>
            </p:nvPr>
          </p:nvSpPr>
          <p:spPr>
            <a:xfrm>
              <a:off x="10323" y="7363"/>
              <a:ext cx="7370" cy="713"/>
            </a:xfrm>
            <a:prstGeom prst="rect">
              <a:avLst/>
            </a:prstGeom>
          </p:spPr>
          <p:txBody>
            <a:bodyPr vert="horz" wrap="square" lIns="0" tIns="0" bIns="0" rtlCol="0" anchor="ctr" anchorCtr="0">
              <a:normAutofit/>
            </a:bodyPr>
            <a:p>
              <a:pPr>
                <a:lnSpc>
                  <a:spcPct val="100000"/>
                </a:lnSpc>
              </a:pPr>
              <a:r>
                <a:rPr lang="zh-CN" altLang="en-US" sz="2000" dirty="0">
                  <a:solidFill>
                    <a:schemeClr val="dk1"/>
                  </a:solidFill>
                  <a:latin typeface="Times New Roman" panose="02020603050405020304" charset="0"/>
                  <a:ea typeface="汉仪铁线黑-35简" charset="0"/>
                  <a:sym typeface="+mn-ea"/>
                </a:rPr>
                <a:t>学前教育工作评价的原则和内容。</a:t>
              </a:r>
              <a:endParaRPr lang="zh-CN" altLang="en-US" sz="2000" dirty="0">
                <a:solidFill>
                  <a:schemeClr val="dk1"/>
                </a:solidFill>
                <a:latin typeface="Times New Roman" panose="02020603050405020304" charset="0"/>
                <a:ea typeface="汉仪铁线黑-35简" charset="0"/>
                <a:sym typeface="+mn-ea"/>
              </a:endParaRPr>
            </a:p>
          </p:txBody>
        </p:sp>
        <p:sp>
          <p:nvSpPr>
            <p:cNvPr id="46" name="Object 1012"/>
            <p:cNvSpPr txBox="1"/>
            <p:nvPr>
              <p:custDataLst>
                <p:tags r:id="rId8"/>
              </p:custDataLst>
            </p:nvPr>
          </p:nvSpPr>
          <p:spPr>
            <a:xfrm>
              <a:off x="9236" y="7428"/>
              <a:ext cx="823" cy="583"/>
            </a:xfrm>
            <a:prstGeom prst="rect">
              <a:avLst/>
            </a:prstGeom>
          </p:spPr>
          <p:txBody>
            <a:bodyPr vert="horz" wrap="square" tIns="0" bIns="0" rtlCol="0" anchor="ctr" anchorCtr="0">
              <a:normAutofit/>
            </a:bodyPr>
            <a:p>
              <a:pPr>
                <a:lnSpc>
                  <a:spcPct val="100000"/>
                </a:lnSpc>
              </a:pPr>
              <a:r>
                <a:rPr lang="zh-CN" sz="2400" b="0" i="0" dirty="0">
                  <a:solidFill>
                    <a:srgbClr val="5A97A6"/>
                  </a:solidFill>
                  <a:latin typeface="Times New Roman" panose="02020603050405020304" charset="0"/>
                  <a:ea typeface="汉仪铁线黑-35简" charset="0"/>
                  <a:cs typeface="汉仪铁线黑-35简" charset="0"/>
                </a:rPr>
                <a:t>0</a:t>
              </a:r>
              <a:r>
                <a:rPr lang="en-US" altLang="zh-CN" sz="2400" b="0" i="0" dirty="0">
                  <a:solidFill>
                    <a:srgbClr val="5A97A6"/>
                  </a:solidFill>
                  <a:latin typeface="Times New Roman" panose="02020603050405020304" charset="0"/>
                  <a:ea typeface="汉仪铁线黑-35简" charset="0"/>
                  <a:cs typeface="汉仪铁线黑-35简" charset="0"/>
                </a:rPr>
                <a:t>2</a:t>
              </a:r>
              <a:endParaRPr lang="en-US" altLang="zh-CN" sz="2400" b="0" i="0" dirty="0">
                <a:solidFill>
                  <a:srgbClr val="5A97A6"/>
                </a:solidFill>
                <a:latin typeface="Times New Roman" panose="02020603050405020304" charset="0"/>
                <a:ea typeface="汉仪铁线黑-35简" charset="0"/>
                <a:cs typeface="汉仪铁线黑-35简" charset="0"/>
              </a:endParaRPr>
            </a:p>
          </p:txBody>
        </p:sp>
      </p:grpSp>
      <p:grpSp>
        <p:nvGrpSpPr>
          <p:cNvPr id="48" name="组合 47"/>
          <p:cNvGrpSpPr/>
          <p:nvPr/>
        </p:nvGrpSpPr>
        <p:grpSpPr>
          <a:xfrm>
            <a:off x="5744210" y="4823460"/>
            <a:ext cx="5370195" cy="452120"/>
            <a:chOff x="9236" y="7363"/>
            <a:chExt cx="8457" cy="712"/>
          </a:xfrm>
        </p:grpSpPr>
        <p:sp>
          <p:nvSpPr>
            <p:cNvPr id="49" name="Object 1011"/>
            <p:cNvSpPr txBox="1"/>
            <p:nvPr>
              <p:custDataLst>
                <p:tags r:id="rId9"/>
              </p:custDataLst>
            </p:nvPr>
          </p:nvSpPr>
          <p:spPr>
            <a:xfrm>
              <a:off x="10323" y="7363"/>
              <a:ext cx="7370" cy="713"/>
            </a:xfrm>
            <a:prstGeom prst="rect">
              <a:avLst/>
            </a:prstGeom>
          </p:spPr>
          <p:txBody>
            <a:bodyPr vert="horz" wrap="square" lIns="0" tIns="0" bIns="0" rtlCol="0" anchor="ctr" anchorCtr="0">
              <a:normAutofit/>
            </a:bodyPr>
            <a:p>
              <a:pPr>
                <a:lnSpc>
                  <a:spcPct val="100000"/>
                </a:lnSpc>
              </a:pPr>
              <a:r>
                <a:rPr lang="zh-CN" altLang="en-US" sz="2000" dirty="0">
                  <a:solidFill>
                    <a:schemeClr val="dk1"/>
                  </a:solidFill>
                  <a:latin typeface="Times New Roman" panose="02020603050405020304" charset="0"/>
                  <a:ea typeface="汉仪铁线黑-35简" charset="0"/>
                  <a:sym typeface="+mn-ea"/>
                </a:rPr>
                <a:t>学前教育工作评价的注意问题。</a:t>
              </a:r>
              <a:endParaRPr lang="zh-CN" altLang="en-US" sz="2000" dirty="0">
                <a:solidFill>
                  <a:schemeClr val="dk1"/>
                </a:solidFill>
                <a:latin typeface="Times New Roman" panose="02020603050405020304" charset="0"/>
                <a:ea typeface="汉仪铁线黑-35简" charset="0"/>
                <a:sym typeface="+mn-ea"/>
              </a:endParaRPr>
            </a:p>
          </p:txBody>
        </p:sp>
        <p:sp>
          <p:nvSpPr>
            <p:cNvPr id="50" name="Object 1012"/>
            <p:cNvSpPr txBox="1"/>
            <p:nvPr>
              <p:custDataLst>
                <p:tags r:id="rId10"/>
              </p:custDataLst>
            </p:nvPr>
          </p:nvSpPr>
          <p:spPr>
            <a:xfrm>
              <a:off x="9236" y="7428"/>
              <a:ext cx="823" cy="583"/>
            </a:xfrm>
            <a:prstGeom prst="rect">
              <a:avLst/>
            </a:prstGeom>
          </p:spPr>
          <p:txBody>
            <a:bodyPr vert="horz" wrap="square" tIns="0" bIns="0" rtlCol="0" anchor="ctr" anchorCtr="0">
              <a:normAutofit/>
            </a:bodyPr>
            <a:p>
              <a:pPr>
                <a:lnSpc>
                  <a:spcPct val="100000"/>
                </a:lnSpc>
              </a:pPr>
              <a:r>
                <a:rPr lang="zh-CN" sz="2400" b="0" i="0" dirty="0">
                  <a:solidFill>
                    <a:srgbClr val="5A97A6"/>
                  </a:solidFill>
                  <a:latin typeface="Times New Roman" panose="02020603050405020304" charset="0"/>
                  <a:ea typeface="汉仪铁线黑-35简" charset="0"/>
                  <a:cs typeface="汉仪铁线黑-35简" charset="0"/>
                </a:rPr>
                <a:t>0</a:t>
              </a:r>
              <a:r>
                <a:rPr lang="en-US" altLang="zh-CN" sz="2400" b="0" i="0" dirty="0">
                  <a:solidFill>
                    <a:srgbClr val="5A97A6"/>
                  </a:solidFill>
                  <a:latin typeface="Times New Roman" panose="02020603050405020304" charset="0"/>
                  <a:ea typeface="汉仪铁线黑-35简" charset="0"/>
                  <a:cs typeface="汉仪铁线黑-35简" charset="0"/>
                </a:rPr>
                <a:t>3</a:t>
              </a:r>
              <a:endParaRPr lang="en-US" altLang="zh-CN" sz="2400" b="0" i="0" dirty="0">
                <a:solidFill>
                  <a:srgbClr val="5A97A6"/>
                </a:solidFill>
                <a:latin typeface="Times New Roman" panose="02020603050405020304" charset="0"/>
                <a:ea typeface="汉仪铁线黑-35简" charset="0"/>
                <a:cs typeface="汉仪铁线黑-35简" charset="0"/>
              </a:endParaRPr>
            </a:p>
          </p:txBody>
        </p:sp>
      </p:grpSp>
    </p:spTree>
    <p:custDataLst>
      <p:tags r:id="rId11"/>
    </p:custDataLst>
  </p:cSld>
  <p:clrMapOvr>
    <a:masterClrMapping/>
  </p:clrMapOvr>
  <p:transition spd="slow" advTm="300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138805" y="2767965"/>
            <a:ext cx="5914390" cy="1322070"/>
          </a:xfrm>
          <a:prstGeom prst="rect">
            <a:avLst/>
          </a:prstGeom>
          <a:noFill/>
        </p:spPr>
        <p:txBody>
          <a:bodyPr wrap="square" rtlCol="0" anchor="ctr" anchorCtr="0">
            <a:spAutoFit/>
          </a:bodyPr>
          <a:p>
            <a:pPr algn="ctr"/>
            <a:r>
              <a:rPr lang="zh-CN" altLang="en-US" sz="4000">
                <a:latin typeface="方正艺黑简体" panose="03000509000000000000" charset="-122"/>
                <a:ea typeface="方正艺黑简体" panose="03000509000000000000" charset="-122"/>
              </a:rPr>
              <a:t>任务一</a:t>
            </a:r>
            <a:endParaRPr lang="zh-CN" altLang="en-US" sz="4000">
              <a:latin typeface="方正艺黑简体" panose="03000509000000000000" charset="-122"/>
              <a:ea typeface="方正艺黑简体" panose="03000509000000000000" charset="-122"/>
            </a:endParaRPr>
          </a:p>
          <a:p>
            <a:pPr algn="ctr"/>
            <a:r>
              <a:rPr lang="zh-CN" altLang="en-US" sz="4000">
                <a:latin typeface="方正艺黑简体" panose="03000509000000000000" charset="-122"/>
                <a:ea typeface="方正艺黑简体" panose="03000509000000000000" charset="-122"/>
              </a:rPr>
              <a:t>学前教育工作评价概述</a:t>
            </a:r>
            <a:endParaRPr lang="zh-CN" altLang="en-US" sz="4000">
              <a:latin typeface="方正艺黑简体" panose="03000509000000000000" charset="-122"/>
              <a:ea typeface="方正艺黑简体" panose="03000509000000000000" charset="-122"/>
            </a:endParaRPr>
          </a:p>
        </p:txBody>
      </p:sp>
    </p:spTree>
    <p:custDataLst>
      <p:tags r:id="rId1"/>
    </p:custDataLst>
  </p:cSld>
  <p:clrMapOvr>
    <a:masterClrMapping/>
  </p:clrMapOvr>
  <p:transition spd="slow" advTm="3000"/>
</p:sld>
</file>

<file path=ppt/tags/tag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0.xml><?xml version="1.0" encoding="utf-8"?>
<p:tagLst xmlns:p="http://schemas.openxmlformats.org/presentationml/2006/main">
  <p:tag name="KSO_WM_UNIT_BLOCK" val="0"/>
  <p:tag name="KSO_WM_UNIT_DEC_AREA_ID" val="90eeb9d8a53d4657b8fed13d3f0f7914"/>
  <p:tag name="KSO_WM_UNIT_HIGHLIGHT" val="0"/>
  <p:tag name="KSO_WM_UNIT_COMPATIBLE" val="0"/>
  <p:tag name="KSO_WM_UNIT_DIAGRAM_ISNUMVISUAL" val="0"/>
  <p:tag name="KSO_WM_UNIT_DIAGRAM_ISREFERUNIT" val="0"/>
  <p:tag name="KSO_WM_UNIT_TYPE" val="i"/>
  <p:tag name="KSO_WM_UNIT_INDEX" val="1"/>
  <p:tag name="KSO_WM_UNIT_ID" val="custom20224478_3*i*1"/>
  <p:tag name="KSO_WM_TEMPLATE_CATEGORY" val="custom"/>
  <p:tag name="KSO_WM_TEMPLATE_INDEX" val="20224478"/>
  <p:tag name="KSO_WM_UNIT_LAYERLEVEL" val="1"/>
  <p:tag name="KSO_WM_TAG_VERSION" val="1.0"/>
  <p:tag name="KSO_WM_BEAUTIFY_FLAG" val="#wm#"/>
  <p:tag name="KSO_WM_DIAGRAM_GROUP_CODE" val="l1-1"/>
  <p:tag name="KSO_WM_CHIP_GROUPID" val="625cde1bfa96911f219257f2"/>
  <p:tag name="KSO_WM_CHIP_XID" val="625ce135fa96911f21925805"/>
  <p:tag name="KSO_WM_CHIP_FILLAREA_FILL_RULE" val="{&quot;fill_align&quot;:&quot;lm&quot;,&quot;fill_mode&quot;:&quot;fix&quot;,&quot;sacle_strategy&quot;:&quot;stretch&quot;}"/>
  <p:tag name="KSO_WM_UNIT_DEC_SUPPORTCHANGEPIC" val="0"/>
  <p:tag name="KSO_WM_UNIT_DEC_CHANGEPICRESERVED" val="0"/>
  <p:tag name="KSO_WM_ASSEMBLE_CHIP_INDEX" val="22380c7771fd4df19b6354cb33d79910"/>
  <p:tag name="KSO_WM_UNIT_LINE_FORE_SCHEMECOLOR_INDEX_BRIGHTNESS" val="0"/>
  <p:tag name="KSO_WM_UNIT_LINE_FORE_SCHEMECOLOR_INDEX" val="5"/>
  <p:tag name="KSO_WM_UNIT_LINE_FILL_TYPE" val="2"/>
  <p:tag name="KSO_WM_UNIT_USESOURCEFORMAT_APPLY" val="1"/>
</p:tagLst>
</file>

<file path=ppt/tags/tag100.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64_3*l_h_i*1_1_2"/>
  <p:tag name="KSO_WM_TEMPLATE_CATEGORY" val="diagram"/>
  <p:tag name="KSO_WM_TEMPLATE_INDEX" val="20227964"/>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101.xml><?xml version="1.0" encoding="utf-8"?>
<p:tagLst xmlns:p="http://schemas.openxmlformats.org/presentationml/2006/main">
  <p:tag name="KSO_WM_UNIT_FILL_FORE_SCHEMECOLOR_INDEX_BRIGHTNESS" val="0.8"/>
  <p:tag name="KSO_WM_UNIT_FILL_FORE_SCHEMECOLOR_INDEX" val="6"/>
  <p:tag name="KSO_WM_UNIT_FILL_TYPE" val="1"/>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64_3*l_h_i*1_2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02.xml><?xml version="1.0" encoding="utf-8"?>
<p:tagLst xmlns:p="http://schemas.openxmlformats.org/presentationml/2006/main">
  <p:tag name="KSO_WM_UNIT_FILL_FORE_SCHEMECOLOR_INDEX_BRIGHTNESS" val="0.4"/>
  <p:tag name="KSO_WM_UNIT_FILL_FORE_SCHEMECOLOR_INDEX" val="6"/>
  <p:tag name="KSO_WM_UNIT_FILL_TYPE" val="1"/>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64_3*l_h_i*1_3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03.xml><?xml version="1.0" encoding="utf-8"?>
<p:tagLst xmlns:p="http://schemas.openxmlformats.org/presentationml/2006/main">
  <p:tag name="KSO_WM_UNIT_FILL_FORE_SCHEMECOLOR_INDEX_BRIGHTNESS" val="0.8"/>
  <p:tag name="KSO_WM_UNIT_FILL_FORE_SCHEMECOLOR_INDEX" val="5"/>
  <p:tag name="KSO_WM_UNIT_FILL_TYPE" val="1"/>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64_3*l_h_i*1_1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04.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64_3*l_h_x*1_1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05.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64_3*l_h_x*1_2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06.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7964_3*l_h_x*1_3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07.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64_3*l_h_a*1_1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08.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64_3*l_h_f*1_1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09.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64_3*l_h_a*1_2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1.xml><?xml version="1.0" encoding="utf-8"?>
<p:tagLst xmlns:p="http://schemas.openxmlformats.org/presentationml/2006/main">
  <p:tag name="KSO_WM_UNIT_BLOCK" val="0"/>
  <p:tag name="KSO_WM_UNIT_DEC_AREA_ID" val="12ede0b1b49c4a6f87533a00b4cc21fa"/>
  <p:tag name="KSO_WM_UNIT_HIGHLIGHT" val="0"/>
  <p:tag name="KSO_WM_UNIT_COMPATIBLE" val="0"/>
  <p:tag name="KSO_WM_UNIT_DIAGRAM_ISNUMVISUAL" val="0"/>
  <p:tag name="KSO_WM_UNIT_DIAGRAM_ISREFERUNIT" val="0"/>
  <p:tag name="KSO_WM_UNIT_TYPE" val="i"/>
  <p:tag name="KSO_WM_UNIT_INDEX" val="2"/>
  <p:tag name="KSO_WM_UNIT_ID" val="custom20224478_3*i*2"/>
  <p:tag name="KSO_WM_TEMPLATE_CATEGORY" val="custom"/>
  <p:tag name="KSO_WM_TEMPLATE_INDEX" val="20224478"/>
  <p:tag name="KSO_WM_UNIT_LAYERLEVEL" val="1"/>
  <p:tag name="KSO_WM_TAG_VERSION" val="1.0"/>
  <p:tag name="KSO_WM_BEAUTIFY_FLAG" val="#wm#"/>
  <p:tag name="KSO_WM_DIAGRAM_GROUP_CODE" val="l1-1"/>
  <p:tag name="KSO_WM_CHIP_GROUPID" val="625cde1bfa96911f219257f2"/>
  <p:tag name="KSO_WM_CHIP_XID" val="625ce135fa96911f21925805"/>
  <p:tag name="KSO_WM_CHIP_FILLAREA_FILL_RULE" val="{&quot;fill_align&quot;:&quot;lm&quot;,&quot;fill_mode&quot;:&quot;fix&quot;,&quot;sacle_strategy&quot;:&quot;stretch&quot;}"/>
  <p:tag name="KSO_WM_UNIT_DEC_SUPPORTCHANGEPIC" val="0"/>
  <p:tag name="KSO_WM_UNIT_DEC_CHANGEPICRESERVED" val="0"/>
  <p:tag name="KSO_WM_ASSEMBLE_CHIP_INDEX" val="22380c7771fd4df19b6354cb33d79910"/>
  <p:tag name="KSO_WM_UNIT_LINE_FORE_SCHEMECOLOR_INDEX_BRIGHTNESS" val="-0.25"/>
  <p:tag name="KSO_WM_UNIT_LINE_FORE_SCHEMECOLOR_INDEX" val="5"/>
  <p:tag name="KSO_WM_UNIT_LINE_FILL_TYPE" val="2"/>
  <p:tag name="KSO_WM_UNIT_USESOURCEFORMAT_APPLY" val="1"/>
</p:tagLst>
</file>

<file path=ppt/tags/tag110.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64_3*l_h_a*1_3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11.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64_3*l_h_f*1_2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12.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64_3*l_h_f*1_3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13.xml><?xml version="1.0" encoding="utf-8"?>
<p:tagLst xmlns:p="http://schemas.openxmlformats.org/presentationml/2006/main">
  <p:tag name="KSO_WM_UNIT_FILL_FORE_SCHEMECOLOR_INDEX_BRIGHTNESS" val="0"/>
  <p:tag name="KSO_WM_UNIT_FILL_FORE_SCHEMECOLOR_INDEX" val="14"/>
  <p:tag name="KSO_WM_UNIT_FILL_TYPE" val="1"/>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7964_3*l_i*1_2"/>
  <p:tag name="KSO_WM_TEMPLATE_CATEGORY" val="diagram"/>
  <p:tag name="KSO_WM_TEMPLATE_INDEX" val="20227964"/>
  <p:tag name="KSO_WM_UNIT_LAYERLEVEL" val="1_1"/>
  <p:tag name="KSO_WM_TAG_VERSION" val="1.0"/>
  <p:tag name="KSO_WM_BEAUTIFY_FLAG" val="#wm#"/>
  <p:tag name="KSO_WM_UNIT_USESOURCEFORMAT_APPLY" val="1"/>
</p:tagLst>
</file>

<file path=ppt/tags/tag114.xml><?xml version="1.0" encoding="utf-8"?>
<p:tagLst xmlns:p="http://schemas.openxmlformats.org/presentationml/2006/main">
  <p:tag name="KSO_WM_UNIT_VALUE" val="214*214"/>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7964_3*l_x*1_1"/>
  <p:tag name="KSO_WM_TEMPLATE_CATEGORY" val="diagram"/>
  <p:tag name="KSO_WM_TEMPLATE_INDEX" val="20227964"/>
  <p:tag name="KSO_WM_UNIT_LAYERLEVEL" val="1_1"/>
  <p:tag name="KSO_WM_TAG_VERSION" val="1.0"/>
  <p:tag name="KSO_WM_BEAUTIFY_FLAG" val="#wm#"/>
  <p:tag name="KSO_WM_UNIT_USESOURCEFORMAT_APPLY" val="1"/>
</p:tagLst>
</file>

<file path=ppt/tags/tag115.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64_3*l_h_i*1_3_3"/>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16.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117.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64_3*l_h_i*1_1_2"/>
  <p:tag name="KSO_WM_TEMPLATE_CATEGORY" val="diagram"/>
  <p:tag name="KSO_WM_TEMPLATE_INDEX" val="20227964"/>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118.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64_3*l_h_a*1_1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19.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64_3*l_h_i*1_3_2"/>
  <p:tag name="KSO_WM_TEMPLATE_CATEGORY" val="diagram"/>
  <p:tag name="KSO_WM_TEMPLATE_INDEX" val="20227964"/>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12.xml><?xml version="1.0" encoding="utf-8"?>
<p:tagLst xmlns:p="http://schemas.openxmlformats.org/presentationml/2006/main">
  <p:tag name="KSO_WM_UNIT_BLOCK" val="0"/>
  <p:tag name="KSO_WM_UNIT_DEC_AREA_ID" val="35a81cb8d5e045398372547216584a43"/>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custom20224478_3*l_h_a*1_1_1"/>
  <p:tag name="KSO_WM_TEMPLATE_CATEGORY" val="custom"/>
  <p:tag name="KSO_WM_TEMPLATE_INDEX" val="20224478"/>
  <p:tag name="KSO_WM_UNIT_LAYERLEVEL" val="1_1_1"/>
  <p:tag name="KSO_WM_TAG_VERSION" val="1.0"/>
  <p:tag name="KSO_WM_BEAUTIFY_FLAG" val="#wm#"/>
  <p:tag name="KSO_WM_DIAGRAM_GROUP_CODE" val="l1-1"/>
  <p:tag name="KSO_WM_UNIT_VALUE" val="10"/>
  <p:tag name="KSO_WM_CHIP_GROUPID" val="625cde1bfa96911f219257f2"/>
  <p:tag name="KSO_WM_CHIP_XID" val="625ce135fa96911f21925805"/>
  <p:tag name="KSO_WM_UNIT_TEXT_FILL_FORE_SCHEMECOLOR_INDEX_BRIGHTNESS" val="0"/>
  <p:tag name="KSO_WM_UNIT_TEXT_FILL_FORE_SCHEMECOLOR_INDEX" val="13"/>
  <p:tag name="KSO_WM_UNIT_TEXT_FILL_TYPE" val="1"/>
  <p:tag name="KSO_WM_UNIT_USESOURCEFORMAT_APPLY" val="1"/>
</p:tagLst>
</file>

<file path=ppt/tags/tag120.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64_3*l_h_a*1_3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21.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122.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64_3*l_h_i*1_1_2"/>
  <p:tag name="KSO_WM_TEMPLATE_CATEGORY" val="diagram"/>
  <p:tag name="KSO_WM_TEMPLATE_INDEX" val="20227964"/>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123.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64_3*l_h_a*1_1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24.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64_3*l_h_i*1_3_2"/>
  <p:tag name="KSO_WM_TEMPLATE_CATEGORY" val="diagram"/>
  <p:tag name="KSO_WM_TEMPLATE_INDEX" val="20227964"/>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125.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64_3*l_h_a*1_3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26.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7964_3*l_i*1_4"/>
  <p:tag name="KSO_WM_TEMPLATE_CATEGORY" val="diagram"/>
  <p:tag name="KSO_WM_TEMPLATE_INDEX" val="20227964"/>
  <p:tag name="KSO_WM_UNIT_LAYERLEVEL" val="1_1"/>
  <p:tag name="KSO_WM_TAG_VERSION" val="1.0"/>
  <p:tag name="KSO_WM_BEAUTIFY_FLAG" val="#wm#"/>
  <p:tag name="KSO_WM_UNIT_USESOURCEFORMAT_APPLY" val="1"/>
</p:tagLst>
</file>

<file path=ppt/tags/tag128.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64_3*l_h_i*1_1_3"/>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29.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64_3*l_h_i*1_3_2"/>
  <p:tag name="KSO_WM_TEMPLATE_CATEGORY" val="diagram"/>
  <p:tag name="KSO_WM_TEMPLATE_INDEX" val="20227964"/>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13.xml><?xml version="1.0" encoding="utf-8"?>
<p:tagLst xmlns:p="http://schemas.openxmlformats.org/presentationml/2006/main">
  <p:tag name="KSO_WM_UNIT_BLOCK" val="0"/>
  <p:tag name="KSO_WM_UNIT_DEC_AREA_ID" val="4f00f9914a964a3ebaf85e5d182dbbca"/>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custom20224478_3*l_h_i*1_1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5"/>
  <p:tag name="KSO_WM_UNIT_TEXT_FILL_TYPE" val="1"/>
  <p:tag name="KSO_WM_UNIT_VALUE" val="1"/>
  <p:tag name="KSO_WM_UNIT_USESOURCEFORMAT_APPLY" val="1"/>
</p:tagLst>
</file>

<file path=ppt/tags/tag130.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64_3*l_h_i*1_1_2"/>
  <p:tag name="KSO_WM_TEMPLATE_CATEGORY" val="diagram"/>
  <p:tag name="KSO_WM_TEMPLATE_INDEX" val="20227964"/>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131.xml><?xml version="1.0" encoding="utf-8"?>
<p:tagLst xmlns:p="http://schemas.openxmlformats.org/presentationml/2006/main">
  <p:tag name="KSO_WM_UNIT_FILL_FORE_SCHEMECOLOR_INDEX_BRIGHTNESS" val="0.4"/>
  <p:tag name="KSO_WM_UNIT_FILL_FORE_SCHEMECOLOR_INDEX" val="6"/>
  <p:tag name="KSO_WM_UNIT_FILL_TYPE" val="1"/>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64_3*l_h_i*1_3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32.xml><?xml version="1.0" encoding="utf-8"?>
<p:tagLst xmlns:p="http://schemas.openxmlformats.org/presentationml/2006/main">
  <p:tag name="KSO_WM_UNIT_FILL_FORE_SCHEMECOLOR_INDEX_BRIGHTNESS" val="0.8"/>
  <p:tag name="KSO_WM_UNIT_FILL_FORE_SCHEMECOLOR_INDEX" val="5"/>
  <p:tag name="KSO_WM_UNIT_FILL_TYPE" val="1"/>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64_3*l_h_i*1_1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33.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64_3*l_h_x*1_1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34.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7964_3*l_h_x*1_3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35.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64_3*l_h_a*1_1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36.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64_3*l_h_f*1_1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37.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64_3*l_h_a*1_3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38.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64_3*l_h_f*1_3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39.xml><?xml version="1.0" encoding="utf-8"?>
<p:tagLst xmlns:p="http://schemas.openxmlformats.org/presentationml/2006/main">
  <p:tag name="KSO_WM_UNIT_FILL_FORE_SCHEMECOLOR_INDEX_BRIGHTNESS" val="0"/>
  <p:tag name="KSO_WM_UNIT_FILL_FORE_SCHEMECOLOR_INDEX" val="14"/>
  <p:tag name="KSO_WM_UNIT_FILL_TYPE" val="1"/>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7964_3*l_i*1_2"/>
  <p:tag name="KSO_WM_TEMPLATE_CATEGORY" val="diagram"/>
  <p:tag name="KSO_WM_TEMPLATE_INDEX" val="20227964"/>
  <p:tag name="KSO_WM_UNIT_LAYERLEVEL" val="1_1"/>
  <p:tag name="KSO_WM_TAG_VERSION" val="1.0"/>
  <p:tag name="KSO_WM_BEAUTIFY_FLAG" val="#wm#"/>
  <p:tag name="KSO_WM_UNIT_USESOURCEFORMAT_APPLY" val="1"/>
</p:tagLst>
</file>

<file path=ppt/tags/tag14.xml><?xml version="1.0" encoding="utf-8"?>
<p:tagLst xmlns:p="http://schemas.openxmlformats.org/presentationml/2006/main">
  <p:tag name="KSO_WM_UNIT_BLOCK" val="0"/>
  <p:tag name="KSO_WM_UNIT_DEC_AREA_ID" val="fe5412bb000943da87f8572bdc22f9a7"/>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custom20224478_3*l_h_a*1_3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13"/>
  <p:tag name="KSO_WM_UNIT_TEXT_FILL_TYPE" val="1"/>
  <p:tag name="KSO_WM_UNIT_VALUE" val="10"/>
  <p:tag name="KSO_WM_UNIT_USESOURCEFORMAT_APPLY" val="1"/>
</p:tagLst>
</file>

<file path=ppt/tags/tag140.xml><?xml version="1.0" encoding="utf-8"?>
<p:tagLst xmlns:p="http://schemas.openxmlformats.org/presentationml/2006/main">
  <p:tag name="KSO_WM_UNIT_VALUE" val="214*214"/>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7964_3*l_x*1_1"/>
  <p:tag name="KSO_WM_TEMPLATE_CATEGORY" val="diagram"/>
  <p:tag name="KSO_WM_TEMPLATE_INDEX" val="20227964"/>
  <p:tag name="KSO_WM_UNIT_LAYERLEVEL" val="1_1"/>
  <p:tag name="KSO_WM_TAG_VERSION" val="1.0"/>
  <p:tag name="KSO_WM_BEAUTIFY_FLAG" val="#wm#"/>
  <p:tag name="KSO_WM_UNIT_USESOURCEFORMAT_APPLY" val="1"/>
</p:tagLst>
</file>

<file path=ppt/tags/tag141.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64_3*l_h_i*1_3_3"/>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42.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143.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75_4*l_i*1_1"/>
  <p:tag name="KSO_WM_TEMPLATE_CATEGORY" val="diagram"/>
  <p:tag name="KSO_WM_TEMPLATE_INDEX" val="20228075"/>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5_4*l_h_i*1_1_1"/>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5_4*l_h_i*1_1_2"/>
  <p:tag name="KSO_WM_TEMPLATE_CATEGORY" val="diagram"/>
  <p:tag name="KSO_WM_TEMPLATE_INDEX" val="2022807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5_4*l_h_i*1_2_1"/>
  <p:tag name="KSO_WM_TEMPLATE_CATEGORY" val="diagram"/>
  <p:tag name="KSO_WM_TEMPLATE_INDEX" val="2022807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5_4*l_h_i*1_3_1"/>
  <p:tag name="KSO_WM_TEMPLATE_CATEGORY" val="diagram"/>
  <p:tag name="KSO_WM_TEMPLATE_INDEX" val="2022807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75_4*l_h_i*1_4_1"/>
  <p:tag name="KSO_WM_TEMPLATE_CATEGORY" val="diagram"/>
  <p:tag name="KSO_WM_TEMPLATE_INDEX" val="2022807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5.xml><?xml version="1.0" encoding="utf-8"?>
<p:tagLst xmlns:p="http://schemas.openxmlformats.org/presentationml/2006/main">
  <p:tag name="KSO_WM_UNIT_BLOCK" val="0"/>
  <p:tag name="KSO_WM_UNIT_DEC_AREA_ID" val="4f00f9914a964a3ebaf85e5d182dbbca"/>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custom20224478_3*l_h_i*1_3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5"/>
  <p:tag name="KSO_WM_UNIT_TEXT_FILL_TYPE" val="1"/>
  <p:tag name="KSO_WM_UNIT_VALUE" val="1"/>
  <p:tag name="KSO_WM_UNIT_USESOURCEFORMAT_APPLY"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75_4*l_h_i*1_1_3"/>
  <p:tag name="KSO_WM_TEMPLATE_CATEGORY" val="diagram"/>
  <p:tag name="KSO_WM_TEMPLATE_INDEX" val="2022807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5_4*l_h_i*1_2_2"/>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75_4*l_h_i*1_2_3"/>
  <p:tag name="KSO_WM_TEMPLATE_CATEGORY" val="diagram"/>
  <p:tag name="KSO_WM_TEMPLATE_INDEX" val="2022807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75_4*l_h_i*1_3_2"/>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75_4*l_h_i*1_3_3"/>
  <p:tag name="KSO_WM_TEMPLATE_CATEGORY" val="diagram"/>
  <p:tag name="KSO_WM_TEMPLATE_INDEX" val="2022807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75_4*l_h_i*1_4_2"/>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75_4*l_h_i*1_4_3"/>
  <p:tag name="KSO_WM_TEMPLATE_CATEGORY" val="diagram"/>
  <p:tag name="KSO_WM_TEMPLATE_INDEX" val="2022807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5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75_4*l_h_a*1_1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5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75_4*l_h_a*1_2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5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75_4*l_h_a*1_3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6.xml><?xml version="1.0" encoding="utf-8"?>
<p:tagLst xmlns:p="http://schemas.openxmlformats.org/presentationml/2006/main">
  <p:tag name="KSO_WM_UNIT_BLOCK" val="0"/>
  <p:tag name="KSO_WM_UNIT_DEC_AREA_ID" val="fe5412bb000943da87f8572bdc22f9a7"/>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custom20224478_3*l_h_a*1_3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13"/>
  <p:tag name="KSO_WM_UNIT_TEXT_FILL_TYPE" val="1"/>
  <p:tag name="KSO_WM_UNIT_VALUE" val="10"/>
  <p:tag name="KSO_WM_UNIT_USESOURCEFORMAT_APPLY" val="1"/>
</p:tagLst>
</file>

<file path=ppt/tags/tag16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75_4*l_h_a*1_4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228075_4*l_h_i*1_1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75_4*l_h_i*1_1_1"/>
  <p:tag name="KSO_WM_TEMPLATE_CATEGORY" val="diagram"/>
  <p:tag name="KSO_WM_TEMPLATE_INDEX" val="20228075"/>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1"/>
  <p:tag name="KSO_WM_UNIT_ID" val="diagram20228075_4*l_h_i*1_3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75_4*l_h_i*1_3_1"/>
  <p:tag name="KSO_WM_TEMPLATE_CATEGORY" val="diagram"/>
  <p:tag name="KSO_WM_TEMPLATE_INDEX" val="20228075"/>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228075_4*l_h_i*1_2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75_4*l_h_i*1_2_1"/>
  <p:tag name="KSO_WM_TEMPLATE_CATEGORY" val="diagram"/>
  <p:tag name="KSO_WM_TEMPLATE_INDEX" val="20228075"/>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1"/>
  <p:tag name="KSO_WM_UNIT_ID" val="diagram20228075_4*l_h_i*1_4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075_4*l_h_i*1_4_1"/>
  <p:tag name="KSO_WM_TEMPLATE_CATEGORY" val="diagram"/>
  <p:tag name="KSO_WM_TEMPLATE_INDEX" val="20228075"/>
  <p:tag name="KSO_WM_UNIT_LAYERLEVEL" val="1_1_1"/>
  <p:tag name="KSO_WM_TAG_VERSION" val="1.0"/>
  <p:tag name="KSO_WM_BEAUTIFY_FLAG" val="#wm#"/>
  <p:tag name="KSO_WM_UNIT_TEXT_FILL_FORE_SCHEMECOLOR_INDEX" val="9"/>
  <p:tag name="KSO_WM_UNIT_TEXT_FILL_TYPE" val="1"/>
  <p:tag name="KSO_WM_UNIT_USESOURCEFORMAT_APPLY" val="1"/>
</p:tagLst>
</file>

<file path=ppt/tags/tag169.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17.xml><?xml version="1.0" encoding="utf-8"?>
<p:tagLst xmlns:p="http://schemas.openxmlformats.org/presentationml/2006/main">
  <p:tag name="KSO_WM_UNIT_BLOCK" val="0"/>
  <p:tag name="KSO_WM_UNIT_DEC_AREA_ID" val="4f00f9914a964a3ebaf85e5d182dbbca"/>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custom20224478_3*l_h_i*1_3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5"/>
  <p:tag name="KSO_WM_UNIT_TEXT_FILL_TYPE" val="1"/>
  <p:tag name="KSO_WM_UNIT_VALUE" val="1"/>
  <p:tag name="KSO_WM_UNIT_USESOURCEFORMAT_APPLY" val="1"/>
</p:tagLst>
</file>

<file path=ppt/tags/tag170.xml><?xml version="1.0" encoding="utf-8"?>
<p:tagLst xmlns:p="http://schemas.openxmlformats.org/presentationml/2006/main">
  <p:tag name="KSO_WM_BEAUTIFY_FLAG" val="#wm#"/>
  <p:tag name="KSO_WM_TEMPLATE_CATEGORY" val="custom"/>
  <p:tag name="KSO_WM_TEMPLATE_INDEX" val="20205081"/>
</p:tagLst>
</file>

<file path=ppt/tags/tag171.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27987_4*m_i*1_1"/>
  <p:tag name="KSO_WM_TEMPLATE_CATEGORY" val="diagram"/>
  <p:tag name="KSO_WM_TEMPLATE_INDEX" val="20227987"/>
  <p:tag name="KSO_WM_UNIT_LAYERLEVEL" val="1_1"/>
  <p:tag name="KSO_WM_TAG_VERSION" val="1.0"/>
  <p:tag name="KSO_WM_BEAUTIFY_FLAG" val="#wm#"/>
  <p:tag name="KSO_WM_UNIT_USESOURCEFORMAT_APPLY" val="1"/>
</p:tagLst>
</file>

<file path=ppt/tags/tag172.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27987_4*m_h_i*1_1_2"/>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173.xml><?xml version="1.0" encoding="utf-8"?>
<p:tagLst xmlns:p="http://schemas.openxmlformats.org/presentationml/2006/main">
  <p:tag name="KSO_WM_UNIT_FILL_FORE_SCHEMECOLOR_INDEX_BRIGHTNESS" val="0"/>
  <p:tag name="KSO_WM_UNIT_FILL_FORE_SCHEMECOLOR_INDEX" val="10"/>
  <p:tag name="KSO_WM_UNIT_FILL_TYPE" val="1"/>
  <p:tag name="KSO_WM_UNIT_SHADOW_SCHEMECOLOR_INDEX_BRIGHTNESS" val="-0.5"/>
  <p:tag name="KSO_WM_UNIT_SHADOW_SCHEMECOLOR_INDEX" val="7"/>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27987_4*m_h_i*1_2_2"/>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174.xml><?xml version="1.0" encoding="utf-8"?>
<p:tagLst xmlns:p="http://schemas.openxmlformats.org/presentationml/2006/main">
  <p:tag name="KSO_WM_UNIT_FILL_FORE_SCHEMECOLOR_INDEX_BRIGHTNESS" val="0"/>
  <p:tag name="KSO_WM_UNIT_FILL_FORE_SCHEMECOLOR_INDEX" val="6"/>
  <p:tag name="KSO_WM_UNIT_FILL_TYPE" val="1"/>
  <p:tag name="KSO_WM_UNIT_SHADOW_SCHEMECOLOR_INDEX_BRIGHTNESS" val="-0.5"/>
  <p:tag name="KSO_WM_UNIT_SHADOW_SCHEMECOLOR_INDEX" val="10"/>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27987_4*m_h_i*1_3_2"/>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175.xml><?xml version="1.0" encoding="utf-8"?>
<p:tagLst xmlns:p="http://schemas.openxmlformats.org/presentationml/2006/main">
  <p:tag name="KSO_WM_UNIT_FILL_FORE_SCHEMECOLOR_INDEX_BRIGHTNESS" val="0"/>
  <p:tag name="KSO_WM_UNIT_FILL_FORE_SCHEMECOLOR_INDEX" val="8"/>
  <p:tag name="KSO_WM_UNIT_FILL_TYPE" val="1"/>
  <p:tag name="KSO_WM_UNIT_SHADOW_SCHEMECOLOR_INDEX_BRIGHTNESS" val="-0.5"/>
  <p:tag name="KSO_WM_UNIT_SHADOW_SCHEMECOLOR_INDEX" val="9"/>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27987_4*m_h_i*1_4_2"/>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176.xml><?xml version="1.0" encoding="utf-8"?>
<p:tagLst xmlns:p="http://schemas.openxmlformats.org/presentationml/2006/main">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227987_4*m_i*1_2"/>
  <p:tag name="KSO_WM_TEMPLATE_CATEGORY" val="diagram"/>
  <p:tag name="KSO_WM_TEMPLATE_INDEX" val="20227987"/>
  <p:tag name="KSO_WM_UNIT_LAYERLEVEL" val="1_1"/>
  <p:tag name="KSO_WM_TAG_VERSION" val="1.0"/>
  <p:tag name="KSO_WM_BEAUTIFY_FLAG" val="#wm#"/>
  <p:tag name="KSO_WM_UNIT_USESOURCEFORMAT_APPLY" val="1"/>
</p:tagLst>
</file>

<file path=ppt/tags/tag177.xml><?xml version="1.0" encoding="utf-8"?>
<p:tagLst xmlns:p="http://schemas.openxmlformats.org/presentationml/2006/main">
  <p:tag name="KSO_WM_UNIT_FILL_FORE_SCHEMECOLOR_INDEX_BRIGHTNESS" val="-0.5"/>
  <p:tag name="KSO_WM_UNIT_FILL_FORE_SCHEMECOLOR_INDEX" val="10"/>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20227987_4*m_i*1_3"/>
  <p:tag name="KSO_WM_TEMPLATE_CATEGORY" val="diagram"/>
  <p:tag name="KSO_WM_TEMPLATE_INDEX" val="20227987"/>
  <p:tag name="KSO_WM_UNIT_LAYERLEVEL" val="1_1"/>
  <p:tag name="KSO_WM_TAG_VERSION" val="1.0"/>
  <p:tag name="KSO_WM_BEAUTIFY_FLAG" val="#wm#"/>
  <p:tag name="KSO_WM_UNIT_USESOURCEFORMAT_APPLY" val="1"/>
</p:tagLst>
</file>

<file path=ppt/tags/tag178.xml><?xml version="1.0" encoding="utf-8"?>
<p:tagLst xmlns:p="http://schemas.openxmlformats.org/presentationml/2006/main">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i"/>
  <p:tag name="KSO_WM_UNIT_INDEX" val="1_4"/>
  <p:tag name="KSO_WM_UNIT_ID" val="diagram20227987_4*m_i*1_4"/>
  <p:tag name="KSO_WM_TEMPLATE_CATEGORY" val="diagram"/>
  <p:tag name="KSO_WM_TEMPLATE_INDEX" val="20227987"/>
  <p:tag name="KSO_WM_UNIT_LAYERLEVEL" val="1_1"/>
  <p:tag name="KSO_WM_TAG_VERSION" val="1.0"/>
  <p:tag name="KSO_WM_BEAUTIFY_FLAG" val="#wm#"/>
  <p:tag name="KSO_WM_UNIT_USESOURCEFORMAT_APPLY" val="1"/>
</p:tagLst>
</file>

<file path=ppt/tags/tag179.xml><?xml version="1.0" encoding="utf-8"?>
<p:tagLst xmlns:p="http://schemas.openxmlformats.org/presentationml/2006/main">
  <p:tag name="KSO_WM_UNIT_FILL_FORE_SCHEMECOLOR_INDEX_BRIGHTNESS" val="0.6"/>
  <p:tag name="KSO_WM_UNIT_FILL_FORE_SCHEMECOLOR_INDEX" val="5"/>
  <p:tag name="KSO_WM_UNIT_FILL_TYPE" val="1"/>
  <p:tag name="KSO_WM_UNIT_SHADOW_SCHEMECOLOR_INDEX_BRIGHTNESS" val="-0.5"/>
  <p:tag name="KSO_WM_UNIT_SHADOW_SCHEMECOLOR_INDEX" val="10"/>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27987_4*m_h_i*1_3_3"/>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18.xml><?xml version="1.0" encoding="utf-8"?>
<p:tagLst xmlns:p="http://schemas.openxmlformats.org/presentationml/2006/main">
  <p:tag name="KSO_WM_BEAUTIFY_FLAG" val="#wm#"/>
  <p:tag name="KSO_WM_TEMPLATE_CATEGORY" val="custom"/>
  <p:tag name="KSO_WM_TEMPLATE_INDEX" val="20205081"/>
</p:tagLst>
</file>

<file path=ppt/tags/tag180.xml><?xml version="1.0" encoding="utf-8"?>
<p:tagLst xmlns:p="http://schemas.openxmlformats.org/presentationml/2006/main">
  <p:tag name="KSO_WM_UNIT_FILL_FORE_SCHEMECOLOR_INDEX_BRIGHTNESS" val="0.4"/>
  <p:tag name="KSO_WM_UNIT_FILL_FORE_SCHEMECOLOR_INDEX" val="6"/>
  <p:tag name="KSO_WM_UNIT_FILL_TYPE" val="1"/>
  <p:tag name="KSO_WM_UNIT_SHADOW_SCHEMECOLOR_INDEX_BRIGHTNESS" val="-0.5"/>
  <p:tag name="KSO_WM_UNIT_SHADOW_SCHEMECOLOR_INDEX" val="7"/>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27987_4*m_h_i*1_2_3"/>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181.xml><?xml version="1.0" encoding="utf-8"?>
<p:tagLst xmlns:p="http://schemas.openxmlformats.org/presentationml/2006/main">
  <p:tag name="KSO_WM_UNIT_FILL_FORE_SCHEMECOLOR_INDEX_BRIGHTNESS" val="0.6"/>
  <p:tag name="KSO_WM_UNIT_FILL_FORE_SCHEMECOLOR_INDEX" val="6"/>
  <p:tag name="KSO_WM_UNIT_FILL_TYPE" val="1"/>
  <p:tag name="KSO_WM_UNIT_SHADOW_SCHEMECOLOR_INDEX_BRIGHTNESS" val="-0.25"/>
  <p:tag name="KSO_WM_UNIT_SHADOW_SCHEMECOLOR_INDEX" val="6"/>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27987_4*m_h_i*1_4_3"/>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182.xml><?xml version="1.0" encoding="utf-8"?>
<p:tagLst xmlns:p="http://schemas.openxmlformats.org/presentationml/2006/main">
  <p:tag name="KSO_WM_UNIT_TEXT_FILL_FORE_SCHEMECOLOR_INDEX_BRIGHTNESS" val="0"/>
  <p:tag name="KSO_WM_UNIT_TEXT_FILL_FORE_SCHEMECOLOR_INDEX" val="8"/>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27987_4*m_h_a*1_1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183.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27987_4*m_h_f*1_1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184.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227987_4*m_h_i*1_1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185.xml><?xml version="1.0" encoding="utf-8"?>
<p:tagLst xmlns:p="http://schemas.openxmlformats.org/presentationml/2006/main">
  <p:tag name="KSO_WM_UNIT_VALUE" val="190*190"/>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227987_4*m_h_x*1_1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186.xml><?xml version="1.0" encoding="utf-8"?>
<p:tagLst xmlns:p="http://schemas.openxmlformats.org/presentationml/2006/main">
  <p:tag name="KSO_WM_UNIT_TEXT_FILL_FORE_SCHEMECOLOR_INDEX_BRIGHTNESS" val="-0.5"/>
  <p:tag name="KSO_WM_UNIT_TEXT_FILL_FORE_SCHEMECOLOR_INDEX" val="5"/>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27987_4*m_h_a*1_4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187.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27987_4*m_h_f*1_4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188.xml><?xml version="1.0" encoding="utf-8"?>
<p:tagLst xmlns:p="http://schemas.openxmlformats.org/presentationml/2006/main">
  <p:tag name="KSO_WM_UNIT_VALUE" val="190*190"/>
  <p:tag name="KSO_WM_UNIT_HIGHLIGHT" val="0"/>
  <p:tag name="KSO_WM_UNIT_COMPATIBLE" val="0"/>
  <p:tag name="KSO_WM_UNIT_DIAGRAM_ISNUMVISUAL" val="0"/>
  <p:tag name="KSO_WM_UNIT_DIAGRAM_ISREFERUNIT" val="0"/>
  <p:tag name="KSO_WM_DIAGRAM_GROUP_CODE" val="m1-1"/>
  <p:tag name="KSO_WM_UNIT_TYPE" val="m_h_x"/>
  <p:tag name="KSO_WM_UNIT_INDEX" val="1_4_1"/>
  <p:tag name="KSO_WM_UNIT_ID" val="diagram20227987_4*m_h_x*1_4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189.xml><?xml version="1.0" encoding="utf-8"?>
<p:tagLst xmlns:p="http://schemas.openxmlformats.org/presentationml/2006/main">
  <p:tag name="KSO_WM_UNIT_TEXT_FILL_FORE_SCHEMECOLOR_INDEX_BRIGHTNESS" val="0"/>
  <p:tag name="KSO_WM_UNIT_TEXT_FILL_FORE_SCHEMECOLOR_INDEX" val="6"/>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27987_4*m_h_a*1_3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19.xml><?xml version="1.0" encoding="utf-8"?>
<p:tagLst xmlns:p="http://schemas.openxmlformats.org/presentationml/2006/main">
  <p:tag name="KSO_WM_BEAUTIFY_FLAG" val="#wm#"/>
  <p:tag name="KSO_WM_TEMPLATE_CATEGORY" val="custom"/>
  <p:tag name="KSO_WM_TEMPLATE_INDEX" val="20205081"/>
</p:tagLst>
</file>

<file path=ppt/tags/tag190.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27987_4*m_h_f*1_3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191.xml><?xml version="1.0" encoding="utf-8"?>
<p:tagLst xmlns:p="http://schemas.openxmlformats.org/presentationml/2006/main">
  <p:tag name="KSO_WM_UNIT_VALUE" val="190*190"/>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20227987_4*m_h_x*1_3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192.xml><?xml version="1.0" encoding="utf-8"?>
<p:tagLst xmlns:p="http://schemas.openxmlformats.org/presentationml/2006/main">
  <p:tag name="KSO_WM_UNIT_TEXT_FILL_FORE_SCHEMECOLOR_INDEX_BRIGHTNESS" val="0"/>
  <p:tag name="KSO_WM_UNIT_TEXT_FILL_FORE_SCHEMECOLOR_INDEX" val="10"/>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27987_4*m_h_a*1_2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193.xml><?xml version="1.0" encoding="utf-8"?>
<p:tagLst xmlns:p="http://schemas.openxmlformats.org/presentationml/2006/main">
  <p:tag name="KSO_WM_UNIT_VALUE" val="190*190"/>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227987_4*m_h_x*1_2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194.xml><?xml version="1.0" encoding="utf-8"?>
<p:tagLst xmlns:p="http://schemas.openxmlformats.org/presentationml/2006/main">
  <p:tag name="KSO_WM_UNIT_LINE_FORE_SCHEMECOLOR_INDEX_BRIGHTNESS" val="0"/>
  <p:tag name="KSO_WM_UNIT_LINE_FORE_SCHEMECOLOR_INDEX" val="8"/>
  <p:tag name="KSO_WM_UNIT_LINE_FILL_TYPE" val="2"/>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27987_4*m_h_i*1_1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195.xml><?xml version="1.0" encoding="utf-8"?>
<p:tagLst xmlns:p="http://schemas.openxmlformats.org/presentationml/2006/main">
  <p:tag name="KSO_WM_UNIT_LINE_FORE_SCHEMECOLOR_INDEX_BRIGHTNESS" val="0"/>
  <p:tag name="KSO_WM_UNIT_LINE_FORE_SCHEMECOLOR_INDEX" val="10"/>
  <p:tag name="KSO_WM_UNIT_LINE_FILL_TYPE" val="2"/>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27987_4*m_h_i*1_2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196.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27987_4*m_h_i*1_3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197.xml><?xml version="1.0" encoding="utf-8"?>
<p:tagLst xmlns:p="http://schemas.openxmlformats.org/presentationml/2006/main">
  <p:tag name="KSO_WM_UNIT_LINE_FORE_SCHEMECOLOR_INDEX_BRIGHTNESS" val="0"/>
  <p:tag name="KSO_WM_UNIT_LINE_FORE_SCHEMECOLOR_INDEX" val="8"/>
  <p:tag name="KSO_WM_UNIT_LINE_FILL_TYPE" val="2"/>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27987_4*m_h_i*1_4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198.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20227987_4*m_h_i*1_2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199.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1"/>
  <p:tag name="KSO_WM_UNIT_ID" val="diagram20227987_4*m_h_i*1_3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2.xml><?xml version="1.0" encoding="utf-8"?>
<p:tagLst xmlns:p="http://schemas.openxmlformats.org/presentationml/2006/main">
  <p:tag name="KSO_WM_BEAUTIFY_FLAG" val="#wm#"/>
  <p:tag name="KSO_WM_TEMPLATE_CATEGORY" val="custom"/>
  <p:tag name="KSO_WM_TEMPLATE_INDEX" val="20205081"/>
</p:tagLst>
</file>

<file path=ppt/tags/tag20.xml><?xml version="1.0" encoding="utf-8"?>
<p:tagLst xmlns:p="http://schemas.openxmlformats.org/presentationml/2006/main">
  <p:tag name="KSO_WM_BEAUTIFY_FLAG" val="#wm#"/>
  <p:tag name="KSO_WM_TEMPLATE_CATEGORY" val="custom"/>
  <p:tag name="KSO_WM_TEMPLATE_INDEX" val="20205081"/>
</p:tagLst>
</file>

<file path=ppt/tags/tag200.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1"/>
  <p:tag name="KSO_WM_UNIT_ID" val="diagram20227987_4*m_h_i*1_4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201.xml><?xml version="1.0" encoding="utf-8"?>
<p:tagLst xmlns:p="http://schemas.openxmlformats.org/presentationml/2006/main">
  <p:tag name="KSO_WM_SPECIAL_SOURCE" val="bdnull"/>
  <p:tag name="KSO_WM_SLIDE_ID" val="diagram20227987_4"/>
  <p:tag name="KSO_WM_TEMPLATE_SUBCATEGORY" val="0"/>
  <p:tag name="KSO_WM_TEMPLATE_MASTER_TYPE" val="1"/>
  <p:tag name="KSO_WM_TEMPLATE_COLOR_TYPE" val="0"/>
  <p:tag name="KSO_WM_SLIDE_INDEX" val="4"/>
  <p:tag name="KSO_WM_TAG_VERSION" val="1.0"/>
  <p:tag name="KSO_WM_BEAUTIFY_FLAG" val="#wm#"/>
  <p:tag name="KSO_WM_TEMPLATE_CATEGORY" val="diagram"/>
  <p:tag name="KSO_WM_TEMPLATE_INDEX" val="20227987"/>
  <p:tag name="KSO_WM_SLIDE_TYPE" val="text"/>
  <p:tag name="KSO_WM_SLIDE_SUBTYPE" val="diag"/>
  <p:tag name="KSO_WM_SLIDE_ITEM_CNT" val="4"/>
  <p:tag name="KSO_WM_SLIDE_SIZE" val="623.5*418.4"/>
  <p:tag name="KSO_WM_SLIDE_POSITION" val="172.6*121.6"/>
  <p:tag name="KSO_WM_DIAGRAM_GROUP_CODE" val="m1-1"/>
  <p:tag name="KSO_WM_SLIDE_DIAGTYPE" val="m"/>
  <p:tag name="KSO_WM_SLIDE_LAYOUT" val="a_b_m"/>
  <p:tag name="KSO_WM_SLIDE_LAYOUT_CNT" val="1_1_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27972_3*n_h_i*1_1_1"/>
  <p:tag name="KSO_WM_TEMPLATE_CATEGORY" val="diagram"/>
  <p:tag name="KSO_WM_TEMPLATE_INDEX" val="20227972"/>
  <p:tag name="KSO_WM_UNIT_LAYERLEVEL" val="1_1_1"/>
  <p:tag name="KSO_WM_TAG_VERSION" val="1.0"/>
  <p:tag name="KSO_WM_BEAUTIFY_FLAG" val="#wm#"/>
  <p:tag name="KSO_WM_UNIT_USESOURCEFORMAT_APPLY"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2"/>
  <p:tag name="KSO_WM_UNIT_ID" val="diagram20227972_3*n_h_h_i*1_1_3_2"/>
  <p:tag name="KSO_WM_TEMPLATE_CATEGORY" val="diagram"/>
  <p:tag name="KSO_WM_TEMPLATE_INDEX" val="20227972"/>
  <p:tag name="KSO_WM_UNIT_LAYERLEVEL" val="1_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TEMPLATE_CATEGORY" val="diagram"/>
  <p:tag name="KSO_WM_TEMPLATE_INDEX" val="20227972"/>
  <p:tag name="KSO_WM_UNIT_LAYERLEVEL" val="1_1_1_1"/>
  <p:tag name="KSO_WM_TAG_VERSION" val="1.0"/>
  <p:tag name="KSO_WM_BEAUTIFY_FLAG" val="#wm#"/>
  <p:tag name="KSO_WM_UNIT_INDEX" val="1_1_2_3"/>
  <p:tag name="KSO_WM_UNIT_ID" val="diagram20227972_3*n_h_h_i*1_1_2_3"/>
  <p:tag name="KSO_WM_UNIT_FILL_FORE_SCHEMECOLOR_INDEX" val="10"/>
  <p:tag name="KSO_WM_UNIT_FILL_TYPE" val="1"/>
  <p:tag name="KSO_WM_UNIT_TEXT_FILL_FORE_SCHEMECOLOR_INDEX" val="13"/>
  <p:tag name="KSO_WM_UNIT_TEXT_FILL_TYPE" val="1"/>
  <p:tag name="KSO_WM_UNIT_USESOURCEFORMAT_APPLY" val="1"/>
</p:tagLst>
</file>

<file path=ppt/tags/tag205.xml><?xml version="1.0" encoding="utf-8"?>
<p:tagLst xmlns:p="http://schemas.openxmlformats.org/presentationml/2006/main">
  <p:tag name="KSO_WM_UNIT_SUBTYPE" val="a"/>
  <p:tag name="KSO_WM_UNIT_PRESET_TEXT" val="单击此处输入你的正文，文字是您思想的提炼。"/>
  <p:tag name="KSO_WM_UNIT_NOCLEAR" val="0"/>
  <p:tag name="KSO_WM_UNIT_VALUE" val="38"/>
  <p:tag name="KSO_WM_UNIT_HIGHLIGHT" val="0"/>
  <p:tag name="KSO_WM_UNIT_COMPATIBLE" val="0"/>
  <p:tag name="KSO_WM_UNIT_DIAGRAM_ISNUMVISUAL" val="0"/>
  <p:tag name="KSO_WM_UNIT_DIAGRAM_ISREFERUNIT" val="0"/>
  <p:tag name="KSO_WM_DIAGRAM_GROUP_CODE" val="n1-1"/>
  <p:tag name="KSO_WM_UNIT_TYPE" val="n_h_h_f"/>
  <p:tag name="KSO_WM_TEMPLATE_CATEGORY" val="diagram"/>
  <p:tag name="KSO_WM_TEMPLATE_INDEX" val="20227972"/>
  <p:tag name="KSO_WM_UNIT_LAYERLEVEL" val="1_1_1_1"/>
  <p:tag name="KSO_WM_TAG_VERSION" val="1.0"/>
  <p:tag name="KSO_WM_BEAUTIFY_FLAG" val="#wm#"/>
  <p:tag name="KSO_WM_UNIT_INDEX" val="1_1_1_1"/>
  <p:tag name="KSO_WM_UNIT_ID" val="diagram20227972_3*n_h_h_f*1_1_1_1"/>
  <p:tag name="KSO_WM_UNIT_TEXT_FILL_FORE_SCHEMECOLOR_INDEX" val="13"/>
  <p:tag name="KSO_WM_UNIT_TEXT_FILL_TYPE" val="1"/>
  <p:tag name="KSO_WM_UNIT_USESOURCEFORMAT_APPLY" val="1"/>
</p:tagLst>
</file>

<file path=ppt/tags/tag20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6"/>
  <p:tag name="KSO_WM_UNIT_HIGHLIGHT" val="0"/>
  <p:tag name="KSO_WM_UNIT_COMPATIBLE" val="0"/>
  <p:tag name="KSO_WM_UNIT_DIAGRAM_ISNUMVISUAL" val="0"/>
  <p:tag name="KSO_WM_UNIT_DIAGRAM_ISREFERUNIT" val="0"/>
  <p:tag name="KSO_WM_DIAGRAM_GROUP_CODE" val="n1-1"/>
  <p:tag name="KSO_WM_UNIT_TYPE" val="n_h_h_a"/>
  <p:tag name="KSO_WM_TEMPLATE_CATEGORY" val="diagram"/>
  <p:tag name="KSO_WM_TEMPLATE_INDEX" val="20227972"/>
  <p:tag name="KSO_WM_UNIT_LAYERLEVEL" val="1_1_1_1"/>
  <p:tag name="KSO_WM_TAG_VERSION" val="1.0"/>
  <p:tag name="KSO_WM_BEAUTIFY_FLAG" val="#wm#"/>
  <p:tag name="KSO_WM_UNIT_INDEX" val="1_1_1_1"/>
  <p:tag name="KSO_WM_UNIT_ID" val="diagram20227972_3*n_h_h_a*1_1_1_1"/>
  <p:tag name="KSO_WM_UNIT_TEXT_FILL_FORE_SCHEMECOLOR_INDEX" val="5"/>
  <p:tag name="KSO_WM_UNIT_TEXT_FILL_TYPE" val="1"/>
  <p:tag name="KSO_WM_UNIT_USESOURCEFORMAT_APPLY" val="1"/>
</p:tagLst>
</file>

<file path=ppt/tags/tag207.xml><?xml version="1.0" encoding="utf-8"?>
<p:tagLst xmlns:p="http://schemas.openxmlformats.org/presentationml/2006/main">
  <p:tag name="KSO_WM_UNIT_SUBTYPE" val="a"/>
  <p:tag name="KSO_WM_UNIT_PRESET_TEXT" val="单击此处输入你的正文，文字是您思想的提炼。"/>
  <p:tag name="KSO_WM_UNIT_NOCLEAR" val="0"/>
  <p:tag name="KSO_WM_UNIT_VALUE" val="38"/>
  <p:tag name="KSO_WM_UNIT_HIGHLIGHT" val="0"/>
  <p:tag name="KSO_WM_UNIT_COMPATIBLE" val="0"/>
  <p:tag name="KSO_WM_UNIT_DIAGRAM_ISNUMVISUAL" val="0"/>
  <p:tag name="KSO_WM_UNIT_DIAGRAM_ISREFERUNIT" val="0"/>
  <p:tag name="KSO_WM_DIAGRAM_GROUP_CODE" val="n1-1"/>
  <p:tag name="KSO_WM_UNIT_TYPE" val="n_h_h_f"/>
  <p:tag name="KSO_WM_UNIT_INDEX" val="1_1_3_1"/>
  <p:tag name="KSO_WM_UNIT_ID" val="diagram20227972_3*n_h_h_f*1_1_3_1"/>
  <p:tag name="KSO_WM_TEMPLATE_CATEGORY" val="diagram"/>
  <p:tag name="KSO_WM_TEMPLATE_INDEX" val="20227972"/>
  <p:tag name="KSO_WM_UNIT_LAYERLEVEL" val="1_1_1_1"/>
  <p:tag name="KSO_WM_TAG_VERSION" val="1.0"/>
  <p:tag name="KSO_WM_BEAUTIFY_FLAG" val="#wm#"/>
  <p:tag name="KSO_WM_UNIT_TEXT_FILL_FORE_SCHEMECOLOR_INDEX" val="13"/>
  <p:tag name="KSO_WM_UNIT_TEXT_FILL_TYPE" val="1"/>
  <p:tag name="KSO_WM_UNIT_USESOURCEFORMAT_APPLY" val="1"/>
</p:tagLst>
</file>

<file path=ppt/tags/tag20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6"/>
  <p:tag name="KSO_WM_UNIT_HIGHLIGHT" val="0"/>
  <p:tag name="KSO_WM_UNIT_COMPATIBLE" val="0"/>
  <p:tag name="KSO_WM_UNIT_DIAGRAM_ISNUMVISUAL" val="0"/>
  <p:tag name="KSO_WM_UNIT_DIAGRAM_ISREFERUNIT" val="0"/>
  <p:tag name="KSO_WM_DIAGRAM_GROUP_CODE" val="n1-1"/>
  <p:tag name="KSO_WM_UNIT_TYPE" val="n_h_h_a"/>
  <p:tag name="KSO_WM_UNIT_INDEX" val="1_1_3_1"/>
  <p:tag name="KSO_WM_UNIT_ID" val="diagram20227972_3*n_h_h_a*1_1_3_1"/>
  <p:tag name="KSO_WM_TEMPLATE_CATEGORY" val="diagram"/>
  <p:tag name="KSO_WM_TEMPLATE_INDEX" val="20227972"/>
  <p:tag name="KSO_WM_UNIT_LAYERLEVEL" val="1_1_1_1"/>
  <p:tag name="KSO_WM_TAG_VERSION" val="1.0"/>
  <p:tag name="KSO_WM_BEAUTIFY_FLAG" val="#wm#"/>
  <p:tag name="KSO_WM_UNIT_TEXT_FILL_FORE_SCHEMECOLOR_INDEX" val="6"/>
  <p:tag name="KSO_WM_UNIT_TEXT_FILL_TYPE" val="1"/>
  <p:tag name="KSO_WM_UNIT_USESOURCEFORMAT_APPLY" val="1"/>
</p:tagLst>
</file>

<file path=ppt/tags/tag209.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TEMPLATE_CATEGORY" val="diagram"/>
  <p:tag name="KSO_WM_TEMPLATE_INDEX" val="20227972"/>
  <p:tag name="KSO_WM_UNIT_LAYERLEVEL" val="1_1_1_1"/>
  <p:tag name="KSO_WM_TAG_VERSION" val="1.0"/>
  <p:tag name="KSO_WM_BEAUTIFY_FLAG" val="#wm#"/>
  <p:tag name="KSO_WM_UNIT_INDEX" val="1_1_2_1"/>
  <p:tag name="KSO_WM_UNIT_ID" val="diagram20227972_3*n_h_h_f*1_1_2_1"/>
  <p:tag name="KSO_WM_UNIT_TEXT_FILL_FORE_SCHEMECOLOR_INDEX" val="13"/>
  <p:tag name="KSO_WM_UNIT_TEXT_FILL_TYPE" val="1"/>
  <p:tag name="KSO_WM_UNIT_USESOURCEFORMAT_APPLY"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08_3*l_h_i*1_1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21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TEMPLATE_CATEGORY" val="diagram"/>
  <p:tag name="KSO_WM_TEMPLATE_INDEX" val="20227972"/>
  <p:tag name="KSO_WM_UNIT_LAYERLEVEL" val="1_1_1_1"/>
  <p:tag name="KSO_WM_TAG_VERSION" val="1.0"/>
  <p:tag name="KSO_WM_BEAUTIFY_FLAG" val="#wm#"/>
  <p:tag name="KSO_WM_UNIT_VALUE" val="6"/>
  <p:tag name="KSO_WM_UNIT_INDEX" val="1_1_2_1"/>
  <p:tag name="KSO_WM_UNIT_ID" val="diagram20227972_3*n_h_h_a*1_1_2_1"/>
  <p:tag name="KSO_WM_UNIT_TEXT_FILL_FORE_SCHEMECOLOR_INDEX" val="10"/>
  <p:tag name="KSO_WM_UNIT_TEXT_FILL_TYPE" val="1"/>
  <p:tag name="KSO_WM_UNIT_USESOURCEFORMAT_APPLY" val="1"/>
</p:tagLst>
</file>

<file path=ppt/tags/tag21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6"/>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27972_3*n_h_a*1_1_1"/>
  <p:tag name="KSO_WM_TEMPLATE_CATEGORY" val="diagram"/>
  <p:tag name="KSO_WM_TEMPLATE_INDEX" val="20227972"/>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TEMPLATE_CATEGORY" val="diagram"/>
  <p:tag name="KSO_WM_TEMPLATE_INDEX" val="20227972"/>
  <p:tag name="KSO_WM_UNIT_LAYERLEVEL" val="1_1_1_1"/>
  <p:tag name="KSO_WM_TAG_VERSION" val="1.0"/>
  <p:tag name="KSO_WM_BEAUTIFY_FLAG" val="#wm#"/>
  <p:tag name="KSO_WM_UNIT_INDEX" val="1_1_1_3"/>
  <p:tag name="KSO_WM_UNIT_ID" val="diagram20227972_3*n_h_h_i*1_1_1_3"/>
  <p:tag name="KSO_WM_UNIT_FILL_FORE_SCHEMECOLOR_INDEX" val="5"/>
  <p:tag name="KSO_WM_UNIT_FILL_TYPE" val="1"/>
  <p:tag name="KSO_WM_UNIT_TEXT_FILL_FORE_SCHEMECOLOR_INDEX" val="13"/>
  <p:tag name="KSO_WM_UNIT_TEXT_FILL_TYPE" val="1"/>
  <p:tag name="KSO_WM_UNIT_USESOURCEFORMAT_APPLY" val="1"/>
</p:tagLst>
</file>

<file path=ppt/tags/tag213.xml><?xml version="1.0" encoding="utf-8"?>
<p:tagLst xmlns:p="http://schemas.openxmlformats.org/presentationml/2006/main">
  <p:tag name="KSO_WM_UNIT_VALUE" val="130*130"/>
  <p:tag name="KSO_WM_UNIT_HIGHLIGHT" val="0"/>
  <p:tag name="KSO_WM_UNIT_COMPATIBLE" val="0"/>
  <p:tag name="KSO_WM_UNIT_DIAGRAM_ISNUMVISUAL" val="0"/>
  <p:tag name="KSO_WM_UNIT_DIAGRAM_ISREFERUNIT" val="0"/>
  <p:tag name="KSO_WM_DIAGRAM_GROUP_CODE" val="n1-1"/>
  <p:tag name="KSO_WM_UNIT_TYPE" val="n_h_h_x"/>
  <p:tag name="KSO_WM_TEMPLATE_CATEGORY" val="diagram"/>
  <p:tag name="KSO_WM_TEMPLATE_INDEX" val="20227972"/>
  <p:tag name="KSO_WM_UNIT_LAYERLEVEL" val="1_1_1_1"/>
  <p:tag name="KSO_WM_TAG_VERSION" val="1.0"/>
  <p:tag name="KSO_WM_BEAUTIFY_FLAG" val="#wm#"/>
  <p:tag name="KSO_WM_UNIT_INDEX" val="1_1_2_1"/>
  <p:tag name="KSO_WM_UNIT_ID" val="diagram20227972_3*n_h_h_x*1_1_2_1"/>
  <p:tag name="KSO_WM_UNIT_USESOURCEFORMAT_APPLY" val="1"/>
</p:tagLst>
</file>

<file path=ppt/tags/tag214.xml><?xml version="1.0" encoding="utf-8"?>
<p:tagLst xmlns:p="http://schemas.openxmlformats.org/presentationml/2006/main">
  <p:tag name="KSO_WM_UNIT_VALUE" val="130*130"/>
  <p:tag name="KSO_WM_UNIT_HIGHLIGHT" val="0"/>
  <p:tag name="KSO_WM_UNIT_COMPATIBLE" val="0"/>
  <p:tag name="KSO_WM_UNIT_DIAGRAM_ISNUMVISUAL" val="0"/>
  <p:tag name="KSO_WM_UNIT_DIAGRAM_ISREFERUNIT" val="0"/>
  <p:tag name="KSO_WM_DIAGRAM_GROUP_CODE" val="n1-1"/>
  <p:tag name="KSO_WM_UNIT_TYPE" val="n_h_h_x"/>
  <p:tag name="KSO_WM_TEMPLATE_CATEGORY" val="diagram"/>
  <p:tag name="KSO_WM_TEMPLATE_INDEX" val="20227972"/>
  <p:tag name="KSO_WM_UNIT_LAYERLEVEL" val="1_1_1_1"/>
  <p:tag name="KSO_WM_TAG_VERSION" val="1.0"/>
  <p:tag name="KSO_WM_BEAUTIFY_FLAG" val="#wm#"/>
  <p:tag name="KSO_WM_UNIT_INDEX" val="1_1_1_1"/>
  <p:tag name="KSO_WM_UNIT_ID" val="diagram20227972_3*n_h_h_x*1_1_1_1"/>
  <p:tag name="KSO_WM_UNIT_USESOURCEFORMAT_APPLY"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TEMPLATE_CATEGORY" val="diagram"/>
  <p:tag name="KSO_WM_TEMPLATE_INDEX" val="20227972"/>
  <p:tag name="KSO_WM_UNIT_LAYERLEVEL" val="1_1_1_1"/>
  <p:tag name="KSO_WM_TAG_VERSION" val="1.0"/>
  <p:tag name="KSO_WM_BEAUTIFY_FLAG" val="#wm#"/>
  <p:tag name="KSO_WM_UNIT_INDEX" val="1_1_1_2"/>
  <p:tag name="KSO_WM_UNIT_ID" val="diagram20227972_3*n_h_h_i*1_1_1_2"/>
  <p:tag name="KSO_WM_UNIT_FILL_FORE_SCHEMECOLOR_INDEX" val="5"/>
  <p:tag name="KSO_WM_UNIT_FILL_TYPE" val="1"/>
  <p:tag name="KSO_WM_UNIT_TEXT_FILL_FORE_SCHEMECOLOR_INDEX" val="13"/>
  <p:tag name="KSO_WM_UNIT_TEXT_FILL_TYPE" val="1"/>
  <p:tag name="KSO_WM_UNIT_USESOURCEFORMAT_APPLY"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TEMPLATE_CATEGORY" val="diagram"/>
  <p:tag name="KSO_WM_TEMPLATE_INDEX" val="20227972"/>
  <p:tag name="KSO_WM_UNIT_LAYERLEVEL" val="1_1_1_1"/>
  <p:tag name="KSO_WM_TAG_VERSION" val="1.0"/>
  <p:tag name="KSO_WM_BEAUTIFY_FLAG" val="#wm#"/>
  <p:tag name="KSO_WM_UNIT_INDEX" val="1_1_1_1"/>
  <p:tag name="KSO_WM_UNIT_ID" val="diagram20227972_3*n_h_h_i*1_1_1_1"/>
  <p:tag name="KSO_WM_UNIT_FILL_FORE_SCHEMECOLOR_INDEX" val="5"/>
  <p:tag name="KSO_WM_UNIT_FILL_TYPE" val="1"/>
  <p:tag name="KSO_WM_UNIT_TEXT_FILL_FORE_SCHEMECOLOR_INDEX" val="2"/>
  <p:tag name="KSO_WM_UNIT_TEXT_FILL_TYPE" val="1"/>
  <p:tag name="KSO_WM_UNIT_USESOURCEFORMAT_APPLY" val="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TEMPLATE_CATEGORY" val="diagram"/>
  <p:tag name="KSO_WM_TEMPLATE_INDEX" val="20227972"/>
  <p:tag name="KSO_WM_UNIT_LAYERLEVEL" val="1_1_1_1"/>
  <p:tag name="KSO_WM_TAG_VERSION" val="1.0"/>
  <p:tag name="KSO_WM_BEAUTIFY_FLAG" val="#wm#"/>
  <p:tag name="KSO_WM_UNIT_INDEX" val="1_1_2_1"/>
  <p:tag name="KSO_WM_UNIT_ID" val="diagram20227972_3*n_h_h_i*1_1_2_1"/>
  <p:tag name="KSO_WM_UNIT_FILL_FORE_SCHEMECOLOR_INDEX" val="10"/>
  <p:tag name="KSO_WM_UNIT_FILL_TYPE" val="1"/>
  <p:tag name="KSO_WM_UNIT_TEXT_FILL_FORE_SCHEMECOLOR_INDEX" val="2"/>
  <p:tag name="KSO_WM_UNIT_TEXT_FILL_TYPE" val="1"/>
  <p:tag name="KSO_WM_UNIT_USESOURCEFORMAT_APPLY" val="1"/>
</p:tagLst>
</file>

<file path=ppt/tags/tag218.xml><?xml version="1.0" encoding="utf-8"?>
<p:tagLst xmlns:p="http://schemas.openxmlformats.org/presentationml/2006/main">
  <p:tag name="KSO_WM_UNIT_VALUE" val="130*130"/>
  <p:tag name="KSO_WM_UNIT_HIGHLIGHT" val="0"/>
  <p:tag name="KSO_WM_UNIT_COMPATIBLE" val="0"/>
  <p:tag name="KSO_WM_UNIT_DIAGRAM_ISNUMVISUAL" val="0"/>
  <p:tag name="KSO_WM_UNIT_DIAGRAM_ISREFERUNIT" val="0"/>
  <p:tag name="KSO_WM_DIAGRAM_GROUP_CODE" val="n1-1"/>
  <p:tag name="KSO_WM_UNIT_TYPE" val="n_h_h_x"/>
  <p:tag name="KSO_WM_UNIT_INDEX" val="1_1_3_1"/>
  <p:tag name="KSO_WM_UNIT_ID" val="diagram20227972_3*n_h_h_x*1_1_3_1"/>
  <p:tag name="KSO_WM_TEMPLATE_CATEGORY" val="diagram"/>
  <p:tag name="KSO_WM_TEMPLATE_INDEX" val="20227972"/>
  <p:tag name="KSO_WM_UNIT_LAYERLEVEL" val="1_1_1_1"/>
  <p:tag name="KSO_WM_TAG_VERSION" val="1.0"/>
  <p:tag name="KSO_WM_BEAUTIFY_FLAG" val="#wm#"/>
  <p:tag name="KSO_WM_UNIT_USESOURCEFORMAT_APPLY" val="1"/>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1"/>
  <p:tag name="KSO_WM_UNIT_ID" val="diagram20227972_3*n_h_h_i*1_1_3_1"/>
  <p:tag name="KSO_WM_TEMPLATE_CATEGORY" val="diagram"/>
  <p:tag name="KSO_WM_TEMPLATE_INDEX" val="20227972"/>
  <p:tag name="KSO_WM_UNIT_LAYERLEVEL" val="1_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08_3*l_h_i*1_2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TEMPLATE_CATEGORY" val="diagram"/>
  <p:tag name="KSO_WM_TEMPLATE_INDEX" val="20227972"/>
  <p:tag name="KSO_WM_UNIT_LAYERLEVEL" val="1_1_1_1"/>
  <p:tag name="KSO_WM_TAG_VERSION" val="1.0"/>
  <p:tag name="KSO_WM_BEAUTIFY_FLAG" val="#wm#"/>
  <p:tag name="KSO_WM_UNIT_INDEX" val="1_1_2_2"/>
  <p:tag name="KSO_WM_UNIT_ID" val="diagram20227972_3*n_h_h_i*1_1_2_2"/>
  <p:tag name="KSO_WM_UNIT_FILL_FORE_SCHEMECOLOR_INDEX" val="7"/>
  <p:tag name="KSO_WM_UNIT_FILL_TYPE" val="1"/>
  <p:tag name="KSO_WM_UNIT_TEXT_FILL_FORE_SCHEMECOLOR_INDEX" val="13"/>
  <p:tag name="KSO_WM_UNIT_TEXT_FILL_TYPE" val="1"/>
  <p:tag name="KSO_WM_UNIT_USESOURCEFORMAT_APPLY" val="1"/>
</p:tagLst>
</file>

<file path=ppt/tags/tag221.xml><?xml version="1.0" encoding="utf-8"?>
<p:tagLst xmlns:p="http://schemas.openxmlformats.org/presentationml/2006/main">
  <p:tag name="KSO_WM_SPECIAL_SOURCE" val="bdnull"/>
  <p:tag name="KSO_WM_SLIDE_ID" val="diagram20227972_3"/>
  <p:tag name="KSO_WM_TEMPLATE_SUBCATEGORY" val="0"/>
  <p:tag name="KSO_WM_TEMPLATE_MASTER_TYPE" val="1"/>
  <p:tag name="KSO_WM_TEMPLATE_COLOR_TYPE" val="0"/>
  <p:tag name="KSO_WM_SLIDE_ITEM_CNT" val="3"/>
  <p:tag name="KSO_WM_SLIDE_INDEX" val="3"/>
  <p:tag name="KSO_WM_DIAGRAM_GROUP_CODE" val="n1-1"/>
  <p:tag name="KSO_WM_SLIDE_DIAGTYPE" val="n"/>
  <p:tag name="KSO_WM_TAG_VERSION" val="1.0"/>
  <p:tag name="KSO_WM_BEAUTIFY_FLAG" val="#wm#"/>
  <p:tag name="KSO_WM_TEMPLATE_CATEGORY" val="diagram"/>
  <p:tag name="KSO_WM_TEMPLATE_INDEX" val="20227972"/>
  <p:tag name="KSO_WM_SLIDE_LAYOUT" val="a_b_n"/>
  <p:tag name="KSO_WM_SLIDE_LAYOUT_CNT" val="1_1_1"/>
  <p:tag name="KSO_WM_SLIDE_TYPE" val="text"/>
  <p:tag name="KSO_WM_SLIDE_SUBTYPE" val="diag"/>
  <p:tag name="KSO_WM_SLIDE_SIZE" val="769.3*339.05"/>
  <p:tag name="KSO_WM_SLIDE_POSITION" val="99.2*154.4"/>
</p:tagLst>
</file>

<file path=ppt/tags/tag222.xml><?xml version="1.0" encoding="utf-8"?>
<p:tagLst xmlns:p="http://schemas.openxmlformats.org/presentationml/2006/main">
  <p:tag name="KSO_WM_BEAUTIFY_FLAG" val="#wm#"/>
  <p:tag name="KSO_WM_TEMPLATE_CATEGORY" val="custom"/>
  <p:tag name="KSO_WM_TEMPLATE_INDEX" val="2020508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TYPE" val="l_h_i"/>
  <p:tag name="KSO_WM_UNIT_INDEX" val="1_2_1"/>
  <p:tag name="KSO_WM_UNIT_ID" val="diagram20228000_2*l_h_i*1_2_1"/>
  <p:tag name="KSO_WM_UNIT_LAYERLEVEL" val="1_1_1"/>
  <p:tag name="KSO_WM_UNIT_FILL_FORE_SCHEMECOLOR_INDEX" val="6"/>
  <p:tag name="KSO_WM_UNIT_FILL_TYPE" val="1"/>
  <p:tag name="KSO_WM_UNIT_TEXT_FILL_FORE_SCHEMECOLOR_INDEX" val="2"/>
  <p:tag name="KSO_WM_UNIT_TEXT_FILL_TYPE" val="1"/>
  <p:tag name="KSO_WM_UNIT_USESOURCEFORMAT_APPLY" val="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SUBTYPE" val="e"/>
  <p:tag name="KSO_WM_UNIT_TYPE" val="l_h_i"/>
  <p:tag name="KSO_WM_UNIT_LAYERLEVEL" val="1_1_1"/>
  <p:tag name="KSO_WM_UNIT_INDEX" val="1_2_2"/>
  <p:tag name="KSO_WM_UNIT_ID" val="diagram20228000_2*l_h_i*1_2_2"/>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SUBTYPE" val="d"/>
  <p:tag name="KSO_WM_UNIT_TYPE" val="l_h_i"/>
  <p:tag name="KSO_WM_UNIT_LAYERLEVEL" val="1_1_1"/>
  <p:tag name="KSO_WM_UNIT_INDEX" val="1_2_3"/>
  <p:tag name="KSO_WM_UNIT_ID" val="diagram20228000_2*l_h_i*1_2_3"/>
  <p:tag name="KSO_WM_UNIT_TEXT_FILL_FORE_SCHEMECOLOR_INDEX" val="13"/>
  <p:tag name="KSO_WM_UNIT_TEXT_FILL_TYPE" val="1"/>
  <p:tag name="KSO_WM_UNIT_USESOURCEFORMAT_APPLY" val="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SUBTYPE" val="a"/>
  <p:tag name="KSO_WM_UNIT_PRESET_TEXT" val="单击此处输入你的正文，文字是您思想的提炼，为了最终演示发布的良好效果"/>
  <p:tag name="KSO_WM_UNIT_NOCLEAR" val="0"/>
  <p:tag name="KSO_WM_UNIT_VALUE" val="44"/>
  <p:tag name="KSO_WM_UNIT_TYPE" val="l_h_f"/>
  <p:tag name="KSO_WM_UNIT_INDEX" val="1_2_1"/>
  <p:tag name="KSO_WM_UNIT_ID" val="diagram20228000_2*l_h_f*1_2_1"/>
  <p:tag name="KSO_WM_UNIT_LAYERLEVEL" val="1_1_1"/>
  <p:tag name="KSO_WM_UNIT_TEXT_FILL_FORE_SCHEMECOLOR_INDEX" val="14"/>
  <p:tag name="KSO_WM_UNIT_TEXT_FILL_TYPE" val="1"/>
  <p:tag name="KSO_WM_UNIT_USESOURCEFORMAT_APPLY" val="1"/>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TYPE" val="l_h_i"/>
  <p:tag name="KSO_WM_UNIT_INDEX" val="1_1_1"/>
  <p:tag name="KSO_WM_UNIT_ID" val="diagram20228000_2*l_h_i*1_1_1"/>
  <p:tag name="KSO_WM_UNIT_LAYERLEVEL" val="1_1_1"/>
  <p:tag name="KSO_WM_UNIT_FILL_FORE_SCHEMECOLOR_INDEX" val="10"/>
  <p:tag name="KSO_WM_UNIT_FILL_TYPE" val="1"/>
  <p:tag name="KSO_WM_UNIT_TEXT_FILL_FORE_SCHEMECOLOR_INDEX" val="2"/>
  <p:tag name="KSO_WM_UNIT_TEXT_FILL_TYPE" val="1"/>
  <p:tag name="KSO_WM_UNIT_USESOURCEFORMAT_APPLY" val="1"/>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SUBTYPE" val="e"/>
  <p:tag name="KSO_WM_UNIT_TYPE" val="l_h_i"/>
  <p:tag name="KSO_WM_UNIT_LAYERLEVEL" val="1_1_1"/>
  <p:tag name="KSO_WM_UNIT_INDEX" val="1_1_2"/>
  <p:tag name="KSO_WM_UNIT_ID" val="diagram20228000_2*l_h_i*1_1_2"/>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SUBTYPE" val="d"/>
  <p:tag name="KSO_WM_UNIT_TYPE" val="l_h_i"/>
  <p:tag name="KSO_WM_UNIT_LAYERLEVEL" val="1_1_1"/>
  <p:tag name="KSO_WM_UNIT_INDEX" val="1_1_3"/>
  <p:tag name="KSO_WM_UNIT_ID" val="diagram20228000_2*l_h_i*1_1_3"/>
  <p:tag name="KSO_WM_UNIT_TEXT_FILL_FORE_SCHEMECOLOR_INDEX" val="13"/>
  <p:tag name="KSO_WM_UNIT_TEXT_FILL_TYPE" val="1"/>
  <p:tag name="KSO_WM_UNIT_USESOURCEFORMAT_APPLY"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08_3*l_h_i*1_3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ISCONTENTSTITLE" val="0"/>
  <p:tag name="KSO_WM_UNIT_ISNUMDGMTITLE" val="0"/>
  <p:tag name="KSO_WM_UNIT_PRESET_TEXT" val="单击添加小标题"/>
  <p:tag name="KSO_WM_UNIT_NOCLEAR" val="0"/>
  <p:tag name="KSO_WM_UNIT_TYPE" val="l_h_a"/>
  <p:tag name="KSO_WM_UNIT_INDEX" val="1_1_1"/>
  <p:tag name="KSO_WM_UNIT_ID" val="diagram20228000_2*l_h_a*1_1_1"/>
  <p:tag name="KSO_WM_UNIT_LAYERLEVEL" val="1_1_1"/>
  <p:tag name="KSO_WM_UNIT_TEXT_FILL_FORE_SCHEMECOLOR_INDEX" val="10"/>
  <p:tag name="KSO_WM_UNIT_TEXT_FILL_TYPE" val="1"/>
  <p:tag name="KSO_WM_UNIT_USESOURCEFORMAT_APPLY" val="1"/>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SUBTYPE" val="a"/>
  <p:tag name="KSO_WM_UNIT_PRESET_TEXT" val="单击此处输入你的正文，文字是您思想的提炼，为了最终演示发布的良好效果"/>
  <p:tag name="KSO_WM_UNIT_NOCLEAR" val="0"/>
  <p:tag name="KSO_WM_UNIT_VALUE" val="44"/>
  <p:tag name="KSO_WM_UNIT_TYPE" val="l_h_f"/>
  <p:tag name="KSO_WM_UNIT_INDEX" val="1_1_1"/>
  <p:tag name="KSO_WM_UNIT_ID" val="diagram20228000_2*l_h_f*1_1_1"/>
  <p:tag name="KSO_WM_UNIT_LAYERLEVEL" val="1_1_1"/>
  <p:tag name="KSO_WM_UNIT_TEXT_FILL_FORE_SCHEMECOLOR_INDEX" val="14"/>
  <p:tag name="KSO_WM_UNIT_TEXT_FILL_TYPE" val="1"/>
  <p:tag name="KSO_WM_UNIT_USESOURCEFORMAT_APPLY"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UNIT_VALUE" val="124*124"/>
  <p:tag name="KSO_WM_DIAGRAM_GROUP_CODE" val="l1-1"/>
  <p:tag name="KSO_WM_UNIT_TYPE" val="l_h_x"/>
  <p:tag name="KSO_WM_UNIT_INDEX" val="1_2_1"/>
  <p:tag name="KSO_WM_UNIT_ID" val="diagram20228000_2*l_h_x*1_2_1"/>
  <p:tag name="KSO_WM_UNIT_LAYERLEVEL" val="1_1_1"/>
  <p:tag name="KSO_WM_UNIT_USESOURCEFORMAT_APPLY" val="1"/>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ISCONTENTSTITLE" val="0"/>
  <p:tag name="KSO_WM_UNIT_ISNUMDGMTITLE" val="0"/>
  <p:tag name="KSO_WM_UNIT_PRESET_TEXT" val="单击添加小标题"/>
  <p:tag name="KSO_WM_UNIT_NOCLEAR" val="0"/>
  <p:tag name="KSO_WM_UNIT_VALUE" val="10"/>
  <p:tag name="KSO_WM_UNIT_TYPE" val="l_h_a"/>
  <p:tag name="KSO_WM_UNIT_INDEX" val="1_2_1"/>
  <p:tag name="KSO_WM_UNIT_ID" val="diagram20228000_2*l_h_a*1_2_1"/>
  <p:tag name="KSO_WM_UNIT_LAYERLEVEL" val="1_1_1"/>
  <p:tag name="KSO_WM_UNIT_TEXT_FILL_FORE_SCHEMECOLOR_INDEX" val="6"/>
  <p:tag name="KSO_WM_UNIT_TEXT_FILL_TYPE" val="1"/>
  <p:tag name="KSO_WM_UNIT_USESOURCEFORMAT_APPLY" val="1"/>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UNIT_VALUE" val="125*125"/>
  <p:tag name="KSO_WM_DIAGRAM_GROUP_CODE" val="l1-1"/>
  <p:tag name="KSO_WM_UNIT_TYPE" val="l_h_x"/>
  <p:tag name="KSO_WM_UNIT_INDEX" val="1_1_1"/>
  <p:tag name="KSO_WM_UNIT_ID" val="diagram20228000_2*l_h_x*1_1_1"/>
  <p:tag name="KSO_WM_UNIT_LAYERLEVEL" val="1_1_1"/>
  <p:tag name="KSO_WM_UNIT_USESOURCEFORMAT_APPLY" val="1"/>
</p:tagLst>
</file>

<file path=ppt/tags/tag235.xml><?xml version="1.0" encoding="utf-8"?>
<p:tagLst xmlns:p="http://schemas.openxmlformats.org/presentationml/2006/main">
  <p:tag name="KSO_WM_SPECIAL_SOURCE" val="bdnull"/>
  <p:tag name="KSO_WM_SLIDE_ID" val="diagram20228000_2"/>
  <p:tag name="KSO_WM_TEMPLATE_SUBCATEGORY" val="0"/>
  <p:tag name="KSO_WM_TEMPLATE_MASTER_TYPE" val="1"/>
  <p:tag name="KSO_WM_TEMPLATE_COLOR_TYPE" val="0"/>
  <p:tag name="KSO_WM_SLIDE_INDEX" val="2"/>
  <p:tag name="KSO_WM_TAG_VERSION" val="1.0"/>
  <p:tag name="KSO_WM_BEAUTIFY_FLAG" val="#wm#"/>
  <p:tag name="KSO_WM_TEMPLATE_CATEGORY" val="diagram"/>
  <p:tag name="KSO_WM_TEMPLATE_INDEX" val="20228000"/>
  <p:tag name="KSO_WM_SLIDE_ITEM_CNT" val="2"/>
  <p:tag name="KSO_WM_DIAGRAM_GROUP_CODE" val="l1-1"/>
  <p:tag name="KSO_WM_SLIDE_DIAGTYPE" val="l"/>
  <p:tag name="KSO_WM_SLIDE_TYPE" val="text"/>
  <p:tag name="KSO_WM_SLIDE_SUBTYPE" val="diag"/>
  <p:tag name="KSO_WM_SLIDE_SIZE" val="803.45*115.55"/>
  <p:tag name="KSO_WM_SLIDE_POSITION" val="73.75*254.95"/>
  <p:tag name="KSO_WM_SLIDE_LAYOUT" val="a_b_l"/>
  <p:tag name="KSO_WM_SLIDE_LAYOUT_CNT" val="1_1_1"/>
</p:tagLst>
</file>

<file path=ppt/tags/tag236.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37_3*l_h_i*1_3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237.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37_3*l_h_i*1_1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238.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37_3*l_h_i*1_2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239.xml><?xml version="1.0" encoding="utf-8"?>
<p:tagLst xmlns:p="http://schemas.openxmlformats.org/presentationml/2006/main">
  <p:tag name="KSO_WM_UNIT_TEXT_FILL_FORE_SCHEMECOLOR_INDEX_BRIGHTNESS" val="0"/>
  <p:tag name="KSO_WM_UNIT_TEXT_FILL_FORE_SCHEMECOLOR_INDEX" val="7"/>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37_3*l_h_a*1_1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2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08_3*l_h_a*1_1_1"/>
  <p:tag name="KSO_WM_TEMPLATE_CATEGORY" val="diagram"/>
  <p:tag name="KSO_WM_TEMPLATE_INDEX" val="20228008"/>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40.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37_3*l_h_f*1_1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241.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37_3*l_h_x*1_1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242.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37_3*l_h_x*1_2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243.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37_3*l_h_x*1_3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244.xml><?xml version="1.0" encoding="utf-8"?>
<p:tagLst xmlns:p="http://schemas.openxmlformats.org/presentationml/2006/main">
  <p:tag name="KSO_WM_UNIT_TEXT_FILL_FORE_SCHEMECOLOR_INDEX_BRIGHTNESS" val="0"/>
  <p:tag name="KSO_WM_UNIT_TEXT_FILL_FORE_SCHEMECOLOR_INDEX" val="7"/>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37_3*l_h_a*1_2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245.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37_3*l_h_f*1_2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246.xml><?xml version="1.0" encoding="utf-8"?>
<p:tagLst xmlns:p="http://schemas.openxmlformats.org/presentationml/2006/main">
  <p:tag name="KSO_WM_UNIT_TEXT_FILL_FORE_SCHEMECOLOR_INDEX_BRIGHTNESS" val="0"/>
  <p:tag name="KSO_WM_UNIT_TEXT_FILL_FORE_SCHEMECOLOR_INDEX" val="7"/>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37_3*l_h_a*1_3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247.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37_3*l_h_f*1_3_1"/>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248.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37_3*l_h_i*1_2_2"/>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249.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37_3*l_h_i*1_3_2"/>
  <p:tag name="KSO_WM_TEMPLATE_CATEGORY" val="diagram"/>
  <p:tag name="KSO_WM_TEMPLATE_INDEX" val="20228037"/>
  <p:tag name="KSO_WM_UNIT_LAYERLEVEL" val="1_1_1"/>
  <p:tag name="KSO_WM_TAG_VERSION" val="1.0"/>
  <p:tag name="KSO_WM_BEAUTIFY_FLAG" val="#wm#"/>
  <p:tag name="KSO_WM_UNIT_USESOURCEFORMAT_APPLY" val="1"/>
</p:tagLst>
</file>

<file path=ppt/tags/tag2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08_3*l_h_a*1_2_1"/>
  <p:tag name="KSO_WM_TEMPLATE_CATEGORY" val="diagram"/>
  <p:tag name="KSO_WM_TEMPLATE_INDEX" val="20228008"/>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250.xml><?xml version="1.0" encoding="utf-8"?>
<p:tagLst xmlns:p="http://schemas.openxmlformats.org/presentationml/2006/main">
  <p:tag name="KSO_WM_SPECIAL_SOURCE" val="bdnull"/>
  <p:tag name="KSO_WM_SLIDE_ID" val="diagram20228037_3"/>
  <p:tag name="KSO_WM_TEMPLATE_SUBCATEGORY" val="0"/>
  <p:tag name="KSO_WM_TEMPLATE_MASTER_TYPE" val="1"/>
  <p:tag name="KSO_WM_TEMPLATE_COLOR_TYPE" val="0"/>
  <p:tag name="KSO_WM_SLIDE_INDEX" val="3"/>
  <p:tag name="KSO_WM_TAG_VERSION" val="1.0"/>
  <p:tag name="KSO_WM_BEAUTIFY_FLAG" val="#wm#"/>
  <p:tag name="KSO_WM_TEMPLATE_CATEGORY" val="diagram"/>
  <p:tag name="KSO_WM_TEMPLATE_INDEX" val="20228037"/>
  <p:tag name="KSO_WM_SLIDE_TYPE" val="text"/>
  <p:tag name="KSO_WM_SLIDE_SUBTYPE" val="diag"/>
  <p:tag name="KSO_WM_SLIDE_ITEM_CNT" val="3"/>
  <p:tag name="KSO_WM_SLIDE_SIZE" val="515*285"/>
  <p:tag name="KSO_WM_SLIDE_POSITION" val="224.55*168.8"/>
  <p:tag name="KSO_WM_DIAGRAM_GROUP_CODE" val="l1-1"/>
  <p:tag name="KSO_WM_SLIDE_DIAGTYPE" val="l"/>
  <p:tag name="KSO_WM_SLIDE_LAYOUT" val="a_b_l"/>
  <p:tag name="KSO_WM_SLIDE_LAYOUT_CNT" val="1_1_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08_3*l_h_i*1_1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08_3*l_h_i*1_2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08_3*l_h_i*1_3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25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08_3*l_h_a*1_1_1"/>
  <p:tag name="KSO_WM_TEMPLATE_CATEGORY" val="diagram"/>
  <p:tag name="KSO_WM_TEMPLATE_INDEX" val="20228008"/>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5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08_3*l_h_a*1_2_1"/>
  <p:tag name="KSO_WM_TEMPLATE_CATEGORY" val="diagram"/>
  <p:tag name="KSO_WM_TEMPLATE_INDEX" val="20228008"/>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25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08_3*l_h_a*1_3_1"/>
  <p:tag name="KSO_WM_TEMPLATE_CATEGORY" val="diagram"/>
  <p:tag name="KSO_WM_TEMPLATE_INDEX" val="20228008"/>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257.xml><?xml version="1.0" encoding="utf-8"?>
<p:tagLst xmlns:p="http://schemas.openxmlformats.org/presentationml/2006/main">
  <p:tag name="KSO_WM_UNIT_VALUE" val="130*13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08_3*l_h_x*1_1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08_3*l_h_i*1_1_1"/>
  <p:tag name="KSO_WM_TEMPLATE_CATEGORY" val="diagram"/>
  <p:tag name="KSO_WM_TEMPLATE_INDEX" val="2022800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59.xml><?xml version="1.0" encoding="utf-8"?>
<p:tagLst xmlns:p="http://schemas.openxmlformats.org/presentationml/2006/main">
  <p:tag name="KSO_WM_UNIT_VALUE" val="151*15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08_3*l_h_x*1_2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2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08_3*l_h_a*1_3_1"/>
  <p:tag name="KSO_WM_TEMPLATE_CATEGORY" val="diagram"/>
  <p:tag name="KSO_WM_TEMPLATE_INDEX" val="20228008"/>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08_3*l_h_i*1_2_1"/>
  <p:tag name="KSO_WM_TEMPLATE_CATEGORY" val="diagram"/>
  <p:tag name="KSO_WM_TEMPLATE_INDEX" val="2022800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08_3*l_h_i*1_3_1"/>
  <p:tag name="KSO_WM_TEMPLATE_CATEGORY" val="diagram"/>
  <p:tag name="KSO_WM_TEMPLATE_INDEX" val="2022800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62.xml><?xml version="1.0" encoding="utf-8"?>
<p:tagLst xmlns:p="http://schemas.openxmlformats.org/presentationml/2006/main">
  <p:tag name="KSO_WM_UNIT_VALUE" val="109*10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08_3*l_h_x*1_3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263.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264.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i"/>
  <p:tag name="KSO_WM_UNIT_INDEX" val="1_1"/>
  <p:tag name="KSO_WM_UNIT_ID" val="diagram20227935_4*l_i*1_1"/>
  <p:tag name="KSO_WM_UNIT_LAYERLEVEL" val="1_1"/>
  <p:tag name="KSO_WM_UNIT_USESOURCEFORMAT_APPLY" val="1"/>
</p:tagLst>
</file>

<file path=ppt/tags/tag265.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1_1"/>
  <p:tag name="KSO_WM_UNIT_ID" val="diagram20227935_4*l_h_i*1_1_1"/>
  <p:tag name="KSO_WM_UNIT_LAYERLEVEL" val="1_1_1"/>
  <p:tag name="KSO_WM_UNIT_USESOURCEFORMAT_APPLY" val="1"/>
</p:tagLst>
</file>

<file path=ppt/tags/tag266.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1_2"/>
  <p:tag name="KSO_WM_UNIT_ID" val="diagram20227935_4*l_h_i*1_1_2"/>
  <p:tag name="KSO_WM_UNIT_LAYERLEVEL" val="1_1_1"/>
  <p:tag name="KSO_WM_UNIT_USESOURCEFORMAT_APPLY" val="1"/>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93*93"/>
  <p:tag name="KSO_WM_DIAGRAM_GROUP_CODE" val="l1-1"/>
  <p:tag name="KSO_WM_UNIT_TYPE" val="l_h_x"/>
  <p:tag name="KSO_WM_UNIT_INDEX" val="1_1_1"/>
  <p:tag name="KSO_WM_UNIT_ID" val="diagram20227935_4*l_h_x*1_1_1"/>
  <p:tag name="KSO_WM_UNIT_LAYERLEVEL" val="1_1_1"/>
  <p:tag name="KSO_WM_UNIT_USESOURCEFORMAT_APPLY"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ID" val="diagram20227935_4*l_h_a*1_1_1"/>
  <p:tag name="KSO_WM_UNIT_LAYERLEVEL" val="1_1_1"/>
  <p:tag name="KSO_WM_UNIT_TEXT_FILL_FORE_SCHEMECOLOR_INDEX" val="5"/>
  <p:tag name="KSO_WM_UNIT_TEXT_FILL_TYPE" val="1"/>
  <p:tag name="KSO_WM_UNIT_USESOURCEFORMAT_APPLY" val="1"/>
</p:tagLst>
</file>

<file path=ppt/tags/tag269.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2_1"/>
  <p:tag name="KSO_WM_UNIT_ID" val="diagram20227935_4*l_h_i*1_2_1"/>
  <p:tag name="KSO_WM_UNIT_LAYERLEVEL" val="1_1_1"/>
  <p:tag name="KSO_WM_UNIT_USESOURCEFORMAT_APPLY" val="1"/>
</p:tagLst>
</file>

<file path=ppt/tags/tag27.xml><?xml version="1.0" encoding="utf-8"?>
<p:tagLst xmlns:p="http://schemas.openxmlformats.org/presentationml/2006/main">
  <p:tag name="KSO_WM_UNIT_VALUE" val="130*13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08_3*l_h_x*1_1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270.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2_2"/>
  <p:tag name="KSO_WM_UNIT_ID" val="diagram20227935_4*l_h_i*1_2_2"/>
  <p:tag name="KSO_WM_UNIT_LAYERLEVEL" val="1_1_1"/>
  <p:tag name="KSO_WM_UNIT_USESOURCEFORMAT_APPLY"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91*91"/>
  <p:tag name="KSO_WM_DIAGRAM_GROUP_CODE" val="l1-1"/>
  <p:tag name="KSO_WM_UNIT_TYPE" val="l_h_x"/>
  <p:tag name="KSO_WM_UNIT_INDEX" val="1_2_1"/>
  <p:tag name="KSO_WM_UNIT_ID" val="diagram20227935_4*l_h_x*1_2_1"/>
  <p:tag name="KSO_WM_UNIT_LAYERLEVEL" val="1_1_1"/>
  <p:tag name="KSO_WM_UNIT_USESOURCEFORMAT_APPLY"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2_1"/>
  <p:tag name="KSO_WM_UNIT_ID" val="diagram20227935_4*l_h_a*1_2_1"/>
  <p:tag name="KSO_WM_UNIT_LAYERLEVEL" val="1_1_1"/>
  <p:tag name="KSO_WM_UNIT_TEXT_FILL_FORE_SCHEMECOLOR_INDEX" val="6"/>
  <p:tag name="KSO_WM_UNIT_TEXT_FILL_TYPE" val="1"/>
  <p:tag name="KSO_WM_UNIT_USESOURCEFORMAT_APPLY" val="1"/>
</p:tagLst>
</file>

<file path=ppt/tags/tag273.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3_1"/>
  <p:tag name="KSO_WM_UNIT_ID" val="diagram20227935_4*l_h_i*1_3_1"/>
  <p:tag name="KSO_WM_UNIT_LAYERLEVEL" val="1_1_1"/>
  <p:tag name="KSO_WM_UNIT_USESOURCEFORMAT_APPLY" val="1"/>
</p:tagLst>
</file>

<file path=ppt/tags/tag274.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3_2"/>
  <p:tag name="KSO_WM_UNIT_ID" val="diagram20227935_4*l_h_i*1_3_2"/>
  <p:tag name="KSO_WM_UNIT_LAYERLEVEL" val="1_1_1"/>
  <p:tag name="KSO_WM_UNIT_USESOURCEFORMAT_APPLY" val="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93*93"/>
  <p:tag name="KSO_WM_DIAGRAM_GROUP_CODE" val="l1-1"/>
  <p:tag name="KSO_WM_UNIT_TYPE" val="l_h_x"/>
  <p:tag name="KSO_WM_UNIT_INDEX" val="1_3_1"/>
  <p:tag name="KSO_WM_UNIT_ID" val="diagram20227935_4*l_h_x*1_3_1"/>
  <p:tag name="KSO_WM_UNIT_LAYERLEVEL" val="1_1_1"/>
  <p:tag name="KSO_WM_UNIT_USESOURCEFORMAT_APPLY"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3_1"/>
  <p:tag name="KSO_WM_UNIT_ID" val="diagram20227935_4*l_h_a*1_3_1"/>
  <p:tag name="KSO_WM_UNIT_LAYERLEVEL" val="1_1_1"/>
  <p:tag name="KSO_WM_UNIT_TEXT_FILL_FORE_SCHEMECOLOR_INDEX" val="7"/>
  <p:tag name="KSO_WM_UNIT_TEXT_FILL_TYPE" val="1"/>
  <p:tag name="KSO_WM_UNIT_USESOURCEFORMAT_APPLY" val="1"/>
</p:tagLst>
</file>

<file path=ppt/tags/tag277.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4_1"/>
  <p:tag name="KSO_WM_UNIT_ID" val="diagram20227935_4*l_h_i*1_4_1"/>
  <p:tag name="KSO_WM_UNIT_LAYERLEVEL" val="1_1_1"/>
  <p:tag name="KSO_WM_UNIT_USESOURCEFORMAT_APPLY" val="1"/>
</p:tagLst>
</file>

<file path=ppt/tags/tag278.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4_2"/>
  <p:tag name="KSO_WM_UNIT_ID" val="diagram20227935_4*l_h_i*1_4_2"/>
  <p:tag name="KSO_WM_UNIT_LAYERLEVEL" val="1_1_1"/>
  <p:tag name="KSO_WM_UNIT_USESOURCEFORMAT_APPLY" val="1"/>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101*101"/>
  <p:tag name="KSO_WM_DIAGRAM_GROUP_CODE" val="l1-1"/>
  <p:tag name="KSO_WM_UNIT_TYPE" val="l_h_x"/>
  <p:tag name="KSO_WM_UNIT_INDEX" val="1_4_1"/>
  <p:tag name="KSO_WM_UNIT_ID" val="diagram20227935_4*l_h_x*1_4_1"/>
  <p:tag name="KSO_WM_UNIT_LAYERLEVEL" val="1_1_1"/>
  <p:tag name="KSO_WM_UNIT_USESOURCEFORMAT_APPLY"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08_3*l_h_i*1_1_1"/>
  <p:tag name="KSO_WM_TEMPLATE_CATEGORY" val="diagram"/>
  <p:tag name="KSO_WM_TEMPLATE_INDEX" val="2022800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4_1"/>
  <p:tag name="KSO_WM_UNIT_ID" val="diagram20227935_4*l_h_a*1_4_1"/>
  <p:tag name="KSO_WM_UNIT_LAYERLEVEL" val="1_1_1"/>
  <p:tag name="KSO_WM_UNIT_TEXT_FILL_FORE_SCHEMECOLOR_INDEX" val="8"/>
  <p:tag name="KSO_WM_UNIT_TEXT_FILL_TYPE" val="1"/>
  <p:tag name="KSO_WM_UNIT_USESOURCEFORMAT_APPLY" val="1"/>
</p:tagLst>
</file>

<file path=ppt/tags/tag281.xml><?xml version="1.0" encoding="utf-8"?>
<p:tagLst xmlns:p="http://schemas.openxmlformats.org/presentationml/2006/main">
  <p:tag name="KSO_WM_SPECIAL_SOURCE" val="bdnull"/>
  <p:tag name="KSO_WM_SLIDE_ID" val="diagram20227935_4"/>
  <p:tag name="KSO_WM_TEMPLATE_SUBCATEGORY" val="0"/>
  <p:tag name="KSO_WM_TEMPLATE_MASTER_TYPE" val="1"/>
  <p:tag name="KSO_WM_TEMPLATE_COLOR_TYPE" val="0"/>
  <p:tag name="KSO_WM_SLIDE_INDEX" val="4"/>
  <p:tag name="KSO_WM_TAG_VERSION" val="1.0"/>
  <p:tag name="KSO_WM_BEAUTIFY_FLAG" val="#wm#"/>
  <p:tag name="KSO_WM_TEMPLATE_CATEGORY" val="diagram"/>
  <p:tag name="KSO_WM_TEMPLATE_INDEX" val="20227935"/>
  <p:tag name="KSO_WM_SLIDE_TYPE" val="text"/>
  <p:tag name="KSO_WM_SLIDE_SUBTYPE" val="diag"/>
  <p:tag name="KSO_WM_SLIDE_ITEM_CNT" val="4"/>
  <p:tag name="KSO_WM_SLIDE_SIZE" val="688.75*279.1"/>
  <p:tag name="KSO_WM_SLIDE_POSITION" val="135.65*151.2"/>
  <p:tag name="KSO_WM_DIAGRAM_GROUP_CODE" val="l1-1"/>
  <p:tag name="KSO_WM_SLIDE_DIAGTYPE" val="l"/>
  <p:tag name="KSO_WM_SLIDE_LAYOUT" val="a_l"/>
  <p:tag name="KSO_WM_SLIDE_LAYOUT_CNT" val="1_1"/>
</p:tagLst>
</file>

<file path=ppt/tags/tag282.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i"/>
  <p:tag name="KSO_WM_UNIT_INDEX" val="1_1"/>
  <p:tag name="KSO_WM_UNIT_ID" val="diagram20227935_4*l_i*1_1"/>
  <p:tag name="KSO_WM_UNIT_LAYERLEVEL" val="1_1"/>
  <p:tag name="KSO_WM_UNIT_USESOURCEFORMAT_APPLY" val="1"/>
</p:tagLst>
</file>

<file path=ppt/tags/tag283.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1_1"/>
  <p:tag name="KSO_WM_UNIT_ID" val="diagram20227935_4*l_h_i*1_1_1"/>
  <p:tag name="KSO_WM_UNIT_LAYERLEVEL" val="1_1_1"/>
  <p:tag name="KSO_WM_UNIT_USESOURCEFORMAT_APPLY" val="1"/>
</p:tagLst>
</file>

<file path=ppt/tags/tag284.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1_2"/>
  <p:tag name="KSO_WM_UNIT_ID" val="diagram20227935_4*l_h_i*1_1_2"/>
  <p:tag name="KSO_WM_UNIT_LAYERLEVEL" val="1_1_1"/>
  <p:tag name="KSO_WM_UNIT_USESOURCEFORMAT_APPLY" val="1"/>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93*93"/>
  <p:tag name="KSO_WM_DIAGRAM_GROUP_CODE" val="l1-1"/>
  <p:tag name="KSO_WM_UNIT_TYPE" val="l_h_x"/>
  <p:tag name="KSO_WM_UNIT_INDEX" val="1_1_1"/>
  <p:tag name="KSO_WM_UNIT_ID" val="diagram20227935_4*l_h_x*1_1_1"/>
  <p:tag name="KSO_WM_UNIT_LAYERLEVEL" val="1_1_1"/>
  <p:tag name="KSO_WM_UNIT_USESOURCEFORMAT_APPLY"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ID" val="diagram20227935_4*l_h_a*1_1_1"/>
  <p:tag name="KSO_WM_UNIT_LAYERLEVEL" val="1_1_1"/>
  <p:tag name="KSO_WM_UNIT_TEXT_FILL_FORE_SCHEMECOLOR_INDEX" val="5"/>
  <p:tag name="KSO_WM_UNIT_TEXT_FILL_TYPE" val="1"/>
  <p:tag name="KSO_WM_UNIT_USESOURCEFORMAT_APPLY" val="1"/>
</p:tagLst>
</file>

<file path=ppt/tags/tag287.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2_1"/>
  <p:tag name="KSO_WM_UNIT_ID" val="diagram20227935_4*l_h_i*1_2_1"/>
  <p:tag name="KSO_WM_UNIT_LAYERLEVEL" val="1_1_1"/>
  <p:tag name="KSO_WM_UNIT_USESOURCEFORMAT_APPLY" val="1"/>
</p:tagLst>
</file>

<file path=ppt/tags/tag288.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2_2"/>
  <p:tag name="KSO_WM_UNIT_ID" val="diagram20227935_4*l_h_i*1_2_2"/>
  <p:tag name="KSO_WM_UNIT_LAYERLEVEL" val="1_1_1"/>
  <p:tag name="KSO_WM_UNIT_USESOURCEFORMAT_APPLY"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91*91"/>
  <p:tag name="KSO_WM_DIAGRAM_GROUP_CODE" val="l1-1"/>
  <p:tag name="KSO_WM_UNIT_TYPE" val="l_h_x"/>
  <p:tag name="KSO_WM_UNIT_INDEX" val="1_2_1"/>
  <p:tag name="KSO_WM_UNIT_ID" val="diagram20227935_4*l_h_x*1_2_1"/>
  <p:tag name="KSO_WM_UNIT_LAYERLEVEL" val="1_1_1"/>
  <p:tag name="KSO_WM_UNIT_USESOURCEFORMAT_APPLY" val="1"/>
</p:tagLst>
</file>

<file path=ppt/tags/tag29.xml><?xml version="1.0" encoding="utf-8"?>
<p:tagLst xmlns:p="http://schemas.openxmlformats.org/presentationml/2006/main">
  <p:tag name="KSO_WM_UNIT_VALUE" val="151*15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08_3*l_h_x*1_2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2_1"/>
  <p:tag name="KSO_WM_UNIT_ID" val="diagram20227935_4*l_h_a*1_2_1"/>
  <p:tag name="KSO_WM_UNIT_LAYERLEVEL" val="1_1_1"/>
  <p:tag name="KSO_WM_UNIT_TEXT_FILL_FORE_SCHEMECOLOR_INDEX" val="6"/>
  <p:tag name="KSO_WM_UNIT_TEXT_FILL_TYPE" val="1"/>
  <p:tag name="KSO_WM_UNIT_USESOURCEFORMAT_APPLY" val="1"/>
</p:tagLst>
</file>

<file path=ppt/tags/tag291.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3_1"/>
  <p:tag name="KSO_WM_UNIT_ID" val="diagram20227935_4*l_h_i*1_3_1"/>
  <p:tag name="KSO_WM_UNIT_LAYERLEVEL" val="1_1_1"/>
  <p:tag name="KSO_WM_UNIT_USESOURCEFORMAT_APPLY" val="1"/>
</p:tagLst>
</file>

<file path=ppt/tags/tag292.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3_2"/>
  <p:tag name="KSO_WM_UNIT_ID" val="diagram20227935_4*l_h_i*1_3_2"/>
  <p:tag name="KSO_WM_UNIT_LAYERLEVEL" val="1_1_1"/>
  <p:tag name="KSO_WM_UNIT_USESOURCEFORMAT_APPLY" val="1"/>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93*93"/>
  <p:tag name="KSO_WM_DIAGRAM_GROUP_CODE" val="l1-1"/>
  <p:tag name="KSO_WM_UNIT_TYPE" val="l_h_x"/>
  <p:tag name="KSO_WM_UNIT_INDEX" val="1_3_1"/>
  <p:tag name="KSO_WM_UNIT_ID" val="diagram20227935_4*l_h_x*1_3_1"/>
  <p:tag name="KSO_WM_UNIT_LAYERLEVEL" val="1_1_1"/>
  <p:tag name="KSO_WM_UNIT_USESOURCEFORMAT_APPLY" val="1"/>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3_1"/>
  <p:tag name="KSO_WM_UNIT_ID" val="diagram20227935_4*l_h_a*1_3_1"/>
  <p:tag name="KSO_WM_UNIT_LAYERLEVEL" val="1_1_1"/>
  <p:tag name="KSO_WM_UNIT_TEXT_FILL_FORE_SCHEMECOLOR_INDEX" val="7"/>
  <p:tag name="KSO_WM_UNIT_TEXT_FILL_TYPE" val="1"/>
  <p:tag name="KSO_WM_UNIT_USESOURCEFORMAT_APPLY" val="1"/>
</p:tagLst>
</file>

<file path=ppt/tags/tag295.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4_1"/>
  <p:tag name="KSO_WM_UNIT_ID" val="diagram20227935_4*l_h_i*1_4_1"/>
  <p:tag name="KSO_WM_UNIT_LAYERLEVEL" val="1_1_1"/>
  <p:tag name="KSO_WM_UNIT_USESOURCEFORMAT_APPLY" val="1"/>
</p:tagLst>
</file>

<file path=ppt/tags/tag296.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4_2"/>
  <p:tag name="KSO_WM_UNIT_ID" val="diagram20227935_4*l_h_i*1_4_2"/>
  <p:tag name="KSO_WM_UNIT_LAYERLEVEL" val="1_1_1"/>
  <p:tag name="KSO_WM_UNIT_USESOURCEFORMAT_APPLY" val="1"/>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101*101"/>
  <p:tag name="KSO_WM_DIAGRAM_GROUP_CODE" val="l1-1"/>
  <p:tag name="KSO_WM_UNIT_TYPE" val="l_h_x"/>
  <p:tag name="KSO_WM_UNIT_INDEX" val="1_4_1"/>
  <p:tag name="KSO_WM_UNIT_ID" val="diagram20227935_4*l_h_x*1_4_1"/>
  <p:tag name="KSO_WM_UNIT_LAYERLEVEL" val="1_1_1"/>
  <p:tag name="KSO_WM_UNIT_USESOURCEFORMAT_APPLY" val="1"/>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4_1"/>
  <p:tag name="KSO_WM_UNIT_ID" val="diagram20227935_4*l_h_a*1_4_1"/>
  <p:tag name="KSO_WM_UNIT_LAYERLEVEL" val="1_1_1"/>
  <p:tag name="KSO_WM_UNIT_TEXT_FILL_FORE_SCHEMECOLOR_INDEX" val="8"/>
  <p:tag name="KSO_WM_UNIT_TEXT_FILL_TYPE" val="1"/>
  <p:tag name="KSO_WM_UNIT_USESOURCEFORMAT_APPLY" val="1"/>
</p:tagLst>
</file>

<file path=ppt/tags/tag299.xml><?xml version="1.0" encoding="utf-8"?>
<p:tagLst xmlns:p="http://schemas.openxmlformats.org/presentationml/2006/main">
  <p:tag name="KSO_WM_SPECIAL_SOURCE" val="bdnull"/>
  <p:tag name="KSO_WM_SLIDE_ID" val="diagram20227935_4"/>
  <p:tag name="KSO_WM_TEMPLATE_SUBCATEGORY" val="0"/>
  <p:tag name="KSO_WM_TEMPLATE_MASTER_TYPE" val="1"/>
  <p:tag name="KSO_WM_TEMPLATE_COLOR_TYPE" val="0"/>
  <p:tag name="KSO_WM_SLIDE_INDEX" val="4"/>
  <p:tag name="KSO_WM_TAG_VERSION" val="1.0"/>
  <p:tag name="KSO_WM_BEAUTIFY_FLAG" val="#wm#"/>
  <p:tag name="KSO_WM_TEMPLATE_CATEGORY" val="diagram"/>
  <p:tag name="KSO_WM_TEMPLATE_INDEX" val="20227935"/>
  <p:tag name="KSO_WM_SLIDE_TYPE" val="text"/>
  <p:tag name="KSO_WM_SLIDE_SUBTYPE" val="diag"/>
  <p:tag name="KSO_WM_SLIDE_ITEM_CNT" val="4"/>
  <p:tag name="KSO_WM_SLIDE_SIZE" val="688.75*279.1"/>
  <p:tag name="KSO_WM_SLIDE_POSITION" val="135.65*151.2"/>
  <p:tag name="KSO_WM_DIAGRAM_GROUP_CODE" val="l1-1"/>
  <p:tag name="KSO_WM_SLIDE_DIAGTYPE" val="l"/>
  <p:tag name="KSO_WM_SLIDE_LAYOUT" val="a_l"/>
  <p:tag name="KSO_WM_SLIDE_LAYOUT_CNT" val="1_1"/>
</p:tagLst>
</file>

<file path=ppt/tags/tag3.xml><?xml version="1.0" encoding="utf-8"?>
<p:tagLst xmlns:p="http://schemas.openxmlformats.org/presentationml/2006/main">
  <p:tag name="KSO_WM_BEAUTIFY_FLAG" val="#wm#"/>
  <p:tag name="KSO_WM_TEMPLATE_CATEGORY" val="custom"/>
  <p:tag name="KSO_WM_TEMPLATE_INDEX" val="2020508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08_3*l_h_i*1_2_1"/>
  <p:tag name="KSO_WM_TEMPLATE_CATEGORY" val="diagram"/>
  <p:tag name="KSO_WM_TEMPLATE_INDEX" val="2022800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300.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i"/>
  <p:tag name="KSO_WM_UNIT_INDEX" val="1_1"/>
  <p:tag name="KSO_WM_UNIT_ID" val="diagram20227935_3*l_i*1_1"/>
  <p:tag name="KSO_WM_UNIT_LAYERLEVEL" val="1_1"/>
  <p:tag name="KSO_WM_UNIT_USESOURCEFORMAT_APPLY" val="1"/>
</p:tagLst>
</file>

<file path=ppt/tags/tag301.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1_1"/>
  <p:tag name="KSO_WM_UNIT_ID" val="diagram20227935_3*l_h_i*1_1_1"/>
  <p:tag name="KSO_WM_UNIT_LAYERLEVEL" val="1_1_1"/>
  <p:tag name="KSO_WM_UNIT_USESOURCEFORMAT_APPLY" val="1"/>
</p:tagLst>
</file>

<file path=ppt/tags/tag302.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1_2"/>
  <p:tag name="KSO_WM_UNIT_ID" val="diagram20227935_3*l_h_i*1_1_2"/>
  <p:tag name="KSO_WM_UNIT_LAYERLEVEL" val="1_1_1"/>
  <p:tag name="KSO_WM_UNIT_USESOURCEFORMAT_APPLY"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93*93"/>
  <p:tag name="KSO_WM_DIAGRAM_GROUP_CODE" val="l1-1"/>
  <p:tag name="KSO_WM_UNIT_TYPE" val="l_h_x"/>
  <p:tag name="KSO_WM_UNIT_INDEX" val="1_1_1"/>
  <p:tag name="KSO_WM_UNIT_ID" val="diagram20227935_3*l_h_x*1_1_1"/>
  <p:tag name="KSO_WM_UNIT_LAYERLEVEL" val="1_1_1"/>
  <p:tag name="KSO_WM_UNIT_USESOURCEFORMAT_APPLY"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ID" val="diagram20227935_3*l_h_a*1_1_1"/>
  <p:tag name="KSO_WM_UNIT_LAYERLEVEL" val="1_1_1"/>
  <p:tag name="KSO_WM_UNIT_TEXT_FILL_FORE_SCHEMECOLOR_INDEX" val="5"/>
  <p:tag name="KSO_WM_UNIT_TEXT_FILL_TYPE" val="1"/>
  <p:tag name="KSO_WM_UNIT_USESOURCEFORMAT_APPLY" val="1"/>
</p:tagLst>
</file>

<file path=ppt/tags/tag305.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2_1"/>
  <p:tag name="KSO_WM_UNIT_ID" val="diagram20227935_3*l_h_i*1_2_1"/>
  <p:tag name="KSO_WM_UNIT_LAYERLEVEL" val="1_1_1"/>
  <p:tag name="KSO_WM_UNIT_USESOURCEFORMAT_APPLY" val="1"/>
</p:tagLst>
</file>

<file path=ppt/tags/tag306.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2_2"/>
  <p:tag name="KSO_WM_UNIT_ID" val="diagram20227935_3*l_h_i*1_2_2"/>
  <p:tag name="KSO_WM_UNIT_LAYERLEVEL" val="1_1_1"/>
  <p:tag name="KSO_WM_UNIT_USESOURCEFORMAT_APPLY"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91*91"/>
  <p:tag name="KSO_WM_DIAGRAM_GROUP_CODE" val="l1-1"/>
  <p:tag name="KSO_WM_UNIT_TYPE" val="l_h_x"/>
  <p:tag name="KSO_WM_UNIT_INDEX" val="1_2_1"/>
  <p:tag name="KSO_WM_UNIT_ID" val="diagram20227935_3*l_h_x*1_2_1"/>
  <p:tag name="KSO_WM_UNIT_LAYERLEVEL" val="1_1_1"/>
  <p:tag name="KSO_WM_UNIT_USESOURCEFORMAT_APPLY" val="1"/>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2_1"/>
  <p:tag name="KSO_WM_UNIT_ID" val="diagram20227935_3*l_h_a*1_2_1"/>
  <p:tag name="KSO_WM_UNIT_LAYERLEVEL" val="1_1_1"/>
  <p:tag name="KSO_WM_UNIT_TEXT_FILL_FORE_SCHEMECOLOR_INDEX" val="6"/>
  <p:tag name="KSO_WM_UNIT_TEXT_FILL_TYPE" val="1"/>
  <p:tag name="KSO_WM_UNIT_USESOURCEFORMAT_APPLY" val="1"/>
</p:tagLst>
</file>

<file path=ppt/tags/tag309.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3_1"/>
  <p:tag name="KSO_WM_UNIT_ID" val="diagram20227935_3*l_h_i*1_3_1"/>
  <p:tag name="KSO_WM_UNIT_LAYERLEVEL" val="1_1_1"/>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08_3*l_h_i*1_3_1"/>
  <p:tag name="KSO_WM_TEMPLATE_CATEGORY" val="diagram"/>
  <p:tag name="KSO_WM_TEMPLATE_INDEX" val="2022800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310.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3_2"/>
  <p:tag name="KSO_WM_UNIT_ID" val="diagram20227935_3*l_h_i*1_3_2"/>
  <p:tag name="KSO_WM_UNIT_LAYERLEVEL" val="1_1_1"/>
  <p:tag name="KSO_WM_UNIT_USESOURCEFORMAT_APPLY" val="1"/>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93*93"/>
  <p:tag name="KSO_WM_DIAGRAM_GROUP_CODE" val="l1-1"/>
  <p:tag name="KSO_WM_UNIT_TYPE" val="l_h_x"/>
  <p:tag name="KSO_WM_UNIT_INDEX" val="1_3_1"/>
  <p:tag name="KSO_WM_UNIT_ID" val="diagram20227935_3*l_h_x*1_3_1"/>
  <p:tag name="KSO_WM_UNIT_LAYERLEVEL" val="1_1_1"/>
  <p:tag name="KSO_WM_UNIT_USESOURCEFORMAT_APPLY"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3_1"/>
  <p:tag name="KSO_WM_UNIT_ID" val="diagram20227935_3*l_h_a*1_3_1"/>
  <p:tag name="KSO_WM_UNIT_LAYERLEVEL" val="1_1_1"/>
  <p:tag name="KSO_WM_UNIT_TEXT_FILL_FORE_SCHEMECOLOR_INDEX" val="7"/>
  <p:tag name="KSO_WM_UNIT_TEXT_FILL_TYPE" val="1"/>
  <p:tag name="KSO_WM_UNIT_USESOURCEFORMAT_APPLY" val="1"/>
</p:tagLst>
</file>

<file path=ppt/tags/tag313.xml><?xml version="1.0" encoding="utf-8"?>
<p:tagLst xmlns:p="http://schemas.openxmlformats.org/presentationml/2006/main">
  <p:tag name="KSO_WM_SPECIAL_SOURCE" val="bdnull"/>
  <p:tag name="KSO_WM_SLIDE_ID" val="diagram20227935_3"/>
  <p:tag name="KSO_WM_TEMPLATE_SUBCATEGORY" val="0"/>
  <p:tag name="KSO_WM_TEMPLATE_MASTER_TYPE" val="1"/>
  <p:tag name="KSO_WM_TEMPLATE_COLOR_TYPE" val="0"/>
  <p:tag name="KSO_WM_SLIDE_INDEX" val="3"/>
  <p:tag name="KSO_WM_TAG_VERSION" val="1.0"/>
  <p:tag name="KSO_WM_BEAUTIFY_FLAG" val="#wm#"/>
  <p:tag name="KSO_WM_TEMPLATE_CATEGORY" val="diagram"/>
  <p:tag name="KSO_WM_TEMPLATE_INDEX" val="20227935"/>
  <p:tag name="KSO_WM_SLIDE_TYPE" val="text"/>
  <p:tag name="KSO_WM_SLIDE_SUBTYPE" val="diag"/>
  <p:tag name="KSO_WM_SLIDE_ITEM_CNT" val="3"/>
  <p:tag name="KSO_WM_SLIDE_SIZE" val="608.85*278.5"/>
  <p:tag name="KSO_WM_SLIDE_POSITION" val="180.9*151.2"/>
  <p:tag name="KSO_WM_DIAGRAM_GROUP_CODE" val="l1-1"/>
  <p:tag name="KSO_WM_SLIDE_DIAGTYPE" val="l"/>
  <p:tag name="KSO_WM_SLIDE_LAYOUT" val="a_l"/>
  <p:tag name="KSO_WM_SLIDE_LAYOUT_CNT" val="1_1"/>
</p:tagLst>
</file>

<file path=ppt/tags/tag314.xml><?xml version="1.0" encoding="utf-8"?>
<p:tagLst xmlns:p="http://schemas.openxmlformats.org/presentationml/2006/main">
  <p:tag name="KSO_WM_BEAUTIFY_FLAG" val="#wm#"/>
  <p:tag name="KSO_WM_TEMPLATE_CATEGORY" val="custom"/>
  <p:tag name="KSO_WM_TEMPLATE_INDEX" val="20205081"/>
</p:tagLst>
</file>

<file path=ppt/tags/tag315.xml><?xml version="1.0" encoding="utf-8"?>
<p:tagLst xmlns:p="http://schemas.openxmlformats.org/presentationml/2006/main">
  <p:tag name="KSO_WM_BEAUTIFY_FLAG" val="#wm#"/>
  <p:tag name="KSO_WM_TEMPLATE_CATEGORY" val="custom"/>
  <p:tag name="KSO_WM_TEMPLATE_INDEX" val="20205081"/>
</p:tagLst>
</file>

<file path=ppt/tags/tag31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17.xml><?xml version="1.0" encoding="utf-8"?>
<p:tagLst xmlns:p="http://schemas.openxmlformats.org/presentationml/2006/main">
  <p:tag name="COMMONDATA" val="eyJoZGlkIjoiYThkMzk3NzM1NjI1NTg5NjFmNzQyY2UyOTg2MjEzNGMifQ=="/>
</p:tagLst>
</file>

<file path=ppt/tags/tag32.xml><?xml version="1.0" encoding="utf-8"?>
<p:tagLst xmlns:p="http://schemas.openxmlformats.org/presentationml/2006/main">
  <p:tag name="KSO_WM_UNIT_VALUE" val="109*10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08_3*l_h_x*1_3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33.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75_3*l_i*1_1"/>
  <p:tag name="KSO_WM_TEMPLATE_CATEGORY" val="diagram"/>
  <p:tag name="KSO_WM_TEMPLATE_INDEX" val="20228075"/>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5_3*l_h_i*1_1_1"/>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5_3*l_h_i*1_1_2"/>
  <p:tag name="KSO_WM_TEMPLATE_CATEGORY" val="diagram"/>
  <p:tag name="KSO_WM_TEMPLATE_INDEX" val="2022807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5_3*l_h_i*1_2_1"/>
  <p:tag name="KSO_WM_TEMPLATE_CATEGORY" val="diagram"/>
  <p:tag name="KSO_WM_TEMPLATE_INDEX" val="2022807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5_3*l_h_i*1_3_1"/>
  <p:tag name="KSO_WM_TEMPLATE_CATEGORY" val="diagram"/>
  <p:tag name="KSO_WM_TEMPLATE_INDEX" val="2022807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75_3*l_h_i*1_1_3"/>
  <p:tag name="KSO_WM_TEMPLATE_CATEGORY" val="diagram"/>
  <p:tag name="KSO_WM_TEMPLATE_INDEX" val="2022807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xml><?xml version="1.0" encoding="utf-8"?>
<p:tagLst xmlns:p="http://schemas.openxmlformats.org/presentationml/2006/main">
  <p:tag name="KSO_WM_BEAUTIFY_FLAG" val="#wm#"/>
  <p:tag name="KSO_WM_TEMPLATE_CATEGORY" val="custom"/>
  <p:tag name="KSO_WM_TEMPLATE_INDEX" val="2020508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5_3*l_h_i*1_2_2"/>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75_3*l_h_i*1_2_3"/>
  <p:tag name="KSO_WM_TEMPLATE_CATEGORY" val="diagram"/>
  <p:tag name="KSO_WM_TEMPLATE_INDEX" val="2022807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75_3*l_h_i*1_3_2"/>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75_3*l_h_i*1_3_3"/>
  <p:tag name="KSO_WM_TEMPLATE_CATEGORY" val="diagram"/>
  <p:tag name="KSO_WM_TEMPLATE_INDEX" val="2022807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4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75_3*l_h_a*1_1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75_3*l_h_a*1_2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75_3*l_h_a*1_3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228075_3*l_h_i*1_1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75_3*l_h_i*1_1_1"/>
  <p:tag name="KSO_WM_TEMPLATE_CATEGORY" val="diagram"/>
  <p:tag name="KSO_WM_TEMPLATE_INDEX" val="20228075"/>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1"/>
  <p:tag name="KSO_WM_UNIT_ID" val="diagram20228075_3*l_h_i*1_3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5.xml><?xml version="1.0" encoding="utf-8"?>
<p:tagLst xmlns:p="http://schemas.openxmlformats.org/presentationml/2006/main">
  <p:tag name="KSO_WM_BEAUTIFY_FLAG" val="#wm#"/>
  <p:tag name="KSO_WM_TEMPLATE_CATEGORY" val="custom"/>
  <p:tag name="KSO_WM_TEMPLATE_INDEX" val="2020508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75_3*l_h_i*1_3_1"/>
  <p:tag name="KSO_WM_TEMPLATE_CATEGORY" val="diagram"/>
  <p:tag name="KSO_WM_TEMPLATE_INDEX" val="20228075"/>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228075_3*l_h_i*1_2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75_3*l_h_i*1_2_1"/>
  <p:tag name="KSO_WM_TEMPLATE_CATEGORY" val="diagram"/>
  <p:tag name="KSO_WM_TEMPLATE_INDEX" val="20228075"/>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53.xml><?xml version="1.0" encoding="utf-8"?>
<p:tagLst xmlns:p="http://schemas.openxmlformats.org/presentationml/2006/main">
  <p:tag name="KSO_WM_SPECIAL_SOURCE" val="bdnull"/>
  <p:tag name="KSO_WM_SLIDE_ID" val="diagram20228075_3"/>
  <p:tag name="KSO_WM_TEMPLATE_SUBCATEGORY" val="0"/>
  <p:tag name="KSO_WM_TEMPLATE_MASTER_TYPE" val="1"/>
  <p:tag name="KSO_WM_TEMPLATE_COLOR_TYPE" val="0"/>
  <p:tag name="KSO_WM_SLIDE_ITEM_CNT" val="3"/>
  <p:tag name="KSO_WM_SLIDE_INDEX" val="3"/>
  <p:tag name="KSO_WM_TAG_VERSION" val="1.0"/>
  <p:tag name="KSO_WM_BEAUTIFY_FLAG" val="#wm#"/>
  <p:tag name="KSO_WM_TEMPLATE_CATEGORY" val="diagram"/>
  <p:tag name="KSO_WM_TEMPLATE_INDEX" val="20228075"/>
  <p:tag name="KSO_WM_SLIDE_TYPE" val="text"/>
  <p:tag name="KSO_WM_SLIDE_SUBTYPE" val="diag"/>
  <p:tag name="KSO_WM_SLIDE_SIZE" val="960.8*378.1"/>
  <p:tag name="KSO_WM_SLIDE_POSITION" val="0*131.75"/>
  <p:tag name="KSO_WM_DIAGRAM_GROUP_CODE" val="l1-1"/>
  <p:tag name="KSO_WM_SLIDE_DIAGTYPE" val="l"/>
  <p:tag name="KSO_WM_SLIDE_LAYOUT" val="a_b_l"/>
  <p:tag name="KSO_WM_SLIDE_LAYOUT_CNT" val="1_1_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6_4*l_h_i*1_3_1"/>
  <p:tag name="KSO_WM_TEMPLATE_CATEGORY" val="diagram"/>
  <p:tag name="KSO_WM_TEMPLATE_INDEX" val="2022807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76_4*l_h_i*1_3_2"/>
  <p:tag name="KSO_WM_TEMPLATE_CATEGORY" val="diagram"/>
  <p:tag name="KSO_WM_TEMPLATE_INDEX" val="2022807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76_4*l_h_i*1_3_3"/>
  <p:tag name="KSO_WM_TEMPLATE_CATEGORY" val="diagram"/>
  <p:tag name="KSO_WM_TEMPLATE_INDEX" val="2022807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5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76_4*l_h_a*1_3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5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76_4*l_h_f*1_3_1"/>
  <p:tag name="KSO_WM_TEMPLATE_CATEGORY" val="diagram"/>
  <p:tag name="KSO_WM_TEMPLATE_INDEX" val="202280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76_4*l_h_i*1_3_4"/>
  <p:tag name="KSO_WM_TEMPLATE_CATEGORY" val="diagram"/>
  <p:tag name="KSO_WM_TEMPLATE_INDEX" val="2022807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6.xml><?xml version="1.0" encoding="utf-8"?>
<p:tagLst xmlns:p="http://schemas.openxmlformats.org/presentationml/2006/main">
  <p:tag name="KSO_WM_UNIT_BLOCK" val="0"/>
  <p:tag name="KSO_WM_UNIT_DEC_AREA_ID" val="35a81cb8d5e045398372547216584a43"/>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custom20224478_3*l_h_a*1_1_1"/>
  <p:tag name="KSO_WM_TEMPLATE_CATEGORY" val="custom"/>
  <p:tag name="KSO_WM_TEMPLATE_INDEX" val="20224478"/>
  <p:tag name="KSO_WM_UNIT_LAYERLEVEL" val="1_1_1"/>
  <p:tag name="KSO_WM_TAG_VERSION" val="1.0"/>
  <p:tag name="KSO_WM_BEAUTIFY_FLAG" val="#wm#"/>
  <p:tag name="KSO_WM_DIAGRAM_GROUP_CODE" val="l1-1"/>
  <p:tag name="KSO_WM_UNIT_VALUE" val="10"/>
  <p:tag name="KSO_WM_CHIP_GROUPID" val="625cde1bfa96911f219257f2"/>
  <p:tag name="KSO_WM_CHIP_XID" val="625ce135fa96911f21925805"/>
  <p:tag name="KSO_WM_UNIT_TEXT_FILL_FORE_SCHEMECOLOR_INDEX_BRIGHTNESS" val="0"/>
  <p:tag name="KSO_WM_UNIT_TEXT_FILL_FORE_SCHEMECOLOR_INDEX" val="13"/>
  <p:tag name="KSO_WM_UNIT_TEXT_FILL_TYPE" val="1"/>
  <p:tag name="KSO_WM_UNIT_USESOURCEFORMAT_APPLY"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6_4*l_h_i*1_2_1"/>
  <p:tag name="KSO_WM_TEMPLATE_CATEGORY" val="diagram"/>
  <p:tag name="KSO_WM_TEMPLATE_INDEX" val="2022807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6_4*l_h_i*1_2_2"/>
  <p:tag name="KSO_WM_TEMPLATE_CATEGORY" val="diagram"/>
  <p:tag name="KSO_WM_TEMPLATE_INDEX" val="20228076"/>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76_4*l_h_i*1_2_3"/>
  <p:tag name="KSO_WM_TEMPLATE_CATEGORY" val="diagram"/>
  <p:tag name="KSO_WM_TEMPLATE_INDEX" val="20228076"/>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6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76_4*l_h_a*1_2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6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76_4*l_h_f*1_2_1"/>
  <p:tag name="KSO_WM_TEMPLATE_CATEGORY" val="diagram"/>
  <p:tag name="KSO_WM_TEMPLATE_INDEX" val="202280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76_4*l_h_i*1_2_4"/>
  <p:tag name="KSO_WM_TEMPLATE_CATEGORY" val="diagram"/>
  <p:tag name="KSO_WM_TEMPLATE_INDEX" val="20228076"/>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76_4*l_h_i*1_1_4"/>
  <p:tag name="KSO_WM_TEMPLATE_CATEGORY" val="diagram"/>
  <p:tag name="KSO_WM_TEMPLATE_INDEX" val="2022807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6_4*l_h_i*1_1_1"/>
  <p:tag name="KSO_WM_TEMPLATE_CATEGORY" val="diagram"/>
  <p:tag name="KSO_WM_TEMPLATE_INDEX" val="202280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6_4*l_h_i*1_1_2"/>
  <p:tag name="KSO_WM_TEMPLATE_CATEGORY" val="diagram"/>
  <p:tag name="KSO_WM_TEMPLATE_INDEX" val="202280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6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76_4*l_h_a*1_1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7.xml><?xml version="1.0" encoding="utf-8"?>
<p:tagLst xmlns:p="http://schemas.openxmlformats.org/presentationml/2006/main">
  <p:tag name="KSO_WM_BEAUTIFY_FLAG" val="#wm#"/>
  <p:tag name="KSO_WM_TEMPLATE_CATEGORY" val="custom"/>
  <p:tag name="KSO_WM_TEMPLATE_INDEX" val="20205081"/>
</p:tagLst>
</file>

<file path=ppt/tags/tag7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76_4*l_h_f*1_1_1"/>
  <p:tag name="KSO_WM_TEMPLATE_CATEGORY" val="diagram"/>
  <p:tag name="KSO_WM_TEMPLATE_INDEX" val="202280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76_4*l_h_i*1_1_3"/>
  <p:tag name="KSO_WM_TEMPLATE_CATEGORY" val="diagram"/>
  <p:tag name="KSO_WM_TEMPLATE_INDEX" val="202280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76_4*l_h_i*1_4_1"/>
  <p:tag name="KSO_WM_TEMPLATE_CATEGORY" val="diagram"/>
  <p:tag name="KSO_WM_TEMPLATE_INDEX" val="2022807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76_4*l_h_i*1_4_2"/>
  <p:tag name="KSO_WM_TEMPLATE_CATEGORY" val="diagram"/>
  <p:tag name="KSO_WM_TEMPLATE_INDEX" val="20228076"/>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76_4*l_h_i*1_4_3"/>
  <p:tag name="KSO_WM_TEMPLATE_CATEGORY" val="diagram"/>
  <p:tag name="KSO_WM_TEMPLATE_INDEX" val="20228076"/>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7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76_4*l_h_f*1_4_1"/>
  <p:tag name="KSO_WM_TEMPLATE_CATEGORY" val="diagram"/>
  <p:tag name="KSO_WM_TEMPLATE_INDEX" val="202280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7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76_4*l_h_a*1_4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076_4*l_h_i*1_4_4"/>
  <p:tag name="KSO_WM_TEMPLATE_CATEGORY" val="diagram"/>
  <p:tag name="KSO_WM_TEMPLATE_INDEX" val="20228076"/>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78.xml><?xml version="1.0" encoding="utf-8"?>
<p:tagLst xmlns:p="http://schemas.openxmlformats.org/presentationml/2006/main">
  <p:tag name="KSO_WM_SPECIAL_SOURCE" val="bdnull"/>
  <p:tag name="KSO_WM_SLIDE_ID" val="diagram20228076_4"/>
  <p:tag name="KSO_WM_TEMPLATE_SUBCATEGORY" val="0"/>
  <p:tag name="KSO_WM_TEMPLATE_MASTER_TYPE" val="1"/>
  <p:tag name="KSO_WM_TEMPLATE_COLOR_TYPE" val="0"/>
  <p:tag name="KSO_WM_SLIDE_ITEM_CNT" val="4"/>
  <p:tag name="KSO_WM_SLIDE_INDEX" val="4"/>
  <p:tag name="KSO_WM_TAG_VERSION" val="1.0"/>
  <p:tag name="KSO_WM_BEAUTIFY_FLAG" val="#wm#"/>
  <p:tag name="KSO_WM_TEMPLATE_CATEGORY" val="diagram"/>
  <p:tag name="KSO_WM_TEMPLATE_INDEX" val="20228076"/>
  <p:tag name="KSO_WM_SLIDE_TYPE" val="text"/>
  <p:tag name="KSO_WM_SLIDE_SUBTYPE" val="diag"/>
  <p:tag name="KSO_WM_SLIDE_SIZE" val="843.95*320.9"/>
  <p:tag name="KSO_WM_SLIDE_POSITION" val="61.05*140.35"/>
  <p:tag name="KSO_WM_DIAGRAM_GROUP_CODE" val="l1-1"/>
  <p:tag name="KSO_WM_SLIDE_DIAGTYPE" val="l"/>
  <p:tag name="KSO_WM_SLIDE_LAYOUT" val="a_l"/>
  <p:tag name="KSO_WM_SLIDE_LAYOUT_CNT" val="1_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7964_3*l_i*1_4"/>
  <p:tag name="KSO_WM_TEMPLATE_CATEGORY" val="diagram"/>
  <p:tag name="KSO_WM_TEMPLATE_INDEX" val="20227964"/>
  <p:tag name="KSO_WM_UNIT_LAYERLEVEL" val="1_1"/>
  <p:tag name="KSO_WM_TAG_VERSION" val="1.0"/>
  <p:tag name="KSO_WM_BEAUTIFY_FLAG" val="#wm#"/>
  <p:tag name="KSO_WM_UNIT_USESOURCEFORMAT_APPLY" val="1"/>
</p:tagLst>
</file>

<file path=ppt/tags/tag8.xml><?xml version="1.0" encoding="utf-8"?>
<p:tagLst xmlns:p="http://schemas.openxmlformats.org/presentationml/2006/main">
  <p:tag name="KSO_WM_BEAUTIFY_FLAG" val="#wm#"/>
  <p:tag name="KSO_WM_TEMPLATE_CATEGORY" val="custom"/>
  <p:tag name="KSO_WM_TEMPLATE_INDEX" val="20205081"/>
</p:tagLst>
</file>

<file path=ppt/tags/tag80.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64_3*l_h_i*1_1_3"/>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81.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64_3*l_h_i*1_3_2"/>
  <p:tag name="KSO_WM_TEMPLATE_CATEGORY" val="diagram"/>
  <p:tag name="KSO_WM_TEMPLATE_INDEX" val="20227964"/>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82.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64_3*l_h_i*1_1_2"/>
  <p:tag name="KSO_WM_TEMPLATE_CATEGORY" val="diagram"/>
  <p:tag name="KSO_WM_TEMPLATE_INDEX" val="20227964"/>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83.xml><?xml version="1.0" encoding="utf-8"?>
<p:tagLst xmlns:p="http://schemas.openxmlformats.org/presentationml/2006/main">
  <p:tag name="KSO_WM_UNIT_FILL_FORE_SCHEMECOLOR_INDEX_BRIGHTNESS" val="0.4"/>
  <p:tag name="KSO_WM_UNIT_FILL_FORE_SCHEMECOLOR_INDEX" val="6"/>
  <p:tag name="KSO_WM_UNIT_FILL_TYPE" val="1"/>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64_3*l_h_i*1_3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84.xml><?xml version="1.0" encoding="utf-8"?>
<p:tagLst xmlns:p="http://schemas.openxmlformats.org/presentationml/2006/main">
  <p:tag name="KSO_WM_UNIT_FILL_FORE_SCHEMECOLOR_INDEX_BRIGHTNESS" val="0.8"/>
  <p:tag name="KSO_WM_UNIT_FILL_FORE_SCHEMECOLOR_INDEX" val="5"/>
  <p:tag name="KSO_WM_UNIT_FILL_TYPE" val="1"/>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64_3*l_h_i*1_1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85.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64_3*l_h_x*1_1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86.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7964_3*l_h_x*1_3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87.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64_3*l_h_a*1_1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88.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64_3*l_h_f*1_1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89.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64_3*l_h_a*1_3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9.xml><?xml version="1.0" encoding="utf-8"?>
<p:tagLst xmlns:p="http://schemas.openxmlformats.org/presentationml/2006/main">
  <p:tag name="KSO_WM_UNIT_DEFAULT_FONT" val="60;66;2"/>
  <p:tag name="KSO_WM_UNIT_BLOCK" val="0"/>
  <p:tag name="KSO_WM_UNIT_DEC_AREA_ID" val="0e49b91f6e874f979047629453468b2a"/>
  <p:tag name="KSO_WM_UNIT_ISCONTENTSTITLE" val="1"/>
  <p:tag name="KSO_WM_UNIT_ISNUMDGMTITLE" val="0"/>
  <p:tag name="KSO_WM_UNIT_PRESET_TEXT" val="目录"/>
  <p:tag name="KSO_WM_UNIT_NOCLEAR" val="0"/>
  <p:tag name="KSO_WM_UNIT_VALUE" val="3"/>
  <p:tag name="KSO_WM_UNIT_HIGHLIGHT" val="0"/>
  <p:tag name="KSO_WM_UNIT_COMPATIBLE" val="0"/>
  <p:tag name="KSO_WM_UNIT_DIAGRAM_ISNUMVISUAL" val="0"/>
  <p:tag name="KSO_WM_UNIT_DIAGRAM_ISREFERUNIT" val="0"/>
  <p:tag name="KSO_WM_UNIT_TYPE" val="a"/>
  <p:tag name="KSO_WM_UNIT_INDEX" val="1"/>
  <p:tag name="KSO_WM_UNIT_ID" val="custom20224478_3*a*1"/>
  <p:tag name="KSO_WM_TEMPLATE_CATEGORY" val="custom"/>
  <p:tag name="KSO_WM_TEMPLATE_INDEX" val="20224478"/>
  <p:tag name="KSO_WM_UNIT_LAYERLEVEL" val="1"/>
  <p:tag name="KSO_WM_TAG_VERSION" val="1.0"/>
  <p:tag name="KSO_WM_BEAUTIFY_FLAG" val="#wm#"/>
  <p:tag name="KSO_WM_DIAGRAM_GROUP_CODE" val="l1-1"/>
  <p:tag name="KSO_WM_CHIP_GROUPID" val="625cde1bfa96911f219257f2"/>
  <p:tag name="KSO_WM_CHIP_XID" val="625ce135fa96911f21925805"/>
  <p:tag name="KSO_WM_CHIP_FILLAREA_FILL_RULE" val="{&quot;fill_align&quot;:&quot;lm&quot;,&quot;fill_mode&quot;:&quot;fix&quot;,&quot;sacle_strategy&quot;:&quot;stretch&quot;}"/>
  <p:tag name="KSO_WM_ASSEMBLE_CHIP_INDEX" val="22380c7771fd4df19b6354cb33d79910"/>
  <p:tag name="KSO_WM_UNIT_USESOURCEFORMAT_APPLY" val="1"/>
</p:tagLst>
</file>

<file path=ppt/tags/tag90.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64_3*l_h_f*1_3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91.xml><?xml version="1.0" encoding="utf-8"?>
<p:tagLst xmlns:p="http://schemas.openxmlformats.org/presentationml/2006/main">
  <p:tag name="KSO_WM_UNIT_FILL_FORE_SCHEMECOLOR_INDEX_BRIGHTNESS" val="0"/>
  <p:tag name="KSO_WM_UNIT_FILL_FORE_SCHEMECOLOR_INDEX" val="14"/>
  <p:tag name="KSO_WM_UNIT_FILL_TYPE" val="1"/>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7964_3*l_i*1_2"/>
  <p:tag name="KSO_WM_TEMPLATE_CATEGORY" val="diagram"/>
  <p:tag name="KSO_WM_TEMPLATE_INDEX" val="20227964"/>
  <p:tag name="KSO_WM_UNIT_LAYERLEVEL" val="1_1"/>
  <p:tag name="KSO_WM_TAG_VERSION" val="1.0"/>
  <p:tag name="KSO_WM_BEAUTIFY_FLAG" val="#wm#"/>
  <p:tag name="KSO_WM_UNIT_USESOURCEFORMAT_APPLY" val="1"/>
</p:tagLst>
</file>

<file path=ppt/tags/tag92.xml><?xml version="1.0" encoding="utf-8"?>
<p:tagLst xmlns:p="http://schemas.openxmlformats.org/presentationml/2006/main">
  <p:tag name="KSO_WM_UNIT_VALUE" val="214*214"/>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7964_3*l_x*1_1"/>
  <p:tag name="KSO_WM_TEMPLATE_CATEGORY" val="diagram"/>
  <p:tag name="KSO_WM_TEMPLATE_INDEX" val="20227964"/>
  <p:tag name="KSO_WM_UNIT_LAYERLEVEL" val="1_1"/>
  <p:tag name="KSO_WM_TAG_VERSION" val="1.0"/>
  <p:tag name="KSO_WM_BEAUTIFY_FLAG" val="#wm#"/>
  <p:tag name="KSO_WM_UNIT_USESOURCEFORMAT_APPLY" val="1"/>
</p:tagLst>
</file>

<file path=ppt/tags/tag93.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64_3*l_h_i*1_3_3"/>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94.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7964_3*l_i*1_4"/>
  <p:tag name="KSO_WM_TEMPLATE_CATEGORY" val="diagram"/>
  <p:tag name="KSO_WM_TEMPLATE_INDEX" val="20227964"/>
  <p:tag name="KSO_WM_UNIT_LAYERLEVEL" val="1_1"/>
  <p:tag name="KSO_WM_TAG_VERSION" val="1.0"/>
  <p:tag name="KSO_WM_BEAUTIFY_FLAG" val="#wm#"/>
  <p:tag name="KSO_WM_UNIT_USESOURCEFORMAT_APPLY" val="1"/>
</p:tagLst>
</file>

<file path=ppt/tags/tag96.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64_3*l_h_i*1_2_3"/>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97.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64_3*l_h_i*1_1_3"/>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98.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64_3*l_h_i*1_2_2"/>
  <p:tag name="KSO_WM_TEMPLATE_CATEGORY" val="diagram"/>
  <p:tag name="KSO_WM_TEMPLATE_INDEX" val="20227964"/>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99.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64_3*l_h_i*1_3_2"/>
  <p:tag name="KSO_WM_TEMPLATE_CATEGORY" val="diagram"/>
  <p:tag name="KSO_WM_TEMPLATE_INDEX" val="20227964"/>
  <p:tag name="KSO_WM_UNIT_LAYERLEVEL" val="1_1_1"/>
  <p:tag name="KSO_WM_TAG_VERSION" val="1.0"/>
  <p:tag name="KSO_WM_BEAUTIFY_FLAG" val="#wm#"/>
  <p:tag name="KSO_WM_UNIT_FILL_FORE_SCHEMECOLOR_INDEX" val="6"/>
  <p:tag name="KSO_WM_UNIT_FILL_TYPE" val="1"/>
  <p:tag name="KSO_WM_UNIT_USESOURCEFORMAT_APPLY"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黑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5069</Words>
  <Application>WPS 演示</Application>
  <PresentationFormat>宽屏</PresentationFormat>
  <Paragraphs>412</Paragraphs>
  <Slides>33</Slides>
  <Notes>4</Notes>
  <HiddenSlides>0</HiddenSlides>
  <MMClips>0</MMClips>
  <ScaleCrop>false</ScaleCrop>
  <HeadingPairs>
    <vt:vector size="6" baseType="variant">
      <vt:variant>
        <vt:lpstr>已用的字体</vt:lpstr>
      </vt:variant>
      <vt:variant>
        <vt:i4>27</vt:i4>
      </vt:variant>
      <vt:variant>
        <vt:lpstr>主题</vt:lpstr>
      </vt:variant>
      <vt:variant>
        <vt:i4>1</vt:i4>
      </vt:variant>
      <vt:variant>
        <vt:lpstr>幻灯片标题</vt:lpstr>
      </vt:variant>
      <vt:variant>
        <vt:i4>33</vt:i4>
      </vt:variant>
    </vt:vector>
  </HeadingPairs>
  <TitlesOfParts>
    <vt:vector size="61" baseType="lpstr">
      <vt:lpstr>Arial</vt:lpstr>
      <vt:lpstr>宋体</vt:lpstr>
      <vt:lpstr>Wingdings</vt:lpstr>
      <vt:lpstr>Arial</vt:lpstr>
      <vt:lpstr>黑体</vt:lpstr>
      <vt:lpstr>思源黑体旧字形 ExtraLight</vt:lpstr>
      <vt:lpstr>思源黑体旧字形 Light</vt:lpstr>
      <vt:lpstr>思源黑体旧字形 Light</vt:lpstr>
      <vt:lpstr>思源黑体旧字形 Normal</vt:lpstr>
      <vt:lpstr>Times New Roman</vt:lpstr>
      <vt:lpstr>汉仪铁线黑-35简</vt:lpstr>
      <vt:lpstr>微软雅黑</vt:lpstr>
      <vt:lpstr>Microsoft YaHei Regular</vt:lpstr>
      <vt:lpstr>Microsoft YaHei Bold</vt:lpstr>
      <vt:lpstr>汉仪汉黑简</vt:lpstr>
      <vt:lpstr>方正艺黑简体</vt:lpstr>
      <vt:lpstr>Book Antiqua</vt:lpstr>
      <vt:lpstr>Arial Unicode MS</vt:lpstr>
      <vt:lpstr>Calibri</vt:lpstr>
      <vt:lpstr>MiSans Semibold</vt:lpstr>
      <vt:lpstr>MiSans</vt:lpstr>
      <vt:lpstr>思源黑体 CN Bold</vt:lpstr>
      <vt:lpstr>思源黑体 CN Heavy</vt:lpstr>
      <vt:lpstr>思源黑体 CN Regular</vt:lpstr>
      <vt:lpstr>思源黑体 CN Light</vt:lpstr>
      <vt:lpstr>Lucida Sans</vt:lpstr>
      <vt:lpstr>Lucida Sans Unicode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一、学前教育工作评价的含义</vt:lpstr>
      <vt:lpstr>从以上定义的分析中可以看出，学前教育工作评价具有以下几个特点。</vt:lpstr>
      <vt:lpstr>二、学前教育工作评价的类型</vt:lpstr>
      <vt:lpstr>按照评价参照的标准划分</vt:lpstr>
      <vt:lpstr>按照评价的目的与评价时间不同划分</vt:lpstr>
      <vt:lpstr>按照评价方法的不同划分</vt:lpstr>
      <vt:lpstr>按照评价方法的不同划分</vt:lpstr>
      <vt:lpstr>按照评价主体的不同划分</vt:lpstr>
      <vt:lpstr>三、学前教育工作评价的意义</vt:lpstr>
      <vt:lpstr>三、学前教育工作评价的意义</vt:lpstr>
      <vt:lpstr>PowerPoint 演示文稿</vt:lpstr>
      <vt:lpstr>一、学前教育工作评价的原则</vt:lpstr>
      <vt:lpstr>二、学前教育工作评价的内容</vt:lpstr>
      <vt:lpstr>PowerPoint 演示文稿</vt:lpstr>
      <vt:lpstr>一、学前教育工作评价方案设计</vt:lpstr>
      <vt:lpstr>二、学前教育工作评价实施程序</vt:lpstr>
      <vt:lpstr>三、学前教育工作评价应注意的问题</vt:lpstr>
      <vt:lpstr>（一）在幼儿发展性评价中应注意的问题</vt:lpstr>
      <vt:lpstr>（二）在教师评价中应注意的问题</vt:lpstr>
      <vt:lpstr>（三）在托幼机构教育质量评价中应注意的问题</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Administrator</cp:lastModifiedBy>
  <cp:revision>210</cp:revision>
  <dcterms:created xsi:type="dcterms:W3CDTF">2025-07-30T12:33:00Z</dcterms:created>
  <dcterms:modified xsi:type="dcterms:W3CDTF">2025-07-31T12:34:33Z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2052-12.1.0.21915</vt:lpwstr>
  </property>
  <property fmtid="{D5CDD505-2E9C-101B-9397-08002B2CF9AE}" pid="3" name="ICV">
    <vt:lpwstr>C887102BC5A945D09BD17A525B5FF223_13</vt:lpwstr>
  </property>
  <property fmtid="{D5CDD505-2E9C-101B-9397-08002B2CF9AE}" pid="4" name="KSOTemplateUUID">
    <vt:lpwstr>v1.0_mb_QHfKzYawdZ4GRMiybnlD6w==</vt:lpwstr>
  </property>
</Properties>
</file>