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5.svg" ContentType="image/svg+xml"/>
  <Override PartName="/ppt/media/image17.svg" ContentType="image/svg+xml"/>
  <Override PartName="/ppt/media/image19.svg" ContentType="image/svg+xml"/>
  <Override PartName="/ppt/media/image21.svg" ContentType="image/svg+xml"/>
  <Override PartName="/ppt/media/image25.svg" ContentType="image/svg+xml"/>
  <Override PartName="/ppt/media/image27.svg" ContentType="image/svg+xml"/>
  <Override PartName="/ppt/media/image29.svg" ContentType="image/svg+xml"/>
  <Override PartName="/ppt/media/image31.svg" ContentType="image/svg+xml"/>
  <Override PartName="/ppt/media/image33.svg" ContentType="image/svg+xml"/>
  <Override PartName="/ppt/media/image35.svg" ContentType="image/svg+xml"/>
  <Override PartName="/ppt/media/image37.svg" ContentType="image/svg+xml"/>
  <Override PartName="/ppt/media/image39.svg" ContentType="image/svg+xml"/>
  <Override PartName="/ppt/media/image41.svg" ContentType="image/svg+xml"/>
  <Override PartName="/ppt/media/image43.svg" ContentType="image/svg+xml"/>
  <Override PartName="/ppt/media/image45.svg" ContentType="image/svg+xml"/>
  <Override PartName="/ppt/media/image47.svg" ContentType="image/svg+xml"/>
  <Override PartName="/ppt/media/image49.svg" ContentType="image/svg+xml"/>
  <Override PartName="/ppt/media/image51.svg" ContentType="image/svg+xml"/>
  <Override PartName="/ppt/media/image53.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2"/>
  </p:notesMasterIdLst>
  <p:handoutMasterIdLst>
    <p:handoutMasterId r:id="rId33"/>
  </p:handoutMasterIdLst>
  <p:sldIdLst>
    <p:sldId id="435" r:id="rId3"/>
    <p:sldId id="451" r:id="rId4"/>
    <p:sldId id="452" r:id="rId5"/>
    <p:sldId id="453" r:id="rId6"/>
    <p:sldId id="525" r:id="rId7"/>
    <p:sldId id="457" r:id="rId8"/>
    <p:sldId id="454" r:id="rId9"/>
    <p:sldId id="456" r:id="rId10"/>
    <p:sldId id="504" r:id="rId11"/>
    <p:sldId id="459" r:id="rId12"/>
    <p:sldId id="466" r:id="rId13"/>
    <p:sldId id="483" r:id="rId14"/>
    <p:sldId id="505" r:id="rId15"/>
    <p:sldId id="499" r:id="rId16"/>
    <p:sldId id="462" r:id="rId17"/>
    <p:sldId id="501" r:id="rId18"/>
    <p:sldId id="503" r:id="rId19"/>
    <p:sldId id="506" r:id="rId20"/>
    <p:sldId id="507" r:id="rId21"/>
    <p:sldId id="509" r:id="rId22"/>
    <p:sldId id="510" r:id="rId23"/>
    <p:sldId id="511" r:id="rId24"/>
    <p:sldId id="513" r:id="rId25"/>
    <p:sldId id="514" r:id="rId26"/>
    <p:sldId id="515" r:id="rId27"/>
    <p:sldId id="516" r:id="rId28"/>
    <p:sldId id="517" r:id="rId29"/>
    <p:sldId id="429" r:id="rId30"/>
    <p:sldId id="426" r:id="rId31"/>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8F7FF0"/>
    <a:srgbClr val="5A97A6"/>
    <a:srgbClr val="E8E58C"/>
    <a:srgbClr val="DBCA6C"/>
    <a:srgbClr val="D1D675"/>
    <a:srgbClr val="7BABB8"/>
    <a:srgbClr val="CBFED9"/>
    <a:srgbClr val="BEF3FA"/>
    <a:srgbClr val="F68D9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47"/>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8" Type="http://schemas.openxmlformats.org/officeDocument/2006/relationships/tags" Target="tags/tag214.xml"/><Relationship Id="rId37" Type="http://schemas.openxmlformats.org/officeDocument/2006/relationships/commentAuthors" Target="commentAuthors.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handoutMaster" Target="handoutMasters/handoutMaster1.xml"/><Relationship Id="rId32" Type="http://schemas.openxmlformats.org/officeDocument/2006/relationships/notesMaster" Target="notesMasters/notesMaster1.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3">
            <a:extLst>
              <a:ext uri="{28A0092B-C50C-407E-A947-70E740481C1C}">
                <a14:useLocalDpi xmlns:a14="http://schemas.microsoft.com/office/drawing/2010/main" val="0"/>
              </a:ext>
            </a:extLst>
          </a:blip>
          <a:srcRect t="35040"/>
          <a:stretch>
            <a:fillRect/>
          </a:stretch>
        </p:blipFill>
        <p:spPr>
          <a:xfrm>
            <a:off x="0" y="3145536"/>
            <a:ext cx="12192000" cy="3712464"/>
          </a:xfrm>
          <a:prstGeom prst="rect">
            <a:avLst/>
          </a:prstGeom>
        </p:spPr>
      </p:pic>
      <p:pic>
        <p:nvPicPr>
          <p:cNvPr id="25" name="图片 24" descr="手绘边框1"/>
          <p:cNvPicPr>
            <a:picLocks noChangeAspect="1"/>
          </p:cNvPicPr>
          <p:nvPr userDrawn="1"/>
        </p:nvPicPr>
        <p:blipFill>
          <a:blip r:embed="rId4"/>
          <a:srcRect l="7375" b="71885"/>
          <a:stretch>
            <a:fillRect/>
          </a:stretch>
        </p:blipFill>
        <p:spPr>
          <a:xfrm>
            <a:off x="6545580" y="0"/>
            <a:ext cx="5646420" cy="1713865"/>
          </a:xfrm>
          <a:prstGeom prst="rect">
            <a:avLst/>
          </a:prstGeom>
        </p:spPr>
      </p:pic>
      <p:pic>
        <p:nvPicPr>
          <p:cNvPr id="8" name="图片 7" descr="手绘边框1"/>
          <p:cNvPicPr>
            <a:picLocks noChangeAspect="1"/>
          </p:cNvPicPr>
          <p:nvPr userDrawn="1"/>
        </p:nvPicPr>
        <p:blipFill>
          <a:blip r:embed="rId4"/>
          <a:srcRect l="-885" t="24729" r="79688" b="42188"/>
          <a:stretch>
            <a:fillRect/>
          </a:stretch>
        </p:blipFill>
        <p:spPr>
          <a:xfrm>
            <a:off x="0" y="91440"/>
            <a:ext cx="1292225" cy="20167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rotWithShape="0">
          <a:blip r:embed="rId2"/>
          <a:stretch>
            <a:fillRect/>
          </a:stretch>
        </a:blip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1_空白">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098" name="图片 33"/>
          <p:cNvPicPr>
            <a:picLocks noChangeAspect="1"/>
          </p:cNvPicPr>
          <p:nvPr userDrawn="1"/>
        </p:nvPicPr>
        <p:blipFill>
          <a:blip r:embed="rId3"/>
          <a:stretch>
            <a:fillRect/>
          </a:stretch>
        </p:blipFill>
        <p:spPr>
          <a:xfrm rot="-6540000" flipH="1">
            <a:off x="-127000" y="4679950"/>
            <a:ext cx="2578100" cy="2044700"/>
          </a:xfrm>
          <a:prstGeom prst="rect">
            <a:avLst/>
          </a:prstGeom>
          <a:noFill/>
          <a:ln w="9525">
            <a:noFill/>
          </a:ln>
        </p:spPr>
      </p:pic>
      <p:pic>
        <p:nvPicPr>
          <p:cNvPr id="4099" name="图片 1"/>
          <p:cNvPicPr>
            <a:picLocks noChangeAspect="1"/>
          </p:cNvPicPr>
          <p:nvPr userDrawn="1"/>
        </p:nvPicPr>
        <p:blipFill>
          <a:blip r:embed="rId4"/>
          <a:stretch>
            <a:fillRect/>
          </a:stretch>
        </p:blipFill>
        <p:spPr>
          <a:xfrm>
            <a:off x="9359900" y="3975100"/>
            <a:ext cx="2613025" cy="3697288"/>
          </a:xfrm>
          <a:prstGeom prst="rect">
            <a:avLst/>
          </a:prstGeom>
          <a:noFill/>
          <a:ln w="9525">
            <a:noFill/>
          </a:ln>
        </p:spPr>
      </p:pic>
      <p:pic>
        <p:nvPicPr>
          <p:cNvPr id="4100" name="图片 25"/>
          <p:cNvPicPr>
            <a:picLocks noChangeAspect="1"/>
          </p:cNvPicPr>
          <p:nvPr userDrawn="1"/>
        </p:nvPicPr>
        <p:blipFill>
          <a:blip r:embed="rId5"/>
          <a:stretch>
            <a:fillRect/>
          </a:stretch>
        </p:blipFill>
        <p:spPr>
          <a:xfrm>
            <a:off x="-300037" y="-266700"/>
            <a:ext cx="2146300" cy="2268538"/>
          </a:xfrm>
          <a:prstGeom prst="rect">
            <a:avLst/>
          </a:prstGeom>
          <a:noFill/>
          <a:ln w="9525">
            <a:noFill/>
          </a:ln>
        </p:spPr>
      </p:pic>
      <p:pic>
        <p:nvPicPr>
          <p:cNvPr id="4101" name="图片 5"/>
          <p:cNvPicPr>
            <a:picLocks noChangeAspect="1"/>
          </p:cNvPicPr>
          <p:nvPr userDrawn="1"/>
        </p:nvPicPr>
        <p:blipFill>
          <a:blip r:embed="rId6"/>
          <a:stretch>
            <a:fillRect/>
          </a:stretch>
        </p:blipFill>
        <p:spPr>
          <a:xfrm>
            <a:off x="10064750" y="269875"/>
            <a:ext cx="1744663" cy="1731963"/>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19" name="Rectangle 27"/>
          <p:cNvSpPr>
            <a:spLocks noChangeArrowheads="1"/>
          </p:cNvSpPr>
          <p:nvPr/>
        </p:nvSpPr>
        <p:spPr bwMode="gray">
          <a:xfrm rot="21127602">
            <a:off x="332317" y="273050"/>
            <a:ext cx="5689600" cy="4084638"/>
          </a:xfrm>
          <a:prstGeom prst="rect">
            <a:avLst/>
          </a:prstGeom>
          <a:blipFill dpi="0" rotWithShape="1">
            <a:blip r:embed="rId2"/>
            <a:srcRect/>
            <a:stretch>
              <a:fillRect/>
            </a:stretch>
          </a:blipFill>
          <a:ln w="38100">
            <a:solidFill>
              <a:schemeClr val="bg2"/>
            </a:solidFill>
            <a:miter lim="800000"/>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endParaRPr>
          </a:p>
        </p:txBody>
      </p:sp>
      <p:sp>
        <p:nvSpPr>
          <p:cNvPr id="20" name="Rectangle 36"/>
          <p:cNvSpPr>
            <a:spLocks noChangeArrowheads="1"/>
          </p:cNvSpPr>
          <p:nvPr/>
        </p:nvSpPr>
        <p:spPr bwMode="gray">
          <a:xfrm rot="20388955">
            <a:off x="966087" y="1225863"/>
            <a:ext cx="6502400" cy="4659806"/>
          </a:xfrm>
          <a:prstGeom prst="rect">
            <a:avLst/>
          </a:prstGeom>
          <a:blipFill dpi="0" rotWithShape="1">
            <a:blip r:embed="rId3">
              <a:extLst>
                <a:ext uri="{28A0092B-C50C-407E-A947-70E740481C1C}">
                  <a14:useLocalDpi xmlns:a14="http://schemas.microsoft.com/office/drawing/2010/main" val="0"/>
                </a:ext>
              </a:extLst>
            </a:blip>
            <a:srcRect/>
            <a:stretch>
              <a:fillRect t="-1" b="-4656"/>
            </a:stretch>
          </a:blipFill>
          <a:ln w="57150">
            <a:solidFill>
              <a:schemeClr val="bg2"/>
            </a:solidFill>
            <a:miter lim="800000"/>
          </a:ln>
          <a:effec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endParaRPr>
          </a:p>
        </p:txBody>
      </p:sp>
      <p:pic>
        <p:nvPicPr>
          <p:cNvPr id="2054" name="Picture 12" descr="01"/>
          <p:cNvPicPr>
            <a:picLocks noChangeAspect="1"/>
          </p:cNvPicPr>
          <p:nvPr/>
        </p:nvPicPr>
        <p:blipFill>
          <a:blip r:embed="rId4"/>
          <a:srcRect l="15326" b="6250"/>
          <a:stretch>
            <a:fillRect/>
          </a:stretch>
        </p:blipFill>
        <p:spPr>
          <a:xfrm>
            <a:off x="3289300" y="0"/>
            <a:ext cx="2806700" cy="6858000"/>
          </a:xfrm>
          <a:prstGeom prst="rect">
            <a:avLst/>
          </a:prstGeom>
          <a:noFill/>
          <a:ln w="9525">
            <a:noFill/>
          </a:ln>
        </p:spPr>
      </p:pic>
      <p:sp>
        <p:nvSpPr>
          <p:cNvPr id="22" name="Freeform 7"/>
          <p:cNvSpPr/>
          <p:nvPr/>
        </p:nvSpPr>
        <p:spPr bwMode="gray">
          <a:xfrm>
            <a:off x="3860800" y="0"/>
            <a:ext cx="8331200" cy="6858000"/>
          </a:xfrm>
          <a:custGeom>
            <a:avLst/>
            <a:gdLst>
              <a:gd name="T0" fmla="*/ 305 w 3936"/>
              <a:gd name="T1" fmla="*/ 4317 h 4320"/>
              <a:gd name="T2" fmla="*/ 0 w 3936"/>
              <a:gd name="T3" fmla="*/ 0 h 4320"/>
              <a:gd name="T4" fmla="*/ 3936 w 3936"/>
              <a:gd name="T5" fmla="*/ 0 h 4320"/>
              <a:gd name="T6" fmla="*/ 3936 w 3936"/>
              <a:gd name="T7" fmla="*/ 4320 h 4320"/>
              <a:gd name="T8" fmla="*/ 305 w 3936"/>
              <a:gd name="T9" fmla="*/ 4317 h 4320"/>
            </a:gdLst>
            <a:ahLst/>
            <a:cxnLst>
              <a:cxn ang="0">
                <a:pos x="T0" y="T1"/>
              </a:cxn>
              <a:cxn ang="0">
                <a:pos x="T2" y="T3"/>
              </a:cxn>
              <a:cxn ang="0">
                <a:pos x="T4" y="T5"/>
              </a:cxn>
              <a:cxn ang="0">
                <a:pos x="T6" y="T7"/>
              </a:cxn>
              <a:cxn ang="0">
                <a:pos x="T8" y="T9"/>
              </a:cxn>
            </a:cxnLst>
            <a:rect l="0" t="0" r="r" b="b"/>
            <a:pathLst>
              <a:path w="3936" h="4320">
                <a:moveTo>
                  <a:pt x="305" y="4317"/>
                </a:moveTo>
                <a:lnTo>
                  <a:pt x="0" y="0"/>
                </a:lnTo>
                <a:lnTo>
                  <a:pt x="3936" y="0"/>
                </a:lnTo>
                <a:lnTo>
                  <a:pt x="3936" y="4320"/>
                </a:lnTo>
                <a:lnTo>
                  <a:pt x="305" y="4317"/>
                </a:lnTo>
                <a:close/>
              </a:path>
            </a:pathLst>
          </a:custGeom>
          <a:gradFill rotWithShape="1">
            <a:gsLst>
              <a:gs pos="0">
                <a:schemeClr val="folHlink"/>
              </a:gs>
              <a:gs pos="100000">
                <a:schemeClr val="folHlink">
                  <a:gamma/>
                  <a:tint val="73725"/>
                  <a:invGamma/>
                </a:schemeClr>
              </a:gs>
            </a:gsLst>
            <a:lin ang="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2056" name="Picture 29" descr="03"/>
          <p:cNvPicPr>
            <a:picLocks noChangeAspect="1"/>
          </p:cNvPicPr>
          <p:nvPr/>
        </p:nvPicPr>
        <p:blipFill>
          <a:blip r:embed="rId5"/>
          <a:stretch>
            <a:fillRect/>
          </a:stretch>
        </p:blipFill>
        <p:spPr>
          <a:xfrm>
            <a:off x="1926167" y="0"/>
            <a:ext cx="512233" cy="614363"/>
          </a:xfrm>
          <a:prstGeom prst="rect">
            <a:avLst/>
          </a:prstGeom>
          <a:noFill/>
          <a:ln w="9525">
            <a:noFill/>
          </a:ln>
        </p:spPr>
      </p:pic>
      <p:pic>
        <p:nvPicPr>
          <p:cNvPr id="2057" name="Picture 30" descr="04"/>
          <p:cNvPicPr>
            <a:picLocks noChangeAspect="1"/>
          </p:cNvPicPr>
          <p:nvPr/>
        </p:nvPicPr>
        <p:blipFill>
          <a:blip r:embed="rId6"/>
          <a:stretch>
            <a:fillRect/>
          </a:stretch>
        </p:blipFill>
        <p:spPr>
          <a:xfrm>
            <a:off x="2235200" y="1193800"/>
            <a:ext cx="529167" cy="635000"/>
          </a:xfrm>
          <a:prstGeom prst="rect">
            <a:avLst/>
          </a:prstGeom>
          <a:noFill/>
          <a:ln w="9525">
            <a:noFill/>
          </a:ln>
        </p:spPr>
      </p:pic>
      <p:sp>
        <p:nvSpPr>
          <p:cNvPr id="8194" name="Rectangle 2"/>
          <p:cNvSpPr>
            <a:spLocks noGrp="1" noChangeArrowheads="1"/>
          </p:cNvSpPr>
          <p:nvPr>
            <p:ph type="ctrTitle"/>
          </p:nvPr>
        </p:nvSpPr>
        <p:spPr>
          <a:xfrm>
            <a:off x="4064000" y="1295400"/>
            <a:ext cx="7518400" cy="1012825"/>
          </a:xfrm>
        </p:spPr>
        <p:txBody>
          <a:bodyPr/>
          <a:lstStyle>
            <a:lvl1pPr algn="r">
              <a:defRPr sz="5500"/>
            </a:lvl1pPr>
          </a:lstStyle>
          <a:p>
            <a:pPr lvl="0"/>
            <a:r>
              <a:rPr lang="en-US" altLang="zh-CN" noProof="0" smtClean="0"/>
              <a:t>Click to edit Master title style</a:t>
            </a:r>
            <a:endParaRPr lang="en-US" altLang="zh-CN" noProof="0" smtClean="0"/>
          </a:p>
        </p:txBody>
      </p:sp>
      <p:sp>
        <p:nvSpPr>
          <p:cNvPr id="8195" name="Rectangle 3"/>
          <p:cNvSpPr>
            <a:spLocks noGrp="1" noChangeArrowheads="1"/>
          </p:cNvSpPr>
          <p:nvPr>
            <p:ph type="subTitle" idx="1"/>
          </p:nvPr>
        </p:nvSpPr>
        <p:spPr>
          <a:xfrm>
            <a:off x="4978400" y="2514600"/>
            <a:ext cx="6604000" cy="533400"/>
          </a:xfrm>
          <a:effectLst>
            <a:outerShdw dist="17961" dir="2700000" algn="ctr" rotWithShape="0">
              <a:schemeClr val="bg2"/>
            </a:outerShdw>
          </a:effectLst>
        </p:spPr>
        <p:txBody>
          <a:bodyPr/>
          <a:lstStyle>
            <a:lvl1pPr marL="0" indent="0" algn="r">
              <a:buFontTx/>
              <a:buNone/>
              <a:defRPr sz="2000"/>
            </a:lvl1pPr>
          </a:lstStyle>
          <a:p>
            <a:pPr lvl="0"/>
            <a:r>
              <a:rPr lang="en-US" altLang="zh-CN" noProof="0" smtClean="0"/>
              <a:t>Click to edit Master subtitle style</a:t>
            </a:r>
            <a:endParaRPr lang="en-US" altLang="zh-CN" noProof="0" smtClean="0"/>
          </a:p>
        </p:txBody>
      </p:sp>
      <p:sp>
        <p:nvSpPr>
          <p:cNvPr id="25" name="Rectangle 4"/>
          <p:cNvSpPr>
            <a:spLocks noGrp="1" noChangeArrowheads="1"/>
          </p:cNvSpPr>
          <p:nvPr>
            <p:ph type="dt" sz="half" idx="2"/>
          </p:nvPr>
        </p:nvSpPr>
        <p:spPr bwMode="gray">
          <a:xfrm>
            <a:off x="609600" y="6477000"/>
            <a:ext cx="2844800" cy="2444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ea typeface="黑体" panose="02010609060101010101"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endParaRPr>
          </a:p>
        </p:txBody>
      </p:sp>
      <p:sp>
        <p:nvSpPr>
          <p:cNvPr id="26" name="Rectangle 5"/>
          <p:cNvSpPr>
            <a:spLocks noGrp="1" noChangeArrowheads="1"/>
          </p:cNvSpPr>
          <p:nvPr>
            <p:ph type="ftr" sz="quarter" idx="3"/>
          </p:nvPr>
        </p:nvSpPr>
        <p:spPr bwMode="gray">
          <a:xfrm>
            <a:off x="4165600" y="6477000"/>
            <a:ext cx="3860800" cy="2444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ea typeface="黑体" panose="02010609060101010101"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endParaRPr>
          </a:p>
        </p:txBody>
      </p:sp>
      <p:sp>
        <p:nvSpPr>
          <p:cNvPr id="27" name="Rectangle 6"/>
          <p:cNvSpPr>
            <a:spLocks noGrp="1" noChangeArrowheads="1"/>
          </p:cNvSpPr>
          <p:nvPr>
            <p:ph type="sldNum" sz="quarter" idx="4"/>
          </p:nvPr>
        </p:nvSpPr>
        <p:spPr bwMode="gray">
          <a:xfrm>
            <a:off x="8737600" y="6477000"/>
            <a:ext cx="2844800" cy="2444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C8D4ABD3-B893-4595-9C26-91EE0860D024}"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endParaRPr>
          </a:p>
        </p:txBody>
      </p:sp>
    </p:spTree>
  </p:cSld>
  <p:clrMapOvr>
    <a:masterClrMapping/>
  </p:clrMapOvr>
  <p:transition spd="slow" advTm="3000"/>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1.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7"/>
          <a:stretch>
            <a:fillRect/>
          </a:stretch>
        </a:blip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spd="slow" advTm="3000"/>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5.xml"/></Relationships>
</file>

<file path=ppt/slides/_rels/slide11.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2" Type="http://schemas.openxmlformats.org/officeDocument/2006/relationships/slideLayout" Target="../slideLayouts/slideLayout3.xml"/><Relationship Id="rId31" Type="http://schemas.openxmlformats.org/officeDocument/2006/relationships/tags" Target="../tags/tag47.xml"/><Relationship Id="rId30" Type="http://schemas.openxmlformats.org/officeDocument/2006/relationships/tags" Target="../tags/tag46.xml"/><Relationship Id="rId3" Type="http://schemas.openxmlformats.org/officeDocument/2006/relationships/tags" Target="../tags/tag27.xml"/><Relationship Id="rId29" Type="http://schemas.openxmlformats.org/officeDocument/2006/relationships/image" Target="../media/image31.svg"/><Relationship Id="rId28" Type="http://schemas.openxmlformats.org/officeDocument/2006/relationships/image" Target="../media/image30.png"/><Relationship Id="rId27" Type="http://schemas.openxmlformats.org/officeDocument/2006/relationships/tags" Target="../tags/tag45.xml"/><Relationship Id="rId26" Type="http://schemas.openxmlformats.org/officeDocument/2006/relationships/tags" Target="../tags/tag44.xml"/><Relationship Id="rId25" Type="http://schemas.openxmlformats.org/officeDocument/2006/relationships/tags" Target="../tags/tag43.xml"/><Relationship Id="rId24" Type="http://schemas.openxmlformats.org/officeDocument/2006/relationships/tags" Target="../tags/tag42.xml"/><Relationship Id="rId23" Type="http://schemas.openxmlformats.org/officeDocument/2006/relationships/tags" Target="../tags/tag41.xml"/><Relationship Id="rId22" Type="http://schemas.openxmlformats.org/officeDocument/2006/relationships/tags" Target="../tags/tag40.xml"/><Relationship Id="rId21" Type="http://schemas.openxmlformats.org/officeDocument/2006/relationships/tags" Target="../tags/tag39.xml"/><Relationship Id="rId20" Type="http://schemas.openxmlformats.org/officeDocument/2006/relationships/tags" Target="../tags/tag38.xml"/><Relationship Id="rId2" Type="http://schemas.openxmlformats.org/officeDocument/2006/relationships/image" Target="../media/image23.png"/><Relationship Id="rId19" Type="http://schemas.openxmlformats.org/officeDocument/2006/relationships/image" Target="../media/image29.svg"/><Relationship Id="rId18" Type="http://schemas.openxmlformats.org/officeDocument/2006/relationships/image" Target="../media/image28.png"/><Relationship Id="rId17" Type="http://schemas.openxmlformats.org/officeDocument/2006/relationships/tags" Target="../tags/tag37.xml"/><Relationship Id="rId16" Type="http://schemas.openxmlformats.org/officeDocument/2006/relationships/image" Target="../media/image27.svg"/><Relationship Id="rId15" Type="http://schemas.openxmlformats.org/officeDocument/2006/relationships/image" Target="../media/image26.png"/><Relationship Id="rId14" Type="http://schemas.openxmlformats.org/officeDocument/2006/relationships/tags" Target="../tags/tag36.xml"/><Relationship Id="rId13" Type="http://schemas.openxmlformats.org/officeDocument/2006/relationships/image" Target="../media/image25.svg"/><Relationship Id="rId12" Type="http://schemas.openxmlformats.org/officeDocument/2006/relationships/image" Target="../media/image24.png"/><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tags" Target="../tags/tag26.xml"/></Relationships>
</file>

<file path=ppt/slides/_rels/slide12.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tags" Target="../tags/tag54.xml"/><Relationship Id="rId7" Type="http://schemas.openxmlformats.org/officeDocument/2006/relationships/tags" Target="../tags/tag53.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4" Type="http://schemas.openxmlformats.org/officeDocument/2006/relationships/slideLayout" Target="../slideLayouts/slideLayout3.xml"/><Relationship Id="rId23" Type="http://schemas.openxmlformats.org/officeDocument/2006/relationships/tags" Target="../tags/tag63.xml"/><Relationship Id="rId22" Type="http://schemas.openxmlformats.org/officeDocument/2006/relationships/tags" Target="../tags/tag62.xml"/><Relationship Id="rId21" Type="http://schemas.openxmlformats.org/officeDocument/2006/relationships/image" Target="../media/image31.svg"/><Relationship Id="rId20" Type="http://schemas.openxmlformats.org/officeDocument/2006/relationships/image" Target="../media/image30.png"/><Relationship Id="rId2" Type="http://schemas.openxmlformats.org/officeDocument/2006/relationships/image" Target="../media/image23.png"/><Relationship Id="rId19" Type="http://schemas.openxmlformats.org/officeDocument/2006/relationships/tags" Target="../tags/tag61.xml"/><Relationship Id="rId18" Type="http://schemas.openxmlformats.org/officeDocument/2006/relationships/tags" Target="../tags/tag60.xml"/><Relationship Id="rId17" Type="http://schemas.openxmlformats.org/officeDocument/2006/relationships/tags" Target="../tags/tag59.xml"/><Relationship Id="rId16" Type="http://schemas.openxmlformats.org/officeDocument/2006/relationships/tags" Target="../tags/tag58.xml"/><Relationship Id="rId15" Type="http://schemas.openxmlformats.org/officeDocument/2006/relationships/tags" Target="../tags/tag57.xml"/><Relationship Id="rId14" Type="http://schemas.openxmlformats.org/officeDocument/2006/relationships/tags" Target="../tags/tag56.xml"/><Relationship Id="rId13" Type="http://schemas.openxmlformats.org/officeDocument/2006/relationships/image" Target="../media/image29.svg"/><Relationship Id="rId12" Type="http://schemas.openxmlformats.org/officeDocument/2006/relationships/image" Target="../media/image28.png"/><Relationship Id="rId11" Type="http://schemas.openxmlformats.org/officeDocument/2006/relationships/tags" Target="../tags/tag55.xml"/><Relationship Id="rId10" Type="http://schemas.openxmlformats.org/officeDocument/2006/relationships/image" Target="../media/image25.svg"/><Relationship Id="rId1" Type="http://schemas.openxmlformats.org/officeDocument/2006/relationships/tags" Target="../tags/tag48.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64.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65.xml"/></Relationships>
</file>

<file path=ppt/slides/_rels/slide15.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tags" Target="../tags/tag73.xml"/><Relationship Id="rId7" Type="http://schemas.openxmlformats.org/officeDocument/2006/relationships/tags" Target="../tags/tag72.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7" Type="http://schemas.openxmlformats.org/officeDocument/2006/relationships/slideLayout" Target="../slideLayouts/slideLayout3.xml"/><Relationship Id="rId26" Type="http://schemas.openxmlformats.org/officeDocument/2006/relationships/tags" Target="../tags/tag91.xml"/><Relationship Id="rId25" Type="http://schemas.openxmlformats.org/officeDocument/2006/relationships/tags" Target="../tags/tag90.xml"/><Relationship Id="rId24" Type="http://schemas.openxmlformats.org/officeDocument/2006/relationships/tags" Target="../tags/tag89.xml"/><Relationship Id="rId23" Type="http://schemas.openxmlformats.org/officeDocument/2006/relationships/tags" Target="../tags/tag88.xml"/><Relationship Id="rId22" Type="http://schemas.openxmlformats.org/officeDocument/2006/relationships/tags" Target="../tags/tag87.xml"/><Relationship Id="rId21" Type="http://schemas.openxmlformats.org/officeDocument/2006/relationships/tags" Target="../tags/tag86.xml"/><Relationship Id="rId20" Type="http://schemas.openxmlformats.org/officeDocument/2006/relationships/tags" Target="../tags/tag85.xml"/><Relationship Id="rId2" Type="http://schemas.openxmlformats.org/officeDocument/2006/relationships/tags" Target="../tags/tag67.xml"/><Relationship Id="rId19" Type="http://schemas.openxmlformats.org/officeDocument/2006/relationships/tags" Target="../tags/tag84.xml"/><Relationship Id="rId18" Type="http://schemas.openxmlformats.org/officeDocument/2006/relationships/tags" Target="../tags/tag83.xml"/><Relationship Id="rId17" Type="http://schemas.openxmlformats.org/officeDocument/2006/relationships/tags" Target="../tags/tag82.xml"/><Relationship Id="rId16" Type="http://schemas.openxmlformats.org/officeDocument/2006/relationships/tags" Target="../tags/tag81.xml"/><Relationship Id="rId15" Type="http://schemas.openxmlformats.org/officeDocument/2006/relationships/tags" Target="../tags/tag80.xml"/><Relationship Id="rId14" Type="http://schemas.openxmlformats.org/officeDocument/2006/relationships/tags" Target="../tags/tag79.xml"/><Relationship Id="rId13" Type="http://schemas.openxmlformats.org/officeDocument/2006/relationships/tags" Target="../tags/tag78.xml"/><Relationship Id="rId12" Type="http://schemas.openxmlformats.org/officeDocument/2006/relationships/tags" Target="../tags/tag77.xml"/><Relationship Id="rId11" Type="http://schemas.openxmlformats.org/officeDocument/2006/relationships/tags" Target="../tags/tag76.xml"/><Relationship Id="rId10" Type="http://schemas.openxmlformats.org/officeDocument/2006/relationships/tags" Target="../tags/tag75.xml"/><Relationship Id="rId1" Type="http://schemas.openxmlformats.org/officeDocument/2006/relationships/tags" Target="../tags/tag66.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92.xml"/></Relationships>
</file>

<file path=ppt/slides/_rels/slide17.xml.rels><?xml version="1.0" encoding="UTF-8" standalone="yes"?>
<Relationships xmlns="http://schemas.openxmlformats.org/package/2006/relationships"><Relationship Id="rId9" Type="http://schemas.openxmlformats.org/officeDocument/2006/relationships/image" Target="../media/image37.svg"/><Relationship Id="rId8" Type="http://schemas.openxmlformats.org/officeDocument/2006/relationships/image" Target="../media/image36.png"/><Relationship Id="rId7" Type="http://schemas.openxmlformats.org/officeDocument/2006/relationships/tags" Target="../tags/tag95.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94.xml"/><Relationship Id="rId3" Type="http://schemas.openxmlformats.org/officeDocument/2006/relationships/image" Target="../media/image33.svg"/><Relationship Id="rId26" Type="http://schemas.openxmlformats.org/officeDocument/2006/relationships/slideLayout" Target="../slideLayouts/slideLayout3.xml"/><Relationship Id="rId25" Type="http://schemas.openxmlformats.org/officeDocument/2006/relationships/tags" Target="../tags/tag105.xml"/><Relationship Id="rId24" Type="http://schemas.openxmlformats.org/officeDocument/2006/relationships/image" Target="../media/image43.svg"/><Relationship Id="rId23" Type="http://schemas.openxmlformats.org/officeDocument/2006/relationships/image" Target="../media/image42.png"/><Relationship Id="rId22" Type="http://schemas.openxmlformats.org/officeDocument/2006/relationships/tags" Target="../tags/tag104.xml"/><Relationship Id="rId21" Type="http://schemas.openxmlformats.org/officeDocument/2006/relationships/tags" Target="../tags/tag103.xml"/><Relationship Id="rId20" Type="http://schemas.openxmlformats.org/officeDocument/2006/relationships/tags" Target="../tags/tag102.xml"/><Relationship Id="rId2" Type="http://schemas.openxmlformats.org/officeDocument/2006/relationships/image" Target="../media/image32.png"/><Relationship Id="rId19" Type="http://schemas.openxmlformats.org/officeDocument/2006/relationships/image" Target="../media/image41.svg"/><Relationship Id="rId18" Type="http://schemas.openxmlformats.org/officeDocument/2006/relationships/image" Target="../media/image40.png"/><Relationship Id="rId17" Type="http://schemas.openxmlformats.org/officeDocument/2006/relationships/tags" Target="../tags/tag101.xml"/><Relationship Id="rId16" Type="http://schemas.openxmlformats.org/officeDocument/2006/relationships/tags" Target="../tags/tag100.xml"/><Relationship Id="rId15" Type="http://schemas.openxmlformats.org/officeDocument/2006/relationships/image" Target="../media/image39.svg"/><Relationship Id="rId14" Type="http://schemas.openxmlformats.org/officeDocument/2006/relationships/image" Target="../media/image38.png"/><Relationship Id="rId13" Type="http://schemas.openxmlformats.org/officeDocument/2006/relationships/tags" Target="../tags/tag99.xml"/><Relationship Id="rId12" Type="http://schemas.openxmlformats.org/officeDocument/2006/relationships/tags" Target="../tags/tag98.xml"/><Relationship Id="rId11" Type="http://schemas.openxmlformats.org/officeDocument/2006/relationships/tags" Target="../tags/tag97.xml"/><Relationship Id="rId10" Type="http://schemas.openxmlformats.org/officeDocument/2006/relationships/tags" Target="../tags/tag96.xml"/><Relationship Id="rId1" Type="http://schemas.openxmlformats.org/officeDocument/2006/relationships/tags" Target="../tags/tag9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06.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0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9" Type="http://schemas.openxmlformats.org/officeDocument/2006/relationships/image" Target="../media/image44.png"/><Relationship Id="rId8" Type="http://schemas.openxmlformats.org/officeDocument/2006/relationships/tags" Target="../tags/tag115.xml"/><Relationship Id="rId7" Type="http://schemas.openxmlformats.org/officeDocument/2006/relationships/tags" Target="../tags/tag114.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 Id="rId37" Type="http://schemas.openxmlformats.org/officeDocument/2006/relationships/slideLayout" Target="../slideLayouts/slideLayout3.xml"/><Relationship Id="rId36" Type="http://schemas.openxmlformats.org/officeDocument/2006/relationships/tags" Target="../tags/tag133.xml"/><Relationship Id="rId35" Type="http://schemas.openxmlformats.org/officeDocument/2006/relationships/tags" Target="../tags/tag132.xml"/><Relationship Id="rId34" Type="http://schemas.openxmlformats.org/officeDocument/2006/relationships/tags" Target="../tags/tag131.xml"/><Relationship Id="rId33" Type="http://schemas.openxmlformats.org/officeDocument/2006/relationships/image" Target="../media/image53.svg"/><Relationship Id="rId32" Type="http://schemas.openxmlformats.org/officeDocument/2006/relationships/image" Target="../media/image52.png"/><Relationship Id="rId31" Type="http://schemas.openxmlformats.org/officeDocument/2006/relationships/tags" Target="../tags/tag130.xml"/><Relationship Id="rId30" Type="http://schemas.openxmlformats.org/officeDocument/2006/relationships/tags" Target="../tags/tag129.xml"/><Relationship Id="rId3" Type="http://schemas.openxmlformats.org/officeDocument/2006/relationships/tags" Target="../tags/tag110.xml"/><Relationship Id="rId29" Type="http://schemas.openxmlformats.org/officeDocument/2006/relationships/tags" Target="../tags/tag128.xml"/><Relationship Id="rId28" Type="http://schemas.openxmlformats.org/officeDocument/2006/relationships/image" Target="../media/image51.svg"/><Relationship Id="rId27" Type="http://schemas.openxmlformats.org/officeDocument/2006/relationships/image" Target="../media/image50.png"/><Relationship Id="rId26" Type="http://schemas.openxmlformats.org/officeDocument/2006/relationships/tags" Target="../tags/tag127.xml"/><Relationship Id="rId25" Type="http://schemas.openxmlformats.org/officeDocument/2006/relationships/tags" Target="../tags/tag126.xml"/><Relationship Id="rId24" Type="http://schemas.openxmlformats.org/officeDocument/2006/relationships/tags" Target="../tags/tag125.xml"/><Relationship Id="rId23" Type="http://schemas.openxmlformats.org/officeDocument/2006/relationships/tags" Target="../tags/tag124.xml"/><Relationship Id="rId22" Type="http://schemas.openxmlformats.org/officeDocument/2006/relationships/image" Target="../media/image49.svg"/><Relationship Id="rId21" Type="http://schemas.openxmlformats.org/officeDocument/2006/relationships/image" Target="../media/image48.png"/><Relationship Id="rId20" Type="http://schemas.openxmlformats.org/officeDocument/2006/relationships/tags" Target="../tags/tag123.xml"/><Relationship Id="rId2" Type="http://schemas.openxmlformats.org/officeDocument/2006/relationships/tags" Target="../tags/tag109.xml"/><Relationship Id="rId19" Type="http://schemas.openxmlformats.org/officeDocument/2006/relationships/tags" Target="../tags/tag122.xml"/><Relationship Id="rId18" Type="http://schemas.openxmlformats.org/officeDocument/2006/relationships/tags" Target="../tags/tag121.xml"/><Relationship Id="rId17" Type="http://schemas.openxmlformats.org/officeDocument/2006/relationships/tags" Target="../tags/tag120.xml"/><Relationship Id="rId16" Type="http://schemas.openxmlformats.org/officeDocument/2006/relationships/image" Target="../media/image47.svg"/><Relationship Id="rId15" Type="http://schemas.openxmlformats.org/officeDocument/2006/relationships/image" Target="../media/image46.png"/><Relationship Id="rId14" Type="http://schemas.openxmlformats.org/officeDocument/2006/relationships/tags" Target="../tags/tag119.xml"/><Relationship Id="rId13" Type="http://schemas.openxmlformats.org/officeDocument/2006/relationships/tags" Target="../tags/tag118.xml"/><Relationship Id="rId12" Type="http://schemas.openxmlformats.org/officeDocument/2006/relationships/tags" Target="../tags/tag117.xml"/><Relationship Id="rId11" Type="http://schemas.openxmlformats.org/officeDocument/2006/relationships/tags" Target="../tags/tag116.xml"/><Relationship Id="rId10" Type="http://schemas.openxmlformats.org/officeDocument/2006/relationships/image" Target="../media/image45.svg"/><Relationship Id="rId1" Type="http://schemas.openxmlformats.org/officeDocument/2006/relationships/tags" Target="../tags/tag108.xml"/></Relationships>
</file>

<file path=ppt/slides/_rels/slide21.xml.rels><?xml version="1.0" encoding="UTF-8" standalone="yes"?>
<Relationships xmlns="http://schemas.openxmlformats.org/package/2006/relationships"><Relationship Id="rId9" Type="http://schemas.openxmlformats.org/officeDocument/2006/relationships/tags" Target="../tags/tag142.xml"/><Relationship Id="rId8" Type="http://schemas.openxmlformats.org/officeDocument/2006/relationships/tags" Target="../tags/tag141.xml"/><Relationship Id="rId7" Type="http://schemas.openxmlformats.org/officeDocument/2006/relationships/tags" Target="../tags/tag140.xml"/><Relationship Id="rId6" Type="http://schemas.openxmlformats.org/officeDocument/2006/relationships/tags" Target="../tags/tag139.xml"/><Relationship Id="rId5" Type="http://schemas.openxmlformats.org/officeDocument/2006/relationships/tags" Target="../tags/tag138.xml"/><Relationship Id="rId45" Type="http://schemas.openxmlformats.org/officeDocument/2006/relationships/slideLayout" Target="../slideLayouts/slideLayout3.xml"/><Relationship Id="rId44" Type="http://schemas.openxmlformats.org/officeDocument/2006/relationships/tags" Target="../tags/tag177.xml"/><Relationship Id="rId43" Type="http://schemas.openxmlformats.org/officeDocument/2006/relationships/tags" Target="../tags/tag176.xml"/><Relationship Id="rId42" Type="http://schemas.openxmlformats.org/officeDocument/2006/relationships/tags" Target="../tags/tag175.xml"/><Relationship Id="rId41" Type="http://schemas.openxmlformats.org/officeDocument/2006/relationships/tags" Target="../tags/tag174.xml"/><Relationship Id="rId40" Type="http://schemas.openxmlformats.org/officeDocument/2006/relationships/tags" Target="../tags/tag173.xml"/><Relationship Id="rId4" Type="http://schemas.openxmlformats.org/officeDocument/2006/relationships/tags" Target="../tags/tag137.xml"/><Relationship Id="rId39" Type="http://schemas.openxmlformats.org/officeDocument/2006/relationships/tags" Target="../tags/tag172.xml"/><Relationship Id="rId38" Type="http://schemas.openxmlformats.org/officeDocument/2006/relationships/tags" Target="../tags/tag171.xml"/><Relationship Id="rId37" Type="http://schemas.openxmlformats.org/officeDocument/2006/relationships/tags" Target="../tags/tag170.xml"/><Relationship Id="rId36" Type="http://schemas.openxmlformats.org/officeDocument/2006/relationships/tags" Target="../tags/tag169.xml"/><Relationship Id="rId35" Type="http://schemas.openxmlformats.org/officeDocument/2006/relationships/tags" Target="../tags/tag168.xml"/><Relationship Id="rId34" Type="http://schemas.openxmlformats.org/officeDocument/2006/relationships/tags" Target="../tags/tag167.xml"/><Relationship Id="rId33" Type="http://schemas.openxmlformats.org/officeDocument/2006/relationships/tags" Target="../tags/tag166.xml"/><Relationship Id="rId32" Type="http://schemas.openxmlformats.org/officeDocument/2006/relationships/tags" Target="../tags/tag165.xml"/><Relationship Id="rId31" Type="http://schemas.openxmlformats.org/officeDocument/2006/relationships/tags" Target="../tags/tag164.xml"/><Relationship Id="rId30" Type="http://schemas.openxmlformats.org/officeDocument/2006/relationships/tags" Target="../tags/tag163.xml"/><Relationship Id="rId3" Type="http://schemas.openxmlformats.org/officeDocument/2006/relationships/tags" Target="../tags/tag136.xml"/><Relationship Id="rId29" Type="http://schemas.openxmlformats.org/officeDocument/2006/relationships/tags" Target="../tags/tag162.xml"/><Relationship Id="rId28" Type="http://schemas.openxmlformats.org/officeDocument/2006/relationships/tags" Target="../tags/tag161.xml"/><Relationship Id="rId27" Type="http://schemas.openxmlformats.org/officeDocument/2006/relationships/tags" Target="../tags/tag160.xml"/><Relationship Id="rId26" Type="http://schemas.openxmlformats.org/officeDocument/2006/relationships/tags" Target="../tags/tag159.xml"/><Relationship Id="rId25" Type="http://schemas.openxmlformats.org/officeDocument/2006/relationships/tags" Target="../tags/tag158.xml"/><Relationship Id="rId24" Type="http://schemas.openxmlformats.org/officeDocument/2006/relationships/tags" Target="../tags/tag157.xml"/><Relationship Id="rId23" Type="http://schemas.openxmlformats.org/officeDocument/2006/relationships/tags" Target="../tags/tag156.xml"/><Relationship Id="rId22" Type="http://schemas.openxmlformats.org/officeDocument/2006/relationships/tags" Target="../tags/tag155.xml"/><Relationship Id="rId21" Type="http://schemas.openxmlformats.org/officeDocument/2006/relationships/tags" Target="../tags/tag154.xml"/><Relationship Id="rId20" Type="http://schemas.openxmlformats.org/officeDocument/2006/relationships/tags" Target="../tags/tag153.xml"/><Relationship Id="rId2" Type="http://schemas.openxmlformats.org/officeDocument/2006/relationships/tags" Target="../tags/tag135.xml"/><Relationship Id="rId19" Type="http://schemas.openxmlformats.org/officeDocument/2006/relationships/tags" Target="../tags/tag152.xml"/><Relationship Id="rId18" Type="http://schemas.openxmlformats.org/officeDocument/2006/relationships/tags" Target="../tags/tag151.xml"/><Relationship Id="rId17" Type="http://schemas.openxmlformats.org/officeDocument/2006/relationships/tags" Target="../tags/tag150.xml"/><Relationship Id="rId16" Type="http://schemas.openxmlformats.org/officeDocument/2006/relationships/tags" Target="../tags/tag149.xml"/><Relationship Id="rId15" Type="http://schemas.openxmlformats.org/officeDocument/2006/relationships/tags" Target="../tags/tag148.xml"/><Relationship Id="rId14" Type="http://schemas.openxmlformats.org/officeDocument/2006/relationships/tags" Target="../tags/tag147.xml"/><Relationship Id="rId13" Type="http://schemas.openxmlformats.org/officeDocument/2006/relationships/tags" Target="../tags/tag146.xml"/><Relationship Id="rId12" Type="http://schemas.openxmlformats.org/officeDocument/2006/relationships/tags" Target="../tags/tag145.xml"/><Relationship Id="rId11" Type="http://schemas.openxmlformats.org/officeDocument/2006/relationships/tags" Target="../tags/tag144.xml"/><Relationship Id="rId10" Type="http://schemas.openxmlformats.org/officeDocument/2006/relationships/tags" Target="../tags/tag143.xml"/><Relationship Id="rId1" Type="http://schemas.openxmlformats.org/officeDocument/2006/relationships/tags" Target="../tags/tag134.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78.xml"/></Relationships>
</file>

<file path=ppt/slides/_rels/slide23.xml.rels><?xml version="1.0" encoding="UTF-8" standalone="yes"?>
<Relationships xmlns="http://schemas.openxmlformats.org/package/2006/relationships"><Relationship Id="rId9" Type="http://schemas.openxmlformats.org/officeDocument/2006/relationships/tags" Target="../tags/tag187.xml"/><Relationship Id="rId8" Type="http://schemas.openxmlformats.org/officeDocument/2006/relationships/tags" Target="../tags/tag186.xml"/><Relationship Id="rId7" Type="http://schemas.openxmlformats.org/officeDocument/2006/relationships/tags" Target="../tags/tag185.xml"/><Relationship Id="rId6" Type="http://schemas.openxmlformats.org/officeDocument/2006/relationships/tags" Target="../tags/tag184.xml"/><Relationship Id="rId5" Type="http://schemas.openxmlformats.org/officeDocument/2006/relationships/tags" Target="../tags/tag183.xml"/><Relationship Id="rId4" Type="http://schemas.openxmlformats.org/officeDocument/2006/relationships/tags" Target="../tags/tag182.xml"/><Relationship Id="rId30" Type="http://schemas.openxmlformats.org/officeDocument/2006/relationships/slideLayout" Target="../slideLayouts/slideLayout3.xml"/><Relationship Id="rId3" Type="http://schemas.openxmlformats.org/officeDocument/2006/relationships/tags" Target="../tags/tag181.xml"/><Relationship Id="rId29" Type="http://schemas.openxmlformats.org/officeDocument/2006/relationships/tags" Target="../tags/tag207.xml"/><Relationship Id="rId28" Type="http://schemas.openxmlformats.org/officeDocument/2006/relationships/tags" Target="../tags/tag206.xml"/><Relationship Id="rId27" Type="http://schemas.openxmlformats.org/officeDocument/2006/relationships/tags" Target="../tags/tag205.xml"/><Relationship Id="rId26" Type="http://schemas.openxmlformats.org/officeDocument/2006/relationships/tags" Target="../tags/tag204.xml"/><Relationship Id="rId25" Type="http://schemas.openxmlformats.org/officeDocument/2006/relationships/tags" Target="../tags/tag203.xml"/><Relationship Id="rId24" Type="http://schemas.openxmlformats.org/officeDocument/2006/relationships/tags" Target="../tags/tag202.xml"/><Relationship Id="rId23" Type="http://schemas.openxmlformats.org/officeDocument/2006/relationships/tags" Target="../tags/tag201.xml"/><Relationship Id="rId22" Type="http://schemas.openxmlformats.org/officeDocument/2006/relationships/tags" Target="../tags/tag200.xml"/><Relationship Id="rId21" Type="http://schemas.openxmlformats.org/officeDocument/2006/relationships/tags" Target="../tags/tag199.xml"/><Relationship Id="rId20" Type="http://schemas.openxmlformats.org/officeDocument/2006/relationships/tags" Target="../tags/tag198.xml"/><Relationship Id="rId2" Type="http://schemas.openxmlformats.org/officeDocument/2006/relationships/tags" Target="../tags/tag180.xml"/><Relationship Id="rId19" Type="http://schemas.openxmlformats.org/officeDocument/2006/relationships/tags" Target="../tags/tag197.xml"/><Relationship Id="rId18" Type="http://schemas.openxmlformats.org/officeDocument/2006/relationships/tags" Target="../tags/tag196.xml"/><Relationship Id="rId17" Type="http://schemas.openxmlformats.org/officeDocument/2006/relationships/tags" Target="../tags/tag195.xml"/><Relationship Id="rId16" Type="http://schemas.openxmlformats.org/officeDocument/2006/relationships/tags" Target="../tags/tag194.xml"/><Relationship Id="rId15" Type="http://schemas.openxmlformats.org/officeDocument/2006/relationships/tags" Target="../tags/tag193.xml"/><Relationship Id="rId14" Type="http://schemas.openxmlformats.org/officeDocument/2006/relationships/tags" Target="../tags/tag192.xml"/><Relationship Id="rId13" Type="http://schemas.openxmlformats.org/officeDocument/2006/relationships/tags" Target="../tags/tag191.xml"/><Relationship Id="rId12" Type="http://schemas.openxmlformats.org/officeDocument/2006/relationships/tags" Target="../tags/tag190.xml"/><Relationship Id="rId11" Type="http://schemas.openxmlformats.org/officeDocument/2006/relationships/tags" Target="../tags/tag189.xml"/><Relationship Id="rId10" Type="http://schemas.openxmlformats.org/officeDocument/2006/relationships/tags" Target="../tags/tag188.xml"/><Relationship Id="rId1" Type="http://schemas.openxmlformats.org/officeDocument/2006/relationships/tags" Target="../tags/tag179.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08.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09.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10.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11.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1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1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image" Target="../media/image13.jpeg"/><Relationship Id="rId2" Type="http://schemas.openxmlformats.org/officeDocument/2006/relationships/tags" Target="../tags/tag7.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image" Target="../media/image21.svg"/><Relationship Id="rId7" Type="http://schemas.openxmlformats.org/officeDocument/2006/relationships/image" Target="../media/image20.png"/><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 Id="rId3" Type="http://schemas.openxmlformats.org/officeDocument/2006/relationships/image" Target="../media/image16.png"/><Relationship Id="rId2" Type="http://schemas.openxmlformats.org/officeDocument/2006/relationships/image" Target="../media/image15.svg"/><Relationship Id="rId10" Type="http://schemas.openxmlformats.org/officeDocument/2006/relationships/slideLayout" Target="../slideLayouts/slideLayout3.xml"/><Relationship Id="rId1" Type="http://schemas.openxmlformats.org/officeDocument/2006/relationships/image" Target="../media/image14.png"/></Relationships>
</file>

<file path=ppt/slides/_rels/slide8.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image" Target="../media/image22.png"/><Relationship Id="rId3" Type="http://schemas.openxmlformats.org/officeDocument/2006/relationships/tags" Target="../tags/tag14.xml"/><Relationship Id="rId2" Type="http://schemas.openxmlformats.org/officeDocument/2006/relationships/tags" Target="../tags/tag13.xml"/><Relationship Id="rId14" Type="http://schemas.openxmlformats.org/officeDocument/2006/relationships/slideLayout" Target="../slideLayouts/slideLayout3.xml"/><Relationship Id="rId13" Type="http://schemas.openxmlformats.org/officeDocument/2006/relationships/tags" Target="../tags/tag23.xml"/><Relationship Id="rId12" Type="http://schemas.openxmlformats.org/officeDocument/2006/relationships/tags" Target="../tags/tag22.xml"/><Relationship Id="rId11" Type="http://schemas.openxmlformats.org/officeDocument/2006/relationships/tags" Target="../tags/tag21.xml"/><Relationship Id="rId10" Type="http://schemas.openxmlformats.org/officeDocument/2006/relationships/tags" Target="../tags/tag20.xml"/><Relationship Id="rId1" Type="http://schemas.openxmlformats.org/officeDocument/2006/relationships/tags" Target="../tags/tag1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12110" y="2425065"/>
            <a:ext cx="1451610" cy="1445260"/>
          </a:xfrm>
          <a:prstGeom prst="rect">
            <a:avLst/>
          </a:prstGeom>
          <a:noFill/>
          <a:effectLst/>
        </p:spPr>
        <p:txBody>
          <a:bodyPr wrap="square" rtlCol="0">
            <a:spAutoFit/>
          </a:bodyPr>
          <a:p>
            <a:pPr algn="dist"/>
            <a:r>
              <a:rPr lang="zh-CN" altLang="en-US" sz="8800" b="1">
                <a:solidFill>
                  <a:srgbClr val="5A97A6"/>
                </a:solidFill>
                <a:latin typeface="思源黑体旧字形 ExtraLight" panose="020B0200000000000000" charset="-128"/>
                <a:ea typeface="思源黑体旧字形 ExtraLight" panose="020B0200000000000000" charset="-128"/>
              </a:rPr>
              <a:t>学</a:t>
            </a:r>
            <a:endParaRPr lang="zh-CN" altLang="en-US" sz="8800" b="1">
              <a:solidFill>
                <a:srgbClr val="5A97A6"/>
              </a:solidFill>
              <a:latin typeface="思源黑体旧字形 ExtraLight" panose="020B0200000000000000" charset="-128"/>
              <a:ea typeface="思源黑体旧字形 ExtraLight" panose="020B0200000000000000" charset="-128"/>
            </a:endParaRPr>
          </a:p>
        </p:txBody>
      </p:sp>
      <p:sp>
        <p:nvSpPr>
          <p:cNvPr id="19" name="文本框 18"/>
          <p:cNvSpPr txBox="1"/>
          <p:nvPr/>
        </p:nvSpPr>
        <p:spPr>
          <a:xfrm>
            <a:off x="3852545" y="1813560"/>
            <a:ext cx="1451610" cy="1198880"/>
          </a:xfrm>
          <a:prstGeom prst="rect">
            <a:avLst/>
          </a:prstGeom>
          <a:noFill/>
          <a:effectLst/>
        </p:spPr>
        <p:txBody>
          <a:bodyPr wrap="square" rtlCol="0">
            <a:spAutoFit/>
          </a:bodyPr>
          <a:p>
            <a:pPr algn="dist"/>
            <a:r>
              <a:rPr lang="zh-CN" altLang="en-US" sz="7200" b="1">
                <a:solidFill>
                  <a:srgbClr val="5A97A6"/>
                </a:solidFill>
                <a:latin typeface="思源黑体旧字形 ExtraLight" panose="020B0200000000000000" charset="-128"/>
                <a:ea typeface="思源黑体旧字形 ExtraLight" panose="020B0200000000000000" charset="-128"/>
              </a:rPr>
              <a:t>前</a:t>
            </a:r>
            <a:endParaRPr lang="zh-CN" altLang="en-US" sz="7200" b="1">
              <a:solidFill>
                <a:srgbClr val="5A97A6"/>
              </a:solidFill>
              <a:latin typeface="思源黑体旧字形 ExtraLight" panose="020B0200000000000000" charset="-128"/>
              <a:ea typeface="思源黑体旧字形 ExtraLight" panose="020B0200000000000000" charset="-128"/>
            </a:endParaRPr>
          </a:p>
        </p:txBody>
      </p:sp>
      <p:sp>
        <p:nvSpPr>
          <p:cNvPr id="20" name="文本框 19"/>
          <p:cNvSpPr txBox="1"/>
          <p:nvPr/>
        </p:nvSpPr>
        <p:spPr>
          <a:xfrm>
            <a:off x="4733925" y="2425065"/>
            <a:ext cx="3867785" cy="922020"/>
          </a:xfrm>
          <a:prstGeom prst="rect">
            <a:avLst/>
          </a:prstGeom>
          <a:noFill/>
          <a:effectLst/>
        </p:spPr>
        <p:txBody>
          <a:bodyPr wrap="square" rtlCol="0">
            <a:spAutoFit/>
          </a:bodyPr>
          <a:p>
            <a:pPr algn="dist"/>
            <a:r>
              <a:rPr lang="zh-CN" altLang="en-US" sz="4800" b="1">
                <a:solidFill>
                  <a:srgbClr val="5A97A6"/>
                </a:solidFill>
                <a:latin typeface="思源黑体旧字形 ExtraLight" panose="020B0200000000000000" charset="-128"/>
                <a:ea typeface="思源黑体旧字形 ExtraLight" panose="020B0200000000000000" charset="-128"/>
              </a:rPr>
              <a:t>の教育</a:t>
            </a:r>
            <a:r>
              <a:rPr lang="zh-CN" altLang="en-US" sz="5400" b="1">
                <a:solidFill>
                  <a:srgbClr val="5A97A6"/>
                </a:solidFill>
                <a:latin typeface="思源黑体旧字形 ExtraLight" panose="020B0200000000000000" charset="-128"/>
                <a:ea typeface="思源黑体旧字形 ExtraLight" panose="020B0200000000000000" charset="-128"/>
              </a:rPr>
              <a:t>管理</a:t>
            </a:r>
            <a:endParaRPr lang="zh-CN" altLang="en-US" sz="5400" b="1">
              <a:solidFill>
                <a:srgbClr val="5A97A6"/>
              </a:solidFill>
              <a:latin typeface="思源黑体旧字形 ExtraLight" panose="020B0200000000000000" charset="-128"/>
              <a:ea typeface="思源黑体旧字形 ExtraLight" panose="020B0200000000000000" charset="-128"/>
            </a:endParaRPr>
          </a:p>
        </p:txBody>
      </p:sp>
      <p:cxnSp>
        <p:nvCxnSpPr>
          <p:cNvPr id="21" name="直接连接符 20"/>
          <p:cNvCxnSpPr/>
          <p:nvPr/>
        </p:nvCxnSpPr>
        <p:spPr>
          <a:xfrm flipV="1">
            <a:off x="7415530" y="1458595"/>
            <a:ext cx="1118870" cy="6546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4843780" y="4327525"/>
            <a:ext cx="638810" cy="38163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2733675" y="4208145"/>
            <a:ext cx="1118870" cy="6546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8784590" y="2113280"/>
            <a:ext cx="476250" cy="3117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7045960" y="1610995"/>
            <a:ext cx="202565" cy="20256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椭圆 25"/>
          <p:cNvSpPr/>
          <p:nvPr/>
        </p:nvSpPr>
        <p:spPr>
          <a:xfrm>
            <a:off x="3649980" y="4506595"/>
            <a:ext cx="202565" cy="20256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椭圆 26"/>
          <p:cNvSpPr/>
          <p:nvPr/>
        </p:nvSpPr>
        <p:spPr>
          <a:xfrm>
            <a:off x="4733925" y="4434205"/>
            <a:ext cx="155575" cy="15557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文本框 27"/>
          <p:cNvSpPr txBox="1"/>
          <p:nvPr userDrawn="1"/>
        </p:nvSpPr>
        <p:spPr>
          <a:xfrm>
            <a:off x="4142105" y="3255645"/>
            <a:ext cx="5277485" cy="553085"/>
          </a:xfrm>
          <a:prstGeom prst="rect">
            <a:avLst/>
          </a:prstGeom>
          <a:noFill/>
        </p:spPr>
        <p:txBody>
          <a:bodyPr wrap="square" rtlCol="0">
            <a:spAutoFit/>
          </a:bodyPr>
          <a:p>
            <a:pPr algn="l">
              <a:lnSpc>
                <a:spcPct val="150000"/>
              </a:lnSpc>
            </a:pPr>
            <a:r>
              <a:rPr lang="en-US" altLang="zh-CN" sz="1000" dirty="0">
                <a:solidFill>
                  <a:srgbClr val="414F45"/>
                </a:solidFill>
                <a:latin typeface="思源黑体旧字形 ExtraLight" panose="020B0200000000000000" charset="-128"/>
                <a:ea typeface="思源黑体旧字形 ExtraLight" panose="020B0200000000000000" charset="-128"/>
              </a:rPr>
              <a:t>教材编写立足于学前教育师资培养的实际，着眼于夯实学生的基本理论和基本能力，致力于培养符合时代要求、具有良好专业素养的新型幼儿教师，力求体现时代性、科学性。</a:t>
            </a:r>
            <a:endParaRPr lang="en-US" altLang="zh-CN" sz="1000" dirty="0">
              <a:solidFill>
                <a:srgbClr val="414F45"/>
              </a:solidFill>
              <a:latin typeface="思源黑体旧字形 ExtraLight" panose="020B0200000000000000" charset="-128"/>
              <a:ea typeface="思源黑体旧字形 ExtraLight" panose="020B0200000000000000" charset="-128"/>
            </a:endParaRPr>
          </a:p>
        </p:txBody>
      </p:sp>
      <p:sp>
        <p:nvSpPr>
          <p:cNvPr id="29" name="矩形 28"/>
          <p:cNvSpPr/>
          <p:nvPr/>
        </p:nvSpPr>
        <p:spPr>
          <a:xfrm>
            <a:off x="4147820" y="4098925"/>
            <a:ext cx="5040000" cy="275590"/>
          </a:xfrm>
          <a:prstGeom prst="rect">
            <a:avLst/>
          </a:prstGeom>
        </p:spPr>
        <p:txBody>
          <a:bodyPr wrap="square">
            <a:spAutoFit/>
          </a:bodyPr>
          <a:p>
            <a:pPr algn="dist"/>
            <a:r>
              <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rPr>
              <a:t>“知识链接”“</a:t>
            </a:r>
            <a:r>
              <a:rPr lang="zh-CN"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rPr>
              <a:t>德育课堂</a:t>
            </a:r>
            <a:r>
              <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rPr>
              <a:t>”“考点聚焦”“案例评析”“思考与练习”</a:t>
            </a:r>
            <a:endPar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07210" y="1153160"/>
            <a:ext cx="5224780" cy="829945"/>
          </a:xfrm>
          <a:prstGeom prst="rect">
            <a:avLst/>
          </a:prstGeom>
          <a:noFill/>
        </p:spPr>
        <p:txBody>
          <a:bodyPr wrap="square" rtlCol="0" anchor="t">
            <a:spAutoFit/>
          </a:bodyPr>
          <a:p>
            <a:r>
              <a:rPr lang="zh-CN" altLang="en-US" sz="4800">
                <a:solidFill>
                  <a:schemeClr val="tx1"/>
                </a:solidFill>
                <a:latin typeface="方正艺黑简体" panose="03000509000000000000" charset="-122"/>
                <a:ea typeface="方正艺黑简体" panose="03000509000000000000" charset="-122"/>
              </a:rPr>
              <a:t>一、什么是管理</a:t>
            </a:r>
            <a:endParaRPr lang="zh-CN" altLang="en-US" sz="4800">
              <a:solidFill>
                <a:schemeClr val="tx1"/>
              </a:solidFill>
              <a:latin typeface="方正艺黑简体" panose="03000509000000000000" charset="-122"/>
              <a:ea typeface="方正艺黑简体" panose="03000509000000000000" charset="-122"/>
            </a:endParaRPr>
          </a:p>
        </p:txBody>
      </p:sp>
      <p:sp>
        <p:nvSpPr>
          <p:cNvPr id="3" name="文本框 2"/>
          <p:cNvSpPr txBox="1"/>
          <p:nvPr/>
        </p:nvSpPr>
        <p:spPr>
          <a:xfrm>
            <a:off x="2675890" y="3405505"/>
            <a:ext cx="6840000" cy="1440000"/>
          </a:xfrm>
          <a:prstGeom prst="rect">
            <a:avLst/>
          </a:prstGeom>
          <a:noFill/>
        </p:spPr>
        <p:txBody>
          <a:bodyPr wrap="square" rtlCol="0" anchor="ctr" anchorCtr="0">
            <a:spAutoFit/>
          </a:bodyPr>
          <a:p>
            <a:pPr>
              <a:lnSpc>
                <a:spcPct val="150000"/>
              </a:lnSpc>
            </a:pPr>
            <a:r>
              <a:rPr lang="zh-CN" altLang="en-US" sz="2000" b="1" kern="0" noProof="0" dirty="0" smtClean="0">
                <a:ln>
                  <a:noFill/>
                </a:ln>
                <a:effectLst/>
                <a:uLnTx/>
                <a:uFillTx/>
                <a:latin typeface="+mj-lt"/>
                <a:ea typeface="宋体" panose="02010600030101010101" pitchFamily="2" charset="-122"/>
                <a:cs typeface="+mj-cs"/>
                <a:sym typeface="+mn-ea"/>
              </a:rPr>
              <a:t>管理是一种社会现象，它作为人类社会的一种实践活动，是随着人类社会的出现而产生，并随着人类社会管理实践的发展而不断发展的，同时管理思想也随之产生和发展。</a:t>
            </a:r>
            <a:endParaRPr lang="zh-CN" altLang="en-US" sz="2000" b="1" kern="0" noProof="0" dirty="0" smtClean="0">
              <a:ln>
                <a:noFill/>
              </a:ln>
              <a:effectLst/>
              <a:uLnTx/>
              <a:uFillTx/>
              <a:latin typeface="+mj-lt"/>
              <a:ea typeface="宋体" panose="02010600030101010101" pitchFamily="2" charset="-122"/>
              <a:cs typeface="+mj-cs"/>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idx="4294967295"/>
          </p:nvPr>
        </p:nvSpPr>
        <p:spPr>
          <a:xfrm>
            <a:off x="1684655" y="523875"/>
            <a:ext cx="10507345" cy="705485"/>
          </a:xfrm>
        </p:spPr>
        <p:txBody>
          <a:bodyPr anchor="b" anchorCtr="0"/>
          <a:p>
            <a:r>
              <a:rPr lang="zh-CN" altLang="en-US"/>
              <a:t>二、管理的职能</a:t>
            </a:r>
            <a:endParaRPr lang="zh-CN" altLang="en-US"/>
          </a:p>
        </p:txBody>
      </p:sp>
      <p:pic>
        <p:nvPicPr>
          <p:cNvPr id="2" name="图片 1" descr="图片1"/>
          <p:cNvPicPr>
            <a:picLocks noChangeAspect="1"/>
          </p:cNvPicPr>
          <p:nvPr>
            <p:custDataLst>
              <p:tags r:id="rId1"/>
            </p:custDataLst>
          </p:nvPr>
        </p:nvPicPr>
        <p:blipFill>
          <a:blip r:embed="rId2"/>
          <a:stretch>
            <a:fillRect/>
          </a:stretch>
        </p:blipFill>
        <p:spPr>
          <a:xfrm>
            <a:off x="1020445" y="1336675"/>
            <a:ext cx="2421255" cy="5118100"/>
          </a:xfrm>
          <a:prstGeom prst="rect">
            <a:avLst/>
          </a:prstGeom>
        </p:spPr>
      </p:pic>
      <p:cxnSp>
        <p:nvCxnSpPr>
          <p:cNvPr id="82" name="肘形连接符 81"/>
          <p:cNvCxnSpPr>
            <a:stCxn id="75" idx="3"/>
          </p:cNvCxnSpPr>
          <p:nvPr>
            <p:custDataLst>
              <p:tags r:id="rId3"/>
            </p:custDataLst>
          </p:nvPr>
        </p:nvCxnSpPr>
        <p:spPr>
          <a:xfrm>
            <a:off x="5662930" y="3888740"/>
            <a:ext cx="5832000" cy="252000"/>
          </a:xfrm>
          <a:prstGeom prst="bentConnector3">
            <a:avLst>
              <a:gd name="adj1" fmla="val 5615"/>
            </a:avLst>
          </a:prstGeom>
          <a:ln w="25400">
            <a:solidFill>
              <a:srgbClr val="6963ED"/>
            </a:solidFill>
            <a:prstDash val="dash"/>
            <a:tailEnd type="oval"/>
          </a:ln>
        </p:spPr>
        <p:style>
          <a:lnRef idx="1">
            <a:srgbClr val="6963ED"/>
          </a:lnRef>
          <a:fillRef idx="0">
            <a:srgbClr val="6963ED"/>
          </a:fillRef>
          <a:effectRef idx="0">
            <a:srgbClr val="6963ED"/>
          </a:effectRef>
          <a:fontRef idx="minor">
            <a:srgbClr val="000000"/>
          </a:fontRef>
        </p:style>
      </p:cxnSp>
      <p:cxnSp>
        <p:nvCxnSpPr>
          <p:cNvPr id="81" name="肘形连接符 80"/>
          <p:cNvCxnSpPr>
            <a:stCxn id="74" idx="3"/>
          </p:cNvCxnSpPr>
          <p:nvPr>
            <p:custDataLst>
              <p:tags r:id="rId4"/>
            </p:custDataLst>
          </p:nvPr>
        </p:nvCxnSpPr>
        <p:spPr>
          <a:xfrm>
            <a:off x="5215890" y="2139315"/>
            <a:ext cx="6264000" cy="252000"/>
          </a:xfrm>
          <a:prstGeom prst="bentConnector3">
            <a:avLst>
              <a:gd name="adj1" fmla="val 5330"/>
            </a:avLst>
          </a:prstGeom>
          <a:ln w="25400">
            <a:solidFill>
              <a:schemeClr val="accent4"/>
            </a:solidFill>
            <a:prstDash val="dash"/>
            <a:tailEnd type="oval"/>
          </a:ln>
        </p:spPr>
        <p:style>
          <a:lnRef idx="1">
            <a:srgbClr val="6963ED"/>
          </a:lnRef>
          <a:fillRef idx="0">
            <a:srgbClr val="6963ED"/>
          </a:fillRef>
          <a:effectRef idx="0">
            <a:srgbClr val="6963ED"/>
          </a:effectRef>
          <a:fontRef idx="minor">
            <a:srgbClr val="000000"/>
          </a:fontRef>
        </p:style>
      </p:cxnSp>
      <p:sp>
        <p:nvSpPr>
          <p:cNvPr id="75" name="圆角矩形 74"/>
          <p:cNvSpPr/>
          <p:nvPr>
            <p:custDataLst>
              <p:tags r:id="rId5"/>
            </p:custDataLst>
          </p:nvPr>
        </p:nvSpPr>
        <p:spPr>
          <a:xfrm>
            <a:off x="3862706" y="3618718"/>
            <a:ext cx="1800000" cy="540000"/>
          </a:xfrm>
          <a:prstGeom prst="roundRect">
            <a:avLst>
              <a:gd name="adj" fmla="val 50000"/>
            </a:avLst>
          </a:prstGeom>
          <a:solidFill>
            <a:srgbClr val="6963ED"/>
          </a:solidFill>
          <a:ln>
            <a:noFill/>
          </a:ln>
          <a:effectLst>
            <a:outerShdw blurRad="50800" dist="38100" dir="18900000" algn="bl"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sp>
        <p:nvSpPr>
          <p:cNvPr id="79" name="圆角矩形 78"/>
          <p:cNvSpPr/>
          <p:nvPr>
            <p:custDataLst>
              <p:tags r:id="rId6"/>
            </p:custDataLst>
          </p:nvPr>
        </p:nvSpPr>
        <p:spPr>
          <a:xfrm>
            <a:off x="3438526" y="5345430"/>
            <a:ext cx="1800000" cy="540000"/>
          </a:xfrm>
          <a:prstGeom prst="roundRect">
            <a:avLst>
              <a:gd name="adj" fmla="val 50000"/>
            </a:avLst>
          </a:prstGeom>
          <a:solidFill>
            <a:srgbClr val="8DD809"/>
          </a:solidFill>
          <a:ln>
            <a:noFill/>
          </a:ln>
          <a:effectLst>
            <a:outerShdw blurRad="50800" dist="38100" dir="18900000" algn="bl"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sp>
        <p:nvSpPr>
          <p:cNvPr id="74" name="圆角矩形 73"/>
          <p:cNvSpPr/>
          <p:nvPr>
            <p:custDataLst>
              <p:tags r:id="rId7"/>
            </p:custDataLst>
          </p:nvPr>
        </p:nvSpPr>
        <p:spPr>
          <a:xfrm>
            <a:off x="3415810" y="1869542"/>
            <a:ext cx="1800000" cy="540000"/>
          </a:xfrm>
          <a:prstGeom prst="roundRect">
            <a:avLst>
              <a:gd name="adj" fmla="val 50000"/>
            </a:avLst>
          </a:prstGeom>
          <a:solidFill>
            <a:schemeClr val="accent4"/>
          </a:solidFill>
          <a:ln>
            <a:noFill/>
          </a:ln>
          <a:effectLst>
            <a:outerShdw blurRad="50800" dist="38100" dir="18900000" algn="bl"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sp>
        <p:nvSpPr>
          <p:cNvPr id="5" name="椭圆 4"/>
          <p:cNvSpPr/>
          <p:nvPr>
            <p:custDataLst>
              <p:tags r:id="rId8"/>
            </p:custDataLst>
          </p:nvPr>
        </p:nvSpPr>
        <p:spPr>
          <a:xfrm>
            <a:off x="2993390" y="3528672"/>
            <a:ext cx="720090" cy="720090"/>
          </a:xfrm>
          <a:prstGeom prst="ellipse">
            <a:avLst/>
          </a:prstGeom>
          <a:solidFill>
            <a:srgbClr val="6963ED">
              <a:lumMod val="40000"/>
              <a:lumOff val="60000"/>
            </a:srgbClr>
          </a:solidFill>
          <a:ln>
            <a:noFill/>
          </a:ln>
          <a:effectLst>
            <a:outerShdw blurRad="63500" sx="102000" sy="102000" algn="ctr"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sp>
        <p:nvSpPr>
          <p:cNvPr id="10" name="椭圆 9"/>
          <p:cNvSpPr/>
          <p:nvPr>
            <p:custDataLst>
              <p:tags r:id="rId9"/>
            </p:custDataLst>
          </p:nvPr>
        </p:nvSpPr>
        <p:spPr>
          <a:xfrm>
            <a:off x="2578100" y="5247323"/>
            <a:ext cx="720090" cy="720090"/>
          </a:xfrm>
          <a:prstGeom prst="ellipse">
            <a:avLst/>
          </a:prstGeom>
          <a:solidFill>
            <a:srgbClr val="8DD809">
              <a:lumMod val="40000"/>
              <a:lumOff val="60000"/>
            </a:srgbClr>
          </a:solidFill>
          <a:ln>
            <a:noFill/>
          </a:ln>
          <a:effectLst>
            <a:outerShdw blurRad="63500" sx="102000" sy="102000" algn="ctr"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sp>
        <p:nvSpPr>
          <p:cNvPr id="3" name="椭圆 2"/>
          <p:cNvSpPr/>
          <p:nvPr>
            <p:custDataLst>
              <p:tags r:id="rId10"/>
            </p:custDataLst>
          </p:nvPr>
        </p:nvSpPr>
        <p:spPr>
          <a:xfrm>
            <a:off x="2578100" y="1779497"/>
            <a:ext cx="720090" cy="720090"/>
          </a:xfrm>
          <a:prstGeom prst="ellipse">
            <a:avLst/>
          </a:prstGeom>
          <a:solidFill>
            <a:schemeClr val="accent4">
              <a:lumMod val="20000"/>
              <a:lumOff val="80000"/>
            </a:schemeClr>
          </a:solidFill>
          <a:ln>
            <a:noFill/>
          </a:ln>
          <a:effectLst>
            <a:outerShdw blurRad="63500" sx="102000" sy="102000" algn="ctr"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pic>
        <p:nvPicPr>
          <p:cNvPr id="4" name="图片 3" descr="31393935333132383b31393939333838353bb4b4d2e2"/>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2794000" y="1995397"/>
            <a:ext cx="288290" cy="288290"/>
          </a:xfrm>
          <a:prstGeom prst="rect">
            <a:avLst/>
          </a:prstGeom>
        </p:spPr>
      </p:pic>
      <p:pic>
        <p:nvPicPr>
          <p:cNvPr id="72" name="图片 71" descr="31393935333132383b31393939333930323bc8d5b3ccbcc6bbae"/>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3209290" y="3744572"/>
            <a:ext cx="288290" cy="288290"/>
          </a:xfrm>
          <a:prstGeom prst="rect">
            <a:avLst/>
          </a:prstGeom>
        </p:spPr>
      </p:pic>
      <p:pic>
        <p:nvPicPr>
          <p:cNvPr id="73" name="图片 72" descr="31393935333132383b31393939333930343bccd8cae2c8d5d7d3"/>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2794000" y="5463223"/>
            <a:ext cx="288290" cy="288290"/>
          </a:xfrm>
          <a:prstGeom prst="rect">
            <a:avLst/>
          </a:prstGeom>
        </p:spPr>
      </p:pic>
      <p:sp>
        <p:nvSpPr>
          <p:cNvPr id="13" name="文本框 12"/>
          <p:cNvSpPr txBox="1"/>
          <p:nvPr>
            <p:custDataLst>
              <p:tags r:id="rId20"/>
            </p:custDataLst>
          </p:nvPr>
        </p:nvSpPr>
        <p:spPr>
          <a:xfrm>
            <a:off x="3559810" y="1959542"/>
            <a:ext cx="1512000" cy="360000"/>
          </a:xfrm>
          <a:prstGeom prst="rect">
            <a:avLst/>
          </a:prstGeom>
          <a:noFill/>
        </p:spPr>
        <p:txBody>
          <a:bodyPr wrap="square" bIns="0" rtlCol="0" anchor="ctr" anchorCtr="0">
            <a:noAutofit/>
            <a:scene3d>
              <a:camera prst="orthographicFront"/>
              <a:lightRig rig="threePt" dir="t"/>
            </a:scene3d>
          </a:bodyPr>
          <a:p>
            <a:pPr algn="ctr">
              <a:lnSpc>
                <a:spcPct val="100000"/>
              </a:lnSpc>
            </a:pPr>
            <a:r>
              <a:rPr lang="zh-CN" altLang="en-US" sz="2000">
                <a:solidFill>
                  <a:srgbClr val="FFFFFF"/>
                </a:solidFill>
                <a:effectLst/>
                <a:uFillTx/>
                <a:latin typeface="微软雅黑" panose="020B0503020204020204" charset="-122"/>
                <a:ea typeface="Microsoft YaHei Regular" panose="020B0503020204020204" charset="-122"/>
              </a:rPr>
              <a:t>（一）计划</a:t>
            </a:r>
            <a:endParaRPr lang="zh-CN" altLang="en-US" sz="2000">
              <a:solidFill>
                <a:srgbClr val="FFFFFF"/>
              </a:solidFill>
              <a:effectLst/>
              <a:uFillTx/>
              <a:latin typeface="微软雅黑" panose="020B0503020204020204" charset="-122"/>
              <a:ea typeface="Microsoft YaHei Regular" panose="020B0503020204020204" charset="-122"/>
            </a:endParaRPr>
          </a:p>
        </p:txBody>
      </p:sp>
      <p:sp>
        <p:nvSpPr>
          <p:cNvPr id="14" name="文本框 13"/>
          <p:cNvSpPr txBox="1"/>
          <p:nvPr>
            <p:custDataLst>
              <p:tags r:id="rId21"/>
            </p:custDataLst>
          </p:nvPr>
        </p:nvSpPr>
        <p:spPr>
          <a:xfrm>
            <a:off x="5571490" y="1306195"/>
            <a:ext cx="5939790" cy="1069340"/>
          </a:xfrm>
          <a:prstGeom prst="rect">
            <a:avLst/>
          </a:prstGeom>
          <a:noFill/>
        </p:spPr>
        <p:txBody>
          <a:bodyPr wrap="square" rtlCol="0" anchor="b" anchorCtr="0">
            <a:noAutofit/>
            <a:scene3d>
              <a:camera prst="orthographicFront"/>
              <a:lightRig rig="threePt" dir="t"/>
            </a:scene3d>
          </a:bodyPr>
          <a:p>
            <a:pPr algn="l" fontAlgn="auto">
              <a:lnSpc>
                <a:spcPct val="130000"/>
              </a:lnSpc>
              <a:spcAft>
                <a:spcPts val="1000"/>
              </a:spcAft>
            </a:pPr>
            <a:r>
              <a:rPr lang="zh-CN" altLang="en-US" sz="1700" dirty="0">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sym typeface="+mn-ea"/>
              </a:rPr>
              <a:t>计划是指管理者为组织确定目标并为实现此目标而提出的途径、方法和步骤的管理活动。计划工作主要解决“你想完成什么”和“怎样完成这个任务”的问题。</a:t>
            </a:r>
            <a:endParaRPr lang="zh-CN" altLang="en-US" sz="1700" dirty="0">
              <a:solidFill>
                <a:schemeClr val="tx1">
                  <a:lumMod val="85000"/>
                  <a:lumOff val="15000"/>
                </a:schemeClr>
              </a:solidFill>
              <a:effectLst/>
              <a:uFillTx/>
              <a:latin typeface="Microsoft YaHei Regular" panose="020B0503020204020204" charset="-122"/>
              <a:ea typeface="Microsoft YaHei Regular" panose="020B0503020204020204" charset="-122"/>
              <a:cs typeface="Microsoft YaHei Regular" panose="020B0503020204020204" charset="-122"/>
              <a:sym typeface="+mn-ea"/>
            </a:endParaRPr>
          </a:p>
        </p:txBody>
      </p:sp>
      <p:sp>
        <p:nvSpPr>
          <p:cNvPr id="15" name="文本框 14"/>
          <p:cNvSpPr txBox="1"/>
          <p:nvPr>
            <p:custDataLst>
              <p:tags r:id="rId22"/>
            </p:custDataLst>
          </p:nvPr>
        </p:nvSpPr>
        <p:spPr>
          <a:xfrm>
            <a:off x="3891598" y="3708718"/>
            <a:ext cx="1512000" cy="360000"/>
          </a:xfrm>
          <a:prstGeom prst="rect">
            <a:avLst/>
          </a:prstGeom>
          <a:noFill/>
        </p:spPr>
        <p:txBody>
          <a:bodyPr wrap="square" bIns="0" rtlCol="0">
            <a:noAutofit/>
            <a:scene3d>
              <a:camera prst="orthographicFront"/>
              <a:lightRig rig="threePt" dir="t"/>
            </a:scene3d>
          </a:bodyPr>
          <a:p>
            <a:pPr algn="ctr"/>
            <a:r>
              <a:rPr lang="zh-CN" altLang="en-US" sz="2000">
                <a:solidFill>
                  <a:srgbClr val="FFFFFF"/>
                </a:solidFill>
                <a:effectLst/>
                <a:uFillTx/>
                <a:latin typeface="微软雅黑" panose="020B0503020204020204" charset="-122"/>
                <a:ea typeface="Microsoft YaHei Regular" panose="020B0503020204020204" charset="-122"/>
              </a:rPr>
              <a:t>（二）组织</a:t>
            </a:r>
            <a:endParaRPr lang="zh-CN" altLang="en-US" sz="2000">
              <a:solidFill>
                <a:srgbClr val="FFFFFF"/>
              </a:solidFill>
              <a:effectLst/>
              <a:uFillTx/>
              <a:latin typeface="微软雅黑" panose="020B0503020204020204" charset="-122"/>
              <a:ea typeface="Microsoft YaHei Regular" panose="020B0503020204020204" charset="-122"/>
            </a:endParaRPr>
          </a:p>
        </p:txBody>
      </p:sp>
      <p:sp>
        <p:nvSpPr>
          <p:cNvPr id="19" name="文本框 18"/>
          <p:cNvSpPr txBox="1"/>
          <p:nvPr>
            <p:custDataLst>
              <p:tags r:id="rId23"/>
            </p:custDataLst>
          </p:nvPr>
        </p:nvSpPr>
        <p:spPr>
          <a:xfrm>
            <a:off x="3467418" y="5393690"/>
            <a:ext cx="1512000" cy="360000"/>
          </a:xfrm>
          <a:prstGeom prst="rect">
            <a:avLst/>
          </a:prstGeom>
          <a:noFill/>
        </p:spPr>
        <p:txBody>
          <a:bodyPr wrap="square" bIns="0" rtlCol="0">
            <a:noAutofit/>
            <a:scene3d>
              <a:camera prst="orthographicFront"/>
              <a:lightRig rig="threePt" dir="t"/>
            </a:scene3d>
          </a:bodyPr>
          <a:p>
            <a:pPr algn="ctr"/>
            <a:r>
              <a:rPr lang="zh-CN" altLang="en-US" sz="2000">
                <a:solidFill>
                  <a:srgbClr val="FFFFFF"/>
                </a:solidFill>
                <a:effectLst/>
                <a:uFillTx/>
                <a:latin typeface="微软雅黑" panose="020B0503020204020204" charset="-122"/>
                <a:ea typeface="Microsoft YaHei Regular" panose="020B0503020204020204" charset="-122"/>
              </a:rPr>
              <a:t>（三）领导</a:t>
            </a:r>
            <a:endParaRPr lang="zh-CN" altLang="en-US" sz="2000">
              <a:solidFill>
                <a:srgbClr val="FFFFFF"/>
              </a:solidFill>
              <a:effectLst/>
              <a:uFillTx/>
              <a:latin typeface="微软雅黑" panose="020B0503020204020204" charset="-122"/>
              <a:ea typeface="Microsoft YaHei Regular" panose="020B0503020204020204" charset="-122"/>
            </a:endParaRPr>
          </a:p>
        </p:txBody>
      </p:sp>
      <p:sp>
        <p:nvSpPr>
          <p:cNvPr id="20" name="文本框 19"/>
          <p:cNvSpPr txBox="1"/>
          <p:nvPr>
            <p:custDataLst>
              <p:tags r:id="rId24"/>
            </p:custDataLst>
          </p:nvPr>
        </p:nvSpPr>
        <p:spPr>
          <a:xfrm>
            <a:off x="6009640" y="2838450"/>
            <a:ext cx="5600700" cy="1278255"/>
          </a:xfrm>
          <a:prstGeom prst="rect">
            <a:avLst/>
          </a:prstGeom>
          <a:noFill/>
        </p:spPr>
        <p:txBody>
          <a:bodyPr wrap="square" rtlCol="0" anchor="b" anchorCtr="0">
            <a:noAutofit/>
            <a:scene3d>
              <a:camera prst="orthographicFront"/>
              <a:lightRig rig="threePt" dir="t"/>
            </a:scene3d>
          </a:bodyPr>
          <a:p>
            <a:pPr lvl="0" algn="l">
              <a:lnSpc>
                <a:spcPct val="130000"/>
              </a:lnSpc>
              <a:spcAft>
                <a:spcPts val="1000"/>
              </a:spcAft>
              <a:buClrTx/>
              <a:buSzTx/>
              <a:buFontTx/>
            </a:pPr>
            <a:r>
              <a:rPr lang="zh-CN" altLang="en-US" sz="1700">
                <a:solidFill>
                  <a:schemeClr val="tx1">
                    <a:lumMod val="85000"/>
                    <a:lumOff val="15000"/>
                  </a:schemeClr>
                </a:solidFill>
                <a:effectLst/>
                <a:uFillTx/>
                <a:latin typeface="Microsoft YaHei Regular" panose="020B0503020204020204" charset="-122"/>
                <a:ea typeface="Microsoft YaHei Regular" panose="020B0503020204020204" charset="-122"/>
                <a:sym typeface="+mn-ea"/>
              </a:rPr>
              <a:t>组织是为了确保制订的计划能顺利实现。管理者要建立组织机构体系，确定各成员的职责范围，并协调相互关系，将组织内部各个要素联结成一个有机整体，使组织成员和谐一致地去实现共同目标。组织是实现目标的有力手段。</a:t>
            </a:r>
            <a:endParaRPr lang="zh-CN" altLang="en-US" sz="1700">
              <a:solidFill>
                <a:schemeClr val="tx1">
                  <a:lumMod val="85000"/>
                  <a:lumOff val="15000"/>
                </a:schemeClr>
              </a:solidFill>
              <a:effectLst/>
              <a:uFillTx/>
              <a:latin typeface="Microsoft YaHei Regular" panose="020B0503020204020204" charset="-122"/>
              <a:ea typeface="Microsoft YaHei Regular" panose="020B0503020204020204" charset="-122"/>
              <a:sym typeface="+mn-ea"/>
            </a:endParaRPr>
          </a:p>
        </p:txBody>
      </p:sp>
      <p:sp>
        <p:nvSpPr>
          <p:cNvPr id="24" name="文本框 23"/>
          <p:cNvSpPr txBox="1"/>
          <p:nvPr>
            <p:custDataLst>
              <p:tags r:id="rId25"/>
            </p:custDataLst>
          </p:nvPr>
        </p:nvSpPr>
        <p:spPr>
          <a:xfrm>
            <a:off x="5594985" y="5133340"/>
            <a:ext cx="5471795" cy="705485"/>
          </a:xfrm>
          <a:prstGeom prst="rect">
            <a:avLst/>
          </a:prstGeom>
          <a:noFill/>
        </p:spPr>
        <p:txBody>
          <a:bodyPr wrap="square" rtlCol="0" anchor="b" anchorCtr="0">
            <a:noAutofit/>
            <a:scene3d>
              <a:camera prst="orthographicFront"/>
              <a:lightRig rig="threePt" dir="t"/>
            </a:scene3d>
          </a:bodyPr>
          <a:p>
            <a:pPr lvl="0" algn="l">
              <a:lnSpc>
                <a:spcPct val="130000"/>
              </a:lnSpc>
              <a:spcAft>
                <a:spcPts val="1000"/>
              </a:spcAft>
              <a:buClrTx/>
              <a:buSzTx/>
              <a:buFontTx/>
            </a:pPr>
            <a:r>
              <a:rPr lang="zh-CN" altLang="en-US" sz="1700">
                <a:solidFill>
                  <a:schemeClr val="tx1">
                    <a:lumMod val="85000"/>
                    <a:lumOff val="15000"/>
                  </a:schemeClr>
                </a:solidFill>
                <a:effectLst/>
                <a:uFillTx/>
                <a:latin typeface="Microsoft YaHei Regular" panose="020B0503020204020204" charset="-122"/>
                <a:ea typeface="Microsoft YaHei Regular" panose="020B0503020204020204" charset="-122"/>
                <a:sym typeface="+mn-ea"/>
              </a:rPr>
              <a:t>领导是一个通过榜样、才能、信息和个人交流技巧来引导和影响他人以达到预定目标的过程。组织目标的实现。</a:t>
            </a:r>
            <a:endParaRPr lang="zh-CN" altLang="en-US" sz="1700">
              <a:solidFill>
                <a:schemeClr val="tx1">
                  <a:lumMod val="85000"/>
                  <a:lumOff val="15000"/>
                </a:schemeClr>
              </a:solidFill>
              <a:effectLst/>
              <a:uFillTx/>
              <a:latin typeface="Microsoft YaHei Regular" panose="020B0503020204020204" charset="-122"/>
              <a:ea typeface="Microsoft YaHei Regular" panose="020B0503020204020204" charset="-122"/>
              <a:sym typeface="+mn-ea"/>
            </a:endParaRPr>
          </a:p>
        </p:txBody>
      </p:sp>
      <p:grpSp>
        <p:nvGrpSpPr>
          <p:cNvPr id="11" name="组合 10"/>
          <p:cNvGrpSpPr/>
          <p:nvPr/>
        </p:nvGrpSpPr>
        <p:grpSpPr>
          <a:xfrm>
            <a:off x="261620" y="2968625"/>
            <a:ext cx="2303780" cy="1907540"/>
            <a:chOff x="572" y="6756"/>
            <a:chExt cx="3628" cy="3004"/>
          </a:xfrm>
        </p:grpSpPr>
        <p:sp>
          <p:nvSpPr>
            <p:cNvPr id="6" name="同侧圆角矩形 5"/>
            <p:cNvSpPr/>
            <p:nvPr/>
          </p:nvSpPr>
          <p:spPr>
            <a:xfrm rot="5400000">
              <a:off x="969" y="6529"/>
              <a:ext cx="2835" cy="3458"/>
            </a:xfrm>
            <a:prstGeom prst="round2SameRect">
              <a:avLst>
                <a:gd name="adj1" fmla="val 50000"/>
                <a:gd name="adj2" fmla="val 0"/>
              </a:avLst>
            </a:prstGeom>
            <a:solidFill>
              <a:srgbClr val="8F7F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同侧圆角矩形 6"/>
            <p:cNvSpPr/>
            <p:nvPr/>
          </p:nvSpPr>
          <p:spPr>
            <a:xfrm rot="5400000">
              <a:off x="884" y="6444"/>
              <a:ext cx="3005" cy="3628"/>
            </a:xfrm>
            <a:prstGeom prst="round2SameRect">
              <a:avLst>
                <a:gd name="adj1" fmla="val 50000"/>
                <a:gd name="adj2" fmla="val 0"/>
              </a:avLst>
            </a:prstGeom>
            <a:noFill/>
            <a:ln w="25400">
              <a:solidFill>
                <a:srgbClr val="8F7FF0"/>
              </a:solidFill>
              <a:prstDash val="lg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 name="组合 8"/>
            <p:cNvGrpSpPr/>
            <p:nvPr/>
          </p:nvGrpSpPr>
          <p:grpSpPr>
            <a:xfrm>
              <a:off x="1752" y="7358"/>
              <a:ext cx="1800" cy="1800"/>
              <a:chOff x="1572" y="5521"/>
              <a:chExt cx="1800" cy="1800"/>
            </a:xfrm>
          </p:grpSpPr>
          <p:sp>
            <p:nvSpPr>
              <p:cNvPr id="8" name="椭圆 7"/>
              <p:cNvSpPr/>
              <p:nvPr>
                <p:custDataLst>
                  <p:tags r:id="rId26"/>
                </p:custDataLst>
              </p:nvPr>
            </p:nvSpPr>
            <p:spPr>
              <a:xfrm>
                <a:off x="1572" y="5521"/>
                <a:ext cx="1800" cy="1800"/>
              </a:xfrm>
              <a:prstGeom prst="ellipse">
                <a:avLst/>
              </a:prstGeom>
              <a:solidFill>
                <a:srgbClr val="FFFFFF"/>
              </a:solidFill>
              <a:ln>
                <a:noFill/>
              </a:ln>
              <a:effectLst>
                <a:outerShdw blurRad="63500" sx="102000" sy="102000" algn="ctr" rotWithShape="0">
                  <a:srgbClr val="FFFFFF">
                    <a:lumMod val="8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pic>
            <p:nvPicPr>
              <p:cNvPr id="90" name="图片 89" descr="31393935333132383b31393939333930313bbcbccaf5b1a8b1ed"/>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1864" y="5813"/>
                <a:ext cx="1215" cy="1215"/>
              </a:xfrm>
              <a:prstGeom prst="rect">
                <a:avLst/>
              </a:prstGeom>
            </p:spPr>
          </p:pic>
        </p:grpSp>
      </p:grpSp>
      <p:cxnSp>
        <p:nvCxnSpPr>
          <p:cNvPr id="16" name="肘形连接符 15"/>
          <p:cNvCxnSpPr>
            <a:stCxn id="79" idx="3"/>
          </p:cNvCxnSpPr>
          <p:nvPr>
            <p:custDataLst>
              <p:tags r:id="rId30"/>
            </p:custDataLst>
          </p:nvPr>
        </p:nvCxnSpPr>
        <p:spPr>
          <a:xfrm>
            <a:off x="5238750" y="5615305"/>
            <a:ext cx="5879465" cy="252000"/>
          </a:xfrm>
          <a:prstGeom prst="bentConnector3">
            <a:avLst>
              <a:gd name="adj1" fmla="val 5454"/>
            </a:avLst>
          </a:prstGeom>
          <a:ln w="25400">
            <a:solidFill>
              <a:srgbClr val="8DD809"/>
            </a:solidFill>
            <a:prstDash val="dash"/>
            <a:tailEnd type="oval"/>
          </a:ln>
        </p:spPr>
        <p:style>
          <a:lnRef idx="1">
            <a:srgbClr val="6963ED"/>
          </a:lnRef>
          <a:fillRef idx="0">
            <a:srgbClr val="6963ED"/>
          </a:fillRef>
          <a:effectRef idx="0">
            <a:srgbClr val="6963ED"/>
          </a:effectRef>
          <a:fontRef idx="minor">
            <a:srgbClr val="000000"/>
          </a:fontRef>
        </p:style>
      </p:cxnSp>
    </p:spTree>
    <p:custDataLst>
      <p:tags r:id="rId3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idx="4294967295"/>
          </p:nvPr>
        </p:nvSpPr>
        <p:spPr>
          <a:xfrm>
            <a:off x="1684655" y="695960"/>
            <a:ext cx="10507345" cy="705485"/>
          </a:xfrm>
        </p:spPr>
        <p:txBody>
          <a:bodyPr anchor="b" anchorCtr="0"/>
          <a:p>
            <a:r>
              <a:rPr lang="zh-CN" altLang="en-US"/>
              <a:t>二、管理的职能</a:t>
            </a:r>
            <a:endParaRPr lang="zh-CN" altLang="en-US"/>
          </a:p>
        </p:txBody>
      </p:sp>
      <p:pic>
        <p:nvPicPr>
          <p:cNvPr id="2" name="图片 1" descr="图片1"/>
          <p:cNvPicPr>
            <a:picLocks noChangeAspect="1"/>
          </p:cNvPicPr>
          <p:nvPr>
            <p:custDataLst>
              <p:tags r:id="rId1"/>
            </p:custDataLst>
          </p:nvPr>
        </p:nvPicPr>
        <p:blipFill>
          <a:blip r:embed="rId2"/>
          <a:stretch>
            <a:fillRect/>
          </a:stretch>
        </p:blipFill>
        <p:spPr>
          <a:xfrm>
            <a:off x="1189355" y="1336675"/>
            <a:ext cx="2421255" cy="5118100"/>
          </a:xfrm>
          <a:prstGeom prst="rect">
            <a:avLst/>
          </a:prstGeom>
        </p:spPr>
      </p:pic>
      <p:cxnSp>
        <p:nvCxnSpPr>
          <p:cNvPr id="81" name="肘形连接符 80"/>
          <p:cNvCxnSpPr>
            <a:stCxn id="74" idx="3"/>
          </p:cNvCxnSpPr>
          <p:nvPr>
            <p:custDataLst>
              <p:tags r:id="rId3"/>
            </p:custDataLst>
          </p:nvPr>
        </p:nvCxnSpPr>
        <p:spPr>
          <a:xfrm>
            <a:off x="5855970" y="3221990"/>
            <a:ext cx="5940000" cy="252000"/>
          </a:xfrm>
          <a:prstGeom prst="bentConnector3">
            <a:avLst>
              <a:gd name="adj1" fmla="val 5330"/>
            </a:avLst>
          </a:prstGeom>
          <a:ln w="25400">
            <a:solidFill>
              <a:schemeClr val="accent4"/>
            </a:solidFill>
            <a:prstDash val="dash"/>
            <a:tailEnd type="oval"/>
          </a:ln>
        </p:spPr>
        <p:style>
          <a:lnRef idx="1">
            <a:srgbClr val="6963ED"/>
          </a:lnRef>
          <a:fillRef idx="0">
            <a:srgbClr val="6963ED"/>
          </a:fillRef>
          <a:effectRef idx="0">
            <a:srgbClr val="6963ED"/>
          </a:effectRef>
          <a:fontRef idx="minor">
            <a:srgbClr val="000000"/>
          </a:fontRef>
        </p:style>
      </p:cxnSp>
      <p:sp>
        <p:nvSpPr>
          <p:cNvPr id="79" name="圆角矩形 78"/>
          <p:cNvSpPr/>
          <p:nvPr>
            <p:custDataLst>
              <p:tags r:id="rId4"/>
            </p:custDataLst>
          </p:nvPr>
        </p:nvSpPr>
        <p:spPr>
          <a:xfrm>
            <a:off x="3847928" y="4773465"/>
            <a:ext cx="1800000" cy="540000"/>
          </a:xfrm>
          <a:prstGeom prst="roundRect">
            <a:avLst>
              <a:gd name="adj" fmla="val 50000"/>
            </a:avLst>
          </a:prstGeom>
          <a:solidFill>
            <a:srgbClr val="8DD809"/>
          </a:solidFill>
          <a:ln>
            <a:noFill/>
          </a:ln>
          <a:effectLst>
            <a:outerShdw blurRad="50800" dist="38100" dir="18900000" algn="bl"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sp>
        <p:nvSpPr>
          <p:cNvPr id="74" name="圆角矩形 73"/>
          <p:cNvSpPr/>
          <p:nvPr>
            <p:custDataLst>
              <p:tags r:id="rId5"/>
            </p:custDataLst>
          </p:nvPr>
        </p:nvSpPr>
        <p:spPr>
          <a:xfrm>
            <a:off x="4055890" y="2952217"/>
            <a:ext cx="1800000" cy="540000"/>
          </a:xfrm>
          <a:prstGeom prst="roundRect">
            <a:avLst>
              <a:gd name="adj" fmla="val 50000"/>
            </a:avLst>
          </a:prstGeom>
          <a:solidFill>
            <a:schemeClr val="accent4"/>
          </a:solidFill>
          <a:ln>
            <a:noFill/>
          </a:ln>
          <a:effectLst>
            <a:outerShdw blurRad="50800" dist="38100" dir="18900000" algn="bl"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sp>
        <p:nvSpPr>
          <p:cNvPr id="10" name="椭圆 9"/>
          <p:cNvSpPr/>
          <p:nvPr>
            <p:custDataLst>
              <p:tags r:id="rId6"/>
            </p:custDataLst>
          </p:nvPr>
        </p:nvSpPr>
        <p:spPr>
          <a:xfrm>
            <a:off x="3006090" y="4683420"/>
            <a:ext cx="720090" cy="720090"/>
          </a:xfrm>
          <a:prstGeom prst="ellipse">
            <a:avLst/>
          </a:prstGeom>
          <a:solidFill>
            <a:srgbClr val="8DD809">
              <a:lumMod val="40000"/>
              <a:lumOff val="60000"/>
            </a:srgbClr>
          </a:solidFill>
          <a:ln>
            <a:noFill/>
          </a:ln>
          <a:effectLst>
            <a:outerShdw blurRad="63500" sx="102000" sy="102000" algn="ctr"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sp>
        <p:nvSpPr>
          <p:cNvPr id="3" name="椭圆 2"/>
          <p:cNvSpPr/>
          <p:nvPr>
            <p:custDataLst>
              <p:tags r:id="rId7"/>
            </p:custDataLst>
          </p:nvPr>
        </p:nvSpPr>
        <p:spPr>
          <a:xfrm>
            <a:off x="3218180" y="2862172"/>
            <a:ext cx="720090" cy="720090"/>
          </a:xfrm>
          <a:prstGeom prst="ellipse">
            <a:avLst/>
          </a:prstGeom>
          <a:solidFill>
            <a:schemeClr val="accent4">
              <a:lumMod val="20000"/>
              <a:lumOff val="80000"/>
            </a:schemeClr>
          </a:solidFill>
          <a:ln>
            <a:noFill/>
          </a:ln>
          <a:effectLst>
            <a:outerShdw blurRad="63500" sx="102000" sy="102000" algn="ctr"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pic>
        <p:nvPicPr>
          <p:cNvPr id="4" name="图片 3" descr="31393935333132383b31393939333838353bb4b4d2e2"/>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3434080" y="3078072"/>
            <a:ext cx="288290" cy="288290"/>
          </a:xfrm>
          <a:prstGeom prst="rect">
            <a:avLst/>
          </a:prstGeom>
        </p:spPr>
      </p:pic>
      <p:pic>
        <p:nvPicPr>
          <p:cNvPr id="73" name="图片 72" descr="31393935333132383b31393939333930343bccd8cae2c8d5d7d3"/>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3221990" y="4899320"/>
            <a:ext cx="288290" cy="288290"/>
          </a:xfrm>
          <a:prstGeom prst="rect">
            <a:avLst/>
          </a:prstGeom>
        </p:spPr>
      </p:pic>
      <p:sp>
        <p:nvSpPr>
          <p:cNvPr id="13" name="文本框 12"/>
          <p:cNvSpPr txBox="1"/>
          <p:nvPr>
            <p:custDataLst>
              <p:tags r:id="rId14"/>
            </p:custDataLst>
          </p:nvPr>
        </p:nvSpPr>
        <p:spPr>
          <a:xfrm>
            <a:off x="4199890" y="3042217"/>
            <a:ext cx="1512000" cy="360000"/>
          </a:xfrm>
          <a:prstGeom prst="rect">
            <a:avLst/>
          </a:prstGeom>
          <a:noFill/>
        </p:spPr>
        <p:txBody>
          <a:bodyPr wrap="square" bIns="0" rtlCol="0" anchor="ctr" anchorCtr="0">
            <a:noAutofit/>
            <a:scene3d>
              <a:camera prst="orthographicFront"/>
              <a:lightRig rig="threePt" dir="t"/>
            </a:scene3d>
          </a:bodyPr>
          <a:p>
            <a:pPr algn="ctr">
              <a:lnSpc>
                <a:spcPct val="100000"/>
              </a:lnSpc>
            </a:pPr>
            <a:r>
              <a:rPr lang="zh-CN" altLang="en-US" sz="2000">
                <a:solidFill>
                  <a:srgbClr val="FFFFFF"/>
                </a:solidFill>
                <a:effectLst/>
                <a:uFillTx/>
                <a:latin typeface="微软雅黑" panose="020B0503020204020204" charset="-122"/>
                <a:ea typeface="Microsoft YaHei Regular" panose="020B0503020204020204" charset="-122"/>
              </a:rPr>
              <a:t>（四）控制</a:t>
            </a:r>
            <a:endParaRPr lang="zh-CN" altLang="en-US" sz="2000">
              <a:solidFill>
                <a:srgbClr val="FFFFFF"/>
              </a:solidFill>
              <a:effectLst/>
              <a:uFillTx/>
              <a:latin typeface="微软雅黑" panose="020B0503020204020204" charset="-122"/>
              <a:ea typeface="Microsoft YaHei Regular" panose="020B0503020204020204" charset="-122"/>
            </a:endParaRPr>
          </a:p>
        </p:txBody>
      </p:sp>
      <p:sp>
        <p:nvSpPr>
          <p:cNvPr id="14" name="文本框 13"/>
          <p:cNvSpPr txBox="1"/>
          <p:nvPr>
            <p:custDataLst>
              <p:tags r:id="rId15"/>
            </p:custDataLst>
          </p:nvPr>
        </p:nvSpPr>
        <p:spPr>
          <a:xfrm>
            <a:off x="6187440" y="2315210"/>
            <a:ext cx="5639435" cy="1143000"/>
          </a:xfrm>
          <a:prstGeom prst="rect">
            <a:avLst/>
          </a:prstGeom>
          <a:noFill/>
        </p:spPr>
        <p:txBody>
          <a:bodyPr wrap="square" rtlCol="0" anchor="b" anchorCtr="0">
            <a:noAutofit/>
            <a:scene3d>
              <a:camera prst="orthographicFront"/>
              <a:lightRig rig="threePt" dir="t"/>
            </a:scene3d>
          </a:bodyPr>
          <a:p>
            <a:pPr algn="l" fontAlgn="auto">
              <a:lnSpc>
                <a:spcPct val="130000"/>
              </a:lnSpc>
              <a:spcAft>
                <a:spcPts val="1000"/>
              </a:spcAft>
            </a:pPr>
            <a:r>
              <a:rPr lang="zh-CN" altLang="en-US" sz="1700" dirty="0">
                <a:latin typeface="Microsoft YaHei Regular" panose="020B0503020204020204" charset="-122"/>
                <a:ea typeface="Microsoft YaHei Regular" panose="020B0503020204020204" charset="-122"/>
                <a:sym typeface="+mn-ea"/>
              </a:rPr>
              <a:t>控制是根据目标和计划的要求，用一定的标准对组织中各部门与成员的工作进行督促、检查，以消除实际与要求的偏差，保证执行过程和工作结果符合计划要求的过程。</a:t>
            </a:r>
            <a:endParaRPr lang="zh-CN" altLang="en-US" sz="1700" dirty="0">
              <a:solidFill>
                <a:srgbClr val="000000">
                  <a:lumMod val="65000"/>
                  <a:lumOff val="35000"/>
                </a:srgbClr>
              </a:solidFill>
              <a:effectLst/>
              <a:uFillTx/>
              <a:latin typeface="Microsoft YaHei Regular" panose="020B0503020204020204" charset="-122"/>
              <a:ea typeface="Microsoft YaHei Regular" panose="020B0503020204020204" charset="-122"/>
              <a:sym typeface="+mn-ea"/>
            </a:endParaRPr>
          </a:p>
        </p:txBody>
      </p:sp>
      <p:sp>
        <p:nvSpPr>
          <p:cNvPr id="19" name="文本框 18"/>
          <p:cNvSpPr txBox="1"/>
          <p:nvPr>
            <p:custDataLst>
              <p:tags r:id="rId16"/>
            </p:custDataLst>
          </p:nvPr>
        </p:nvSpPr>
        <p:spPr>
          <a:xfrm>
            <a:off x="3991928" y="4863465"/>
            <a:ext cx="1512000" cy="360000"/>
          </a:xfrm>
          <a:prstGeom prst="rect">
            <a:avLst/>
          </a:prstGeom>
          <a:noFill/>
        </p:spPr>
        <p:txBody>
          <a:bodyPr wrap="square" bIns="0" rtlCol="0">
            <a:noAutofit/>
            <a:scene3d>
              <a:camera prst="orthographicFront"/>
              <a:lightRig rig="threePt" dir="t"/>
            </a:scene3d>
          </a:bodyPr>
          <a:p>
            <a:pPr algn="ctr"/>
            <a:r>
              <a:rPr lang="zh-CN" altLang="en-US" sz="2000">
                <a:solidFill>
                  <a:srgbClr val="FFFFFF"/>
                </a:solidFill>
                <a:effectLst/>
                <a:uFillTx/>
                <a:latin typeface="微软雅黑" panose="020B0503020204020204" charset="-122"/>
                <a:ea typeface="Microsoft YaHei Regular" panose="020B0503020204020204" charset="-122"/>
              </a:rPr>
              <a:t>（五）协调</a:t>
            </a:r>
            <a:endParaRPr lang="zh-CN" altLang="en-US" sz="2000">
              <a:solidFill>
                <a:srgbClr val="FFFFFF"/>
              </a:solidFill>
              <a:effectLst/>
              <a:uFillTx/>
              <a:latin typeface="微软雅黑" panose="020B0503020204020204" charset="-122"/>
              <a:ea typeface="Microsoft YaHei Regular" panose="020B0503020204020204" charset="-122"/>
            </a:endParaRPr>
          </a:p>
        </p:txBody>
      </p:sp>
      <p:sp>
        <p:nvSpPr>
          <p:cNvPr id="24" name="文本框 23"/>
          <p:cNvSpPr txBox="1"/>
          <p:nvPr>
            <p:custDataLst>
              <p:tags r:id="rId17"/>
            </p:custDataLst>
          </p:nvPr>
        </p:nvSpPr>
        <p:spPr>
          <a:xfrm>
            <a:off x="5986780" y="4438015"/>
            <a:ext cx="5219700" cy="823595"/>
          </a:xfrm>
          <a:prstGeom prst="rect">
            <a:avLst/>
          </a:prstGeom>
          <a:noFill/>
        </p:spPr>
        <p:txBody>
          <a:bodyPr wrap="square" rtlCol="0" anchor="b" anchorCtr="0">
            <a:noAutofit/>
            <a:scene3d>
              <a:camera prst="orthographicFront"/>
              <a:lightRig rig="threePt" dir="t"/>
            </a:scene3d>
          </a:bodyPr>
          <a:p>
            <a:pPr>
              <a:lnSpc>
                <a:spcPct val="150000"/>
              </a:lnSpc>
            </a:pPr>
            <a:r>
              <a:rPr lang="zh-CN" altLang="en-US" sz="1700" dirty="0">
                <a:latin typeface="Microsoft YaHei Regular" panose="020B0503020204020204" charset="-122"/>
                <a:ea typeface="Microsoft YaHei Regular" panose="020B0503020204020204" charset="-122"/>
                <a:sym typeface="+mn-ea"/>
              </a:rPr>
              <a:t>协调是正确处理组织内外各种关系，为组织正常运转创造良好的条件和环境，以促进组织目标的实现。</a:t>
            </a:r>
            <a:endParaRPr lang="zh-CN" altLang="en-US" sz="1700" dirty="0">
              <a:solidFill>
                <a:srgbClr val="000000">
                  <a:lumMod val="65000"/>
                  <a:lumOff val="35000"/>
                </a:srgbClr>
              </a:solidFill>
              <a:effectLst/>
              <a:uFillTx/>
              <a:latin typeface="Microsoft YaHei Regular" panose="020B0503020204020204" charset="-122"/>
              <a:ea typeface="Microsoft YaHei Regular" panose="020B0503020204020204" charset="-122"/>
              <a:sym typeface="+mn-ea"/>
            </a:endParaRPr>
          </a:p>
        </p:txBody>
      </p:sp>
      <p:grpSp>
        <p:nvGrpSpPr>
          <p:cNvPr id="11" name="组合 10"/>
          <p:cNvGrpSpPr/>
          <p:nvPr/>
        </p:nvGrpSpPr>
        <p:grpSpPr>
          <a:xfrm>
            <a:off x="261620" y="2968625"/>
            <a:ext cx="2303780" cy="1907540"/>
            <a:chOff x="572" y="6756"/>
            <a:chExt cx="3628" cy="3004"/>
          </a:xfrm>
        </p:grpSpPr>
        <p:sp>
          <p:nvSpPr>
            <p:cNvPr id="6" name="同侧圆角矩形 5"/>
            <p:cNvSpPr/>
            <p:nvPr/>
          </p:nvSpPr>
          <p:spPr>
            <a:xfrm rot="5400000">
              <a:off x="969" y="6529"/>
              <a:ext cx="2835" cy="3458"/>
            </a:xfrm>
            <a:prstGeom prst="round2SameRect">
              <a:avLst>
                <a:gd name="adj1" fmla="val 50000"/>
                <a:gd name="adj2" fmla="val 0"/>
              </a:avLst>
            </a:prstGeom>
            <a:solidFill>
              <a:srgbClr val="8F7F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同侧圆角矩形 6"/>
            <p:cNvSpPr/>
            <p:nvPr/>
          </p:nvSpPr>
          <p:spPr>
            <a:xfrm rot="5400000">
              <a:off x="884" y="6444"/>
              <a:ext cx="3005" cy="3628"/>
            </a:xfrm>
            <a:prstGeom prst="round2SameRect">
              <a:avLst>
                <a:gd name="adj1" fmla="val 50000"/>
                <a:gd name="adj2" fmla="val 0"/>
              </a:avLst>
            </a:prstGeom>
            <a:noFill/>
            <a:ln w="25400">
              <a:solidFill>
                <a:srgbClr val="8F7FF0"/>
              </a:solidFill>
              <a:prstDash val="lg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 name="组合 8"/>
            <p:cNvGrpSpPr/>
            <p:nvPr/>
          </p:nvGrpSpPr>
          <p:grpSpPr>
            <a:xfrm>
              <a:off x="1752" y="7358"/>
              <a:ext cx="1800" cy="1800"/>
              <a:chOff x="1572" y="5521"/>
              <a:chExt cx="1800" cy="1800"/>
            </a:xfrm>
          </p:grpSpPr>
          <p:sp>
            <p:nvSpPr>
              <p:cNvPr id="8" name="椭圆 7"/>
              <p:cNvSpPr/>
              <p:nvPr>
                <p:custDataLst>
                  <p:tags r:id="rId18"/>
                </p:custDataLst>
              </p:nvPr>
            </p:nvSpPr>
            <p:spPr>
              <a:xfrm>
                <a:off x="1572" y="5521"/>
                <a:ext cx="1800" cy="1800"/>
              </a:xfrm>
              <a:prstGeom prst="ellipse">
                <a:avLst/>
              </a:prstGeom>
              <a:solidFill>
                <a:srgbClr val="FFFFFF"/>
              </a:solidFill>
              <a:ln>
                <a:noFill/>
              </a:ln>
              <a:effectLst>
                <a:outerShdw blurRad="63500" sx="102000" sy="102000" algn="ctr" rotWithShape="0">
                  <a:srgbClr val="FFFFFF">
                    <a:lumMod val="8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pic>
            <p:nvPicPr>
              <p:cNvPr id="90" name="图片 89" descr="31393935333132383b31393939333930313bbcbccaf5b1a8b1ed"/>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1864" y="5813"/>
                <a:ext cx="1215" cy="1215"/>
              </a:xfrm>
              <a:prstGeom prst="rect">
                <a:avLst/>
              </a:prstGeom>
            </p:spPr>
          </p:pic>
        </p:grpSp>
      </p:grpSp>
      <p:cxnSp>
        <p:nvCxnSpPr>
          <p:cNvPr id="16" name="肘形连接符 15"/>
          <p:cNvCxnSpPr>
            <a:stCxn id="79" idx="3"/>
          </p:cNvCxnSpPr>
          <p:nvPr>
            <p:custDataLst>
              <p:tags r:id="rId22"/>
            </p:custDataLst>
          </p:nvPr>
        </p:nvCxnSpPr>
        <p:spPr>
          <a:xfrm>
            <a:off x="5648325" y="5043170"/>
            <a:ext cx="5580000" cy="252000"/>
          </a:xfrm>
          <a:prstGeom prst="bentConnector3">
            <a:avLst>
              <a:gd name="adj1" fmla="val 5254"/>
            </a:avLst>
          </a:prstGeom>
          <a:ln w="25400">
            <a:solidFill>
              <a:srgbClr val="8DD809"/>
            </a:solidFill>
            <a:prstDash val="dash"/>
            <a:tailEnd type="oval"/>
          </a:ln>
        </p:spPr>
        <p:style>
          <a:lnRef idx="1">
            <a:srgbClr val="6963ED"/>
          </a:lnRef>
          <a:fillRef idx="0">
            <a:srgbClr val="6963ED"/>
          </a:fillRef>
          <a:effectRef idx="0">
            <a:srgbClr val="6963ED"/>
          </a:effectRef>
          <a:fontRef idx="minor">
            <a:srgbClr val="000000"/>
          </a:fontRef>
        </p:style>
      </p:cxnSp>
    </p:spTree>
    <p:custDataLst>
      <p:tags r:id="rId23"/>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138805" y="2767965"/>
            <a:ext cx="5914390" cy="1322070"/>
          </a:xfrm>
          <a:prstGeom prst="rect">
            <a:avLst/>
          </a:prstGeom>
          <a:noFill/>
        </p:spPr>
        <p:txBody>
          <a:bodyPr wrap="square" rtlCol="0" anchor="ctr" anchorCtr="0">
            <a:spAutoFit/>
          </a:bodyPr>
          <a:p>
            <a:pPr algn="ctr"/>
            <a:r>
              <a:rPr lang="zh-CN" altLang="en-US" sz="4000">
                <a:latin typeface="方正艺黑简体" panose="03000509000000000000" charset="-122"/>
                <a:ea typeface="方正艺黑简体" panose="03000509000000000000" charset="-122"/>
              </a:rPr>
              <a:t>任务</a:t>
            </a:r>
            <a:r>
              <a:rPr lang="zh-CN" altLang="en-US" sz="4000">
                <a:latin typeface="方正艺黑简体" panose="03000509000000000000" charset="-122"/>
                <a:ea typeface="方正艺黑简体" panose="03000509000000000000" charset="-122"/>
              </a:rPr>
              <a:t>二</a:t>
            </a:r>
            <a:endParaRPr lang="zh-CN" altLang="en-US" sz="4000">
              <a:latin typeface="方正艺黑简体" panose="03000509000000000000" charset="-122"/>
              <a:ea typeface="方正艺黑简体" panose="03000509000000000000" charset="-122"/>
            </a:endParaRPr>
          </a:p>
          <a:p>
            <a:pPr algn="ctr"/>
            <a:r>
              <a:rPr lang="zh-CN" altLang="en-US" sz="4000">
                <a:latin typeface="方正艺黑简体" panose="03000509000000000000" charset="-122"/>
                <a:ea typeface="方正艺黑简体" panose="03000509000000000000" charset="-122"/>
              </a:rPr>
              <a:t>学前教育管理</a:t>
            </a:r>
            <a:endParaRPr lang="zh-CN" altLang="en-US" sz="4000">
              <a:latin typeface="方正艺黑简体" panose="03000509000000000000" charset="-122"/>
              <a:ea typeface="方正艺黑简体" panose="03000509000000000000"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914525" y="1359535"/>
            <a:ext cx="8362315" cy="829945"/>
          </a:xfrm>
          <a:prstGeom prst="rect">
            <a:avLst/>
          </a:prstGeom>
          <a:noFill/>
        </p:spPr>
        <p:txBody>
          <a:bodyPr wrap="square" rtlCol="0" anchor="t">
            <a:spAutoFit/>
          </a:bodyPr>
          <a:p>
            <a:r>
              <a:rPr lang="zh-CN" altLang="en-US" sz="4800">
                <a:solidFill>
                  <a:schemeClr val="tx1"/>
                </a:solidFill>
                <a:latin typeface="方正艺黑简体" panose="03000509000000000000" charset="-122"/>
                <a:ea typeface="方正艺黑简体" panose="03000509000000000000" charset="-122"/>
              </a:rPr>
              <a:t>一、什么是教育管理</a:t>
            </a:r>
            <a:endParaRPr lang="zh-CN" altLang="en-US" sz="4800">
              <a:solidFill>
                <a:schemeClr val="tx1"/>
              </a:solidFill>
              <a:latin typeface="方正艺黑简体" panose="03000509000000000000" charset="-122"/>
              <a:ea typeface="方正艺黑简体" panose="03000509000000000000" charset="-122"/>
            </a:endParaRPr>
          </a:p>
        </p:txBody>
      </p:sp>
      <p:sp>
        <p:nvSpPr>
          <p:cNvPr id="3" name="文本框 2"/>
          <p:cNvSpPr txBox="1"/>
          <p:nvPr/>
        </p:nvSpPr>
        <p:spPr>
          <a:xfrm>
            <a:off x="2675890" y="3387318"/>
            <a:ext cx="6840000" cy="1476375"/>
          </a:xfrm>
          <a:prstGeom prst="rect">
            <a:avLst/>
          </a:prstGeom>
          <a:noFill/>
        </p:spPr>
        <p:txBody>
          <a:bodyPr wrap="square" rtlCol="0" anchor="ctr" anchorCtr="0">
            <a:spAutoFit/>
          </a:bodyPr>
          <a:p>
            <a:pPr marL="0" indent="0">
              <a:lnSpc>
                <a:spcPct val="150000"/>
              </a:lnSpc>
              <a:buNone/>
            </a:pPr>
            <a:r>
              <a:rPr lang="zh-CN" altLang="en-US" sz="2000" b="1" dirty="0">
                <a:ea typeface="宋体" panose="02010600030101010101" pitchFamily="2" charset="-122"/>
                <a:sym typeface="+mn-ea"/>
              </a:rPr>
              <a:t>教育管理是社会管理的组成部分，教育管理包括国家教育的行政管理（即宏观管理），和学校内部的管理（即学校管理，亦称微观教育管理）。</a:t>
            </a:r>
            <a:endParaRPr lang="zh-CN" altLang="en-US" sz="2000" b="1" kern="0" noProof="0" dirty="0" smtClean="0">
              <a:ln>
                <a:noFill/>
              </a:ln>
              <a:effectLst/>
              <a:uLnTx/>
              <a:uFillTx/>
              <a:latin typeface="+mj-lt"/>
              <a:ea typeface="宋体" panose="02010600030101010101" pitchFamily="2" charset="-122"/>
              <a:cs typeface="+mj-cs"/>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idx="4294967295"/>
          </p:nvPr>
        </p:nvSpPr>
        <p:spPr>
          <a:xfrm>
            <a:off x="1710690" y="918845"/>
            <a:ext cx="10507345" cy="705485"/>
          </a:xfrm>
        </p:spPr>
        <p:txBody>
          <a:bodyPr anchor="b" anchorCtr="0"/>
          <a:p>
            <a:r>
              <a:rPr lang="zh-CN" altLang="en-US"/>
              <a:t>二、教育管理的特点</a:t>
            </a:r>
            <a:endParaRPr lang="zh-CN" altLang="en-US"/>
          </a:p>
        </p:txBody>
      </p:sp>
      <p:sp>
        <p:nvSpPr>
          <p:cNvPr id="5" name="任意多边形 4"/>
          <p:cNvSpPr/>
          <p:nvPr>
            <p:custDataLst>
              <p:tags r:id="rId1"/>
            </p:custDataLst>
          </p:nvPr>
        </p:nvSpPr>
        <p:spPr>
          <a:xfrm>
            <a:off x="241935" y="2989580"/>
            <a:ext cx="11703685" cy="1570355"/>
          </a:xfrm>
          <a:custGeom>
            <a:avLst/>
            <a:gdLst>
              <a:gd name="connsiteX0" fmla="*/ 0 w 19216"/>
              <a:gd name="connsiteY0" fmla="*/ 371 h 2473"/>
              <a:gd name="connsiteX1" fmla="*/ 3760 w 19216"/>
              <a:gd name="connsiteY1" fmla="*/ 220 h 2473"/>
              <a:gd name="connsiteX2" fmla="*/ 7756 w 19216"/>
              <a:gd name="connsiteY2" fmla="*/ 2455 h 2473"/>
              <a:gd name="connsiteX3" fmla="*/ 13595 w 19216"/>
              <a:gd name="connsiteY3" fmla="*/ 1157 h 2473"/>
              <a:gd name="connsiteX4" fmla="*/ 17109 w 19216"/>
              <a:gd name="connsiteY4" fmla="*/ 1750 h 2473"/>
              <a:gd name="connsiteX5" fmla="*/ 19216 w 19216"/>
              <a:gd name="connsiteY5" fmla="*/ 580 h 2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16" h="2473">
                <a:moveTo>
                  <a:pt x="0" y="371"/>
                </a:moveTo>
                <a:cubicBezTo>
                  <a:pt x="670" y="284"/>
                  <a:pt x="2187" y="-315"/>
                  <a:pt x="3760" y="220"/>
                </a:cubicBezTo>
                <a:cubicBezTo>
                  <a:pt x="5333" y="755"/>
                  <a:pt x="5789" y="2267"/>
                  <a:pt x="7756" y="2455"/>
                </a:cubicBezTo>
                <a:cubicBezTo>
                  <a:pt x="9723" y="2642"/>
                  <a:pt x="11838" y="1348"/>
                  <a:pt x="13595" y="1157"/>
                </a:cubicBezTo>
                <a:cubicBezTo>
                  <a:pt x="15353" y="967"/>
                  <a:pt x="16059" y="1976"/>
                  <a:pt x="17109" y="1750"/>
                </a:cubicBezTo>
                <a:cubicBezTo>
                  <a:pt x="18159" y="1524"/>
                  <a:pt x="17784" y="985"/>
                  <a:pt x="19216" y="580"/>
                </a:cubicBezTo>
              </a:path>
            </a:pathLst>
          </a:custGeom>
          <a:noFill/>
          <a:ln w="31750">
            <a:solidFill>
              <a:srgbClr val="7578EC"/>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2" name="圆角矩形 1"/>
          <p:cNvSpPr/>
          <p:nvPr>
            <p:custDataLst>
              <p:tags r:id="rId2"/>
            </p:custDataLst>
          </p:nvPr>
        </p:nvSpPr>
        <p:spPr>
          <a:xfrm>
            <a:off x="1283335" y="3854450"/>
            <a:ext cx="2160000" cy="1800000"/>
          </a:xfrm>
          <a:prstGeom prst="roundRect">
            <a:avLst>
              <a:gd name="adj" fmla="val 13299"/>
            </a:avLst>
          </a:prstGeom>
          <a:noFill/>
          <a:ln>
            <a:gradFill>
              <a:gsLst>
                <a:gs pos="100000">
                  <a:srgbClr val="FFFFFF"/>
                </a:gs>
                <a:gs pos="0">
                  <a:srgbClr val="7578EC"/>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1" name="椭圆 40"/>
          <p:cNvSpPr/>
          <p:nvPr>
            <p:custDataLst>
              <p:tags r:id="rId3"/>
            </p:custDataLst>
          </p:nvPr>
        </p:nvSpPr>
        <p:spPr>
          <a:xfrm>
            <a:off x="3100070" y="3448685"/>
            <a:ext cx="142875" cy="142875"/>
          </a:xfrm>
          <a:prstGeom prst="ellipse">
            <a:avLst/>
          </a:prstGeom>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5" name="椭圆 44"/>
          <p:cNvSpPr/>
          <p:nvPr>
            <p:custDataLst>
              <p:tags r:id="rId4"/>
            </p:custDataLst>
          </p:nvPr>
        </p:nvSpPr>
        <p:spPr>
          <a:xfrm>
            <a:off x="4949190" y="4480560"/>
            <a:ext cx="142875" cy="142875"/>
          </a:xfrm>
          <a:prstGeom prst="ellips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6" name="椭圆 45"/>
          <p:cNvSpPr/>
          <p:nvPr>
            <p:custDataLst>
              <p:tags r:id="rId5"/>
            </p:custDataLst>
          </p:nvPr>
        </p:nvSpPr>
        <p:spPr>
          <a:xfrm>
            <a:off x="6903085" y="4091940"/>
            <a:ext cx="142875" cy="142875"/>
          </a:xfrm>
          <a:prstGeom prst="ellips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7" name="椭圆 46"/>
          <p:cNvSpPr/>
          <p:nvPr>
            <p:custDataLst>
              <p:tags r:id="rId6"/>
            </p:custDataLst>
          </p:nvPr>
        </p:nvSpPr>
        <p:spPr>
          <a:xfrm>
            <a:off x="8706485" y="3639185"/>
            <a:ext cx="142875" cy="142875"/>
          </a:xfrm>
          <a:prstGeom prst="ellipse">
            <a:avLst/>
          </a:prstGeom>
          <a:solidFill>
            <a:srgbClr val="552EEF">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53" name="圆角矩形 52"/>
          <p:cNvSpPr/>
          <p:nvPr>
            <p:custDataLst>
              <p:tags r:id="rId7"/>
            </p:custDataLst>
          </p:nvPr>
        </p:nvSpPr>
        <p:spPr>
          <a:xfrm>
            <a:off x="1219835" y="3782060"/>
            <a:ext cx="2160000" cy="1800000"/>
          </a:xfrm>
          <a:prstGeom prst="roundRect">
            <a:avLst>
              <a:gd name="adj" fmla="val 12629"/>
            </a:avLst>
          </a:prstGeom>
          <a:gradFill>
            <a:gsLst>
              <a:gs pos="0">
                <a:srgbClr val="F7B802"/>
              </a:gs>
              <a:gs pos="100000">
                <a:srgbClr val="7578EC"/>
              </a:gs>
            </a:gsLst>
            <a:lin ang="162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2" name="圆角矩形 81"/>
          <p:cNvSpPr/>
          <p:nvPr>
            <p:custDataLst>
              <p:tags r:id="rId8"/>
            </p:custDataLst>
          </p:nvPr>
        </p:nvSpPr>
        <p:spPr>
          <a:xfrm>
            <a:off x="4012565" y="2364105"/>
            <a:ext cx="2160000" cy="1800000"/>
          </a:xfrm>
          <a:prstGeom prst="roundRect">
            <a:avLst/>
          </a:prstGeom>
          <a:noFill/>
          <a:ln>
            <a:gradFill>
              <a:gsLst>
                <a:gs pos="100000">
                  <a:srgbClr val="FFFFFF"/>
                </a:gs>
                <a:gs pos="0">
                  <a:srgbClr val="F7B802"/>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3" name="圆角矩形 82"/>
          <p:cNvSpPr/>
          <p:nvPr>
            <p:custDataLst>
              <p:tags r:id="rId9"/>
            </p:custDataLst>
          </p:nvPr>
        </p:nvSpPr>
        <p:spPr>
          <a:xfrm>
            <a:off x="3940175" y="2291715"/>
            <a:ext cx="2160000" cy="1800000"/>
          </a:xfrm>
          <a:prstGeom prst="roundRect">
            <a:avLst/>
          </a:prstGeom>
          <a:gradFill>
            <a:gsLst>
              <a:gs pos="0">
                <a:srgbClr val="F18703"/>
              </a:gs>
              <a:gs pos="100000">
                <a:srgbClr val="F7B802"/>
              </a:gs>
            </a:gsLst>
            <a:lin ang="54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4" name="圆角矩形 83"/>
          <p:cNvSpPr/>
          <p:nvPr>
            <p:custDataLst>
              <p:tags r:id="rId10"/>
            </p:custDataLst>
          </p:nvPr>
        </p:nvSpPr>
        <p:spPr>
          <a:xfrm>
            <a:off x="6670040" y="4405630"/>
            <a:ext cx="2160000" cy="1800000"/>
          </a:xfrm>
          <a:prstGeom prst="roundRect">
            <a:avLst/>
          </a:prstGeom>
          <a:noFill/>
          <a:ln>
            <a:gradFill>
              <a:gsLst>
                <a:gs pos="100000">
                  <a:srgbClr val="FFFFFF"/>
                </a:gs>
                <a:gs pos="0">
                  <a:srgbClr val="F18703"/>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5" name="圆角矩形 84"/>
          <p:cNvSpPr/>
          <p:nvPr>
            <p:custDataLst>
              <p:tags r:id="rId11"/>
            </p:custDataLst>
          </p:nvPr>
        </p:nvSpPr>
        <p:spPr>
          <a:xfrm>
            <a:off x="6609080" y="4333240"/>
            <a:ext cx="2160000" cy="1800000"/>
          </a:xfrm>
          <a:prstGeom prst="roundRect">
            <a:avLst/>
          </a:prstGeom>
          <a:gradFill>
            <a:gsLst>
              <a:gs pos="0">
                <a:srgbClr val="F18703"/>
              </a:gs>
              <a:gs pos="100000">
                <a:srgbClr val="F35B06"/>
              </a:gs>
            </a:gsLst>
            <a:lin ang="162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6" name="圆角矩形 85"/>
          <p:cNvSpPr/>
          <p:nvPr>
            <p:custDataLst>
              <p:tags r:id="rId12"/>
            </p:custDataLst>
          </p:nvPr>
        </p:nvSpPr>
        <p:spPr>
          <a:xfrm>
            <a:off x="8292465" y="1804035"/>
            <a:ext cx="2160000" cy="1800000"/>
          </a:xfrm>
          <a:prstGeom prst="roundRect">
            <a:avLst/>
          </a:prstGeom>
          <a:noFill/>
          <a:ln>
            <a:gradFill>
              <a:gsLst>
                <a:gs pos="100000">
                  <a:srgbClr val="FFFFFF"/>
                </a:gs>
                <a:gs pos="0">
                  <a:srgbClr val="552EEF">
                    <a:lumMod val="60000"/>
                    <a:lumOff val="40000"/>
                  </a:srgbClr>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7" name="圆角矩形 86"/>
          <p:cNvSpPr/>
          <p:nvPr>
            <p:custDataLst>
              <p:tags r:id="rId13"/>
            </p:custDataLst>
          </p:nvPr>
        </p:nvSpPr>
        <p:spPr>
          <a:xfrm>
            <a:off x="8220075" y="1731645"/>
            <a:ext cx="2160000" cy="1800000"/>
          </a:xfrm>
          <a:prstGeom prst="roundRect">
            <a:avLst/>
          </a:prstGeom>
          <a:gradFill>
            <a:gsLst>
              <a:gs pos="0">
                <a:srgbClr val="552EEF">
                  <a:lumMod val="60000"/>
                  <a:lumOff val="40000"/>
                </a:srgbClr>
              </a:gs>
              <a:gs pos="100000">
                <a:srgbClr val="552EEF"/>
              </a:gs>
            </a:gsLst>
            <a:lin ang="162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92" name="文本框 91"/>
          <p:cNvSpPr txBox="1"/>
          <p:nvPr>
            <p:custDataLst>
              <p:tags r:id="rId14"/>
            </p:custDataLst>
          </p:nvPr>
        </p:nvSpPr>
        <p:spPr>
          <a:xfrm>
            <a:off x="1399540" y="4335145"/>
            <a:ext cx="1800225" cy="694690"/>
          </a:xfrm>
          <a:prstGeom prst="rect">
            <a:avLst/>
          </a:prstGeom>
          <a:noFill/>
        </p:spPr>
        <p:txBody>
          <a:bodyPr wrap="square" bIns="0" rtlCol="0" anchor="ctr" anchorCtr="0">
            <a:noAutofit/>
          </a:bodyPr>
          <a:p>
            <a:pPr algn="ctr"/>
            <a:r>
              <a:rPr lang="zh-CN" altLang="en-US" sz="2000" b="1">
                <a:solidFill>
                  <a:srgbClr val="FFFFFF"/>
                </a:solidFill>
                <a:uFillTx/>
                <a:latin typeface="Microsoft YaHei Bold" panose="020B0703020204020201" charset="-122"/>
                <a:ea typeface="Microsoft YaHei Bold" panose="020B0703020204020201" charset="-122"/>
              </a:rPr>
              <a:t>管理内容的教育性</a:t>
            </a:r>
            <a:endParaRPr lang="zh-CN" altLang="en-US" sz="2000" b="1">
              <a:solidFill>
                <a:srgbClr val="FFFFFF"/>
              </a:solidFill>
              <a:uFillTx/>
              <a:latin typeface="Microsoft YaHei Bold" panose="020B0703020204020201" charset="-122"/>
              <a:ea typeface="Microsoft YaHei Bold" panose="020B0703020204020201" charset="-122"/>
            </a:endParaRPr>
          </a:p>
        </p:txBody>
      </p:sp>
      <p:sp>
        <p:nvSpPr>
          <p:cNvPr id="94" name="文本框 93"/>
          <p:cNvSpPr txBox="1"/>
          <p:nvPr>
            <p:custDataLst>
              <p:tags r:id="rId15"/>
            </p:custDataLst>
          </p:nvPr>
        </p:nvSpPr>
        <p:spPr>
          <a:xfrm>
            <a:off x="4119880" y="2917190"/>
            <a:ext cx="1800225" cy="694690"/>
          </a:xfrm>
          <a:prstGeom prst="rect">
            <a:avLst/>
          </a:prstGeom>
          <a:noFill/>
        </p:spPr>
        <p:txBody>
          <a:bodyPr wrap="square" bIns="0" rtlCol="0" anchor="ctr" anchorCtr="0">
            <a:noAutofit/>
          </a:bodyPr>
          <a:p>
            <a:pPr algn="ctr"/>
            <a:r>
              <a:rPr lang="zh-CN" altLang="en-US" sz="2000" b="1">
                <a:solidFill>
                  <a:srgbClr val="FFFFFF"/>
                </a:solidFill>
                <a:uFillTx/>
                <a:latin typeface="Microsoft YaHei Bold" panose="020B0703020204020201" charset="-122"/>
                <a:ea typeface="Microsoft YaHei Bold" panose="020B0703020204020201" charset="-122"/>
              </a:rPr>
              <a:t>管理“产品”的主体性</a:t>
            </a:r>
            <a:endParaRPr lang="zh-CN" altLang="en-US" sz="2000" b="1">
              <a:solidFill>
                <a:srgbClr val="FFFFFF"/>
              </a:solidFill>
              <a:uFillTx/>
              <a:latin typeface="Microsoft YaHei Bold" panose="020B0703020204020201" charset="-122"/>
              <a:ea typeface="Microsoft YaHei Bold" panose="020B0703020204020201" charset="-122"/>
            </a:endParaRPr>
          </a:p>
        </p:txBody>
      </p:sp>
      <p:sp>
        <p:nvSpPr>
          <p:cNvPr id="96" name="文本框 95"/>
          <p:cNvSpPr txBox="1"/>
          <p:nvPr>
            <p:custDataLst>
              <p:tags r:id="rId16"/>
            </p:custDataLst>
          </p:nvPr>
        </p:nvSpPr>
        <p:spPr>
          <a:xfrm>
            <a:off x="6788785" y="4885690"/>
            <a:ext cx="1800225" cy="694690"/>
          </a:xfrm>
          <a:prstGeom prst="rect">
            <a:avLst/>
          </a:prstGeom>
          <a:noFill/>
        </p:spPr>
        <p:txBody>
          <a:bodyPr wrap="square" bIns="0" rtlCol="0" anchor="ctr" anchorCtr="0">
            <a:noAutofit/>
          </a:bodyPr>
          <a:p>
            <a:pPr algn="ctr"/>
            <a:r>
              <a:rPr lang="zh-CN" altLang="en-US" sz="2000" b="1">
                <a:solidFill>
                  <a:srgbClr val="FFFFFF"/>
                </a:solidFill>
                <a:uFillTx/>
                <a:latin typeface="Microsoft YaHei Bold" panose="020B0703020204020201" charset="-122"/>
                <a:ea typeface="Microsoft YaHei Bold" panose="020B0703020204020201" charset="-122"/>
              </a:rPr>
              <a:t>管理过程的复杂性</a:t>
            </a:r>
            <a:endParaRPr lang="zh-CN" altLang="en-US" sz="2000" b="1">
              <a:solidFill>
                <a:srgbClr val="FFFFFF"/>
              </a:solidFill>
              <a:uFillTx/>
              <a:latin typeface="Microsoft YaHei Bold" panose="020B0703020204020201" charset="-122"/>
              <a:ea typeface="Microsoft YaHei Bold" panose="020B0703020204020201" charset="-122"/>
            </a:endParaRPr>
          </a:p>
        </p:txBody>
      </p:sp>
      <p:sp>
        <p:nvSpPr>
          <p:cNvPr id="98" name="文本框 97"/>
          <p:cNvSpPr txBox="1"/>
          <p:nvPr>
            <p:custDataLst>
              <p:tags r:id="rId17"/>
            </p:custDataLst>
          </p:nvPr>
        </p:nvSpPr>
        <p:spPr>
          <a:xfrm>
            <a:off x="8397240" y="2359660"/>
            <a:ext cx="1800225" cy="694690"/>
          </a:xfrm>
          <a:prstGeom prst="rect">
            <a:avLst/>
          </a:prstGeom>
          <a:noFill/>
        </p:spPr>
        <p:txBody>
          <a:bodyPr wrap="square" bIns="0" rtlCol="0" anchor="ctr" anchorCtr="0">
            <a:noAutofit/>
          </a:bodyPr>
          <a:p>
            <a:pPr algn="ctr"/>
            <a:r>
              <a:rPr lang="zh-CN" altLang="en-US" sz="2000" b="1">
                <a:solidFill>
                  <a:srgbClr val="FFFFFF"/>
                </a:solidFill>
                <a:uFillTx/>
                <a:latin typeface="Microsoft YaHei Bold" panose="020B0703020204020201" charset="-122"/>
                <a:ea typeface="Microsoft YaHei Bold" panose="020B0703020204020201" charset="-122"/>
              </a:rPr>
              <a:t>管理活动的创造性</a:t>
            </a:r>
            <a:endParaRPr lang="zh-CN" altLang="en-US" sz="2000" b="1">
              <a:solidFill>
                <a:srgbClr val="FFFFFF"/>
              </a:solidFill>
              <a:uFillTx/>
              <a:latin typeface="Microsoft YaHei Bold" panose="020B0703020204020201" charset="-122"/>
              <a:ea typeface="Microsoft YaHei Bold" panose="020B0703020204020201" charset="-122"/>
            </a:endParaRPr>
          </a:p>
        </p:txBody>
      </p:sp>
      <p:grpSp>
        <p:nvGrpSpPr>
          <p:cNvPr id="4" name="组合 3"/>
          <p:cNvGrpSpPr/>
          <p:nvPr/>
        </p:nvGrpSpPr>
        <p:grpSpPr>
          <a:xfrm>
            <a:off x="1235710" y="3815080"/>
            <a:ext cx="474980" cy="427990"/>
            <a:chOff x="2535" y="5913"/>
            <a:chExt cx="748" cy="674"/>
          </a:xfrm>
        </p:grpSpPr>
        <p:sp>
          <p:nvSpPr>
            <p:cNvPr id="111" name="椭圆 110"/>
            <p:cNvSpPr/>
            <p:nvPr>
              <p:custDataLst>
                <p:tags r:id="rId18"/>
              </p:custDataLst>
            </p:nvPr>
          </p:nvSpPr>
          <p:spPr>
            <a:xfrm>
              <a:off x="2572" y="5913"/>
              <a:ext cx="674" cy="674"/>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18" name="文本框 117"/>
            <p:cNvSpPr txBox="1"/>
            <p:nvPr>
              <p:custDataLst>
                <p:tags r:id="rId19"/>
              </p:custDataLst>
            </p:nvPr>
          </p:nvSpPr>
          <p:spPr>
            <a:xfrm>
              <a:off x="2535" y="6012"/>
              <a:ext cx="748" cy="475"/>
            </a:xfrm>
            <a:prstGeom prst="rect">
              <a:avLst/>
            </a:prstGeom>
            <a:noFill/>
          </p:spPr>
          <p:txBody>
            <a:bodyPr wrap="square" bIns="0" rtlCol="0">
              <a:normAutofit fontScale="70000"/>
            </a:bodyPr>
            <a:p>
              <a:r>
                <a:rPr lang="en-US" altLang="zh-CN" sz="2000" spc="300">
                  <a:solidFill>
                    <a:srgbClr val="7578EC"/>
                  </a:solidFill>
                  <a:uFillTx/>
                  <a:latin typeface="思源黑体 CN Bold" panose="020B0800000000000000" charset="-122"/>
                  <a:ea typeface="思源黑体 CN Bold" panose="020B0800000000000000" charset="-122"/>
                </a:rPr>
                <a:t>01</a:t>
              </a:r>
              <a:endParaRPr lang="en-US" altLang="zh-CN" sz="2000" spc="300">
                <a:solidFill>
                  <a:srgbClr val="7578EC"/>
                </a:solidFill>
                <a:uFillTx/>
                <a:latin typeface="思源黑体 CN Bold" panose="020B0800000000000000" charset="-122"/>
                <a:ea typeface="思源黑体 CN Bold" panose="020B0800000000000000" charset="-122"/>
              </a:endParaRPr>
            </a:p>
          </p:txBody>
        </p:sp>
      </p:grpSp>
      <p:grpSp>
        <p:nvGrpSpPr>
          <p:cNvPr id="7" name="组合 6"/>
          <p:cNvGrpSpPr/>
          <p:nvPr/>
        </p:nvGrpSpPr>
        <p:grpSpPr>
          <a:xfrm>
            <a:off x="6649085" y="4385945"/>
            <a:ext cx="474980" cy="427990"/>
            <a:chOff x="10452" y="6603"/>
            <a:chExt cx="748" cy="674"/>
          </a:xfrm>
        </p:grpSpPr>
        <p:sp>
          <p:nvSpPr>
            <p:cNvPr id="113" name="椭圆 112"/>
            <p:cNvSpPr/>
            <p:nvPr>
              <p:custDataLst>
                <p:tags r:id="rId20"/>
              </p:custDataLst>
            </p:nvPr>
          </p:nvSpPr>
          <p:spPr>
            <a:xfrm>
              <a:off x="10489" y="6603"/>
              <a:ext cx="674" cy="674"/>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19" name="文本框 118"/>
            <p:cNvSpPr txBox="1"/>
            <p:nvPr>
              <p:custDataLst>
                <p:tags r:id="rId21"/>
              </p:custDataLst>
            </p:nvPr>
          </p:nvSpPr>
          <p:spPr>
            <a:xfrm>
              <a:off x="10452" y="6702"/>
              <a:ext cx="748" cy="475"/>
            </a:xfrm>
            <a:prstGeom prst="rect">
              <a:avLst/>
            </a:prstGeom>
            <a:noFill/>
          </p:spPr>
          <p:txBody>
            <a:bodyPr wrap="square" bIns="0" rtlCol="0">
              <a:normAutofit fontScale="70000"/>
            </a:bodyPr>
            <a:p>
              <a:r>
                <a:rPr lang="en-US" altLang="zh-CN" sz="2000" spc="300">
                  <a:solidFill>
                    <a:srgbClr val="F18703"/>
                  </a:solidFill>
                  <a:uFillTx/>
                  <a:latin typeface="思源黑体 CN Bold" panose="020B0800000000000000" charset="-122"/>
                  <a:ea typeface="思源黑体 CN Bold" panose="020B0800000000000000" charset="-122"/>
                </a:rPr>
                <a:t>03</a:t>
              </a:r>
              <a:endParaRPr lang="en-US" altLang="zh-CN" sz="2000" spc="300">
                <a:solidFill>
                  <a:srgbClr val="F18703"/>
                </a:solidFill>
                <a:uFillTx/>
                <a:latin typeface="思源黑体 CN Bold" panose="020B0800000000000000" charset="-122"/>
                <a:ea typeface="思源黑体 CN Bold" panose="020B0800000000000000" charset="-122"/>
              </a:endParaRPr>
            </a:p>
          </p:txBody>
        </p:sp>
      </p:grpSp>
      <p:grpSp>
        <p:nvGrpSpPr>
          <p:cNvPr id="6" name="组合 5"/>
          <p:cNvGrpSpPr/>
          <p:nvPr/>
        </p:nvGrpSpPr>
        <p:grpSpPr>
          <a:xfrm>
            <a:off x="3987165" y="2348230"/>
            <a:ext cx="474980" cy="427990"/>
            <a:chOff x="6754" y="3128"/>
            <a:chExt cx="748" cy="674"/>
          </a:xfrm>
        </p:grpSpPr>
        <p:sp>
          <p:nvSpPr>
            <p:cNvPr id="112" name="椭圆 111"/>
            <p:cNvSpPr/>
            <p:nvPr>
              <p:custDataLst>
                <p:tags r:id="rId22"/>
              </p:custDataLst>
            </p:nvPr>
          </p:nvSpPr>
          <p:spPr>
            <a:xfrm>
              <a:off x="6791" y="3128"/>
              <a:ext cx="674" cy="674"/>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20" name="文本框 119"/>
            <p:cNvSpPr txBox="1"/>
            <p:nvPr>
              <p:custDataLst>
                <p:tags r:id="rId23"/>
              </p:custDataLst>
            </p:nvPr>
          </p:nvSpPr>
          <p:spPr>
            <a:xfrm>
              <a:off x="6754" y="3227"/>
              <a:ext cx="748" cy="475"/>
            </a:xfrm>
            <a:prstGeom prst="rect">
              <a:avLst/>
            </a:prstGeom>
            <a:noFill/>
          </p:spPr>
          <p:txBody>
            <a:bodyPr wrap="square" bIns="0" rtlCol="0">
              <a:normAutofit fontScale="70000"/>
            </a:bodyPr>
            <a:p>
              <a:r>
                <a:rPr lang="en-US" altLang="zh-CN" sz="2000" spc="300">
                  <a:solidFill>
                    <a:srgbClr val="F7B802"/>
                  </a:solidFill>
                  <a:uFillTx/>
                  <a:latin typeface="思源黑体 CN Bold" panose="020B0800000000000000" charset="-122"/>
                  <a:ea typeface="思源黑体 CN Bold" panose="020B0800000000000000" charset="-122"/>
                </a:rPr>
                <a:t>02</a:t>
              </a:r>
              <a:endParaRPr lang="en-US" altLang="zh-CN" sz="2000" spc="300">
                <a:solidFill>
                  <a:srgbClr val="F7B802"/>
                </a:solidFill>
                <a:uFillTx/>
                <a:latin typeface="思源黑体 CN Bold" panose="020B0800000000000000" charset="-122"/>
                <a:ea typeface="思源黑体 CN Bold" panose="020B0800000000000000" charset="-122"/>
              </a:endParaRPr>
            </a:p>
          </p:txBody>
        </p:sp>
      </p:grpSp>
      <p:grpSp>
        <p:nvGrpSpPr>
          <p:cNvPr id="8" name="组合 7"/>
          <p:cNvGrpSpPr/>
          <p:nvPr/>
        </p:nvGrpSpPr>
        <p:grpSpPr>
          <a:xfrm>
            <a:off x="8265160" y="1784350"/>
            <a:ext cx="474980" cy="427990"/>
            <a:chOff x="12617" y="1974"/>
            <a:chExt cx="748" cy="674"/>
          </a:xfrm>
        </p:grpSpPr>
        <p:sp>
          <p:nvSpPr>
            <p:cNvPr id="114" name="椭圆 113"/>
            <p:cNvSpPr/>
            <p:nvPr>
              <p:custDataLst>
                <p:tags r:id="rId24"/>
              </p:custDataLst>
            </p:nvPr>
          </p:nvSpPr>
          <p:spPr>
            <a:xfrm>
              <a:off x="12654" y="1974"/>
              <a:ext cx="674" cy="674"/>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21" name="文本框 120"/>
            <p:cNvSpPr txBox="1"/>
            <p:nvPr>
              <p:custDataLst>
                <p:tags r:id="rId25"/>
              </p:custDataLst>
            </p:nvPr>
          </p:nvSpPr>
          <p:spPr>
            <a:xfrm>
              <a:off x="12617" y="2073"/>
              <a:ext cx="748" cy="475"/>
            </a:xfrm>
            <a:prstGeom prst="rect">
              <a:avLst/>
            </a:prstGeom>
            <a:noFill/>
          </p:spPr>
          <p:txBody>
            <a:bodyPr wrap="square" bIns="0" rtlCol="0">
              <a:normAutofit fontScale="70000"/>
            </a:bodyPr>
            <a:p>
              <a:r>
                <a:rPr lang="en-US" altLang="zh-CN" sz="2000" spc="300">
                  <a:solidFill>
                    <a:srgbClr val="552EEF">
                      <a:lumMod val="60000"/>
                      <a:lumOff val="40000"/>
                    </a:srgbClr>
                  </a:solidFill>
                  <a:uFillTx/>
                  <a:latin typeface="思源黑体 CN Bold" panose="020B0800000000000000" charset="-122"/>
                  <a:ea typeface="思源黑体 CN Bold" panose="020B0800000000000000" charset="-122"/>
                </a:rPr>
                <a:t>04</a:t>
              </a:r>
              <a:endParaRPr lang="en-US" altLang="zh-CN" sz="2000" spc="300">
                <a:solidFill>
                  <a:srgbClr val="552EEF">
                    <a:lumMod val="60000"/>
                    <a:lumOff val="40000"/>
                  </a:srgbClr>
                </a:solidFill>
                <a:uFillTx/>
                <a:latin typeface="思源黑体 CN Bold" panose="020B0800000000000000" charset="-122"/>
                <a:ea typeface="思源黑体 CN Bold" panose="020B0800000000000000" charset="-122"/>
              </a:endParaRPr>
            </a:p>
          </p:txBody>
        </p:sp>
      </p:grpSp>
    </p:spTree>
    <p:custDataLst>
      <p:tags r:id="rId26"/>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idx="4294967295"/>
          </p:nvPr>
        </p:nvSpPr>
        <p:spPr>
          <a:xfrm>
            <a:off x="1684655" y="795020"/>
            <a:ext cx="10507345" cy="705485"/>
          </a:xfrm>
        </p:spPr>
        <p:txBody>
          <a:bodyPr anchor="b" anchorCtr="0"/>
          <a:p>
            <a:r>
              <a:rPr lang="zh-CN" altLang="en-US"/>
              <a:t>三、学前教育管理的研究对象</a:t>
            </a:r>
            <a:endParaRPr lang="zh-CN" altLang="en-US"/>
          </a:p>
        </p:txBody>
      </p:sp>
      <p:sp>
        <p:nvSpPr>
          <p:cNvPr id="68" name="文本框 67"/>
          <p:cNvSpPr txBox="1"/>
          <p:nvPr userDrawn="1"/>
        </p:nvSpPr>
        <p:spPr>
          <a:xfrm>
            <a:off x="695960" y="2356485"/>
            <a:ext cx="10800000" cy="2399665"/>
          </a:xfrm>
          <a:prstGeom prst="rect">
            <a:avLst/>
          </a:prstGeom>
          <a:noFill/>
        </p:spPr>
        <p:txBody>
          <a:bodyPr vert="horz" wrap="square" rtlCol="0">
            <a:spAutoFit/>
          </a:bodyPr>
          <a:p>
            <a:pPr algn="just">
              <a:lnSpc>
                <a:spcPct val="150000"/>
              </a:lnSpc>
            </a:pPr>
            <a:r>
              <a:rPr lang="en-US" altLang="zh-CN" sz="2000" dirty="0">
                <a:solidFill>
                  <a:srgbClr val="00B050"/>
                </a:solidFill>
                <a:latin typeface="Microsoft YaHei Regular" panose="020B0503020204020204" charset="-122"/>
                <a:ea typeface="Microsoft YaHei Regular" panose="020B0503020204020204" charset="-122"/>
              </a:rPr>
              <a:t>学前教育管理是教育管理的一个分支，是以学前教育领域的宏观与微观管理过程及规律为研究对象的。</a:t>
            </a:r>
            <a:r>
              <a:rPr lang="en-US" altLang="zh-CN" sz="2000" dirty="0">
                <a:solidFill>
                  <a:schemeClr val="tx1">
                    <a:lumMod val="65000"/>
                    <a:lumOff val="35000"/>
                  </a:schemeClr>
                </a:solidFill>
                <a:latin typeface="Microsoft YaHei Regular" panose="020B0503020204020204" charset="-122"/>
                <a:ea typeface="Microsoft YaHei Regular" panose="020B0503020204020204" charset="-122"/>
              </a:rPr>
              <a:t>具体包括：</a:t>
            </a:r>
            <a:r>
              <a:rPr lang="en-US" altLang="zh-CN" sz="2000" b="1" dirty="0">
                <a:solidFill>
                  <a:schemeClr val="accent4">
                    <a:lumMod val="75000"/>
                  </a:schemeClr>
                </a:solidFill>
                <a:latin typeface="Microsoft YaHei Bold" panose="020B0703020204020201" charset="-122"/>
                <a:ea typeface="Microsoft YaHei Bold" panose="020B0703020204020201" charset="-122"/>
              </a:rPr>
              <a:t>学前教育行政管理</a:t>
            </a:r>
            <a:r>
              <a:rPr lang="en-US" altLang="zh-CN" sz="2000" dirty="0">
                <a:solidFill>
                  <a:schemeClr val="tx1">
                    <a:lumMod val="65000"/>
                    <a:lumOff val="35000"/>
                  </a:schemeClr>
                </a:solidFill>
                <a:latin typeface="Microsoft YaHei Regular" panose="020B0503020204020204" charset="-122"/>
                <a:ea typeface="Microsoft YaHei Regular" panose="020B0503020204020204" charset="-122"/>
              </a:rPr>
              <a:t>，</a:t>
            </a:r>
            <a:r>
              <a:rPr lang="en-US" altLang="zh-CN" sz="2000" b="1" dirty="0">
                <a:solidFill>
                  <a:schemeClr val="accent4">
                    <a:lumMod val="75000"/>
                  </a:schemeClr>
                </a:solidFill>
                <a:latin typeface="Microsoft YaHei Bold" panose="020B0703020204020201" charset="-122"/>
                <a:ea typeface="Microsoft YaHei Bold" panose="020B0703020204020201" charset="-122"/>
              </a:rPr>
              <a:t>学前教育管理的原则和方法</a:t>
            </a:r>
            <a:r>
              <a:rPr lang="en-US" altLang="zh-CN" sz="2000" dirty="0">
                <a:solidFill>
                  <a:schemeClr val="tx1">
                    <a:lumMod val="65000"/>
                    <a:lumOff val="35000"/>
                  </a:schemeClr>
                </a:solidFill>
                <a:latin typeface="Microsoft YaHei Regular" panose="020B0503020204020204" charset="-122"/>
                <a:ea typeface="Microsoft YaHei Regular" panose="020B0503020204020204" charset="-122"/>
              </a:rPr>
              <a:t>，</a:t>
            </a:r>
            <a:r>
              <a:rPr lang="en-US" altLang="zh-CN" sz="2000" b="1" dirty="0">
                <a:solidFill>
                  <a:schemeClr val="accent4">
                    <a:lumMod val="75000"/>
                  </a:schemeClr>
                </a:solidFill>
                <a:latin typeface="Microsoft YaHei Bold" panose="020B0703020204020201" charset="-122"/>
                <a:ea typeface="Microsoft YaHei Bold" panose="020B0703020204020201" charset="-122"/>
              </a:rPr>
              <a:t>学前教育的管理过程和目标管理</a:t>
            </a:r>
            <a:r>
              <a:rPr lang="en-US" altLang="zh-CN" sz="2000" dirty="0">
                <a:solidFill>
                  <a:schemeClr val="tx1">
                    <a:lumMod val="65000"/>
                    <a:lumOff val="35000"/>
                  </a:schemeClr>
                </a:solidFill>
                <a:latin typeface="Microsoft YaHei Regular" panose="020B0503020204020204" charset="-122"/>
                <a:ea typeface="Microsoft YaHei Regular" panose="020B0503020204020204" charset="-122"/>
              </a:rPr>
              <a:t>，</a:t>
            </a:r>
            <a:r>
              <a:rPr lang="en-US" altLang="zh-CN" sz="2000" b="1" dirty="0">
                <a:solidFill>
                  <a:schemeClr val="accent4">
                    <a:lumMod val="75000"/>
                  </a:schemeClr>
                </a:solidFill>
                <a:latin typeface="Microsoft YaHei Bold" panose="020B0703020204020201" charset="-122"/>
                <a:ea typeface="Microsoft YaHei Bold" panose="020B0703020204020201" charset="-122"/>
              </a:rPr>
              <a:t>学前教育保教工作、卫生保健工作、总务后勤工作的管理</a:t>
            </a:r>
            <a:r>
              <a:rPr lang="en-US" altLang="zh-CN" sz="2000" dirty="0">
                <a:solidFill>
                  <a:schemeClr val="tx1">
                    <a:lumMod val="65000"/>
                    <a:lumOff val="35000"/>
                  </a:schemeClr>
                </a:solidFill>
                <a:latin typeface="Microsoft YaHei Regular" panose="020B0503020204020204" charset="-122"/>
                <a:ea typeface="Microsoft YaHei Regular" panose="020B0503020204020204" charset="-122"/>
              </a:rPr>
              <a:t>，同时根据现在学前教育发展形势，研究一些新的问题、新的思路和一些新的想法，如人力资源、环境资源、学前教育的科研管理、全纳教育管理等各方面的管理过程和管理规律。</a:t>
            </a:r>
            <a:endParaRPr lang="en-US" altLang="zh-CN" sz="2000" dirty="0">
              <a:solidFill>
                <a:schemeClr val="tx1">
                  <a:lumMod val="65000"/>
                  <a:lumOff val="35000"/>
                </a:schemeClr>
              </a:solidFill>
              <a:latin typeface="Microsoft YaHei Regular" panose="020B0503020204020204" charset="-122"/>
              <a:ea typeface="Microsoft YaHei Regular" panose="020B050302020402020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idx="4294967295"/>
          </p:nvPr>
        </p:nvSpPr>
        <p:spPr>
          <a:xfrm>
            <a:off x="1684655" y="984885"/>
            <a:ext cx="10507345" cy="705485"/>
          </a:xfrm>
        </p:spPr>
        <p:txBody>
          <a:bodyPr anchor="b" anchorCtr="0"/>
          <a:p>
            <a:r>
              <a:rPr lang="zh-CN" altLang="en-US"/>
              <a:t>四、研究学前教育管理的现实意义</a:t>
            </a:r>
            <a:endParaRPr lang="zh-CN" altLang="en-US"/>
          </a:p>
        </p:txBody>
      </p:sp>
      <p:pic>
        <p:nvPicPr>
          <p:cNvPr id="2" name="图片 1" descr="1"/>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a:off x="3523615" y="2368550"/>
            <a:ext cx="3763645" cy="1562735"/>
          </a:xfrm>
          <a:prstGeom prst="rect">
            <a:avLst/>
          </a:prstGeom>
        </p:spPr>
      </p:pic>
      <p:pic>
        <p:nvPicPr>
          <p:cNvPr id="3" name="图片 2" descr="2"/>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5396230" y="3211195"/>
            <a:ext cx="3380105" cy="1562735"/>
          </a:xfrm>
          <a:prstGeom prst="rect">
            <a:avLst/>
          </a:prstGeom>
        </p:spPr>
      </p:pic>
      <p:pic>
        <p:nvPicPr>
          <p:cNvPr id="6" name="图片 5" descr="5"/>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3964305" y="3948430"/>
            <a:ext cx="3322955" cy="1562735"/>
          </a:xfrm>
          <a:prstGeom prst="rect">
            <a:avLst/>
          </a:prstGeom>
        </p:spPr>
      </p:pic>
      <p:sp>
        <p:nvSpPr>
          <p:cNvPr id="38" name="文本框 37"/>
          <p:cNvSpPr txBox="1"/>
          <p:nvPr>
            <p:custDataLst>
              <p:tags r:id="rId10"/>
            </p:custDataLst>
          </p:nvPr>
        </p:nvSpPr>
        <p:spPr>
          <a:xfrm>
            <a:off x="823595" y="2642970"/>
            <a:ext cx="2700000" cy="1014730"/>
          </a:xfrm>
          <a:prstGeom prst="rect">
            <a:avLst/>
          </a:prstGeom>
          <a:noFill/>
        </p:spPr>
        <p:txBody>
          <a:bodyPr wrap="square" rtlCol="0" anchor="ctr" anchorCtr="0">
            <a:spAutoFit/>
          </a:bodyPr>
          <a:p>
            <a:pPr algn="r"/>
            <a:r>
              <a:rPr lang="zh-CN" altLang="en-US" sz="2000">
                <a:solidFill>
                  <a:schemeClr val="accent4">
                    <a:lumMod val="75000"/>
                  </a:schemeClr>
                </a:solidFill>
                <a:uFillTx/>
                <a:latin typeface="微软雅黑" panose="020B0503020204020204" charset="-122"/>
                <a:ea typeface="Microsoft YaHei Regular" panose="020B0503020204020204" charset="-122"/>
              </a:rPr>
              <a:t>（</a:t>
            </a:r>
            <a:r>
              <a:rPr lang="zh-CN" altLang="en-US" sz="2000">
                <a:solidFill>
                  <a:schemeClr val="accent4">
                    <a:lumMod val="75000"/>
                  </a:schemeClr>
                </a:solidFill>
                <a:uFillTx/>
                <a:latin typeface="微软雅黑" panose="020B0503020204020204" charset="-122"/>
                <a:ea typeface="Microsoft YaHei Regular" panose="020B0503020204020204" charset="-122"/>
              </a:rPr>
              <a:t>一）研究学前教育管理是学前教育事业发展的客观要求</a:t>
            </a:r>
            <a:endParaRPr lang="zh-CN" altLang="en-US" sz="2000">
              <a:solidFill>
                <a:schemeClr val="accent4">
                  <a:lumMod val="75000"/>
                </a:schemeClr>
              </a:solidFill>
              <a:uFillTx/>
              <a:latin typeface="微软雅黑" panose="020B0503020204020204" charset="-122"/>
              <a:ea typeface="Microsoft YaHei Regular" panose="020B0503020204020204" charset="-122"/>
            </a:endParaRPr>
          </a:p>
        </p:txBody>
      </p:sp>
      <p:sp>
        <p:nvSpPr>
          <p:cNvPr id="10" name="文本框 9"/>
          <p:cNvSpPr txBox="1"/>
          <p:nvPr>
            <p:custDataLst>
              <p:tags r:id="rId11"/>
            </p:custDataLst>
          </p:nvPr>
        </p:nvSpPr>
        <p:spPr>
          <a:xfrm>
            <a:off x="8776335" y="3451960"/>
            <a:ext cx="2700000" cy="1014730"/>
          </a:xfrm>
          <a:prstGeom prst="rect">
            <a:avLst/>
          </a:prstGeom>
          <a:noFill/>
        </p:spPr>
        <p:txBody>
          <a:bodyPr wrap="square" rtlCol="0" anchor="ctr" anchorCtr="0">
            <a:spAutoFit/>
          </a:bodyPr>
          <a:p>
            <a:pPr algn="l"/>
            <a:r>
              <a:rPr lang="zh-CN" altLang="en-US" sz="2000">
                <a:solidFill>
                  <a:srgbClr val="0A9307"/>
                </a:solidFill>
                <a:uFillTx/>
                <a:latin typeface="微软雅黑" panose="020B0503020204020204" charset="-122"/>
                <a:ea typeface="Microsoft YaHei Regular" panose="020B0503020204020204" charset="-122"/>
              </a:rPr>
              <a:t>（二）研究学前教育管理是加强学科自身建设的需要</a:t>
            </a:r>
            <a:endParaRPr lang="zh-CN" altLang="en-US" sz="2000">
              <a:solidFill>
                <a:srgbClr val="0A9307"/>
              </a:solidFill>
              <a:uFillTx/>
              <a:latin typeface="微软雅黑" panose="020B0503020204020204" charset="-122"/>
              <a:ea typeface="Microsoft YaHei Regular" panose="020B0503020204020204" charset="-122"/>
            </a:endParaRPr>
          </a:p>
        </p:txBody>
      </p:sp>
      <p:sp>
        <p:nvSpPr>
          <p:cNvPr id="12" name="文本框 11"/>
          <p:cNvSpPr txBox="1"/>
          <p:nvPr>
            <p:custDataLst>
              <p:tags r:id="rId12"/>
            </p:custDataLst>
          </p:nvPr>
        </p:nvSpPr>
        <p:spPr>
          <a:xfrm>
            <a:off x="1264285" y="4068545"/>
            <a:ext cx="2700000" cy="1322070"/>
          </a:xfrm>
          <a:prstGeom prst="rect">
            <a:avLst/>
          </a:prstGeom>
          <a:noFill/>
        </p:spPr>
        <p:txBody>
          <a:bodyPr wrap="square" rtlCol="0" anchor="ctr" anchorCtr="0">
            <a:spAutoFit/>
          </a:bodyPr>
          <a:p>
            <a:pPr algn="r"/>
            <a:r>
              <a:rPr lang="zh-CN" altLang="en-US" sz="2000">
                <a:solidFill>
                  <a:srgbClr val="7030A0"/>
                </a:solidFill>
                <a:uFillTx/>
                <a:latin typeface="微软雅黑" panose="020B0503020204020204" charset="-122"/>
                <a:ea typeface="Microsoft YaHei Regular" panose="020B0503020204020204" charset="-122"/>
              </a:rPr>
              <a:t>（三）研究学前教育管理是提高学前教育管理水平及儿童整体素质的需求</a:t>
            </a:r>
            <a:endParaRPr lang="zh-CN" altLang="en-US" sz="2000">
              <a:solidFill>
                <a:srgbClr val="7030A0"/>
              </a:solidFill>
              <a:uFillTx/>
              <a:latin typeface="微软雅黑" panose="020B0503020204020204" charset="-122"/>
              <a:ea typeface="Microsoft YaHei Regular" panose="020B0503020204020204" charset="-122"/>
            </a:endParaRPr>
          </a:p>
        </p:txBody>
      </p:sp>
      <p:pic>
        <p:nvPicPr>
          <p:cNvPr id="20" name="图片 19" descr="343435383135323b333635383631373bc9cfc9fd"/>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6167755" y="2912745"/>
            <a:ext cx="467995" cy="467995"/>
          </a:xfrm>
          <a:prstGeom prst="rect">
            <a:avLst/>
          </a:prstGeom>
        </p:spPr>
      </p:pic>
      <p:sp>
        <p:nvSpPr>
          <p:cNvPr id="21" name="文本框 20"/>
          <p:cNvSpPr txBox="1"/>
          <p:nvPr>
            <p:custDataLst>
              <p:tags r:id="rId16"/>
            </p:custDataLst>
          </p:nvPr>
        </p:nvSpPr>
        <p:spPr>
          <a:xfrm>
            <a:off x="4128135" y="2951480"/>
            <a:ext cx="2122805" cy="460375"/>
          </a:xfrm>
          <a:prstGeom prst="rect">
            <a:avLst/>
          </a:prstGeom>
          <a:noFill/>
        </p:spPr>
        <p:txBody>
          <a:bodyPr wrap="square" rtlCol="0">
            <a:normAutofit fontScale="90000" lnSpcReduction="10000"/>
          </a:bodyPr>
          <a:p>
            <a:r>
              <a:rPr lang="en-US" altLang="zh-CN" sz="2400">
                <a:solidFill>
                  <a:srgbClr val="FFFFFF"/>
                </a:solidFill>
                <a:latin typeface="MiSans Semibold" panose="00000700000000000000" charset="-122"/>
                <a:ea typeface="MiSans Semibold" panose="00000700000000000000" charset="-122"/>
              </a:rPr>
              <a:t>OPTION 01</a:t>
            </a:r>
            <a:endParaRPr lang="en-US" altLang="zh-CN" sz="2400">
              <a:solidFill>
                <a:srgbClr val="FFFFFF"/>
              </a:solidFill>
              <a:latin typeface="MiSans Semibold" panose="00000700000000000000" charset="-122"/>
              <a:ea typeface="MiSans Semibold" panose="00000700000000000000" charset="-122"/>
            </a:endParaRPr>
          </a:p>
        </p:txBody>
      </p:sp>
      <p:pic>
        <p:nvPicPr>
          <p:cNvPr id="23" name="图片 22" descr="343435383135323b333635373139333bc7f7cac6"/>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866765" y="3646805"/>
            <a:ext cx="542290" cy="542290"/>
          </a:xfrm>
          <a:prstGeom prst="rect">
            <a:avLst/>
          </a:prstGeom>
        </p:spPr>
      </p:pic>
      <p:sp>
        <p:nvSpPr>
          <p:cNvPr id="24" name="文本框 23"/>
          <p:cNvSpPr txBox="1"/>
          <p:nvPr>
            <p:custDataLst>
              <p:tags r:id="rId20"/>
            </p:custDataLst>
          </p:nvPr>
        </p:nvSpPr>
        <p:spPr>
          <a:xfrm>
            <a:off x="6438265" y="3729355"/>
            <a:ext cx="2166620" cy="460375"/>
          </a:xfrm>
          <a:prstGeom prst="rect">
            <a:avLst/>
          </a:prstGeom>
          <a:noFill/>
        </p:spPr>
        <p:txBody>
          <a:bodyPr wrap="square" rtlCol="0">
            <a:normAutofit fontScale="90000" lnSpcReduction="10000"/>
          </a:bodyPr>
          <a:p>
            <a:r>
              <a:rPr lang="en-US" altLang="zh-CN" sz="2400">
                <a:solidFill>
                  <a:srgbClr val="FFFFFF"/>
                </a:solidFill>
                <a:latin typeface="MiSans Semibold" panose="00000700000000000000" charset="-122"/>
                <a:ea typeface="MiSans Semibold" panose="00000700000000000000" charset="-122"/>
              </a:rPr>
              <a:t>OPTION 02</a:t>
            </a:r>
            <a:endParaRPr lang="en-US" altLang="zh-CN" sz="2400">
              <a:solidFill>
                <a:srgbClr val="FFFFFF"/>
              </a:solidFill>
              <a:latin typeface="MiSans Semibold" panose="00000700000000000000" charset="-122"/>
              <a:ea typeface="MiSans Semibold" panose="00000700000000000000" charset="-122"/>
            </a:endParaRPr>
          </a:p>
        </p:txBody>
      </p:sp>
      <p:sp>
        <p:nvSpPr>
          <p:cNvPr id="25" name="文本框 24"/>
          <p:cNvSpPr txBox="1"/>
          <p:nvPr>
            <p:custDataLst>
              <p:tags r:id="rId21"/>
            </p:custDataLst>
          </p:nvPr>
        </p:nvSpPr>
        <p:spPr>
          <a:xfrm>
            <a:off x="4512310" y="4529455"/>
            <a:ext cx="2169795" cy="460375"/>
          </a:xfrm>
          <a:prstGeom prst="rect">
            <a:avLst/>
          </a:prstGeom>
          <a:noFill/>
        </p:spPr>
        <p:txBody>
          <a:bodyPr wrap="square" rtlCol="0">
            <a:normAutofit fontScale="90000" lnSpcReduction="10000"/>
          </a:bodyPr>
          <a:p>
            <a:r>
              <a:rPr lang="en-US" altLang="zh-CN" sz="2400">
                <a:solidFill>
                  <a:srgbClr val="FFFFFF"/>
                </a:solidFill>
                <a:latin typeface="MiSans Semibold" panose="00000700000000000000" charset="-122"/>
                <a:ea typeface="MiSans Semibold" panose="00000700000000000000" charset="-122"/>
              </a:rPr>
              <a:t>OPTION 03</a:t>
            </a:r>
            <a:endParaRPr lang="en-US" altLang="zh-CN" sz="2400">
              <a:solidFill>
                <a:srgbClr val="FFFFFF"/>
              </a:solidFill>
              <a:latin typeface="MiSans Semibold" panose="00000700000000000000" charset="-122"/>
              <a:ea typeface="MiSans Semibold" panose="00000700000000000000" charset="-122"/>
            </a:endParaRPr>
          </a:p>
        </p:txBody>
      </p:sp>
      <p:pic>
        <p:nvPicPr>
          <p:cNvPr id="26" name="图片 25" descr="343435383135323b333634393938313bbfd5b0d7cec4b5b5"/>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6409055" y="4538980"/>
            <a:ext cx="393065" cy="393065"/>
          </a:xfrm>
          <a:prstGeom prst="rect">
            <a:avLst/>
          </a:prstGeom>
        </p:spPr>
      </p:pic>
    </p:spTree>
    <p:custDataLst>
      <p:tags r:id="rId25"/>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138805" y="2767965"/>
            <a:ext cx="5914390" cy="1322070"/>
          </a:xfrm>
          <a:prstGeom prst="rect">
            <a:avLst/>
          </a:prstGeom>
          <a:noFill/>
        </p:spPr>
        <p:txBody>
          <a:bodyPr wrap="square" rtlCol="0" anchor="ctr" anchorCtr="0">
            <a:spAutoFit/>
          </a:bodyPr>
          <a:p>
            <a:pPr algn="ctr"/>
            <a:r>
              <a:rPr lang="zh-CN" altLang="en-US" sz="4000">
                <a:latin typeface="方正艺黑简体" panose="03000509000000000000" charset="-122"/>
                <a:ea typeface="方正艺黑简体" panose="03000509000000000000" charset="-122"/>
              </a:rPr>
              <a:t>任务</a:t>
            </a:r>
            <a:r>
              <a:rPr lang="zh-CN" altLang="en-US" sz="4000">
                <a:latin typeface="方正艺黑简体" panose="03000509000000000000" charset="-122"/>
                <a:ea typeface="方正艺黑简体" panose="03000509000000000000" charset="-122"/>
              </a:rPr>
              <a:t>三</a:t>
            </a:r>
            <a:endParaRPr lang="zh-CN" altLang="en-US" sz="4000">
              <a:latin typeface="方正艺黑简体" panose="03000509000000000000" charset="-122"/>
              <a:ea typeface="方正艺黑简体" panose="03000509000000000000" charset="-122"/>
            </a:endParaRPr>
          </a:p>
          <a:p>
            <a:pPr algn="ctr"/>
            <a:r>
              <a:rPr lang="zh-CN" altLang="en-US" sz="4000">
                <a:latin typeface="方正艺黑简体" panose="03000509000000000000" charset="-122"/>
                <a:ea typeface="方正艺黑简体" panose="03000509000000000000" charset="-122"/>
              </a:rPr>
              <a:t>管理理论的产生和发展</a:t>
            </a:r>
            <a:endParaRPr lang="zh-CN" altLang="en-US" sz="4000">
              <a:latin typeface="方正艺黑简体" panose="03000509000000000000" charset="-122"/>
              <a:ea typeface="方正艺黑简体" panose="03000509000000000000"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675890" y="3156496"/>
            <a:ext cx="6840000" cy="1938020"/>
          </a:xfrm>
          <a:prstGeom prst="rect">
            <a:avLst/>
          </a:prstGeom>
          <a:noFill/>
        </p:spPr>
        <p:txBody>
          <a:bodyPr wrap="square" rtlCol="0" anchor="ctr" anchorCtr="0">
            <a:spAutoFit/>
          </a:bodyPr>
          <a:p>
            <a:pPr marL="0" indent="0">
              <a:lnSpc>
                <a:spcPct val="150000"/>
              </a:lnSpc>
              <a:buNone/>
            </a:pPr>
            <a:r>
              <a:rPr lang="zh-CN" altLang="en-US" sz="2000" b="1" dirty="0">
                <a:ea typeface="宋体" panose="02010600030101010101" pitchFamily="2" charset="-122"/>
                <a:sym typeface="+mn-ea"/>
              </a:rPr>
              <a:t>管理是一个古老的社会现象，有着与人类社会一样的悠久历史，随着生产力水平的提高以及科学技术的发展，管理已经逐渐成为一门科学，形成了不同的管理理论。</a:t>
            </a:r>
            <a:endParaRPr lang="zh-CN" altLang="en-US" sz="2000" b="1" dirty="0">
              <a:ea typeface="宋体" panose="02010600030101010101" pitchFamily="2" charset="-122"/>
              <a:sym typeface="+mn-ea"/>
            </a:endParaRPr>
          </a:p>
          <a:p>
            <a:pPr marL="0" indent="0">
              <a:lnSpc>
                <a:spcPct val="150000"/>
              </a:lnSpc>
              <a:buNone/>
            </a:pPr>
            <a:r>
              <a:rPr lang="zh-CN" altLang="en-US" sz="2000" b="1" dirty="0">
                <a:ea typeface="宋体" panose="02010600030101010101" pitchFamily="2" charset="-122"/>
                <a:sym typeface="+mn-ea"/>
              </a:rPr>
              <a:t>管理理论是阐述管理过程的有组织的相关观点、概念及规则。</a:t>
            </a:r>
            <a:endParaRPr lang="zh-CN" altLang="en-US" sz="2000" b="1" dirty="0">
              <a:ea typeface="宋体" panose="02010600030101010101" pitchFamily="2" charset="-122"/>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144135" y="1628140"/>
            <a:ext cx="1903095" cy="1014730"/>
          </a:xfrm>
          <a:prstGeom prst="rect">
            <a:avLst/>
          </a:prstGeom>
          <a:noFill/>
          <a:effectLst/>
        </p:spPr>
        <p:txBody>
          <a:bodyPr vert="horz" wrap="square" rtlCol="0">
            <a:spAutoFit/>
          </a:bodyPr>
          <a:p>
            <a:pPr algn="dist"/>
            <a:r>
              <a:rPr lang="zh-CN" altLang="en-US" sz="6000">
                <a:solidFill>
                  <a:srgbClr val="5A97A6"/>
                </a:solidFill>
                <a:latin typeface="思源黑体旧字形 Normal" panose="020B0400000000000000" charset="-128"/>
                <a:ea typeface="思源黑体旧字形 Normal" panose="020B0400000000000000" charset="-128"/>
              </a:rPr>
              <a:t>目录</a:t>
            </a:r>
            <a:endParaRPr lang="zh-CN" altLang="en-US" sz="6000">
              <a:solidFill>
                <a:srgbClr val="5A97A6"/>
              </a:solidFill>
              <a:latin typeface="思源黑体旧字形 Normal" panose="020B0400000000000000" charset="-128"/>
              <a:ea typeface="思源黑体旧字形 Normal" panose="020B0400000000000000" charset="-128"/>
            </a:endParaRPr>
          </a:p>
        </p:txBody>
      </p:sp>
      <p:sp>
        <p:nvSpPr>
          <p:cNvPr id="2" name="文本框 1"/>
          <p:cNvSpPr txBox="1"/>
          <p:nvPr/>
        </p:nvSpPr>
        <p:spPr>
          <a:xfrm>
            <a:off x="5302885" y="1358900"/>
            <a:ext cx="1579880" cy="398780"/>
          </a:xfrm>
          <a:prstGeom prst="rect">
            <a:avLst/>
          </a:prstGeom>
          <a:noFill/>
          <a:effectLst/>
        </p:spPr>
        <p:txBody>
          <a:bodyPr vert="horz" wrap="square" rtlCol="0">
            <a:spAutoFit/>
          </a:bodyPr>
          <a:p>
            <a:pPr algn="dist"/>
            <a:r>
              <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rPr>
              <a:t>CONTENTS</a:t>
            </a:r>
            <a:endPar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5" name="文本框 4"/>
          <p:cNvSpPr txBox="1"/>
          <p:nvPr/>
        </p:nvSpPr>
        <p:spPr>
          <a:xfrm>
            <a:off x="2282825" y="3054033"/>
            <a:ext cx="3780000" cy="46037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项目一</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绪论</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7" name="文本框 6"/>
          <p:cNvSpPr txBox="1"/>
          <p:nvPr/>
        </p:nvSpPr>
        <p:spPr>
          <a:xfrm>
            <a:off x="6908800" y="3054033"/>
            <a:ext cx="3780000" cy="46037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项目二</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学前教育宏观管理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9" name="文本框 8"/>
          <p:cNvSpPr txBox="1"/>
          <p:nvPr/>
        </p:nvSpPr>
        <p:spPr>
          <a:xfrm>
            <a:off x="2282825" y="4247833"/>
            <a:ext cx="3780000" cy="829945"/>
          </a:xfrm>
          <a:prstGeom prst="rect">
            <a:avLst/>
          </a:prstGeom>
          <a:noFill/>
          <a:effectLst/>
        </p:spPr>
        <p:txBody>
          <a:bodyPr wrap="square" rtlCol="0" anchor="ctr" anchorCtr="0">
            <a:spAutoFit/>
          </a:bodyPr>
          <a:p>
            <a:pPr algn="l"/>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项目三</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学前教育管理过程与目标管理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11" name="文本框 10"/>
          <p:cNvSpPr txBox="1"/>
          <p:nvPr/>
        </p:nvSpPr>
        <p:spPr>
          <a:xfrm>
            <a:off x="6908800" y="4247833"/>
            <a:ext cx="3780000" cy="829945"/>
          </a:xfrm>
          <a:prstGeom prst="rect">
            <a:avLst/>
          </a:prstGeom>
          <a:noFill/>
          <a:effectLst/>
        </p:spPr>
        <p:txBody>
          <a:bodyPr wrap="square" rtlCol="0" anchor="ctr" anchorCtr="0">
            <a:spAutoFit/>
          </a:bodyPr>
          <a:p>
            <a:pPr algn="l"/>
            <a:r>
              <a:rPr lang="zh-CN" altLang="en-US" sz="2400">
                <a:solidFill>
                  <a:schemeClr val="tx1">
                    <a:lumMod val="65000"/>
                    <a:lumOff val="35000"/>
                  </a:schemeClr>
                </a:solidFill>
                <a:latin typeface="思源黑体旧字形 Normal" panose="020B0400000000000000" charset="-128"/>
                <a:ea typeface="思源黑体旧字形 Normal" panose="020B0400000000000000" charset="-128"/>
              </a:rPr>
              <a:t>项目四</a:t>
            </a:r>
            <a:r>
              <a:rPr lang="en-US" altLang="zh-CN" sz="2400">
                <a:solidFill>
                  <a:schemeClr val="tx1">
                    <a:lumMod val="65000"/>
                    <a:lumOff val="35000"/>
                  </a:schemeClr>
                </a:solidFill>
                <a:latin typeface="思源黑体旧字形 Normal" panose="020B0400000000000000" charset="-128"/>
                <a:ea typeface="思源黑体旧字形 Normal" panose="020B0400000000000000" charset="-128"/>
              </a:rPr>
              <a:t> </a:t>
            </a:r>
            <a:r>
              <a:rPr lang="zh-CN" altLang="en-US" sz="2400">
                <a:solidFill>
                  <a:schemeClr val="tx1">
                    <a:lumMod val="65000"/>
                    <a:lumOff val="35000"/>
                  </a:schemeClr>
                </a:solidFill>
                <a:latin typeface="思源黑体旧字形 Normal" panose="020B0400000000000000" charset="-128"/>
                <a:ea typeface="思源黑体旧字形 Normal" panose="020B0400000000000000" charset="-128"/>
              </a:rPr>
              <a:t>学前教育保教工作管理</a:t>
            </a:r>
            <a:endParaRPr lang="zh-CN" altLang="en-US" sz="24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8" name="文本框 7"/>
          <p:cNvSpPr txBox="1"/>
          <p:nvPr/>
        </p:nvSpPr>
        <p:spPr>
          <a:xfrm>
            <a:off x="1691640" y="2776855"/>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1</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2" name="文本框 11"/>
          <p:cNvSpPr txBox="1"/>
          <p:nvPr/>
        </p:nvSpPr>
        <p:spPr>
          <a:xfrm>
            <a:off x="6281420" y="2776855"/>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2</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3" name="文本框 12"/>
          <p:cNvSpPr txBox="1"/>
          <p:nvPr/>
        </p:nvSpPr>
        <p:spPr>
          <a:xfrm>
            <a:off x="1691640" y="4155440"/>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3</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4" name="文本框 13"/>
          <p:cNvSpPr txBox="1"/>
          <p:nvPr/>
        </p:nvSpPr>
        <p:spPr>
          <a:xfrm>
            <a:off x="6281420" y="4155440"/>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4</a:t>
            </a:r>
            <a:endParaRPr lang="en-US" altLang="zh-CN" sz="6000">
              <a:solidFill>
                <a:srgbClr val="5A97A6"/>
              </a:solidFill>
              <a:latin typeface="思源黑体旧字形 Normal" panose="020B0400000000000000" charset="-128"/>
              <a:ea typeface="思源黑体旧字形 Normal" panose="020B0400000000000000"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4" name="肘形连接符 13"/>
          <p:cNvCxnSpPr/>
          <p:nvPr>
            <p:custDataLst>
              <p:tags r:id="rId1"/>
            </p:custDataLst>
          </p:nvPr>
        </p:nvCxnSpPr>
        <p:spPr>
          <a:xfrm>
            <a:off x="4808855" y="3513455"/>
            <a:ext cx="913765" cy="2238375"/>
          </a:xfrm>
          <a:prstGeom prst="bentConnector3">
            <a:avLst>
              <a:gd name="adj1" fmla="val 50035"/>
            </a:avLst>
          </a:prstGeom>
          <a:ln w="28575">
            <a:solidFill>
              <a:srgbClr val="FFBA55"/>
            </a:solidFill>
            <a:prstDash val="dash"/>
          </a:ln>
        </p:spPr>
        <p:style>
          <a:lnRef idx="1">
            <a:srgbClr val="6096E6"/>
          </a:lnRef>
          <a:fillRef idx="0">
            <a:srgbClr val="6096E6"/>
          </a:fillRef>
          <a:effectRef idx="0">
            <a:srgbClr val="6096E6"/>
          </a:effectRef>
          <a:fontRef idx="minor">
            <a:srgbClr val="000000"/>
          </a:fontRef>
        </p:style>
      </p:cxnSp>
      <p:cxnSp>
        <p:nvCxnSpPr>
          <p:cNvPr id="13" name="肘形连接符 12"/>
          <p:cNvCxnSpPr/>
          <p:nvPr>
            <p:custDataLst>
              <p:tags r:id="rId2"/>
            </p:custDataLst>
          </p:nvPr>
        </p:nvCxnSpPr>
        <p:spPr>
          <a:xfrm flipV="1">
            <a:off x="4808855" y="2764790"/>
            <a:ext cx="913765" cy="748665"/>
          </a:xfrm>
          <a:prstGeom prst="bentConnector3">
            <a:avLst>
              <a:gd name="adj1" fmla="val 50035"/>
            </a:avLst>
          </a:prstGeom>
          <a:ln w="28575">
            <a:solidFill>
              <a:srgbClr val="58B6E5"/>
            </a:solidFill>
            <a:prstDash val="dash"/>
          </a:ln>
        </p:spPr>
        <p:style>
          <a:lnRef idx="1">
            <a:srgbClr val="6096E6"/>
          </a:lnRef>
          <a:fillRef idx="0">
            <a:srgbClr val="6096E6"/>
          </a:fillRef>
          <a:effectRef idx="0">
            <a:srgbClr val="6096E6"/>
          </a:effectRef>
          <a:fontRef idx="minor">
            <a:srgbClr val="000000"/>
          </a:fontRef>
        </p:style>
      </p:cxnSp>
      <p:cxnSp>
        <p:nvCxnSpPr>
          <p:cNvPr id="12" name="肘形连接符 11"/>
          <p:cNvCxnSpPr/>
          <p:nvPr>
            <p:custDataLst>
              <p:tags r:id="rId3"/>
            </p:custDataLst>
          </p:nvPr>
        </p:nvCxnSpPr>
        <p:spPr>
          <a:xfrm>
            <a:off x="4808855" y="3513455"/>
            <a:ext cx="913765" cy="744855"/>
          </a:xfrm>
          <a:prstGeom prst="bentConnector3">
            <a:avLst>
              <a:gd name="adj1" fmla="val 50035"/>
            </a:avLst>
          </a:prstGeom>
          <a:ln w="28575">
            <a:solidFill>
              <a:srgbClr val="56CA95"/>
            </a:solidFill>
            <a:prstDash val="dash"/>
          </a:ln>
        </p:spPr>
        <p:style>
          <a:lnRef idx="1">
            <a:srgbClr val="6096E6"/>
          </a:lnRef>
          <a:fillRef idx="0">
            <a:srgbClr val="6096E6"/>
          </a:fillRef>
          <a:effectRef idx="0">
            <a:srgbClr val="6096E6"/>
          </a:effectRef>
          <a:fontRef idx="minor">
            <a:srgbClr val="000000"/>
          </a:fontRef>
        </p:style>
      </p:cxnSp>
      <p:cxnSp>
        <p:nvCxnSpPr>
          <p:cNvPr id="9" name="肘形连接符 8"/>
          <p:cNvCxnSpPr/>
          <p:nvPr>
            <p:custDataLst>
              <p:tags r:id="rId4"/>
            </p:custDataLst>
          </p:nvPr>
        </p:nvCxnSpPr>
        <p:spPr>
          <a:xfrm rot="10800000" flipV="1">
            <a:off x="4808855" y="1271270"/>
            <a:ext cx="913765" cy="2242185"/>
          </a:xfrm>
          <a:prstGeom prst="bentConnector3">
            <a:avLst>
              <a:gd name="adj1" fmla="val 49965"/>
            </a:avLst>
          </a:prstGeom>
          <a:ln w="28575">
            <a:solidFill>
              <a:srgbClr val="6096E6"/>
            </a:solidFill>
            <a:prstDash val="dash"/>
          </a:ln>
        </p:spPr>
        <p:style>
          <a:lnRef idx="1">
            <a:srgbClr val="6096E6"/>
          </a:lnRef>
          <a:fillRef idx="0">
            <a:srgbClr val="6096E6"/>
          </a:fillRef>
          <a:effectRef idx="0">
            <a:srgbClr val="6096E6"/>
          </a:effectRef>
          <a:fontRef idx="minor">
            <a:srgbClr val="000000"/>
          </a:fontRef>
        </p:style>
      </p:cxnSp>
      <p:sp>
        <p:nvSpPr>
          <p:cNvPr id="3" name="圆角矩形 2"/>
          <p:cNvSpPr/>
          <p:nvPr>
            <p:custDataLst>
              <p:tags r:id="rId5"/>
            </p:custDataLst>
          </p:nvPr>
        </p:nvSpPr>
        <p:spPr>
          <a:xfrm>
            <a:off x="5722620" y="847110"/>
            <a:ext cx="5220000" cy="828000"/>
          </a:xfrm>
          <a:prstGeom prst="roundRect">
            <a:avLst/>
          </a:prstGeom>
          <a:solidFill>
            <a:srgbClr val="6096E6">
              <a:lumMod val="60000"/>
              <a:lumOff val="4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7" name="椭圆 16"/>
          <p:cNvSpPr/>
          <p:nvPr>
            <p:custDataLst>
              <p:tags r:id="rId6"/>
            </p:custDataLst>
          </p:nvPr>
        </p:nvSpPr>
        <p:spPr>
          <a:xfrm>
            <a:off x="6004243" y="797878"/>
            <a:ext cx="926465" cy="926465"/>
          </a:xfrm>
          <a:prstGeom prst="ellipse">
            <a:avLst/>
          </a:prstGeom>
          <a:solidFill>
            <a:srgbClr val="6096E6"/>
          </a:solidFill>
          <a:ln w="101600">
            <a:solidFill>
              <a:srgbClr val="FFFFFF"/>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46" name="文本框 45"/>
          <p:cNvSpPr txBox="1"/>
          <p:nvPr>
            <p:custDataLst>
              <p:tags r:id="rId7"/>
            </p:custDataLst>
          </p:nvPr>
        </p:nvSpPr>
        <p:spPr>
          <a:xfrm>
            <a:off x="7056120" y="919110"/>
            <a:ext cx="3780000" cy="684000"/>
          </a:xfrm>
          <a:prstGeom prst="rect">
            <a:avLst/>
          </a:prstGeom>
          <a:noFill/>
        </p:spPr>
        <p:txBody>
          <a:bodyPr wrap="square" bIns="0" rtlCol="0" anchor="ctr" anchorCtr="0"/>
          <a:p>
            <a:pPr algn="l">
              <a:lnSpc>
                <a:spcPct val="100000"/>
              </a:lnSpc>
            </a:pPr>
            <a:r>
              <a:rPr lang="zh-CN" altLang="en-US">
                <a:solidFill>
                  <a:srgbClr val="6096E6">
                    <a:lumMod val="50000"/>
                  </a:srgbClr>
                </a:solidFill>
                <a:uFillTx/>
                <a:latin typeface="Microsoft YaHei Regular" panose="020B0503020204020204" charset="-122"/>
                <a:ea typeface="Microsoft YaHei Regular" panose="020B0503020204020204" charset="-122"/>
              </a:rPr>
              <a:t>一、第一阶段：传统管理理论阶段（管理理论的萌芽阶段）</a:t>
            </a:r>
            <a:endParaRPr lang="zh-CN" altLang="en-US">
              <a:solidFill>
                <a:srgbClr val="6096E6">
                  <a:lumMod val="50000"/>
                </a:srgbClr>
              </a:solidFill>
              <a:uFillTx/>
              <a:latin typeface="Microsoft YaHei Regular" panose="020B0503020204020204" charset="-122"/>
              <a:ea typeface="Microsoft YaHei Regular" panose="020B0503020204020204" charset="-122"/>
            </a:endParaRPr>
          </a:p>
        </p:txBody>
      </p:sp>
      <p:pic>
        <p:nvPicPr>
          <p:cNvPr id="39" name="图片 38" descr="343435383038363b343532323337393bc9cfcad0cdcbb3f6"/>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6228715" y="1022350"/>
            <a:ext cx="477520" cy="477520"/>
          </a:xfrm>
          <a:prstGeom prst="rect">
            <a:avLst/>
          </a:prstGeom>
          <a:effectLst>
            <a:outerShdw blurRad="38100" dist="38100" dir="5400000" algn="ctr" rotWithShape="0">
              <a:srgbClr val="6096E6">
                <a:lumMod val="50000"/>
                <a:alpha val="60000"/>
              </a:srgbClr>
            </a:outerShdw>
          </a:effectLst>
        </p:spPr>
      </p:pic>
      <p:sp>
        <p:nvSpPr>
          <p:cNvPr id="4" name="圆角矩形 3"/>
          <p:cNvSpPr/>
          <p:nvPr>
            <p:custDataLst>
              <p:tags r:id="rId11"/>
            </p:custDataLst>
          </p:nvPr>
        </p:nvSpPr>
        <p:spPr>
          <a:xfrm>
            <a:off x="5722620" y="2352695"/>
            <a:ext cx="5220000" cy="828000"/>
          </a:xfrm>
          <a:prstGeom prst="roundRect">
            <a:avLst/>
          </a:prstGeom>
          <a:solidFill>
            <a:srgbClr val="58B6E5">
              <a:lumMod val="60000"/>
              <a:lumOff val="4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8" name="椭圆 17"/>
          <p:cNvSpPr/>
          <p:nvPr>
            <p:custDataLst>
              <p:tags r:id="rId12"/>
            </p:custDataLst>
          </p:nvPr>
        </p:nvSpPr>
        <p:spPr>
          <a:xfrm>
            <a:off x="6004243" y="2303463"/>
            <a:ext cx="926465" cy="926465"/>
          </a:xfrm>
          <a:prstGeom prst="ellipse">
            <a:avLst/>
          </a:prstGeom>
          <a:solidFill>
            <a:srgbClr val="58B6E5"/>
          </a:solidFill>
          <a:ln w="101600">
            <a:solidFill>
              <a:srgbClr val="FFFFFF"/>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3" name="文本框 22"/>
          <p:cNvSpPr txBox="1"/>
          <p:nvPr>
            <p:custDataLst>
              <p:tags r:id="rId13"/>
            </p:custDataLst>
          </p:nvPr>
        </p:nvSpPr>
        <p:spPr>
          <a:xfrm>
            <a:off x="7056120" y="2424695"/>
            <a:ext cx="3780000" cy="684000"/>
          </a:xfrm>
          <a:prstGeom prst="rect">
            <a:avLst/>
          </a:prstGeom>
          <a:noFill/>
        </p:spPr>
        <p:txBody>
          <a:bodyPr wrap="square" bIns="0" rtlCol="0" anchor="ctr" anchorCtr="0"/>
          <a:p>
            <a:pPr algn="l">
              <a:lnSpc>
                <a:spcPct val="100000"/>
              </a:lnSpc>
            </a:pPr>
            <a:r>
              <a:rPr lang="zh-CN" altLang="en-US">
                <a:solidFill>
                  <a:srgbClr val="58B6E5">
                    <a:lumMod val="50000"/>
                  </a:srgbClr>
                </a:solidFill>
                <a:uFillTx/>
                <a:latin typeface="Microsoft YaHei Regular" panose="020B0503020204020204" charset="-122"/>
                <a:ea typeface="Microsoft YaHei Regular" panose="020B0503020204020204" charset="-122"/>
              </a:rPr>
              <a:t>二、第二阶段：科学管理理论阶段（古典管理理论阶段）</a:t>
            </a:r>
            <a:endParaRPr lang="zh-CN" altLang="en-US">
              <a:solidFill>
                <a:srgbClr val="58B6E5">
                  <a:lumMod val="50000"/>
                </a:srgbClr>
              </a:solidFill>
              <a:uFillTx/>
              <a:latin typeface="Microsoft YaHei Regular" panose="020B0503020204020204" charset="-122"/>
              <a:ea typeface="Microsoft YaHei Regular" panose="020B0503020204020204" charset="-122"/>
            </a:endParaRPr>
          </a:p>
        </p:txBody>
      </p:sp>
      <p:pic>
        <p:nvPicPr>
          <p:cNvPr id="40" name="图片 39" descr="343435383038363b343532323338323bcee5c1a6c4a3d0cd"/>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6228715" y="2527935"/>
            <a:ext cx="477520" cy="477520"/>
          </a:xfrm>
          <a:prstGeom prst="rect">
            <a:avLst/>
          </a:prstGeom>
          <a:effectLst>
            <a:outerShdw blurRad="38100" dist="38100" dir="5400000" algn="ctr" rotWithShape="0">
              <a:srgbClr val="58B6E5">
                <a:lumMod val="50000"/>
                <a:alpha val="60000"/>
              </a:srgbClr>
            </a:outerShdw>
          </a:effectLst>
        </p:spPr>
      </p:pic>
      <p:sp>
        <p:nvSpPr>
          <p:cNvPr id="6" name="圆角矩形 5"/>
          <p:cNvSpPr/>
          <p:nvPr>
            <p:custDataLst>
              <p:tags r:id="rId17"/>
            </p:custDataLst>
          </p:nvPr>
        </p:nvSpPr>
        <p:spPr>
          <a:xfrm>
            <a:off x="5722620" y="5335925"/>
            <a:ext cx="5220000" cy="828000"/>
          </a:xfrm>
          <a:prstGeom prst="roundRect">
            <a:avLst/>
          </a:prstGeom>
          <a:solidFill>
            <a:srgbClr val="FFBA55">
              <a:lumMod val="60000"/>
              <a:lumOff val="4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0" name="椭圆 19"/>
          <p:cNvSpPr/>
          <p:nvPr>
            <p:custDataLst>
              <p:tags r:id="rId18"/>
            </p:custDataLst>
          </p:nvPr>
        </p:nvSpPr>
        <p:spPr>
          <a:xfrm>
            <a:off x="6004243" y="5286693"/>
            <a:ext cx="926465" cy="926465"/>
          </a:xfrm>
          <a:prstGeom prst="ellipse">
            <a:avLst/>
          </a:prstGeom>
          <a:solidFill>
            <a:srgbClr val="FFBA55"/>
          </a:solidFill>
          <a:ln w="101600">
            <a:solidFill>
              <a:srgbClr val="FFFFFF"/>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7" name="文本框 26"/>
          <p:cNvSpPr txBox="1"/>
          <p:nvPr>
            <p:custDataLst>
              <p:tags r:id="rId19"/>
            </p:custDataLst>
          </p:nvPr>
        </p:nvSpPr>
        <p:spPr>
          <a:xfrm>
            <a:off x="7056120" y="5407925"/>
            <a:ext cx="3780000" cy="684000"/>
          </a:xfrm>
          <a:prstGeom prst="rect">
            <a:avLst/>
          </a:prstGeom>
          <a:noFill/>
        </p:spPr>
        <p:txBody>
          <a:bodyPr wrap="square" bIns="0" rtlCol="0" anchor="ctr" anchorCtr="0"/>
          <a:p>
            <a:pPr algn="l">
              <a:lnSpc>
                <a:spcPct val="100000"/>
              </a:lnSpc>
            </a:pPr>
            <a:r>
              <a:rPr lang="zh-CN" altLang="en-US">
                <a:solidFill>
                  <a:schemeClr val="accent4">
                    <a:lumMod val="50000"/>
                  </a:schemeClr>
                </a:solidFill>
                <a:uFillTx/>
                <a:latin typeface="Microsoft YaHei Regular" panose="020B0503020204020204" charset="-122"/>
                <a:ea typeface="Microsoft YaHei Regular" panose="020B0503020204020204" charset="-122"/>
              </a:rPr>
              <a:t>四、第四阶段：最新管理理论阶段（开放系统管理理论时期）</a:t>
            </a:r>
            <a:endParaRPr lang="zh-CN" altLang="en-US">
              <a:solidFill>
                <a:schemeClr val="accent4">
                  <a:lumMod val="50000"/>
                </a:schemeClr>
              </a:solidFill>
              <a:uFillTx/>
              <a:latin typeface="Microsoft YaHei Regular" panose="020B0503020204020204" charset="-122"/>
              <a:ea typeface="Microsoft YaHei Regular" panose="020B0503020204020204" charset="-122"/>
            </a:endParaRPr>
          </a:p>
        </p:txBody>
      </p:sp>
      <p:pic>
        <p:nvPicPr>
          <p:cNvPr id="41" name="图片 40" descr="343435383038363b343532323338353bc8abc7f2bbaf"/>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6228715" y="5511165"/>
            <a:ext cx="477520" cy="477520"/>
          </a:xfrm>
          <a:prstGeom prst="rect">
            <a:avLst/>
          </a:prstGeom>
          <a:effectLst>
            <a:outerShdw blurRad="38100" dist="38100" dir="5400000" algn="ctr" rotWithShape="0">
              <a:srgbClr val="FFBA55">
                <a:lumMod val="50000"/>
                <a:alpha val="60000"/>
              </a:srgbClr>
            </a:outerShdw>
          </a:effectLst>
        </p:spPr>
      </p:pic>
      <p:sp>
        <p:nvSpPr>
          <p:cNvPr id="5" name="圆角矩形 4"/>
          <p:cNvSpPr/>
          <p:nvPr>
            <p:custDataLst>
              <p:tags r:id="rId23"/>
            </p:custDataLst>
          </p:nvPr>
        </p:nvSpPr>
        <p:spPr>
          <a:xfrm>
            <a:off x="5722620" y="3838595"/>
            <a:ext cx="5220000" cy="828000"/>
          </a:xfrm>
          <a:prstGeom prst="roundRect">
            <a:avLst/>
          </a:prstGeom>
          <a:solidFill>
            <a:srgbClr val="56CA95">
              <a:lumMod val="60000"/>
              <a:lumOff val="4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9" name="椭圆 18"/>
          <p:cNvSpPr/>
          <p:nvPr>
            <p:custDataLst>
              <p:tags r:id="rId24"/>
            </p:custDataLst>
          </p:nvPr>
        </p:nvSpPr>
        <p:spPr>
          <a:xfrm>
            <a:off x="6004243" y="3789363"/>
            <a:ext cx="926465" cy="926465"/>
          </a:xfrm>
          <a:prstGeom prst="ellipse">
            <a:avLst/>
          </a:prstGeom>
          <a:solidFill>
            <a:srgbClr val="56CA95"/>
          </a:solidFill>
          <a:ln w="101600">
            <a:solidFill>
              <a:srgbClr val="FFFFFF"/>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5" name="文本框 24"/>
          <p:cNvSpPr txBox="1"/>
          <p:nvPr>
            <p:custDataLst>
              <p:tags r:id="rId25"/>
            </p:custDataLst>
          </p:nvPr>
        </p:nvSpPr>
        <p:spPr>
          <a:xfrm>
            <a:off x="7056120" y="3910595"/>
            <a:ext cx="3780000" cy="684000"/>
          </a:xfrm>
          <a:prstGeom prst="rect">
            <a:avLst/>
          </a:prstGeom>
          <a:noFill/>
        </p:spPr>
        <p:txBody>
          <a:bodyPr wrap="square" bIns="0" rtlCol="0" anchor="ctr" anchorCtr="0"/>
          <a:p>
            <a:pPr algn="l">
              <a:lnSpc>
                <a:spcPct val="100000"/>
              </a:lnSpc>
            </a:pPr>
            <a:r>
              <a:rPr lang="zh-CN" altLang="en-US">
                <a:solidFill>
                  <a:srgbClr val="56CA95">
                    <a:lumMod val="50000"/>
                  </a:srgbClr>
                </a:solidFill>
                <a:uFillTx/>
                <a:latin typeface="Microsoft YaHei Regular" panose="020B0503020204020204" charset="-122"/>
                <a:ea typeface="Microsoft YaHei Regular" panose="020B0503020204020204" charset="-122"/>
              </a:rPr>
              <a:t>三、第三阶段：管理理论的成长阶段</a:t>
            </a:r>
            <a:endParaRPr lang="zh-CN" altLang="en-US">
              <a:solidFill>
                <a:srgbClr val="56CA95">
                  <a:lumMod val="50000"/>
                </a:srgbClr>
              </a:solidFill>
              <a:uFillTx/>
              <a:latin typeface="Microsoft YaHei Regular" panose="020B0503020204020204" charset="-122"/>
              <a:ea typeface="Microsoft YaHei Regular" panose="020B0503020204020204" charset="-122"/>
            </a:endParaRPr>
          </a:p>
        </p:txBody>
      </p:sp>
      <p:pic>
        <p:nvPicPr>
          <p:cNvPr id="43" name="图片 42" descr="343435383038363b343532323430323bcdc6b9e3b7bdb0b8"/>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6228715" y="4013835"/>
            <a:ext cx="477520" cy="477520"/>
          </a:xfrm>
          <a:prstGeom prst="rect">
            <a:avLst/>
          </a:prstGeom>
          <a:effectLst>
            <a:outerShdw blurRad="38100" dist="38100" dir="5400000" algn="ctr" rotWithShape="0">
              <a:srgbClr val="56CA95">
                <a:lumMod val="50000"/>
                <a:alpha val="60000"/>
              </a:srgbClr>
            </a:outerShdw>
          </a:effectLst>
        </p:spPr>
      </p:pic>
      <p:sp>
        <p:nvSpPr>
          <p:cNvPr id="7" name="圆角矩形 6"/>
          <p:cNvSpPr/>
          <p:nvPr>
            <p:custDataLst>
              <p:tags r:id="rId29"/>
            </p:custDataLst>
          </p:nvPr>
        </p:nvSpPr>
        <p:spPr>
          <a:xfrm>
            <a:off x="2621280" y="3001010"/>
            <a:ext cx="2187575" cy="1024890"/>
          </a:xfrm>
          <a:prstGeom prst="roundRect">
            <a:avLst/>
          </a:prstGeom>
          <a:solidFill>
            <a:srgbClr val="6096E6">
              <a:lumMod val="60000"/>
              <a:lumOff val="4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6" name="椭圆 15"/>
          <p:cNvSpPr/>
          <p:nvPr>
            <p:custDataLst>
              <p:tags r:id="rId30"/>
            </p:custDataLst>
          </p:nvPr>
        </p:nvSpPr>
        <p:spPr>
          <a:xfrm>
            <a:off x="3136900" y="2935605"/>
            <a:ext cx="1155700" cy="1155700"/>
          </a:xfrm>
          <a:prstGeom prst="ellipse">
            <a:avLst/>
          </a:prstGeom>
          <a:solidFill>
            <a:srgbClr val="6096E6"/>
          </a:solidFill>
          <a:ln w="101600">
            <a:solidFill>
              <a:srgbClr val="FFFFFF"/>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45" name="图片 44" descr="343435383038363b343532323339363bd5bdc2d4c4bfb1ea"/>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3387725" y="3185795"/>
            <a:ext cx="654685" cy="654685"/>
          </a:xfrm>
          <a:prstGeom prst="rect">
            <a:avLst/>
          </a:prstGeom>
          <a:effectLst>
            <a:outerShdw blurRad="38100" dist="38100" dir="5400000" algn="ctr" rotWithShape="0">
              <a:srgbClr val="6096E6">
                <a:lumMod val="50000"/>
                <a:alpha val="60000"/>
              </a:srgbClr>
            </a:outerShdw>
          </a:effectLst>
        </p:spPr>
      </p:pic>
      <p:sp>
        <p:nvSpPr>
          <p:cNvPr id="8" name="椭圆 7"/>
          <p:cNvSpPr/>
          <p:nvPr>
            <p:custDataLst>
              <p:tags r:id="rId34"/>
            </p:custDataLst>
          </p:nvPr>
        </p:nvSpPr>
        <p:spPr>
          <a:xfrm>
            <a:off x="1541780" y="1358265"/>
            <a:ext cx="440690" cy="440690"/>
          </a:xfrm>
          <a:prstGeom prst="ellipse">
            <a:avLst/>
          </a:prstGeom>
          <a:solidFill>
            <a:srgbClr val="6096E6">
              <a:lumMod val="20000"/>
              <a:lumOff val="8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0" name="文本框 9"/>
          <p:cNvSpPr txBox="1"/>
          <p:nvPr>
            <p:custDataLst>
              <p:tags r:id="rId35"/>
            </p:custDataLst>
          </p:nvPr>
        </p:nvSpPr>
        <p:spPr>
          <a:xfrm>
            <a:off x="1632585" y="1425575"/>
            <a:ext cx="914400" cy="4277360"/>
          </a:xfrm>
          <a:prstGeom prst="rect">
            <a:avLst/>
          </a:prstGeom>
          <a:noFill/>
        </p:spPr>
        <p:txBody>
          <a:bodyPr vert="mongolianVert" wrap="square" bIns="0" rtlCol="0">
            <a:noAutofit/>
          </a:bodyPr>
          <a:p>
            <a:pPr algn="just">
              <a:lnSpc>
                <a:spcPct val="100000"/>
              </a:lnSpc>
            </a:pPr>
            <a:r>
              <a:rPr lang="zh-CN" altLang="en-US" sz="2300" spc="300">
                <a:solidFill>
                  <a:srgbClr val="000000">
                    <a:lumMod val="75000"/>
                    <a:lumOff val="25000"/>
                  </a:srgbClr>
                </a:solidFill>
                <a:uFillTx/>
                <a:latin typeface="微软雅黑" panose="020B0503020204020204" charset="-122"/>
                <a:ea typeface="Microsoft YaHei Regular" panose="020B0503020204020204" charset="-122"/>
              </a:rPr>
              <a:t>管理理论的产生与发展大致经历了四个阶段。</a:t>
            </a:r>
            <a:endParaRPr lang="zh-CN" altLang="en-US" sz="2300" spc="300">
              <a:solidFill>
                <a:srgbClr val="000000">
                  <a:lumMod val="75000"/>
                  <a:lumOff val="25000"/>
                </a:srgbClr>
              </a:solidFill>
              <a:uFillTx/>
              <a:latin typeface="微软雅黑" panose="020B0503020204020204" charset="-122"/>
              <a:ea typeface="Microsoft YaHei Regular" panose="020B0503020204020204" charset="-122"/>
            </a:endParaRPr>
          </a:p>
        </p:txBody>
      </p:sp>
    </p:spTree>
    <p:custDataLst>
      <p:tags r:id="rId36"/>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txBox="1">
            <a:spLocks noGrp="1"/>
          </p:cNvSpPr>
          <p:nvPr>
            <p:ph type="title" idx="4294967295"/>
          </p:nvPr>
        </p:nvSpPr>
        <p:spPr>
          <a:xfrm>
            <a:off x="1068705" y="652780"/>
            <a:ext cx="10507345" cy="645160"/>
          </a:xfrm>
          <a:noFill/>
        </p:spPr>
        <p:txBody>
          <a:bodyPr wrap="square" rtlCol="0" anchor="t">
            <a:spAutoFit/>
          </a:bodyPr>
          <a:p>
            <a:pPr lvl="0" algn="l">
              <a:lnSpc>
                <a:spcPct val="100000"/>
              </a:lnSpc>
              <a:buClrTx/>
              <a:buSzTx/>
              <a:buFontTx/>
            </a:pPr>
            <a:r>
              <a:rPr lang="zh-CN" altLang="en-US" sz="3600">
                <a:latin typeface="方正艺黑简体" panose="03000509000000000000" charset="-122"/>
                <a:ea typeface="方正艺黑简体" panose="03000509000000000000" charset="-122"/>
                <a:cs typeface="+mn-cs"/>
                <a:sym typeface="+mn-ea"/>
              </a:rPr>
              <a:t>最新管理理论阶段</a:t>
            </a:r>
            <a:endParaRPr lang="zh-CN" altLang="en-US" sz="3600">
              <a:latin typeface="方正艺黑简体" panose="03000509000000000000" charset="-122"/>
              <a:ea typeface="方正艺黑简体" panose="03000509000000000000" charset="-122"/>
              <a:cs typeface="+mn-cs"/>
              <a:sym typeface="+mn-ea"/>
            </a:endParaRPr>
          </a:p>
        </p:txBody>
      </p:sp>
      <p:cxnSp>
        <p:nvCxnSpPr>
          <p:cNvPr id="12" name="直接箭头连接符 11"/>
          <p:cNvCxnSpPr/>
          <p:nvPr>
            <p:custDataLst>
              <p:tags r:id="rId1"/>
            </p:custDataLst>
          </p:nvPr>
        </p:nvCxnSpPr>
        <p:spPr>
          <a:xfrm>
            <a:off x="260350" y="3911600"/>
            <a:ext cx="11670665" cy="0"/>
          </a:xfrm>
          <a:prstGeom prst="straightConnector1">
            <a:avLst/>
          </a:prstGeom>
          <a:ln w="15875">
            <a:solidFill>
              <a:srgbClr val="552EEF"/>
            </a:solidFill>
            <a:prstDash val="lgDash"/>
            <a:tailEnd type="arrow"/>
          </a:ln>
        </p:spPr>
        <p:style>
          <a:lnRef idx="1">
            <a:srgbClr val="7578EC"/>
          </a:lnRef>
          <a:fillRef idx="0">
            <a:srgbClr val="7578EC"/>
          </a:fillRef>
          <a:effectRef idx="0">
            <a:srgbClr val="7578EC"/>
          </a:effectRef>
          <a:fontRef idx="minor">
            <a:srgbClr val="000000"/>
          </a:fontRef>
        </p:style>
      </p:cxnSp>
      <p:grpSp>
        <p:nvGrpSpPr>
          <p:cNvPr id="8" name="组合 7"/>
          <p:cNvGrpSpPr/>
          <p:nvPr/>
        </p:nvGrpSpPr>
        <p:grpSpPr>
          <a:xfrm>
            <a:off x="913130" y="1491615"/>
            <a:ext cx="2045335" cy="2590165"/>
            <a:chOff x="2027" y="2349"/>
            <a:chExt cx="3221" cy="4079"/>
          </a:xfrm>
        </p:grpSpPr>
        <p:sp>
          <p:nvSpPr>
            <p:cNvPr id="4" name="矩形 3"/>
            <p:cNvSpPr/>
            <p:nvPr>
              <p:custDataLst>
                <p:tags r:id="rId2"/>
              </p:custDataLst>
            </p:nvPr>
          </p:nvSpPr>
          <p:spPr>
            <a:xfrm>
              <a:off x="2130" y="2349"/>
              <a:ext cx="3118" cy="3402"/>
            </a:xfrm>
            <a:prstGeom prst="rect">
              <a:avLst/>
            </a:prstGeom>
            <a:solidFill>
              <a:srgbClr val="FFFFFF"/>
            </a:solidFill>
            <a:ln>
              <a:noFill/>
            </a:ln>
            <a:effectLst>
              <a:outerShdw blurRad="63500" sx="102000" sy="102000" algn="ctr" rotWithShape="0">
                <a:srgbClr val="FFFFFF">
                  <a:lumMod val="75000"/>
                  <a:alpha val="40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cxnSp>
          <p:nvCxnSpPr>
            <p:cNvPr id="3" name="肘形连接符 2"/>
            <p:cNvCxnSpPr/>
            <p:nvPr>
              <p:custDataLst>
                <p:tags r:id="rId3"/>
              </p:custDataLst>
            </p:nvPr>
          </p:nvCxnSpPr>
          <p:spPr>
            <a:xfrm rot="5400000" flipV="1">
              <a:off x="2555" y="2753"/>
              <a:ext cx="2268" cy="2835"/>
            </a:xfrm>
            <a:prstGeom prst="bentConnector3">
              <a:avLst>
                <a:gd name="adj1" fmla="val -22893"/>
              </a:avLst>
            </a:prstGeom>
            <a:ln w="15875">
              <a:solidFill>
                <a:srgbClr val="7578EC">
                  <a:lumMod val="60000"/>
                  <a:lumOff val="40000"/>
                </a:srgbClr>
              </a:solidFill>
              <a:prstDash val="dash"/>
              <a:tailEnd type="arrow"/>
            </a:ln>
          </p:spPr>
          <p:style>
            <a:lnRef idx="1">
              <a:srgbClr val="7578EC"/>
            </a:lnRef>
            <a:fillRef idx="0">
              <a:srgbClr val="7578EC"/>
            </a:fillRef>
            <a:effectRef idx="0">
              <a:srgbClr val="7578EC"/>
            </a:effectRef>
            <a:fontRef idx="minor">
              <a:srgbClr val="000000"/>
            </a:fontRef>
          </p:style>
        </p:cxnSp>
        <p:sp>
          <p:nvSpPr>
            <p:cNvPr id="6" name="右箭头 5"/>
            <p:cNvSpPr/>
            <p:nvPr>
              <p:custDataLst>
                <p:tags r:id="rId4"/>
              </p:custDataLst>
            </p:nvPr>
          </p:nvSpPr>
          <p:spPr>
            <a:xfrm>
              <a:off x="2042" y="2601"/>
              <a:ext cx="1777" cy="1562"/>
            </a:xfrm>
            <a:prstGeom prst="rightArrow">
              <a:avLst>
                <a:gd name="adj1" fmla="val 54122"/>
                <a:gd name="adj2" fmla="val 67969"/>
              </a:avLst>
            </a:prstGeom>
            <a:solidFill>
              <a:srgbClr val="7578EC"/>
            </a:solidFill>
            <a:ln>
              <a:noFill/>
            </a:ln>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7" name="直角三角形 6"/>
            <p:cNvSpPr/>
            <p:nvPr>
              <p:custDataLst>
                <p:tags r:id="rId5"/>
              </p:custDataLst>
            </p:nvPr>
          </p:nvSpPr>
          <p:spPr>
            <a:xfrm rot="16200000">
              <a:off x="2023" y="2858"/>
              <a:ext cx="118" cy="110"/>
            </a:xfrm>
            <a:prstGeom prst="rtTriangle">
              <a:avLst/>
            </a:prstGeom>
            <a:solidFill>
              <a:srgbClr val="552EE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1" name="文本框 10"/>
            <p:cNvSpPr txBox="1"/>
            <p:nvPr>
              <p:custDataLst>
                <p:tags r:id="rId6"/>
              </p:custDataLst>
            </p:nvPr>
          </p:nvSpPr>
          <p:spPr>
            <a:xfrm>
              <a:off x="2361" y="2948"/>
              <a:ext cx="938" cy="867"/>
            </a:xfrm>
            <a:prstGeom prst="rect">
              <a:avLst/>
            </a:prstGeom>
            <a:noFill/>
          </p:spPr>
          <p:txBody>
            <a:bodyPr wrap="square" bIns="0" rtlCol="0">
              <a:normAutofit/>
            </a:bodyPr>
            <a:p>
              <a:pPr algn="ctr" defTabSz="914400">
                <a:tabLst>
                  <a:tab pos="143510" algn="l"/>
                </a:tabLst>
              </a:pPr>
              <a:r>
                <a:rPr lang="en-US" altLang="zh-CN" sz="3200" spc="300">
                  <a:ln w="19050">
                    <a:noFill/>
                  </a:ln>
                  <a:solidFill>
                    <a:srgbClr val="FFFFFF"/>
                  </a:solidFill>
                  <a:uFillTx/>
                  <a:latin typeface="思源黑体 CN Bold" panose="020B0800000000000000" charset="-122"/>
                  <a:ea typeface="思源黑体 CN Bold" panose="020B0800000000000000" charset="-122"/>
                </a:rPr>
                <a:t>1</a:t>
              </a:r>
              <a:endParaRPr lang="en-US" altLang="zh-CN" sz="3200" spc="300">
                <a:ln w="19050">
                  <a:noFill/>
                </a:ln>
                <a:solidFill>
                  <a:srgbClr val="FFFFFF"/>
                </a:solidFill>
                <a:uFillTx/>
                <a:latin typeface="思源黑体 CN Bold" panose="020B0800000000000000" charset="-122"/>
                <a:ea typeface="思源黑体 CN Bold" panose="020B0800000000000000" charset="-122"/>
              </a:endParaRPr>
            </a:p>
          </p:txBody>
        </p:sp>
        <p:sp>
          <p:nvSpPr>
            <p:cNvPr id="32" name="文本框 31"/>
            <p:cNvSpPr txBox="1"/>
            <p:nvPr>
              <p:custDataLst>
                <p:tags r:id="rId7"/>
              </p:custDataLst>
            </p:nvPr>
          </p:nvSpPr>
          <p:spPr>
            <a:xfrm>
              <a:off x="2361" y="4267"/>
              <a:ext cx="2600" cy="690"/>
            </a:xfrm>
            <a:prstGeom prst="rect">
              <a:avLst/>
            </a:prstGeom>
            <a:noFill/>
          </p:spPr>
          <p:txBody>
            <a:bodyPr wrap="square" bIns="0" rtlCol="0">
              <a:noAutofit/>
            </a:bodyPr>
            <a:p>
              <a:pPr algn="ctr"/>
              <a:r>
                <a:rPr lang="zh-CN" altLang="en-US">
                  <a:solidFill>
                    <a:srgbClr val="000000">
                      <a:lumMod val="65000"/>
                      <a:lumOff val="35000"/>
                    </a:srgbClr>
                  </a:solidFill>
                  <a:uFillTx/>
                  <a:latin typeface="微软雅黑" panose="020B0503020204020204" charset="-122"/>
                  <a:ea typeface="Microsoft YaHei Regular" panose="020B0503020204020204" charset="-122"/>
                </a:rPr>
                <a:t>社会系统学派</a:t>
              </a:r>
              <a:endParaRPr lang="zh-CN" altLang="en-US">
                <a:solidFill>
                  <a:srgbClr val="000000">
                    <a:lumMod val="65000"/>
                    <a:lumOff val="35000"/>
                  </a:srgbClr>
                </a:solidFill>
                <a:uFillTx/>
                <a:latin typeface="微软雅黑" panose="020B0503020204020204" charset="-122"/>
                <a:ea typeface="Microsoft YaHei Regular" panose="020B0503020204020204" charset="-122"/>
              </a:endParaRPr>
            </a:p>
          </p:txBody>
        </p:sp>
        <p:sp>
          <p:nvSpPr>
            <p:cNvPr id="118" name="等腰三角形 117"/>
            <p:cNvSpPr/>
            <p:nvPr>
              <p:custDataLst>
                <p:tags r:id="rId8"/>
              </p:custDataLst>
            </p:nvPr>
          </p:nvSpPr>
          <p:spPr>
            <a:xfrm>
              <a:off x="3429" y="5890"/>
              <a:ext cx="539" cy="539"/>
            </a:xfrm>
            <a:prstGeom prst="triangle">
              <a:avLst/>
            </a:prstGeom>
            <a:solidFill>
              <a:srgbClr val="F7B802">
                <a:lumMod val="60000"/>
                <a:lumOff val="40000"/>
              </a:srgbClr>
            </a:solidFill>
            <a:ln>
              <a:noFill/>
              <a:prstDash val="lgDash"/>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grpSp>
      <p:grpSp>
        <p:nvGrpSpPr>
          <p:cNvPr id="10" name="组合 9"/>
          <p:cNvGrpSpPr/>
          <p:nvPr/>
        </p:nvGrpSpPr>
        <p:grpSpPr>
          <a:xfrm>
            <a:off x="4149725" y="1491615"/>
            <a:ext cx="2049780" cy="2590165"/>
            <a:chOff x="9372" y="2349"/>
            <a:chExt cx="3228" cy="4079"/>
          </a:xfrm>
        </p:grpSpPr>
        <p:sp>
          <p:nvSpPr>
            <p:cNvPr id="72" name="矩形 71"/>
            <p:cNvSpPr/>
            <p:nvPr>
              <p:custDataLst>
                <p:tags r:id="rId9"/>
              </p:custDataLst>
            </p:nvPr>
          </p:nvSpPr>
          <p:spPr>
            <a:xfrm>
              <a:off x="9482" y="2349"/>
              <a:ext cx="3118" cy="3402"/>
            </a:xfrm>
            <a:prstGeom prst="rect">
              <a:avLst/>
            </a:prstGeom>
            <a:solidFill>
              <a:srgbClr val="FFFFFF"/>
            </a:solidFill>
            <a:ln>
              <a:noFill/>
            </a:ln>
            <a:effectLst>
              <a:outerShdw blurRad="63500" sx="102000" sy="102000" algn="ctr" rotWithShape="0">
                <a:srgbClr val="FFFFFF">
                  <a:lumMod val="75000"/>
                  <a:alpha val="40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cxnSp>
          <p:nvCxnSpPr>
            <p:cNvPr id="73" name="肘形连接符 72"/>
            <p:cNvCxnSpPr/>
            <p:nvPr>
              <p:custDataLst>
                <p:tags r:id="rId10"/>
              </p:custDataLst>
            </p:nvPr>
          </p:nvCxnSpPr>
          <p:spPr>
            <a:xfrm rot="5400000" flipV="1">
              <a:off x="9894" y="2753"/>
              <a:ext cx="2268" cy="2835"/>
            </a:xfrm>
            <a:prstGeom prst="bentConnector3">
              <a:avLst>
                <a:gd name="adj1" fmla="val -22930"/>
              </a:avLst>
            </a:prstGeom>
            <a:ln w="15875">
              <a:solidFill>
                <a:srgbClr val="F7B802">
                  <a:lumMod val="40000"/>
                  <a:lumOff val="60000"/>
                </a:srgbClr>
              </a:solidFill>
              <a:prstDash val="dash"/>
              <a:tailEnd type="arrow"/>
            </a:ln>
          </p:spPr>
          <p:style>
            <a:lnRef idx="1">
              <a:srgbClr val="7578EC"/>
            </a:lnRef>
            <a:fillRef idx="0">
              <a:srgbClr val="7578EC"/>
            </a:fillRef>
            <a:effectRef idx="0">
              <a:srgbClr val="7578EC"/>
            </a:effectRef>
            <a:fontRef idx="minor">
              <a:srgbClr val="000000"/>
            </a:fontRef>
          </p:style>
        </p:cxnSp>
        <p:sp>
          <p:nvSpPr>
            <p:cNvPr id="74" name="右箭头 73"/>
            <p:cNvSpPr/>
            <p:nvPr>
              <p:custDataLst>
                <p:tags r:id="rId11"/>
              </p:custDataLst>
            </p:nvPr>
          </p:nvSpPr>
          <p:spPr>
            <a:xfrm>
              <a:off x="9387" y="2601"/>
              <a:ext cx="1777" cy="1562"/>
            </a:xfrm>
            <a:prstGeom prst="rightArrow">
              <a:avLst>
                <a:gd name="adj1" fmla="val 54122"/>
                <a:gd name="adj2" fmla="val 67969"/>
              </a:avLst>
            </a:prstGeom>
            <a:solidFill>
              <a:srgbClr val="F7B802">
                <a:lumMod val="60000"/>
                <a:lumOff val="40000"/>
              </a:srgbClr>
            </a:solidFill>
            <a:ln>
              <a:noFill/>
            </a:ln>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75" name="直角三角形 74"/>
            <p:cNvSpPr/>
            <p:nvPr>
              <p:custDataLst>
                <p:tags r:id="rId12"/>
              </p:custDataLst>
            </p:nvPr>
          </p:nvSpPr>
          <p:spPr>
            <a:xfrm rot="16200000">
              <a:off x="9368" y="2858"/>
              <a:ext cx="118" cy="110"/>
            </a:xfrm>
            <a:prstGeom prst="rtTriangle">
              <a:avLst/>
            </a:prstGeom>
            <a:solidFill>
              <a:srgbClr val="FFA100"/>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76" name="文本框 75"/>
            <p:cNvSpPr txBox="1"/>
            <p:nvPr>
              <p:custDataLst>
                <p:tags r:id="rId13"/>
              </p:custDataLst>
            </p:nvPr>
          </p:nvSpPr>
          <p:spPr>
            <a:xfrm>
              <a:off x="9706" y="2948"/>
              <a:ext cx="938" cy="867"/>
            </a:xfrm>
            <a:prstGeom prst="rect">
              <a:avLst/>
            </a:prstGeom>
            <a:noFill/>
          </p:spPr>
          <p:txBody>
            <a:bodyPr wrap="square" bIns="0" rtlCol="0">
              <a:normAutofit/>
            </a:bodyPr>
            <a:p>
              <a:pPr algn="ctr" defTabSz="914400">
                <a:tabLst>
                  <a:tab pos="143510" algn="l"/>
                </a:tabLst>
              </a:pPr>
              <a:r>
                <a:rPr lang="en-US" altLang="zh-CN" sz="3200" spc="300">
                  <a:ln w="19050">
                    <a:noFill/>
                  </a:ln>
                  <a:solidFill>
                    <a:srgbClr val="FFFFFF"/>
                  </a:solidFill>
                  <a:uFillTx/>
                  <a:latin typeface="思源黑体 CN Bold" panose="020B0800000000000000" charset="-122"/>
                  <a:ea typeface="思源黑体 CN Bold" panose="020B0800000000000000" charset="-122"/>
                </a:rPr>
                <a:t>3</a:t>
              </a:r>
              <a:endParaRPr lang="en-US" altLang="zh-CN" sz="3200" spc="300">
                <a:ln w="19050">
                  <a:noFill/>
                </a:ln>
                <a:solidFill>
                  <a:srgbClr val="FFFFFF"/>
                </a:solidFill>
                <a:uFillTx/>
                <a:latin typeface="思源黑体 CN Bold" panose="020B0800000000000000" charset="-122"/>
                <a:ea typeface="思源黑体 CN Bold" panose="020B0800000000000000" charset="-122"/>
              </a:endParaRPr>
            </a:p>
          </p:txBody>
        </p:sp>
        <p:sp>
          <p:nvSpPr>
            <p:cNvPr id="78" name="文本框 77"/>
            <p:cNvSpPr txBox="1"/>
            <p:nvPr>
              <p:custDataLst>
                <p:tags r:id="rId14"/>
              </p:custDataLst>
            </p:nvPr>
          </p:nvSpPr>
          <p:spPr>
            <a:xfrm>
              <a:off x="9706" y="4267"/>
              <a:ext cx="2600" cy="690"/>
            </a:xfrm>
            <a:prstGeom prst="rect">
              <a:avLst/>
            </a:prstGeom>
            <a:noFill/>
          </p:spPr>
          <p:txBody>
            <a:bodyPr wrap="square" bIns="0" rtlCol="0">
              <a:normAutofit fontScale="90000"/>
            </a:bodyPr>
            <a:p>
              <a:pPr algn="ctr"/>
              <a:r>
                <a:rPr lang="zh-CN" altLang="en-US" sz="2000">
                  <a:solidFill>
                    <a:srgbClr val="000000">
                      <a:lumMod val="65000"/>
                      <a:lumOff val="35000"/>
                    </a:srgbClr>
                  </a:solidFill>
                  <a:uFillTx/>
                  <a:latin typeface="微软雅黑" panose="020B0503020204020204" charset="-122"/>
                  <a:ea typeface="Microsoft YaHei Regular" panose="020B0503020204020204" charset="-122"/>
                </a:rPr>
                <a:t>系统管理学派</a:t>
              </a:r>
              <a:endParaRPr lang="zh-CN" altLang="en-US" sz="2000">
                <a:solidFill>
                  <a:srgbClr val="000000">
                    <a:lumMod val="65000"/>
                    <a:lumOff val="35000"/>
                  </a:srgbClr>
                </a:solidFill>
                <a:uFillTx/>
                <a:latin typeface="微软雅黑" panose="020B0503020204020204" charset="-122"/>
                <a:ea typeface="Microsoft YaHei Regular" panose="020B0503020204020204" charset="-122"/>
              </a:endParaRPr>
            </a:p>
          </p:txBody>
        </p:sp>
        <p:sp>
          <p:nvSpPr>
            <p:cNvPr id="119" name="等腰三角形 118"/>
            <p:cNvSpPr/>
            <p:nvPr>
              <p:custDataLst>
                <p:tags r:id="rId15"/>
              </p:custDataLst>
            </p:nvPr>
          </p:nvSpPr>
          <p:spPr>
            <a:xfrm>
              <a:off x="10774" y="5890"/>
              <a:ext cx="539" cy="539"/>
            </a:xfrm>
            <a:prstGeom prst="triangle">
              <a:avLst/>
            </a:prstGeom>
            <a:solidFill>
              <a:srgbClr val="F7B802">
                <a:lumMod val="60000"/>
                <a:lumOff val="40000"/>
              </a:srgbClr>
            </a:solidFill>
            <a:ln>
              <a:noFill/>
              <a:prstDash val="lgDash"/>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grpSp>
      <p:grpSp>
        <p:nvGrpSpPr>
          <p:cNvPr id="9" name="组合 8"/>
          <p:cNvGrpSpPr/>
          <p:nvPr/>
        </p:nvGrpSpPr>
        <p:grpSpPr>
          <a:xfrm>
            <a:off x="2529205" y="3740785"/>
            <a:ext cx="2049780" cy="2593340"/>
            <a:chOff x="6481" y="5891"/>
            <a:chExt cx="3228" cy="4084"/>
          </a:xfrm>
        </p:grpSpPr>
        <p:sp>
          <p:nvSpPr>
            <p:cNvPr id="90" name="矩形 89"/>
            <p:cNvSpPr/>
            <p:nvPr>
              <p:custDataLst>
                <p:tags r:id="rId16"/>
              </p:custDataLst>
            </p:nvPr>
          </p:nvSpPr>
          <p:spPr>
            <a:xfrm>
              <a:off x="6591" y="6573"/>
              <a:ext cx="3118" cy="3402"/>
            </a:xfrm>
            <a:prstGeom prst="rect">
              <a:avLst/>
            </a:prstGeom>
            <a:solidFill>
              <a:srgbClr val="FFFFFF"/>
            </a:solidFill>
            <a:ln>
              <a:noFill/>
            </a:ln>
            <a:effectLst>
              <a:outerShdw blurRad="63500" sx="102000" sy="102000" algn="ctr" rotWithShape="0">
                <a:srgbClr val="FFFFFF">
                  <a:lumMod val="75000"/>
                  <a:alpha val="40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cxnSp>
          <p:nvCxnSpPr>
            <p:cNvPr id="91" name="肘形连接符 90"/>
            <p:cNvCxnSpPr/>
            <p:nvPr>
              <p:custDataLst>
                <p:tags r:id="rId17"/>
              </p:custDataLst>
            </p:nvPr>
          </p:nvCxnSpPr>
          <p:spPr>
            <a:xfrm rot="5400000" flipV="1">
              <a:off x="7017" y="6870"/>
              <a:ext cx="2268" cy="2835"/>
            </a:xfrm>
            <a:prstGeom prst="bentConnector3">
              <a:avLst>
                <a:gd name="adj1" fmla="val -18683"/>
              </a:avLst>
            </a:prstGeom>
            <a:ln w="15875">
              <a:solidFill>
                <a:srgbClr val="8F7FF0"/>
              </a:solidFill>
              <a:prstDash val="dash"/>
              <a:tailEnd type="arrow"/>
            </a:ln>
          </p:spPr>
          <p:style>
            <a:lnRef idx="1">
              <a:srgbClr val="7578EC"/>
            </a:lnRef>
            <a:fillRef idx="0">
              <a:srgbClr val="7578EC"/>
            </a:fillRef>
            <a:effectRef idx="0">
              <a:srgbClr val="7578EC"/>
            </a:effectRef>
            <a:fontRef idx="minor">
              <a:srgbClr val="000000"/>
            </a:fontRef>
          </p:style>
        </p:cxnSp>
        <p:sp>
          <p:nvSpPr>
            <p:cNvPr id="92" name="右箭头 91"/>
            <p:cNvSpPr/>
            <p:nvPr>
              <p:custDataLst>
                <p:tags r:id="rId18"/>
              </p:custDataLst>
            </p:nvPr>
          </p:nvSpPr>
          <p:spPr>
            <a:xfrm>
              <a:off x="6496" y="6825"/>
              <a:ext cx="1777" cy="1562"/>
            </a:xfrm>
            <a:prstGeom prst="rightArrow">
              <a:avLst>
                <a:gd name="adj1" fmla="val 54122"/>
                <a:gd name="adj2" fmla="val 67969"/>
              </a:avLst>
            </a:prstGeom>
            <a:solidFill>
              <a:srgbClr val="8F7FF0"/>
            </a:solidFill>
            <a:ln>
              <a:noFill/>
            </a:ln>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93" name="直角三角形 92"/>
            <p:cNvSpPr/>
            <p:nvPr>
              <p:custDataLst>
                <p:tags r:id="rId19"/>
              </p:custDataLst>
            </p:nvPr>
          </p:nvSpPr>
          <p:spPr>
            <a:xfrm rot="16200000">
              <a:off x="6477" y="7082"/>
              <a:ext cx="118" cy="110"/>
            </a:xfrm>
            <a:prstGeom prst="rtTriangle">
              <a:avLst/>
            </a:prstGeom>
            <a:solidFill>
              <a:srgbClr val="7030A0"/>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94" name="文本框 93"/>
            <p:cNvSpPr txBox="1"/>
            <p:nvPr>
              <p:custDataLst>
                <p:tags r:id="rId20"/>
              </p:custDataLst>
            </p:nvPr>
          </p:nvSpPr>
          <p:spPr>
            <a:xfrm>
              <a:off x="6815" y="7172"/>
              <a:ext cx="938" cy="867"/>
            </a:xfrm>
            <a:prstGeom prst="rect">
              <a:avLst/>
            </a:prstGeom>
            <a:noFill/>
          </p:spPr>
          <p:txBody>
            <a:bodyPr wrap="square" bIns="0" rtlCol="0">
              <a:normAutofit/>
            </a:bodyPr>
            <a:p>
              <a:pPr algn="ctr" defTabSz="914400">
                <a:tabLst>
                  <a:tab pos="143510" algn="l"/>
                </a:tabLst>
              </a:pPr>
              <a:r>
                <a:rPr lang="en-US" altLang="zh-CN" sz="3200" spc="300">
                  <a:ln w="19050">
                    <a:noFill/>
                  </a:ln>
                  <a:solidFill>
                    <a:srgbClr val="FFFFFF"/>
                  </a:solidFill>
                  <a:uFillTx/>
                  <a:latin typeface="思源黑体 CN Bold" panose="020B0800000000000000" charset="-122"/>
                  <a:ea typeface="思源黑体 CN Bold" panose="020B0800000000000000" charset="-122"/>
                </a:rPr>
                <a:t>2</a:t>
              </a:r>
              <a:endParaRPr lang="en-US" altLang="zh-CN" sz="3200" spc="300">
                <a:ln w="19050">
                  <a:noFill/>
                </a:ln>
                <a:solidFill>
                  <a:srgbClr val="FFFFFF"/>
                </a:solidFill>
                <a:uFillTx/>
                <a:latin typeface="思源黑体 CN Bold" panose="020B0800000000000000" charset="-122"/>
                <a:ea typeface="思源黑体 CN Bold" panose="020B0800000000000000" charset="-122"/>
              </a:endParaRPr>
            </a:p>
          </p:txBody>
        </p:sp>
        <p:sp>
          <p:nvSpPr>
            <p:cNvPr id="96" name="文本框 95"/>
            <p:cNvSpPr txBox="1"/>
            <p:nvPr>
              <p:custDataLst>
                <p:tags r:id="rId21"/>
              </p:custDataLst>
            </p:nvPr>
          </p:nvSpPr>
          <p:spPr>
            <a:xfrm>
              <a:off x="6815" y="8491"/>
              <a:ext cx="2600" cy="690"/>
            </a:xfrm>
            <a:prstGeom prst="rect">
              <a:avLst/>
            </a:prstGeom>
            <a:noFill/>
          </p:spPr>
          <p:txBody>
            <a:bodyPr wrap="square" bIns="0" rtlCol="0">
              <a:normAutofit fontScale="90000"/>
            </a:bodyPr>
            <a:p>
              <a:pPr algn="ctr"/>
              <a:r>
                <a:rPr lang="zh-CN" altLang="en-US" sz="2000">
                  <a:solidFill>
                    <a:srgbClr val="000000">
                      <a:lumMod val="65000"/>
                      <a:lumOff val="35000"/>
                    </a:srgbClr>
                  </a:solidFill>
                  <a:uFillTx/>
                  <a:latin typeface="微软雅黑" panose="020B0503020204020204" charset="-122"/>
                  <a:ea typeface="Microsoft YaHei Regular" panose="020B0503020204020204" charset="-122"/>
                </a:rPr>
                <a:t>决策管理学派</a:t>
              </a:r>
              <a:endParaRPr lang="zh-CN" altLang="en-US" sz="2000">
                <a:solidFill>
                  <a:srgbClr val="000000">
                    <a:lumMod val="65000"/>
                    <a:lumOff val="35000"/>
                  </a:srgbClr>
                </a:solidFill>
                <a:uFillTx/>
                <a:latin typeface="微软雅黑" panose="020B0503020204020204" charset="-122"/>
                <a:ea typeface="Microsoft YaHei Regular" panose="020B0503020204020204" charset="-122"/>
              </a:endParaRPr>
            </a:p>
          </p:txBody>
        </p:sp>
        <p:sp>
          <p:nvSpPr>
            <p:cNvPr id="121" name="等腰三角形 120"/>
            <p:cNvSpPr/>
            <p:nvPr>
              <p:custDataLst>
                <p:tags r:id="rId22"/>
              </p:custDataLst>
            </p:nvPr>
          </p:nvSpPr>
          <p:spPr>
            <a:xfrm rot="10800000">
              <a:off x="7886" y="5891"/>
              <a:ext cx="539" cy="539"/>
            </a:xfrm>
            <a:prstGeom prst="triangle">
              <a:avLst/>
            </a:prstGeom>
            <a:solidFill>
              <a:srgbClr val="FFFFFF"/>
            </a:solidFill>
            <a:ln>
              <a:solidFill>
                <a:srgbClr val="552EEF"/>
              </a:solidFill>
              <a:prstDash val="lgDash"/>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grpSp>
      <p:grpSp>
        <p:nvGrpSpPr>
          <p:cNvPr id="13" name="组合 12"/>
          <p:cNvGrpSpPr/>
          <p:nvPr/>
        </p:nvGrpSpPr>
        <p:grpSpPr>
          <a:xfrm>
            <a:off x="5770245" y="3740785"/>
            <a:ext cx="2049780" cy="2593340"/>
            <a:chOff x="11907" y="5891"/>
            <a:chExt cx="3228" cy="4084"/>
          </a:xfrm>
        </p:grpSpPr>
        <p:sp>
          <p:nvSpPr>
            <p:cNvPr id="99" name="矩形 98"/>
            <p:cNvSpPr/>
            <p:nvPr>
              <p:custDataLst>
                <p:tags r:id="rId23"/>
              </p:custDataLst>
            </p:nvPr>
          </p:nvSpPr>
          <p:spPr>
            <a:xfrm>
              <a:off x="12017" y="6573"/>
              <a:ext cx="3118" cy="3402"/>
            </a:xfrm>
            <a:prstGeom prst="rect">
              <a:avLst/>
            </a:prstGeom>
            <a:solidFill>
              <a:srgbClr val="FFFFFF"/>
            </a:solidFill>
            <a:ln>
              <a:noFill/>
            </a:ln>
            <a:effectLst>
              <a:outerShdw blurRad="63500" sx="102000" sy="102000" algn="ctr" rotWithShape="0">
                <a:srgbClr val="FFFFFF">
                  <a:lumMod val="75000"/>
                  <a:alpha val="40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cxnSp>
          <p:nvCxnSpPr>
            <p:cNvPr id="100" name="肘形连接符 99"/>
            <p:cNvCxnSpPr/>
            <p:nvPr>
              <p:custDataLst>
                <p:tags r:id="rId24"/>
              </p:custDataLst>
            </p:nvPr>
          </p:nvCxnSpPr>
          <p:spPr>
            <a:xfrm rot="5400000" flipV="1">
              <a:off x="12443" y="6889"/>
              <a:ext cx="2268" cy="2835"/>
            </a:xfrm>
            <a:prstGeom prst="bentConnector3">
              <a:avLst>
                <a:gd name="adj1" fmla="val -18683"/>
              </a:avLst>
            </a:prstGeom>
            <a:ln w="15875">
              <a:solidFill>
                <a:srgbClr val="92D050"/>
              </a:solidFill>
              <a:prstDash val="dash"/>
              <a:tailEnd type="arrow"/>
            </a:ln>
          </p:spPr>
          <p:style>
            <a:lnRef idx="1">
              <a:srgbClr val="7578EC"/>
            </a:lnRef>
            <a:fillRef idx="0">
              <a:srgbClr val="7578EC"/>
            </a:fillRef>
            <a:effectRef idx="0">
              <a:srgbClr val="7578EC"/>
            </a:effectRef>
            <a:fontRef idx="minor">
              <a:srgbClr val="000000"/>
            </a:fontRef>
          </p:style>
        </p:cxnSp>
        <p:sp>
          <p:nvSpPr>
            <p:cNvPr id="101" name="右箭头 100"/>
            <p:cNvSpPr/>
            <p:nvPr>
              <p:custDataLst>
                <p:tags r:id="rId25"/>
              </p:custDataLst>
            </p:nvPr>
          </p:nvSpPr>
          <p:spPr>
            <a:xfrm>
              <a:off x="11922" y="6825"/>
              <a:ext cx="1777" cy="1562"/>
            </a:xfrm>
            <a:prstGeom prst="rightArrow">
              <a:avLst>
                <a:gd name="adj1" fmla="val 54122"/>
                <a:gd name="adj2" fmla="val 67969"/>
              </a:avLst>
            </a:prstGeom>
            <a:solidFill>
              <a:srgbClr val="92D050"/>
            </a:solidFill>
            <a:ln>
              <a:noFill/>
            </a:ln>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02" name="直角三角形 101"/>
            <p:cNvSpPr/>
            <p:nvPr>
              <p:custDataLst>
                <p:tags r:id="rId26"/>
              </p:custDataLst>
            </p:nvPr>
          </p:nvSpPr>
          <p:spPr>
            <a:xfrm rot="16200000">
              <a:off x="11903" y="7082"/>
              <a:ext cx="118" cy="110"/>
            </a:xfrm>
            <a:prstGeom prst="rtTriangle">
              <a:avLst/>
            </a:prstGeom>
            <a:solidFill>
              <a:schemeClr val="accent3">
                <a:lumMod val="50000"/>
              </a:scheme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03" name="文本框 102"/>
            <p:cNvSpPr txBox="1"/>
            <p:nvPr>
              <p:custDataLst>
                <p:tags r:id="rId27"/>
              </p:custDataLst>
            </p:nvPr>
          </p:nvSpPr>
          <p:spPr>
            <a:xfrm>
              <a:off x="12241" y="7172"/>
              <a:ext cx="938" cy="867"/>
            </a:xfrm>
            <a:prstGeom prst="rect">
              <a:avLst/>
            </a:prstGeom>
            <a:noFill/>
          </p:spPr>
          <p:txBody>
            <a:bodyPr wrap="square" bIns="0" rtlCol="0">
              <a:normAutofit/>
            </a:bodyPr>
            <a:p>
              <a:pPr algn="ctr" defTabSz="914400">
                <a:tabLst>
                  <a:tab pos="143510" algn="l"/>
                </a:tabLst>
              </a:pPr>
              <a:r>
                <a:rPr lang="en-US" altLang="zh-CN" sz="3200" spc="300">
                  <a:ln w="19050">
                    <a:noFill/>
                  </a:ln>
                  <a:solidFill>
                    <a:srgbClr val="FFFFFF"/>
                  </a:solidFill>
                  <a:uFillTx/>
                  <a:latin typeface="思源黑体 CN Bold" panose="020B0800000000000000" charset="-122"/>
                  <a:ea typeface="思源黑体 CN Bold" panose="020B0800000000000000" charset="-122"/>
                </a:rPr>
                <a:t>4</a:t>
              </a:r>
              <a:endParaRPr lang="en-US" altLang="zh-CN" sz="3200" spc="300">
                <a:ln w="19050">
                  <a:noFill/>
                </a:ln>
                <a:solidFill>
                  <a:srgbClr val="FFFFFF"/>
                </a:solidFill>
                <a:uFillTx/>
                <a:latin typeface="思源黑体 CN Bold" panose="020B0800000000000000" charset="-122"/>
                <a:ea typeface="思源黑体 CN Bold" panose="020B0800000000000000" charset="-122"/>
              </a:endParaRPr>
            </a:p>
          </p:txBody>
        </p:sp>
        <p:sp>
          <p:nvSpPr>
            <p:cNvPr id="105" name="文本框 104"/>
            <p:cNvSpPr txBox="1"/>
            <p:nvPr>
              <p:custDataLst>
                <p:tags r:id="rId28"/>
              </p:custDataLst>
            </p:nvPr>
          </p:nvSpPr>
          <p:spPr>
            <a:xfrm>
              <a:off x="12241" y="8491"/>
              <a:ext cx="2600" cy="690"/>
            </a:xfrm>
            <a:prstGeom prst="rect">
              <a:avLst/>
            </a:prstGeom>
            <a:noFill/>
          </p:spPr>
          <p:txBody>
            <a:bodyPr wrap="square" bIns="0" rtlCol="0">
              <a:normAutofit fontScale="90000"/>
            </a:bodyPr>
            <a:p>
              <a:pPr algn="ctr"/>
              <a:r>
                <a:rPr lang="zh-CN" altLang="en-US" sz="2000">
                  <a:solidFill>
                    <a:srgbClr val="000000">
                      <a:lumMod val="65000"/>
                      <a:lumOff val="35000"/>
                    </a:srgbClr>
                  </a:solidFill>
                  <a:uFillTx/>
                  <a:latin typeface="微软雅黑" panose="020B0503020204020204" charset="-122"/>
                  <a:ea typeface="Microsoft YaHei Regular" panose="020B0503020204020204" charset="-122"/>
                </a:rPr>
                <a:t>经验主义学派</a:t>
              </a:r>
              <a:endParaRPr lang="zh-CN" altLang="en-US" sz="2000">
                <a:solidFill>
                  <a:srgbClr val="000000">
                    <a:lumMod val="65000"/>
                    <a:lumOff val="35000"/>
                  </a:srgbClr>
                </a:solidFill>
                <a:uFillTx/>
                <a:latin typeface="微软雅黑" panose="020B0503020204020204" charset="-122"/>
                <a:ea typeface="Microsoft YaHei Regular" panose="020B0503020204020204" charset="-122"/>
              </a:endParaRPr>
            </a:p>
          </p:txBody>
        </p:sp>
        <p:sp>
          <p:nvSpPr>
            <p:cNvPr id="122" name="等腰三角形 121"/>
            <p:cNvSpPr/>
            <p:nvPr>
              <p:custDataLst>
                <p:tags r:id="rId29"/>
              </p:custDataLst>
            </p:nvPr>
          </p:nvSpPr>
          <p:spPr>
            <a:xfrm rot="10800000">
              <a:off x="13312" y="5891"/>
              <a:ext cx="539" cy="539"/>
            </a:xfrm>
            <a:prstGeom prst="triangle">
              <a:avLst/>
            </a:prstGeom>
            <a:solidFill>
              <a:srgbClr val="FFFFFF"/>
            </a:solidFill>
            <a:ln>
              <a:solidFill>
                <a:srgbClr val="552EEF"/>
              </a:solidFill>
              <a:prstDash val="lgDash"/>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grpSp>
      <p:grpSp>
        <p:nvGrpSpPr>
          <p:cNvPr id="14" name="组合 13"/>
          <p:cNvGrpSpPr/>
          <p:nvPr/>
        </p:nvGrpSpPr>
        <p:grpSpPr>
          <a:xfrm>
            <a:off x="7390765" y="1470025"/>
            <a:ext cx="2049780" cy="2590165"/>
            <a:chOff x="9372" y="2349"/>
            <a:chExt cx="3228" cy="4079"/>
          </a:xfrm>
        </p:grpSpPr>
        <p:sp>
          <p:nvSpPr>
            <p:cNvPr id="15" name="矩形 14"/>
            <p:cNvSpPr/>
            <p:nvPr>
              <p:custDataLst>
                <p:tags r:id="rId30"/>
              </p:custDataLst>
            </p:nvPr>
          </p:nvSpPr>
          <p:spPr>
            <a:xfrm>
              <a:off x="9482" y="2349"/>
              <a:ext cx="3118" cy="3402"/>
            </a:xfrm>
            <a:prstGeom prst="rect">
              <a:avLst/>
            </a:prstGeom>
            <a:solidFill>
              <a:srgbClr val="FFFFFF"/>
            </a:solidFill>
            <a:ln>
              <a:noFill/>
            </a:ln>
            <a:effectLst>
              <a:outerShdw blurRad="63500" sx="102000" sy="102000" algn="ctr" rotWithShape="0">
                <a:srgbClr val="FFFFFF">
                  <a:lumMod val="75000"/>
                  <a:alpha val="40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cxnSp>
          <p:nvCxnSpPr>
            <p:cNvPr id="16" name="肘形连接符 15"/>
            <p:cNvCxnSpPr/>
            <p:nvPr>
              <p:custDataLst>
                <p:tags r:id="rId31"/>
              </p:custDataLst>
            </p:nvPr>
          </p:nvCxnSpPr>
          <p:spPr>
            <a:xfrm rot="5400000" flipV="1">
              <a:off x="9894" y="2753"/>
              <a:ext cx="2268" cy="2835"/>
            </a:xfrm>
            <a:prstGeom prst="bentConnector3">
              <a:avLst>
                <a:gd name="adj1" fmla="val -22930"/>
              </a:avLst>
            </a:prstGeom>
            <a:ln w="15875">
              <a:solidFill>
                <a:schemeClr val="accent3"/>
              </a:solidFill>
              <a:prstDash val="dash"/>
              <a:tailEnd type="arrow"/>
            </a:ln>
          </p:spPr>
          <p:style>
            <a:lnRef idx="1">
              <a:srgbClr val="7578EC"/>
            </a:lnRef>
            <a:fillRef idx="0">
              <a:srgbClr val="7578EC"/>
            </a:fillRef>
            <a:effectRef idx="0">
              <a:srgbClr val="7578EC"/>
            </a:effectRef>
            <a:fontRef idx="minor">
              <a:srgbClr val="000000"/>
            </a:fontRef>
          </p:style>
        </p:cxnSp>
        <p:sp>
          <p:nvSpPr>
            <p:cNvPr id="17" name="右箭头 16"/>
            <p:cNvSpPr/>
            <p:nvPr>
              <p:custDataLst>
                <p:tags r:id="rId32"/>
              </p:custDataLst>
            </p:nvPr>
          </p:nvSpPr>
          <p:spPr>
            <a:xfrm>
              <a:off x="9387" y="2601"/>
              <a:ext cx="1777" cy="1562"/>
            </a:xfrm>
            <a:prstGeom prst="rightArrow">
              <a:avLst>
                <a:gd name="adj1" fmla="val 54122"/>
                <a:gd name="adj2" fmla="val 67969"/>
              </a:avLst>
            </a:prstGeom>
            <a:solidFill>
              <a:schemeClr val="accent3"/>
            </a:solidFill>
            <a:ln>
              <a:noFill/>
            </a:ln>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8" name="直角三角形 17"/>
            <p:cNvSpPr/>
            <p:nvPr>
              <p:custDataLst>
                <p:tags r:id="rId33"/>
              </p:custDataLst>
            </p:nvPr>
          </p:nvSpPr>
          <p:spPr>
            <a:xfrm rot="16200000">
              <a:off x="9368" y="2858"/>
              <a:ext cx="118" cy="110"/>
            </a:xfrm>
            <a:prstGeom prst="rtTriangle">
              <a:avLst/>
            </a:prstGeom>
            <a:solidFill>
              <a:schemeClr val="accent3">
                <a:lumMod val="50000"/>
              </a:scheme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9" name="文本框 18"/>
            <p:cNvSpPr txBox="1"/>
            <p:nvPr>
              <p:custDataLst>
                <p:tags r:id="rId34"/>
              </p:custDataLst>
            </p:nvPr>
          </p:nvSpPr>
          <p:spPr>
            <a:xfrm>
              <a:off x="9706" y="2948"/>
              <a:ext cx="938" cy="867"/>
            </a:xfrm>
            <a:prstGeom prst="rect">
              <a:avLst/>
            </a:prstGeom>
            <a:noFill/>
          </p:spPr>
          <p:txBody>
            <a:bodyPr wrap="square" bIns="0" rtlCol="0">
              <a:normAutofit/>
            </a:bodyPr>
            <a:p>
              <a:pPr algn="ctr" defTabSz="914400">
                <a:tabLst>
                  <a:tab pos="143510" algn="l"/>
                </a:tabLst>
              </a:pPr>
              <a:r>
                <a:rPr lang="en-US" altLang="zh-CN" sz="3200" spc="300">
                  <a:ln w="19050">
                    <a:noFill/>
                  </a:ln>
                  <a:solidFill>
                    <a:srgbClr val="FFFFFF"/>
                  </a:solidFill>
                  <a:uFillTx/>
                  <a:latin typeface="思源黑体 CN Bold" panose="020B0800000000000000" charset="-122"/>
                  <a:ea typeface="思源黑体 CN Bold" panose="020B0800000000000000" charset="-122"/>
                </a:rPr>
                <a:t>5</a:t>
              </a:r>
              <a:endParaRPr lang="en-US" altLang="zh-CN" sz="3200" spc="300">
                <a:ln w="19050">
                  <a:noFill/>
                </a:ln>
                <a:solidFill>
                  <a:srgbClr val="FFFFFF"/>
                </a:solidFill>
                <a:uFillTx/>
                <a:latin typeface="思源黑体 CN Bold" panose="020B0800000000000000" charset="-122"/>
                <a:ea typeface="思源黑体 CN Bold" panose="020B0800000000000000" charset="-122"/>
              </a:endParaRPr>
            </a:p>
          </p:txBody>
        </p:sp>
        <p:sp>
          <p:nvSpPr>
            <p:cNvPr id="20" name="文本框 19"/>
            <p:cNvSpPr txBox="1"/>
            <p:nvPr>
              <p:custDataLst>
                <p:tags r:id="rId35"/>
              </p:custDataLst>
            </p:nvPr>
          </p:nvSpPr>
          <p:spPr>
            <a:xfrm>
              <a:off x="9706" y="4267"/>
              <a:ext cx="2600" cy="690"/>
            </a:xfrm>
            <a:prstGeom prst="rect">
              <a:avLst/>
            </a:prstGeom>
            <a:noFill/>
          </p:spPr>
          <p:txBody>
            <a:bodyPr wrap="square" bIns="0" rtlCol="0">
              <a:normAutofit fontScale="90000"/>
            </a:bodyPr>
            <a:p>
              <a:pPr algn="ctr"/>
              <a:r>
                <a:rPr lang="zh-CN" altLang="en-US" sz="2000">
                  <a:solidFill>
                    <a:srgbClr val="000000">
                      <a:lumMod val="65000"/>
                      <a:lumOff val="35000"/>
                    </a:srgbClr>
                  </a:solidFill>
                  <a:uFillTx/>
                  <a:latin typeface="微软雅黑" panose="020B0503020204020204" charset="-122"/>
                  <a:ea typeface="Microsoft YaHei Regular" panose="020B0503020204020204" charset="-122"/>
                </a:rPr>
                <a:t>权变理论学派</a:t>
              </a:r>
              <a:endParaRPr lang="zh-CN" altLang="en-US" sz="2000">
                <a:solidFill>
                  <a:srgbClr val="000000">
                    <a:lumMod val="65000"/>
                    <a:lumOff val="35000"/>
                  </a:srgbClr>
                </a:solidFill>
                <a:uFillTx/>
                <a:latin typeface="微软雅黑" panose="020B0503020204020204" charset="-122"/>
                <a:ea typeface="Microsoft YaHei Regular" panose="020B0503020204020204" charset="-122"/>
              </a:endParaRPr>
            </a:p>
          </p:txBody>
        </p:sp>
        <p:sp>
          <p:nvSpPr>
            <p:cNvPr id="21" name="等腰三角形 20"/>
            <p:cNvSpPr/>
            <p:nvPr>
              <p:custDataLst>
                <p:tags r:id="rId36"/>
              </p:custDataLst>
            </p:nvPr>
          </p:nvSpPr>
          <p:spPr>
            <a:xfrm>
              <a:off x="10774" y="5890"/>
              <a:ext cx="539" cy="539"/>
            </a:xfrm>
            <a:prstGeom prst="triangle">
              <a:avLst/>
            </a:prstGeom>
            <a:solidFill>
              <a:srgbClr val="F7B802">
                <a:lumMod val="60000"/>
                <a:lumOff val="40000"/>
              </a:srgbClr>
            </a:solidFill>
            <a:ln>
              <a:noFill/>
              <a:prstDash val="lgDash"/>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grpSp>
      <p:grpSp>
        <p:nvGrpSpPr>
          <p:cNvPr id="22" name="组合 21"/>
          <p:cNvGrpSpPr/>
          <p:nvPr/>
        </p:nvGrpSpPr>
        <p:grpSpPr>
          <a:xfrm>
            <a:off x="9011285" y="3735070"/>
            <a:ext cx="2049780" cy="2593340"/>
            <a:chOff x="11907" y="5891"/>
            <a:chExt cx="3228" cy="4084"/>
          </a:xfrm>
        </p:grpSpPr>
        <p:sp>
          <p:nvSpPr>
            <p:cNvPr id="23" name="矩形 22"/>
            <p:cNvSpPr/>
            <p:nvPr>
              <p:custDataLst>
                <p:tags r:id="rId37"/>
              </p:custDataLst>
            </p:nvPr>
          </p:nvSpPr>
          <p:spPr>
            <a:xfrm>
              <a:off x="12017" y="6573"/>
              <a:ext cx="3118" cy="3402"/>
            </a:xfrm>
            <a:prstGeom prst="rect">
              <a:avLst/>
            </a:prstGeom>
            <a:solidFill>
              <a:srgbClr val="FFFFFF"/>
            </a:solidFill>
            <a:ln>
              <a:noFill/>
            </a:ln>
            <a:effectLst>
              <a:outerShdw blurRad="63500" sx="102000" sy="102000" algn="ctr" rotWithShape="0">
                <a:srgbClr val="FFFFFF">
                  <a:lumMod val="75000"/>
                  <a:alpha val="40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cxnSp>
          <p:nvCxnSpPr>
            <p:cNvPr id="24" name="肘形连接符 23"/>
            <p:cNvCxnSpPr/>
            <p:nvPr>
              <p:custDataLst>
                <p:tags r:id="rId38"/>
              </p:custDataLst>
            </p:nvPr>
          </p:nvCxnSpPr>
          <p:spPr>
            <a:xfrm rot="5400000" flipV="1">
              <a:off x="12443" y="6889"/>
              <a:ext cx="2268" cy="2835"/>
            </a:xfrm>
            <a:prstGeom prst="bentConnector3">
              <a:avLst>
                <a:gd name="adj1" fmla="val -18683"/>
              </a:avLst>
            </a:prstGeom>
            <a:ln w="15875">
              <a:solidFill>
                <a:schemeClr val="accent4">
                  <a:lumMod val="75000"/>
                </a:schemeClr>
              </a:solidFill>
              <a:prstDash val="dash"/>
              <a:tailEnd type="arrow"/>
            </a:ln>
          </p:spPr>
          <p:style>
            <a:lnRef idx="1">
              <a:srgbClr val="7578EC"/>
            </a:lnRef>
            <a:fillRef idx="0">
              <a:srgbClr val="7578EC"/>
            </a:fillRef>
            <a:effectRef idx="0">
              <a:srgbClr val="7578EC"/>
            </a:effectRef>
            <a:fontRef idx="minor">
              <a:srgbClr val="000000"/>
            </a:fontRef>
          </p:style>
        </p:cxnSp>
        <p:sp>
          <p:nvSpPr>
            <p:cNvPr id="25" name="右箭头 24"/>
            <p:cNvSpPr/>
            <p:nvPr>
              <p:custDataLst>
                <p:tags r:id="rId39"/>
              </p:custDataLst>
            </p:nvPr>
          </p:nvSpPr>
          <p:spPr>
            <a:xfrm>
              <a:off x="11922" y="6825"/>
              <a:ext cx="1777" cy="1562"/>
            </a:xfrm>
            <a:prstGeom prst="rightArrow">
              <a:avLst>
                <a:gd name="adj1" fmla="val 54122"/>
                <a:gd name="adj2" fmla="val 67969"/>
              </a:avLst>
            </a:prstGeom>
            <a:solidFill>
              <a:schemeClr val="accent4">
                <a:lumMod val="75000"/>
              </a:schemeClr>
            </a:solidFill>
            <a:ln>
              <a:noFill/>
            </a:ln>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26" name="直角三角形 25"/>
            <p:cNvSpPr/>
            <p:nvPr>
              <p:custDataLst>
                <p:tags r:id="rId40"/>
              </p:custDataLst>
            </p:nvPr>
          </p:nvSpPr>
          <p:spPr>
            <a:xfrm rot="16200000">
              <a:off x="11903" y="7082"/>
              <a:ext cx="118" cy="110"/>
            </a:xfrm>
            <a:prstGeom prst="rtTriangle">
              <a:avLst/>
            </a:prstGeom>
            <a:solidFill>
              <a:schemeClr val="accent4">
                <a:lumMod val="50000"/>
              </a:scheme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27" name="文本框 26"/>
            <p:cNvSpPr txBox="1"/>
            <p:nvPr>
              <p:custDataLst>
                <p:tags r:id="rId41"/>
              </p:custDataLst>
            </p:nvPr>
          </p:nvSpPr>
          <p:spPr>
            <a:xfrm>
              <a:off x="12241" y="7172"/>
              <a:ext cx="938" cy="867"/>
            </a:xfrm>
            <a:prstGeom prst="rect">
              <a:avLst/>
            </a:prstGeom>
            <a:noFill/>
          </p:spPr>
          <p:txBody>
            <a:bodyPr wrap="square" bIns="0" rtlCol="0">
              <a:normAutofit/>
            </a:bodyPr>
            <a:p>
              <a:pPr algn="ctr" defTabSz="914400">
                <a:tabLst>
                  <a:tab pos="143510" algn="l"/>
                </a:tabLst>
              </a:pPr>
              <a:r>
                <a:rPr lang="en-US" altLang="zh-CN" sz="3200" spc="300">
                  <a:ln w="19050">
                    <a:noFill/>
                  </a:ln>
                  <a:solidFill>
                    <a:srgbClr val="FFFFFF"/>
                  </a:solidFill>
                  <a:uFillTx/>
                  <a:latin typeface="思源黑体 CN Bold" panose="020B0800000000000000" charset="-122"/>
                  <a:ea typeface="思源黑体 CN Bold" panose="020B0800000000000000" charset="-122"/>
                </a:rPr>
                <a:t>6</a:t>
              </a:r>
              <a:endParaRPr lang="en-US" altLang="zh-CN" sz="3200" spc="300">
                <a:ln w="19050">
                  <a:noFill/>
                </a:ln>
                <a:solidFill>
                  <a:srgbClr val="FFFFFF"/>
                </a:solidFill>
                <a:uFillTx/>
                <a:latin typeface="思源黑体 CN Bold" panose="020B0800000000000000" charset="-122"/>
                <a:ea typeface="思源黑体 CN Bold" panose="020B0800000000000000" charset="-122"/>
              </a:endParaRPr>
            </a:p>
          </p:txBody>
        </p:sp>
        <p:sp>
          <p:nvSpPr>
            <p:cNvPr id="28" name="文本框 27"/>
            <p:cNvSpPr txBox="1"/>
            <p:nvPr>
              <p:custDataLst>
                <p:tags r:id="rId42"/>
              </p:custDataLst>
            </p:nvPr>
          </p:nvSpPr>
          <p:spPr>
            <a:xfrm>
              <a:off x="12241" y="8491"/>
              <a:ext cx="2600" cy="690"/>
            </a:xfrm>
            <a:prstGeom prst="rect">
              <a:avLst/>
            </a:prstGeom>
            <a:noFill/>
          </p:spPr>
          <p:txBody>
            <a:bodyPr wrap="square" bIns="0" rtlCol="0">
              <a:normAutofit fontScale="90000"/>
            </a:bodyPr>
            <a:p>
              <a:pPr algn="ctr"/>
              <a:r>
                <a:rPr lang="zh-CN" altLang="en-US" sz="2000">
                  <a:solidFill>
                    <a:srgbClr val="000000">
                      <a:lumMod val="65000"/>
                      <a:lumOff val="35000"/>
                    </a:srgbClr>
                  </a:solidFill>
                  <a:uFillTx/>
                  <a:latin typeface="微软雅黑" panose="020B0503020204020204" charset="-122"/>
                  <a:ea typeface="Microsoft YaHei Regular" panose="020B0503020204020204" charset="-122"/>
                </a:rPr>
                <a:t>管理科学学派</a:t>
              </a:r>
              <a:endParaRPr lang="zh-CN" altLang="en-US" sz="2000">
                <a:solidFill>
                  <a:srgbClr val="000000">
                    <a:lumMod val="65000"/>
                    <a:lumOff val="35000"/>
                  </a:srgbClr>
                </a:solidFill>
                <a:uFillTx/>
                <a:latin typeface="微软雅黑" panose="020B0503020204020204" charset="-122"/>
                <a:ea typeface="Microsoft YaHei Regular" panose="020B0503020204020204" charset="-122"/>
              </a:endParaRPr>
            </a:p>
          </p:txBody>
        </p:sp>
        <p:sp>
          <p:nvSpPr>
            <p:cNvPr id="29" name="等腰三角形 28"/>
            <p:cNvSpPr/>
            <p:nvPr>
              <p:custDataLst>
                <p:tags r:id="rId43"/>
              </p:custDataLst>
            </p:nvPr>
          </p:nvSpPr>
          <p:spPr>
            <a:xfrm rot="10800000">
              <a:off x="13312" y="5891"/>
              <a:ext cx="539" cy="539"/>
            </a:xfrm>
            <a:prstGeom prst="triangle">
              <a:avLst/>
            </a:prstGeom>
            <a:solidFill>
              <a:srgbClr val="FFFFFF"/>
            </a:solidFill>
            <a:ln>
              <a:solidFill>
                <a:srgbClr val="552EEF"/>
              </a:solidFill>
              <a:prstDash val="lgDash"/>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grpSp>
    </p:spTree>
    <p:custDataLst>
      <p:tags r:id="rId44"/>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07210" y="1153160"/>
            <a:ext cx="8362315" cy="829945"/>
          </a:xfrm>
          <a:prstGeom prst="rect">
            <a:avLst/>
          </a:prstGeom>
          <a:noFill/>
        </p:spPr>
        <p:txBody>
          <a:bodyPr wrap="square" rtlCol="0" anchor="t">
            <a:spAutoFit/>
          </a:bodyPr>
          <a:p>
            <a:pPr lvl="0" algn="l">
              <a:buClrTx/>
              <a:buSzTx/>
              <a:buFontTx/>
            </a:pPr>
            <a:r>
              <a:rPr lang="zh-CN" altLang="en-US" sz="4800">
                <a:latin typeface="方正艺黑简体" panose="03000509000000000000" charset="-122"/>
                <a:ea typeface="方正艺黑简体" panose="03000509000000000000" charset="-122"/>
                <a:sym typeface="+mn-ea"/>
              </a:rPr>
              <a:t>社会系统学派</a:t>
            </a:r>
            <a:endParaRPr lang="zh-CN" altLang="en-US" sz="4800">
              <a:latin typeface="方正艺黑简体" panose="03000509000000000000" charset="-122"/>
              <a:ea typeface="方正艺黑简体" panose="03000509000000000000" charset="-122"/>
              <a:sym typeface="+mn-ea"/>
            </a:endParaRPr>
          </a:p>
        </p:txBody>
      </p:sp>
      <p:sp>
        <p:nvSpPr>
          <p:cNvPr id="3" name="文本框 2"/>
          <p:cNvSpPr txBox="1"/>
          <p:nvPr/>
        </p:nvSpPr>
        <p:spPr>
          <a:xfrm>
            <a:off x="2675890" y="2802165"/>
            <a:ext cx="6840000" cy="2861310"/>
          </a:xfrm>
          <a:prstGeom prst="rect">
            <a:avLst/>
          </a:prstGeom>
          <a:noFill/>
        </p:spPr>
        <p:txBody>
          <a:bodyPr wrap="square" rtlCol="0" anchor="ctr" anchorCtr="0">
            <a:spAutoFit/>
          </a:bodyPr>
          <a:p>
            <a:pPr marL="0" indent="0">
              <a:lnSpc>
                <a:spcPct val="150000"/>
              </a:lnSpc>
              <a:buNone/>
            </a:pPr>
            <a:r>
              <a:rPr lang="zh-CN" altLang="en-US" sz="2000" b="1" dirty="0">
                <a:ea typeface="宋体" panose="02010600030101010101" pitchFamily="2" charset="-122"/>
                <a:sym typeface="+mn-ea"/>
              </a:rPr>
              <a:t>社会系统学派的创始人是巴纳德。他运用社会系统的方法，研究了社会组织及组织中人与人之间的关系，肯定了组织是一个系统。</a:t>
            </a:r>
            <a:endParaRPr lang="zh-CN" altLang="en-US" sz="2000" b="1" dirty="0">
              <a:ea typeface="宋体" panose="02010600030101010101" pitchFamily="2" charset="-122"/>
              <a:sym typeface="+mn-ea"/>
            </a:endParaRPr>
          </a:p>
          <a:p>
            <a:pPr marL="0" indent="0">
              <a:lnSpc>
                <a:spcPct val="150000"/>
              </a:lnSpc>
              <a:buNone/>
            </a:pPr>
            <a:r>
              <a:rPr lang="zh-CN" altLang="en-US" sz="2000" b="1" dirty="0">
                <a:ea typeface="宋体" panose="02010600030101010101" pitchFamily="2" charset="-122"/>
                <a:sym typeface="+mn-ea"/>
              </a:rPr>
              <a:t>在系统中，个人通过与他人的协作而发挥作用，并认为任何作为协作系统的组织，必定会有三个基本要素，即：</a:t>
            </a:r>
            <a:r>
              <a:rPr lang="zh-CN" altLang="en-US" sz="2000" b="1" dirty="0">
                <a:solidFill>
                  <a:schemeClr val="accent5"/>
                </a:solidFill>
                <a:latin typeface="Microsoft YaHei Bold" panose="020B0703020204020201" charset="-122"/>
                <a:ea typeface="Microsoft YaHei Bold" panose="020B0703020204020201" charset="-122"/>
                <a:cs typeface="Microsoft YaHei Bold" panose="020B0703020204020201" charset="-122"/>
                <a:sym typeface="+mn-ea"/>
              </a:rPr>
              <a:t>“协作意愿”“共同目标”</a:t>
            </a:r>
            <a:r>
              <a:rPr lang="zh-CN" altLang="en-US" sz="2000" dirty="0">
                <a:solidFill>
                  <a:schemeClr val="tx1"/>
                </a:solidFill>
                <a:latin typeface="微软雅黑" panose="020B0503020204020204" charset="-122"/>
                <a:ea typeface="微软雅黑" panose="020B0503020204020204" charset="-122"/>
                <a:cs typeface="Microsoft YaHei Bold" panose="020B0703020204020201" charset="-122"/>
                <a:sym typeface="+mn-ea"/>
              </a:rPr>
              <a:t>和</a:t>
            </a:r>
            <a:r>
              <a:rPr lang="zh-CN" altLang="en-US" sz="2000" b="1" dirty="0">
                <a:solidFill>
                  <a:schemeClr val="accent5"/>
                </a:solidFill>
                <a:latin typeface="Microsoft YaHei Bold" panose="020B0703020204020201" charset="-122"/>
                <a:ea typeface="Microsoft YaHei Bold" panose="020B0703020204020201" charset="-122"/>
                <a:cs typeface="Microsoft YaHei Bold" panose="020B0703020204020201" charset="-122"/>
                <a:sym typeface="+mn-ea"/>
              </a:rPr>
              <a:t>“信息联系”</a:t>
            </a:r>
            <a:r>
              <a:rPr lang="zh-CN" altLang="en-US" sz="2000" b="1" dirty="0">
                <a:ea typeface="宋体" panose="02010600030101010101" pitchFamily="2" charset="-122"/>
                <a:sym typeface="+mn-ea"/>
              </a:rPr>
              <a:t>。</a:t>
            </a:r>
            <a:endParaRPr lang="zh-CN" altLang="en-US" sz="2000" b="1" dirty="0">
              <a:ea typeface="宋体" panose="02010600030101010101" pitchFamily="2" charset="-122"/>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txBox="1">
            <a:spLocks noGrp="1"/>
          </p:cNvSpPr>
          <p:nvPr>
            <p:ph type="title" idx="4294967295"/>
          </p:nvPr>
        </p:nvSpPr>
        <p:spPr>
          <a:xfrm>
            <a:off x="1684655" y="358140"/>
            <a:ext cx="10507345" cy="700405"/>
          </a:xfrm>
          <a:noFill/>
        </p:spPr>
        <p:txBody>
          <a:bodyPr wrap="square" rtlCol="0" anchor="t">
            <a:spAutoFit/>
          </a:bodyPr>
          <a:p>
            <a:pPr lvl="0" algn="l">
              <a:lnSpc>
                <a:spcPct val="100000"/>
              </a:lnSpc>
              <a:buClrTx/>
              <a:buSzTx/>
              <a:buFontTx/>
            </a:pPr>
            <a:r>
              <a:rPr lang="zh-CN" altLang="en-US" sz="4800">
                <a:latin typeface="方正艺黑简体" panose="03000509000000000000" charset="-122"/>
                <a:ea typeface="方正艺黑简体" panose="03000509000000000000" charset="-122"/>
                <a:cs typeface="+mn-cs"/>
                <a:sym typeface="+mn-ea"/>
              </a:rPr>
              <a:t>决策管理学派</a:t>
            </a:r>
            <a:endParaRPr lang="zh-CN" altLang="en-US" sz="4800">
              <a:latin typeface="方正艺黑简体" panose="03000509000000000000" charset="-122"/>
              <a:ea typeface="方正艺黑简体" panose="03000509000000000000" charset="-122"/>
              <a:cs typeface="+mn-cs"/>
              <a:sym typeface="+mn-ea"/>
            </a:endParaRPr>
          </a:p>
        </p:txBody>
      </p:sp>
      <p:sp>
        <p:nvSpPr>
          <p:cNvPr id="112" name="圆角矩形 111"/>
          <p:cNvSpPr/>
          <p:nvPr>
            <p:custDataLst>
              <p:tags r:id="rId1"/>
            </p:custDataLst>
          </p:nvPr>
        </p:nvSpPr>
        <p:spPr>
          <a:xfrm>
            <a:off x="6457315" y="3098800"/>
            <a:ext cx="4794250" cy="1222375"/>
          </a:xfrm>
          <a:prstGeom prst="roundRect">
            <a:avLst>
              <a:gd name="adj" fmla="val 7587"/>
            </a:avLst>
          </a:prstGeom>
          <a:solidFill>
            <a:srgbClr val="FFFFFF"/>
          </a:solidFill>
          <a:ln w="15875">
            <a:gradFill>
              <a:gsLst>
                <a:gs pos="0">
                  <a:srgbClr val="6096E6">
                    <a:alpha val="5000"/>
                  </a:srgbClr>
                </a:gs>
                <a:gs pos="100000">
                  <a:srgbClr val="56CA95">
                    <a:alpha val="20000"/>
                  </a:srgbClr>
                </a:gs>
              </a:gsLst>
              <a:lin ang="5400000" scaled="1"/>
            </a:gra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cs typeface="MiSans" panose="00000500000000000000" charset="-122"/>
            </a:endParaRPr>
          </a:p>
        </p:txBody>
      </p:sp>
      <p:sp>
        <p:nvSpPr>
          <p:cNvPr id="113" name="任意多边形 112"/>
          <p:cNvSpPr/>
          <p:nvPr>
            <p:custDataLst>
              <p:tags r:id="rId2"/>
            </p:custDataLst>
          </p:nvPr>
        </p:nvSpPr>
        <p:spPr>
          <a:xfrm>
            <a:off x="6649085" y="2779270"/>
            <a:ext cx="3636645"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56CA95">
              <a:alpha val="50000"/>
            </a:srgbClr>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14" name="任意多边形 113"/>
          <p:cNvSpPr/>
          <p:nvPr>
            <p:custDataLst>
              <p:tags r:id="rId3"/>
            </p:custDataLst>
          </p:nvPr>
        </p:nvSpPr>
        <p:spPr>
          <a:xfrm>
            <a:off x="6407150" y="2779270"/>
            <a:ext cx="3636645"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56CA95"/>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34" name="文本框 133"/>
          <p:cNvSpPr txBox="1"/>
          <p:nvPr>
            <p:custDataLst>
              <p:tags r:id="rId4"/>
            </p:custDataLst>
          </p:nvPr>
        </p:nvSpPr>
        <p:spPr>
          <a:xfrm>
            <a:off x="6543040" y="2887980"/>
            <a:ext cx="508000" cy="322580"/>
          </a:xfrm>
          <a:prstGeom prst="rect">
            <a:avLst/>
          </a:prstGeom>
          <a:noFill/>
        </p:spPr>
        <p:txBody>
          <a:bodyPr wrap="square" bIns="0" rtlCol="0">
            <a:normAutofit fontScale="80000"/>
          </a:bodyPr>
          <a:p>
            <a:r>
              <a:rPr lang="en-US" altLang="zh-CN" sz="2000" spc="300">
                <a:solidFill>
                  <a:srgbClr val="FFFFFF"/>
                </a:solidFill>
                <a:uFillTx/>
                <a:latin typeface="思源黑体 CN Bold" panose="020B0800000000000000" charset="-122"/>
                <a:ea typeface="思源黑体 CN Bold" panose="020B0800000000000000" charset="-122"/>
              </a:rPr>
              <a:t>03</a:t>
            </a:r>
            <a:endParaRPr lang="en-US" altLang="zh-CN" sz="2000" spc="300">
              <a:solidFill>
                <a:srgbClr val="FFFFFF"/>
              </a:solidFill>
              <a:uFillTx/>
              <a:latin typeface="思源黑体 CN Bold" panose="020B0800000000000000" charset="-122"/>
              <a:ea typeface="思源黑体 CN Bold" panose="020B0800000000000000" charset="-122"/>
            </a:endParaRPr>
          </a:p>
        </p:txBody>
      </p:sp>
      <p:sp>
        <p:nvSpPr>
          <p:cNvPr id="141" name="文本框 140"/>
          <p:cNvSpPr txBox="1"/>
          <p:nvPr>
            <p:custDataLst>
              <p:tags r:id="rId5"/>
            </p:custDataLst>
          </p:nvPr>
        </p:nvSpPr>
        <p:spPr>
          <a:xfrm>
            <a:off x="7051040" y="2872740"/>
            <a:ext cx="1887220" cy="353060"/>
          </a:xfrm>
          <a:prstGeom prst="rect">
            <a:avLst/>
          </a:prstGeom>
          <a:noFill/>
        </p:spPr>
        <p:txBody>
          <a:bodyPr wrap="square" bIns="0" rtlCol="0">
            <a:noAutofit/>
          </a:bodyPr>
          <a:p>
            <a:pPr algn="ctr"/>
            <a:r>
              <a:rPr lang="zh-CN" altLang="en-US" sz="2000" b="1" spc="200">
                <a:solidFill>
                  <a:srgbClr val="FFFFFF"/>
                </a:solidFill>
                <a:uFillTx/>
                <a:latin typeface="Microsoft YaHei Bold" panose="020B0703020204020201" charset="-122"/>
                <a:ea typeface="Microsoft YaHei Bold" panose="020B0703020204020201" charset="-122"/>
              </a:rPr>
              <a:t>抉择活动。</a:t>
            </a:r>
            <a:endParaRPr lang="zh-CN" altLang="en-US" sz="2000" b="1" spc="200">
              <a:solidFill>
                <a:srgbClr val="FFFFFF"/>
              </a:solidFill>
              <a:uFillTx/>
              <a:latin typeface="Microsoft YaHei Bold" panose="020B0703020204020201" charset="-122"/>
              <a:ea typeface="Microsoft YaHei Bold" panose="020B0703020204020201" charset="-122"/>
            </a:endParaRPr>
          </a:p>
        </p:txBody>
      </p:sp>
      <p:sp>
        <p:nvSpPr>
          <p:cNvPr id="142" name="文本框 141"/>
          <p:cNvSpPr txBox="1"/>
          <p:nvPr>
            <p:custDataLst>
              <p:tags r:id="rId6"/>
            </p:custDataLst>
          </p:nvPr>
        </p:nvSpPr>
        <p:spPr>
          <a:xfrm>
            <a:off x="6565265" y="3404870"/>
            <a:ext cx="4572000" cy="828040"/>
          </a:xfrm>
          <a:prstGeom prst="rect">
            <a:avLst/>
          </a:prstGeom>
          <a:noFill/>
        </p:spPr>
        <p:txBody>
          <a:bodyPr wrap="square" rtlCol="0">
            <a:noAutofit/>
          </a:bodyPr>
          <a:p>
            <a:pPr algn="l" fontAlgn="auto">
              <a:lnSpc>
                <a:spcPct val="130000"/>
              </a:lnSpc>
              <a:spcAft>
                <a:spcPts val="1000"/>
              </a:spcAft>
            </a:pPr>
            <a:r>
              <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mn-ea"/>
              </a:rPr>
              <a:t>找到可能的行动方案，即创造、制定和分析可能采取的行动方案。</a:t>
            </a:r>
            <a:endPar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mn-ea"/>
            </a:endParaRPr>
          </a:p>
        </p:txBody>
      </p:sp>
      <p:sp>
        <p:nvSpPr>
          <p:cNvPr id="177" name="平行四边形 176"/>
          <p:cNvSpPr/>
          <p:nvPr>
            <p:custDataLst>
              <p:tags r:id="rId7"/>
            </p:custDataLst>
          </p:nvPr>
        </p:nvSpPr>
        <p:spPr>
          <a:xfrm>
            <a:off x="9968230" y="4228465"/>
            <a:ext cx="1449070" cy="180000"/>
          </a:xfrm>
          <a:prstGeom prst="parallelogram">
            <a:avLst/>
          </a:prstGeom>
          <a:gradFill>
            <a:gsLst>
              <a:gs pos="0">
                <a:srgbClr val="56CA95"/>
              </a:gs>
              <a:gs pos="100000">
                <a:srgbClr val="FFFFFF"/>
              </a:gs>
            </a:gsLst>
            <a:lin ang="1080000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07" name="圆角矩形 106"/>
          <p:cNvSpPr/>
          <p:nvPr>
            <p:custDataLst>
              <p:tags r:id="rId8"/>
            </p:custDataLst>
          </p:nvPr>
        </p:nvSpPr>
        <p:spPr>
          <a:xfrm>
            <a:off x="825500" y="5041265"/>
            <a:ext cx="4794250" cy="1222375"/>
          </a:xfrm>
          <a:prstGeom prst="roundRect">
            <a:avLst>
              <a:gd name="adj" fmla="val 7587"/>
            </a:avLst>
          </a:prstGeom>
          <a:solidFill>
            <a:srgbClr val="FFFFFF"/>
          </a:solidFill>
          <a:ln w="15875">
            <a:gradFill>
              <a:gsLst>
                <a:gs pos="0">
                  <a:srgbClr val="6096E6">
                    <a:alpha val="5000"/>
                  </a:srgbClr>
                </a:gs>
                <a:gs pos="100000">
                  <a:srgbClr val="58B6E5">
                    <a:alpha val="20000"/>
                  </a:srgbClr>
                </a:gs>
              </a:gsLst>
              <a:lin ang="5400000" scaled="1"/>
            </a:gra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cs typeface="MiSans" panose="00000500000000000000" charset="-122"/>
            </a:endParaRPr>
          </a:p>
        </p:txBody>
      </p:sp>
      <p:sp>
        <p:nvSpPr>
          <p:cNvPr id="108" name="任意多边形 107"/>
          <p:cNvSpPr/>
          <p:nvPr>
            <p:custDataLst>
              <p:tags r:id="rId9"/>
            </p:custDataLst>
          </p:nvPr>
        </p:nvSpPr>
        <p:spPr>
          <a:xfrm>
            <a:off x="1017270" y="4684270"/>
            <a:ext cx="3636645"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58B6E5">
              <a:alpha val="50000"/>
            </a:srgbClr>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09" name="任意多边形 108"/>
          <p:cNvSpPr/>
          <p:nvPr>
            <p:custDataLst>
              <p:tags r:id="rId10"/>
            </p:custDataLst>
          </p:nvPr>
        </p:nvSpPr>
        <p:spPr>
          <a:xfrm>
            <a:off x="775335" y="4684270"/>
            <a:ext cx="3636645"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58B6E5"/>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33" name="文本框 132"/>
          <p:cNvSpPr txBox="1"/>
          <p:nvPr>
            <p:custDataLst>
              <p:tags r:id="rId11"/>
            </p:custDataLst>
          </p:nvPr>
        </p:nvSpPr>
        <p:spPr>
          <a:xfrm>
            <a:off x="911225" y="4792980"/>
            <a:ext cx="508000" cy="322580"/>
          </a:xfrm>
          <a:prstGeom prst="rect">
            <a:avLst/>
          </a:prstGeom>
          <a:noFill/>
        </p:spPr>
        <p:txBody>
          <a:bodyPr wrap="square" bIns="0" rtlCol="0">
            <a:normAutofit fontScale="80000"/>
          </a:bodyPr>
          <a:p>
            <a:r>
              <a:rPr lang="en-US" altLang="zh-CN" sz="2000" spc="300">
                <a:solidFill>
                  <a:srgbClr val="FFFFFF"/>
                </a:solidFill>
                <a:uFillTx/>
                <a:latin typeface="思源黑体 CN Bold" panose="020B0800000000000000" charset="-122"/>
                <a:ea typeface="思源黑体 CN Bold" panose="020B0800000000000000" charset="-122"/>
              </a:rPr>
              <a:t>02</a:t>
            </a:r>
            <a:endParaRPr lang="en-US" altLang="zh-CN" sz="2000" spc="300">
              <a:solidFill>
                <a:srgbClr val="FFFFFF"/>
              </a:solidFill>
              <a:uFillTx/>
              <a:latin typeface="思源黑体 CN Bold" panose="020B0800000000000000" charset="-122"/>
              <a:ea typeface="思源黑体 CN Bold" panose="020B0800000000000000" charset="-122"/>
            </a:endParaRPr>
          </a:p>
        </p:txBody>
      </p:sp>
      <p:sp>
        <p:nvSpPr>
          <p:cNvPr id="139" name="文本框 138"/>
          <p:cNvSpPr txBox="1"/>
          <p:nvPr>
            <p:custDataLst>
              <p:tags r:id="rId12"/>
            </p:custDataLst>
          </p:nvPr>
        </p:nvSpPr>
        <p:spPr>
          <a:xfrm>
            <a:off x="1315085" y="4777740"/>
            <a:ext cx="1887220" cy="353060"/>
          </a:xfrm>
          <a:prstGeom prst="rect">
            <a:avLst/>
          </a:prstGeom>
          <a:noFill/>
        </p:spPr>
        <p:txBody>
          <a:bodyPr wrap="square" bIns="0" rtlCol="0">
            <a:noAutofit/>
          </a:bodyPr>
          <a:p>
            <a:pPr algn="ctr"/>
            <a:r>
              <a:rPr lang="zh-CN" altLang="en-US" sz="2000" b="1" spc="200">
                <a:solidFill>
                  <a:srgbClr val="FFFFFF"/>
                </a:solidFill>
                <a:uFillTx/>
                <a:latin typeface="Microsoft YaHei Bold" panose="020B0703020204020201" charset="-122"/>
                <a:ea typeface="Microsoft YaHei Bold" panose="020B0703020204020201" charset="-122"/>
              </a:rPr>
              <a:t>设计活动。</a:t>
            </a:r>
            <a:endParaRPr lang="zh-CN" altLang="en-US" sz="2000" b="1" spc="200">
              <a:solidFill>
                <a:srgbClr val="FFFFFF"/>
              </a:solidFill>
              <a:uFillTx/>
              <a:latin typeface="Microsoft YaHei Bold" panose="020B0703020204020201" charset="-122"/>
              <a:ea typeface="Microsoft YaHei Bold" panose="020B0703020204020201" charset="-122"/>
            </a:endParaRPr>
          </a:p>
        </p:txBody>
      </p:sp>
      <p:sp>
        <p:nvSpPr>
          <p:cNvPr id="140" name="文本框 139"/>
          <p:cNvSpPr txBox="1"/>
          <p:nvPr>
            <p:custDataLst>
              <p:tags r:id="rId13"/>
            </p:custDataLst>
          </p:nvPr>
        </p:nvSpPr>
        <p:spPr>
          <a:xfrm>
            <a:off x="941070" y="5332730"/>
            <a:ext cx="4572000" cy="828000"/>
          </a:xfrm>
          <a:prstGeom prst="rect">
            <a:avLst/>
          </a:prstGeom>
          <a:noFill/>
        </p:spPr>
        <p:txBody>
          <a:bodyPr wrap="square" rtlCol="0">
            <a:noAutofit/>
          </a:bodyPr>
          <a:p>
            <a:pPr algn="l" fontAlgn="auto">
              <a:lnSpc>
                <a:spcPct val="130000"/>
              </a:lnSpc>
              <a:spcAft>
                <a:spcPts val="1000"/>
              </a:spcAft>
            </a:pPr>
            <a:r>
              <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mn-ea"/>
              </a:rPr>
              <a:t>在各种行动方案中进行抉择。</a:t>
            </a:r>
            <a:endPar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mn-ea"/>
            </a:endParaRPr>
          </a:p>
        </p:txBody>
      </p:sp>
      <p:sp>
        <p:nvSpPr>
          <p:cNvPr id="178" name="平行四边形 177"/>
          <p:cNvSpPr/>
          <p:nvPr>
            <p:custDataLst>
              <p:tags r:id="rId14"/>
            </p:custDataLst>
          </p:nvPr>
        </p:nvSpPr>
        <p:spPr>
          <a:xfrm>
            <a:off x="4412615" y="6161405"/>
            <a:ext cx="1449070" cy="180000"/>
          </a:xfrm>
          <a:prstGeom prst="parallelogram">
            <a:avLst/>
          </a:prstGeom>
          <a:gradFill>
            <a:gsLst>
              <a:gs pos="0">
                <a:srgbClr val="58B6E5"/>
              </a:gs>
              <a:gs pos="100000">
                <a:srgbClr val="FFFFFF"/>
              </a:gs>
            </a:gsLst>
            <a:lin ang="1080000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85" name="圆角矩形 84"/>
          <p:cNvSpPr/>
          <p:nvPr>
            <p:custDataLst>
              <p:tags r:id="rId15"/>
            </p:custDataLst>
          </p:nvPr>
        </p:nvSpPr>
        <p:spPr>
          <a:xfrm>
            <a:off x="825500" y="3101975"/>
            <a:ext cx="4794250" cy="1222375"/>
          </a:xfrm>
          <a:prstGeom prst="roundRect">
            <a:avLst>
              <a:gd name="adj" fmla="val 7587"/>
            </a:avLst>
          </a:prstGeom>
          <a:solidFill>
            <a:srgbClr val="FFFFFF"/>
          </a:solidFill>
          <a:ln w="15875">
            <a:gradFill>
              <a:gsLst>
                <a:gs pos="0">
                  <a:srgbClr val="6096E6">
                    <a:alpha val="5000"/>
                  </a:srgbClr>
                </a:gs>
                <a:gs pos="100000">
                  <a:srgbClr val="6096E6">
                    <a:alpha val="20000"/>
                  </a:srgbClr>
                </a:gs>
              </a:gsLst>
              <a:lin ang="5400000" scaled="1"/>
            </a:gra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cs typeface="MiSans" panose="00000500000000000000" charset="-122"/>
            </a:endParaRPr>
          </a:p>
        </p:txBody>
      </p:sp>
      <p:sp>
        <p:nvSpPr>
          <p:cNvPr id="86" name="任意多边形 85"/>
          <p:cNvSpPr/>
          <p:nvPr>
            <p:custDataLst>
              <p:tags r:id="rId16"/>
            </p:custDataLst>
          </p:nvPr>
        </p:nvSpPr>
        <p:spPr>
          <a:xfrm>
            <a:off x="1017270" y="2779270"/>
            <a:ext cx="3636645"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6096E6">
              <a:alpha val="50000"/>
            </a:srgbClr>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87" name="任意多边形 86"/>
          <p:cNvSpPr/>
          <p:nvPr>
            <p:custDataLst>
              <p:tags r:id="rId17"/>
            </p:custDataLst>
          </p:nvPr>
        </p:nvSpPr>
        <p:spPr>
          <a:xfrm>
            <a:off x="775335" y="2779270"/>
            <a:ext cx="3636645"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6096E6"/>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32" name="文本框 131"/>
          <p:cNvSpPr txBox="1"/>
          <p:nvPr>
            <p:custDataLst>
              <p:tags r:id="rId18"/>
            </p:custDataLst>
          </p:nvPr>
        </p:nvSpPr>
        <p:spPr>
          <a:xfrm>
            <a:off x="911225" y="2887980"/>
            <a:ext cx="508000" cy="322580"/>
          </a:xfrm>
          <a:prstGeom prst="rect">
            <a:avLst/>
          </a:prstGeom>
          <a:noFill/>
        </p:spPr>
        <p:txBody>
          <a:bodyPr wrap="square" bIns="0" rtlCol="0">
            <a:normAutofit fontScale="80000"/>
          </a:bodyPr>
          <a:p>
            <a:r>
              <a:rPr lang="en-US" altLang="zh-CN" sz="2000" spc="300">
                <a:solidFill>
                  <a:srgbClr val="FFFFFF"/>
                </a:solidFill>
                <a:uFillTx/>
                <a:latin typeface="思源黑体 CN Bold" panose="020B0800000000000000" charset="-122"/>
                <a:ea typeface="思源黑体 CN Bold" panose="020B0800000000000000" charset="-122"/>
              </a:rPr>
              <a:t>01</a:t>
            </a:r>
            <a:endParaRPr lang="en-US" altLang="zh-CN" sz="2000" spc="300">
              <a:solidFill>
                <a:srgbClr val="FFFFFF"/>
              </a:solidFill>
              <a:uFillTx/>
              <a:latin typeface="思源黑体 CN Bold" panose="020B0800000000000000" charset="-122"/>
              <a:ea typeface="思源黑体 CN Bold" panose="020B0800000000000000" charset="-122"/>
            </a:endParaRPr>
          </a:p>
        </p:txBody>
      </p:sp>
      <p:sp>
        <p:nvSpPr>
          <p:cNvPr id="138" name="文本框 137"/>
          <p:cNvSpPr txBox="1"/>
          <p:nvPr>
            <p:custDataLst>
              <p:tags r:id="rId19"/>
            </p:custDataLst>
          </p:nvPr>
        </p:nvSpPr>
        <p:spPr>
          <a:xfrm>
            <a:off x="1315085" y="2872740"/>
            <a:ext cx="1887220" cy="353060"/>
          </a:xfrm>
          <a:prstGeom prst="rect">
            <a:avLst/>
          </a:prstGeom>
          <a:noFill/>
        </p:spPr>
        <p:txBody>
          <a:bodyPr wrap="square" bIns="0" rtlCol="0">
            <a:noAutofit/>
          </a:bodyPr>
          <a:p>
            <a:pPr algn="ctr"/>
            <a:r>
              <a:rPr lang="zh-CN" altLang="en-US" sz="2000" b="1" spc="200">
                <a:solidFill>
                  <a:srgbClr val="FFFFFF"/>
                </a:solidFill>
                <a:uFillTx/>
                <a:latin typeface="Microsoft YaHei Bold" panose="020B0703020204020201" charset="-122"/>
                <a:ea typeface="Microsoft YaHei Bold" panose="020B0703020204020201" charset="-122"/>
              </a:rPr>
              <a:t>情报活动。</a:t>
            </a:r>
            <a:endParaRPr lang="zh-CN" altLang="en-US" sz="2000" b="1" spc="200">
              <a:solidFill>
                <a:srgbClr val="FFFFFF"/>
              </a:solidFill>
              <a:uFillTx/>
              <a:latin typeface="Microsoft YaHei Bold" panose="020B0703020204020201" charset="-122"/>
              <a:ea typeface="Microsoft YaHei Bold" panose="020B0703020204020201" charset="-122"/>
            </a:endParaRPr>
          </a:p>
        </p:txBody>
      </p:sp>
      <p:sp>
        <p:nvSpPr>
          <p:cNvPr id="147" name="文本框 146"/>
          <p:cNvSpPr txBox="1"/>
          <p:nvPr>
            <p:custDataLst>
              <p:tags r:id="rId20"/>
            </p:custDataLst>
          </p:nvPr>
        </p:nvSpPr>
        <p:spPr>
          <a:xfrm>
            <a:off x="941070" y="3402965"/>
            <a:ext cx="4572000" cy="828000"/>
          </a:xfrm>
          <a:prstGeom prst="rect">
            <a:avLst/>
          </a:prstGeom>
          <a:noFill/>
        </p:spPr>
        <p:txBody>
          <a:bodyPr wrap="square" rtlCol="0">
            <a:noAutofit/>
          </a:bodyPr>
          <a:p>
            <a:pPr algn="l" fontAlgn="auto">
              <a:lnSpc>
                <a:spcPct val="130000"/>
              </a:lnSpc>
              <a:spcAft>
                <a:spcPts val="1000"/>
              </a:spcAft>
            </a:pPr>
            <a:r>
              <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mn-ea"/>
              </a:rPr>
              <a:t>找出制定决策的理由，即探寻环境，寻求要求决策的条件。</a:t>
            </a:r>
            <a:endPar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mn-ea"/>
            </a:endParaRPr>
          </a:p>
        </p:txBody>
      </p:sp>
      <p:sp>
        <p:nvSpPr>
          <p:cNvPr id="179" name="平行四边形 178"/>
          <p:cNvSpPr/>
          <p:nvPr>
            <p:custDataLst>
              <p:tags r:id="rId21"/>
            </p:custDataLst>
          </p:nvPr>
        </p:nvSpPr>
        <p:spPr>
          <a:xfrm>
            <a:off x="4412615" y="4228465"/>
            <a:ext cx="1449070" cy="180000"/>
          </a:xfrm>
          <a:prstGeom prst="parallelogram">
            <a:avLst/>
          </a:prstGeom>
          <a:gradFill>
            <a:gsLst>
              <a:gs pos="0">
                <a:srgbClr val="6096E6"/>
              </a:gs>
              <a:gs pos="100000">
                <a:srgbClr val="FFFFFF"/>
              </a:gs>
            </a:gsLst>
            <a:lin ang="1080000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17" name="圆角矩形 116"/>
          <p:cNvSpPr/>
          <p:nvPr>
            <p:custDataLst>
              <p:tags r:id="rId22"/>
            </p:custDataLst>
          </p:nvPr>
        </p:nvSpPr>
        <p:spPr>
          <a:xfrm>
            <a:off x="6457315" y="5039995"/>
            <a:ext cx="4794250" cy="1222375"/>
          </a:xfrm>
          <a:prstGeom prst="roundRect">
            <a:avLst>
              <a:gd name="adj" fmla="val 7587"/>
            </a:avLst>
          </a:prstGeom>
          <a:solidFill>
            <a:srgbClr val="FFFFFF"/>
          </a:solidFill>
          <a:ln w="15875">
            <a:gradFill>
              <a:gsLst>
                <a:gs pos="0">
                  <a:srgbClr val="6096E6">
                    <a:alpha val="5000"/>
                  </a:srgbClr>
                </a:gs>
                <a:gs pos="100000">
                  <a:srgbClr val="FFBA55">
                    <a:alpha val="20000"/>
                  </a:srgbClr>
                </a:gs>
              </a:gsLst>
              <a:lin ang="5400000" scaled="1"/>
            </a:gra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cs typeface="MiSans" panose="00000500000000000000" charset="-122"/>
            </a:endParaRPr>
          </a:p>
        </p:txBody>
      </p:sp>
      <p:sp>
        <p:nvSpPr>
          <p:cNvPr id="118" name="任意多边形 117"/>
          <p:cNvSpPr/>
          <p:nvPr>
            <p:custDataLst>
              <p:tags r:id="rId23"/>
            </p:custDataLst>
          </p:nvPr>
        </p:nvSpPr>
        <p:spPr>
          <a:xfrm>
            <a:off x="6649085" y="4684270"/>
            <a:ext cx="3636645"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FFBA55">
              <a:alpha val="50000"/>
            </a:srgbClr>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19" name="任意多边形 118"/>
          <p:cNvSpPr/>
          <p:nvPr>
            <p:custDataLst>
              <p:tags r:id="rId24"/>
            </p:custDataLst>
          </p:nvPr>
        </p:nvSpPr>
        <p:spPr>
          <a:xfrm>
            <a:off x="6407150" y="4684270"/>
            <a:ext cx="3636645"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FFBA55"/>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35" name="文本框 134"/>
          <p:cNvSpPr txBox="1"/>
          <p:nvPr>
            <p:custDataLst>
              <p:tags r:id="rId25"/>
            </p:custDataLst>
          </p:nvPr>
        </p:nvSpPr>
        <p:spPr>
          <a:xfrm>
            <a:off x="6649085" y="4792980"/>
            <a:ext cx="508000" cy="322580"/>
          </a:xfrm>
          <a:prstGeom prst="rect">
            <a:avLst/>
          </a:prstGeom>
          <a:noFill/>
        </p:spPr>
        <p:txBody>
          <a:bodyPr wrap="square" bIns="0" rtlCol="0">
            <a:normAutofit fontScale="80000"/>
          </a:bodyPr>
          <a:p>
            <a:r>
              <a:rPr lang="en-US" altLang="zh-CN" sz="2000" spc="300">
                <a:solidFill>
                  <a:srgbClr val="FFFFFF"/>
                </a:solidFill>
                <a:uFillTx/>
                <a:latin typeface="思源黑体 CN Bold" panose="020B0800000000000000" charset="-122"/>
                <a:ea typeface="思源黑体 CN Bold" panose="020B0800000000000000" charset="-122"/>
              </a:rPr>
              <a:t>04</a:t>
            </a:r>
            <a:endParaRPr lang="en-US" altLang="zh-CN" sz="2000" spc="300">
              <a:solidFill>
                <a:srgbClr val="FFFFFF"/>
              </a:solidFill>
              <a:uFillTx/>
              <a:latin typeface="思源黑体 CN Bold" panose="020B0800000000000000" charset="-122"/>
              <a:ea typeface="思源黑体 CN Bold" panose="020B0800000000000000" charset="-122"/>
            </a:endParaRPr>
          </a:p>
        </p:txBody>
      </p:sp>
      <p:sp>
        <p:nvSpPr>
          <p:cNvPr id="145" name="文本框 144"/>
          <p:cNvSpPr txBox="1"/>
          <p:nvPr>
            <p:custDataLst>
              <p:tags r:id="rId26"/>
            </p:custDataLst>
          </p:nvPr>
        </p:nvSpPr>
        <p:spPr>
          <a:xfrm>
            <a:off x="6565265" y="5328920"/>
            <a:ext cx="4572000" cy="828000"/>
          </a:xfrm>
          <a:prstGeom prst="rect">
            <a:avLst/>
          </a:prstGeom>
          <a:noFill/>
        </p:spPr>
        <p:txBody>
          <a:bodyPr wrap="square" rtlCol="0">
            <a:noAutofit/>
          </a:bodyPr>
          <a:p>
            <a:pPr algn="l" fontAlgn="auto">
              <a:lnSpc>
                <a:spcPct val="130000"/>
              </a:lnSpc>
              <a:spcAft>
                <a:spcPts val="1000"/>
              </a:spcAft>
            </a:pPr>
            <a:r>
              <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mn-ea"/>
              </a:rPr>
              <a:t>对已进行的抉择进行评价。</a:t>
            </a:r>
            <a:endPar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mn-ea"/>
            </a:endParaRPr>
          </a:p>
        </p:txBody>
      </p:sp>
      <p:sp>
        <p:nvSpPr>
          <p:cNvPr id="146" name="文本框 145"/>
          <p:cNvSpPr txBox="1"/>
          <p:nvPr>
            <p:custDataLst>
              <p:tags r:id="rId27"/>
            </p:custDataLst>
          </p:nvPr>
        </p:nvSpPr>
        <p:spPr>
          <a:xfrm>
            <a:off x="7178040" y="4777740"/>
            <a:ext cx="1887220" cy="353060"/>
          </a:xfrm>
          <a:prstGeom prst="rect">
            <a:avLst/>
          </a:prstGeom>
          <a:noFill/>
        </p:spPr>
        <p:txBody>
          <a:bodyPr wrap="square" bIns="0" rtlCol="0">
            <a:noAutofit/>
          </a:bodyPr>
          <a:p>
            <a:pPr algn="ctr"/>
            <a:r>
              <a:rPr lang="zh-CN" altLang="en-US" sz="2000" b="1" spc="200">
                <a:solidFill>
                  <a:srgbClr val="FFFFFF"/>
                </a:solidFill>
                <a:uFillTx/>
                <a:latin typeface="Microsoft YaHei Bold" panose="020B0703020204020201" charset="-122"/>
                <a:ea typeface="Microsoft YaHei Bold" panose="020B0703020204020201" charset="-122"/>
              </a:rPr>
              <a:t>审查活动。</a:t>
            </a:r>
            <a:endParaRPr lang="zh-CN" altLang="en-US" sz="2000" b="1" spc="200">
              <a:solidFill>
                <a:srgbClr val="FFFFFF"/>
              </a:solidFill>
              <a:uFillTx/>
              <a:latin typeface="Microsoft YaHei Bold" panose="020B0703020204020201" charset="-122"/>
              <a:ea typeface="Microsoft YaHei Bold" panose="020B0703020204020201" charset="-122"/>
            </a:endParaRPr>
          </a:p>
        </p:txBody>
      </p:sp>
      <p:sp>
        <p:nvSpPr>
          <p:cNvPr id="182" name="平行四边形 181"/>
          <p:cNvSpPr/>
          <p:nvPr>
            <p:custDataLst>
              <p:tags r:id="rId28"/>
            </p:custDataLst>
          </p:nvPr>
        </p:nvSpPr>
        <p:spPr>
          <a:xfrm>
            <a:off x="9968230" y="6161405"/>
            <a:ext cx="1449070" cy="180000"/>
          </a:xfrm>
          <a:prstGeom prst="parallelogram">
            <a:avLst/>
          </a:prstGeom>
          <a:gradFill>
            <a:gsLst>
              <a:gs pos="0">
                <a:srgbClr val="FFBA55"/>
              </a:gs>
              <a:gs pos="100000">
                <a:srgbClr val="FFFFFF"/>
              </a:gs>
            </a:gsLst>
            <a:lin ang="1080000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4" name="文本框 3"/>
          <p:cNvSpPr txBox="1"/>
          <p:nvPr/>
        </p:nvSpPr>
        <p:spPr>
          <a:xfrm>
            <a:off x="775335" y="1218565"/>
            <a:ext cx="10641330" cy="1337945"/>
          </a:xfrm>
          <a:prstGeom prst="rect">
            <a:avLst/>
          </a:prstGeom>
          <a:noFill/>
        </p:spPr>
        <p:txBody>
          <a:bodyPr wrap="square" rtlCol="0" anchor="ctr" anchorCtr="0">
            <a:spAutoFit/>
          </a:bodyPr>
          <a:p>
            <a:pPr algn="just">
              <a:lnSpc>
                <a:spcPct val="150000"/>
              </a:lnSpc>
            </a:pPr>
            <a:r>
              <a:rPr lang="zh-CN" altLang="en-US"/>
              <a:t>决策管理学派的代表人物是美国的管理学家赫伯特·西蒙。他提出决策的重要性，他认为管理就是决策，管理过程实质上是一系列决策过程，组织成败的关键是有关战略决策的问题。作为管理决策者的经理，其决策制定包括以下四个主要阶段。</a:t>
            </a:r>
            <a:endParaRPr lang="zh-CN" altLang="en-US"/>
          </a:p>
        </p:txBody>
      </p:sp>
    </p:spTree>
    <p:custDataLst>
      <p:tags r:id="rId29"/>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07210" y="1153160"/>
            <a:ext cx="8362315" cy="829945"/>
          </a:xfrm>
          <a:prstGeom prst="rect">
            <a:avLst/>
          </a:prstGeom>
          <a:noFill/>
        </p:spPr>
        <p:txBody>
          <a:bodyPr wrap="square" rtlCol="0" anchor="t">
            <a:spAutoFit/>
          </a:bodyPr>
          <a:p>
            <a:pPr lvl="0" algn="l">
              <a:buClrTx/>
              <a:buSzTx/>
              <a:buFontTx/>
            </a:pPr>
            <a:r>
              <a:rPr lang="zh-CN" altLang="en-US" sz="4800">
                <a:latin typeface="方正艺黑简体" panose="03000509000000000000" charset="-122"/>
                <a:ea typeface="方正艺黑简体" panose="03000509000000000000" charset="-122"/>
                <a:sym typeface="+mn-ea"/>
              </a:rPr>
              <a:t>系统管理学派</a:t>
            </a:r>
            <a:endParaRPr lang="zh-CN" altLang="en-US" sz="4800">
              <a:latin typeface="方正艺黑简体" panose="03000509000000000000" charset="-122"/>
              <a:ea typeface="方正艺黑简体" panose="03000509000000000000" charset="-122"/>
              <a:sym typeface="+mn-ea"/>
            </a:endParaRPr>
          </a:p>
        </p:txBody>
      </p:sp>
      <p:sp>
        <p:nvSpPr>
          <p:cNvPr id="3" name="文本框 2"/>
          <p:cNvSpPr txBox="1"/>
          <p:nvPr/>
        </p:nvSpPr>
        <p:spPr>
          <a:xfrm>
            <a:off x="2675890" y="2571342"/>
            <a:ext cx="6840000" cy="3322955"/>
          </a:xfrm>
          <a:prstGeom prst="rect">
            <a:avLst/>
          </a:prstGeom>
          <a:noFill/>
        </p:spPr>
        <p:txBody>
          <a:bodyPr wrap="square" rtlCol="0" anchor="ctr" anchorCtr="0">
            <a:spAutoFit/>
          </a:bodyPr>
          <a:p>
            <a:pPr marL="0" indent="0">
              <a:lnSpc>
                <a:spcPct val="150000"/>
              </a:lnSpc>
              <a:buNone/>
            </a:pPr>
            <a:r>
              <a:rPr lang="zh-CN" altLang="en-US" sz="2000" b="1" dirty="0">
                <a:ea typeface="宋体" panose="02010600030101010101" pitchFamily="2" charset="-122"/>
                <a:sym typeface="+mn-ea"/>
              </a:rPr>
              <a:t>系统管理学派认为，组织是一个整体的系统，要把管理活动所涉及的一切均纳入到一个系统中进行分析研究，并认为任何系统都有一个整体目标与局部目标的关系，都存在它与外部系统、高级系统和内部的子系统之间的相互关系问题。这些都要加以统筹管理，任何系统都必须注意实行开放，接受外来投入的力量，从而保持其不断的生命力，当系统为封闭系统时，就会出现混乱、无目的、怠惰等不良状态。</a:t>
            </a:r>
            <a:endParaRPr lang="zh-CN" altLang="en-US" sz="2000" b="1" dirty="0">
              <a:ea typeface="宋体" panose="02010600030101010101" pitchFamily="2" charset="-122"/>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07210" y="1153160"/>
            <a:ext cx="8362315" cy="829945"/>
          </a:xfrm>
          <a:prstGeom prst="rect">
            <a:avLst/>
          </a:prstGeom>
          <a:noFill/>
        </p:spPr>
        <p:txBody>
          <a:bodyPr wrap="square" rtlCol="0" anchor="t">
            <a:spAutoFit/>
          </a:bodyPr>
          <a:p>
            <a:pPr lvl="0" algn="l">
              <a:buClrTx/>
              <a:buSzTx/>
              <a:buFontTx/>
            </a:pPr>
            <a:r>
              <a:rPr lang="zh-CN" altLang="en-US" sz="4800">
                <a:latin typeface="方正艺黑简体" panose="03000509000000000000" charset="-122"/>
                <a:ea typeface="方正艺黑简体" panose="03000509000000000000" charset="-122"/>
                <a:sym typeface="+mn-ea"/>
              </a:rPr>
              <a:t>经验主义学派</a:t>
            </a:r>
            <a:endParaRPr lang="zh-CN" altLang="en-US" sz="4800">
              <a:latin typeface="方正艺黑简体" panose="03000509000000000000" charset="-122"/>
              <a:ea typeface="方正艺黑简体" panose="03000509000000000000" charset="-122"/>
              <a:sym typeface="+mn-ea"/>
            </a:endParaRPr>
          </a:p>
        </p:txBody>
      </p:sp>
      <p:sp>
        <p:nvSpPr>
          <p:cNvPr id="3" name="文本框 2"/>
          <p:cNvSpPr txBox="1"/>
          <p:nvPr/>
        </p:nvSpPr>
        <p:spPr>
          <a:xfrm>
            <a:off x="2675890" y="2802165"/>
            <a:ext cx="6840000" cy="2861310"/>
          </a:xfrm>
          <a:prstGeom prst="rect">
            <a:avLst/>
          </a:prstGeom>
          <a:noFill/>
        </p:spPr>
        <p:txBody>
          <a:bodyPr wrap="square" rtlCol="0" anchor="ctr" anchorCtr="0">
            <a:spAutoFit/>
          </a:bodyPr>
          <a:p>
            <a:pPr marL="0" indent="0" algn="just">
              <a:lnSpc>
                <a:spcPct val="150000"/>
              </a:lnSpc>
              <a:buNone/>
            </a:pPr>
            <a:r>
              <a:rPr lang="zh-CN" altLang="en-US" sz="2000" b="1" dirty="0">
                <a:ea typeface="宋体" panose="02010600030101010101" pitchFamily="2" charset="-122"/>
                <a:sym typeface="+mn-ea"/>
              </a:rPr>
              <a:t>经验主义学派的代表人物是美国管理学家彼得·德鲁克。彼得·德鲁克被称为是“大师中的大师” ，他并不是简单地就管理论管理，而是把社会、组织和个人置于一个大的系统中研究管理。他从研究法学和政治学入手，渐渐深入构成社会的基本单位——组织。在对组织进行研究的时候，彼得·德鲁克发现：管理是一种专门知识。</a:t>
            </a:r>
            <a:endParaRPr lang="zh-CN" altLang="en-US" sz="2000" b="1" dirty="0">
              <a:ea typeface="宋体" panose="02010600030101010101" pitchFamily="2" charset="-122"/>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07210" y="1153160"/>
            <a:ext cx="8362315" cy="829945"/>
          </a:xfrm>
          <a:prstGeom prst="rect">
            <a:avLst/>
          </a:prstGeom>
          <a:noFill/>
        </p:spPr>
        <p:txBody>
          <a:bodyPr wrap="square" rtlCol="0" anchor="t">
            <a:spAutoFit/>
          </a:bodyPr>
          <a:p>
            <a:pPr lvl="0" algn="l">
              <a:buClrTx/>
              <a:buSzTx/>
              <a:buFontTx/>
            </a:pPr>
            <a:r>
              <a:rPr lang="zh-CN" altLang="en-US" sz="4800">
                <a:latin typeface="方正艺黑简体" panose="03000509000000000000" charset="-122"/>
                <a:ea typeface="方正艺黑简体" panose="03000509000000000000" charset="-122"/>
                <a:sym typeface="+mn-ea"/>
              </a:rPr>
              <a:t>权变理论学派</a:t>
            </a:r>
            <a:endParaRPr lang="zh-CN" altLang="en-US" sz="4800">
              <a:latin typeface="方正艺黑简体" panose="03000509000000000000" charset="-122"/>
              <a:ea typeface="方正艺黑简体" panose="03000509000000000000" charset="-122"/>
              <a:sym typeface="+mn-ea"/>
            </a:endParaRPr>
          </a:p>
        </p:txBody>
      </p:sp>
      <p:sp>
        <p:nvSpPr>
          <p:cNvPr id="3" name="文本框 2"/>
          <p:cNvSpPr txBox="1"/>
          <p:nvPr/>
        </p:nvSpPr>
        <p:spPr>
          <a:xfrm>
            <a:off x="2675890" y="2802165"/>
            <a:ext cx="6840000" cy="2861310"/>
          </a:xfrm>
          <a:prstGeom prst="rect">
            <a:avLst/>
          </a:prstGeom>
          <a:noFill/>
        </p:spPr>
        <p:txBody>
          <a:bodyPr wrap="square" rtlCol="0" anchor="ctr" anchorCtr="0">
            <a:spAutoFit/>
          </a:bodyPr>
          <a:p>
            <a:pPr marL="0" indent="0" algn="just">
              <a:lnSpc>
                <a:spcPct val="150000"/>
              </a:lnSpc>
              <a:buNone/>
            </a:pPr>
            <a:r>
              <a:rPr lang="zh-CN" altLang="en-US" sz="2000" b="1" dirty="0">
                <a:ea typeface="宋体" panose="02010600030101010101" pitchFamily="2" charset="-122"/>
                <a:sym typeface="+mn-ea"/>
              </a:rPr>
              <a:t>权变理论学派的核心问题是强调管理方法和措施取决于环境和形势，不可能有永恒唯一的适合于各种条件各种组织的最佳管理方式，管理问题也像治病一样，没有医治百病的同一处方。因此，任何组织都应该根据环境的变化和自身的条件选择适合自己的管理方式，主张要研究情境，审时度势，随机应变。</a:t>
            </a:r>
            <a:endParaRPr lang="zh-CN" altLang="en-US" sz="2000" b="1" dirty="0">
              <a:ea typeface="宋体" panose="02010600030101010101" pitchFamily="2" charset="-122"/>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07210" y="1153160"/>
            <a:ext cx="8362315" cy="829945"/>
          </a:xfrm>
          <a:prstGeom prst="rect">
            <a:avLst/>
          </a:prstGeom>
          <a:noFill/>
        </p:spPr>
        <p:txBody>
          <a:bodyPr wrap="square" rtlCol="0" anchor="t">
            <a:spAutoFit/>
          </a:bodyPr>
          <a:p>
            <a:r>
              <a:rPr lang="zh-CN" altLang="en-US" sz="4800">
                <a:solidFill>
                  <a:schemeClr val="tx1"/>
                </a:solidFill>
                <a:latin typeface="方正艺黑简体" panose="03000509000000000000" charset="-122"/>
                <a:ea typeface="方正艺黑简体" panose="03000509000000000000" charset="-122"/>
              </a:rPr>
              <a:t>管理科学学派</a:t>
            </a:r>
            <a:endParaRPr lang="zh-CN" altLang="en-US" sz="4800">
              <a:solidFill>
                <a:schemeClr val="tx1"/>
              </a:solidFill>
              <a:latin typeface="方正艺黑简体" panose="03000509000000000000" charset="-122"/>
              <a:ea typeface="方正艺黑简体" panose="03000509000000000000" charset="-122"/>
            </a:endParaRPr>
          </a:p>
        </p:txBody>
      </p:sp>
      <p:sp>
        <p:nvSpPr>
          <p:cNvPr id="3" name="文本框 2"/>
          <p:cNvSpPr txBox="1"/>
          <p:nvPr/>
        </p:nvSpPr>
        <p:spPr>
          <a:xfrm>
            <a:off x="2675890" y="3032987"/>
            <a:ext cx="6840000" cy="2399665"/>
          </a:xfrm>
          <a:prstGeom prst="rect">
            <a:avLst/>
          </a:prstGeom>
          <a:noFill/>
        </p:spPr>
        <p:txBody>
          <a:bodyPr wrap="square" rtlCol="0" anchor="ctr" anchorCtr="0">
            <a:spAutoFit/>
          </a:bodyPr>
          <a:p>
            <a:pPr marL="0" indent="0" algn="just">
              <a:lnSpc>
                <a:spcPct val="150000"/>
              </a:lnSpc>
              <a:buNone/>
            </a:pPr>
            <a:r>
              <a:rPr lang="zh-CN" altLang="en-US" sz="2000" b="1" dirty="0">
                <a:ea typeface="宋体" panose="02010600030101010101" pitchFamily="2" charset="-122"/>
                <a:sym typeface="+mn-ea"/>
              </a:rPr>
              <a:t>管理科学学派的代表人物是美国的埃尔伍德·斯潘塞·伯法等人，他们把现代自然科学和技术科学的最新成果、各种先进的数学方法、电子计算机与通信技术等广泛运用到管理中来，重视管理中有关数量的分析、研究、计算等。这个学派把决策作为研究的核心。</a:t>
            </a:r>
            <a:endParaRPr lang="zh-CN" altLang="en-US" sz="2000" b="1" dirty="0">
              <a:ea typeface="宋体" panose="02010600030101010101" pitchFamily="2" charset="-122"/>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4050665" y="938530"/>
            <a:ext cx="4091305" cy="521970"/>
            <a:chOff x="6347" y="1478"/>
            <a:chExt cx="6443" cy="822"/>
          </a:xfrm>
        </p:grpSpPr>
        <p:sp>
          <p:nvSpPr>
            <p:cNvPr id="20" name="文本框 19"/>
            <p:cNvSpPr txBox="1"/>
            <p:nvPr/>
          </p:nvSpPr>
          <p:spPr>
            <a:xfrm>
              <a:off x="8213" y="1478"/>
              <a:ext cx="2711" cy="822"/>
            </a:xfrm>
            <a:prstGeom prst="rect">
              <a:avLst/>
            </a:prstGeom>
            <a:noFill/>
            <a:effectLst/>
          </p:spPr>
          <p:txBody>
            <a:bodyPr wrap="square" rtlCol="0" anchor="ctr" anchorCtr="0">
              <a:spAutoFit/>
            </a:bodyPr>
            <a:p>
              <a:pPr algn="dist"/>
              <a:r>
                <a:rPr lang="zh-CN" altLang="en-US" sz="2800" b="1">
                  <a:solidFill>
                    <a:srgbClr val="5A97A6"/>
                  </a:solidFill>
                  <a:latin typeface="Microsoft YaHei Bold" panose="020B0703020204020201" charset="-122"/>
                  <a:ea typeface="Microsoft YaHei Bold" panose="020B0703020204020201" charset="-122"/>
                </a:rPr>
                <a:t>本章小</a:t>
              </a:r>
              <a:r>
                <a:rPr lang="zh-CN" altLang="en-US" sz="2800" b="1">
                  <a:solidFill>
                    <a:srgbClr val="5A97A6"/>
                  </a:solidFill>
                  <a:latin typeface="Microsoft YaHei Bold" panose="020B0703020204020201" charset="-122"/>
                  <a:ea typeface="Microsoft YaHei Bold" panose="020B0703020204020201" charset="-122"/>
                </a:rPr>
                <a:t>节</a:t>
              </a:r>
              <a:endParaRPr lang="zh-CN" altLang="en-US" sz="2800" b="1">
                <a:solidFill>
                  <a:srgbClr val="5A97A6"/>
                </a:solidFill>
                <a:latin typeface="Microsoft YaHei Bold" panose="020B0703020204020201" charset="-122"/>
                <a:ea typeface="Microsoft YaHei Bold" panose="020B0703020204020201" charset="-122"/>
              </a:endParaRPr>
            </a:p>
          </p:txBody>
        </p:sp>
        <p:cxnSp>
          <p:nvCxnSpPr>
            <p:cNvPr id="21" name="直接连接符 20"/>
            <p:cNvCxnSpPr/>
            <p:nvPr/>
          </p:nvCxnSpPr>
          <p:spPr>
            <a:xfrm>
              <a:off x="6347" y="1897"/>
              <a:ext cx="1537" cy="18"/>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53" y="1897"/>
              <a:ext cx="1537" cy="18"/>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8" name="文本框 17"/>
          <p:cNvSpPr txBox="1"/>
          <p:nvPr userDrawn="1"/>
        </p:nvSpPr>
        <p:spPr>
          <a:xfrm>
            <a:off x="1791335" y="2240915"/>
            <a:ext cx="8938895" cy="3415030"/>
          </a:xfrm>
          <a:prstGeom prst="rect">
            <a:avLst/>
          </a:prstGeom>
          <a:noFill/>
        </p:spPr>
        <p:txBody>
          <a:bodyPr vert="horz" wrap="square" rtlCol="0">
            <a:spAutoFit/>
          </a:bodyPr>
          <a:p>
            <a:pPr marL="0" indent="0">
              <a:lnSpc>
                <a:spcPct val="150000"/>
              </a:lnSpc>
              <a:buNone/>
            </a:pPr>
            <a:r>
              <a:rPr lang="en-US" altLang="zh-CN" dirty="0">
                <a:ea typeface="宋体" panose="02010600030101010101" pitchFamily="2" charset="-122"/>
                <a:sym typeface="+mn-ea"/>
              </a:rPr>
              <a:t>1.</a:t>
            </a:r>
            <a:r>
              <a:rPr lang="zh-CN" altLang="en-US" dirty="0">
                <a:ea typeface="宋体" panose="02010600030101010101" pitchFamily="2" charset="-122"/>
                <a:sym typeface="+mn-ea"/>
              </a:rPr>
              <a:t>管理就是通过计划、组织、领导、控制和协调，以实现组织目标的社会活动。</a:t>
            </a:r>
            <a:endParaRPr lang="zh-CN" altLang="en-US" dirty="0">
              <a:ea typeface="宋体" panose="02010600030101010101" pitchFamily="2" charset="-122"/>
            </a:endParaRPr>
          </a:p>
          <a:p>
            <a:pPr marL="0" indent="0">
              <a:lnSpc>
                <a:spcPct val="150000"/>
              </a:lnSpc>
              <a:buNone/>
            </a:pPr>
            <a:r>
              <a:rPr lang="en-US" altLang="zh-CN" dirty="0">
                <a:ea typeface="宋体" panose="02010600030101010101" pitchFamily="2" charset="-122"/>
                <a:sym typeface="+mn-ea"/>
              </a:rPr>
              <a:t>2.</a:t>
            </a:r>
            <a:r>
              <a:rPr lang="zh-CN" altLang="en-US" dirty="0">
                <a:ea typeface="宋体" panose="02010600030101010101" pitchFamily="2" charset="-122"/>
                <a:sym typeface="+mn-ea"/>
              </a:rPr>
              <a:t>学前教育管理是教育管理的一个分支，它是以学前教育领域的宏观与微观管理的过程与规律为研究对象的。</a:t>
            </a:r>
            <a:endParaRPr lang="zh-CN" altLang="en-US" dirty="0">
              <a:ea typeface="宋体" panose="02010600030101010101" pitchFamily="2" charset="-122"/>
            </a:endParaRPr>
          </a:p>
          <a:p>
            <a:pPr marL="0" indent="0">
              <a:lnSpc>
                <a:spcPct val="150000"/>
              </a:lnSpc>
              <a:buNone/>
            </a:pPr>
            <a:r>
              <a:rPr lang="en-US" altLang="zh-CN" dirty="0">
                <a:ea typeface="宋体" panose="02010600030101010101" pitchFamily="2" charset="-122"/>
                <a:sym typeface="+mn-ea"/>
              </a:rPr>
              <a:t>3.</a:t>
            </a:r>
            <a:r>
              <a:rPr lang="zh-CN" altLang="en-US" dirty="0">
                <a:ea typeface="宋体" panose="02010600030101010101" pitchFamily="2" charset="-122"/>
                <a:sym typeface="+mn-ea"/>
              </a:rPr>
              <a:t>管理理论的发展经历以下几个阶段。</a:t>
            </a:r>
            <a:endParaRPr lang="zh-CN" altLang="en-US" dirty="0">
              <a:ea typeface="宋体" panose="02010600030101010101" pitchFamily="2" charset="-122"/>
            </a:endParaRPr>
          </a:p>
          <a:p>
            <a:pPr marL="0" indent="0">
              <a:lnSpc>
                <a:spcPct val="150000"/>
              </a:lnSpc>
              <a:buNone/>
            </a:pPr>
            <a:r>
              <a:rPr lang="zh-CN" altLang="en-US" dirty="0">
                <a:ea typeface="宋体" panose="02010600030101010101" pitchFamily="2" charset="-122"/>
                <a:sym typeface="+mn-ea"/>
              </a:rPr>
              <a:t>第一阶段：传统管理理论阶段（管理理论的萌芽阶段）</a:t>
            </a:r>
            <a:endParaRPr lang="zh-CN" altLang="en-US" dirty="0">
              <a:ea typeface="宋体" panose="02010600030101010101" pitchFamily="2" charset="-122"/>
            </a:endParaRPr>
          </a:p>
          <a:p>
            <a:pPr marL="0" indent="0">
              <a:lnSpc>
                <a:spcPct val="150000"/>
              </a:lnSpc>
              <a:buNone/>
            </a:pPr>
            <a:r>
              <a:rPr lang="zh-CN" altLang="en-US" dirty="0">
                <a:ea typeface="宋体" panose="02010600030101010101" pitchFamily="2" charset="-122"/>
                <a:sym typeface="+mn-ea"/>
              </a:rPr>
              <a:t>第二阶段：“科学管理”理论阶段（古典管理理论阶段）</a:t>
            </a:r>
            <a:endParaRPr lang="zh-CN" altLang="en-US" dirty="0">
              <a:ea typeface="宋体" panose="02010600030101010101" pitchFamily="2" charset="-122"/>
            </a:endParaRPr>
          </a:p>
          <a:p>
            <a:pPr marL="0" indent="0">
              <a:lnSpc>
                <a:spcPct val="150000"/>
              </a:lnSpc>
              <a:buNone/>
            </a:pPr>
            <a:r>
              <a:rPr lang="zh-CN" altLang="en-US" dirty="0">
                <a:ea typeface="宋体" panose="02010600030101010101" pitchFamily="2" charset="-122"/>
                <a:sym typeface="+mn-ea"/>
              </a:rPr>
              <a:t>第三阶段：管理理论的成长阶段</a:t>
            </a:r>
            <a:endParaRPr lang="zh-CN" altLang="en-US" dirty="0">
              <a:ea typeface="宋体" panose="02010600030101010101" pitchFamily="2" charset="-122"/>
            </a:endParaRPr>
          </a:p>
          <a:p>
            <a:pPr marL="0" indent="0">
              <a:lnSpc>
                <a:spcPct val="150000"/>
              </a:lnSpc>
              <a:buNone/>
            </a:pPr>
            <a:r>
              <a:rPr lang="zh-CN" altLang="en-US" dirty="0">
                <a:ea typeface="宋体" panose="02010600030101010101" pitchFamily="2" charset="-122"/>
                <a:sym typeface="+mn-ea"/>
              </a:rPr>
              <a:t>第四阶段：最新管理理论阶段（开放系统管理理论时期）</a:t>
            </a:r>
            <a:endParaRPr lang="en-US" altLang="zh-CN" dirty="0">
              <a:solidFill>
                <a:schemeClr val="tx1">
                  <a:lumMod val="65000"/>
                  <a:lumOff val="35000"/>
                </a:schemeClr>
              </a:solidFill>
              <a:latin typeface="Microsoft YaHei Regular" panose="020B0503020204020204" charset="-122"/>
              <a:ea typeface="Microsoft YaHei Regular" panose="020B0503020204020204" charset="-122"/>
              <a:sym typeface="+mn-ea"/>
            </a:endParaRPr>
          </a:p>
        </p:txBody>
      </p:sp>
      <p:grpSp>
        <p:nvGrpSpPr>
          <p:cNvPr id="6" name="组合 5"/>
          <p:cNvGrpSpPr/>
          <p:nvPr/>
        </p:nvGrpSpPr>
        <p:grpSpPr>
          <a:xfrm>
            <a:off x="1791335" y="1993265"/>
            <a:ext cx="4773930" cy="166370"/>
            <a:chOff x="2821" y="3139"/>
            <a:chExt cx="7518" cy="262"/>
          </a:xfrm>
        </p:grpSpPr>
        <p:sp>
          <p:nvSpPr>
            <p:cNvPr id="34" name="矩形 33"/>
            <p:cNvSpPr/>
            <p:nvPr/>
          </p:nvSpPr>
          <p:spPr>
            <a:xfrm>
              <a:off x="2821" y="3139"/>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矩形 34"/>
            <p:cNvSpPr/>
            <p:nvPr/>
          </p:nvSpPr>
          <p:spPr>
            <a:xfrm>
              <a:off x="4789" y="3139"/>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矩形 35"/>
            <p:cNvSpPr/>
            <p:nvPr/>
          </p:nvSpPr>
          <p:spPr>
            <a:xfrm>
              <a:off x="6721" y="3139"/>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矩形 36"/>
            <p:cNvSpPr/>
            <p:nvPr/>
          </p:nvSpPr>
          <p:spPr>
            <a:xfrm>
              <a:off x="8689" y="3139"/>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 name="组合 2"/>
          <p:cNvGrpSpPr/>
          <p:nvPr/>
        </p:nvGrpSpPr>
        <p:grpSpPr>
          <a:xfrm>
            <a:off x="5482590" y="5737225"/>
            <a:ext cx="4773930" cy="166370"/>
            <a:chOff x="8634" y="8673"/>
            <a:chExt cx="7518" cy="262"/>
          </a:xfrm>
        </p:grpSpPr>
        <p:sp>
          <p:nvSpPr>
            <p:cNvPr id="38" name="矩形 37"/>
            <p:cNvSpPr/>
            <p:nvPr/>
          </p:nvSpPr>
          <p:spPr>
            <a:xfrm>
              <a:off x="8634" y="8673"/>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矩形 38"/>
            <p:cNvSpPr/>
            <p:nvPr/>
          </p:nvSpPr>
          <p:spPr>
            <a:xfrm>
              <a:off x="10602" y="8673"/>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矩形 39"/>
            <p:cNvSpPr/>
            <p:nvPr/>
          </p:nvSpPr>
          <p:spPr>
            <a:xfrm>
              <a:off x="12534" y="8673"/>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a:off x="14502" y="8673"/>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 name="文本框 1"/>
          <p:cNvSpPr txBox="1"/>
          <p:nvPr/>
        </p:nvSpPr>
        <p:spPr>
          <a:xfrm>
            <a:off x="8722360" y="7497445"/>
            <a:ext cx="309880" cy="368300"/>
          </a:xfrm>
          <a:prstGeom prst="rect">
            <a:avLst/>
          </a:prstGeom>
          <a:noFill/>
        </p:spPr>
        <p:txBody>
          <a:bodyPr wrap="none" rtlCol="0">
            <a:spAutoFit/>
          </a:bodyPr>
          <a:p>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12110" y="2425065"/>
            <a:ext cx="1451610" cy="1445260"/>
          </a:xfrm>
          <a:prstGeom prst="rect">
            <a:avLst/>
          </a:prstGeom>
          <a:noFill/>
          <a:effectLst/>
        </p:spPr>
        <p:txBody>
          <a:bodyPr wrap="square" rtlCol="0">
            <a:spAutoFit/>
          </a:bodyPr>
          <a:p>
            <a:pPr algn="dist"/>
            <a:r>
              <a:rPr lang="zh-CN" altLang="en-US" sz="8800" b="1">
                <a:solidFill>
                  <a:srgbClr val="5A97A6"/>
                </a:solidFill>
                <a:latin typeface="思源黑体旧字形 ExtraLight" panose="020B0200000000000000" charset="-128"/>
                <a:ea typeface="思源黑体旧字形 ExtraLight" panose="020B0200000000000000" charset="-128"/>
              </a:rPr>
              <a:t>感</a:t>
            </a:r>
            <a:endParaRPr lang="zh-CN" altLang="en-US" sz="8800" b="1">
              <a:solidFill>
                <a:srgbClr val="5A97A6"/>
              </a:solidFill>
              <a:latin typeface="思源黑体旧字形 ExtraLight" panose="020B0200000000000000" charset="-128"/>
              <a:ea typeface="思源黑体旧字形 ExtraLight" panose="020B0200000000000000" charset="-128"/>
            </a:endParaRPr>
          </a:p>
        </p:txBody>
      </p:sp>
      <p:sp>
        <p:nvSpPr>
          <p:cNvPr id="19" name="文本框 18"/>
          <p:cNvSpPr txBox="1"/>
          <p:nvPr/>
        </p:nvSpPr>
        <p:spPr>
          <a:xfrm>
            <a:off x="4030980" y="1813560"/>
            <a:ext cx="1451610" cy="1198880"/>
          </a:xfrm>
          <a:prstGeom prst="rect">
            <a:avLst/>
          </a:prstGeom>
          <a:noFill/>
          <a:effectLst/>
        </p:spPr>
        <p:txBody>
          <a:bodyPr wrap="square" rtlCol="0">
            <a:spAutoFit/>
          </a:bodyPr>
          <a:p>
            <a:pPr algn="dist"/>
            <a:r>
              <a:rPr lang="zh-CN" altLang="en-US" sz="7200" b="1">
                <a:solidFill>
                  <a:srgbClr val="5A97A6"/>
                </a:solidFill>
                <a:latin typeface="思源黑体旧字形 ExtraLight" panose="020B0200000000000000" charset="-128"/>
                <a:ea typeface="思源黑体旧字形 ExtraLight" panose="020B0200000000000000" charset="-128"/>
              </a:rPr>
              <a:t>谢</a:t>
            </a:r>
            <a:endParaRPr lang="zh-CN" altLang="en-US" sz="7200" b="1">
              <a:solidFill>
                <a:srgbClr val="5A97A6"/>
              </a:solidFill>
              <a:latin typeface="思源黑体旧字形 ExtraLight" panose="020B0200000000000000" charset="-128"/>
              <a:ea typeface="思源黑体旧字形 ExtraLight" panose="020B0200000000000000" charset="-128"/>
            </a:endParaRPr>
          </a:p>
        </p:txBody>
      </p:sp>
      <p:sp>
        <p:nvSpPr>
          <p:cNvPr id="20" name="文本框 19"/>
          <p:cNvSpPr txBox="1"/>
          <p:nvPr/>
        </p:nvSpPr>
        <p:spPr>
          <a:xfrm>
            <a:off x="5245100" y="2365375"/>
            <a:ext cx="3288665" cy="1014730"/>
          </a:xfrm>
          <a:prstGeom prst="rect">
            <a:avLst/>
          </a:prstGeom>
          <a:noFill/>
          <a:effectLst/>
        </p:spPr>
        <p:txBody>
          <a:bodyPr wrap="square" rtlCol="0">
            <a:spAutoFit/>
          </a:bodyPr>
          <a:p>
            <a:pPr algn="dist"/>
            <a:r>
              <a:rPr lang="zh-CN" altLang="en-US" sz="4800" b="1">
                <a:solidFill>
                  <a:srgbClr val="5A97A6"/>
                </a:solidFill>
                <a:latin typeface="思源黑体旧字形 ExtraLight" panose="020B0200000000000000" charset="-128"/>
                <a:ea typeface="思源黑体旧字形 ExtraLight" panose="020B0200000000000000" charset="-128"/>
              </a:rPr>
              <a:t>大家</a:t>
            </a:r>
            <a:r>
              <a:rPr lang="zh-CN" altLang="en-US" sz="6000" b="1">
                <a:solidFill>
                  <a:srgbClr val="5A97A6"/>
                </a:solidFill>
                <a:latin typeface="思源黑体旧字形 ExtraLight" panose="020B0200000000000000" charset="-128"/>
                <a:ea typeface="思源黑体旧字形 ExtraLight" panose="020B0200000000000000" charset="-128"/>
              </a:rPr>
              <a:t>聆听</a:t>
            </a:r>
            <a:endParaRPr lang="zh-CN" altLang="en-US" sz="6000" b="1">
              <a:solidFill>
                <a:srgbClr val="5A97A6"/>
              </a:solidFill>
              <a:latin typeface="思源黑体旧字形 ExtraLight" panose="020B0200000000000000" charset="-128"/>
              <a:ea typeface="思源黑体旧字形 ExtraLight" panose="020B0200000000000000" charset="-128"/>
            </a:endParaRPr>
          </a:p>
        </p:txBody>
      </p:sp>
      <p:cxnSp>
        <p:nvCxnSpPr>
          <p:cNvPr id="21" name="直接连接符 20"/>
          <p:cNvCxnSpPr/>
          <p:nvPr/>
        </p:nvCxnSpPr>
        <p:spPr>
          <a:xfrm flipV="1">
            <a:off x="7415530" y="1458595"/>
            <a:ext cx="1118870" cy="6546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4843780" y="4327525"/>
            <a:ext cx="638810" cy="38163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2733675" y="4208145"/>
            <a:ext cx="1118870" cy="6546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8784590" y="2113280"/>
            <a:ext cx="476250" cy="3117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7045960" y="1610995"/>
            <a:ext cx="202565" cy="20256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5A97A6"/>
              </a:solidFill>
            </a:endParaRPr>
          </a:p>
        </p:txBody>
      </p:sp>
      <p:sp>
        <p:nvSpPr>
          <p:cNvPr id="26" name="椭圆 25"/>
          <p:cNvSpPr/>
          <p:nvPr/>
        </p:nvSpPr>
        <p:spPr>
          <a:xfrm>
            <a:off x="3649980" y="4506595"/>
            <a:ext cx="202565" cy="20256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椭圆 26"/>
          <p:cNvSpPr/>
          <p:nvPr/>
        </p:nvSpPr>
        <p:spPr>
          <a:xfrm>
            <a:off x="4733925" y="4434205"/>
            <a:ext cx="155575" cy="15557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userDrawn="1"/>
        </p:nvSpPr>
        <p:spPr>
          <a:xfrm>
            <a:off x="4142105" y="3255645"/>
            <a:ext cx="5148000" cy="553085"/>
          </a:xfrm>
          <a:prstGeom prst="rect">
            <a:avLst/>
          </a:prstGeom>
          <a:noFill/>
        </p:spPr>
        <p:txBody>
          <a:bodyPr wrap="square" rtlCol="0">
            <a:spAutoFit/>
          </a:bodyPr>
          <a:p>
            <a:pPr algn="l">
              <a:lnSpc>
                <a:spcPct val="150000"/>
              </a:lnSpc>
            </a:pPr>
            <a:r>
              <a:rPr lang="en-US" altLang="zh-CN" sz="1000" dirty="0">
                <a:solidFill>
                  <a:srgbClr val="414F45"/>
                </a:solidFill>
                <a:latin typeface="思源黑体旧字形 ExtraLight" panose="020B0200000000000000" charset="-128"/>
                <a:ea typeface="思源黑体旧字形 ExtraLight" panose="020B0200000000000000" charset="-128"/>
              </a:rPr>
              <a:t>教材编写立足于学前教育师资培养的实际，着眼于夯实学生的基本理论和基本能力，致力于培养符合时代要求、具有良好专业素养的新型幼儿教师，力求体现时代性、科学性。</a:t>
            </a:r>
            <a:endParaRPr lang="en-US" altLang="zh-CN" sz="1000" dirty="0">
              <a:solidFill>
                <a:srgbClr val="414F45"/>
              </a:solidFill>
              <a:latin typeface="思源黑体旧字形 ExtraLight" panose="020B0200000000000000" charset="-128"/>
              <a:ea typeface="思源黑体旧字形 ExtraLight" panose="020B0200000000000000" charset="-128"/>
            </a:endParaRPr>
          </a:p>
        </p:txBody>
      </p:sp>
      <p:sp>
        <p:nvSpPr>
          <p:cNvPr id="3" name="矩形 2"/>
          <p:cNvSpPr/>
          <p:nvPr/>
        </p:nvSpPr>
        <p:spPr>
          <a:xfrm>
            <a:off x="4147820" y="4098925"/>
            <a:ext cx="5040000" cy="275590"/>
          </a:xfrm>
          <a:prstGeom prst="rect">
            <a:avLst/>
          </a:prstGeom>
        </p:spPr>
        <p:txBody>
          <a:bodyPr wrap="square">
            <a:spAutoFit/>
          </a:bodyPr>
          <a:p>
            <a:pPr algn="dist"/>
            <a:r>
              <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rPr>
              <a:t>“知识链接”“</a:t>
            </a:r>
            <a:r>
              <a:rPr lang="zh-CN"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rPr>
              <a:t>德育课堂</a:t>
            </a:r>
            <a:r>
              <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rPr>
              <a:t>”“考点聚焦”“案例评析”“思考与练习”</a:t>
            </a:r>
            <a:endPar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144135" y="1628140"/>
            <a:ext cx="1903095" cy="1014730"/>
          </a:xfrm>
          <a:prstGeom prst="rect">
            <a:avLst/>
          </a:prstGeom>
          <a:noFill/>
          <a:effectLst/>
        </p:spPr>
        <p:txBody>
          <a:bodyPr vert="horz" wrap="square" rtlCol="0">
            <a:spAutoFit/>
          </a:bodyPr>
          <a:p>
            <a:pPr algn="dist"/>
            <a:r>
              <a:rPr lang="zh-CN" altLang="en-US" sz="6000">
                <a:solidFill>
                  <a:srgbClr val="5A97A6"/>
                </a:solidFill>
                <a:latin typeface="思源黑体旧字形 Normal" panose="020B0400000000000000" charset="-128"/>
                <a:ea typeface="思源黑体旧字形 Normal" panose="020B0400000000000000" charset="-128"/>
              </a:rPr>
              <a:t>目录</a:t>
            </a:r>
            <a:endParaRPr lang="zh-CN" altLang="en-US" sz="6000">
              <a:solidFill>
                <a:srgbClr val="5A97A6"/>
              </a:solidFill>
              <a:latin typeface="思源黑体旧字形 Normal" panose="020B0400000000000000" charset="-128"/>
              <a:ea typeface="思源黑体旧字形 Normal" panose="020B0400000000000000" charset="-128"/>
            </a:endParaRPr>
          </a:p>
        </p:txBody>
      </p:sp>
      <p:sp>
        <p:nvSpPr>
          <p:cNvPr id="2" name="文本框 1"/>
          <p:cNvSpPr txBox="1"/>
          <p:nvPr/>
        </p:nvSpPr>
        <p:spPr>
          <a:xfrm>
            <a:off x="5302885" y="1358900"/>
            <a:ext cx="1579880" cy="398780"/>
          </a:xfrm>
          <a:prstGeom prst="rect">
            <a:avLst/>
          </a:prstGeom>
          <a:noFill/>
          <a:effectLst/>
        </p:spPr>
        <p:txBody>
          <a:bodyPr vert="horz" wrap="square" rtlCol="0">
            <a:spAutoFit/>
          </a:bodyPr>
          <a:p>
            <a:pPr algn="dist"/>
            <a:r>
              <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rPr>
              <a:t>CONTENTS</a:t>
            </a:r>
            <a:endPar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5" name="文本框 4"/>
          <p:cNvSpPr txBox="1"/>
          <p:nvPr/>
        </p:nvSpPr>
        <p:spPr>
          <a:xfrm>
            <a:off x="2282825" y="2869248"/>
            <a:ext cx="3780000" cy="82994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项目五</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学前教育卫生保健工作管理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7" name="文本框 6"/>
          <p:cNvSpPr txBox="1"/>
          <p:nvPr/>
        </p:nvSpPr>
        <p:spPr>
          <a:xfrm>
            <a:off x="6908800" y="2869248"/>
            <a:ext cx="3780000" cy="82994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项目六</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学前教育总务后勤工作管理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9" name="文本框 8"/>
          <p:cNvSpPr txBox="1"/>
          <p:nvPr/>
        </p:nvSpPr>
        <p:spPr>
          <a:xfrm>
            <a:off x="2282825" y="4247833"/>
            <a:ext cx="3780000" cy="829945"/>
          </a:xfrm>
          <a:prstGeom prst="rect">
            <a:avLst/>
          </a:prstGeom>
          <a:noFill/>
          <a:effectLst/>
        </p:spPr>
        <p:txBody>
          <a:bodyPr wrap="square" rtlCol="0" anchor="ctr" anchorCtr="0">
            <a:spAutoFit/>
          </a:bodyPr>
          <a:p>
            <a:pPr algn="l"/>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项目七</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学前教育的环境资源管理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11" name="文本框 10"/>
          <p:cNvSpPr txBox="1"/>
          <p:nvPr/>
        </p:nvSpPr>
        <p:spPr>
          <a:xfrm>
            <a:off x="6908800" y="4247833"/>
            <a:ext cx="3780000" cy="829945"/>
          </a:xfrm>
          <a:prstGeom prst="rect">
            <a:avLst/>
          </a:prstGeom>
          <a:noFill/>
          <a:effectLst/>
        </p:spPr>
        <p:txBody>
          <a:bodyPr wrap="square" rtlCol="0" anchor="ctr" anchorCtr="0">
            <a:spAutoFit/>
          </a:bodyPr>
          <a:p>
            <a:pPr algn="l"/>
            <a:r>
              <a:rPr sz="2400">
                <a:solidFill>
                  <a:schemeClr val="tx1">
                    <a:lumMod val="65000"/>
                    <a:lumOff val="35000"/>
                  </a:schemeClr>
                </a:solidFill>
                <a:latin typeface="思源黑体旧字形 Normal" panose="020B0400000000000000" charset="-128"/>
                <a:ea typeface="思源黑体旧字形 Normal" panose="020B0400000000000000" charset="-128"/>
              </a:rPr>
              <a:t>项目八</a:t>
            </a:r>
            <a:r>
              <a:rPr lang="en-US" sz="2400">
                <a:solidFill>
                  <a:schemeClr val="tx1">
                    <a:lumMod val="65000"/>
                    <a:lumOff val="35000"/>
                  </a:schemeClr>
                </a:solidFill>
                <a:latin typeface="思源黑体旧字形 Normal" panose="020B0400000000000000" charset="-128"/>
                <a:ea typeface="思源黑体旧字形 Normal" panose="020B0400000000000000" charset="-128"/>
              </a:rPr>
              <a:t> </a:t>
            </a:r>
            <a:r>
              <a:rPr sz="2400">
                <a:solidFill>
                  <a:schemeClr val="tx1">
                    <a:lumMod val="65000"/>
                    <a:lumOff val="35000"/>
                  </a:schemeClr>
                </a:solidFill>
                <a:latin typeface="思源黑体旧字形 Normal" panose="020B0400000000000000" charset="-128"/>
                <a:ea typeface="思源黑体旧字形 Normal" panose="020B0400000000000000" charset="-128"/>
              </a:rPr>
              <a:t>学前教育的人力资源管理</a:t>
            </a:r>
            <a:endParaRPr sz="24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8" name="文本框 7"/>
          <p:cNvSpPr txBox="1"/>
          <p:nvPr/>
        </p:nvSpPr>
        <p:spPr>
          <a:xfrm>
            <a:off x="1691640" y="2776855"/>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5</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2" name="文本框 11"/>
          <p:cNvSpPr txBox="1"/>
          <p:nvPr/>
        </p:nvSpPr>
        <p:spPr>
          <a:xfrm>
            <a:off x="6281420" y="2776855"/>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6</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3" name="文本框 12"/>
          <p:cNvSpPr txBox="1"/>
          <p:nvPr/>
        </p:nvSpPr>
        <p:spPr>
          <a:xfrm>
            <a:off x="1691640" y="4155440"/>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7</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4" name="文本框 13"/>
          <p:cNvSpPr txBox="1"/>
          <p:nvPr/>
        </p:nvSpPr>
        <p:spPr>
          <a:xfrm>
            <a:off x="6281420" y="4155440"/>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8</a:t>
            </a:r>
            <a:endParaRPr lang="en-US" altLang="zh-CN" sz="6000">
              <a:solidFill>
                <a:srgbClr val="5A97A6"/>
              </a:solidFill>
              <a:latin typeface="思源黑体旧字形 Normal" panose="020B0400000000000000" charset="-128"/>
              <a:ea typeface="思源黑体旧字形 Normal" panose="020B0400000000000000"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144135" y="1628140"/>
            <a:ext cx="1903095" cy="1014730"/>
          </a:xfrm>
          <a:prstGeom prst="rect">
            <a:avLst/>
          </a:prstGeom>
          <a:noFill/>
          <a:effectLst/>
        </p:spPr>
        <p:txBody>
          <a:bodyPr vert="horz" wrap="square" rtlCol="0">
            <a:spAutoFit/>
          </a:bodyPr>
          <a:p>
            <a:pPr algn="dist"/>
            <a:r>
              <a:rPr lang="zh-CN" altLang="en-US" sz="6000">
                <a:solidFill>
                  <a:srgbClr val="5A97A6"/>
                </a:solidFill>
                <a:latin typeface="思源黑体旧字形 Normal" panose="020B0400000000000000" charset="-128"/>
                <a:ea typeface="思源黑体旧字形 Normal" panose="020B0400000000000000" charset="-128"/>
              </a:rPr>
              <a:t>目录</a:t>
            </a:r>
            <a:endParaRPr lang="zh-CN" altLang="en-US" sz="6000">
              <a:solidFill>
                <a:srgbClr val="5A97A6"/>
              </a:solidFill>
              <a:latin typeface="思源黑体旧字形 Normal" panose="020B0400000000000000" charset="-128"/>
              <a:ea typeface="思源黑体旧字形 Normal" panose="020B0400000000000000" charset="-128"/>
            </a:endParaRPr>
          </a:p>
        </p:txBody>
      </p:sp>
      <p:sp>
        <p:nvSpPr>
          <p:cNvPr id="2" name="文本框 1"/>
          <p:cNvSpPr txBox="1"/>
          <p:nvPr/>
        </p:nvSpPr>
        <p:spPr>
          <a:xfrm>
            <a:off x="5302885" y="1358900"/>
            <a:ext cx="1579880" cy="398780"/>
          </a:xfrm>
          <a:prstGeom prst="rect">
            <a:avLst/>
          </a:prstGeom>
          <a:noFill/>
          <a:effectLst/>
        </p:spPr>
        <p:txBody>
          <a:bodyPr vert="horz" wrap="square" rtlCol="0">
            <a:spAutoFit/>
          </a:bodyPr>
          <a:p>
            <a:pPr algn="dist"/>
            <a:r>
              <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rPr>
              <a:t>CONTENTS</a:t>
            </a:r>
            <a:endPar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5" name="文本框 4"/>
          <p:cNvSpPr txBox="1"/>
          <p:nvPr/>
        </p:nvSpPr>
        <p:spPr>
          <a:xfrm>
            <a:off x="2801620" y="2869248"/>
            <a:ext cx="3240000" cy="82994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项目九</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学前教育教科研工作管理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7" name="文本框 6"/>
          <p:cNvSpPr txBox="1"/>
          <p:nvPr/>
        </p:nvSpPr>
        <p:spPr>
          <a:xfrm>
            <a:off x="7427595" y="3054033"/>
            <a:ext cx="3240000" cy="46037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项目十</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学前全纳教育管理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9" name="文本框 8"/>
          <p:cNvSpPr txBox="1"/>
          <p:nvPr/>
        </p:nvSpPr>
        <p:spPr>
          <a:xfrm>
            <a:off x="2801620" y="4247833"/>
            <a:ext cx="3240000" cy="829945"/>
          </a:xfrm>
          <a:prstGeom prst="rect">
            <a:avLst/>
          </a:prstGeom>
          <a:noFill/>
          <a:effectLst/>
        </p:spPr>
        <p:txBody>
          <a:bodyPr wrap="square" rtlCol="0" anchor="ctr" anchorCtr="0">
            <a:spAutoFit/>
          </a:bodyPr>
          <a:p>
            <a:pPr algn="l"/>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项目十一　学前教育工作评价</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11" name="文本框 10"/>
          <p:cNvSpPr txBox="1"/>
          <p:nvPr/>
        </p:nvSpPr>
        <p:spPr>
          <a:xfrm>
            <a:off x="7427595" y="4432618"/>
            <a:ext cx="3240000" cy="460375"/>
          </a:xfrm>
          <a:prstGeom prst="rect">
            <a:avLst/>
          </a:prstGeom>
          <a:noFill/>
          <a:effectLst/>
        </p:spPr>
        <p:txBody>
          <a:bodyPr wrap="square" rtlCol="0" anchor="ctr" anchorCtr="0">
            <a:spAutoFit/>
          </a:bodyPr>
          <a:p>
            <a:pPr algn="l"/>
            <a:r>
              <a:rPr sz="2400">
                <a:solidFill>
                  <a:schemeClr val="tx1">
                    <a:lumMod val="65000"/>
                    <a:lumOff val="35000"/>
                  </a:schemeClr>
                </a:solidFill>
                <a:latin typeface="思源黑体旧字形 Normal" panose="020B0400000000000000" charset="-128"/>
                <a:ea typeface="思源黑体旧字形 Normal" panose="020B0400000000000000" charset="-128"/>
              </a:rPr>
              <a:t>附录</a:t>
            </a:r>
            <a:endParaRPr sz="24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8" name="文本框 7"/>
          <p:cNvSpPr txBox="1"/>
          <p:nvPr/>
        </p:nvSpPr>
        <p:spPr>
          <a:xfrm>
            <a:off x="1691640" y="2776855"/>
            <a:ext cx="108000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9</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2" name="文本框 11"/>
          <p:cNvSpPr txBox="1"/>
          <p:nvPr/>
        </p:nvSpPr>
        <p:spPr>
          <a:xfrm>
            <a:off x="6281420" y="2315210"/>
            <a:ext cx="1080000" cy="193802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10</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3" name="文本框 12"/>
          <p:cNvSpPr txBox="1"/>
          <p:nvPr/>
        </p:nvSpPr>
        <p:spPr>
          <a:xfrm>
            <a:off x="1691640" y="3693795"/>
            <a:ext cx="1080000" cy="193802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11</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4" name="文本框 13"/>
          <p:cNvSpPr txBox="1"/>
          <p:nvPr/>
        </p:nvSpPr>
        <p:spPr>
          <a:xfrm>
            <a:off x="6281420" y="3693795"/>
            <a:ext cx="1080000" cy="193802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12</a:t>
            </a:r>
            <a:endParaRPr lang="en-US" altLang="zh-CN" sz="6000">
              <a:solidFill>
                <a:srgbClr val="5A97A6"/>
              </a:solidFill>
              <a:latin typeface="思源黑体旧字形 Normal" panose="020B0400000000000000" charset="-128"/>
              <a:ea typeface="思源黑体旧字形 Normal" panose="020B0400000000000000"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426460" y="2857500"/>
            <a:ext cx="5339080" cy="829945"/>
          </a:xfrm>
          <a:prstGeom prst="rect">
            <a:avLst/>
          </a:prstGeom>
          <a:noFill/>
          <a:effectLst/>
        </p:spPr>
        <p:txBody>
          <a:bodyPr wrap="square" rtlCol="0">
            <a:spAutoFit/>
          </a:bodyPr>
          <a:p>
            <a:pPr algn="ctr"/>
            <a:r>
              <a:rPr lang="zh-CN" altLang="en-US" sz="4800">
                <a:solidFill>
                  <a:srgbClr val="5A97A6"/>
                </a:solidFill>
                <a:latin typeface="思源黑体旧字形 Normal" panose="020B0400000000000000" charset="-128"/>
                <a:ea typeface="思源黑体旧字形 Normal" panose="020B0400000000000000" charset="-128"/>
              </a:rPr>
              <a:t>绪</a:t>
            </a:r>
            <a:r>
              <a:rPr lang="en-US" altLang="zh-CN" sz="4800">
                <a:solidFill>
                  <a:srgbClr val="5A97A6"/>
                </a:solidFill>
                <a:latin typeface="思源黑体旧字形 Normal" panose="020B0400000000000000" charset="-128"/>
                <a:ea typeface="思源黑体旧字形 Normal" panose="020B0400000000000000" charset="-128"/>
              </a:rPr>
              <a:t> </a:t>
            </a:r>
            <a:r>
              <a:rPr lang="zh-CN" altLang="en-US" sz="4800">
                <a:solidFill>
                  <a:srgbClr val="5A97A6"/>
                </a:solidFill>
                <a:latin typeface="思源黑体旧字形 Normal" panose="020B0400000000000000" charset="-128"/>
                <a:ea typeface="思源黑体旧字形 Normal" panose="020B0400000000000000" charset="-128"/>
              </a:rPr>
              <a:t>论</a:t>
            </a:r>
            <a:endParaRPr lang="zh-CN" altLang="en-US" sz="4800">
              <a:solidFill>
                <a:srgbClr val="5A97A6"/>
              </a:solidFill>
              <a:latin typeface="思源黑体旧字形 Normal" panose="020B0400000000000000" charset="-128"/>
              <a:ea typeface="思源黑体旧字形 Normal" panose="020B0400000000000000" charset="-128"/>
            </a:endParaRPr>
          </a:p>
        </p:txBody>
      </p:sp>
      <p:sp>
        <p:nvSpPr>
          <p:cNvPr id="55" name="矩形 54"/>
          <p:cNvSpPr/>
          <p:nvPr/>
        </p:nvSpPr>
        <p:spPr>
          <a:xfrm>
            <a:off x="2800985" y="3902710"/>
            <a:ext cx="6591300" cy="699135"/>
          </a:xfrm>
          <a:prstGeom prst="rect">
            <a:avLst/>
          </a:prstGeom>
        </p:spPr>
        <p:txBody>
          <a:bodyPr wrap="square">
            <a:spAutoFit/>
          </a:bodyPr>
          <a:p>
            <a:pPr lvl="0" algn="ctr" fontAlgn="base">
              <a:lnSpc>
                <a:spcPct val="110000"/>
              </a:lnSpc>
              <a:spcBef>
                <a:spcPts val="0"/>
              </a:spcBef>
              <a:spcAft>
                <a:spcPts val="0"/>
              </a:spcAft>
              <a:buClrTx/>
              <a:buSzTx/>
              <a:buFontTx/>
              <a:defRPr/>
            </a:pPr>
            <a:r>
              <a:rPr lang="zh-CN" altLang="en-US" sz="1200">
                <a:latin typeface="思源黑体旧字形 Light" panose="020B0300000000000000" charset="-128"/>
                <a:ea typeface="思源黑体旧字形 Light" panose="020B0300000000000000" charset="-128"/>
                <a:sym typeface="+mn-ea"/>
              </a:rPr>
              <a:t>乐乐幼儿园是一所民办幼儿园。近年来，幼儿园面临一系列管理问题，如幼儿园教师的稳定性问题、幼儿园环境改造问题、财务压力大问题、园车接送孩子问题等。这些问题影响幼儿园的运营和发展。如果你是幼儿园园长，请针对某一问题谈谈你的管理策略。</a:t>
            </a:r>
            <a:endParaRPr lang="zh-CN" altLang="en-US" sz="1200">
              <a:latin typeface="思源黑体旧字形 Light" panose="020B0300000000000000" charset="-128"/>
              <a:ea typeface="思源黑体旧字形 Light" panose="020B0300000000000000" charset="-128"/>
              <a:sym typeface="+mn-ea"/>
            </a:endParaRPr>
          </a:p>
        </p:txBody>
      </p:sp>
      <p:sp>
        <p:nvSpPr>
          <p:cNvPr id="3" name="文本框 2"/>
          <p:cNvSpPr txBox="1"/>
          <p:nvPr/>
        </p:nvSpPr>
        <p:spPr>
          <a:xfrm>
            <a:off x="4033520" y="1997075"/>
            <a:ext cx="4124960" cy="645160"/>
          </a:xfrm>
          <a:prstGeom prst="rect">
            <a:avLst/>
          </a:prstGeom>
          <a:noFill/>
          <a:effectLst/>
        </p:spPr>
        <p:txBody>
          <a:bodyPr wrap="square" rtlCol="0">
            <a:spAutoFit/>
          </a:bodyPr>
          <a:p>
            <a:pPr algn="ctr"/>
            <a:r>
              <a:rPr lang="zh-CN" altLang="en-US" sz="3600">
                <a:solidFill>
                  <a:schemeClr val="tx1">
                    <a:lumMod val="65000"/>
                    <a:lumOff val="35000"/>
                  </a:schemeClr>
                </a:solidFill>
                <a:latin typeface="思源黑体旧字形 Normal" panose="020B0400000000000000" charset="-128"/>
                <a:ea typeface="思源黑体旧字形 Normal" panose="020B0400000000000000" charset="-128"/>
              </a:rPr>
              <a:t>项目一</a:t>
            </a:r>
            <a:endParaRPr lang="zh-CN" altLang="en-US" sz="3600">
              <a:solidFill>
                <a:schemeClr val="tx1">
                  <a:lumMod val="65000"/>
                  <a:lumOff val="35000"/>
                </a:schemeClr>
              </a:solidFill>
              <a:latin typeface="思源黑体旧字形 Normal" panose="020B0400000000000000" charset="-128"/>
              <a:ea typeface="思源黑体旧字形 Normal" panose="020B0400000000000000"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8763000" y="7748270"/>
            <a:ext cx="309880" cy="368300"/>
          </a:xfrm>
          <a:prstGeom prst="rect">
            <a:avLst/>
          </a:prstGeom>
          <a:noFill/>
        </p:spPr>
        <p:txBody>
          <a:bodyPr wrap="none" rtlCol="0">
            <a:spAutoFit/>
          </a:bodyPr>
          <a:p>
            <a:endParaRPr lang="zh-CN" altLang="en-US"/>
          </a:p>
        </p:txBody>
      </p:sp>
      <p:sp>
        <p:nvSpPr>
          <p:cNvPr id="39" name="Object 109"/>
          <p:cNvSpPr txBox="1"/>
          <p:nvPr>
            <p:custDataLst>
              <p:tags r:id="rId1"/>
            </p:custDataLst>
          </p:nvPr>
        </p:nvSpPr>
        <p:spPr>
          <a:xfrm>
            <a:off x="6106795" y="2701925"/>
            <a:ext cx="5039995" cy="972000"/>
          </a:xfrm>
          <a:prstGeom prst="rect">
            <a:avLst/>
          </a:prstGeom>
        </p:spPr>
        <p:txBody>
          <a:bodyPr vert="horz" wrap="square" lIns="0" tIns="0" bIns="0" rtlCol="0" anchor="t" anchorCtr="0">
            <a:noAutofit/>
          </a:bodyPr>
          <a:p>
            <a:pPr>
              <a:lnSpc>
                <a:spcPct val="150000"/>
              </a:lnSpc>
            </a:pPr>
            <a:r>
              <a:rPr lang="zh-CN" altLang="en-US" sz="2000" dirty="0">
                <a:latin typeface="Arial" panose="020B0604020202020204" pitchFamily="34" charset="0"/>
                <a:sym typeface="+mn-ea"/>
              </a:rPr>
              <a:t>通过相关企业管理类资料的查阅，熟悉和了解现代管理过程理论。</a:t>
            </a:r>
            <a:endParaRPr lang="zh-CN" altLang="en-US" sz="2000" dirty="0">
              <a:solidFill>
                <a:schemeClr val="dk1"/>
              </a:solidFill>
              <a:latin typeface="Times New Roman" panose="02020603050405020304" charset="0"/>
              <a:ea typeface="汉仪铁线黑-35简" charset="0"/>
              <a:sym typeface="+mn-ea"/>
            </a:endParaRPr>
          </a:p>
        </p:txBody>
      </p:sp>
      <p:sp>
        <p:nvSpPr>
          <p:cNvPr id="45" name="Object 1011"/>
          <p:cNvSpPr txBox="1"/>
          <p:nvPr>
            <p:custDataLst>
              <p:tags r:id="rId2"/>
            </p:custDataLst>
          </p:nvPr>
        </p:nvSpPr>
        <p:spPr>
          <a:xfrm>
            <a:off x="6106795" y="4197962"/>
            <a:ext cx="4679950" cy="648000"/>
          </a:xfrm>
          <a:prstGeom prst="rect">
            <a:avLst/>
          </a:prstGeom>
        </p:spPr>
        <p:txBody>
          <a:bodyPr vert="horz" wrap="square" lIns="0" tIns="0" bIns="0" rtlCol="0" anchor="t" anchorCtr="0">
            <a:noAutofit/>
          </a:bodyPr>
          <a:p>
            <a:pPr>
              <a:lnSpc>
                <a:spcPct val="150000"/>
              </a:lnSpc>
            </a:pPr>
            <a:r>
              <a:rPr lang="zh-CN" altLang="en-US" sz="2000" dirty="0">
                <a:latin typeface="Arial" panose="020B0604020202020204" pitchFamily="34" charset="0"/>
                <a:sym typeface="+mn-ea"/>
              </a:rPr>
              <a:t>结合学前教育机构的管理实例对学前教育管理进行反思，从而深刻理解学习学前教育管理的意义。</a:t>
            </a:r>
            <a:endParaRPr lang="zh-CN" altLang="en-US" sz="2000" dirty="0">
              <a:solidFill>
                <a:schemeClr val="dk1"/>
              </a:solidFill>
              <a:latin typeface="Times New Roman" panose="02020603050405020304" charset="0"/>
              <a:ea typeface="汉仪铁线黑-35简" charset="0"/>
              <a:sym typeface="+mn-ea"/>
            </a:endParaRPr>
          </a:p>
        </p:txBody>
      </p:sp>
      <p:grpSp>
        <p:nvGrpSpPr>
          <p:cNvPr id="10" name="组合 9"/>
          <p:cNvGrpSpPr/>
          <p:nvPr/>
        </p:nvGrpSpPr>
        <p:grpSpPr>
          <a:xfrm>
            <a:off x="1340485" y="1374140"/>
            <a:ext cx="3605530" cy="4110355"/>
            <a:chOff x="2111" y="2297"/>
            <a:chExt cx="5678" cy="6473"/>
          </a:xfrm>
        </p:grpSpPr>
        <p:sp>
          <p:nvSpPr>
            <p:cNvPr id="5" name="矩形 4"/>
            <p:cNvSpPr/>
            <p:nvPr/>
          </p:nvSpPr>
          <p:spPr>
            <a:xfrm>
              <a:off x="2111" y="2297"/>
              <a:ext cx="3711" cy="5349"/>
            </a:xfrm>
            <a:prstGeom prst="rect">
              <a:avLst/>
            </a:prstGeom>
            <a:solidFill>
              <a:srgbClr val="E8E58C">
                <a:alpha val="56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macbook-air-flower-bouquet-and-magazines-on-white-table-839443 (1)"/>
            <p:cNvPicPr>
              <a:picLocks noChangeAspect="1"/>
            </p:cNvPicPr>
            <p:nvPr/>
          </p:nvPicPr>
          <p:blipFill>
            <a:blip r:embed="rId3"/>
            <a:stretch>
              <a:fillRect/>
            </a:stretch>
          </p:blipFill>
          <p:spPr>
            <a:xfrm>
              <a:off x="3630" y="4048"/>
              <a:ext cx="3541" cy="4722"/>
            </a:xfrm>
            <a:prstGeom prst="rect">
              <a:avLst/>
            </a:prstGeom>
            <a:effectLst>
              <a:outerShdw blurRad="50800" dist="38100" dir="2700000" algn="tl" rotWithShape="0">
                <a:prstClr val="black">
                  <a:alpha val="20000"/>
                </a:prstClr>
              </a:outerShdw>
            </a:effectLst>
          </p:spPr>
        </p:pic>
        <p:sp>
          <p:nvSpPr>
            <p:cNvPr id="8" name="文本框"/>
            <p:cNvSpPr txBox="1"/>
            <p:nvPr/>
          </p:nvSpPr>
          <p:spPr>
            <a:xfrm>
              <a:off x="3820" y="2627"/>
              <a:ext cx="3969" cy="1113"/>
            </a:xfrm>
            <a:prstGeom prst="rect">
              <a:avLst/>
            </a:prstGeom>
            <a:noFill/>
          </p:spPr>
          <p:txBody>
            <a:bodyPr vert="horz" wrap="square" rtlCol="0">
              <a:spAutoFit/>
            </a:bodyPr>
            <a:p>
              <a:pPr indent="0" algn="dist">
                <a:buNone/>
              </a:pPr>
              <a:r>
                <a:rPr lang="zh-CN" altLang="en-US" sz="4000" dirty="0">
                  <a:solidFill>
                    <a:srgbClr val="5A97A6"/>
                  </a:solidFill>
                  <a:effectLst>
                    <a:outerShdw blurRad="50800" dist="38100" dir="8100000" algn="tr" rotWithShape="0">
                      <a:prstClr val="black">
                        <a:alpha val="40000"/>
                      </a:prstClr>
                    </a:outerShdw>
                  </a:effectLst>
                  <a:latin typeface="微软雅黑" panose="020B0503020204020204" charset="-122"/>
                  <a:ea typeface="微软雅黑" panose="020B0503020204020204" charset="-122"/>
                </a:rPr>
                <a:t>学</a:t>
              </a:r>
              <a:r>
                <a:rPr lang="zh-CN" altLang="en-US" sz="4000" dirty="0">
                  <a:solidFill>
                    <a:srgbClr val="5A97A6"/>
                  </a:solidFill>
                  <a:effectLst>
                    <a:outerShdw blurRad="50800" dist="38100" dir="8100000" algn="tr" rotWithShape="0">
                      <a:prstClr val="black">
                        <a:alpha val="40000"/>
                      </a:prstClr>
                    </a:outerShdw>
                  </a:effectLst>
                  <a:latin typeface="微软雅黑" panose="020B0503020204020204" charset="-122"/>
                  <a:ea typeface="微软雅黑" panose="020B0503020204020204" charset="-122"/>
                </a:rPr>
                <a:t>习建议</a:t>
              </a:r>
              <a:endParaRPr lang="zh-CN" altLang="en-US" sz="4000" dirty="0">
                <a:solidFill>
                  <a:srgbClr val="5A97A6"/>
                </a:solidFill>
                <a:effectLst>
                  <a:outerShdw blurRad="50800" dist="38100" dir="8100000" algn="tr" rotWithShape="0">
                    <a:prstClr val="black">
                      <a:alpha val="40000"/>
                    </a:prstClr>
                  </a:outerShdw>
                </a:effectLst>
                <a:latin typeface="微软雅黑" panose="020B0503020204020204" charset="-122"/>
                <a:ea typeface="微软雅黑" panose="020B0503020204020204" charset="-122"/>
              </a:endParaRPr>
            </a:p>
          </p:txBody>
        </p:sp>
      </p:grpSp>
      <p:sp>
        <p:nvSpPr>
          <p:cNvPr id="14" name="文本框 13"/>
          <p:cNvSpPr txBox="1"/>
          <p:nvPr>
            <p:custDataLst>
              <p:tags r:id="rId4"/>
            </p:custDataLst>
          </p:nvPr>
        </p:nvSpPr>
        <p:spPr>
          <a:xfrm>
            <a:off x="4799330" y="2518092"/>
            <a:ext cx="1076325" cy="1015365"/>
          </a:xfrm>
          <a:prstGeom prst="rect">
            <a:avLst/>
          </a:prstGeom>
          <a:noFill/>
        </p:spPr>
        <p:txBody>
          <a:bodyPr wrap="square" rIns="0" rtlCol="0" anchor="ctr" anchorCtr="0">
            <a:normAutofit/>
          </a:bodyPr>
          <a:p>
            <a:pPr algn="r">
              <a:lnSpc>
                <a:spcPct val="100000"/>
              </a:lnSpc>
            </a:pPr>
            <a:r>
              <a:rPr lang="en-US" altLang="zh-CN" sz="6000" b="1" dirty="0">
                <a:solidFill>
                  <a:schemeClr val="dk1"/>
                </a:solidFill>
                <a:latin typeface="Times New Roman" panose="02020603050405020304" charset="0"/>
                <a:ea typeface="汉仪铁线黑-35简" charset="0"/>
                <a:cs typeface="汉仪铁线黑-35简" charset="0"/>
              </a:rPr>
              <a:t>01</a:t>
            </a:r>
            <a:endParaRPr lang="en-US" altLang="zh-CN" sz="6000" b="1" dirty="0">
              <a:solidFill>
                <a:schemeClr val="dk1"/>
              </a:solidFill>
              <a:latin typeface="Times New Roman" panose="02020603050405020304" charset="0"/>
              <a:ea typeface="汉仪铁线黑-35简" charset="0"/>
              <a:cs typeface="汉仪铁线黑-35简" charset="0"/>
            </a:endParaRPr>
          </a:p>
        </p:txBody>
      </p:sp>
      <p:sp>
        <p:nvSpPr>
          <p:cNvPr id="16" name="文本框 15"/>
          <p:cNvSpPr txBox="1"/>
          <p:nvPr>
            <p:custDataLst>
              <p:tags r:id="rId5"/>
            </p:custDataLst>
          </p:nvPr>
        </p:nvSpPr>
        <p:spPr>
          <a:xfrm>
            <a:off x="4799330" y="4017962"/>
            <a:ext cx="1076325" cy="1008000"/>
          </a:xfrm>
          <a:prstGeom prst="rect">
            <a:avLst/>
          </a:prstGeom>
          <a:noFill/>
        </p:spPr>
        <p:txBody>
          <a:bodyPr wrap="square" rIns="0" rtlCol="0" anchor="ctr" anchorCtr="0">
            <a:normAutofit lnSpcReduction="10000"/>
          </a:bodyPr>
          <a:lstStyle/>
          <a:p>
            <a:pPr algn="r">
              <a:lnSpc>
                <a:spcPct val="100000"/>
              </a:lnSpc>
            </a:pPr>
            <a:r>
              <a:rPr lang="en-US" altLang="zh-CN" sz="6000" b="1" dirty="0">
                <a:solidFill>
                  <a:schemeClr val="dk1"/>
                </a:solidFill>
                <a:latin typeface="Times New Roman" panose="02020603050405020304" charset="0"/>
                <a:ea typeface="汉仪铁线黑-35简" charset="0"/>
                <a:cs typeface="汉仪铁线黑-35简" charset="0"/>
              </a:rPr>
              <a:t>02</a:t>
            </a:r>
            <a:endParaRPr lang="en-US" altLang="zh-CN" sz="6000" b="1" dirty="0">
              <a:solidFill>
                <a:schemeClr val="dk1"/>
              </a:solidFill>
              <a:latin typeface="Times New Roman" panose="02020603050405020304" charset="0"/>
              <a:ea typeface="汉仪铁线黑-35简" charset="0"/>
              <a:cs typeface="汉仪铁线黑-35简" charset="0"/>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p:cNvSpPr txBox="1"/>
          <p:nvPr/>
        </p:nvSpPr>
        <p:spPr>
          <a:xfrm>
            <a:off x="4269105" y="1027430"/>
            <a:ext cx="1736090" cy="368300"/>
          </a:xfrm>
          <a:prstGeom prst="rect">
            <a:avLst/>
          </a:prstGeom>
          <a:noFill/>
        </p:spPr>
        <p:txBody>
          <a:bodyPr vert="horz" wrap="square" rtlCol="0">
            <a:spAutoFit/>
          </a:bodyPr>
          <a:p>
            <a:pPr indent="0" algn="l">
              <a:buNone/>
            </a:pPr>
            <a:r>
              <a:rPr lang="zh-CN" altLang="en-US" dirty="0">
                <a:solidFill>
                  <a:srgbClr val="5A97A6"/>
                </a:solidFill>
                <a:effectLst/>
                <a:latin typeface="Microsoft YaHei Regular" panose="020B0503020204020204" charset="-122"/>
                <a:ea typeface="Microsoft YaHei Regular" panose="020B0503020204020204" charset="-122"/>
                <a:sym typeface="+mn-ea"/>
              </a:rPr>
              <a:t>知识目标</a:t>
            </a:r>
            <a:endParaRPr lang="zh-CN" altLang="en-US" dirty="0">
              <a:solidFill>
                <a:srgbClr val="5A97A6"/>
              </a:solidFill>
              <a:effectLst/>
              <a:latin typeface="Microsoft YaHei Regular" panose="020B0503020204020204" charset="-122"/>
              <a:ea typeface="Microsoft YaHei Regular" panose="020B0503020204020204" charset="-122"/>
              <a:sym typeface="+mn-ea"/>
            </a:endParaRPr>
          </a:p>
        </p:txBody>
      </p:sp>
      <p:sp>
        <p:nvSpPr>
          <p:cNvPr id="16" name="文本框 15"/>
          <p:cNvSpPr txBox="1"/>
          <p:nvPr userDrawn="1"/>
        </p:nvSpPr>
        <p:spPr>
          <a:xfrm>
            <a:off x="4280535" y="1384300"/>
            <a:ext cx="5944870" cy="1050925"/>
          </a:xfrm>
          <a:prstGeom prst="rect">
            <a:avLst/>
          </a:prstGeom>
          <a:noFill/>
        </p:spPr>
        <p:txBody>
          <a:bodyPr vert="horz" wrap="square" rtlCol="0">
            <a:spAutoFit/>
          </a:bodyPr>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rPr>
              <a:t>1. 理解管理的概念。</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endParaRPr>
          </a:p>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rPr>
              <a:t>2. 了解学前教育管理的对象。</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endParaRPr>
          </a:p>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rPr>
              <a:t>3. 了解主要的管理理论。</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endParaRPr>
          </a:p>
        </p:txBody>
      </p:sp>
      <p:sp>
        <p:nvSpPr>
          <p:cNvPr id="8" name="文本框"/>
          <p:cNvSpPr txBox="1"/>
          <p:nvPr/>
        </p:nvSpPr>
        <p:spPr>
          <a:xfrm>
            <a:off x="5022850" y="2741930"/>
            <a:ext cx="1736090" cy="368300"/>
          </a:xfrm>
          <a:prstGeom prst="rect">
            <a:avLst/>
          </a:prstGeom>
          <a:noFill/>
        </p:spPr>
        <p:txBody>
          <a:bodyPr vert="horz" wrap="square" rtlCol="0">
            <a:spAutoFit/>
          </a:bodyPr>
          <a:p>
            <a:pPr indent="0" algn="l">
              <a:buNone/>
            </a:pPr>
            <a:r>
              <a:rPr lang="zh-CN" altLang="en-US" dirty="0">
                <a:solidFill>
                  <a:srgbClr val="5A97A6"/>
                </a:solidFill>
                <a:effectLst/>
                <a:latin typeface="Microsoft YaHei Regular" panose="020B0503020204020204" charset="-122"/>
                <a:ea typeface="Microsoft YaHei Regular" panose="020B0503020204020204" charset="-122"/>
                <a:sym typeface="+mn-ea"/>
              </a:rPr>
              <a:t>技能目标</a:t>
            </a:r>
            <a:endParaRPr lang="zh-CN" altLang="en-US" dirty="0">
              <a:solidFill>
                <a:srgbClr val="5A97A6"/>
              </a:solidFill>
              <a:effectLst/>
              <a:latin typeface="Microsoft YaHei Regular" panose="020B0503020204020204" charset="-122"/>
              <a:ea typeface="Microsoft YaHei Regular" panose="020B0503020204020204" charset="-122"/>
              <a:sym typeface="+mn-ea"/>
            </a:endParaRPr>
          </a:p>
        </p:txBody>
      </p:sp>
      <p:sp>
        <p:nvSpPr>
          <p:cNvPr id="10" name="文本框 9"/>
          <p:cNvSpPr txBox="1"/>
          <p:nvPr userDrawn="1"/>
        </p:nvSpPr>
        <p:spPr>
          <a:xfrm>
            <a:off x="5034280" y="3098800"/>
            <a:ext cx="5944870" cy="1050925"/>
          </a:xfrm>
          <a:prstGeom prst="rect">
            <a:avLst/>
          </a:prstGeom>
          <a:noFill/>
        </p:spPr>
        <p:txBody>
          <a:bodyPr vert="horz" wrap="square" rtlCol="0">
            <a:spAutoFit/>
          </a:bodyPr>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rPr>
              <a:t>1. 能举例说明管理在现代社会特别是学前教育发展中的重要作用。</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endParaRPr>
          </a:p>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rPr>
              <a:t>2. 会结合自己的实际阐述学习管理的意义。</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endParaRPr>
          </a:p>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rPr>
              <a:t>3. 会用管理的理论分析某幼儿园的管理情况。</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endParaRPr>
          </a:p>
        </p:txBody>
      </p:sp>
      <p:sp>
        <p:nvSpPr>
          <p:cNvPr id="11" name="文本框"/>
          <p:cNvSpPr txBox="1"/>
          <p:nvPr/>
        </p:nvSpPr>
        <p:spPr>
          <a:xfrm>
            <a:off x="4257675" y="4456430"/>
            <a:ext cx="1736090" cy="368300"/>
          </a:xfrm>
          <a:prstGeom prst="rect">
            <a:avLst/>
          </a:prstGeom>
          <a:noFill/>
        </p:spPr>
        <p:txBody>
          <a:bodyPr vert="horz" wrap="square" rtlCol="0">
            <a:spAutoFit/>
          </a:bodyPr>
          <a:p>
            <a:pPr indent="0" algn="l">
              <a:buNone/>
            </a:pPr>
            <a:r>
              <a:rPr lang="zh-CN" altLang="en-US" dirty="0">
                <a:solidFill>
                  <a:srgbClr val="5A97A6"/>
                </a:solidFill>
                <a:effectLst/>
                <a:latin typeface="Microsoft YaHei Regular" panose="020B0503020204020204" charset="-122"/>
                <a:ea typeface="Microsoft YaHei Regular" panose="020B0503020204020204" charset="-122"/>
                <a:sym typeface="+mn-ea"/>
              </a:rPr>
              <a:t>素质目标</a:t>
            </a:r>
            <a:endParaRPr lang="zh-CN" altLang="en-US" dirty="0">
              <a:solidFill>
                <a:srgbClr val="5A97A6"/>
              </a:solidFill>
              <a:effectLst/>
              <a:latin typeface="Microsoft YaHei Regular" panose="020B0503020204020204" charset="-122"/>
              <a:ea typeface="Microsoft YaHei Regular" panose="020B0503020204020204" charset="-122"/>
              <a:sym typeface="+mn-ea"/>
            </a:endParaRPr>
          </a:p>
        </p:txBody>
      </p:sp>
      <p:sp>
        <p:nvSpPr>
          <p:cNvPr id="12" name="文本框 11"/>
          <p:cNvSpPr txBox="1"/>
          <p:nvPr userDrawn="1"/>
        </p:nvSpPr>
        <p:spPr>
          <a:xfrm>
            <a:off x="4269105" y="4813300"/>
            <a:ext cx="5944870" cy="1370965"/>
          </a:xfrm>
          <a:prstGeom prst="rect">
            <a:avLst/>
          </a:prstGeom>
          <a:noFill/>
        </p:spPr>
        <p:txBody>
          <a:bodyPr vert="horz" wrap="square" rtlCol="0">
            <a:spAutoFit/>
          </a:bodyPr>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rPr>
              <a:t>1. 会从不同角度分析管理问题。</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endParaRPr>
          </a:p>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rPr>
              <a:t>2. 会从不同层面理解管理的不容易，用移情的方式重新认识管理者与被管理者，从而加深认识个人、集体、国家之间的关系。</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endParaRPr>
          </a:p>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rPr>
              <a:t>3. 善于团结，善于合作，善于协调。</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24" name="组合 23"/>
          <p:cNvGrpSpPr/>
          <p:nvPr/>
        </p:nvGrpSpPr>
        <p:grpSpPr>
          <a:xfrm>
            <a:off x="959485" y="1779905"/>
            <a:ext cx="3484880" cy="3298190"/>
            <a:chOff x="1606" y="2866"/>
            <a:chExt cx="5488" cy="5194"/>
          </a:xfrm>
        </p:grpSpPr>
        <p:sp>
          <p:nvSpPr>
            <p:cNvPr id="2" name="椭圆 1"/>
            <p:cNvSpPr/>
            <p:nvPr/>
          </p:nvSpPr>
          <p:spPr>
            <a:xfrm>
              <a:off x="2572" y="3832"/>
              <a:ext cx="3263" cy="3263"/>
            </a:xfrm>
            <a:prstGeom prst="ellipse">
              <a:avLst/>
            </a:prstGeom>
            <a:solidFill>
              <a:srgbClr val="5A97A6"/>
            </a:solidFill>
            <a:ln w="25400">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弧形 2"/>
            <p:cNvSpPr/>
            <p:nvPr/>
          </p:nvSpPr>
          <p:spPr>
            <a:xfrm>
              <a:off x="1606" y="2866"/>
              <a:ext cx="5194" cy="5194"/>
            </a:xfrm>
            <a:prstGeom prst="arc">
              <a:avLst>
                <a:gd name="adj1" fmla="val 15254478"/>
                <a:gd name="adj2" fmla="val 5458351"/>
              </a:avLst>
            </a:prstGeom>
            <a:ln w="25400">
              <a:solidFill>
                <a:srgbClr val="5A97A6"/>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4" name="椭圆 3"/>
            <p:cNvSpPr/>
            <p:nvPr/>
          </p:nvSpPr>
          <p:spPr>
            <a:xfrm>
              <a:off x="5358" y="3046"/>
              <a:ext cx="809" cy="809"/>
            </a:xfrm>
            <a:prstGeom prst="ellipse">
              <a:avLst/>
            </a:prstGeom>
            <a:solidFill>
              <a:srgbClr val="E8E58C"/>
            </a:solidFill>
            <a:ln w="25400">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椭圆 4"/>
            <p:cNvSpPr/>
            <p:nvPr/>
          </p:nvSpPr>
          <p:spPr>
            <a:xfrm>
              <a:off x="6285" y="5059"/>
              <a:ext cx="809" cy="809"/>
            </a:xfrm>
            <a:prstGeom prst="ellipse">
              <a:avLst/>
            </a:prstGeom>
            <a:solidFill>
              <a:srgbClr val="E8E58C"/>
            </a:solidFill>
            <a:ln w="25400">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椭圆 5"/>
            <p:cNvSpPr/>
            <p:nvPr/>
          </p:nvSpPr>
          <p:spPr>
            <a:xfrm>
              <a:off x="5358" y="7049"/>
              <a:ext cx="809" cy="809"/>
            </a:xfrm>
            <a:prstGeom prst="ellipse">
              <a:avLst/>
            </a:prstGeom>
            <a:solidFill>
              <a:srgbClr val="E8E58C"/>
            </a:solidFill>
            <a:ln w="25400">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19"/>
            <p:cNvSpPr txBox="1"/>
            <p:nvPr/>
          </p:nvSpPr>
          <p:spPr>
            <a:xfrm>
              <a:off x="3031" y="5421"/>
              <a:ext cx="2343" cy="628"/>
            </a:xfrm>
            <a:prstGeom prst="rect">
              <a:avLst/>
            </a:prstGeom>
            <a:noFill/>
            <a:effectLst/>
          </p:spPr>
          <p:txBody>
            <a:bodyPr wrap="square" rtlCol="0">
              <a:spAutoFit/>
            </a:bodyPr>
            <a:p>
              <a:pPr algn="dist"/>
              <a:r>
                <a:rPr lang="zh-CN" altLang="en-US" sz="2000" b="1">
                  <a:solidFill>
                    <a:schemeClr val="bg1"/>
                  </a:solidFill>
                  <a:latin typeface="Microsoft YaHei Bold" panose="020B0703020204020201" charset="-122"/>
                  <a:ea typeface="Microsoft YaHei Bold" panose="020B0703020204020201" charset="-122"/>
                </a:rPr>
                <a:t>学</a:t>
              </a:r>
              <a:r>
                <a:rPr lang="zh-CN" altLang="en-US" sz="2000" b="1">
                  <a:solidFill>
                    <a:schemeClr val="bg1"/>
                  </a:solidFill>
                  <a:latin typeface="Microsoft YaHei Bold" panose="020B0703020204020201" charset="-122"/>
                  <a:ea typeface="Microsoft YaHei Bold" panose="020B0703020204020201" charset="-122"/>
                </a:rPr>
                <a:t>习目标</a:t>
              </a:r>
              <a:endParaRPr lang="zh-CN" altLang="en-US" sz="2000" b="1">
                <a:solidFill>
                  <a:schemeClr val="bg1"/>
                </a:solidFill>
                <a:latin typeface="Microsoft YaHei Bold" panose="020B0703020204020201" charset="-122"/>
                <a:ea typeface="Microsoft YaHei Bold" panose="020B0703020204020201" charset="-122"/>
              </a:endParaRPr>
            </a:p>
          </p:txBody>
        </p:sp>
        <p:pic>
          <p:nvPicPr>
            <p:cNvPr id="27" name="图片 26" descr="4530429"/>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5526" y="3215"/>
              <a:ext cx="472" cy="472"/>
            </a:xfrm>
            <a:prstGeom prst="rect">
              <a:avLst/>
            </a:prstGeom>
            <a:effectLst>
              <a:outerShdw blurRad="50800" dist="38100" dir="5400000" algn="t" rotWithShape="0">
                <a:prstClr val="black">
                  <a:alpha val="20000"/>
                </a:prstClr>
              </a:outerShdw>
            </a:effectLst>
          </p:spPr>
        </p:pic>
        <p:pic>
          <p:nvPicPr>
            <p:cNvPr id="28" name="图片 27" descr="4522493"/>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458" y="5217"/>
              <a:ext cx="492" cy="492"/>
            </a:xfrm>
            <a:prstGeom prst="rect">
              <a:avLst/>
            </a:prstGeom>
            <a:effectLst>
              <a:outerShdw blurRad="50800" dist="38100" dir="5400000" algn="t" rotWithShape="0">
                <a:prstClr val="black">
                  <a:alpha val="20000"/>
                </a:prstClr>
              </a:outerShdw>
            </a:effectLst>
          </p:spPr>
        </p:pic>
        <p:pic>
          <p:nvPicPr>
            <p:cNvPr id="29" name="图片 28" descr="4522478"/>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600" y="4367"/>
              <a:ext cx="1204" cy="1204"/>
            </a:xfrm>
            <a:prstGeom prst="rect">
              <a:avLst/>
            </a:prstGeom>
            <a:effectLst>
              <a:outerShdw blurRad="50800" dist="38100" dir="5400000" algn="t" rotWithShape="0">
                <a:prstClr val="black">
                  <a:alpha val="20000"/>
                </a:prstClr>
              </a:outerShdw>
            </a:effectLst>
          </p:spPr>
        </p:pic>
        <p:pic>
          <p:nvPicPr>
            <p:cNvPr id="13" name="图片 12" descr="4522478"/>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450" y="7141"/>
              <a:ext cx="624" cy="624"/>
            </a:xfrm>
            <a:prstGeom prst="rect">
              <a:avLst/>
            </a:prstGeom>
            <a:effectLst>
              <a:outerShdw blurRad="50800" dist="38100" dir="5400000" algn="t" rotWithShape="0">
                <a:prstClr val="black">
                  <a:alpha val="20000"/>
                </a:prstClr>
              </a:outerShdw>
            </a:effectLst>
          </p:spPr>
        </p:pic>
      </p:grpSp>
      <p:sp>
        <p:nvSpPr>
          <p:cNvPr id="7" name="文本框 6"/>
          <p:cNvSpPr txBox="1"/>
          <p:nvPr/>
        </p:nvSpPr>
        <p:spPr>
          <a:xfrm>
            <a:off x="8763000" y="7748270"/>
            <a:ext cx="309880" cy="368300"/>
          </a:xfrm>
          <a:prstGeom prst="rect">
            <a:avLst/>
          </a:prstGeom>
          <a:noFill/>
        </p:spPr>
        <p:txBody>
          <a:bodyPr wrap="none" rtlCol="0">
            <a:spAutoFit/>
          </a:bodyPr>
          <a:p>
            <a:endParaRPr lang="zh-CN" altLang="en-US"/>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8763000" y="7748270"/>
            <a:ext cx="309880" cy="368300"/>
          </a:xfrm>
          <a:prstGeom prst="rect">
            <a:avLst/>
          </a:prstGeom>
          <a:noFill/>
        </p:spPr>
        <p:txBody>
          <a:bodyPr wrap="none" rtlCol="0">
            <a:spAutoFit/>
          </a:bodyPr>
          <a:p>
            <a:endParaRPr lang="zh-CN" altLang="en-US"/>
          </a:p>
        </p:txBody>
      </p:sp>
      <p:sp>
        <p:nvSpPr>
          <p:cNvPr id="9" name="Object 107"/>
          <p:cNvSpPr txBox="1"/>
          <p:nvPr>
            <p:custDataLst>
              <p:tags r:id="rId1"/>
            </p:custDataLst>
          </p:nvPr>
        </p:nvSpPr>
        <p:spPr>
          <a:xfrm>
            <a:off x="5615940" y="1465580"/>
            <a:ext cx="2844000" cy="900000"/>
          </a:xfrm>
          <a:prstGeom prst="rect">
            <a:avLst/>
          </a:prstGeom>
        </p:spPr>
        <p:txBody>
          <a:bodyPr vert="horz" wrap="square" tIns="0" bIns="0" rtlCol="0" anchor="b" anchorCtr="0">
            <a:noAutofit/>
          </a:bodyPr>
          <a:p>
            <a:pPr algn="l">
              <a:lnSpc>
                <a:spcPct val="100000"/>
              </a:lnSpc>
            </a:pPr>
            <a:r>
              <a:rPr lang="zh-CN" sz="6400" b="0" i="0" spc="430" dirty="0">
                <a:solidFill>
                  <a:srgbClr val="000000"/>
                </a:solidFill>
                <a:latin typeface="Times New Roman" panose="02020603050405020304" charset="0"/>
                <a:ea typeface="汉仪汉黑简" charset="0"/>
              </a:rPr>
              <a:t>知识</a:t>
            </a:r>
            <a:r>
              <a:rPr lang="zh-CN" sz="6400" b="0" i="0" spc="430" dirty="0">
                <a:solidFill>
                  <a:srgbClr val="000000"/>
                </a:solidFill>
                <a:latin typeface="Times New Roman" panose="02020603050405020304" charset="0"/>
                <a:ea typeface="汉仪汉黑简" charset="0"/>
              </a:rPr>
              <a:t>点</a:t>
            </a:r>
            <a:endParaRPr lang="zh-CN" sz="6400" b="0" i="0" spc="430" dirty="0">
              <a:solidFill>
                <a:srgbClr val="000000"/>
              </a:solidFill>
              <a:latin typeface="Times New Roman" panose="02020603050405020304" charset="0"/>
              <a:ea typeface="汉仪汉黑简" charset="0"/>
            </a:endParaRPr>
          </a:p>
        </p:txBody>
      </p:sp>
      <p:cxnSp>
        <p:nvCxnSpPr>
          <p:cNvPr id="21" name="直接连接符 20"/>
          <p:cNvCxnSpPr/>
          <p:nvPr>
            <p:custDataLst>
              <p:tags r:id="rId2"/>
            </p:custDataLst>
          </p:nvPr>
        </p:nvCxnSpPr>
        <p:spPr>
          <a:xfrm>
            <a:off x="5734217" y="2376805"/>
            <a:ext cx="2698115" cy="0"/>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3"/>
            </p:custDataLst>
          </p:nvPr>
        </p:nvCxnSpPr>
        <p:spPr>
          <a:xfrm>
            <a:off x="5731677" y="2376805"/>
            <a:ext cx="504825" cy="0"/>
          </a:xfrm>
          <a:prstGeom prst="line">
            <a:avLst/>
          </a:prstGeom>
          <a:ln w="88900">
            <a:solidFill>
              <a:srgbClr val="5A97A6"/>
            </a:solidFill>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1745615" y="1699895"/>
            <a:ext cx="3458210" cy="3458210"/>
            <a:chOff x="1921" y="2109"/>
            <a:chExt cx="6224" cy="6224"/>
          </a:xfrm>
          <a:blipFill rotWithShape="1">
            <a:blip r:embed="rId4"/>
            <a:tile tx="0" ty="0" sx="100000" sy="100000" flip="none" algn="tl"/>
          </a:blipFill>
          <a:effectLst>
            <a:outerShdw blurRad="50800" dist="38100" dir="2700000" algn="tl" rotWithShape="0">
              <a:prstClr val="black">
                <a:alpha val="20000"/>
              </a:prstClr>
            </a:outerShdw>
          </a:effectLst>
        </p:grpSpPr>
        <p:sp>
          <p:nvSpPr>
            <p:cNvPr id="34" name="圆角矩形 33"/>
            <p:cNvSpPr/>
            <p:nvPr/>
          </p:nvSpPr>
          <p:spPr>
            <a:xfrm>
              <a:off x="2389" y="2109"/>
              <a:ext cx="4613" cy="1162"/>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圆角矩形 34"/>
            <p:cNvSpPr/>
            <p:nvPr/>
          </p:nvSpPr>
          <p:spPr>
            <a:xfrm>
              <a:off x="3533" y="3369"/>
              <a:ext cx="4613" cy="1162"/>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圆角矩形 35"/>
            <p:cNvSpPr/>
            <p:nvPr/>
          </p:nvSpPr>
          <p:spPr>
            <a:xfrm>
              <a:off x="1921" y="4639"/>
              <a:ext cx="4613" cy="1162"/>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圆角矩形 36"/>
            <p:cNvSpPr/>
            <p:nvPr/>
          </p:nvSpPr>
          <p:spPr>
            <a:xfrm>
              <a:off x="3309" y="5910"/>
              <a:ext cx="4613" cy="1162"/>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圆角矩形 37"/>
            <p:cNvSpPr/>
            <p:nvPr/>
          </p:nvSpPr>
          <p:spPr>
            <a:xfrm>
              <a:off x="2222" y="7171"/>
              <a:ext cx="4613" cy="1162"/>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41" name="组合 40"/>
          <p:cNvGrpSpPr/>
          <p:nvPr/>
        </p:nvGrpSpPr>
        <p:grpSpPr>
          <a:xfrm>
            <a:off x="5744210" y="2736215"/>
            <a:ext cx="5370195" cy="453390"/>
            <a:chOff x="9236" y="4989"/>
            <a:chExt cx="8457" cy="714"/>
          </a:xfrm>
        </p:grpSpPr>
        <p:sp>
          <p:nvSpPr>
            <p:cNvPr id="39" name="Object 109"/>
            <p:cNvSpPr txBox="1"/>
            <p:nvPr>
              <p:custDataLst>
                <p:tags r:id="rId5"/>
              </p:custDataLst>
            </p:nvPr>
          </p:nvSpPr>
          <p:spPr>
            <a:xfrm>
              <a:off x="10323" y="4989"/>
              <a:ext cx="7370" cy="714"/>
            </a:xfrm>
            <a:prstGeom prst="rect">
              <a:avLst/>
            </a:prstGeom>
          </p:spPr>
          <p:txBody>
            <a:bodyPr vert="horz" wrap="square" lIns="0" tIns="0" bIns="0" rtlCol="0" anchor="ctr" anchorCtr="0">
              <a:normAutofit/>
            </a:bodyPr>
            <a:p>
              <a:pPr>
                <a:lnSpc>
                  <a:spcPct val="100000"/>
                </a:lnSpc>
              </a:pPr>
              <a:r>
                <a:rPr lang="zh-CN" altLang="en-US" sz="2000" dirty="0">
                  <a:solidFill>
                    <a:schemeClr val="dk1"/>
                  </a:solidFill>
                  <a:latin typeface="Times New Roman" panose="02020603050405020304" charset="0"/>
                  <a:ea typeface="汉仪铁线黑-35简" charset="0"/>
                  <a:sym typeface="+mn-ea"/>
                </a:rPr>
                <a:t>管理的定义。</a:t>
              </a:r>
              <a:endParaRPr lang="zh-CN" altLang="en-US" sz="2000" dirty="0">
                <a:solidFill>
                  <a:schemeClr val="dk1"/>
                </a:solidFill>
                <a:latin typeface="Times New Roman" panose="02020603050405020304" charset="0"/>
                <a:ea typeface="汉仪铁线黑-35简" charset="0"/>
                <a:sym typeface="+mn-ea"/>
              </a:endParaRPr>
            </a:p>
          </p:txBody>
        </p:sp>
        <p:sp>
          <p:nvSpPr>
            <p:cNvPr id="40" name="Object 1012"/>
            <p:cNvSpPr txBox="1"/>
            <p:nvPr>
              <p:custDataLst>
                <p:tags r:id="rId6"/>
              </p:custDataLst>
            </p:nvPr>
          </p:nvSpPr>
          <p:spPr>
            <a:xfrm>
              <a:off x="9236" y="5054"/>
              <a:ext cx="823" cy="583"/>
            </a:xfrm>
            <a:prstGeom prst="rect">
              <a:avLst/>
            </a:prstGeom>
          </p:spPr>
          <p:txBody>
            <a:bodyPr vert="horz" wrap="square" tIns="0" bIns="0" rtlCol="0" anchor="ctr" anchorCtr="0">
              <a:normAutofit/>
            </a:bodyPr>
            <a:p>
              <a:pPr>
                <a:lnSpc>
                  <a:spcPct val="100000"/>
                </a:lnSpc>
              </a:pPr>
              <a:r>
                <a:rPr lang="zh-CN" sz="2400" b="0" i="0" dirty="0">
                  <a:solidFill>
                    <a:srgbClr val="5A97A6"/>
                  </a:solidFill>
                  <a:latin typeface="Times New Roman" panose="02020603050405020304" charset="0"/>
                  <a:ea typeface="汉仪铁线黑-35简" charset="0"/>
                  <a:cs typeface="汉仪铁线黑-35简" charset="0"/>
                </a:rPr>
                <a:t>01</a:t>
              </a:r>
              <a:endParaRPr lang="zh-CN" altLang="en-US" sz="2400" b="0" i="0" dirty="0">
                <a:solidFill>
                  <a:srgbClr val="5A97A6"/>
                </a:solidFill>
                <a:latin typeface="Times New Roman" panose="02020603050405020304" charset="0"/>
                <a:ea typeface="汉仪铁线黑-35简" charset="0"/>
                <a:cs typeface="汉仪铁线黑-35简" charset="0"/>
              </a:endParaRPr>
            </a:p>
          </p:txBody>
        </p:sp>
      </p:grpSp>
      <p:grpSp>
        <p:nvGrpSpPr>
          <p:cNvPr id="44" name="组合 43"/>
          <p:cNvGrpSpPr/>
          <p:nvPr/>
        </p:nvGrpSpPr>
        <p:grpSpPr>
          <a:xfrm>
            <a:off x="5744210" y="3432810"/>
            <a:ext cx="5370195" cy="452120"/>
            <a:chOff x="9236" y="6227"/>
            <a:chExt cx="8457" cy="712"/>
          </a:xfrm>
        </p:grpSpPr>
        <p:sp>
          <p:nvSpPr>
            <p:cNvPr id="42" name="Object 1010"/>
            <p:cNvSpPr txBox="1"/>
            <p:nvPr>
              <p:custDataLst>
                <p:tags r:id="rId7"/>
              </p:custDataLst>
            </p:nvPr>
          </p:nvSpPr>
          <p:spPr>
            <a:xfrm>
              <a:off x="10323" y="6227"/>
              <a:ext cx="7370" cy="713"/>
            </a:xfrm>
            <a:prstGeom prst="rect">
              <a:avLst/>
            </a:prstGeom>
          </p:spPr>
          <p:txBody>
            <a:bodyPr vert="horz" wrap="square" lIns="0" tIns="0" bIns="0" rtlCol="0" anchor="ctr" anchorCtr="0">
              <a:normAutofit/>
            </a:bodyPr>
            <a:p>
              <a:pPr>
                <a:lnSpc>
                  <a:spcPct val="100000"/>
                </a:lnSpc>
              </a:pPr>
              <a:r>
                <a:rPr lang="zh-CN" altLang="en-US" sz="2000" dirty="0">
                  <a:solidFill>
                    <a:schemeClr val="dk1"/>
                  </a:solidFill>
                  <a:latin typeface="Times New Roman" panose="02020603050405020304" charset="0"/>
                  <a:ea typeface="汉仪铁线黑-35简" charset="0"/>
                  <a:sym typeface="+mn-ea"/>
                </a:rPr>
                <a:t>管理的职能。</a:t>
              </a:r>
              <a:endParaRPr lang="zh-CN" altLang="en-US" sz="2000" dirty="0">
                <a:solidFill>
                  <a:schemeClr val="dk1"/>
                </a:solidFill>
                <a:latin typeface="Times New Roman" panose="02020603050405020304" charset="0"/>
                <a:ea typeface="汉仪铁线黑-35简" charset="0"/>
                <a:sym typeface="+mn-ea"/>
              </a:endParaRPr>
            </a:p>
          </p:txBody>
        </p:sp>
        <p:sp>
          <p:nvSpPr>
            <p:cNvPr id="43" name="Object 1012"/>
            <p:cNvSpPr txBox="1"/>
            <p:nvPr>
              <p:custDataLst>
                <p:tags r:id="rId8"/>
              </p:custDataLst>
            </p:nvPr>
          </p:nvSpPr>
          <p:spPr>
            <a:xfrm>
              <a:off x="9236" y="6292"/>
              <a:ext cx="823" cy="583"/>
            </a:xfrm>
            <a:prstGeom prst="rect">
              <a:avLst/>
            </a:prstGeom>
          </p:spPr>
          <p:txBody>
            <a:bodyPr vert="horz" wrap="square" tIns="0" bIns="0" rtlCol="0" anchor="ctr" anchorCtr="0">
              <a:normAutofit/>
            </a:bodyPr>
            <a:p>
              <a:pPr>
                <a:lnSpc>
                  <a:spcPct val="100000"/>
                </a:lnSpc>
              </a:pPr>
              <a:r>
                <a:rPr lang="zh-CN" sz="2400" b="0" i="0" dirty="0">
                  <a:solidFill>
                    <a:srgbClr val="5A97A6"/>
                  </a:solidFill>
                  <a:latin typeface="Times New Roman" panose="02020603050405020304" charset="0"/>
                  <a:ea typeface="汉仪铁线黑-35简" charset="0"/>
                  <a:cs typeface="汉仪铁线黑-35简" charset="0"/>
                </a:rPr>
                <a:t>0</a:t>
              </a:r>
              <a:r>
                <a:rPr lang="en-US" altLang="zh-CN" sz="2400" b="0" i="0" dirty="0">
                  <a:solidFill>
                    <a:srgbClr val="5A97A6"/>
                  </a:solidFill>
                  <a:latin typeface="Times New Roman" panose="02020603050405020304" charset="0"/>
                  <a:ea typeface="汉仪铁线黑-35简" charset="0"/>
                  <a:cs typeface="汉仪铁线黑-35简" charset="0"/>
                </a:rPr>
                <a:t>2</a:t>
              </a:r>
              <a:endParaRPr lang="en-US" altLang="zh-CN" sz="2400" b="0" i="0" dirty="0">
                <a:solidFill>
                  <a:srgbClr val="5A97A6"/>
                </a:solidFill>
                <a:latin typeface="Times New Roman" panose="02020603050405020304" charset="0"/>
                <a:ea typeface="汉仪铁线黑-35简" charset="0"/>
                <a:cs typeface="汉仪铁线黑-35简" charset="0"/>
              </a:endParaRPr>
            </a:p>
          </p:txBody>
        </p:sp>
      </p:grpSp>
      <p:grpSp>
        <p:nvGrpSpPr>
          <p:cNvPr id="47" name="组合 46"/>
          <p:cNvGrpSpPr/>
          <p:nvPr/>
        </p:nvGrpSpPr>
        <p:grpSpPr>
          <a:xfrm>
            <a:off x="5744210" y="4128135"/>
            <a:ext cx="5370195" cy="452120"/>
            <a:chOff x="9236" y="7363"/>
            <a:chExt cx="8457" cy="712"/>
          </a:xfrm>
        </p:grpSpPr>
        <p:sp>
          <p:nvSpPr>
            <p:cNvPr id="45" name="Object 1011"/>
            <p:cNvSpPr txBox="1"/>
            <p:nvPr>
              <p:custDataLst>
                <p:tags r:id="rId9"/>
              </p:custDataLst>
            </p:nvPr>
          </p:nvSpPr>
          <p:spPr>
            <a:xfrm>
              <a:off x="10323" y="7363"/>
              <a:ext cx="7370" cy="713"/>
            </a:xfrm>
            <a:prstGeom prst="rect">
              <a:avLst/>
            </a:prstGeom>
          </p:spPr>
          <p:txBody>
            <a:bodyPr vert="horz" wrap="square" lIns="0" tIns="0" bIns="0" rtlCol="0" anchor="ctr" anchorCtr="0">
              <a:normAutofit/>
            </a:bodyPr>
            <a:p>
              <a:pPr>
                <a:lnSpc>
                  <a:spcPct val="100000"/>
                </a:lnSpc>
              </a:pPr>
              <a:r>
                <a:rPr lang="zh-CN" altLang="en-US" sz="2000" dirty="0">
                  <a:solidFill>
                    <a:schemeClr val="dk1"/>
                  </a:solidFill>
                  <a:latin typeface="Times New Roman" panose="02020603050405020304" charset="0"/>
                  <a:ea typeface="汉仪铁线黑-35简" charset="0"/>
                  <a:sym typeface="+mn-ea"/>
                </a:rPr>
                <a:t>教育管理的特点。</a:t>
              </a:r>
              <a:endParaRPr lang="zh-CN" altLang="en-US" sz="2000" dirty="0">
                <a:solidFill>
                  <a:schemeClr val="dk1"/>
                </a:solidFill>
                <a:latin typeface="Times New Roman" panose="02020603050405020304" charset="0"/>
                <a:ea typeface="汉仪铁线黑-35简" charset="0"/>
                <a:sym typeface="+mn-ea"/>
              </a:endParaRPr>
            </a:p>
          </p:txBody>
        </p:sp>
        <p:sp>
          <p:nvSpPr>
            <p:cNvPr id="46" name="Object 1012"/>
            <p:cNvSpPr txBox="1"/>
            <p:nvPr>
              <p:custDataLst>
                <p:tags r:id="rId10"/>
              </p:custDataLst>
            </p:nvPr>
          </p:nvSpPr>
          <p:spPr>
            <a:xfrm>
              <a:off x="9236" y="7428"/>
              <a:ext cx="823" cy="583"/>
            </a:xfrm>
            <a:prstGeom prst="rect">
              <a:avLst/>
            </a:prstGeom>
          </p:spPr>
          <p:txBody>
            <a:bodyPr vert="horz" wrap="square" tIns="0" bIns="0" rtlCol="0" anchor="ctr" anchorCtr="0">
              <a:normAutofit/>
            </a:bodyPr>
            <a:p>
              <a:pPr>
                <a:lnSpc>
                  <a:spcPct val="100000"/>
                </a:lnSpc>
              </a:pPr>
              <a:r>
                <a:rPr lang="zh-CN" sz="2400" b="0" i="0" dirty="0">
                  <a:solidFill>
                    <a:srgbClr val="5A97A6"/>
                  </a:solidFill>
                  <a:latin typeface="Times New Roman" panose="02020603050405020304" charset="0"/>
                  <a:ea typeface="汉仪铁线黑-35简" charset="0"/>
                  <a:cs typeface="汉仪铁线黑-35简" charset="0"/>
                </a:rPr>
                <a:t>0</a:t>
              </a:r>
              <a:r>
                <a:rPr lang="en-US" altLang="zh-CN" sz="2400" b="0" i="0" dirty="0">
                  <a:solidFill>
                    <a:srgbClr val="5A97A6"/>
                  </a:solidFill>
                  <a:latin typeface="Times New Roman" panose="02020603050405020304" charset="0"/>
                  <a:ea typeface="汉仪铁线黑-35简" charset="0"/>
                  <a:cs typeface="汉仪铁线黑-35简" charset="0"/>
                </a:rPr>
                <a:t>3</a:t>
              </a:r>
              <a:endParaRPr lang="en-US" altLang="zh-CN" sz="2400" b="0" i="0" dirty="0">
                <a:solidFill>
                  <a:srgbClr val="5A97A6"/>
                </a:solidFill>
                <a:latin typeface="Times New Roman" panose="02020603050405020304" charset="0"/>
                <a:ea typeface="汉仪铁线黑-35简" charset="0"/>
                <a:cs typeface="汉仪铁线黑-35简" charset="0"/>
              </a:endParaRPr>
            </a:p>
          </p:txBody>
        </p:sp>
      </p:grpSp>
      <p:grpSp>
        <p:nvGrpSpPr>
          <p:cNvPr id="48" name="组合 47"/>
          <p:cNvGrpSpPr/>
          <p:nvPr/>
        </p:nvGrpSpPr>
        <p:grpSpPr>
          <a:xfrm>
            <a:off x="5744210" y="4823460"/>
            <a:ext cx="5370195" cy="452120"/>
            <a:chOff x="9236" y="7363"/>
            <a:chExt cx="8457" cy="712"/>
          </a:xfrm>
        </p:grpSpPr>
        <p:sp>
          <p:nvSpPr>
            <p:cNvPr id="49" name="Object 1011"/>
            <p:cNvSpPr txBox="1"/>
            <p:nvPr>
              <p:custDataLst>
                <p:tags r:id="rId11"/>
              </p:custDataLst>
            </p:nvPr>
          </p:nvSpPr>
          <p:spPr>
            <a:xfrm>
              <a:off x="10323" y="7363"/>
              <a:ext cx="7370" cy="713"/>
            </a:xfrm>
            <a:prstGeom prst="rect">
              <a:avLst/>
            </a:prstGeom>
          </p:spPr>
          <p:txBody>
            <a:bodyPr vert="horz" wrap="square" lIns="0" tIns="0" bIns="0" rtlCol="0" anchor="ctr" anchorCtr="0">
              <a:normAutofit/>
            </a:bodyPr>
            <a:p>
              <a:pPr>
                <a:lnSpc>
                  <a:spcPct val="100000"/>
                </a:lnSpc>
              </a:pPr>
              <a:r>
                <a:rPr lang="zh-CN" altLang="en-US" sz="2000" dirty="0">
                  <a:solidFill>
                    <a:schemeClr val="dk1"/>
                  </a:solidFill>
                  <a:latin typeface="Times New Roman" panose="02020603050405020304" charset="0"/>
                  <a:ea typeface="汉仪铁线黑-35简" charset="0"/>
                  <a:sym typeface="+mn-ea"/>
                </a:rPr>
                <a:t>学前教育管理的研究对象。</a:t>
              </a:r>
              <a:endParaRPr lang="zh-CN" altLang="en-US" sz="2000" dirty="0">
                <a:solidFill>
                  <a:schemeClr val="dk1"/>
                </a:solidFill>
                <a:latin typeface="Times New Roman" panose="02020603050405020304" charset="0"/>
                <a:ea typeface="汉仪铁线黑-35简" charset="0"/>
                <a:sym typeface="+mn-ea"/>
              </a:endParaRPr>
            </a:p>
          </p:txBody>
        </p:sp>
        <p:sp>
          <p:nvSpPr>
            <p:cNvPr id="50" name="Object 1012"/>
            <p:cNvSpPr txBox="1"/>
            <p:nvPr>
              <p:custDataLst>
                <p:tags r:id="rId12"/>
              </p:custDataLst>
            </p:nvPr>
          </p:nvSpPr>
          <p:spPr>
            <a:xfrm>
              <a:off x="9236" y="7428"/>
              <a:ext cx="823" cy="583"/>
            </a:xfrm>
            <a:prstGeom prst="rect">
              <a:avLst/>
            </a:prstGeom>
          </p:spPr>
          <p:txBody>
            <a:bodyPr vert="horz" wrap="square" tIns="0" bIns="0" rtlCol="0" anchor="ctr" anchorCtr="0">
              <a:normAutofit/>
            </a:bodyPr>
            <a:p>
              <a:pPr>
                <a:lnSpc>
                  <a:spcPct val="100000"/>
                </a:lnSpc>
              </a:pPr>
              <a:r>
                <a:rPr lang="zh-CN" sz="2400" b="0" i="0" dirty="0">
                  <a:solidFill>
                    <a:srgbClr val="5A97A6"/>
                  </a:solidFill>
                  <a:latin typeface="Times New Roman" panose="02020603050405020304" charset="0"/>
                  <a:ea typeface="汉仪铁线黑-35简" charset="0"/>
                  <a:cs typeface="汉仪铁线黑-35简" charset="0"/>
                </a:rPr>
                <a:t>0</a:t>
              </a:r>
              <a:r>
                <a:rPr lang="en-US" altLang="zh-CN" sz="2400" b="0" i="0" dirty="0">
                  <a:solidFill>
                    <a:srgbClr val="5A97A6"/>
                  </a:solidFill>
                  <a:latin typeface="Times New Roman" panose="02020603050405020304" charset="0"/>
                  <a:ea typeface="汉仪铁线黑-35简" charset="0"/>
                  <a:cs typeface="汉仪铁线黑-35简" charset="0"/>
                </a:rPr>
                <a:t>4</a:t>
              </a:r>
              <a:endParaRPr lang="en-US" altLang="zh-CN" sz="2400" b="0" i="0" dirty="0">
                <a:solidFill>
                  <a:srgbClr val="5A97A6"/>
                </a:solidFill>
                <a:latin typeface="Times New Roman" panose="02020603050405020304" charset="0"/>
                <a:ea typeface="汉仪铁线黑-35简" charset="0"/>
                <a:cs typeface="汉仪铁线黑-35简" charset="0"/>
              </a:endParaRPr>
            </a:p>
          </p:txBody>
        </p:sp>
      </p:grpSp>
    </p:spTree>
    <p:custDataLst>
      <p:tags r:id="rId13"/>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138805" y="2767965"/>
            <a:ext cx="5914390" cy="1322070"/>
          </a:xfrm>
          <a:prstGeom prst="rect">
            <a:avLst/>
          </a:prstGeom>
          <a:noFill/>
        </p:spPr>
        <p:txBody>
          <a:bodyPr wrap="square" rtlCol="0" anchor="ctr" anchorCtr="0">
            <a:spAutoFit/>
          </a:bodyPr>
          <a:p>
            <a:pPr algn="ctr"/>
            <a:r>
              <a:rPr lang="zh-CN" altLang="en-US" sz="4000">
                <a:latin typeface="方正艺黑简体" panose="03000509000000000000" charset="-122"/>
                <a:ea typeface="方正艺黑简体" panose="03000509000000000000" charset="-122"/>
              </a:rPr>
              <a:t>任务一</a:t>
            </a:r>
            <a:endParaRPr lang="zh-CN" altLang="en-US" sz="4000">
              <a:latin typeface="方正艺黑简体" panose="03000509000000000000" charset="-122"/>
              <a:ea typeface="方正艺黑简体" panose="03000509000000000000" charset="-122"/>
            </a:endParaRPr>
          </a:p>
          <a:p>
            <a:pPr algn="ctr"/>
            <a:r>
              <a:rPr lang="zh-CN" altLang="en-US" sz="4000">
                <a:latin typeface="方正艺黑简体" panose="03000509000000000000" charset="-122"/>
                <a:ea typeface="方正艺黑简体" panose="03000509000000000000" charset="-122"/>
              </a:rPr>
              <a:t>管理概述</a:t>
            </a:r>
            <a:endParaRPr lang="zh-CN" altLang="en-US" sz="4000">
              <a:latin typeface="方正艺黑简体" panose="03000509000000000000" charset="-122"/>
              <a:ea typeface="方正艺黑简体" panose="03000509000000000000"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tags/tag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0.xml><?xml version="1.0" encoding="utf-8"?>
<p:tagLst xmlns:p="http://schemas.openxmlformats.org/presentationml/2006/main">
  <p:tag name="KSO_WM_BEAUTIFY_FLAG" val="#wm#"/>
  <p:tag name="KSO_WM_TEMPLATE_CATEGORY" val="custom"/>
  <p:tag name="KSO_WM_TEMPLATE_INDEX" val="2020508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08_3*l_h_i*1_1_1"/>
  <p:tag name="KSO_WM_TEMPLATE_CATEGORY" val="diagram"/>
  <p:tag name="KSO_WM_TEMPLATE_INDEX" val="20228008"/>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01.xml><?xml version="1.0" encoding="utf-8"?>
<p:tagLst xmlns:p="http://schemas.openxmlformats.org/presentationml/2006/main">
  <p:tag name="KSO_WM_UNIT_VALUE" val="151*15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08_3*l_h_x*1_2_1"/>
  <p:tag name="KSO_WM_TEMPLATE_CATEGORY" val="diagram"/>
  <p:tag name="KSO_WM_TEMPLATE_INDEX" val="20228008"/>
  <p:tag name="KSO_WM_UNIT_LAYERLEVEL" val="1_1_1"/>
  <p:tag name="KSO_WM_TAG_VERSION" val="1.0"/>
  <p:tag name="KSO_WM_BEAUTIFY_FLAG" val="#wm#"/>
  <p:tag name="KSO_WM_UNIT_USESOURCEFORMAT_APPLY"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08_3*l_h_i*1_2_1"/>
  <p:tag name="KSO_WM_TEMPLATE_CATEGORY" val="diagram"/>
  <p:tag name="KSO_WM_TEMPLATE_INDEX" val="20228008"/>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08_3*l_h_i*1_3_1"/>
  <p:tag name="KSO_WM_TEMPLATE_CATEGORY" val="diagram"/>
  <p:tag name="KSO_WM_TEMPLATE_INDEX" val="20228008"/>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04.xml><?xml version="1.0" encoding="utf-8"?>
<p:tagLst xmlns:p="http://schemas.openxmlformats.org/presentationml/2006/main">
  <p:tag name="KSO_WM_UNIT_VALUE" val="109*10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08_3*l_h_x*1_3_1"/>
  <p:tag name="KSO_WM_TEMPLATE_CATEGORY" val="diagram"/>
  <p:tag name="KSO_WM_TEMPLATE_INDEX" val="20228008"/>
  <p:tag name="KSO_WM_UNIT_LAYERLEVEL" val="1_1_1"/>
  <p:tag name="KSO_WM_TAG_VERSION" val="1.0"/>
  <p:tag name="KSO_WM_BEAUTIFY_FLAG" val="#wm#"/>
  <p:tag name="KSO_WM_UNIT_USESOURCEFORMAT_APPLY" val="1"/>
</p:tagLst>
</file>

<file path=ppt/tags/tag105.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106.xml><?xml version="1.0" encoding="utf-8"?>
<p:tagLst xmlns:p="http://schemas.openxmlformats.org/presentationml/2006/main">
  <p:tag name="KSO_WM_BEAUTIFY_FLAG" val="#wm#"/>
  <p:tag name="KSO_WM_TEMPLATE_CATEGORY" val="custom"/>
  <p:tag name="KSO_WM_TEMPLATE_INDEX" val="20205081"/>
</p:tagLst>
</file>

<file path=ppt/tags/tag107.xml><?xml version="1.0" encoding="utf-8"?>
<p:tagLst xmlns:p="http://schemas.openxmlformats.org/presentationml/2006/main">
  <p:tag name="KSO_WM_BEAUTIFY_FLAG" val="#wm#"/>
  <p:tag name="KSO_WM_TEMPLATE_CATEGORY" val="custom"/>
  <p:tag name="KSO_WM_TEMPLATE_INDEX" val="2020508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3"/>
  <p:tag name="KSO_WM_UNIT_ID" val="diagram20228120_4*n_h_h_i*1_2_4_3"/>
  <p:tag name="KSO_WM_TEMPLATE_CATEGORY" val="diagram"/>
  <p:tag name="KSO_WM_TEMPLATE_INDEX" val="20228120"/>
  <p:tag name="KSO_WM_UNIT_LAYERLEVEL" val="1_1_1_1"/>
  <p:tag name="KSO_WM_TAG_VERSION" val="1.0"/>
  <p:tag name="KSO_WM_BEAUTIFY_FLAG" val="#wm#"/>
  <p:tag name="KSO_WM_UNIT_LINE_FORE_SCHEMECOLOR_INDEX" val="8"/>
  <p:tag name="KSO_WM_UNIT_LINE_FILL_TYPE" val="2"/>
  <p:tag name="KSO_WM_UNIT_USESOURCEFORMAT_APPLY"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28120_4*n_h_h_i*1_2_2_1"/>
  <p:tag name="KSO_WM_TEMPLATE_CATEGORY" val="diagram"/>
  <p:tag name="KSO_WM_TEMPLATE_INDEX" val="20228120"/>
  <p:tag name="KSO_WM_UNIT_LAYERLEVEL" val="1_1_1_1"/>
  <p:tag name="KSO_WM_TAG_VERSION" val="1.0"/>
  <p:tag name="KSO_WM_BEAUTIFY_FLAG" val="#wm#"/>
  <p:tag name="KSO_WM_UNIT_LINE_FORE_SCHEMECOLOR_INDEX" val="6"/>
  <p:tag name="KSO_WM_UNIT_LINE_FILL_TYPE" val="2"/>
  <p:tag name="KSO_WM_UNIT_USESOURCEFORMAT_APPLY" val="1"/>
</p:tagLst>
</file>

<file path=ppt/tags/tag11.xml><?xml version="1.0" encoding="utf-8"?>
<p:tagLst xmlns:p="http://schemas.openxmlformats.org/presentationml/2006/main">
  <p:tag name="KSO_WM_BEAUTIFY_FLAG" val="#wm#"/>
  <p:tag name="KSO_WM_TEMPLATE_CATEGORY" val="custom"/>
  <p:tag name="KSO_WM_TEMPLATE_INDEX" val="2020508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228120_4*n_h_h_i*1_2_3_1"/>
  <p:tag name="KSO_WM_TEMPLATE_CATEGORY" val="diagram"/>
  <p:tag name="KSO_WM_TEMPLATE_INDEX" val="20228120"/>
  <p:tag name="KSO_WM_UNIT_LAYERLEVEL" val="1_1_1_1"/>
  <p:tag name="KSO_WM_TAG_VERSION" val="1.0"/>
  <p:tag name="KSO_WM_BEAUTIFY_FLAG" val="#wm#"/>
  <p:tag name="KSO_WM_UNIT_LINE_FORE_SCHEMECOLOR_INDEX" val="7"/>
  <p:tag name="KSO_WM_UNIT_LINE_FILL_TYPE" val="2"/>
  <p:tag name="KSO_WM_UNIT_USESOURCEFORMAT_APPLY"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3"/>
  <p:tag name="KSO_WM_UNIT_ID" val="diagram20228120_4*n_h_h_i*1_2_1_3"/>
  <p:tag name="KSO_WM_TEMPLATE_CATEGORY" val="diagram"/>
  <p:tag name="KSO_WM_TEMPLATE_INDEX" val="20228120"/>
  <p:tag name="KSO_WM_UNIT_LAYERLEVEL" val="1_1_1_1"/>
  <p:tag name="KSO_WM_TAG_VERSION" val="1.0"/>
  <p:tag name="KSO_WM_BEAUTIFY_FLAG" val="#wm#"/>
  <p:tag name="KSO_WM_UNIT_LINE_FORE_SCHEMECOLOR_INDEX" val="5"/>
  <p:tag name="KSO_WM_UNIT_LINE_FILL_TYPE" val="2"/>
  <p:tag name="KSO_WM_UNIT_USESOURCEFORMAT_APPLY"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28120_4*n_h_h_i*1_2_1_1"/>
  <p:tag name="KSO_WM_TEMPLATE_CATEGORY" val="diagram"/>
  <p:tag name="KSO_WM_TEMPLATE_INDEX" val="20228120"/>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28120_4*n_h_h_i*1_2_1_2"/>
  <p:tag name="KSO_WM_TEMPLATE_CATEGORY" val="diagram"/>
  <p:tag name="KSO_WM_TEMPLATE_INDEX" val="20228120"/>
  <p:tag name="KSO_WM_UNIT_LAYERLEVEL" val="1_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14.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1_1"/>
  <p:tag name="KSO_WM_UNIT_ID" val="diagram20228120_4*n_h_h_a*1_2_1_1"/>
  <p:tag name="KSO_WM_TEMPLATE_CATEGORY" val="diagram"/>
  <p:tag name="KSO_WM_TEMPLATE_INDEX" val="20228120"/>
  <p:tag name="KSO_WM_UNIT_LAYERLEVEL" val="1_1_1_1"/>
  <p:tag name="KSO_WM_TAG_VERSION" val="1.0"/>
  <p:tag name="KSO_WM_BEAUTIFY_FLAG" val="#wm#"/>
  <p:tag name="KSO_WM_UNIT_TEXT_FILL_FORE_SCHEMECOLOR_INDEX" val="5"/>
  <p:tag name="KSO_WM_UNIT_TEXT_FILL_TYPE" val="1"/>
  <p:tag name="KSO_WM_UNIT_USESOURCEFORMAT_APPLY" val="1"/>
</p:tagLst>
</file>

<file path=ppt/tags/tag115.xml><?xml version="1.0" encoding="utf-8"?>
<p:tagLst xmlns:p="http://schemas.openxmlformats.org/presentationml/2006/main">
  <p:tag name="KSO_WM_UNIT_VALUE" val="133*133"/>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28120_4*n_h_h_x*1_2_1_1"/>
  <p:tag name="KSO_WM_TEMPLATE_CATEGORY" val="diagram"/>
  <p:tag name="KSO_WM_TEMPLATE_INDEX" val="20228120"/>
  <p:tag name="KSO_WM_UNIT_LAYERLEVEL" val="1_1_1_1"/>
  <p:tag name="KSO_WM_TAG_VERSION" val="1.0"/>
  <p:tag name="KSO_WM_BEAUTIFY_FLAG" val="#wm#"/>
  <p:tag name="KSO_WM_UNIT_SHADOW_SCHEMECOLOR_INDEX" val="5"/>
  <p:tag name="KSO_WM_UNIT_USESOURCEFORMAT_APPLY"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28120_4*n_h_h_i*1_2_2_2"/>
  <p:tag name="KSO_WM_TEMPLATE_CATEGORY" val="diagram"/>
  <p:tag name="KSO_WM_TEMPLATE_INDEX" val="20228120"/>
  <p:tag name="KSO_WM_UNIT_LAYERLEVEL" val="1_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3"/>
  <p:tag name="KSO_WM_UNIT_ID" val="diagram20228120_4*n_h_h_i*1_2_2_3"/>
  <p:tag name="KSO_WM_TEMPLATE_CATEGORY" val="diagram"/>
  <p:tag name="KSO_WM_TEMPLATE_INDEX" val="20228120"/>
  <p:tag name="KSO_WM_UNIT_LAYERLEVEL" val="1_1_1_1"/>
  <p:tag name="KSO_WM_TAG_VERSION" val="1.0"/>
  <p:tag name="KSO_WM_BEAUTIFY_FLAG" val="#wm#"/>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18.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2_1"/>
  <p:tag name="KSO_WM_UNIT_ID" val="diagram20228120_4*n_h_h_a*1_2_2_1"/>
  <p:tag name="KSO_WM_TEMPLATE_CATEGORY" val="diagram"/>
  <p:tag name="KSO_WM_TEMPLATE_INDEX" val="20228120"/>
  <p:tag name="KSO_WM_UNIT_LAYERLEVEL" val="1_1_1_1"/>
  <p:tag name="KSO_WM_TAG_VERSION" val="1.0"/>
  <p:tag name="KSO_WM_BEAUTIFY_FLAG" val="#wm#"/>
  <p:tag name="KSO_WM_UNIT_TEXT_FILL_FORE_SCHEMECOLOR_INDEX" val="6"/>
  <p:tag name="KSO_WM_UNIT_TEXT_FILL_TYPE" val="1"/>
  <p:tag name="KSO_WM_UNIT_USESOURCEFORMAT_APPLY" val="1"/>
</p:tagLst>
</file>

<file path=ppt/tags/tag119.xml><?xml version="1.0" encoding="utf-8"?>
<p:tagLst xmlns:p="http://schemas.openxmlformats.org/presentationml/2006/main">
  <p:tag name="KSO_WM_UNIT_VALUE" val="133*133"/>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28120_4*n_h_h_x*1_2_2_1"/>
  <p:tag name="KSO_WM_TEMPLATE_CATEGORY" val="diagram"/>
  <p:tag name="KSO_WM_TEMPLATE_INDEX" val="20228120"/>
  <p:tag name="KSO_WM_UNIT_LAYERLEVEL" val="1_1_1_1"/>
  <p:tag name="KSO_WM_TAG_VERSION" val="1.0"/>
  <p:tag name="KSO_WM_BEAUTIFY_FLAG" val="#wm#"/>
  <p:tag name="KSO_WM_UNIT_SHADOW_SCHEMECOLOR_INDEX" val="6"/>
  <p:tag name="KSO_WM_UNIT_USESOURCEFORMAT_APPLY" val="1"/>
</p:tagLst>
</file>

<file path=ppt/tags/tag12.xml><?xml version="1.0" encoding="utf-8"?>
<p:tagLst xmlns:p="http://schemas.openxmlformats.org/presentationml/2006/main">
  <p:tag name="KSO_WM_UNIT_DEFAULT_FONT" val="60;66;2"/>
  <p:tag name="KSO_WM_UNIT_BLOCK" val="0"/>
  <p:tag name="KSO_WM_UNIT_DEC_AREA_ID" val="0e49b91f6e874f979047629453468b2a"/>
  <p:tag name="KSO_WM_UNIT_ISCONTENTSTITLE" val="1"/>
  <p:tag name="KSO_WM_UNIT_ISNUMDGMTITLE" val="0"/>
  <p:tag name="KSO_WM_UNIT_PRESET_TEXT" val="目录"/>
  <p:tag name="KSO_WM_UNIT_NOCLEAR" val="0"/>
  <p:tag name="KSO_WM_UNIT_VALUE" val="3"/>
  <p:tag name="KSO_WM_UNIT_HIGHLIGHT" val="0"/>
  <p:tag name="KSO_WM_UNIT_COMPATIBLE" val="0"/>
  <p:tag name="KSO_WM_UNIT_DIAGRAM_ISNUMVISUAL" val="0"/>
  <p:tag name="KSO_WM_UNIT_DIAGRAM_ISREFERUNIT" val="0"/>
  <p:tag name="KSO_WM_UNIT_TYPE" val="a"/>
  <p:tag name="KSO_WM_UNIT_INDEX" val="1"/>
  <p:tag name="KSO_WM_UNIT_ID" val="custom20224478_3*a*1"/>
  <p:tag name="KSO_WM_TEMPLATE_CATEGORY" val="custom"/>
  <p:tag name="KSO_WM_TEMPLATE_INDEX" val="20224478"/>
  <p:tag name="KSO_WM_UNIT_LAYERLEVEL" val="1"/>
  <p:tag name="KSO_WM_TAG_VERSION" val="1.0"/>
  <p:tag name="KSO_WM_BEAUTIFY_FLAG" val="#wm#"/>
  <p:tag name="KSO_WM_DIAGRAM_GROUP_CODE" val="l1-1"/>
  <p:tag name="KSO_WM_CHIP_GROUPID" val="625cde1bfa96911f219257f2"/>
  <p:tag name="KSO_WM_CHIP_XID" val="625ce135fa96911f21925805"/>
  <p:tag name="KSO_WM_CHIP_FILLAREA_FILL_RULE" val="{&quot;fill_align&quot;:&quot;lm&quot;,&quot;fill_mode&quot;:&quot;fix&quot;,&quot;sacle_strategy&quot;:&quot;stretch&quot;}"/>
  <p:tag name="KSO_WM_ASSEMBLE_CHIP_INDEX" val="22380c7771fd4df19b6354cb33d79910"/>
  <p:tag name="KSO_WM_UNIT_USESOURCEFORMAT_APPLY"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1"/>
  <p:tag name="KSO_WM_UNIT_ID" val="diagram20228120_4*n_h_h_i*1_2_4_1"/>
  <p:tag name="KSO_WM_TEMPLATE_CATEGORY" val="diagram"/>
  <p:tag name="KSO_WM_TEMPLATE_INDEX" val="20228120"/>
  <p:tag name="KSO_WM_UNIT_LAYERLEVEL" val="1_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2"/>
  <p:tag name="KSO_WM_UNIT_ID" val="diagram20228120_4*n_h_h_i*1_2_4_2"/>
  <p:tag name="KSO_WM_TEMPLATE_CATEGORY" val="diagram"/>
  <p:tag name="KSO_WM_TEMPLATE_INDEX" val="20228120"/>
  <p:tag name="KSO_WM_UNIT_LAYERLEVEL" val="1_1_1_1"/>
  <p:tag name="KSO_WM_TAG_VERSION" val="1.0"/>
  <p:tag name="KSO_WM_BEAUTIFY_FLAG" val="#wm#"/>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22.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4_1"/>
  <p:tag name="KSO_WM_UNIT_ID" val="diagram20228120_4*n_h_h_a*1_2_4_1"/>
  <p:tag name="KSO_WM_TEMPLATE_CATEGORY" val="diagram"/>
  <p:tag name="KSO_WM_TEMPLATE_INDEX" val="20228120"/>
  <p:tag name="KSO_WM_UNIT_LAYERLEVEL" val="1_1_1_1"/>
  <p:tag name="KSO_WM_TAG_VERSION" val="1.0"/>
  <p:tag name="KSO_WM_BEAUTIFY_FLAG" val="#wm#"/>
  <p:tag name="KSO_WM_UNIT_TEXT_FILL_FORE_SCHEMECOLOR_INDEX" val="8"/>
  <p:tag name="KSO_WM_UNIT_TEXT_FILL_TYPE" val="1"/>
  <p:tag name="KSO_WM_UNIT_USESOURCEFORMAT_APPLY" val="1"/>
</p:tagLst>
</file>

<file path=ppt/tags/tag123.xml><?xml version="1.0" encoding="utf-8"?>
<p:tagLst xmlns:p="http://schemas.openxmlformats.org/presentationml/2006/main">
  <p:tag name="KSO_WM_UNIT_VALUE" val="133*133"/>
  <p:tag name="KSO_WM_UNIT_HIGHLIGHT" val="0"/>
  <p:tag name="KSO_WM_UNIT_COMPATIBLE" val="0"/>
  <p:tag name="KSO_WM_UNIT_DIAGRAM_ISNUMVISUAL" val="0"/>
  <p:tag name="KSO_WM_UNIT_DIAGRAM_ISREFERUNIT" val="0"/>
  <p:tag name="KSO_WM_DIAGRAM_GROUP_CODE" val="n1-1"/>
  <p:tag name="KSO_WM_UNIT_TYPE" val="n_h_h_x"/>
  <p:tag name="KSO_WM_UNIT_INDEX" val="1_2_4_1"/>
  <p:tag name="KSO_WM_UNIT_ID" val="diagram20228120_4*n_h_h_x*1_2_4_1"/>
  <p:tag name="KSO_WM_TEMPLATE_CATEGORY" val="diagram"/>
  <p:tag name="KSO_WM_TEMPLATE_INDEX" val="20228120"/>
  <p:tag name="KSO_WM_UNIT_LAYERLEVEL" val="1_1_1_1"/>
  <p:tag name="KSO_WM_TAG_VERSION" val="1.0"/>
  <p:tag name="KSO_WM_BEAUTIFY_FLAG" val="#wm#"/>
  <p:tag name="KSO_WM_UNIT_SHADOW_SCHEMECOLOR_INDEX" val="8"/>
  <p:tag name="KSO_WM_UNIT_USESOURCEFORMAT_APPLY"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228120_4*n_h_h_i*1_2_3_2"/>
  <p:tag name="KSO_WM_TEMPLATE_CATEGORY" val="diagram"/>
  <p:tag name="KSO_WM_TEMPLATE_INDEX" val="20228120"/>
  <p:tag name="KSO_WM_UNIT_LAYERLEVEL" val="1_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3"/>
  <p:tag name="KSO_WM_UNIT_ID" val="diagram20228120_4*n_h_h_i*1_2_3_3"/>
  <p:tag name="KSO_WM_TEMPLATE_CATEGORY" val="diagram"/>
  <p:tag name="KSO_WM_TEMPLATE_INDEX" val="20228120"/>
  <p:tag name="KSO_WM_UNIT_LAYERLEVEL" val="1_1_1_1"/>
  <p:tag name="KSO_WM_TAG_VERSION" val="1.0"/>
  <p:tag name="KSO_WM_BEAUTIFY_FLAG" val="#wm#"/>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26.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3_1"/>
  <p:tag name="KSO_WM_UNIT_ID" val="diagram20228120_4*n_h_h_a*1_2_3_1"/>
  <p:tag name="KSO_WM_TEMPLATE_CATEGORY" val="diagram"/>
  <p:tag name="KSO_WM_TEMPLATE_INDEX" val="20228120"/>
  <p:tag name="KSO_WM_UNIT_LAYERLEVEL" val="1_1_1_1"/>
  <p:tag name="KSO_WM_TAG_VERSION" val="1.0"/>
  <p:tag name="KSO_WM_BEAUTIFY_FLAG" val="#wm#"/>
  <p:tag name="KSO_WM_UNIT_TEXT_FILL_FORE_SCHEMECOLOR_INDEX" val="7"/>
  <p:tag name="KSO_WM_UNIT_TEXT_FILL_TYPE" val="1"/>
  <p:tag name="KSO_WM_UNIT_USESOURCEFORMAT_APPLY" val="1"/>
</p:tagLst>
</file>

<file path=ppt/tags/tag127.xml><?xml version="1.0" encoding="utf-8"?>
<p:tagLst xmlns:p="http://schemas.openxmlformats.org/presentationml/2006/main">
  <p:tag name="KSO_WM_UNIT_VALUE" val="133*133"/>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228120_4*n_h_h_x*1_2_3_1"/>
  <p:tag name="KSO_WM_TEMPLATE_CATEGORY" val="diagram"/>
  <p:tag name="KSO_WM_TEMPLATE_INDEX" val="20228120"/>
  <p:tag name="KSO_WM_UNIT_LAYERLEVEL" val="1_1_1_1"/>
  <p:tag name="KSO_WM_TAG_VERSION" val="1.0"/>
  <p:tag name="KSO_WM_BEAUTIFY_FLAG" val="#wm#"/>
  <p:tag name="KSO_WM_UNIT_SHADOW_SCHEMECOLOR_INDEX" val="7"/>
  <p:tag name="KSO_WM_UNIT_USESOURCEFORMAT_APPLY"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28120_4*n_h_i*1_1_2"/>
  <p:tag name="KSO_WM_TEMPLATE_CATEGORY" val="diagram"/>
  <p:tag name="KSO_WM_TEMPLATE_INDEX" val="2022812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28120_4*n_h_i*1_1_1"/>
  <p:tag name="KSO_WM_TEMPLATE_CATEGORY" val="diagram"/>
  <p:tag name="KSO_WM_TEMPLATE_INDEX" val="20228120"/>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3.xml><?xml version="1.0" encoding="utf-8"?>
<p:tagLst xmlns:p="http://schemas.openxmlformats.org/presentationml/2006/main">
  <p:tag name="KSO_WM_UNIT_BLOCK" val="0"/>
  <p:tag name="KSO_WM_UNIT_DEC_AREA_ID" val="90eeb9d8a53d4657b8fed13d3f0f7914"/>
  <p:tag name="KSO_WM_UNIT_HIGHLIGHT" val="0"/>
  <p:tag name="KSO_WM_UNIT_COMPATIBLE" val="0"/>
  <p:tag name="KSO_WM_UNIT_DIAGRAM_ISNUMVISUAL" val="0"/>
  <p:tag name="KSO_WM_UNIT_DIAGRAM_ISREFERUNIT" val="0"/>
  <p:tag name="KSO_WM_UNIT_TYPE" val="i"/>
  <p:tag name="KSO_WM_UNIT_INDEX" val="1"/>
  <p:tag name="KSO_WM_UNIT_ID" val="custom20224478_3*i*1"/>
  <p:tag name="KSO_WM_TEMPLATE_CATEGORY" val="custom"/>
  <p:tag name="KSO_WM_TEMPLATE_INDEX" val="20224478"/>
  <p:tag name="KSO_WM_UNIT_LAYERLEVEL" val="1"/>
  <p:tag name="KSO_WM_TAG_VERSION" val="1.0"/>
  <p:tag name="KSO_WM_BEAUTIFY_FLAG" val="#wm#"/>
  <p:tag name="KSO_WM_DIAGRAM_GROUP_CODE" val="l1-1"/>
  <p:tag name="KSO_WM_CHIP_GROUPID" val="625cde1bfa96911f219257f2"/>
  <p:tag name="KSO_WM_CHIP_XID" val="625ce135fa96911f21925805"/>
  <p:tag name="KSO_WM_CHIP_FILLAREA_FILL_RULE" val="{&quot;fill_align&quot;:&quot;lm&quot;,&quot;fill_mode&quot;:&quot;fix&quot;,&quot;sacle_strategy&quot;:&quot;stretch&quot;}"/>
  <p:tag name="KSO_WM_UNIT_DEC_SUPPORTCHANGEPIC" val="0"/>
  <p:tag name="KSO_WM_UNIT_DEC_CHANGEPICRESERVED" val="0"/>
  <p:tag name="KSO_WM_ASSEMBLE_CHIP_INDEX" val="22380c7771fd4df19b6354cb33d79910"/>
  <p:tag name="KSO_WM_UNIT_LINE_FORE_SCHEMECOLOR_INDEX_BRIGHTNESS" val="0"/>
  <p:tag name="KSO_WM_UNIT_LINE_FORE_SCHEMECOLOR_INDEX" val="5"/>
  <p:tag name="KSO_WM_UNIT_LINE_FILL_TYPE" val="2"/>
  <p:tag name="KSO_WM_UNIT_USESOURCEFORMAT_APPLY" val="1"/>
</p:tagLst>
</file>

<file path=ppt/tags/tag130.xml><?xml version="1.0" encoding="utf-8"?>
<p:tagLst xmlns:p="http://schemas.openxmlformats.org/presentationml/2006/main">
  <p:tag name="KSO_WM_UNIT_VALUE" val="182*182"/>
  <p:tag name="KSO_WM_UNIT_HIGHLIGHT" val="0"/>
  <p:tag name="KSO_WM_UNIT_COMPATIBLE" val="0"/>
  <p:tag name="KSO_WM_UNIT_DIAGRAM_ISNUMVISUAL" val="0"/>
  <p:tag name="KSO_WM_UNIT_DIAGRAM_ISREFERUNIT" val="0"/>
  <p:tag name="KSO_WM_DIAGRAM_GROUP_CODE" val="n1-1"/>
  <p:tag name="KSO_WM_UNIT_TYPE" val="n_h_x"/>
  <p:tag name="KSO_WM_UNIT_INDEX" val="1_1_1"/>
  <p:tag name="KSO_WM_UNIT_ID" val="diagram20228120_4*n_h_x*1_1_1"/>
  <p:tag name="KSO_WM_TEMPLATE_CATEGORY" val="diagram"/>
  <p:tag name="KSO_WM_TEMPLATE_INDEX" val="20228120"/>
  <p:tag name="KSO_WM_UNIT_LAYERLEVEL" val="1_1_1"/>
  <p:tag name="KSO_WM_TAG_VERSION" val="1.0"/>
  <p:tag name="KSO_WM_BEAUTIFY_FLAG" val="#wm#"/>
  <p:tag name="KSO_WM_UNIT_SHADOW_SCHEMECOLOR_INDEX" val="5"/>
  <p:tag name="KSO_WM_UNIT_USESOURCEFORMAT_APPLY"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228120_4*n_h_i*1_1_3"/>
  <p:tag name="KSO_WM_TEMPLATE_CATEGORY" val="diagram"/>
  <p:tag name="KSO_WM_TEMPLATE_INDEX" val="2022812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32.xml><?xml version="1.0" encoding="utf-8"?>
<p:tagLst xmlns:p="http://schemas.openxmlformats.org/presentationml/2006/main">
  <p:tag name="KSO_WM_UNIT_ISCONTENTSTITLE" val="0"/>
  <p:tag name="KSO_WM_UNIT_ISNUMDGMTITLE" val="0"/>
  <p:tag name="KSO_WM_UNIT_PRESET_TEXT" val="单击添加大标题"/>
  <p:tag name="KSO_WM_UNIT_NOCLEAR" val="0"/>
  <p:tag name="KSO_WM_UNIT_VALUE" val="7"/>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28120_4*n_h_a*1_1_1"/>
  <p:tag name="KSO_WM_TEMPLATE_CATEGORY" val="diagram"/>
  <p:tag name="KSO_WM_TEMPLATE_INDEX" val="20228120"/>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33.xml><?xml version="1.0" encoding="utf-8"?>
<p:tagLst xmlns:p="http://schemas.openxmlformats.org/presentationml/2006/main">
  <p:tag name="KSO_WM_BEAUTIFY_FLAG" val="#wm#"/>
  <p:tag name="KSO_WM_TEMPLATE_CATEGORY" val="custom"/>
  <p:tag name="KSO_WM_TEMPLATE_INDEX" val="2020508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7667_4*l_i*1_1"/>
  <p:tag name="KSO_WM_TEMPLATE_CATEGORY" val="diagram"/>
  <p:tag name="KSO_WM_TEMPLATE_INDEX" val="20227667"/>
  <p:tag name="KSO_WM_UNIT_LAYERLEVEL" val="1_1"/>
  <p:tag name="KSO_WM_TAG_VERSION" val="1.0"/>
  <p:tag name="KSO_WM_BEAUTIFY_FLAG" val="#wm#"/>
  <p:tag name="KSO_WM_UNIT_LINE_FORE_SCHEMECOLOR_INDEX" val="9"/>
  <p:tag name="KSO_WM_UNIT_LINE_FILL_TYPE" val="2"/>
  <p:tag name="KSO_WM_UNIT_USESOURCEFORMAT_APPLY"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667_4*l_h_i*1_1_3"/>
  <p:tag name="KSO_WM_TEMPLATE_CATEGORY" val="diagram"/>
  <p:tag name="KSO_WM_TEMPLATE_INDEX" val="20227667"/>
  <p:tag name="KSO_WM_UNIT_LAYERLEVEL" val="1_1_1"/>
  <p:tag name="KSO_WM_TAG_VERSION" val="1.0"/>
  <p:tag name="KSO_WM_BEAUTIFY_FLAG" val="#wm#"/>
  <p:tag name="KSO_WM_UNIT_FILL_FORE_SCHEMECOLOR_INDEX" val="14"/>
  <p:tag name="KSO_WM_UNIT_FILL_TYPE" val="1"/>
  <p:tag name="KSO_WM_UNIT_SHADOW_SCHEMECOLOR_INDEX" val="14"/>
  <p:tag name="KSO_WM_UNIT_TEXT_FILL_FORE_SCHEMECOLOR_INDEX" val="2"/>
  <p:tag name="KSO_WM_UNIT_TEXT_FILL_TYPE" val="1"/>
  <p:tag name="KSO_WM_UNIT_USESOURCEFORMAT_APPLY"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667_4*l_h_i*1_1_2"/>
  <p:tag name="KSO_WM_TEMPLATE_CATEGORY" val="diagram"/>
  <p:tag name="KSO_WM_TEMPLATE_INDEX" val="20227667"/>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667_4*l_h_i*1_1_1"/>
  <p:tag name="KSO_WM_TEMPLATE_CATEGORY" val="diagram"/>
  <p:tag name="KSO_WM_TEMPLATE_INDEX" val="2022766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7667_4*l_h_i*1_1_5"/>
  <p:tag name="KSO_WM_TEMPLATE_CATEGORY" val="diagram"/>
  <p:tag name="KSO_WM_TEMPLATE_INDEX" val="2022766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7667_4*l_h_i*1_1_1"/>
  <p:tag name="KSO_WM_TEMPLATE_CATEGORY" val="diagram"/>
  <p:tag name="KSO_WM_TEMPLATE_INDEX" val="20227667"/>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4.xml><?xml version="1.0" encoding="utf-8"?>
<p:tagLst xmlns:p="http://schemas.openxmlformats.org/presentationml/2006/main">
  <p:tag name="KSO_WM_UNIT_BLOCK" val="0"/>
  <p:tag name="KSO_WM_UNIT_DEC_AREA_ID" val="12ede0b1b49c4a6f87533a00b4cc21fa"/>
  <p:tag name="KSO_WM_UNIT_HIGHLIGHT" val="0"/>
  <p:tag name="KSO_WM_UNIT_COMPATIBLE" val="0"/>
  <p:tag name="KSO_WM_UNIT_DIAGRAM_ISNUMVISUAL" val="0"/>
  <p:tag name="KSO_WM_UNIT_DIAGRAM_ISREFERUNIT" val="0"/>
  <p:tag name="KSO_WM_UNIT_TYPE" val="i"/>
  <p:tag name="KSO_WM_UNIT_INDEX" val="2"/>
  <p:tag name="KSO_WM_UNIT_ID" val="custom20224478_3*i*2"/>
  <p:tag name="KSO_WM_TEMPLATE_CATEGORY" val="custom"/>
  <p:tag name="KSO_WM_TEMPLATE_INDEX" val="20224478"/>
  <p:tag name="KSO_WM_UNIT_LAYERLEVEL" val="1"/>
  <p:tag name="KSO_WM_TAG_VERSION" val="1.0"/>
  <p:tag name="KSO_WM_BEAUTIFY_FLAG" val="#wm#"/>
  <p:tag name="KSO_WM_DIAGRAM_GROUP_CODE" val="l1-1"/>
  <p:tag name="KSO_WM_CHIP_GROUPID" val="625cde1bfa96911f219257f2"/>
  <p:tag name="KSO_WM_CHIP_XID" val="625ce135fa96911f21925805"/>
  <p:tag name="KSO_WM_CHIP_FILLAREA_FILL_RULE" val="{&quot;fill_align&quot;:&quot;lm&quot;,&quot;fill_mode&quot;:&quot;fix&quot;,&quot;sacle_strategy&quot;:&quot;stretch&quot;}"/>
  <p:tag name="KSO_WM_UNIT_DEC_SUPPORTCHANGEPIC" val="0"/>
  <p:tag name="KSO_WM_UNIT_DEC_CHANGEPICRESERVED" val="0"/>
  <p:tag name="KSO_WM_ASSEMBLE_CHIP_INDEX" val="22380c7771fd4df19b6354cb33d79910"/>
  <p:tag name="KSO_WM_UNIT_LINE_FORE_SCHEMECOLOR_INDEX_BRIGHTNESS" val="-0.25"/>
  <p:tag name="KSO_WM_UNIT_LINE_FORE_SCHEMECOLOR_INDEX" val="5"/>
  <p:tag name="KSO_WM_UNIT_LINE_FILL_TYPE" val="2"/>
  <p:tag name="KSO_WM_UNIT_USESOURCEFORMAT_APPLY" val="1"/>
</p:tagLst>
</file>

<file path=ppt/tags/tag14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667_4*l_h_a*1_1_1"/>
  <p:tag name="KSO_WM_TEMPLATE_CATEGORY" val="diagram"/>
  <p:tag name="KSO_WM_TEMPLATE_INDEX" val="2022766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7667_4*l_h_i*1_1_4"/>
  <p:tag name="KSO_WM_TEMPLATE_CATEGORY" val="diagram"/>
  <p:tag name="KSO_WM_TEMPLATE_INDEX" val="2022766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667_4*l_h_i*1_3_3"/>
  <p:tag name="KSO_WM_TEMPLATE_CATEGORY" val="diagram"/>
  <p:tag name="KSO_WM_TEMPLATE_INDEX" val="20227667"/>
  <p:tag name="KSO_WM_UNIT_LAYERLEVEL" val="1_1_1"/>
  <p:tag name="KSO_WM_TAG_VERSION" val="1.0"/>
  <p:tag name="KSO_WM_BEAUTIFY_FLAG" val="#wm#"/>
  <p:tag name="KSO_WM_UNIT_FILL_FORE_SCHEMECOLOR_INDEX" val="14"/>
  <p:tag name="KSO_WM_UNIT_FILL_TYPE" val="1"/>
  <p:tag name="KSO_WM_UNIT_SHADOW_SCHEMECOLOR_INDEX" val="14"/>
  <p:tag name="KSO_WM_UNIT_TEXT_FILL_FORE_SCHEMECOLOR_INDEX" val="2"/>
  <p:tag name="KSO_WM_UNIT_TEXT_FILL_TYPE" val="1"/>
  <p:tag name="KSO_WM_UNIT_USESOURCEFORMAT_APPLY"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667_4*l_h_i*1_3_2"/>
  <p:tag name="KSO_WM_TEMPLATE_CATEGORY" val="diagram"/>
  <p:tag name="KSO_WM_TEMPLATE_INDEX" val="20227667"/>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667_4*l_h_i*1_3_1"/>
  <p:tag name="KSO_WM_TEMPLATE_CATEGORY" val="diagram"/>
  <p:tag name="KSO_WM_TEMPLATE_INDEX" val="2022766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7667_4*l_h_i*1_3_5"/>
  <p:tag name="KSO_WM_TEMPLATE_CATEGORY" val="diagram"/>
  <p:tag name="KSO_WM_TEMPLATE_INDEX" val="20227667"/>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7667_4*l_h_i*1_3_1"/>
  <p:tag name="KSO_WM_TEMPLATE_CATEGORY" val="diagram"/>
  <p:tag name="KSO_WM_TEMPLATE_INDEX" val="20227667"/>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47.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667_4*l_h_a*1_3_1"/>
  <p:tag name="KSO_WM_TEMPLATE_CATEGORY" val="diagram"/>
  <p:tag name="KSO_WM_TEMPLATE_INDEX" val="2022766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7667_4*l_h_i*1_3_4"/>
  <p:tag name="KSO_WM_TEMPLATE_CATEGORY" val="diagram"/>
  <p:tag name="KSO_WM_TEMPLATE_INDEX" val="2022766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667_4*l_h_i*1_2_3"/>
  <p:tag name="KSO_WM_TEMPLATE_CATEGORY" val="diagram"/>
  <p:tag name="KSO_WM_TEMPLATE_INDEX" val="20227667"/>
  <p:tag name="KSO_WM_UNIT_LAYERLEVEL" val="1_1_1"/>
  <p:tag name="KSO_WM_TAG_VERSION" val="1.0"/>
  <p:tag name="KSO_WM_BEAUTIFY_FLAG" val="#wm#"/>
  <p:tag name="KSO_WM_UNIT_FILL_FORE_SCHEMECOLOR_INDEX" val="14"/>
  <p:tag name="KSO_WM_UNIT_FILL_TYPE" val="1"/>
  <p:tag name="KSO_WM_UNIT_SHADOW_SCHEMECOLOR_INDEX" val="14"/>
  <p:tag name="KSO_WM_UNIT_TEXT_FILL_FORE_SCHEMECOLOR_INDEX" val="2"/>
  <p:tag name="KSO_WM_UNIT_TEXT_FILL_TYPE" val="1"/>
  <p:tag name="KSO_WM_UNIT_USESOURCEFORMAT_APPLY" val="1"/>
</p:tagLst>
</file>

<file path=ppt/tags/tag15.xml><?xml version="1.0" encoding="utf-8"?>
<p:tagLst xmlns:p="http://schemas.openxmlformats.org/presentationml/2006/main">
  <p:tag name="KSO_WM_UNIT_BLOCK" val="0"/>
  <p:tag name="KSO_WM_UNIT_DEC_AREA_ID" val="35a81cb8d5e045398372547216584a43"/>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custom20224478_3*l_h_a*1_1_1"/>
  <p:tag name="KSO_WM_TEMPLATE_CATEGORY" val="custom"/>
  <p:tag name="KSO_WM_TEMPLATE_INDEX" val="20224478"/>
  <p:tag name="KSO_WM_UNIT_LAYERLEVEL" val="1_1_1"/>
  <p:tag name="KSO_WM_TAG_VERSION" val="1.0"/>
  <p:tag name="KSO_WM_BEAUTIFY_FLAG" val="#wm#"/>
  <p:tag name="KSO_WM_DIAGRAM_GROUP_CODE" val="l1-1"/>
  <p:tag name="KSO_WM_UNIT_VALUE" val="10"/>
  <p:tag name="KSO_WM_CHIP_GROUPID" val="625cde1bfa96911f219257f2"/>
  <p:tag name="KSO_WM_CHIP_XID" val="625ce135fa96911f21925805"/>
  <p:tag name="KSO_WM_UNIT_TEXT_FILL_FORE_SCHEMECOLOR_INDEX_BRIGHTNESS" val="0"/>
  <p:tag name="KSO_WM_UNIT_TEXT_FILL_FORE_SCHEMECOLOR_INDEX" val="13"/>
  <p:tag name="KSO_WM_UNIT_TEXT_FILL_TYPE" val="1"/>
  <p:tag name="KSO_WM_UNIT_USESOURCEFORMAT_APPLY"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667_4*l_h_i*1_2_2"/>
  <p:tag name="KSO_WM_TEMPLATE_CATEGORY" val="diagram"/>
  <p:tag name="KSO_WM_TEMPLATE_INDEX" val="20227667"/>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667_4*l_h_i*1_2_1"/>
  <p:tag name="KSO_WM_TEMPLATE_CATEGORY" val="diagram"/>
  <p:tag name="KSO_WM_TEMPLATE_INDEX" val="2022766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7667_4*l_h_i*1_2_5"/>
  <p:tag name="KSO_WM_TEMPLATE_CATEGORY" val="diagram"/>
  <p:tag name="KSO_WM_TEMPLATE_INDEX" val="20227667"/>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7667_4*l_h_i*1_2_1"/>
  <p:tag name="KSO_WM_TEMPLATE_CATEGORY" val="diagram"/>
  <p:tag name="KSO_WM_TEMPLATE_INDEX" val="20227667"/>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54.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667_4*l_h_a*1_2_1"/>
  <p:tag name="KSO_WM_TEMPLATE_CATEGORY" val="diagram"/>
  <p:tag name="KSO_WM_TEMPLATE_INDEX" val="2022766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7667_4*l_h_i*1_2_4"/>
  <p:tag name="KSO_WM_TEMPLATE_CATEGORY" val="diagram"/>
  <p:tag name="KSO_WM_TEMPLATE_INDEX" val="20227667"/>
  <p:tag name="KSO_WM_UNIT_LAYERLEVEL" val="1_1_1"/>
  <p:tag name="KSO_WM_TAG_VERSION" val="1.0"/>
  <p:tag name="KSO_WM_BEAUTIFY_FLAG" val="#wm#"/>
  <p:tag name="KSO_WM_UNIT_FILL_FORE_SCHEMECOLOR_INDEX" val="14"/>
  <p:tag name="KSO_WM_UNIT_FILL_TYPE" val="1"/>
  <p:tag name="KSO_WM_UNIT_LINE_FORE_SCHEMECOLOR_INDEX" val="9"/>
  <p:tag name="KSO_WM_UNIT_LINE_FILL_TYPE" val="2"/>
  <p:tag name="KSO_WM_UNIT_TEXT_FILL_FORE_SCHEMECOLOR_INDEX" val="2"/>
  <p:tag name="KSO_WM_UNIT_TEXT_FILL_TYPE" val="1"/>
  <p:tag name="KSO_WM_UNIT_USESOURCEFORMAT_APPLY" val="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7667_4*l_h_i*1_4_3"/>
  <p:tag name="KSO_WM_TEMPLATE_CATEGORY" val="diagram"/>
  <p:tag name="KSO_WM_TEMPLATE_INDEX" val="20227667"/>
  <p:tag name="KSO_WM_UNIT_LAYERLEVEL" val="1_1_1"/>
  <p:tag name="KSO_WM_TAG_VERSION" val="1.0"/>
  <p:tag name="KSO_WM_BEAUTIFY_FLAG" val="#wm#"/>
  <p:tag name="KSO_WM_UNIT_FILL_FORE_SCHEMECOLOR_INDEX" val="14"/>
  <p:tag name="KSO_WM_UNIT_FILL_TYPE" val="1"/>
  <p:tag name="KSO_WM_UNIT_SHADOW_SCHEMECOLOR_INDEX" val="14"/>
  <p:tag name="KSO_WM_UNIT_TEXT_FILL_FORE_SCHEMECOLOR_INDEX" val="2"/>
  <p:tag name="KSO_WM_UNIT_TEXT_FILL_TYPE" val="1"/>
  <p:tag name="KSO_WM_UNIT_USESOURCEFORMAT_APPLY"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667_4*l_h_i*1_4_2"/>
  <p:tag name="KSO_WM_TEMPLATE_CATEGORY" val="diagram"/>
  <p:tag name="KSO_WM_TEMPLATE_INDEX" val="20227667"/>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667_4*l_h_i*1_4_1"/>
  <p:tag name="KSO_WM_TEMPLATE_CATEGORY" val="diagram"/>
  <p:tag name="KSO_WM_TEMPLATE_INDEX" val="2022766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27667_4*l_h_i*1_4_5"/>
  <p:tag name="KSO_WM_TEMPLATE_CATEGORY" val="diagram"/>
  <p:tag name="KSO_WM_TEMPLATE_INDEX" val="2022766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6.xml><?xml version="1.0" encoding="utf-8"?>
<p:tagLst xmlns:p="http://schemas.openxmlformats.org/presentationml/2006/main">
  <p:tag name="KSO_WM_UNIT_BLOCK" val="0"/>
  <p:tag name="KSO_WM_UNIT_DEC_AREA_ID" val="4f00f9914a964a3ebaf85e5d182dbbca"/>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custom20224478_3*l_h_i*1_1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5"/>
  <p:tag name="KSO_WM_UNIT_TEXT_FILL_TYPE" val="1"/>
  <p:tag name="KSO_WM_UNIT_VALUE" val="1"/>
  <p:tag name="KSO_WM_UNIT_USESOURCEFORMAT_APPLY"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7667_4*l_h_i*1_4_1"/>
  <p:tag name="KSO_WM_TEMPLATE_CATEGORY" val="diagram"/>
  <p:tag name="KSO_WM_TEMPLATE_INDEX" val="20227667"/>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61.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7667_4*l_h_a*1_4_1"/>
  <p:tag name="KSO_WM_TEMPLATE_CATEGORY" val="diagram"/>
  <p:tag name="KSO_WM_TEMPLATE_INDEX" val="2022766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7667_4*l_h_i*1_4_4"/>
  <p:tag name="KSO_WM_TEMPLATE_CATEGORY" val="diagram"/>
  <p:tag name="KSO_WM_TEMPLATE_INDEX" val="20227667"/>
  <p:tag name="KSO_WM_UNIT_LAYERLEVEL" val="1_1_1"/>
  <p:tag name="KSO_WM_TAG_VERSION" val="1.0"/>
  <p:tag name="KSO_WM_BEAUTIFY_FLAG" val="#wm#"/>
  <p:tag name="KSO_WM_UNIT_FILL_FORE_SCHEMECOLOR_INDEX" val="14"/>
  <p:tag name="KSO_WM_UNIT_FILL_TYPE" val="1"/>
  <p:tag name="KSO_WM_UNIT_LINE_FORE_SCHEMECOLOR_INDEX" val="9"/>
  <p:tag name="KSO_WM_UNIT_LINE_FILL_TYPE" val="2"/>
  <p:tag name="KSO_WM_UNIT_TEXT_FILL_FORE_SCHEMECOLOR_INDEX" val="2"/>
  <p:tag name="KSO_WM_UNIT_TEXT_FILL_TYPE" val="1"/>
  <p:tag name="KSO_WM_UNIT_USESOURCEFORMAT_APPLY" val="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667_4*l_h_i*1_3_3"/>
  <p:tag name="KSO_WM_TEMPLATE_CATEGORY" val="diagram"/>
  <p:tag name="KSO_WM_TEMPLATE_INDEX" val="20227667"/>
  <p:tag name="KSO_WM_UNIT_LAYERLEVEL" val="1_1_1"/>
  <p:tag name="KSO_WM_TAG_VERSION" val="1.0"/>
  <p:tag name="KSO_WM_BEAUTIFY_FLAG" val="#wm#"/>
  <p:tag name="KSO_WM_UNIT_FILL_FORE_SCHEMECOLOR_INDEX" val="14"/>
  <p:tag name="KSO_WM_UNIT_FILL_TYPE" val="1"/>
  <p:tag name="KSO_WM_UNIT_SHADOW_SCHEMECOLOR_INDEX" val="14"/>
  <p:tag name="KSO_WM_UNIT_TEXT_FILL_FORE_SCHEMECOLOR_INDEX" val="2"/>
  <p:tag name="KSO_WM_UNIT_TEXT_FILL_TYPE" val="1"/>
  <p:tag name="KSO_WM_UNIT_USESOURCEFORMAT_APPLY" val="1"/>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667_4*l_h_i*1_3_2"/>
  <p:tag name="KSO_WM_TEMPLATE_CATEGORY" val="diagram"/>
  <p:tag name="KSO_WM_TEMPLATE_INDEX" val="20227667"/>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667_4*l_h_i*1_3_1"/>
  <p:tag name="KSO_WM_TEMPLATE_CATEGORY" val="diagram"/>
  <p:tag name="KSO_WM_TEMPLATE_INDEX" val="2022766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7667_4*l_h_i*1_3_5"/>
  <p:tag name="KSO_WM_TEMPLATE_CATEGORY" val="diagram"/>
  <p:tag name="KSO_WM_TEMPLATE_INDEX" val="20227667"/>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7667_4*l_h_i*1_3_1"/>
  <p:tag name="KSO_WM_TEMPLATE_CATEGORY" val="diagram"/>
  <p:tag name="KSO_WM_TEMPLATE_INDEX" val="20227667"/>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68.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667_4*l_h_a*1_3_1"/>
  <p:tag name="KSO_WM_TEMPLATE_CATEGORY" val="diagram"/>
  <p:tag name="KSO_WM_TEMPLATE_INDEX" val="2022766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7667_4*l_h_i*1_3_4"/>
  <p:tag name="KSO_WM_TEMPLATE_CATEGORY" val="diagram"/>
  <p:tag name="KSO_WM_TEMPLATE_INDEX" val="2022766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7.xml><?xml version="1.0" encoding="utf-8"?>
<p:tagLst xmlns:p="http://schemas.openxmlformats.org/presentationml/2006/main">
  <p:tag name="KSO_WM_UNIT_BLOCK" val="0"/>
  <p:tag name="KSO_WM_UNIT_DEC_AREA_ID" val="d8bd1d45f63a4e35a4535faab8b528e2"/>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custom20224478_3*l_h_a*1_2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13"/>
  <p:tag name="KSO_WM_UNIT_TEXT_FILL_TYPE" val="1"/>
  <p:tag name="KSO_WM_UNIT_VALUE" val="10"/>
  <p:tag name="KSO_WM_UNIT_USESOURCEFORMAT_APPLY"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7667_4*l_h_i*1_4_3"/>
  <p:tag name="KSO_WM_TEMPLATE_CATEGORY" val="diagram"/>
  <p:tag name="KSO_WM_TEMPLATE_INDEX" val="20227667"/>
  <p:tag name="KSO_WM_UNIT_LAYERLEVEL" val="1_1_1"/>
  <p:tag name="KSO_WM_TAG_VERSION" val="1.0"/>
  <p:tag name="KSO_WM_BEAUTIFY_FLAG" val="#wm#"/>
  <p:tag name="KSO_WM_UNIT_FILL_FORE_SCHEMECOLOR_INDEX" val="14"/>
  <p:tag name="KSO_WM_UNIT_FILL_TYPE" val="1"/>
  <p:tag name="KSO_WM_UNIT_SHADOW_SCHEMECOLOR_INDEX" val="14"/>
  <p:tag name="KSO_WM_UNIT_TEXT_FILL_FORE_SCHEMECOLOR_INDEX" val="2"/>
  <p:tag name="KSO_WM_UNIT_TEXT_FILL_TYPE" val="1"/>
  <p:tag name="KSO_WM_UNIT_USESOURCEFORMAT_APPLY"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667_4*l_h_i*1_4_2"/>
  <p:tag name="KSO_WM_TEMPLATE_CATEGORY" val="diagram"/>
  <p:tag name="KSO_WM_TEMPLATE_INDEX" val="20227667"/>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667_4*l_h_i*1_4_1"/>
  <p:tag name="KSO_WM_TEMPLATE_CATEGORY" val="diagram"/>
  <p:tag name="KSO_WM_TEMPLATE_INDEX" val="2022766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27667_4*l_h_i*1_4_5"/>
  <p:tag name="KSO_WM_TEMPLATE_CATEGORY" val="diagram"/>
  <p:tag name="KSO_WM_TEMPLATE_INDEX" val="2022766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7667_4*l_h_i*1_4_1"/>
  <p:tag name="KSO_WM_TEMPLATE_CATEGORY" val="diagram"/>
  <p:tag name="KSO_WM_TEMPLATE_INDEX" val="20227667"/>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75.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7667_4*l_h_a*1_4_1"/>
  <p:tag name="KSO_WM_TEMPLATE_CATEGORY" val="diagram"/>
  <p:tag name="KSO_WM_TEMPLATE_INDEX" val="2022766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7667_4*l_h_i*1_4_4"/>
  <p:tag name="KSO_WM_TEMPLATE_CATEGORY" val="diagram"/>
  <p:tag name="KSO_WM_TEMPLATE_INDEX" val="20227667"/>
  <p:tag name="KSO_WM_UNIT_LAYERLEVEL" val="1_1_1"/>
  <p:tag name="KSO_WM_TAG_VERSION" val="1.0"/>
  <p:tag name="KSO_WM_BEAUTIFY_FLAG" val="#wm#"/>
  <p:tag name="KSO_WM_UNIT_FILL_FORE_SCHEMECOLOR_INDEX" val="14"/>
  <p:tag name="KSO_WM_UNIT_FILL_TYPE" val="1"/>
  <p:tag name="KSO_WM_UNIT_LINE_FORE_SCHEMECOLOR_INDEX" val="9"/>
  <p:tag name="KSO_WM_UNIT_LINE_FILL_TYPE" val="2"/>
  <p:tag name="KSO_WM_UNIT_TEXT_FILL_FORE_SCHEMECOLOR_INDEX" val="2"/>
  <p:tag name="KSO_WM_UNIT_TEXT_FILL_TYPE" val="1"/>
  <p:tag name="KSO_WM_UNIT_USESOURCEFORMAT_APPLY" val="1"/>
</p:tagLst>
</file>

<file path=ppt/tags/tag177.xml><?xml version="1.0" encoding="utf-8"?>
<p:tagLst xmlns:p="http://schemas.openxmlformats.org/presentationml/2006/main">
  <p:tag name="KSO_WM_SPECIAL_SOURCE" val="bdnull"/>
  <p:tag name="KSO_WM_SLIDE_ID" val="diagram20227667_4"/>
  <p:tag name="KSO_WM_TEMPLATE_SUBCATEGORY" val="0"/>
  <p:tag name="KSO_WM_TEMPLATE_MASTER_TYPE" val="1"/>
  <p:tag name="KSO_WM_TEMPLATE_COLOR_TYPE" val="0"/>
  <p:tag name="KSO_WM_SLIDE_ITEM_CNT" val="4"/>
  <p:tag name="KSO_WM_SLIDE_INDEX" val="4"/>
  <p:tag name="KSO_WM_TAG_VERSION" val="1.0"/>
  <p:tag name="KSO_WM_BEAUTIFY_FLAG" val="#wm#"/>
  <p:tag name="KSO_WM_TEMPLATE_CATEGORY" val="diagram"/>
  <p:tag name="KSO_WM_TEMPLATE_INDEX" val="20227667"/>
  <p:tag name="KSO_WM_SLIDE_TYPE" val="text"/>
  <p:tag name="KSO_WM_SLIDE_SUBTYPE" val="diag"/>
  <p:tag name="KSO_WM_SLIDE_SIZE" val="576.65*504.6"/>
  <p:tag name="KSO_WM_SLIDE_POSITION" val="194.25*17.7"/>
  <p:tag name="KSO_WM_DIAGRAM_GROUP_CODE" val="l1-1"/>
  <p:tag name="KSO_WM_SLIDE_DIAGTYPE" val="l"/>
  <p:tag name="KSO_WM_SLIDE_LAYOUT" val="l"/>
  <p:tag name="KSO_WM_SLIDE_LAYOUT_CNT" val="1"/>
</p:tagLst>
</file>

<file path=ppt/tags/tag178.xml><?xml version="1.0" encoding="utf-8"?>
<p:tagLst xmlns:p="http://schemas.openxmlformats.org/presentationml/2006/main">
  <p:tag name="KSO_WM_BEAUTIFY_FLAG" val="#wm#"/>
  <p:tag name="KSO_WM_TEMPLATE_CATEGORY" val="custom"/>
  <p:tag name="KSO_WM_TEMPLATE_INDEX" val="2020508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6_4*l_h_i*1_3_1"/>
  <p:tag name="KSO_WM_TEMPLATE_CATEGORY" val="diagram"/>
  <p:tag name="KSO_WM_TEMPLATE_INDEX" val="20228076"/>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8.xml><?xml version="1.0" encoding="utf-8"?>
<p:tagLst xmlns:p="http://schemas.openxmlformats.org/presentationml/2006/main">
  <p:tag name="KSO_WM_UNIT_BLOCK" val="0"/>
  <p:tag name="KSO_WM_UNIT_DEC_AREA_ID" val="4f00f9914a964a3ebaf85e5d182dbbca"/>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custom20224478_3*l_h_i*1_2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5"/>
  <p:tag name="KSO_WM_UNIT_TEXT_FILL_TYPE" val="1"/>
  <p:tag name="KSO_WM_UNIT_VALUE" val="1"/>
  <p:tag name="KSO_WM_UNIT_USESOURCEFORMAT_APPLY"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76_4*l_h_i*1_3_2"/>
  <p:tag name="KSO_WM_TEMPLATE_CATEGORY" val="diagram"/>
  <p:tag name="KSO_WM_TEMPLATE_INDEX" val="20228076"/>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76_4*l_h_i*1_3_3"/>
  <p:tag name="KSO_WM_TEMPLATE_CATEGORY" val="diagram"/>
  <p:tag name="KSO_WM_TEMPLATE_INDEX" val="20228076"/>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76_4*l_h_i*1_3_1"/>
  <p:tag name="KSO_WM_TEMPLATE_CATEGORY" val="diagram"/>
  <p:tag name="KSO_WM_TEMPLATE_INDEX" val="2022807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8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76_4*l_h_a*1_3_1"/>
  <p:tag name="KSO_WM_TEMPLATE_CATEGORY" val="diagram"/>
  <p:tag name="KSO_WM_TEMPLATE_INDEX" val="2022807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8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76_4*l_h_f*1_3_1"/>
  <p:tag name="KSO_WM_TEMPLATE_CATEGORY" val="diagram"/>
  <p:tag name="KSO_WM_TEMPLATE_INDEX" val="202280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76_4*l_h_i*1_3_4"/>
  <p:tag name="KSO_WM_TEMPLATE_CATEGORY" val="diagram"/>
  <p:tag name="KSO_WM_TEMPLATE_INDEX" val="20228076"/>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6_4*l_h_i*1_2_1"/>
  <p:tag name="KSO_WM_TEMPLATE_CATEGORY" val="diagram"/>
  <p:tag name="KSO_WM_TEMPLATE_INDEX" val="20228076"/>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6_4*l_h_i*1_2_2"/>
  <p:tag name="KSO_WM_TEMPLATE_CATEGORY" val="diagram"/>
  <p:tag name="KSO_WM_TEMPLATE_INDEX" val="20228076"/>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76_4*l_h_i*1_2_3"/>
  <p:tag name="KSO_WM_TEMPLATE_CATEGORY" val="diagram"/>
  <p:tag name="KSO_WM_TEMPLATE_INDEX" val="20228076"/>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76_4*l_h_i*1_2_1"/>
  <p:tag name="KSO_WM_TEMPLATE_CATEGORY" val="diagram"/>
  <p:tag name="KSO_WM_TEMPLATE_INDEX" val="2022807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9.xml><?xml version="1.0" encoding="utf-8"?>
<p:tagLst xmlns:p="http://schemas.openxmlformats.org/presentationml/2006/main">
  <p:tag name="KSO_WM_UNIT_BLOCK" val="0"/>
  <p:tag name="KSO_WM_UNIT_DEC_AREA_ID" val="fe5412bb000943da87f8572bdc22f9a7"/>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custom20224478_3*l_h_a*1_3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13"/>
  <p:tag name="KSO_WM_UNIT_TEXT_FILL_TYPE" val="1"/>
  <p:tag name="KSO_WM_UNIT_VALUE" val="10"/>
  <p:tag name="KSO_WM_UNIT_USESOURCEFORMAT_APPLY" val="1"/>
</p:tagLst>
</file>

<file path=ppt/tags/tag19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76_4*l_h_a*1_2_1"/>
  <p:tag name="KSO_WM_TEMPLATE_CATEGORY" val="diagram"/>
  <p:tag name="KSO_WM_TEMPLATE_INDEX" val="2022807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9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76_4*l_h_f*1_2_1"/>
  <p:tag name="KSO_WM_TEMPLATE_CATEGORY" val="diagram"/>
  <p:tag name="KSO_WM_TEMPLATE_INDEX" val="202280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76_4*l_h_i*1_2_4"/>
  <p:tag name="KSO_WM_TEMPLATE_CATEGORY" val="diagram"/>
  <p:tag name="KSO_WM_TEMPLATE_INDEX" val="20228076"/>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76_4*l_h_i*1_1_4"/>
  <p:tag name="KSO_WM_TEMPLATE_CATEGORY" val="diagram"/>
  <p:tag name="KSO_WM_TEMPLATE_INDEX" val="20228076"/>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6_4*l_h_i*1_1_1"/>
  <p:tag name="KSO_WM_TEMPLATE_CATEGORY" val="diagram"/>
  <p:tag name="KSO_WM_TEMPLATE_INDEX" val="2022807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76_4*l_h_i*1_1_2"/>
  <p:tag name="KSO_WM_TEMPLATE_CATEGORY" val="diagram"/>
  <p:tag name="KSO_WM_TEMPLATE_INDEX" val="2022807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76_4*l_h_i*1_1_1"/>
  <p:tag name="KSO_WM_TEMPLATE_CATEGORY" val="diagram"/>
  <p:tag name="KSO_WM_TEMPLATE_INDEX" val="2022807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9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76_4*l_h_a*1_1_1"/>
  <p:tag name="KSO_WM_TEMPLATE_CATEGORY" val="diagram"/>
  <p:tag name="KSO_WM_TEMPLATE_INDEX" val="2022807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9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76_4*l_h_f*1_1_1"/>
  <p:tag name="KSO_WM_TEMPLATE_CATEGORY" val="diagram"/>
  <p:tag name="KSO_WM_TEMPLATE_INDEX" val="202280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76_4*l_h_i*1_1_3"/>
  <p:tag name="KSO_WM_TEMPLATE_CATEGORY" val="diagram"/>
  <p:tag name="KSO_WM_TEMPLATE_INDEX" val="2022807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xml><?xml version="1.0" encoding="utf-8"?>
<p:tagLst xmlns:p="http://schemas.openxmlformats.org/presentationml/2006/main">
  <p:tag name="KSO_WM_BEAUTIFY_FLAG" val="#wm#"/>
  <p:tag name="KSO_WM_TEMPLATE_CATEGORY" val="custom"/>
  <p:tag name="KSO_WM_TEMPLATE_INDEX" val="20205081"/>
</p:tagLst>
</file>

<file path=ppt/tags/tag20.xml><?xml version="1.0" encoding="utf-8"?>
<p:tagLst xmlns:p="http://schemas.openxmlformats.org/presentationml/2006/main">
  <p:tag name="KSO_WM_UNIT_BLOCK" val="0"/>
  <p:tag name="KSO_WM_UNIT_DEC_AREA_ID" val="4f00f9914a964a3ebaf85e5d182dbbca"/>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custom20224478_3*l_h_i*1_3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5"/>
  <p:tag name="KSO_WM_UNIT_TEXT_FILL_TYPE" val="1"/>
  <p:tag name="KSO_WM_UNIT_VALUE" val="1"/>
  <p:tag name="KSO_WM_UNIT_USESOURCEFORMAT_APPLY" val="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76_4*l_h_i*1_4_1"/>
  <p:tag name="KSO_WM_TEMPLATE_CATEGORY" val="diagram"/>
  <p:tag name="KSO_WM_TEMPLATE_INDEX" val="20228076"/>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76_4*l_h_i*1_4_2"/>
  <p:tag name="KSO_WM_TEMPLATE_CATEGORY" val="diagram"/>
  <p:tag name="KSO_WM_TEMPLATE_INDEX" val="20228076"/>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76_4*l_h_i*1_4_3"/>
  <p:tag name="KSO_WM_TEMPLATE_CATEGORY" val="diagram"/>
  <p:tag name="KSO_WM_TEMPLATE_INDEX" val="20228076"/>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8076_4*l_h_i*1_4_1"/>
  <p:tag name="KSO_WM_TEMPLATE_CATEGORY" val="diagram"/>
  <p:tag name="KSO_WM_TEMPLATE_INDEX" val="2022807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0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76_4*l_h_f*1_4_1"/>
  <p:tag name="KSO_WM_TEMPLATE_CATEGORY" val="diagram"/>
  <p:tag name="KSO_WM_TEMPLATE_INDEX" val="202280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0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76_4*l_h_a*1_4_1"/>
  <p:tag name="KSO_WM_TEMPLATE_CATEGORY" val="diagram"/>
  <p:tag name="KSO_WM_TEMPLATE_INDEX" val="2022807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8076_4*l_h_i*1_4_4"/>
  <p:tag name="KSO_WM_TEMPLATE_CATEGORY" val="diagram"/>
  <p:tag name="KSO_WM_TEMPLATE_INDEX" val="20228076"/>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207.xml><?xml version="1.0" encoding="utf-8"?>
<p:tagLst xmlns:p="http://schemas.openxmlformats.org/presentationml/2006/main">
  <p:tag name="KSO_WM_SPECIAL_SOURCE" val="bdnull"/>
  <p:tag name="KSO_WM_SLIDE_ID" val="diagram20228076_4"/>
  <p:tag name="KSO_WM_TEMPLATE_SUBCATEGORY" val="0"/>
  <p:tag name="KSO_WM_TEMPLATE_MASTER_TYPE" val="1"/>
  <p:tag name="KSO_WM_TEMPLATE_COLOR_TYPE" val="0"/>
  <p:tag name="KSO_WM_SLIDE_ITEM_CNT" val="4"/>
  <p:tag name="KSO_WM_SLIDE_INDEX" val="4"/>
  <p:tag name="KSO_WM_TAG_VERSION" val="1.0"/>
  <p:tag name="KSO_WM_BEAUTIFY_FLAG" val="#wm#"/>
  <p:tag name="KSO_WM_TEMPLATE_CATEGORY" val="diagram"/>
  <p:tag name="KSO_WM_TEMPLATE_INDEX" val="20228076"/>
  <p:tag name="KSO_WM_SLIDE_TYPE" val="text"/>
  <p:tag name="KSO_WM_SLIDE_SUBTYPE" val="diag"/>
  <p:tag name="KSO_WM_SLIDE_SIZE" val="843.95*320.9"/>
  <p:tag name="KSO_WM_SLIDE_POSITION" val="61.05*140.35"/>
  <p:tag name="KSO_WM_DIAGRAM_GROUP_CODE" val="l1-1"/>
  <p:tag name="KSO_WM_SLIDE_DIAGTYPE" val="l"/>
  <p:tag name="KSO_WM_SLIDE_LAYOUT" val="a_l"/>
  <p:tag name="KSO_WM_SLIDE_LAYOUT_CNT" val="1_1"/>
</p:tagLst>
</file>

<file path=ppt/tags/tag208.xml><?xml version="1.0" encoding="utf-8"?>
<p:tagLst xmlns:p="http://schemas.openxmlformats.org/presentationml/2006/main">
  <p:tag name="KSO_WM_BEAUTIFY_FLAG" val="#wm#"/>
  <p:tag name="KSO_WM_TEMPLATE_CATEGORY" val="custom"/>
  <p:tag name="KSO_WM_TEMPLATE_INDEX" val="20205081"/>
</p:tagLst>
</file>

<file path=ppt/tags/tag209.xml><?xml version="1.0" encoding="utf-8"?>
<p:tagLst xmlns:p="http://schemas.openxmlformats.org/presentationml/2006/main">
  <p:tag name="KSO_WM_BEAUTIFY_FLAG" val="#wm#"/>
  <p:tag name="KSO_WM_TEMPLATE_CATEGORY" val="custom"/>
  <p:tag name="KSO_WM_TEMPLATE_INDEX" val="20205081"/>
</p:tagLst>
</file>

<file path=ppt/tags/tag21.xml><?xml version="1.0" encoding="utf-8"?>
<p:tagLst xmlns:p="http://schemas.openxmlformats.org/presentationml/2006/main">
  <p:tag name="KSO_WM_UNIT_BLOCK" val="0"/>
  <p:tag name="KSO_WM_UNIT_DEC_AREA_ID" val="fe5412bb000943da87f8572bdc22f9a7"/>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custom20224478_3*l_h_a*1_3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13"/>
  <p:tag name="KSO_WM_UNIT_TEXT_FILL_TYPE" val="1"/>
  <p:tag name="KSO_WM_UNIT_VALUE" val="10"/>
  <p:tag name="KSO_WM_UNIT_USESOURCEFORMAT_APPLY" val="1"/>
</p:tagLst>
</file>

<file path=ppt/tags/tag210.xml><?xml version="1.0" encoding="utf-8"?>
<p:tagLst xmlns:p="http://schemas.openxmlformats.org/presentationml/2006/main">
  <p:tag name="KSO_WM_BEAUTIFY_FLAG" val="#wm#"/>
  <p:tag name="KSO_WM_TEMPLATE_CATEGORY" val="custom"/>
  <p:tag name="KSO_WM_TEMPLATE_INDEX" val="20205081"/>
</p:tagLst>
</file>

<file path=ppt/tags/tag211.xml><?xml version="1.0" encoding="utf-8"?>
<p:tagLst xmlns:p="http://schemas.openxmlformats.org/presentationml/2006/main">
  <p:tag name="KSO_WM_BEAUTIFY_FLAG" val="#wm#"/>
  <p:tag name="KSO_WM_TEMPLATE_CATEGORY" val="custom"/>
  <p:tag name="KSO_WM_TEMPLATE_INDEX" val="20205081"/>
</p:tagLst>
</file>

<file path=ppt/tags/tag212.xml><?xml version="1.0" encoding="utf-8"?>
<p:tagLst xmlns:p="http://schemas.openxmlformats.org/presentationml/2006/main">
  <p:tag name="KSO_WM_BEAUTIFY_FLAG" val="#wm#"/>
  <p:tag name="KSO_WM_TEMPLATE_CATEGORY" val="custom"/>
  <p:tag name="KSO_WM_TEMPLATE_INDEX" val="20205081"/>
</p:tagLst>
</file>

<file path=ppt/tags/tag21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14.xml><?xml version="1.0" encoding="utf-8"?>
<p:tagLst xmlns:p="http://schemas.openxmlformats.org/presentationml/2006/main">
  <p:tag name="COMMONDATA" val="eyJoZGlkIjoiYThkMzk3NzM1NjI1NTg5NjFmNzQyY2UyOTg2MjEzNGMifQ=="/>
</p:tagLst>
</file>

<file path=ppt/tags/tag22.xml><?xml version="1.0" encoding="utf-8"?>
<p:tagLst xmlns:p="http://schemas.openxmlformats.org/presentationml/2006/main">
  <p:tag name="KSO_WM_UNIT_BLOCK" val="0"/>
  <p:tag name="KSO_WM_UNIT_DEC_AREA_ID" val="4f00f9914a964a3ebaf85e5d182dbbca"/>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custom20224478_3*l_h_i*1_3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5"/>
  <p:tag name="KSO_WM_UNIT_TEXT_FILL_TYPE" val="1"/>
  <p:tag name="KSO_WM_UNIT_VALUE" val="1"/>
  <p:tag name="KSO_WM_UNIT_USESOURCEFORMAT_APPLY" val="1"/>
</p:tagLst>
</file>

<file path=ppt/tags/tag23.xml><?xml version="1.0" encoding="utf-8"?>
<p:tagLst xmlns:p="http://schemas.openxmlformats.org/presentationml/2006/main">
  <p:tag name="KSO_WM_BEAUTIFY_FLAG" val="#wm#"/>
  <p:tag name="KSO_WM_TEMPLATE_CATEGORY" val="custom"/>
  <p:tag name="KSO_WM_TEMPLATE_INDEX" val="20205081"/>
</p:tagLst>
</file>

<file path=ppt/tags/tag24.xml><?xml version="1.0" encoding="utf-8"?>
<p:tagLst xmlns:p="http://schemas.openxmlformats.org/presentationml/2006/main">
  <p:tag name="KSO_WM_BEAUTIFY_FLAG" val="#wm#"/>
  <p:tag name="KSO_WM_TEMPLATE_CATEGORY" val="custom"/>
  <p:tag name="KSO_WM_TEMPLATE_INDEX" val="20205081"/>
</p:tagLst>
</file>

<file path=ppt/tags/tag25.xml><?xml version="1.0" encoding="utf-8"?>
<p:tagLst xmlns:p="http://schemas.openxmlformats.org/presentationml/2006/main">
  <p:tag name="KSO_WM_BEAUTIFY_FLAG" val="#wm#"/>
  <p:tag name="KSO_WM_TEMPLATE_CATEGORY" val="custom"/>
  <p:tag name="KSO_WM_TEMPLATE_INDEX" val="2020508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27964_3*l_i*1_4"/>
  <p:tag name="KSO_WM_TEMPLATE_CATEGORY" val="diagram"/>
  <p:tag name="KSO_WM_TEMPLATE_INDEX" val="20227964"/>
  <p:tag name="KSO_WM_UNIT_LAYERLEVEL" val="1_1"/>
  <p:tag name="KSO_WM_TAG_VERSION" val="1.0"/>
  <p:tag name="KSO_WM_BEAUTIFY_FLAG" val="#wm#"/>
  <p:tag name="KSO_WM_UNIT_USESOURCEFORMAT_APPLY" val="1"/>
</p:tagLst>
</file>

<file path=ppt/tags/tag27.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64_3*l_h_i*1_2_3"/>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28.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64_3*l_h_i*1_1_3"/>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29.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64_3*l_h_i*1_2_2"/>
  <p:tag name="KSO_WM_TEMPLATE_CATEGORY" val="diagram"/>
  <p:tag name="KSO_WM_TEMPLATE_INDEX" val="20227964"/>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3.xml><?xml version="1.0" encoding="utf-8"?>
<p:tagLst xmlns:p="http://schemas.openxmlformats.org/presentationml/2006/main">
  <p:tag name="KSO_WM_BEAUTIFY_FLAG" val="#wm#"/>
  <p:tag name="KSO_WM_TEMPLATE_CATEGORY" val="custom"/>
  <p:tag name="KSO_WM_TEMPLATE_INDEX" val="20205081"/>
</p:tagLst>
</file>

<file path=ppt/tags/tag30.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64_3*l_h_i*1_3_2"/>
  <p:tag name="KSO_WM_TEMPLATE_CATEGORY" val="diagram"/>
  <p:tag name="KSO_WM_TEMPLATE_INDEX" val="20227964"/>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31.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64_3*l_h_i*1_1_2"/>
  <p:tag name="KSO_WM_TEMPLATE_CATEGORY" val="diagram"/>
  <p:tag name="KSO_WM_TEMPLATE_INDEX" val="20227964"/>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32.xml><?xml version="1.0" encoding="utf-8"?>
<p:tagLst xmlns:p="http://schemas.openxmlformats.org/presentationml/2006/main">
  <p:tag name="KSO_WM_UNIT_FILL_FORE_SCHEMECOLOR_INDEX_BRIGHTNESS" val="0.8"/>
  <p:tag name="KSO_WM_UNIT_FILL_FORE_SCHEMECOLOR_INDEX" val="6"/>
  <p:tag name="KSO_WM_UNIT_FILL_TYPE" val="1"/>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64_3*l_h_i*1_2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33.xml><?xml version="1.0" encoding="utf-8"?>
<p:tagLst xmlns:p="http://schemas.openxmlformats.org/presentationml/2006/main">
  <p:tag name="KSO_WM_UNIT_FILL_FORE_SCHEMECOLOR_INDEX_BRIGHTNESS" val="0.4"/>
  <p:tag name="KSO_WM_UNIT_FILL_FORE_SCHEMECOLOR_INDEX" val="6"/>
  <p:tag name="KSO_WM_UNIT_FILL_TYPE" val="1"/>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64_3*l_h_i*1_3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34.xml><?xml version="1.0" encoding="utf-8"?>
<p:tagLst xmlns:p="http://schemas.openxmlformats.org/presentationml/2006/main">
  <p:tag name="KSO_WM_UNIT_FILL_FORE_SCHEMECOLOR_INDEX_BRIGHTNESS" val="0.8"/>
  <p:tag name="KSO_WM_UNIT_FILL_FORE_SCHEMECOLOR_INDEX" val="5"/>
  <p:tag name="KSO_WM_UNIT_FILL_TYPE" val="1"/>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64_3*l_h_i*1_1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35.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64_3*l_h_x*1_1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36.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7964_3*l_h_x*1_2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37.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7964_3*l_h_x*1_3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38.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64_3*l_h_a*1_1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39.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64_3*l_h_f*1_1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4.xml><?xml version="1.0" encoding="utf-8"?>
<p:tagLst xmlns:p="http://schemas.openxmlformats.org/presentationml/2006/main">
  <p:tag name="KSO_WM_BEAUTIFY_FLAG" val="#wm#"/>
  <p:tag name="KSO_WM_TEMPLATE_CATEGORY" val="custom"/>
  <p:tag name="KSO_WM_TEMPLATE_INDEX" val="20205081"/>
</p:tagLst>
</file>

<file path=ppt/tags/tag40.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64_3*l_h_a*1_2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41.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64_3*l_h_a*1_3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42.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64_3*l_h_f*1_2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43.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64_3*l_h_f*1_3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44.xml><?xml version="1.0" encoding="utf-8"?>
<p:tagLst xmlns:p="http://schemas.openxmlformats.org/presentationml/2006/main">
  <p:tag name="KSO_WM_UNIT_FILL_FORE_SCHEMECOLOR_INDEX_BRIGHTNESS" val="0"/>
  <p:tag name="KSO_WM_UNIT_FILL_FORE_SCHEMECOLOR_INDEX" val="14"/>
  <p:tag name="KSO_WM_UNIT_FILL_TYPE" val="1"/>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7964_3*l_i*1_2"/>
  <p:tag name="KSO_WM_TEMPLATE_CATEGORY" val="diagram"/>
  <p:tag name="KSO_WM_TEMPLATE_INDEX" val="20227964"/>
  <p:tag name="KSO_WM_UNIT_LAYERLEVEL" val="1_1"/>
  <p:tag name="KSO_WM_TAG_VERSION" val="1.0"/>
  <p:tag name="KSO_WM_BEAUTIFY_FLAG" val="#wm#"/>
  <p:tag name="KSO_WM_UNIT_USESOURCEFORMAT_APPLY" val="1"/>
</p:tagLst>
</file>

<file path=ppt/tags/tag45.xml><?xml version="1.0" encoding="utf-8"?>
<p:tagLst xmlns:p="http://schemas.openxmlformats.org/presentationml/2006/main">
  <p:tag name="KSO_WM_UNIT_VALUE" val="214*214"/>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27964_3*l_x*1_1"/>
  <p:tag name="KSO_WM_TEMPLATE_CATEGORY" val="diagram"/>
  <p:tag name="KSO_WM_TEMPLATE_INDEX" val="20227964"/>
  <p:tag name="KSO_WM_UNIT_LAYERLEVEL" val="1_1"/>
  <p:tag name="KSO_WM_TAG_VERSION" val="1.0"/>
  <p:tag name="KSO_WM_BEAUTIFY_FLAG" val="#wm#"/>
  <p:tag name="KSO_WM_UNIT_USESOURCEFORMAT_APPLY" val="1"/>
</p:tagLst>
</file>

<file path=ppt/tags/tag46.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64_3*l_h_i*1_3_3"/>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47.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27964_3*l_i*1_4"/>
  <p:tag name="KSO_WM_TEMPLATE_CATEGORY" val="diagram"/>
  <p:tag name="KSO_WM_TEMPLATE_INDEX" val="20227964"/>
  <p:tag name="KSO_WM_UNIT_LAYERLEVEL" val="1_1"/>
  <p:tag name="KSO_WM_TAG_VERSION" val="1.0"/>
  <p:tag name="KSO_WM_BEAUTIFY_FLAG" val="#wm#"/>
  <p:tag name="KSO_WM_UNIT_USESOURCEFORMAT_APPLY" val="1"/>
</p:tagLst>
</file>

<file path=ppt/tags/tag49.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64_3*l_h_i*1_1_3"/>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5.xml><?xml version="1.0" encoding="utf-8"?>
<p:tagLst xmlns:p="http://schemas.openxmlformats.org/presentationml/2006/main">
  <p:tag name="KSO_WM_BEAUTIFY_FLAG" val="#wm#"/>
  <p:tag name="KSO_WM_TEMPLATE_CATEGORY" val="custom"/>
  <p:tag name="KSO_WM_TEMPLATE_INDEX" val="20205081"/>
</p:tagLst>
</file>

<file path=ppt/tags/tag50.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64_3*l_h_i*1_3_2"/>
  <p:tag name="KSO_WM_TEMPLATE_CATEGORY" val="diagram"/>
  <p:tag name="KSO_WM_TEMPLATE_INDEX" val="20227964"/>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51.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64_3*l_h_i*1_1_2"/>
  <p:tag name="KSO_WM_TEMPLATE_CATEGORY" val="diagram"/>
  <p:tag name="KSO_WM_TEMPLATE_INDEX" val="20227964"/>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52.xml><?xml version="1.0" encoding="utf-8"?>
<p:tagLst xmlns:p="http://schemas.openxmlformats.org/presentationml/2006/main">
  <p:tag name="KSO_WM_UNIT_FILL_FORE_SCHEMECOLOR_INDEX_BRIGHTNESS" val="0.4"/>
  <p:tag name="KSO_WM_UNIT_FILL_FORE_SCHEMECOLOR_INDEX" val="6"/>
  <p:tag name="KSO_WM_UNIT_FILL_TYPE" val="1"/>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64_3*l_h_i*1_3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53.xml><?xml version="1.0" encoding="utf-8"?>
<p:tagLst xmlns:p="http://schemas.openxmlformats.org/presentationml/2006/main">
  <p:tag name="KSO_WM_UNIT_FILL_FORE_SCHEMECOLOR_INDEX_BRIGHTNESS" val="0.8"/>
  <p:tag name="KSO_WM_UNIT_FILL_FORE_SCHEMECOLOR_INDEX" val="5"/>
  <p:tag name="KSO_WM_UNIT_FILL_TYPE" val="1"/>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64_3*l_h_i*1_1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54.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64_3*l_h_x*1_1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55.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7964_3*l_h_x*1_3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56.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64_3*l_h_a*1_1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57.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64_3*l_h_f*1_1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58.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64_3*l_h_a*1_3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59.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64_3*l_h_f*1_3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6.xml><?xml version="1.0" encoding="utf-8"?>
<p:tagLst xmlns:p="http://schemas.openxmlformats.org/presentationml/2006/main">
  <p:tag name="KSO_WM_UNIT_BLOCK" val="0"/>
  <p:tag name="KSO_WM_UNIT_DEC_AREA_ID" val="35a81cb8d5e045398372547216584a43"/>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custom20224478_3*l_h_a*1_1_1"/>
  <p:tag name="KSO_WM_TEMPLATE_CATEGORY" val="custom"/>
  <p:tag name="KSO_WM_TEMPLATE_INDEX" val="20224478"/>
  <p:tag name="KSO_WM_UNIT_LAYERLEVEL" val="1_1_1"/>
  <p:tag name="KSO_WM_TAG_VERSION" val="1.0"/>
  <p:tag name="KSO_WM_BEAUTIFY_FLAG" val="#wm#"/>
  <p:tag name="KSO_WM_DIAGRAM_GROUP_CODE" val="l1-1"/>
  <p:tag name="KSO_WM_UNIT_VALUE" val="10"/>
  <p:tag name="KSO_WM_CHIP_GROUPID" val="625cde1bfa96911f219257f2"/>
  <p:tag name="KSO_WM_CHIP_XID" val="625ce135fa96911f21925805"/>
  <p:tag name="KSO_WM_UNIT_TEXT_FILL_FORE_SCHEMECOLOR_INDEX_BRIGHTNESS" val="0"/>
  <p:tag name="KSO_WM_UNIT_TEXT_FILL_FORE_SCHEMECOLOR_INDEX" val="13"/>
  <p:tag name="KSO_WM_UNIT_TEXT_FILL_TYPE" val="1"/>
  <p:tag name="KSO_WM_UNIT_USESOURCEFORMAT_APPLY" val="1"/>
</p:tagLst>
</file>

<file path=ppt/tags/tag60.xml><?xml version="1.0" encoding="utf-8"?>
<p:tagLst xmlns:p="http://schemas.openxmlformats.org/presentationml/2006/main">
  <p:tag name="KSO_WM_UNIT_FILL_FORE_SCHEMECOLOR_INDEX_BRIGHTNESS" val="0"/>
  <p:tag name="KSO_WM_UNIT_FILL_FORE_SCHEMECOLOR_INDEX" val="14"/>
  <p:tag name="KSO_WM_UNIT_FILL_TYPE" val="1"/>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7964_3*l_i*1_2"/>
  <p:tag name="KSO_WM_TEMPLATE_CATEGORY" val="diagram"/>
  <p:tag name="KSO_WM_TEMPLATE_INDEX" val="20227964"/>
  <p:tag name="KSO_WM_UNIT_LAYERLEVEL" val="1_1"/>
  <p:tag name="KSO_WM_TAG_VERSION" val="1.0"/>
  <p:tag name="KSO_WM_BEAUTIFY_FLAG" val="#wm#"/>
  <p:tag name="KSO_WM_UNIT_USESOURCEFORMAT_APPLY" val="1"/>
</p:tagLst>
</file>

<file path=ppt/tags/tag61.xml><?xml version="1.0" encoding="utf-8"?>
<p:tagLst xmlns:p="http://schemas.openxmlformats.org/presentationml/2006/main">
  <p:tag name="KSO_WM_UNIT_VALUE" val="214*214"/>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27964_3*l_x*1_1"/>
  <p:tag name="KSO_WM_TEMPLATE_CATEGORY" val="diagram"/>
  <p:tag name="KSO_WM_TEMPLATE_INDEX" val="20227964"/>
  <p:tag name="KSO_WM_UNIT_LAYERLEVEL" val="1_1"/>
  <p:tag name="KSO_WM_TAG_VERSION" val="1.0"/>
  <p:tag name="KSO_WM_BEAUTIFY_FLAG" val="#wm#"/>
  <p:tag name="KSO_WM_UNIT_USESOURCEFORMAT_APPLY" val="1"/>
</p:tagLst>
</file>

<file path=ppt/tags/tag62.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64_3*l_h_i*1_3_3"/>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63.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75_4*l_i*1_1"/>
  <p:tag name="KSO_WM_TEMPLATE_CATEGORY" val="diagram"/>
  <p:tag name="KSO_WM_TEMPLATE_INDEX" val="20228075"/>
  <p:tag name="KSO_WM_UNIT_LAYERLEVEL" val="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5_4*l_h_i*1_1_1"/>
  <p:tag name="KSO_WM_TEMPLATE_CATEGORY" val="diagram"/>
  <p:tag name="KSO_WM_TEMPLATE_INDEX" val="20228075"/>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75_4*l_h_i*1_1_2"/>
  <p:tag name="KSO_WM_TEMPLATE_CATEGORY" val="diagram"/>
  <p:tag name="KSO_WM_TEMPLATE_INDEX" val="2022807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5_4*l_h_i*1_2_1"/>
  <p:tag name="KSO_WM_TEMPLATE_CATEGORY" val="diagram"/>
  <p:tag name="KSO_WM_TEMPLATE_INDEX" val="2022807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7.xml><?xml version="1.0" encoding="utf-8"?>
<p:tagLst xmlns:p="http://schemas.openxmlformats.org/presentationml/2006/main">
  <p:tag name="KSO_WM_UNIT_BLOCK" val="0"/>
  <p:tag name="KSO_WM_UNIT_DEC_AREA_ID" val="fe5412bb000943da87f8572bdc22f9a7"/>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custom20224478_3*l_h_a*1_3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13"/>
  <p:tag name="KSO_WM_UNIT_TEXT_FILL_TYPE" val="1"/>
  <p:tag name="KSO_WM_UNIT_VALUE" val="10"/>
  <p:tag name="KSO_WM_UNIT_USESOURCEFORMAT_APPLY"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5_4*l_h_i*1_3_1"/>
  <p:tag name="KSO_WM_TEMPLATE_CATEGORY" val="diagram"/>
  <p:tag name="KSO_WM_TEMPLATE_INDEX" val="2022807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75_4*l_h_i*1_4_1"/>
  <p:tag name="KSO_WM_TEMPLATE_CATEGORY" val="diagram"/>
  <p:tag name="KSO_WM_TEMPLATE_INDEX" val="2022807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75_4*l_h_i*1_1_3"/>
  <p:tag name="KSO_WM_TEMPLATE_CATEGORY" val="diagram"/>
  <p:tag name="KSO_WM_TEMPLATE_INDEX" val="2022807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5_4*l_h_i*1_2_2"/>
  <p:tag name="KSO_WM_TEMPLATE_CATEGORY" val="diagram"/>
  <p:tag name="KSO_WM_TEMPLATE_INDEX" val="20228075"/>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75_4*l_h_i*1_2_3"/>
  <p:tag name="KSO_WM_TEMPLATE_CATEGORY" val="diagram"/>
  <p:tag name="KSO_WM_TEMPLATE_INDEX" val="2022807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75_4*l_h_i*1_3_2"/>
  <p:tag name="KSO_WM_TEMPLATE_CATEGORY" val="diagram"/>
  <p:tag name="KSO_WM_TEMPLATE_INDEX" val="20228075"/>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75_4*l_h_i*1_3_3"/>
  <p:tag name="KSO_WM_TEMPLATE_CATEGORY" val="diagram"/>
  <p:tag name="KSO_WM_TEMPLATE_INDEX" val="2022807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75_4*l_h_i*1_4_2"/>
  <p:tag name="KSO_WM_TEMPLATE_CATEGORY" val="diagram"/>
  <p:tag name="KSO_WM_TEMPLATE_INDEX" val="20228075"/>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75_4*l_h_i*1_4_3"/>
  <p:tag name="KSO_WM_TEMPLATE_CATEGORY" val="diagram"/>
  <p:tag name="KSO_WM_TEMPLATE_INDEX" val="2022807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7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75_4*l_h_a*1_1_1"/>
  <p:tag name="KSO_WM_TEMPLATE_CATEGORY" val="diagram"/>
  <p:tag name="KSO_WM_TEMPLATE_INDEX" val="2022807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custom20224285_2*l_h_i*1_2_1"/>
  <p:tag name="KSO_WM_TEMPLATE_CATEGORY" val="custom"/>
  <p:tag name="KSO_WM_TEMPLATE_INDEX" val="20224285"/>
  <p:tag name="KSO_WM_UNIT_LAYERLEVEL" val="1_1_1"/>
  <p:tag name="KSO_WM_TAG_VERSION" val="1.0"/>
  <p:tag name="KSO_WM_BEAUTIFY_FLAG" val="#wm#"/>
  <p:tag name="KSO_WM_UNIT_BLOCK" val="0"/>
  <p:tag name="KSO_WM_UNIT_DEC_AREA_ID" val="c12b5a1655254d159bd887b96984a865"/>
  <p:tag name="KSO_WM_UNIT_IS_LAYOUT_DIAGRAM" val="1"/>
  <p:tag name="KSO_WM_CHIP_GROUPID" val="61a6dfeacf14e69e7f8bd1fd"/>
  <p:tag name="KSO_WM_CHIP_XID" val="61a6dfeacf14e69e7f8bd1fa"/>
  <p:tag name="KSO_WM_CHIP_FILLAREA_FILL_RULE" val="{&quot;fill_align&quot;:&quot;cm&quot;,&quot;fill_mode&quot;:&quot;fix&quot;,&quot;sacle_strategy&quot;:&quot;stretch&quot;}"/>
  <p:tag name="KSO_WM_UNIT_DEC_SUPPORTCHANGEPIC" val="0"/>
  <p:tag name="KSO_WM_UNIT_DEC_CHANGEPICRESERVED" val="0"/>
  <p:tag name="KSO_WM_ASSEMBLE_CHIP_INDEX" val="72c9c14b081a483ebf51ba7cf8ef3436"/>
  <p:tag name="KSO_WM_UNIT_TEXT_FILL_FORE_SCHEMECOLOR_INDEX_BRIGHTNESS" val="0"/>
  <p:tag name="KSO_WM_UNIT_TEXT_FILL_FORE_SCHEMECOLOR_INDEX" val="13"/>
  <p:tag name="KSO_WM_UNIT_TEXT_FILL_TYPE" val="1"/>
  <p:tag name="KSO_WM_UNIT_VALUE" val="1"/>
  <p:tag name="KSO_WM_UNIT_USESOURCEFORMAT_APPLY" val="1"/>
</p:tagLst>
</file>

<file path=ppt/tags/tag8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75_4*l_h_a*1_2_1"/>
  <p:tag name="KSO_WM_TEMPLATE_CATEGORY" val="diagram"/>
  <p:tag name="KSO_WM_TEMPLATE_INDEX" val="2022807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8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75_4*l_h_a*1_3_1"/>
  <p:tag name="KSO_WM_TEMPLATE_CATEGORY" val="diagram"/>
  <p:tag name="KSO_WM_TEMPLATE_INDEX" val="2022807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8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75_4*l_h_a*1_4_1"/>
  <p:tag name="KSO_WM_TEMPLATE_CATEGORY" val="diagram"/>
  <p:tag name="KSO_WM_TEMPLATE_INDEX" val="2022807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1"/>
  <p:tag name="KSO_WM_UNIT_ID" val="diagram20228075_4*l_h_i*1_1_1"/>
  <p:tag name="KSO_WM_TEMPLATE_CATEGORY" val="diagram"/>
  <p:tag name="KSO_WM_TEMPLATE_INDEX" val="202280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75_4*l_h_i*1_1_1"/>
  <p:tag name="KSO_WM_TEMPLATE_CATEGORY" val="diagram"/>
  <p:tag name="KSO_WM_TEMPLATE_INDEX" val="20228075"/>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1"/>
  <p:tag name="KSO_WM_UNIT_ID" val="diagram20228075_4*l_h_i*1_3_1"/>
  <p:tag name="KSO_WM_TEMPLATE_CATEGORY" val="diagram"/>
  <p:tag name="KSO_WM_TEMPLATE_INDEX" val="202280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75_4*l_h_i*1_3_1"/>
  <p:tag name="KSO_WM_TEMPLATE_CATEGORY" val="diagram"/>
  <p:tag name="KSO_WM_TEMPLATE_INDEX" val="20228075"/>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1"/>
  <p:tag name="KSO_WM_UNIT_ID" val="diagram20228075_4*l_h_i*1_2_1"/>
  <p:tag name="KSO_WM_TEMPLATE_CATEGORY" val="diagram"/>
  <p:tag name="KSO_WM_TEMPLATE_INDEX" val="202280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75_4*l_h_i*1_2_1"/>
  <p:tag name="KSO_WM_TEMPLATE_CATEGORY" val="diagram"/>
  <p:tag name="KSO_WM_TEMPLATE_INDEX" val="20228075"/>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1"/>
  <p:tag name="KSO_WM_UNIT_ID" val="diagram20228075_4*l_h_i*1_4_1"/>
  <p:tag name="KSO_WM_TEMPLATE_CATEGORY" val="diagram"/>
  <p:tag name="KSO_WM_TEMPLATE_INDEX" val="202280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custom20224285_2*l_h_i*1_2_1"/>
  <p:tag name="KSO_WM_TEMPLATE_CATEGORY" val="custom"/>
  <p:tag name="KSO_WM_TEMPLATE_INDEX" val="20224285"/>
  <p:tag name="KSO_WM_UNIT_LAYERLEVEL" val="1_1_1"/>
  <p:tag name="KSO_WM_TAG_VERSION" val="1.0"/>
  <p:tag name="KSO_WM_BEAUTIFY_FLAG" val="#wm#"/>
  <p:tag name="KSO_WM_UNIT_BLOCK" val="0"/>
  <p:tag name="KSO_WM_UNIT_DEC_AREA_ID" val="c12b5a1655254d159bd887b96984a865"/>
  <p:tag name="KSO_WM_UNIT_IS_LAYOUT_DIAGRAM" val="1"/>
  <p:tag name="KSO_WM_CHIP_GROUPID" val="61a6dfeacf14e69e7f8bd1fd"/>
  <p:tag name="KSO_WM_CHIP_XID" val="61a6dfeacf14e69e7f8bd1fa"/>
  <p:tag name="KSO_WM_CHIP_FILLAREA_FILL_RULE" val="{&quot;fill_align&quot;:&quot;cm&quot;,&quot;fill_mode&quot;:&quot;fix&quot;,&quot;sacle_strategy&quot;:&quot;stretch&quot;}"/>
  <p:tag name="KSO_WM_UNIT_DEC_SUPPORTCHANGEPIC" val="0"/>
  <p:tag name="KSO_WM_UNIT_DEC_CHANGEPICRESERVED" val="0"/>
  <p:tag name="KSO_WM_ASSEMBLE_CHIP_INDEX" val="72c9c14b081a483ebf51ba7cf8ef3436"/>
  <p:tag name="KSO_WM_UNIT_TEXT_FILL_FORE_SCHEMECOLOR_INDEX_BRIGHTNESS" val="0"/>
  <p:tag name="KSO_WM_UNIT_TEXT_FILL_FORE_SCHEMECOLOR_INDEX" val="13"/>
  <p:tag name="KSO_WM_UNIT_TEXT_FILL_TYPE" val="1"/>
  <p:tag name="KSO_WM_UNIT_VALUE" val="1"/>
  <p:tag name="KSO_WM_UNIT_USESOURCEFORMAT_APPLY"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8075_4*l_h_i*1_4_1"/>
  <p:tag name="KSO_WM_TEMPLATE_CATEGORY" val="diagram"/>
  <p:tag name="KSO_WM_TEMPLATE_INDEX" val="20228075"/>
  <p:tag name="KSO_WM_UNIT_LAYERLEVEL" val="1_1_1"/>
  <p:tag name="KSO_WM_TAG_VERSION" val="1.0"/>
  <p:tag name="KSO_WM_BEAUTIFY_FLAG" val="#wm#"/>
  <p:tag name="KSO_WM_UNIT_TEXT_FILL_FORE_SCHEMECOLOR_INDEX" val="9"/>
  <p:tag name="KSO_WM_UNIT_TEXT_FILL_TYPE" val="1"/>
  <p:tag name="KSO_WM_UNIT_USESOURCEFORMAT_APPLY" val="1"/>
</p:tagLst>
</file>

<file path=ppt/tags/tag91.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92.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08_3*l_h_i*1_1_1"/>
  <p:tag name="KSO_WM_TEMPLATE_CATEGORY" val="diagram"/>
  <p:tag name="KSO_WM_TEMPLATE_INDEX" val="20228008"/>
  <p:tag name="KSO_WM_UNIT_LAYERLEVEL" val="1_1_1"/>
  <p:tag name="KSO_WM_TAG_VERSION" val="1.0"/>
  <p:tag name="KSO_WM_BEAUTIFY_FLAG" val="#wm#"/>
  <p:tag name="KSO_WM_UNIT_USESOURCEFORMAT_APPLY"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08_3*l_h_i*1_2_1"/>
  <p:tag name="KSO_WM_TEMPLATE_CATEGORY" val="diagram"/>
  <p:tag name="KSO_WM_TEMPLATE_INDEX" val="20228008"/>
  <p:tag name="KSO_WM_UNIT_LAYERLEVEL" val="1_1_1"/>
  <p:tag name="KSO_WM_TAG_VERSION" val="1.0"/>
  <p:tag name="KSO_WM_BEAUTIFY_FLAG" val="#wm#"/>
  <p:tag name="KSO_WM_UNIT_USESOURCEFORMAT_APPLY"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08_3*l_h_i*1_3_1"/>
  <p:tag name="KSO_WM_TEMPLATE_CATEGORY" val="diagram"/>
  <p:tag name="KSO_WM_TEMPLATE_INDEX" val="20228008"/>
  <p:tag name="KSO_WM_UNIT_LAYERLEVEL" val="1_1_1"/>
  <p:tag name="KSO_WM_TAG_VERSION" val="1.0"/>
  <p:tag name="KSO_WM_BEAUTIFY_FLAG" val="#wm#"/>
  <p:tag name="KSO_WM_UNIT_USESOURCEFORMAT_APPLY" val="1"/>
</p:tagLst>
</file>

<file path=ppt/tags/tag9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08_3*l_h_a*1_1_1"/>
  <p:tag name="KSO_WM_TEMPLATE_CATEGORY" val="diagram"/>
  <p:tag name="KSO_WM_TEMPLATE_INDEX" val="20228008"/>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9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08_3*l_h_a*1_2_1"/>
  <p:tag name="KSO_WM_TEMPLATE_CATEGORY" val="diagram"/>
  <p:tag name="KSO_WM_TEMPLATE_INDEX" val="20228008"/>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9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08_3*l_h_a*1_3_1"/>
  <p:tag name="KSO_WM_TEMPLATE_CATEGORY" val="diagram"/>
  <p:tag name="KSO_WM_TEMPLATE_INDEX" val="20228008"/>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99.xml><?xml version="1.0" encoding="utf-8"?>
<p:tagLst xmlns:p="http://schemas.openxmlformats.org/presentationml/2006/main">
  <p:tag name="KSO_WM_UNIT_VALUE" val="130*13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08_3*l_h_x*1_1_1"/>
  <p:tag name="KSO_WM_TEMPLATE_CATEGORY" val="diagram"/>
  <p:tag name="KSO_WM_TEMPLATE_INDEX" val="20228008"/>
  <p:tag name="KSO_WM_UNIT_LAYERLEVEL" val="1_1_1"/>
  <p:tag name="KSO_WM_TAG_VERSION" val="1.0"/>
  <p:tag name="KSO_WM_BEAUTIFY_FLAG" val="#wm#"/>
  <p:tag name="KSO_WM_UNIT_USESOURCEFORMAT_APPLY"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黑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3236</Words>
  <Application>WPS 演示</Application>
  <PresentationFormat>宽屏</PresentationFormat>
  <Paragraphs>309</Paragraphs>
  <Slides>29</Slides>
  <Notes>4</Notes>
  <HiddenSlides>0</HiddenSlides>
  <MMClips>0</MMClips>
  <ScaleCrop>false</ScaleCrop>
  <HeadingPairs>
    <vt:vector size="6" baseType="variant">
      <vt:variant>
        <vt:lpstr>已用的字体</vt:lpstr>
      </vt:variant>
      <vt:variant>
        <vt:i4>24</vt:i4>
      </vt:variant>
      <vt:variant>
        <vt:lpstr>主题</vt:lpstr>
      </vt:variant>
      <vt:variant>
        <vt:i4>1</vt:i4>
      </vt:variant>
      <vt:variant>
        <vt:lpstr>幻灯片标题</vt:lpstr>
      </vt:variant>
      <vt:variant>
        <vt:i4>29</vt:i4>
      </vt:variant>
    </vt:vector>
  </HeadingPairs>
  <TitlesOfParts>
    <vt:vector size="54" baseType="lpstr">
      <vt:lpstr>Arial</vt:lpstr>
      <vt:lpstr>宋体</vt:lpstr>
      <vt:lpstr>Wingdings</vt:lpstr>
      <vt:lpstr>Arial</vt:lpstr>
      <vt:lpstr>黑体</vt:lpstr>
      <vt:lpstr>思源黑体旧字形 ExtraLight</vt:lpstr>
      <vt:lpstr>思源黑体旧字形 Light</vt:lpstr>
      <vt:lpstr>思源黑体旧字形 Light</vt:lpstr>
      <vt:lpstr>思源黑体旧字形 Normal</vt:lpstr>
      <vt:lpstr>Times New Roman</vt:lpstr>
      <vt:lpstr>汉仪铁线黑-35简</vt:lpstr>
      <vt:lpstr>微软雅黑</vt:lpstr>
      <vt:lpstr>Microsoft YaHei Regular</vt:lpstr>
      <vt:lpstr>Microsoft YaHei Bold</vt:lpstr>
      <vt:lpstr>汉仪汉黑简</vt:lpstr>
      <vt:lpstr>方正艺黑简体</vt:lpstr>
      <vt:lpstr>Book Antiqua</vt:lpstr>
      <vt:lpstr>Arial Unicode MS</vt:lpstr>
      <vt:lpstr>Calibri</vt:lpstr>
      <vt:lpstr>MiSans</vt:lpstr>
      <vt:lpstr>思源黑体 CN Bold</vt:lpstr>
      <vt:lpstr>MiSans Semibold</vt:lpstr>
      <vt:lpstr>Lucida Sans</vt:lpstr>
      <vt:lpstr>Lucida Sans Unicode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二、管理的职能</vt:lpstr>
      <vt:lpstr>二、管理的职能</vt:lpstr>
      <vt:lpstr>PowerPoint 演示文稿</vt:lpstr>
      <vt:lpstr>PowerPoint 演示文稿</vt:lpstr>
      <vt:lpstr>二、教育管理的特点</vt:lpstr>
      <vt:lpstr>三、学前教育管理的研究对象</vt:lpstr>
      <vt:lpstr>四、研究学前教育管理的现实意义</vt:lpstr>
      <vt:lpstr>PowerPoint 演示文稿</vt:lpstr>
      <vt:lpstr>PowerPoint 演示文稿</vt:lpstr>
      <vt:lpstr>PowerPoint 演示文稿</vt:lpstr>
      <vt:lpstr>最新管理理论阶段</vt:lpstr>
      <vt:lpstr>PowerPoint 演示文稿</vt:lpstr>
      <vt:lpstr>决策管理学派</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Administrator</cp:lastModifiedBy>
  <cp:revision>211</cp:revision>
  <dcterms:created xsi:type="dcterms:W3CDTF">2025-07-30T15:01:00Z</dcterms:created>
  <dcterms:modified xsi:type="dcterms:W3CDTF">2025-08-03T03:02:44Z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2052-12.1.0.21915</vt:lpwstr>
  </property>
  <property fmtid="{D5CDD505-2E9C-101B-9397-08002B2CF9AE}" pid="3" name="ICV">
    <vt:lpwstr>D35D71C26514431D9DB413B1F6131A79_13</vt:lpwstr>
  </property>
  <property fmtid="{D5CDD505-2E9C-101B-9397-08002B2CF9AE}" pid="4" name="KSOTemplateUUID">
    <vt:lpwstr>v1.0_mb_QHfKzYawdZ4GRMiybnlD6w==</vt:lpwstr>
  </property>
</Properties>
</file>