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01.svg" ContentType="image/svg+xml"/>
  <Override PartName="/ppt/media/image103.svg" ContentType="image/svg+xml"/>
  <Override PartName="/ppt/media/image105.svg" ContentType="image/svg+xml"/>
  <Override PartName="/ppt/media/image107.svg" ContentType="image/svg+xml"/>
  <Override PartName="/ppt/media/image109.svg" ContentType="image/svg+xml"/>
  <Override PartName="/ppt/media/image111.svg" ContentType="image/svg+xml"/>
  <Override PartName="/ppt/media/image1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51.svg" ContentType="image/svg+xml"/>
  <Override PartName="/ppt/media/image53.svg" ContentType="image/svg+xml"/>
  <Override PartName="/ppt/media/image55.svg" ContentType="image/svg+xml"/>
  <Override PartName="/ppt/media/image57.svg" ContentType="image/svg+xml"/>
  <Override PartName="/ppt/media/image59.svg" ContentType="image/svg+xml"/>
  <Override PartName="/ppt/media/image61.svg" ContentType="image/svg+xml"/>
  <Override PartName="/ppt/media/image63.svg" ContentType="image/svg+xml"/>
  <Override PartName="/ppt/media/image65.svg" ContentType="image/svg+xml"/>
  <Override PartName="/ppt/media/image67.svg" ContentType="image/svg+xml"/>
  <Override PartName="/ppt/media/image69.svg" ContentType="image/svg+xml"/>
  <Override PartName="/ppt/media/image71.svg" ContentType="image/svg+xml"/>
  <Override PartName="/ppt/media/image73.svg" ContentType="image/svg+xml"/>
  <Override PartName="/ppt/media/image75.svg" ContentType="image/svg+xml"/>
  <Override PartName="/ppt/media/image77.svg" ContentType="image/svg+xml"/>
  <Override PartName="/ppt/media/image79.svg" ContentType="image/svg+xml"/>
  <Override PartName="/ppt/media/image81.svg" ContentType="image/svg+xml"/>
  <Override PartName="/ppt/media/image83.svg" ContentType="image/svg+xml"/>
  <Override PartName="/ppt/media/image85.svg" ContentType="image/svg+xml"/>
  <Override PartName="/ppt/media/image87.svg" ContentType="image/svg+xml"/>
  <Override PartName="/ppt/media/image89.svg" ContentType="image/svg+xml"/>
  <Override PartName="/ppt/media/image91.svg" ContentType="image/svg+xml"/>
  <Override PartName="/ppt/media/image93.svg" ContentType="image/svg+xml"/>
  <Override PartName="/ppt/media/image95.svg" ContentType="image/svg+xml"/>
  <Override PartName="/ppt/media/image97.svg" ContentType="image/svg+xml"/>
  <Override PartName="/ppt/media/image99.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8"/>
  </p:notesMasterIdLst>
  <p:handoutMasterIdLst>
    <p:handoutMasterId r:id="rId49"/>
  </p:handoutMasterIdLst>
  <p:sldIdLst>
    <p:sldId id="435" r:id="rId3"/>
    <p:sldId id="451" r:id="rId4"/>
    <p:sldId id="452" r:id="rId5"/>
    <p:sldId id="453" r:id="rId6"/>
    <p:sldId id="412" r:id="rId7"/>
    <p:sldId id="457" r:id="rId8"/>
    <p:sldId id="454" r:id="rId9"/>
    <p:sldId id="456" r:id="rId10"/>
    <p:sldId id="504" r:id="rId11"/>
    <p:sldId id="459" r:id="rId12"/>
    <p:sldId id="540" r:id="rId13"/>
    <p:sldId id="541" r:id="rId14"/>
    <p:sldId id="542" r:id="rId15"/>
    <p:sldId id="539" r:id="rId16"/>
    <p:sldId id="544" r:id="rId17"/>
    <p:sldId id="505" r:id="rId18"/>
    <p:sldId id="545" r:id="rId19"/>
    <p:sldId id="546" r:id="rId20"/>
    <p:sldId id="548" r:id="rId21"/>
    <p:sldId id="466" r:id="rId22"/>
    <p:sldId id="549" r:id="rId23"/>
    <p:sldId id="550" r:id="rId24"/>
    <p:sldId id="551" r:id="rId25"/>
    <p:sldId id="552" r:id="rId26"/>
    <p:sldId id="557" r:id="rId27"/>
    <p:sldId id="558" r:id="rId28"/>
    <p:sldId id="506" r:id="rId29"/>
    <p:sldId id="499" r:id="rId30"/>
    <p:sldId id="561" r:id="rId31"/>
    <p:sldId id="562" r:id="rId32"/>
    <p:sldId id="462" r:id="rId33"/>
    <p:sldId id="555" r:id="rId34"/>
    <p:sldId id="563" r:id="rId35"/>
    <p:sldId id="566" r:id="rId36"/>
    <p:sldId id="503" r:id="rId37"/>
    <p:sldId id="509" r:id="rId38"/>
    <p:sldId id="567" r:id="rId39"/>
    <p:sldId id="569" r:id="rId40"/>
    <p:sldId id="570" r:id="rId41"/>
    <p:sldId id="560" r:id="rId42"/>
    <p:sldId id="571" r:id="rId43"/>
    <p:sldId id="572" r:id="rId44"/>
    <p:sldId id="537" r:id="rId45"/>
    <p:sldId id="564" r:id="rId46"/>
    <p:sldId id="538" r:id="rId47"/>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9" userDrawn="1">
          <p15:clr>
            <a:srgbClr val="A4A3A4"/>
          </p15:clr>
        </p15:guide>
        <p15:guide id="2" pos="376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8F7FF0"/>
    <a:srgbClr val="5A97A6"/>
    <a:srgbClr val="E8E58C"/>
    <a:srgbClr val="DBCA6C"/>
    <a:srgbClr val="D1D675"/>
    <a:srgbClr val="7BABB8"/>
    <a:srgbClr val="CBFED9"/>
    <a:srgbClr val="BEF3FA"/>
    <a:srgbClr val="F68D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49"/>
        <p:guide pos="376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4" Type="http://schemas.openxmlformats.org/officeDocument/2006/relationships/tags" Target="tags/tag607.xml"/><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3.xml"/><Relationship Id="rId49" Type="http://schemas.openxmlformats.org/officeDocument/2006/relationships/handoutMaster" Target="handoutMasters/handoutMaster1.xml"/><Relationship Id="rId48" Type="http://schemas.openxmlformats.org/officeDocument/2006/relationships/notesMaster" Target="notesMasters/notesMaster1.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35040"/>
          <a:stretch>
            <a:fillRect/>
          </a:stretch>
        </p:blipFill>
        <p:spPr>
          <a:xfrm>
            <a:off x="0" y="3145536"/>
            <a:ext cx="12192000" cy="3712464"/>
          </a:xfrm>
          <a:prstGeom prst="rect">
            <a:avLst/>
          </a:prstGeom>
        </p:spPr>
      </p:pic>
      <p:pic>
        <p:nvPicPr>
          <p:cNvPr id="25" name="图片 24" descr="手绘边框1"/>
          <p:cNvPicPr>
            <a:picLocks noChangeAspect="1"/>
          </p:cNvPicPr>
          <p:nvPr userDrawn="1"/>
        </p:nvPicPr>
        <p:blipFill>
          <a:blip r:embed="rId4"/>
          <a:srcRect l="7375" b="71885"/>
          <a:stretch>
            <a:fillRect/>
          </a:stretch>
        </p:blipFill>
        <p:spPr>
          <a:xfrm>
            <a:off x="6545580" y="0"/>
            <a:ext cx="5646420" cy="1713865"/>
          </a:xfrm>
          <a:prstGeom prst="rect">
            <a:avLst/>
          </a:prstGeom>
        </p:spPr>
      </p:pic>
      <p:pic>
        <p:nvPicPr>
          <p:cNvPr id="8" name="图片 7" descr="手绘边框1"/>
          <p:cNvPicPr>
            <a:picLocks noChangeAspect="1"/>
          </p:cNvPicPr>
          <p:nvPr userDrawn="1"/>
        </p:nvPicPr>
        <p:blipFill>
          <a:blip r:embed="rId4"/>
          <a:srcRect l="-885" t="24729" r="79688" b="42188"/>
          <a:stretch>
            <a:fillRect/>
          </a:stretch>
        </p:blipFill>
        <p:spPr>
          <a:xfrm>
            <a:off x="0" y="91440"/>
            <a:ext cx="1292225" cy="201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图片 33"/>
          <p:cNvPicPr>
            <a:picLocks noChangeAspect="1"/>
          </p:cNvPicPr>
          <p:nvPr userDrawn="1"/>
        </p:nvPicPr>
        <p:blipFill>
          <a:blip r:embed="rId3"/>
          <a:stretch>
            <a:fillRect/>
          </a:stretch>
        </p:blipFill>
        <p:spPr>
          <a:xfrm rot="-6540000" flipH="1">
            <a:off x="-127000" y="4679950"/>
            <a:ext cx="2578100" cy="2044700"/>
          </a:xfrm>
          <a:prstGeom prst="rect">
            <a:avLst/>
          </a:prstGeom>
          <a:noFill/>
          <a:ln w="9525">
            <a:noFill/>
          </a:ln>
        </p:spPr>
      </p:pic>
      <p:pic>
        <p:nvPicPr>
          <p:cNvPr id="4099" name="图片 1"/>
          <p:cNvPicPr>
            <a:picLocks noChangeAspect="1"/>
          </p:cNvPicPr>
          <p:nvPr userDrawn="1"/>
        </p:nvPicPr>
        <p:blipFill>
          <a:blip r:embed="rId4"/>
          <a:stretch>
            <a:fillRect/>
          </a:stretch>
        </p:blipFill>
        <p:spPr>
          <a:xfrm>
            <a:off x="9359900" y="3975100"/>
            <a:ext cx="2613025" cy="3697288"/>
          </a:xfrm>
          <a:prstGeom prst="rect">
            <a:avLst/>
          </a:prstGeom>
          <a:noFill/>
          <a:ln w="9525">
            <a:noFill/>
          </a:ln>
        </p:spPr>
      </p:pic>
      <p:pic>
        <p:nvPicPr>
          <p:cNvPr id="4100" name="图片 25"/>
          <p:cNvPicPr>
            <a:picLocks noChangeAspect="1"/>
          </p:cNvPicPr>
          <p:nvPr userDrawn="1"/>
        </p:nvPicPr>
        <p:blipFill>
          <a:blip r:embed="rId5"/>
          <a:stretch>
            <a:fillRect/>
          </a:stretch>
        </p:blipFill>
        <p:spPr>
          <a:xfrm>
            <a:off x="-300037" y="-266700"/>
            <a:ext cx="2146300" cy="2268538"/>
          </a:xfrm>
          <a:prstGeom prst="rect">
            <a:avLst/>
          </a:prstGeom>
          <a:noFill/>
          <a:ln w="9525">
            <a:noFill/>
          </a:ln>
        </p:spPr>
      </p:pic>
      <p:pic>
        <p:nvPicPr>
          <p:cNvPr id="4101" name="图片 5"/>
          <p:cNvPicPr>
            <a:picLocks noChangeAspect="1"/>
          </p:cNvPicPr>
          <p:nvPr userDrawn="1"/>
        </p:nvPicPr>
        <p:blipFill>
          <a:blip r:embed="rId6"/>
          <a:stretch>
            <a:fillRect/>
          </a:stretch>
        </p:blipFill>
        <p:spPr>
          <a:xfrm>
            <a:off x="10064750" y="269875"/>
            <a:ext cx="1744663" cy="17319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9" name="Rectangle 27"/>
          <p:cNvSpPr>
            <a:spLocks noChangeArrowheads="1"/>
          </p:cNvSpPr>
          <p:nvPr/>
        </p:nvSpPr>
        <p:spPr bwMode="gray">
          <a:xfrm rot="21127602">
            <a:off x="332317" y="273050"/>
            <a:ext cx="5689600" cy="4084638"/>
          </a:xfrm>
          <a:prstGeom prst="rect">
            <a:avLst/>
          </a:prstGeom>
          <a:blipFill dpi="0" rotWithShape="1">
            <a:blip r:embed="rId2"/>
            <a:srcRect/>
            <a:stretch>
              <a:fillRect/>
            </a:stretch>
          </a:blipFill>
          <a:ln w="38100">
            <a:solidFill>
              <a:schemeClr val="bg2"/>
            </a:solidFill>
            <a:miter lim="800000"/>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20" name="Rectangle 36"/>
          <p:cNvSpPr>
            <a:spLocks noChangeArrowheads="1"/>
          </p:cNvSpPr>
          <p:nvPr/>
        </p:nvSpPr>
        <p:spPr bwMode="gray">
          <a:xfrm rot="20388955">
            <a:off x="966087" y="1225863"/>
            <a:ext cx="6502400" cy="4659806"/>
          </a:xfrm>
          <a:prstGeom prst="rect">
            <a:avLst/>
          </a:prstGeom>
          <a:blipFill dpi="0" rotWithShape="1">
            <a:blip r:embed="rId3">
              <a:extLst>
                <a:ext uri="{28A0092B-C50C-407E-A947-70E740481C1C}">
                  <a14:useLocalDpi xmlns:a14="http://schemas.microsoft.com/office/drawing/2010/main" val="0"/>
                </a:ext>
              </a:extLst>
            </a:blip>
            <a:srcRect/>
            <a:stretch>
              <a:fillRect t="-1" b="-4656"/>
            </a:stretch>
          </a:blipFill>
          <a:ln w="57150">
            <a:solidFill>
              <a:schemeClr val="bg2"/>
            </a:solidFill>
            <a:miter lim="800000"/>
          </a:ln>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pic>
        <p:nvPicPr>
          <p:cNvPr id="2054" name="Picture 12" descr="01"/>
          <p:cNvPicPr>
            <a:picLocks noChangeAspect="1"/>
          </p:cNvPicPr>
          <p:nvPr/>
        </p:nvPicPr>
        <p:blipFill>
          <a:blip r:embed="rId4"/>
          <a:srcRect l="15326" b="6250"/>
          <a:stretch>
            <a:fillRect/>
          </a:stretch>
        </p:blipFill>
        <p:spPr>
          <a:xfrm>
            <a:off x="3289300" y="0"/>
            <a:ext cx="2806700" cy="6858000"/>
          </a:xfrm>
          <a:prstGeom prst="rect">
            <a:avLst/>
          </a:prstGeom>
          <a:noFill/>
          <a:ln w="9525">
            <a:noFill/>
          </a:ln>
        </p:spPr>
      </p:pic>
      <p:sp>
        <p:nvSpPr>
          <p:cNvPr id="22" name="Freeform 7"/>
          <p:cNvSpPr/>
          <p:nvPr/>
        </p:nvSpPr>
        <p:spPr bwMode="gray">
          <a:xfrm>
            <a:off x="3860800" y="0"/>
            <a:ext cx="8331200" cy="6858000"/>
          </a:xfrm>
          <a:custGeom>
            <a:avLst/>
            <a:gdLst>
              <a:gd name="T0" fmla="*/ 305 w 3936"/>
              <a:gd name="T1" fmla="*/ 4317 h 4320"/>
              <a:gd name="T2" fmla="*/ 0 w 3936"/>
              <a:gd name="T3" fmla="*/ 0 h 4320"/>
              <a:gd name="T4" fmla="*/ 3936 w 3936"/>
              <a:gd name="T5" fmla="*/ 0 h 4320"/>
              <a:gd name="T6" fmla="*/ 3936 w 3936"/>
              <a:gd name="T7" fmla="*/ 4320 h 4320"/>
              <a:gd name="T8" fmla="*/ 305 w 3936"/>
              <a:gd name="T9" fmla="*/ 4317 h 4320"/>
            </a:gdLst>
            <a:ahLst/>
            <a:cxnLst>
              <a:cxn ang="0">
                <a:pos x="T0" y="T1"/>
              </a:cxn>
              <a:cxn ang="0">
                <a:pos x="T2" y="T3"/>
              </a:cxn>
              <a:cxn ang="0">
                <a:pos x="T4" y="T5"/>
              </a:cxn>
              <a:cxn ang="0">
                <a:pos x="T6" y="T7"/>
              </a:cxn>
              <a:cxn ang="0">
                <a:pos x="T8" y="T9"/>
              </a:cxn>
            </a:cxnLst>
            <a:rect l="0" t="0" r="r" b="b"/>
            <a:pathLst>
              <a:path w="3936" h="4320">
                <a:moveTo>
                  <a:pt x="305" y="4317"/>
                </a:moveTo>
                <a:lnTo>
                  <a:pt x="0" y="0"/>
                </a:lnTo>
                <a:lnTo>
                  <a:pt x="3936" y="0"/>
                </a:lnTo>
                <a:lnTo>
                  <a:pt x="3936" y="4320"/>
                </a:lnTo>
                <a:lnTo>
                  <a:pt x="305" y="4317"/>
                </a:lnTo>
                <a:close/>
              </a:path>
            </a:pathLst>
          </a:custGeom>
          <a:gradFill rotWithShape="1">
            <a:gsLst>
              <a:gs pos="0">
                <a:schemeClr val="folHlink"/>
              </a:gs>
              <a:gs pos="100000">
                <a:schemeClr val="folHlink">
                  <a:gamma/>
                  <a:tint val="73725"/>
                  <a:invGamma/>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2056" name="Picture 29" descr="03"/>
          <p:cNvPicPr>
            <a:picLocks noChangeAspect="1"/>
          </p:cNvPicPr>
          <p:nvPr/>
        </p:nvPicPr>
        <p:blipFill>
          <a:blip r:embed="rId5"/>
          <a:stretch>
            <a:fillRect/>
          </a:stretch>
        </p:blipFill>
        <p:spPr>
          <a:xfrm>
            <a:off x="1926167" y="0"/>
            <a:ext cx="512233" cy="614363"/>
          </a:xfrm>
          <a:prstGeom prst="rect">
            <a:avLst/>
          </a:prstGeom>
          <a:noFill/>
          <a:ln w="9525">
            <a:noFill/>
          </a:ln>
        </p:spPr>
      </p:pic>
      <p:pic>
        <p:nvPicPr>
          <p:cNvPr id="2057" name="Picture 30" descr="04"/>
          <p:cNvPicPr>
            <a:picLocks noChangeAspect="1"/>
          </p:cNvPicPr>
          <p:nvPr/>
        </p:nvPicPr>
        <p:blipFill>
          <a:blip r:embed="rId6"/>
          <a:stretch>
            <a:fillRect/>
          </a:stretch>
        </p:blipFill>
        <p:spPr>
          <a:xfrm>
            <a:off x="2235200" y="1193800"/>
            <a:ext cx="529167" cy="635000"/>
          </a:xfrm>
          <a:prstGeom prst="rect">
            <a:avLst/>
          </a:prstGeom>
          <a:noFill/>
          <a:ln w="9525">
            <a:noFill/>
          </a:ln>
        </p:spPr>
      </p:pic>
      <p:sp>
        <p:nvSpPr>
          <p:cNvPr id="8194" name="Rectangle 2"/>
          <p:cNvSpPr>
            <a:spLocks noGrp="1" noChangeArrowheads="1"/>
          </p:cNvSpPr>
          <p:nvPr>
            <p:ph type="ctrTitle"/>
          </p:nvPr>
        </p:nvSpPr>
        <p:spPr>
          <a:xfrm>
            <a:off x="4064000" y="1295400"/>
            <a:ext cx="7518400" cy="1012825"/>
          </a:xfrm>
        </p:spPr>
        <p:txBody>
          <a:bodyPr/>
          <a:lstStyle>
            <a:lvl1pPr algn="r">
              <a:defRPr sz="5500"/>
            </a:lvl1pPr>
          </a:lstStyle>
          <a:p>
            <a:pPr lvl="0"/>
            <a:r>
              <a:rPr lang="en-US" altLang="zh-CN" noProof="0" smtClean="0"/>
              <a:t>Click to edit Master title style</a:t>
            </a:r>
            <a:endParaRPr lang="en-US" altLang="zh-CN" noProof="0" smtClean="0"/>
          </a:p>
        </p:txBody>
      </p:sp>
      <p:sp>
        <p:nvSpPr>
          <p:cNvPr id="8195" name="Rectangle 3"/>
          <p:cNvSpPr>
            <a:spLocks noGrp="1" noChangeArrowheads="1"/>
          </p:cNvSpPr>
          <p:nvPr>
            <p:ph type="subTitle" idx="1"/>
          </p:nvPr>
        </p:nvSpPr>
        <p:spPr>
          <a:xfrm>
            <a:off x="4978400" y="2514600"/>
            <a:ext cx="6604000" cy="533400"/>
          </a:xfrm>
          <a:effectLst>
            <a:outerShdw dist="17961" dir="2700000" algn="ctr" rotWithShape="0">
              <a:schemeClr val="bg2"/>
            </a:outerShdw>
          </a:effectLst>
        </p:spPr>
        <p:txBody>
          <a:bodyPr/>
          <a:lstStyle>
            <a:lvl1pPr marL="0" indent="0" algn="r">
              <a:buFontTx/>
              <a:buNone/>
              <a:defRPr sz="2000"/>
            </a:lvl1pPr>
          </a:lstStyle>
          <a:p>
            <a:pPr lvl="0"/>
            <a:r>
              <a:rPr lang="en-US" altLang="zh-CN" noProof="0" smtClean="0"/>
              <a:t>Click to edit Master subtitle style</a:t>
            </a:r>
            <a:endParaRPr lang="en-US" altLang="zh-CN" noProof="0" smtClean="0"/>
          </a:p>
        </p:txBody>
      </p:sp>
      <p:sp>
        <p:nvSpPr>
          <p:cNvPr id="25" name="Rectangle 4"/>
          <p:cNvSpPr>
            <a:spLocks noGrp="1" noChangeArrowheads="1"/>
          </p:cNvSpPr>
          <p:nvPr>
            <p:ph type="dt" sz="half" idx="2"/>
          </p:nvPr>
        </p:nvSpPr>
        <p:spPr bwMode="gray">
          <a:xfrm>
            <a:off x="609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6" name="Rectangle 5"/>
          <p:cNvSpPr>
            <a:spLocks noGrp="1" noChangeArrowheads="1"/>
          </p:cNvSpPr>
          <p:nvPr>
            <p:ph type="ftr" sz="quarter" idx="3"/>
          </p:nvPr>
        </p:nvSpPr>
        <p:spPr bwMode="gray">
          <a:xfrm>
            <a:off x="4165600" y="6477000"/>
            <a:ext cx="3860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7" name="Rectangle 6"/>
          <p:cNvSpPr>
            <a:spLocks noGrp="1" noChangeArrowheads="1"/>
          </p:cNvSpPr>
          <p:nvPr>
            <p:ph type="sldNum" sz="quarter" idx="4"/>
          </p:nvPr>
        </p:nvSpPr>
        <p:spPr bwMode="gray">
          <a:xfrm>
            <a:off x="8737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8D4ABD3-B893-4595-9C26-91EE0860D024}"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Tree>
  </p:cSld>
  <p:clrMapOvr>
    <a:masterClrMapping/>
  </p:clrMapOvr>
  <p:transition spd="slow" advTm="3000"/>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7"/>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advTm="300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11.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image" Target="../media/image24.svg"/><Relationship Id="rId6" Type="http://schemas.openxmlformats.org/officeDocument/2006/relationships/image" Target="../media/image23.png"/><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6" Type="http://schemas.openxmlformats.org/officeDocument/2006/relationships/slideLayout" Target="../slideLayouts/slideLayout3.xml"/><Relationship Id="rId25" Type="http://schemas.openxmlformats.org/officeDocument/2006/relationships/tags" Target="../tags/tag42.xml"/><Relationship Id="rId24" Type="http://schemas.openxmlformats.org/officeDocument/2006/relationships/image" Target="../media/image28.svg"/><Relationship Id="rId23" Type="http://schemas.openxmlformats.org/officeDocument/2006/relationships/image" Target="../media/image27.png"/><Relationship Id="rId22" Type="http://schemas.openxmlformats.org/officeDocument/2006/relationships/tags" Target="../tags/tag41.xml"/><Relationship Id="rId21" Type="http://schemas.openxmlformats.org/officeDocument/2006/relationships/tags" Target="../tags/tag40.xml"/><Relationship Id="rId20" Type="http://schemas.openxmlformats.org/officeDocument/2006/relationships/tags" Target="../tags/tag39.xml"/><Relationship Id="rId2" Type="http://schemas.openxmlformats.org/officeDocument/2006/relationships/tags" Target="../tags/tag25.xml"/><Relationship Id="rId19" Type="http://schemas.openxmlformats.org/officeDocument/2006/relationships/tags" Target="../tags/tag38.xml"/><Relationship Id="rId18" Type="http://schemas.openxmlformats.org/officeDocument/2006/relationships/tags" Target="../tags/tag37.xml"/><Relationship Id="rId17" Type="http://schemas.openxmlformats.org/officeDocument/2006/relationships/tags" Target="../tags/tag36.xml"/><Relationship Id="rId16" Type="http://schemas.openxmlformats.org/officeDocument/2006/relationships/tags" Target="../tags/tag35.xml"/><Relationship Id="rId15" Type="http://schemas.openxmlformats.org/officeDocument/2006/relationships/image" Target="../media/image26.svg"/><Relationship Id="rId14" Type="http://schemas.openxmlformats.org/officeDocument/2006/relationships/image" Target="../media/image25.png"/><Relationship Id="rId13" Type="http://schemas.openxmlformats.org/officeDocument/2006/relationships/tags" Target="../tags/tag34.xml"/><Relationship Id="rId12" Type="http://schemas.openxmlformats.org/officeDocument/2006/relationships/tags" Target="../tags/tag33.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tags" Target="../tags/tag2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14.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3" Type="http://schemas.openxmlformats.org/officeDocument/2006/relationships/slideLayout" Target="../slideLayouts/slideLayout3.xml"/><Relationship Id="rId22" Type="http://schemas.openxmlformats.org/officeDocument/2006/relationships/tags" Target="../tags/tag66.xml"/><Relationship Id="rId21" Type="http://schemas.openxmlformats.org/officeDocument/2006/relationships/tags" Target="../tags/tag65.xml"/><Relationship Id="rId20" Type="http://schemas.openxmlformats.org/officeDocument/2006/relationships/tags" Target="../tags/tag64.xml"/><Relationship Id="rId2" Type="http://schemas.openxmlformats.org/officeDocument/2006/relationships/tags" Target="../tags/tag46.xml"/><Relationship Id="rId19" Type="http://schemas.openxmlformats.org/officeDocument/2006/relationships/tags" Target="../tags/tag63.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tags" Target="../tags/tag45.xml"/></Relationships>
</file>

<file path=ppt/slides/_rels/slide15.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3" Type="http://schemas.openxmlformats.org/officeDocument/2006/relationships/slideLayout" Target="../slideLayouts/slideLayout3.xml"/><Relationship Id="rId22" Type="http://schemas.openxmlformats.org/officeDocument/2006/relationships/tags" Target="../tags/tag88.xml"/><Relationship Id="rId21" Type="http://schemas.openxmlformats.org/officeDocument/2006/relationships/tags" Target="../tags/tag87.xml"/><Relationship Id="rId20" Type="http://schemas.openxmlformats.org/officeDocument/2006/relationships/tags" Target="../tags/tag86.xml"/><Relationship Id="rId2" Type="http://schemas.openxmlformats.org/officeDocument/2006/relationships/tags" Target="../tags/tag68.xml"/><Relationship Id="rId19" Type="http://schemas.openxmlformats.org/officeDocument/2006/relationships/tags" Target="../tags/tag85.xml"/><Relationship Id="rId18" Type="http://schemas.openxmlformats.org/officeDocument/2006/relationships/tags" Target="../tags/tag84.xml"/><Relationship Id="rId17" Type="http://schemas.openxmlformats.org/officeDocument/2006/relationships/tags" Target="../tags/tag83.xml"/><Relationship Id="rId16" Type="http://schemas.openxmlformats.org/officeDocument/2006/relationships/tags" Target="../tags/tag82.xml"/><Relationship Id="rId15" Type="http://schemas.openxmlformats.org/officeDocument/2006/relationships/tags" Target="../tags/tag81.xml"/><Relationship Id="rId14" Type="http://schemas.openxmlformats.org/officeDocument/2006/relationships/tags" Target="../tags/tag80.xml"/><Relationship Id="rId13" Type="http://schemas.openxmlformats.org/officeDocument/2006/relationships/tags" Target="../tags/tag79.xml"/><Relationship Id="rId12" Type="http://schemas.openxmlformats.org/officeDocument/2006/relationships/tags" Target="../tags/tag78.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tags" Target="../tags/tag6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0.xml"/></Relationships>
</file>

<file path=ppt/slides/_rels/slide18.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image" Target="../media/image30.svg"/><Relationship Id="rId6" Type="http://schemas.openxmlformats.org/officeDocument/2006/relationships/image" Target="../media/image29.png"/><Relationship Id="rId5" Type="http://schemas.openxmlformats.org/officeDocument/2006/relationships/tags" Target="../tags/tag95.xml"/><Relationship Id="rId42" Type="http://schemas.openxmlformats.org/officeDocument/2006/relationships/slideLayout" Target="../slideLayouts/slideLayout3.xml"/><Relationship Id="rId41" Type="http://schemas.openxmlformats.org/officeDocument/2006/relationships/tags" Target="../tags/tag121.xml"/><Relationship Id="rId40" Type="http://schemas.openxmlformats.org/officeDocument/2006/relationships/image" Target="../media/image32.svg"/><Relationship Id="rId4" Type="http://schemas.openxmlformats.org/officeDocument/2006/relationships/tags" Target="../tags/tag94.xml"/><Relationship Id="rId39" Type="http://schemas.openxmlformats.org/officeDocument/2006/relationships/image" Target="../media/image31.png"/><Relationship Id="rId38" Type="http://schemas.openxmlformats.org/officeDocument/2006/relationships/tags" Target="../tags/tag120.xml"/><Relationship Id="rId37" Type="http://schemas.openxmlformats.org/officeDocument/2006/relationships/tags" Target="../tags/tag119.xml"/><Relationship Id="rId36" Type="http://schemas.openxmlformats.org/officeDocument/2006/relationships/tags" Target="../tags/tag118.xml"/><Relationship Id="rId35" Type="http://schemas.openxmlformats.org/officeDocument/2006/relationships/tags" Target="../tags/tag117.xml"/><Relationship Id="rId34" Type="http://schemas.openxmlformats.org/officeDocument/2006/relationships/tags" Target="../tags/tag116.xml"/><Relationship Id="rId33" Type="http://schemas.openxmlformats.org/officeDocument/2006/relationships/tags" Target="../tags/tag115.xml"/><Relationship Id="rId32" Type="http://schemas.openxmlformats.org/officeDocument/2006/relationships/tags" Target="../tags/tag114.xml"/><Relationship Id="rId31" Type="http://schemas.openxmlformats.org/officeDocument/2006/relationships/image" Target="../media/image26.svg"/><Relationship Id="rId30" Type="http://schemas.openxmlformats.org/officeDocument/2006/relationships/image" Target="../media/image25.png"/><Relationship Id="rId3" Type="http://schemas.openxmlformats.org/officeDocument/2006/relationships/tags" Target="../tags/tag93.xml"/><Relationship Id="rId29" Type="http://schemas.openxmlformats.org/officeDocument/2006/relationships/tags" Target="../tags/tag113.xml"/><Relationship Id="rId28" Type="http://schemas.openxmlformats.org/officeDocument/2006/relationships/tags" Target="../tags/tag112.xml"/><Relationship Id="rId27" Type="http://schemas.openxmlformats.org/officeDocument/2006/relationships/tags" Target="../tags/tag111.xml"/><Relationship Id="rId26" Type="http://schemas.openxmlformats.org/officeDocument/2006/relationships/tags" Target="../tags/tag110.xml"/><Relationship Id="rId25" Type="http://schemas.openxmlformats.org/officeDocument/2006/relationships/tags" Target="../tags/tag109.xml"/><Relationship Id="rId24" Type="http://schemas.openxmlformats.org/officeDocument/2006/relationships/tags" Target="../tags/tag108.xml"/><Relationship Id="rId23" Type="http://schemas.openxmlformats.org/officeDocument/2006/relationships/image" Target="../media/image24.svg"/><Relationship Id="rId22" Type="http://schemas.openxmlformats.org/officeDocument/2006/relationships/image" Target="../media/image23.png"/><Relationship Id="rId21" Type="http://schemas.openxmlformats.org/officeDocument/2006/relationships/tags" Target="../tags/tag107.xml"/><Relationship Id="rId20" Type="http://schemas.openxmlformats.org/officeDocument/2006/relationships/tags" Target="../tags/tag106.xml"/><Relationship Id="rId2" Type="http://schemas.openxmlformats.org/officeDocument/2006/relationships/tags" Target="../tags/tag92.xml"/><Relationship Id="rId19" Type="http://schemas.openxmlformats.org/officeDocument/2006/relationships/tags" Target="../tags/tag105.xml"/><Relationship Id="rId18" Type="http://schemas.openxmlformats.org/officeDocument/2006/relationships/tags" Target="../tags/tag104.xml"/><Relationship Id="rId17" Type="http://schemas.openxmlformats.org/officeDocument/2006/relationships/tags" Target="../tags/tag103.xml"/><Relationship Id="rId16" Type="http://schemas.openxmlformats.org/officeDocument/2006/relationships/image" Target="../media/image28.svg"/><Relationship Id="rId15" Type="http://schemas.openxmlformats.org/officeDocument/2006/relationships/image" Target="../media/image27.png"/><Relationship Id="rId14" Type="http://schemas.openxmlformats.org/officeDocument/2006/relationships/tags" Target="../tags/tag102.xml"/><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tags" Target="../tags/tag9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2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2" Type="http://schemas.openxmlformats.org/officeDocument/2006/relationships/slideLayout" Target="../slideLayouts/slideLayout3.xml"/><Relationship Id="rId31" Type="http://schemas.openxmlformats.org/officeDocument/2006/relationships/tags" Target="../tags/tag144.xml"/><Relationship Id="rId30" Type="http://schemas.openxmlformats.org/officeDocument/2006/relationships/tags" Target="../tags/tag143.xml"/><Relationship Id="rId3" Type="http://schemas.openxmlformats.org/officeDocument/2006/relationships/tags" Target="../tags/tag124.xml"/><Relationship Id="rId29" Type="http://schemas.openxmlformats.org/officeDocument/2006/relationships/image" Target="../media/image41.svg"/><Relationship Id="rId28" Type="http://schemas.openxmlformats.org/officeDocument/2006/relationships/image" Target="../media/image40.png"/><Relationship Id="rId27" Type="http://schemas.openxmlformats.org/officeDocument/2006/relationships/tags" Target="../tags/tag142.xml"/><Relationship Id="rId26" Type="http://schemas.openxmlformats.org/officeDocument/2006/relationships/tags" Target="../tags/tag141.xml"/><Relationship Id="rId25" Type="http://schemas.openxmlformats.org/officeDocument/2006/relationships/tags" Target="../tags/tag140.xml"/><Relationship Id="rId24" Type="http://schemas.openxmlformats.org/officeDocument/2006/relationships/tags" Target="../tags/tag139.xml"/><Relationship Id="rId23" Type="http://schemas.openxmlformats.org/officeDocument/2006/relationships/tags" Target="../tags/tag138.xml"/><Relationship Id="rId22" Type="http://schemas.openxmlformats.org/officeDocument/2006/relationships/tags" Target="../tags/tag137.xml"/><Relationship Id="rId21" Type="http://schemas.openxmlformats.org/officeDocument/2006/relationships/tags" Target="../tags/tag136.xml"/><Relationship Id="rId20" Type="http://schemas.openxmlformats.org/officeDocument/2006/relationships/tags" Target="../tags/tag135.xml"/><Relationship Id="rId2" Type="http://schemas.openxmlformats.org/officeDocument/2006/relationships/image" Target="../media/image33.png"/><Relationship Id="rId19" Type="http://schemas.openxmlformats.org/officeDocument/2006/relationships/image" Target="../media/image39.svg"/><Relationship Id="rId18" Type="http://schemas.openxmlformats.org/officeDocument/2006/relationships/image" Target="../media/image38.png"/><Relationship Id="rId17" Type="http://schemas.openxmlformats.org/officeDocument/2006/relationships/tags" Target="../tags/tag134.xml"/><Relationship Id="rId16" Type="http://schemas.openxmlformats.org/officeDocument/2006/relationships/image" Target="../media/image37.svg"/><Relationship Id="rId15" Type="http://schemas.openxmlformats.org/officeDocument/2006/relationships/image" Target="../media/image36.png"/><Relationship Id="rId14" Type="http://schemas.openxmlformats.org/officeDocument/2006/relationships/tags" Target="../tags/tag133.xml"/><Relationship Id="rId13" Type="http://schemas.openxmlformats.org/officeDocument/2006/relationships/image" Target="../media/image35.svg"/><Relationship Id="rId12" Type="http://schemas.openxmlformats.org/officeDocument/2006/relationships/image" Target="../media/image34.png"/><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tags" Target="../tags/tag123.xml"/></Relationships>
</file>

<file path=ppt/slides/_rels/slide21.xml.rels><?xml version="1.0" encoding="UTF-8" standalone="yes"?>
<Relationships xmlns="http://schemas.openxmlformats.org/package/2006/relationships"><Relationship Id="rId9" Type="http://schemas.openxmlformats.org/officeDocument/2006/relationships/image" Target="../media/image43.svg"/><Relationship Id="rId8" Type="http://schemas.openxmlformats.org/officeDocument/2006/relationships/image" Target="../media/image42.png"/><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3" Type="http://schemas.openxmlformats.org/officeDocument/2006/relationships/slideLayout" Target="../slideLayouts/slideLayout3.xml"/><Relationship Id="rId22" Type="http://schemas.openxmlformats.org/officeDocument/2006/relationships/tags" Target="../tags/tag162.xml"/><Relationship Id="rId21" Type="http://schemas.openxmlformats.org/officeDocument/2006/relationships/tags" Target="../tags/tag161.xml"/><Relationship Id="rId20" Type="http://schemas.openxmlformats.org/officeDocument/2006/relationships/tags" Target="../tags/tag160.xml"/><Relationship Id="rId2" Type="http://schemas.openxmlformats.org/officeDocument/2006/relationships/tags" Target="../tags/tag146.xml"/><Relationship Id="rId19" Type="http://schemas.openxmlformats.org/officeDocument/2006/relationships/image" Target="../media/image45.svg"/><Relationship Id="rId18" Type="http://schemas.openxmlformats.org/officeDocument/2006/relationships/image" Target="../media/image44.png"/><Relationship Id="rId17" Type="http://schemas.openxmlformats.org/officeDocument/2006/relationships/tags" Target="../tags/tag159.xml"/><Relationship Id="rId16" Type="http://schemas.openxmlformats.org/officeDocument/2006/relationships/tags" Target="../tags/tag158.xml"/><Relationship Id="rId15" Type="http://schemas.openxmlformats.org/officeDocument/2006/relationships/tags" Target="../tags/tag157.xml"/><Relationship Id="rId14" Type="http://schemas.openxmlformats.org/officeDocument/2006/relationships/tags" Target="../tags/tag156.xml"/><Relationship Id="rId13" Type="http://schemas.openxmlformats.org/officeDocument/2006/relationships/tags" Target="../tags/tag155.xml"/><Relationship Id="rId12" Type="http://schemas.openxmlformats.org/officeDocument/2006/relationships/tags" Target="../tags/tag154.xml"/><Relationship Id="rId11" Type="http://schemas.openxmlformats.org/officeDocument/2006/relationships/tags" Target="../tags/tag153.xml"/><Relationship Id="rId10" Type="http://schemas.openxmlformats.org/officeDocument/2006/relationships/tags" Target="../tags/tag152.xml"/><Relationship Id="rId1" Type="http://schemas.openxmlformats.org/officeDocument/2006/relationships/tags" Target="../tags/tag145.xml"/></Relationships>
</file>

<file path=ppt/slides/_rels/slide22.xml.rels><?xml version="1.0" encoding="UTF-8" standalone="yes"?>
<Relationships xmlns="http://schemas.openxmlformats.org/package/2006/relationships"><Relationship Id="rId9" Type="http://schemas.openxmlformats.org/officeDocument/2006/relationships/image" Target="../media/image43.svg"/><Relationship Id="rId8" Type="http://schemas.openxmlformats.org/officeDocument/2006/relationships/image" Target="../media/image42.png"/><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3" Type="http://schemas.openxmlformats.org/officeDocument/2006/relationships/slideLayout" Target="../slideLayouts/slideLayout3.xml"/><Relationship Id="rId22" Type="http://schemas.openxmlformats.org/officeDocument/2006/relationships/tags" Target="../tags/tag180.xml"/><Relationship Id="rId21" Type="http://schemas.openxmlformats.org/officeDocument/2006/relationships/tags" Target="../tags/tag179.xml"/><Relationship Id="rId20" Type="http://schemas.openxmlformats.org/officeDocument/2006/relationships/tags" Target="../tags/tag178.xml"/><Relationship Id="rId2" Type="http://schemas.openxmlformats.org/officeDocument/2006/relationships/tags" Target="../tags/tag164.xml"/><Relationship Id="rId19" Type="http://schemas.openxmlformats.org/officeDocument/2006/relationships/image" Target="../media/image45.svg"/><Relationship Id="rId18" Type="http://schemas.openxmlformats.org/officeDocument/2006/relationships/image" Target="../media/image44.png"/><Relationship Id="rId17" Type="http://schemas.openxmlformats.org/officeDocument/2006/relationships/tags" Target="../tags/tag177.xml"/><Relationship Id="rId16" Type="http://schemas.openxmlformats.org/officeDocument/2006/relationships/tags" Target="../tags/tag176.xml"/><Relationship Id="rId15" Type="http://schemas.openxmlformats.org/officeDocument/2006/relationships/tags" Target="../tags/tag175.xml"/><Relationship Id="rId14" Type="http://schemas.openxmlformats.org/officeDocument/2006/relationships/tags" Target="../tags/tag174.xml"/><Relationship Id="rId13" Type="http://schemas.openxmlformats.org/officeDocument/2006/relationships/tags" Target="../tags/tag173.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tags" Target="../tags/tag163.xml"/></Relationships>
</file>

<file path=ppt/slides/_rels/slide23.xml.rels><?xml version="1.0" encoding="UTF-8" standalone="yes"?>
<Relationships xmlns="http://schemas.openxmlformats.org/package/2006/relationships"><Relationship Id="rId9" Type="http://schemas.openxmlformats.org/officeDocument/2006/relationships/image" Target="../media/image43.svg"/><Relationship Id="rId8" Type="http://schemas.openxmlformats.org/officeDocument/2006/relationships/image" Target="../media/image42.png"/><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3" Type="http://schemas.openxmlformats.org/officeDocument/2006/relationships/slideLayout" Target="../slideLayouts/slideLayout3.xml"/><Relationship Id="rId22" Type="http://schemas.openxmlformats.org/officeDocument/2006/relationships/tags" Target="../tags/tag198.xml"/><Relationship Id="rId21" Type="http://schemas.openxmlformats.org/officeDocument/2006/relationships/tags" Target="../tags/tag197.xml"/><Relationship Id="rId20" Type="http://schemas.openxmlformats.org/officeDocument/2006/relationships/tags" Target="../tags/tag196.xml"/><Relationship Id="rId2" Type="http://schemas.openxmlformats.org/officeDocument/2006/relationships/tags" Target="../tags/tag182.xml"/><Relationship Id="rId19" Type="http://schemas.openxmlformats.org/officeDocument/2006/relationships/image" Target="../media/image45.svg"/><Relationship Id="rId18" Type="http://schemas.openxmlformats.org/officeDocument/2006/relationships/image" Target="../media/image44.png"/><Relationship Id="rId17" Type="http://schemas.openxmlformats.org/officeDocument/2006/relationships/tags" Target="../tags/tag195.xml"/><Relationship Id="rId16" Type="http://schemas.openxmlformats.org/officeDocument/2006/relationships/tags" Target="../tags/tag194.xml"/><Relationship Id="rId15" Type="http://schemas.openxmlformats.org/officeDocument/2006/relationships/tags" Target="../tags/tag193.xml"/><Relationship Id="rId14" Type="http://schemas.openxmlformats.org/officeDocument/2006/relationships/tags" Target="../tags/tag192.xml"/><Relationship Id="rId13" Type="http://schemas.openxmlformats.org/officeDocument/2006/relationships/tags" Target="../tags/tag191.xml"/><Relationship Id="rId12" Type="http://schemas.openxmlformats.org/officeDocument/2006/relationships/tags" Target="../tags/tag190.xml"/><Relationship Id="rId11" Type="http://schemas.openxmlformats.org/officeDocument/2006/relationships/tags" Target="../tags/tag189.xml"/><Relationship Id="rId10" Type="http://schemas.openxmlformats.org/officeDocument/2006/relationships/tags" Target="../tags/tag188.xml"/><Relationship Id="rId1" Type="http://schemas.openxmlformats.org/officeDocument/2006/relationships/tags" Target="../tags/tag181.xml"/></Relationships>
</file>

<file path=ppt/slides/_rels/slide24.xml.rels><?xml version="1.0" encoding="UTF-8" standalone="yes"?>
<Relationships xmlns="http://schemas.openxmlformats.org/package/2006/relationships"><Relationship Id="rId9" Type="http://schemas.openxmlformats.org/officeDocument/2006/relationships/tags" Target="../tags/tag205.xml"/><Relationship Id="rId8" Type="http://schemas.openxmlformats.org/officeDocument/2006/relationships/tags" Target="../tags/tag204.xml"/><Relationship Id="rId7" Type="http://schemas.openxmlformats.org/officeDocument/2006/relationships/tags" Target="../tags/tag203.xml"/><Relationship Id="rId6" Type="http://schemas.openxmlformats.org/officeDocument/2006/relationships/image" Target="../media/image47.svg"/><Relationship Id="rId5" Type="http://schemas.openxmlformats.org/officeDocument/2006/relationships/image" Target="../media/image46.png"/><Relationship Id="rId48" Type="http://schemas.openxmlformats.org/officeDocument/2006/relationships/slideLayout" Target="../slideLayouts/slideLayout3.xml"/><Relationship Id="rId47" Type="http://schemas.openxmlformats.org/officeDocument/2006/relationships/tags" Target="../tags/tag235.xml"/><Relationship Id="rId46" Type="http://schemas.openxmlformats.org/officeDocument/2006/relationships/tags" Target="../tags/tag234.xml"/><Relationship Id="rId45" Type="http://schemas.openxmlformats.org/officeDocument/2006/relationships/tags" Target="../tags/tag233.xml"/><Relationship Id="rId44" Type="http://schemas.openxmlformats.org/officeDocument/2006/relationships/tags" Target="../tags/tag232.xml"/><Relationship Id="rId43" Type="http://schemas.openxmlformats.org/officeDocument/2006/relationships/tags" Target="../tags/tag231.xml"/><Relationship Id="rId42" Type="http://schemas.openxmlformats.org/officeDocument/2006/relationships/tags" Target="../tags/tag230.xml"/><Relationship Id="rId41" Type="http://schemas.openxmlformats.org/officeDocument/2006/relationships/tags" Target="../tags/tag229.xml"/><Relationship Id="rId40" Type="http://schemas.openxmlformats.org/officeDocument/2006/relationships/tags" Target="../tags/tag228.xml"/><Relationship Id="rId4" Type="http://schemas.openxmlformats.org/officeDocument/2006/relationships/tags" Target="../tags/tag202.xml"/><Relationship Id="rId39" Type="http://schemas.openxmlformats.org/officeDocument/2006/relationships/tags" Target="../tags/tag227.xml"/><Relationship Id="rId38" Type="http://schemas.openxmlformats.org/officeDocument/2006/relationships/tags" Target="../tags/tag226.xml"/><Relationship Id="rId37" Type="http://schemas.openxmlformats.org/officeDocument/2006/relationships/tags" Target="../tags/tag225.xml"/><Relationship Id="rId36" Type="http://schemas.openxmlformats.org/officeDocument/2006/relationships/image" Target="../media/image55.svg"/><Relationship Id="rId35" Type="http://schemas.openxmlformats.org/officeDocument/2006/relationships/image" Target="../media/image54.png"/><Relationship Id="rId34" Type="http://schemas.openxmlformats.org/officeDocument/2006/relationships/tags" Target="../tags/tag224.xml"/><Relationship Id="rId33" Type="http://schemas.openxmlformats.org/officeDocument/2006/relationships/tags" Target="../tags/tag223.xml"/><Relationship Id="rId32" Type="http://schemas.openxmlformats.org/officeDocument/2006/relationships/tags" Target="../tags/tag222.xml"/><Relationship Id="rId31" Type="http://schemas.openxmlformats.org/officeDocument/2006/relationships/tags" Target="../tags/tag221.xml"/><Relationship Id="rId30" Type="http://schemas.openxmlformats.org/officeDocument/2006/relationships/tags" Target="../tags/tag220.xml"/><Relationship Id="rId3" Type="http://schemas.openxmlformats.org/officeDocument/2006/relationships/tags" Target="../tags/tag201.xml"/><Relationship Id="rId29" Type="http://schemas.openxmlformats.org/officeDocument/2006/relationships/tags" Target="../tags/tag219.xml"/><Relationship Id="rId28" Type="http://schemas.openxmlformats.org/officeDocument/2006/relationships/tags" Target="../tags/tag218.xml"/><Relationship Id="rId27" Type="http://schemas.openxmlformats.org/officeDocument/2006/relationships/image" Target="../media/image53.svg"/><Relationship Id="rId26" Type="http://schemas.openxmlformats.org/officeDocument/2006/relationships/image" Target="../media/image52.png"/><Relationship Id="rId25" Type="http://schemas.openxmlformats.org/officeDocument/2006/relationships/tags" Target="../tags/tag217.xml"/><Relationship Id="rId24" Type="http://schemas.openxmlformats.org/officeDocument/2006/relationships/tags" Target="../tags/tag216.xml"/><Relationship Id="rId23" Type="http://schemas.openxmlformats.org/officeDocument/2006/relationships/tags" Target="../tags/tag215.xml"/><Relationship Id="rId22" Type="http://schemas.openxmlformats.org/officeDocument/2006/relationships/tags" Target="../tags/tag214.xml"/><Relationship Id="rId21" Type="http://schemas.openxmlformats.org/officeDocument/2006/relationships/tags" Target="../tags/tag213.xml"/><Relationship Id="rId20" Type="http://schemas.openxmlformats.org/officeDocument/2006/relationships/image" Target="../media/image51.svg"/><Relationship Id="rId2" Type="http://schemas.openxmlformats.org/officeDocument/2006/relationships/tags" Target="../tags/tag200.xml"/><Relationship Id="rId19" Type="http://schemas.openxmlformats.org/officeDocument/2006/relationships/image" Target="../media/image50.png"/><Relationship Id="rId18" Type="http://schemas.openxmlformats.org/officeDocument/2006/relationships/tags" Target="../tags/tag212.xml"/><Relationship Id="rId17" Type="http://schemas.openxmlformats.org/officeDocument/2006/relationships/tags" Target="../tags/tag211.xml"/><Relationship Id="rId16" Type="http://schemas.openxmlformats.org/officeDocument/2006/relationships/tags" Target="../tags/tag210.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image" Target="../media/image49.svg"/><Relationship Id="rId12" Type="http://schemas.openxmlformats.org/officeDocument/2006/relationships/image" Target="../media/image48.png"/><Relationship Id="rId11" Type="http://schemas.openxmlformats.org/officeDocument/2006/relationships/tags" Target="../tags/tag207.xml"/><Relationship Id="rId10" Type="http://schemas.openxmlformats.org/officeDocument/2006/relationships/tags" Target="../tags/tag206.xml"/><Relationship Id="rId1" Type="http://schemas.openxmlformats.org/officeDocument/2006/relationships/tags" Target="../tags/tag199.xml"/></Relationships>
</file>

<file path=ppt/slides/_rels/slide25.xml.rels><?xml version="1.0" encoding="UTF-8" standalone="yes"?>
<Relationships xmlns="http://schemas.openxmlformats.org/package/2006/relationships"><Relationship Id="rId9" Type="http://schemas.openxmlformats.org/officeDocument/2006/relationships/image" Target="../media/image43.svg"/><Relationship Id="rId8" Type="http://schemas.openxmlformats.org/officeDocument/2006/relationships/image" Target="../media/image42.png"/><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9" Type="http://schemas.openxmlformats.org/officeDocument/2006/relationships/slideLayout" Target="../slideLayouts/slideLayout3.xml"/><Relationship Id="rId38" Type="http://schemas.openxmlformats.org/officeDocument/2006/relationships/tags" Target="../tags/tag269.xml"/><Relationship Id="rId37" Type="http://schemas.openxmlformats.org/officeDocument/2006/relationships/tags" Target="../tags/tag268.xml"/><Relationship Id="rId36" Type="http://schemas.openxmlformats.org/officeDocument/2006/relationships/tags" Target="../tags/tag267.xml"/><Relationship Id="rId35" Type="http://schemas.openxmlformats.org/officeDocument/2006/relationships/tags" Target="../tags/tag266.xml"/><Relationship Id="rId34" Type="http://schemas.openxmlformats.org/officeDocument/2006/relationships/tags" Target="../tags/tag265.xml"/><Relationship Id="rId33" Type="http://schemas.openxmlformats.org/officeDocument/2006/relationships/tags" Target="../tags/tag264.xml"/><Relationship Id="rId32" Type="http://schemas.openxmlformats.org/officeDocument/2006/relationships/tags" Target="../tags/tag263.xml"/><Relationship Id="rId31" Type="http://schemas.openxmlformats.org/officeDocument/2006/relationships/tags" Target="../tags/tag262.xml"/><Relationship Id="rId30" Type="http://schemas.openxmlformats.org/officeDocument/2006/relationships/tags" Target="../tags/tag261.xml"/><Relationship Id="rId3" Type="http://schemas.openxmlformats.org/officeDocument/2006/relationships/tags" Target="../tags/tag238.xml"/><Relationship Id="rId29" Type="http://schemas.openxmlformats.org/officeDocument/2006/relationships/tags" Target="../tags/tag260.xml"/><Relationship Id="rId28" Type="http://schemas.openxmlformats.org/officeDocument/2006/relationships/tags" Target="../tags/tag259.xml"/><Relationship Id="rId27" Type="http://schemas.openxmlformats.org/officeDocument/2006/relationships/tags" Target="../tags/tag258.xml"/><Relationship Id="rId26" Type="http://schemas.openxmlformats.org/officeDocument/2006/relationships/tags" Target="../tags/tag257.xml"/><Relationship Id="rId25" Type="http://schemas.openxmlformats.org/officeDocument/2006/relationships/tags" Target="../tags/tag256.xml"/><Relationship Id="rId24" Type="http://schemas.openxmlformats.org/officeDocument/2006/relationships/tags" Target="../tags/tag255.xml"/><Relationship Id="rId23" Type="http://schemas.openxmlformats.org/officeDocument/2006/relationships/tags" Target="../tags/tag254.xml"/><Relationship Id="rId22" Type="http://schemas.openxmlformats.org/officeDocument/2006/relationships/tags" Target="../tags/tag253.xml"/><Relationship Id="rId21" Type="http://schemas.openxmlformats.org/officeDocument/2006/relationships/tags" Target="../tags/tag252.xml"/><Relationship Id="rId20" Type="http://schemas.openxmlformats.org/officeDocument/2006/relationships/tags" Target="../tags/tag251.xml"/><Relationship Id="rId2" Type="http://schemas.openxmlformats.org/officeDocument/2006/relationships/tags" Target="../tags/tag237.xml"/><Relationship Id="rId19" Type="http://schemas.openxmlformats.org/officeDocument/2006/relationships/image" Target="../media/image45.svg"/><Relationship Id="rId18" Type="http://schemas.openxmlformats.org/officeDocument/2006/relationships/image" Target="../media/image44.png"/><Relationship Id="rId17" Type="http://schemas.openxmlformats.org/officeDocument/2006/relationships/tags" Target="../tags/tag250.xml"/><Relationship Id="rId16" Type="http://schemas.openxmlformats.org/officeDocument/2006/relationships/tags" Target="../tags/tag249.xml"/><Relationship Id="rId15" Type="http://schemas.openxmlformats.org/officeDocument/2006/relationships/tags" Target="../tags/tag248.xml"/><Relationship Id="rId14" Type="http://schemas.openxmlformats.org/officeDocument/2006/relationships/tags" Target="../tags/tag247.xml"/><Relationship Id="rId13" Type="http://schemas.openxmlformats.org/officeDocument/2006/relationships/tags" Target="../tags/tag246.xml"/><Relationship Id="rId12" Type="http://schemas.openxmlformats.org/officeDocument/2006/relationships/tags" Target="../tags/tag245.xml"/><Relationship Id="rId11" Type="http://schemas.openxmlformats.org/officeDocument/2006/relationships/tags" Target="../tags/tag244.xml"/><Relationship Id="rId10" Type="http://schemas.openxmlformats.org/officeDocument/2006/relationships/tags" Target="../tags/tag243.xml"/><Relationship Id="rId1" Type="http://schemas.openxmlformats.org/officeDocument/2006/relationships/tags" Target="../tags/tag236.xml"/></Relationships>
</file>

<file path=ppt/slides/_rels/slide26.xml.rels><?xml version="1.0" encoding="UTF-8" standalone="yes"?>
<Relationships xmlns="http://schemas.openxmlformats.org/package/2006/relationships"><Relationship Id="rId9" Type="http://schemas.openxmlformats.org/officeDocument/2006/relationships/image" Target="../media/image43.svg"/><Relationship Id="rId8" Type="http://schemas.openxmlformats.org/officeDocument/2006/relationships/image" Target="../media/image42.png"/><Relationship Id="rId7" Type="http://schemas.openxmlformats.org/officeDocument/2006/relationships/tags" Target="../tags/tag276.xml"/><Relationship Id="rId6" Type="http://schemas.openxmlformats.org/officeDocument/2006/relationships/tags" Target="../tags/tag275.xml"/><Relationship Id="rId5" Type="http://schemas.openxmlformats.org/officeDocument/2006/relationships/tags" Target="../tags/tag274.xml"/><Relationship Id="rId4" Type="http://schemas.openxmlformats.org/officeDocument/2006/relationships/tags" Target="../tags/tag273.xml"/><Relationship Id="rId3" Type="http://schemas.openxmlformats.org/officeDocument/2006/relationships/tags" Target="../tags/tag272.xml"/><Relationship Id="rId2" Type="http://schemas.openxmlformats.org/officeDocument/2006/relationships/tags" Target="../tags/tag271.xml"/><Relationship Id="rId13" Type="http://schemas.openxmlformats.org/officeDocument/2006/relationships/slideLayout" Target="../slideLayouts/slideLayout3.xml"/><Relationship Id="rId12" Type="http://schemas.openxmlformats.org/officeDocument/2006/relationships/tags" Target="../tags/tag279.xml"/><Relationship Id="rId11" Type="http://schemas.openxmlformats.org/officeDocument/2006/relationships/tags" Target="../tags/tag278.xml"/><Relationship Id="rId10" Type="http://schemas.openxmlformats.org/officeDocument/2006/relationships/tags" Target="../tags/tag277.xml"/><Relationship Id="rId1" Type="http://schemas.openxmlformats.org/officeDocument/2006/relationships/tags" Target="../tags/tag270.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8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81.xml"/></Relationships>
</file>

<file path=ppt/slides/_rels/slide29.xml.rels><?xml version="1.0" encoding="UTF-8" standalone="yes"?>
<Relationships xmlns="http://schemas.openxmlformats.org/package/2006/relationships"><Relationship Id="rId9" Type="http://schemas.openxmlformats.org/officeDocument/2006/relationships/image" Target="../media/image43.svg"/><Relationship Id="rId8" Type="http://schemas.openxmlformats.org/officeDocument/2006/relationships/image" Target="../media/image42.png"/><Relationship Id="rId7" Type="http://schemas.openxmlformats.org/officeDocument/2006/relationships/tags" Target="../tags/tag288.xml"/><Relationship Id="rId6" Type="http://schemas.openxmlformats.org/officeDocument/2006/relationships/tags" Target="../tags/tag287.xml"/><Relationship Id="rId5" Type="http://schemas.openxmlformats.org/officeDocument/2006/relationships/tags" Target="../tags/tag286.xml"/><Relationship Id="rId4" Type="http://schemas.openxmlformats.org/officeDocument/2006/relationships/tags" Target="../tags/tag285.xml"/><Relationship Id="rId39" Type="http://schemas.openxmlformats.org/officeDocument/2006/relationships/slideLayout" Target="../slideLayouts/slideLayout3.xml"/><Relationship Id="rId38" Type="http://schemas.openxmlformats.org/officeDocument/2006/relationships/tags" Target="../tags/tag315.xml"/><Relationship Id="rId37" Type="http://schemas.openxmlformats.org/officeDocument/2006/relationships/tags" Target="../tags/tag314.xml"/><Relationship Id="rId36" Type="http://schemas.openxmlformats.org/officeDocument/2006/relationships/tags" Target="../tags/tag313.xml"/><Relationship Id="rId35" Type="http://schemas.openxmlformats.org/officeDocument/2006/relationships/tags" Target="../tags/tag312.xml"/><Relationship Id="rId34" Type="http://schemas.openxmlformats.org/officeDocument/2006/relationships/tags" Target="../tags/tag311.xml"/><Relationship Id="rId33" Type="http://schemas.openxmlformats.org/officeDocument/2006/relationships/tags" Target="../tags/tag310.xml"/><Relationship Id="rId32" Type="http://schemas.openxmlformats.org/officeDocument/2006/relationships/tags" Target="../tags/tag309.xml"/><Relationship Id="rId31" Type="http://schemas.openxmlformats.org/officeDocument/2006/relationships/tags" Target="../tags/tag308.xml"/><Relationship Id="rId30" Type="http://schemas.openxmlformats.org/officeDocument/2006/relationships/tags" Target="../tags/tag307.xml"/><Relationship Id="rId3" Type="http://schemas.openxmlformats.org/officeDocument/2006/relationships/tags" Target="../tags/tag284.xml"/><Relationship Id="rId29" Type="http://schemas.openxmlformats.org/officeDocument/2006/relationships/tags" Target="../tags/tag306.xml"/><Relationship Id="rId28" Type="http://schemas.openxmlformats.org/officeDocument/2006/relationships/tags" Target="../tags/tag305.xml"/><Relationship Id="rId27" Type="http://schemas.openxmlformats.org/officeDocument/2006/relationships/tags" Target="../tags/tag304.xml"/><Relationship Id="rId26" Type="http://schemas.openxmlformats.org/officeDocument/2006/relationships/tags" Target="../tags/tag303.xml"/><Relationship Id="rId25" Type="http://schemas.openxmlformats.org/officeDocument/2006/relationships/tags" Target="../tags/tag302.xml"/><Relationship Id="rId24" Type="http://schemas.openxmlformats.org/officeDocument/2006/relationships/tags" Target="../tags/tag301.xml"/><Relationship Id="rId23" Type="http://schemas.openxmlformats.org/officeDocument/2006/relationships/tags" Target="../tags/tag300.xml"/><Relationship Id="rId22" Type="http://schemas.openxmlformats.org/officeDocument/2006/relationships/tags" Target="../tags/tag299.xml"/><Relationship Id="rId21" Type="http://schemas.openxmlformats.org/officeDocument/2006/relationships/tags" Target="../tags/tag298.xml"/><Relationship Id="rId20" Type="http://schemas.openxmlformats.org/officeDocument/2006/relationships/tags" Target="../tags/tag297.xml"/><Relationship Id="rId2" Type="http://schemas.openxmlformats.org/officeDocument/2006/relationships/tags" Target="../tags/tag283.xml"/><Relationship Id="rId19" Type="http://schemas.openxmlformats.org/officeDocument/2006/relationships/image" Target="../media/image45.svg"/><Relationship Id="rId18" Type="http://schemas.openxmlformats.org/officeDocument/2006/relationships/image" Target="../media/image44.png"/><Relationship Id="rId17" Type="http://schemas.openxmlformats.org/officeDocument/2006/relationships/tags" Target="../tags/tag296.xml"/><Relationship Id="rId16" Type="http://schemas.openxmlformats.org/officeDocument/2006/relationships/tags" Target="../tags/tag295.xml"/><Relationship Id="rId15" Type="http://schemas.openxmlformats.org/officeDocument/2006/relationships/tags" Target="../tags/tag294.xml"/><Relationship Id="rId14" Type="http://schemas.openxmlformats.org/officeDocument/2006/relationships/tags" Target="../tags/tag293.xml"/><Relationship Id="rId13" Type="http://schemas.openxmlformats.org/officeDocument/2006/relationships/tags" Target="../tags/tag292.xml"/><Relationship Id="rId12" Type="http://schemas.openxmlformats.org/officeDocument/2006/relationships/tags" Target="../tags/tag291.xml"/><Relationship Id="rId11" Type="http://schemas.openxmlformats.org/officeDocument/2006/relationships/tags" Target="../tags/tag290.xml"/><Relationship Id="rId10" Type="http://schemas.openxmlformats.org/officeDocument/2006/relationships/tags" Target="../tags/tag289.xml"/><Relationship Id="rId1" Type="http://schemas.openxmlformats.org/officeDocument/2006/relationships/tags" Target="../tags/tag28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16.xml"/></Relationships>
</file>

<file path=ppt/slides/_rels/slide31.xml.rels><?xml version="1.0" encoding="UTF-8" standalone="yes"?>
<Relationships xmlns="http://schemas.openxmlformats.org/package/2006/relationships"><Relationship Id="rId9" Type="http://schemas.openxmlformats.org/officeDocument/2006/relationships/tags" Target="../tags/tag325.xml"/><Relationship Id="rId8" Type="http://schemas.openxmlformats.org/officeDocument/2006/relationships/tags" Target="../tags/tag324.xml"/><Relationship Id="rId7" Type="http://schemas.openxmlformats.org/officeDocument/2006/relationships/tags" Target="../tags/tag323.xml"/><Relationship Id="rId6" Type="http://schemas.openxmlformats.org/officeDocument/2006/relationships/tags" Target="../tags/tag322.xml"/><Relationship Id="rId5" Type="http://schemas.openxmlformats.org/officeDocument/2006/relationships/tags" Target="../tags/tag321.xml"/><Relationship Id="rId4" Type="http://schemas.openxmlformats.org/officeDocument/2006/relationships/tags" Target="../tags/tag320.xml"/><Relationship Id="rId3" Type="http://schemas.openxmlformats.org/officeDocument/2006/relationships/tags" Target="../tags/tag319.xml"/><Relationship Id="rId27" Type="http://schemas.openxmlformats.org/officeDocument/2006/relationships/slideLayout" Target="../slideLayouts/slideLayout3.xml"/><Relationship Id="rId26" Type="http://schemas.openxmlformats.org/officeDocument/2006/relationships/tags" Target="../tags/tag342.xml"/><Relationship Id="rId25" Type="http://schemas.openxmlformats.org/officeDocument/2006/relationships/tags" Target="../tags/tag341.xml"/><Relationship Id="rId24" Type="http://schemas.openxmlformats.org/officeDocument/2006/relationships/tags" Target="../tags/tag340.xml"/><Relationship Id="rId23" Type="http://schemas.openxmlformats.org/officeDocument/2006/relationships/tags" Target="../tags/tag339.xml"/><Relationship Id="rId22" Type="http://schemas.openxmlformats.org/officeDocument/2006/relationships/tags" Target="../tags/tag338.xml"/><Relationship Id="rId21" Type="http://schemas.openxmlformats.org/officeDocument/2006/relationships/tags" Target="../tags/tag337.xml"/><Relationship Id="rId20" Type="http://schemas.openxmlformats.org/officeDocument/2006/relationships/tags" Target="../tags/tag336.xml"/><Relationship Id="rId2" Type="http://schemas.openxmlformats.org/officeDocument/2006/relationships/tags" Target="../tags/tag318.xml"/><Relationship Id="rId19" Type="http://schemas.openxmlformats.org/officeDocument/2006/relationships/tags" Target="../tags/tag335.xml"/><Relationship Id="rId18" Type="http://schemas.openxmlformats.org/officeDocument/2006/relationships/tags" Target="../tags/tag334.xml"/><Relationship Id="rId17" Type="http://schemas.openxmlformats.org/officeDocument/2006/relationships/tags" Target="../tags/tag333.xml"/><Relationship Id="rId16" Type="http://schemas.openxmlformats.org/officeDocument/2006/relationships/tags" Target="../tags/tag332.xml"/><Relationship Id="rId15" Type="http://schemas.openxmlformats.org/officeDocument/2006/relationships/tags" Target="../tags/tag331.xml"/><Relationship Id="rId14" Type="http://schemas.openxmlformats.org/officeDocument/2006/relationships/tags" Target="../tags/tag330.xml"/><Relationship Id="rId13" Type="http://schemas.openxmlformats.org/officeDocument/2006/relationships/tags" Target="../tags/tag329.xml"/><Relationship Id="rId12" Type="http://schemas.openxmlformats.org/officeDocument/2006/relationships/tags" Target="../tags/tag328.xml"/><Relationship Id="rId11" Type="http://schemas.openxmlformats.org/officeDocument/2006/relationships/tags" Target="../tags/tag327.xml"/><Relationship Id="rId10" Type="http://schemas.openxmlformats.org/officeDocument/2006/relationships/tags" Target="../tags/tag326.xml"/><Relationship Id="rId1" Type="http://schemas.openxmlformats.org/officeDocument/2006/relationships/tags" Target="../tags/tag317.xml"/></Relationships>
</file>

<file path=ppt/slides/_rels/slide32.xml.rels><?xml version="1.0" encoding="UTF-8" standalone="yes"?>
<Relationships xmlns="http://schemas.openxmlformats.org/package/2006/relationships"><Relationship Id="rId9" Type="http://schemas.openxmlformats.org/officeDocument/2006/relationships/image" Target="../media/image46.png"/><Relationship Id="rId8" Type="http://schemas.openxmlformats.org/officeDocument/2006/relationships/tags" Target="../tags/tag350.xml"/><Relationship Id="rId7" Type="http://schemas.openxmlformats.org/officeDocument/2006/relationships/tags" Target="../tags/tag349.xml"/><Relationship Id="rId6" Type="http://schemas.openxmlformats.org/officeDocument/2006/relationships/tags" Target="../tags/tag348.xml"/><Relationship Id="rId5" Type="http://schemas.openxmlformats.org/officeDocument/2006/relationships/tags" Target="../tags/tag347.xml"/><Relationship Id="rId4" Type="http://schemas.openxmlformats.org/officeDocument/2006/relationships/tags" Target="../tags/tag346.xml"/><Relationship Id="rId30" Type="http://schemas.openxmlformats.org/officeDocument/2006/relationships/slideLayout" Target="../slideLayouts/slideLayout3.xml"/><Relationship Id="rId3" Type="http://schemas.openxmlformats.org/officeDocument/2006/relationships/tags" Target="../tags/tag345.xml"/><Relationship Id="rId29" Type="http://schemas.openxmlformats.org/officeDocument/2006/relationships/tags" Target="../tags/tag365.xml"/><Relationship Id="rId28" Type="http://schemas.openxmlformats.org/officeDocument/2006/relationships/tags" Target="../tags/tag364.xml"/><Relationship Id="rId27" Type="http://schemas.openxmlformats.org/officeDocument/2006/relationships/tags" Target="../tags/tag363.xml"/><Relationship Id="rId26" Type="http://schemas.openxmlformats.org/officeDocument/2006/relationships/tags" Target="../tags/tag362.xml"/><Relationship Id="rId25" Type="http://schemas.openxmlformats.org/officeDocument/2006/relationships/tags" Target="../tags/tag361.xml"/><Relationship Id="rId24" Type="http://schemas.openxmlformats.org/officeDocument/2006/relationships/tags" Target="../tags/tag360.xml"/><Relationship Id="rId23" Type="http://schemas.openxmlformats.org/officeDocument/2006/relationships/tags" Target="../tags/tag359.xml"/><Relationship Id="rId22" Type="http://schemas.openxmlformats.org/officeDocument/2006/relationships/tags" Target="../tags/tag358.xml"/><Relationship Id="rId21" Type="http://schemas.openxmlformats.org/officeDocument/2006/relationships/tags" Target="../tags/tag357.xml"/><Relationship Id="rId20" Type="http://schemas.openxmlformats.org/officeDocument/2006/relationships/tags" Target="../tags/tag356.xml"/><Relationship Id="rId2" Type="http://schemas.openxmlformats.org/officeDocument/2006/relationships/tags" Target="../tags/tag344.xml"/><Relationship Id="rId19" Type="http://schemas.openxmlformats.org/officeDocument/2006/relationships/tags" Target="../tags/tag355.xml"/><Relationship Id="rId18" Type="http://schemas.openxmlformats.org/officeDocument/2006/relationships/tags" Target="../tags/tag354.xml"/><Relationship Id="rId17" Type="http://schemas.openxmlformats.org/officeDocument/2006/relationships/tags" Target="../tags/tag353.xml"/><Relationship Id="rId16" Type="http://schemas.openxmlformats.org/officeDocument/2006/relationships/image" Target="../media/image51.svg"/><Relationship Id="rId15" Type="http://schemas.openxmlformats.org/officeDocument/2006/relationships/image" Target="../media/image50.png"/><Relationship Id="rId14" Type="http://schemas.openxmlformats.org/officeDocument/2006/relationships/tags" Target="../tags/tag352.xml"/><Relationship Id="rId13" Type="http://schemas.openxmlformats.org/officeDocument/2006/relationships/image" Target="../media/image49.svg"/><Relationship Id="rId12" Type="http://schemas.openxmlformats.org/officeDocument/2006/relationships/image" Target="../media/image48.png"/><Relationship Id="rId11" Type="http://schemas.openxmlformats.org/officeDocument/2006/relationships/tags" Target="../tags/tag351.xml"/><Relationship Id="rId10" Type="http://schemas.openxmlformats.org/officeDocument/2006/relationships/image" Target="../media/image47.svg"/><Relationship Id="rId1" Type="http://schemas.openxmlformats.org/officeDocument/2006/relationships/tags" Target="../tags/tag343.xml"/></Relationships>
</file>

<file path=ppt/slides/_rels/slide33.xml.rels><?xml version="1.0" encoding="UTF-8" standalone="yes"?>
<Relationships xmlns="http://schemas.openxmlformats.org/package/2006/relationships"><Relationship Id="rId9" Type="http://schemas.openxmlformats.org/officeDocument/2006/relationships/tags" Target="../tags/tag374.xml"/><Relationship Id="rId8" Type="http://schemas.openxmlformats.org/officeDocument/2006/relationships/tags" Target="../tags/tag373.xml"/><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tags" Target="../tags/tag370.xml"/><Relationship Id="rId4" Type="http://schemas.openxmlformats.org/officeDocument/2006/relationships/tags" Target="../tags/tag369.xml"/><Relationship Id="rId3" Type="http://schemas.openxmlformats.org/officeDocument/2006/relationships/tags" Target="../tags/tag368.xml"/><Relationship Id="rId2" Type="http://schemas.openxmlformats.org/officeDocument/2006/relationships/tags" Target="../tags/tag367.xml"/><Relationship Id="rId16" Type="http://schemas.openxmlformats.org/officeDocument/2006/relationships/slideLayout" Target="../slideLayouts/slideLayout3.xml"/><Relationship Id="rId15" Type="http://schemas.openxmlformats.org/officeDocument/2006/relationships/tags" Target="../tags/tag380.xml"/><Relationship Id="rId14" Type="http://schemas.openxmlformats.org/officeDocument/2006/relationships/tags" Target="../tags/tag379.xml"/><Relationship Id="rId13" Type="http://schemas.openxmlformats.org/officeDocument/2006/relationships/tags" Target="../tags/tag378.xml"/><Relationship Id="rId12" Type="http://schemas.openxmlformats.org/officeDocument/2006/relationships/tags" Target="../tags/tag377.xml"/><Relationship Id="rId11" Type="http://schemas.openxmlformats.org/officeDocument/2006/relationships/tags" Target="../tags/tag376.xml"/><Relationship Id="rId10" Type="http://schemas.openxmlformats.org/officeDocument/2006/relationships/tags" Target="../tags/tag375.xml"/><Relationship Id="rId1" Type="http://schemas.openxmlformats.org/officeDocument/2006/relationships/tags" Target="../tags/tag366.xml"/></Relationships>
</file>

<file path=ppt/slides/_rels/slide34.xml.rels><?xml version="1.0" encoding="UTF-8" standalone="yes"?>
<Relationships xmlns="http://schemas.openxmlformats.org/package/2006/relationships"><Relationship Id="rId9" Type="http://schemas.openxmlformats.org/officeDocument/2006/relationships/image" Target="../media/image43.svg"/><Relationship Id="rId8" Type="http://schemas.openxmlformats.org/officeDocument/2006/relationships/image" Target="../media/image42.png"/><Relationship Id="rId7" Type="http://schemas.openxmlformats.org/officeDocument/2006/relationships/tags" Target="../tags/tag387.xml"/><Relationship Id="rId6" Type="http://schemas.openxmlformats.org/officeDocument/2006/relationships/tags" Target="../tags/tag386.xml"/><Relationship Id="rId5" Type="http://schemas.openxmlformats.org/officeDocument/2006/relationships/tags" Target="../tags/tag385.xml"/><Relationship Id="rId4" Type="http://schemas.openxmlformats.org/officeDocument/2006/relationships/tags" Target="../tags/tag384.xml"/><Relationship Id="rId39" Type="http://schemas.openxmlformats.org/officeDocument/2006/relationships/slideLayout" Target="../slideLayouts/slideLayout3.xml"/><Relationship Id="rId38" Type="http://schemas.openxmlformats.org/officeDocument/2006/relationships/tags" Target="../tags/tag414.xml"/><Relationship Id="rId37" Type="http://schemas.openxmlformats.org/officeDocument/2006/relationships/tags" Target="../tags/tag413.xml"/><Relationship Id="rId36" Type="http://schemas.openxmlformats.org/officeDocument/2006/relationships/tags" Target="../tags/tag412.xml"/><Relationship Id="rId35" Type="http://schemas.openxmlformats.org/officeDocument/2006/relationships/tags" Target="../tags/tag411.xml"/><Relationship Id="rId34" Type="http://schemas.openxmlformats.org/officeDocument/2006/relationships/tags" Target="../tags/tag410.xml"/><Relationship Id="rId33" Type="http://schemas.openxmlformats.org/officeDocument/2006/relationships/tags" Target="../tags/tag409.xml"/><Relationship Id="rId32" Type="http://schemas.openxmlformats.org/officeDocument/2006/relationships/tags" Target="../tags/tag408.xml"/><Relationship Id="rId31" Type="http://schemas.openxmlformats.org/officeDocument/2006/relationships/tags" Target="../tags/tag407.xml"/><Relationship Id="rId30" Type="http://schemas.openxmlformats.org/officeDocument/2006/relationships/tags" Target="../tags/tag406.xml"/><Relationship Id="rId3" Type="http://schemas.openxmlformats.org/officeDocument/2006/relationships/tags" Target="../tags/tag383.xml"/><Relationship Id="rId29" Type="http://schemas.openxmlformats.org/officeDocument/2006/relationships/tags" Target="../tags/tag405.xml"/><Relationship Id="rId28" Type="http://schemas.openxmlformats.org/officeDocument/2006/relationships/tags" Target="../tags/tag404.xml"/><Relationship Id="rId27" Type="http://schemas.openxmlformats.org/officeDocument/2006/relationships/tags" Target="../tags/tag403.xml"/><Relationship Id="rId26" Type="http://schemas.openxmlformats.org/officeDocument/2006/relationships/tags" Target="../tags/tag402.xml"/><Relationship Id="rId25" Type="http://schemas.openxmlformats.org/officeDocument/2006/relationships/tags" Target="../tags/tag401.xml"/><Relationship Id="rId24" Type="http://schemas.openxmlformats.org/officeDocument/2006/relationships/tags" Target="../tags/tag400.xml"/><Relationship Id="rId23" Type="http://schemas.openxmlformats.org/officeDocument/2006/relationships/tags" Target="../tags/tag399.xml"/><Relationship Id="rId22" Type="http://schemas.openxmlformats.org/officeDocument/2006/relationships/tags" Target="../tags/tag398.xml"/><Relationship Id="rId21" Type="http://schemas.openxmlformats.org/officeDocument/2006/relationships/tags" Target="../tags/tag397.xml"/><Relationship Id="rId20" Type="http://schemas.openxmlformats.org/officeDocument/2006/relationships/tags" Target="../tags/tag396.xml"/><Relationship Id="rId2" Type="http://schemas.openxmlformats.org/officeDocument/2006/relationships/tags" Target="../tags/tag382.xml"/><Relationship Id="rId19" Type="http://schemas.openxmlformats.org/officeDocument/2006/relationships/image" Target="../media/image45.svg"/><Relationship Id="rId18" Type="http://schemas.openxmlformats.org/officeDocument/2006/relationships/image" Target="../media/image44.png"/><Relationship Id="rId17" Type="http://schemas.openxmlformats.org/officeDocument/2006/relationships/tags" Target="../tags/tag395.xml"/><Relationship Id="rId16" Type="http://schemas.openxmlformats.org/officeDocument/2006/relationships/tags" Target="../tags/tag394.xml"/><Relationship Id="rId15" Type="http://schemas.openxmlformats.org/officeDocument/2006/relationships/tags" Target="../tags/tag393.xml"/><Relationship Id="rId14" Type="http://schemas.openxmlformats.org/officeDocument/2006/relationships/tags" Target="../tags/tag392.xml"/><Relationship Id="rId13" Type="http://schemas.openxmlformats.org/officeDocument/2006/relationships/tags" Target="../tags/tag391.xml"/><Relationship Id="rId12" Type="http://schemas.openxmlformats.org/officeDocument/2006/relationships/tags" Target="../tags/tag390.xml"/><Relationship Id="rId11" Type="http://schemas.openxmlformats.org/officeDocument/2006/relationships/tags" Target="../tags/tag389.xml"/><Relationship Id="rId10" Type="http://schemas.openxmlformats.org/officeDocument/2006/relationships/tags" Target="../tags/tag388.xml"/><Relationship Id="rId1" Type="http://schemas.openxmlformats.org/officeDocument/2006/relationships/tags" Target="../tags/tag381.xml"/></Relationships>
</file>

<file path=ppt/slides/_rels/slide35.xml.rels><?xml version="1.0" encoding="UTF-8" standalone="yes"?>
<Relationships xmlns="http://schemas.openxmlformats.org/package/2006/relationships"><Relationship Id="rId9" Type="http://schemas.openxmlformats.org/officeDocument/2006/relationships/image" Target="../media/image61.svg"/><Relationship Id="rId8" Type="http://schemas.openxmlformats.org/officeDocument/2006/relationships/image" Target="../media/image60.png"/><Relationship Id="rId7" Type="http://schemas.openxmlformats.org/officeDocument/2006/relationships/tags" Target="../tags/tag417.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tags" Target="../tags/tag416.xml"/><Relationship Id="rId3" Type="http://schemas.openxmlformats.org/officeDocument/2006/relationships/image" Target="../media/image57.svg"/><Relationship Id="rId26" Type="http://schemas.openxmlformats.org/officeDocument/2006/relationships/slideLayout" Target="../slideLayouts/slideLayout3.xml"/><Relationship Id="rId25" Type="http://schemas.openxmlformats.org/officeDocument/2006/relationships/tags" Target="../tags/tag427.xml"/><Relationship Id="rId24" Type="http://schemas.openxmlformats.org/officeDocument/2006/relationships/image" Target="../media/image67.svg"/><Relationship Id="rId23" Type="http://schemas.openxmlformats.org/officeDocument/2006/relationships/image" Target="../media/image66.png"/><Relationship Id="rId22" Type="http://schemas.openxmlformats.org/officeDocument/2006/relationships/tags" Target="../tags/tag426.xml"/><Relationship Id="rId21" Type="http://schemas.openxmlformats.org/officeDocument/2006/relationships/tags" Target="../tags/tag425.xml"/><Relationship Id="rId20" Type="http://schemas.openxmlformats.org/officeDocument/2006/relationships/tags" Target="../tags/tag424.xml"/><Relationship Id="rId2" Type="http://schemas.openxmlformats.org/officeDocument/2006/relationships/image" Target="../media/image56.png"/><Relationship Id="rId19" Type="http://schemas.openxmlformats.org/officeDocument/2006/relationships/image" Target="../media/image65.svg"/><Relationship Id="rId18" Type="http://schemas.openxmlformats.org/officeDocument/2006/relationships/image" Target="../media/image64.png"/><Relationship Id="rId17" Type="http://schemas.openxmlformats.org/officeDocument/2006/relationships/tags" Target="../tags/tag423.xml"/><Relationship Id="rId16" Type="http://schemas.openxmlformats.org/officeDocument/2006/relationships/tags" Target="../tags/tag422.xml"/><Relationship Id="rId15" Type="http://schemas.openxmlformats.org/officeDocument/2006/relationships/image" Target="../media/image63.svg"/><Relationship Id="rId14" Type="http://schemas.openxmlformats.org/officeDocument/2006/relationships/image" Target="../media/image62.png"/><Relationship Id="rId13" Type="http://schemas.openxmlformats.org/officeDocument/2006/relationships/tags" Target="../tags/tag421.xml"/><Relationship Id="rId12" Type="http://schemas.openxmlformats.org/officeDocument/2006/relationships/tags" Target="../tags/tag420.xml"/><Relationship Id="rId11" Type="http://schemas.openxmlformats.org/officeDocument/2006/relationships/tags" Target="../tags/tag419.xml"/><Relationship Id="rId10" Type="http://schemas.openxmlformats.org/officeDocument/2006/relationships/tags" Target="../tags/tag418.xml"/><Relationship Id="rId1" Type="http://schemas.openxmlformats.org/officeDocument/2006/relationships/tags" Target="../tags/tag415.xml"/></Relationships>
</file>

<file path=ppt/slides/_rels/slide36.xml.rels><?xml version="1.0" encoding="UTF-8" standalone="yes"?>
<Relationships xmlns="http://schemas.openxmlformats.org/package/2006/relationships"><Relationship Id="rId9" Type="http://schemas.openxmlformats.org/officeDocument/2006/relationships/tags" Target="../tags/tag436.xml"/><Relationship Id="rId8" Type="http://schemas.openxmlformats.org/officeDocument/2006/relationships/tags" Target="../tags/tag435.xml"/><Relationship Id="rId7" Type="http://schemas.openxmlformats.org/officeDocument/2006/relationships/tags" Target="../tags/tag434.xml"/><Relationship Id="rId6" Type="http://schemas.openxmlformats.org/officeDocument/2006/relationships/tags" Target="../tags/tag433.xml"/><Relationship Id="rId5" Type="http://schemas.openxmlformats.org/officeDocument/2006/relationships/tags" Target="../tags/tag432.xml"/><Relationship Id="rId4" Type="http://schemas.openxmlformats.org/officeDocument/2006/relationships/tags" Target="../tags/tag431.xml"/><Relationship Id="rId37" Type="http://schemas.openxmlformats.org/officeDocument/2006/relationships/slideLayout" Target="../slideLayouts/slideLayout3.xml"/><Relationship Id="rId36" Type="http://schemas.openxmlformats.org/officeDocument/2006/relationships/tags" Target="../tags/tag453.xml"/><Relationship Id="rId35" Type="http://schemas.openxmlformats.org/officeDocument/2006/relationships/image" Target="../media/image77.svg"/><Relationship Id="rId34" Type="http://schemas.openxmlformats.org/officeDocument/2006/relationships/image" Target="../media/image76.png"/><Relationship Id="rId33" Type="http://schemas.openxmlformats.org/officeDocument/2006/relationships/tags" Target="../tags/tag452.xml"/><Relationship Id="rId32" Type="http://schemas.openxmlformats.org/officeDocument/2006/relationships/tags" Target="../tags/tag451.xml"/><Relationship Id="rId31" Type="http://schemas.openxmlformats.org/officeDocument/2006/relationships/tags" Target="../tags/tag450.xml"/><Relationship Id="rId30" Type="http://schemas.openxmlformats.org/officeDocument/2006/relationships/image" Target="../media/image75.svg"/><Relationship Id="rId3" Type="http://schemas.openxmlformats.org/officeDocument/2006/relationships/tags" Target="../tags/tag430.xml"/><Relationship Id="rId29" Type="http://schemas.openxmlformats.org/officeDocument/2006/relationships/image" Target="../media/image74.png"/><Relationship Id="rId28" Type="http://schemas.openxmlformats.org/officeDocument/2006/relationships/tags" Target="../tags/tag449.xml"/><Relationship Id="rId27" Type="http://schemas.openxmlformats.org/officeDocument/2006/relationships/tags" Target="../tags/tag448.xml"/><Relationship Id="rId26" Type="http://schemas.openxmlformats.org/officeDocument/2006/relationships/tags" Target="../tags/tag447.xml"/><Relationship Id="rId25" Type="http://schemas.openxmlformats.org/officeDocument/2006/relationships/tags" Target="../tags/tag446.xml"/><Relationship Id="rId24" Type="http://schemas.openxmlformats.org/officeDocument/2006/relationships/image" Target="../media/image73.svg"/><Relationship Id="rId23" Type="http://schemas.openxmlformats.org/officeDocument/2006/relationships/image" Target="../media/image72.png"/><Relationship Id="rId22" Type="http://schemas.openxmlformats.org/officeDocument/2006/relationships/tags" Target="../tags/tag445.xml"/><Relationship Id="rId21" Type="http://schemas.openxmlformats.org/officeDocument/2006/relationships/tags" Target="../tags/tag444.xml"/><Relationship Id="rId20" Type="http://schemas.openxmlformats.org/officeDocument/2006/relationships/tags" Target="../tags/tag443.xml"/><Relationship Id="rId2" Type="http://schemas.openxmlformats.org/officeDocument/2006/relationships/tags" Target="../tags/tag429.xml"/><Relationship Id="rId19" Type="http://schemas.openxmlformats.org/officeDocument/2006/relationships/tags" Target="../tags/tag442.xml"/><Relationship Id="rId18" Type="http://schemas.openxmlformats.org/officeDocument/2006/relationships/image" Target="../media/image71.svg"/><Relationship Id="rId17" Type="http://schemas.openxmlformats.org/officeDocument/2006/relationships/image" Target="../media/image70.png"/><Relationship Id="rId16" Type="http://schemas.openxmlformats.org/officeDocument/2006/relationships/tags" Target="../tags/tag441.xml"/><Relationship Id="rId15" Type="http://schemas.openxmlformats.org/officeDocument/2006/relationships/tags" Target="../tags/tag440.xml"/><Relationship Id="rId14" Type="http://schemas.openxmlformats.org/officeDocument/2006/relationships/tags" Target="../tags/tag439.xml"/><Relationship Id="rId13" Type="http://schemas.openxmlformats.org/officeDocument/2006/relationships/tags" Target="../tags/tag438.xml"/><Relationship Id="rId12" Type="http://schemas.openxmlformats.org/officeDocument/2006/relationships/image" Target="../media/image69.svg"/><Relationship Id="rId11" Type="http://schemas.openxmlformats.org/officeDocument/2006/relationships/image" Target="../media/image68.png"/><Relationship Id="rId10" Type="http://schemas.openxmlformats.org/officeDocument/2006/relationships/tags" Target="../tags/tag437.xml"/><Relationship Id="rId1" Type="http://schemas.openxmlformats.org/officeDocument/2006/relationships/tags" Target="../tags/tag428.xml"/></Relationships>
</file>

<file path=ppt/slides/_rels/slide37.xml.rels><?xml version="1.0" encoding="UTF-8" standalone="yes"?>
<Relationships xmlns="http://schemas.openxmlformats.org/package/2006/relationships"><Relationship Id="rId9" Type="http://schemas.openxmlformats.org/officeDocument/2006/relationships/tags" Target="../tags/tag462.xml"/><Relationship Id="rId8" Type="http://schemas.openxmlformats.org/officeDocument/2006/relationships/tags" Target="../tags/tag461.xml"/><Relationship Id="rId7" Type="http://schemas.openxmlformats.org/officeDocument/2006/relationships/tags" Target="../tags/tag460.xml"/><Relationship Id="rId6" Type="http://schemas.openxmlformats.org/officeDocument/2006/relationships/tags" Target="../tags/tag459.xml"/><Relationship Id="rId5" Type="http://schemas.openxmlformats.org/officeDocument/2006/relationships/tags" Target="../tags/tag458.xml"/><Relationship Id="rId45" Type="http://schemas.openxmlformats.org/officeDocument/2006/relationships/slideLayout" Target="../slideLayouts/slideLayout3.xml"/><Relationship Id="rId44" Type="http://schemas.openxmlformats.org/officeDocument/2006/relationships/tags" Target="../tags/tag497.xml"/><Relationship Id="rId43" Type="http://schemas.openxmlformats.org/officeDocument/2006/relationships/tags" Target="../tags/tag496.xml"/><Relationship Id="rId42" Type="http://schemas.openxmlformats.org/officeDocument/2006/relationships/tags" Target="../tags/tag495.xml"/><Relationship Id="rId41" Type="http://schemas.openxmlformats.org/officeDocument/2006/relationships/tags" Target="../tags/tag494.xml"/><Relationship Id="rId40" Type="http://schemas.openxmlformats.org/officeDocument/2006/relationships/tags" Target="../tags/tag493.xml"/><Relationship Id="rId4" Type="http://schemas.openxmlformats.org/officeDocument/2006/relationships/tags" Target="../tags/tag457.xml"/><Relationship Id="rId39" Type="http://schemas.openxmlformats.org/officeDocument/2006/relationships/tags" Target="../tags/tag492.xml"/><Relationship Id="rId38" Type="http://schemas.openxmlformats.org/officeDocument/2006/relationships/tags" Target="../tags/tag491.xml"/><Relationship Id="rId37" Type="http://schemas.openxmlformats.org/officeDocument/2006/relationships/tags" Target="../tags/tag490.xml"/><Relationship Id="rId36" Type="http://schemas.openxmlformats.org/officeDocument/2006/relationships/tags" Target="../tags/tag489.xml"/><Relationship Id="rId35" Type="http://schemas.openxmlformats.org/officeDocument/2006/relationships/tags" Target="../tags/tag488.xml"/><Relationship Id="rId34" Type="http://schemas.openxmlformats.org/officeDocument/2006/relationships/tags" Target="../tags/tag487.xml"/><Relationship Id="rId33" Type="http://schemas.openxmlformats.org/officeDocument/2006/relationships/tags" Target="../tags/tag486.xml"/><Relationship Id="rId32" Type="http://schemas.openxmlformats.org/officeDocument/2006/relationships/tags" Target="../tags/tag485.xml"/><Relationship Id="rId31" Type="http://schemas.openxmlformats.org/officeDocument/2006/relationships/tags" Target="../tags/tag484.xml"/><Relationship Id="rId30" Type="http://schemas.openxmlformats.org/officeDocument/2006/relationships/tags" Target="../tags/tag483.xml"/><Relationship Id="rId3" Type="http://schemas.openxmlformats.org/officeDocument/2006/relationships/tags" Target="../tags/tag456.xml"/><Relationship Id="rId29" Type="http://schemas.openxmlformats.org/officeDocument/2006/relationships/tags" Target="../tags/tag482.xml"/><Relationship Id="rId28" Type="http://schemas.openxmlformats.org/officeDocument/2006/relationships/tags" Target="../tags/tag481.xml"/><Relationship Id="rId27" Type="http://schemas.openxmlformats.org/officeDocument/2006/relationships/tags" Target="../tags/tag480.xml"/><Relationship Id="rId26" Type="http://schemas.openxmlformats.org/officeDocument/2006/relationships/tags" Target="../tags/tag479.xml"/><Relationship Id="rId25" Type="http://schemas.openxmlformats.org/officeDocument/2006/relationships/tags" Target="../tags/tag478.xml"/><Relationship Id="rId24" Type="http://schemas.openxmlformats.org/officeDocument/2006/relationships/tags" Target="../tags/tag477.xml"/><Relationship Id="rId23" Type="http://schemas.openxmlformats.org/officeDocument/2006/relationships/tags" Target="../tags/tag476.xml"/><Relationship Id="rId22" Type="http://schemas.openxmlformats.org/officeDocument/2006/relationships/tags" Target="../tags/tag475.xml"/><Relationship Id="rId21" Type="http://schemas.openxmlformats.org/officeDocument/2006/relationships/tags" Target="../tags/tag474.xml"/><Relationship Id="rId20" Type="http://schemas.openxmlformats.org/officeDocument/2006/relationships/tags" Target="../tags/tag473.xml"/><Relationship Id="rId2" Type="http://schemas.openxmlformats.org/officeDocument/2006/relationships/tags" Target="../tags/tag455.xml"/><Relationship Id="rId19" Type="http://schemas.openxmlformats.org/officeDocument/2006/relationships/tags" Target="../tags/tag472.xml"/><Relationship Id="rId18" Type="http://schemas.openxmlformats.org/officeDocument/2006/relationships/tags" Target="../tags/tag471.xml"/><Relationship Id="rId17" Type="http://schemas.openxmlformats.org/officeDocument/2006/relationships/tags" Target="../tags/tag470.xml"/><Relationship Id="rId16" Type="http://schemas.openxmlformats.org/officeDocument/2006/relationships/tags" Target="../tags/tag469.xml"/><Relationship Id="rId15" Type="http://schemas.openxmlformats.org/officeDocument/2006/relationships/tags" Target="../tags/tag468.xml"/><Relationship Id="rId14" Type="http://schemas.openxmlformats.org/officeDocument/2006/relationships/tags" Target="../tags/tag467.xml"/><Relationship Id="rId13" Type="http://schemas.openxmlformats.org/officeDocument/2006/relationships/tags" Target="../tags/tag466.xml"/><Relationship Id="rId12" Type="http://schemas.openxmlformats.org/officeDocument/2006/relationships/tags" Target="../tags/tag465.xml"/><Relationship Id="rId11" Type="http://schemas.openxmlformats.org/officeDocument/2006/relationships/tags" Target="../tags/tag464.xml"/><Relationship Id="rId10" Type="http://schemas.openxmlformats.org/officeDocument/2006/relationships/tags" Target="../tags/tag463.xml"/><Relationship Id="rId1" Type="http://schemas.openxmlformats.org/officeDocument/2006/relationships/tags" Target="../tags/tag454.xml"/></Relationships>
</file>

<file path=ppt/slides/_rels/slide38.xml.rels><?xml version="1.0" encoding="UTF-8" standalone="yes"?>
<Relationships xmlns="http://schemas.openxmlformats.org/package/2006/relationships"><Relationship Id="rId9" Type="http://schemas.openxmlformats.org/officeDocument/2006/relationships/tags" Target="../tags/tag502.xml"/><Relationship Id="rId8" Type="http://schemas.openxmlformats.org/officeDocument/2006/relationships/image" Target="../media/image81.svg"/><Relationship Id="rId7" Type="http://schemas.openxmlformats.org/officeDocument/2006/relationships/image" Target="../media/image80.png"/><Relationship Id="rId6" Type="http://schemas.openxmlformats.org/officeDocument/2006/relationships/tags" Target="../tags/tag501.xml"/><Relationship Id="rId5" Type="http://schemas.openxmlformats.org/officeDocument/2006/relationships/image" Target="../media/image79.svg"/><Relationship Id="rId4" Type="http://schemas.openxmlformats.org/officeDocument/2006/relationships/image" Target="../media/image78.png"/><Relationship Id="rId36" Type="http://schemas.openxmlformats.org/officeDocument/2006/relationships/slideLayout" Target="../slideLayouts/slideLayout3.xml"/><Relationship Id="rId35" Type="http://schemas.openxmlformats.org/officeDocument/2006/relationships/tags" Target="../tags/tag518.xml"/><Relationship Id="rId34" Type="http://schemas.openxmlformats.org/officeDocument/2006/relationships/image" Target="../media/image91.svg"/><Relationship Id="rId33" Type="http://schemas.openxmlformats.org/officeDocument/2006/relationships/image" Target="../media/image90.png"/><Relationship Id="rId32" Type="http://schemas.openxmlformats.org/officeDocument/2006/relationships/tags" Target="../tags/tag517.xml"/><Relationship Id="rId31" Type="http://schemas.openxmlformats.org/officeDocument/2006/relationships/tags" Target="../tags/tag516.xml"/><Relationship Id="rId30" Type="http://schemas.openxmlformats.org/officeDocument/2006/relationships/tags" Target="../tags/tag515.xml"/><Relationship Id="rId3" Type="http://schemas.openxmlformats.org/officeDocument/2006/relationships/tags" Target="../tags/tag500.xml"/><Relationship Id="rId29" Type="http://schemas.openxmlformats.org/officeDocument/2006/relationships/tags" Target="../tags/tag514.xml"/><Relationship Id="rId28" Type="http://schemas.openxmlformats.org/officeDocument/2006/relationships/tags" Target="../tags/tag513.xml"/><Relationship Id="rId27" Type="http://schemas.openxmlformats.org/officeDocument/2006/relationships/tags" Target="../tags/tag512.xml"/><Relationship Id="rId26" Type="http://schemas.openxmlformats.org/officeDocument/2006/relationships/tags" Target="../tags/tag511.xml"/><Relationship Id="rId25" Type="http://schemas.openxmlformats.org/officeDocument/2006/relationships/tags" Target="../tags/tag510.xml"/><Relationship Id="rId24" Type="http://schemas.openxmlformats.org/officeDocument/2006/relationships/image" Target="../media/image89.svg"/><Relationship Id="rId23" Type="http://schemas.openxmlformats.org/officeDocument/2006/relationships/image" Target="../media/image88.png"/><Relationship Id="rId22" Type="http://schemas.openxmlformats.org/officeDocument/2006/relationships/tags" Target="../tags/tag509.xml"/><Relationship Id="rId21" Type="http://schemas.openxmlformats.org/officeDocument/2006/relationships/image" Target="../media/image87.svg"/><Relationship Id="rId20" Type="http://schemas.openxmlformats.org/officeDocument/2006/relationships/image" Target="../media/image86.png"/><Relationship Id="rId2" Type="http://schemas.openxmlformats.org/officeDocument/2006/relationships/tags" Target="../tags/tag499.xml"/><Relationship Id="rId19" Type="http://schemas.openxmlformats.org/officeDocument/2006/relationships/tags" Target="../tags/tag508.xml"/><Relationship Id="rId18" Type="http://schemas.openxmlformats.org/officeDocument/2006/relationships/image" Target="../media/image85.svg"/><Relationship Id="rId17" Type="http://schemas.openxmlformats.org/officeDocument/2006/relationships/image" Target="../media/image84.png"/><Relationship Id="rId16" Type="http://schemas.openxmlformats.org/officeDocument/2006/relationships/tags" Target="../tags/tag507.xml"/><Relationship Id="rId15" Type="http://schemas.openxmlformats.org/officeDocument/2006/relationships/tags" Target="../tags/tag506.xml"/><Relationship Id="rId14" Type="http://schemas.openxmlformats.org/officeDocument/2006/relationships/tags" Target="../tags/tag505.xml"/><Relationship Id="rId13" Type="http://schemas.openxmlformats.org/officeDocument/2006/relationships/tags" Target="../tags/tag504.xml"/><Relationship Id="rId12" Type="http://schemas.openxmlformats.org/officeDocument/2006/relationships/tags" Target="../tags/tag503.xml"/><Relationship Id="rId11" Type="http://schemas.openxmlformats.org/officeDocument/2006/relationships/image" Target="../media/image83.svg"/><Relationship Id="rId10" Type="http://schemas.openxmlformats.org/officeDocument/2006/relationships/image" Target="../media/image82.png"/><Relationship Id="rId1" Type="http://schemas.openxmlformats.org/officeDocument/2006/relationships/tags" Target="../tags/tag498.xml"/></Relationships>
</file>

<file path=ppt/slides/_rels/slide39.xml.rels><?xml version="1.0" encoding="UTF-8" standalone="yes"?>
<Relationships xmlns="http://schemas.openxmlformats.org/package/2006/relationships"><Relationship Id="rId9" Type="http://schemas.openxmlformats.org/officeDocument/2006/relationships/image" Target="../media/image97.svg"/><Relationship Id="rId8" Type="http://schemas.openxmlformats.org/officeDocument/2006/relationships/image" Target="../media/image96.png"/><Relationship Id="rId7" Type="http://schemas.openxmlformats.org/officeDocument/2006/relationships/tags" Target="../tags/tag521.xml"/><Relationship Id="rId6" Type="http://schemas.openxmlformats.org/officeDocument/2006/relationships/image" Target="../media/image95.svg"/><Relationship Id="rId5" Type="http://schemas.openxmlformats.org/officeDocument/2006/relationships/image" Target="../media/image94.png"/><Relationship Id="rId42" Type="http://schemas.openxmlformats.org/officeDocument/2006/relationships/slideLayout" Target="../slideLayouts/slideLayout3.xml"/><Relationship Id="rId41" Type="http://schemas.openxmlformats.org/officeDocument/2006/relationships/tags" Target="../tags/tag541.xml"/><Relationship Id="rId40" Type="http://schemas.openxmlformats.org/officeDocument/2006/relationships/image" Target="../media/image91.svg"/><Relationship Id="rId4" Type="http://schemas.openxmlformats.org/officeDocument/2006/relationships/tags" Target="../tags/tag520.xml"/><Relationship Id="rId39" Type="http://schemas.openxmlformats.org/officeDocument/2006/relationships/image" Target="../media/image90.png"/><Relationship Id="rId38" Type="http://schemas.openxmlformats.org/officeDocument/2006/relationships/tags" Target="../tags/tag540.xml"/><Relationship Id="rId37" Type="http://schemas.openxmlformats.org/officeDocument/2006/relationships/tags" Target="../tags/tag539.xml"/><Relationship Id="rId36" Type="http://schemas.openxmlformats.org/officeDocument/2006/relationships/tags" Target="../tags/tag538.xml"/><Relationship Id="rId35" Type="http://schemas.openxmlformats.org/officeDocument/2006/relationships/tags" Target="../tags/tag537.xml"/><Relationship Id="rId34" Type="http://schemas.openxmlformats.org/officeDocument/2006/relationships/tags" Target="../tags/tag536.xml"/><Relationship Id="rId33" Type="http://schemas.openxmlformats.org/officeDocument/2006/relationships/tags" Target="../tags/tag535.xml"/><Relationship Id="rId32" Type="http://schemas.openxmlformats.org/officeDocument/2006/relationships/tags" Target="../tags/tag534.xml"/><Relationship Id="rId31" Type="http://schemas.openxmlformats.org/officeDocument/2006/relationships/tags" Target="../tags/tag533.xml"/><Relationship Id="rId30" Type="http://schemas.openxmlformats.org/officeDocument/2006/relationships/tags" Target="../tags/tag532.xml"/><Relationship Id="rId3" Type="http://schemas.openxmlformats.org/officeDocument/2006/relationships/image" Target="../media/image93.svg"/><Relationship Id="rId29" Type="http://schemas.openxmlformats.org/officeDocument/2006/relationships/tags" Target="../tags/tag531.xml"/><Relationship Id="rId28" Type="http://schemas.openxmlformats.org/officeDocument/2006/relationships/image" Target="../media/image101.svg"/><Relationship Id="rId27" Type="http://schemas.openxmlformats.org/officeDocument/2006/relationships/image" Target="../media/image100.png"/><Relationship Id="rId26" Type="http://schemas.openxmlformats.org/officeDocument/2006/relationships/tags" Target="../tags/tag530.xml"/><Relationship Id="rId25" Type="http://schemas.openxmlformats.org/officeDocument/2006/relationships/image" Target="../media/image89.svg"/><Relationship Id="rId24" Type="http://schemas.openxmlformats.org/officeDocument/2006/relationships/image" Target="../media/image88.png"/><Relationship Id="rId23" Type="http://schemas.openxmlformats.org/officeDocument/2006/relationships/tags" Target="../tags/tag529.xml"/><Relationship Id="rId22" Type="http://schemas.openxmlformats.org/officeDocument/2006/relationships/image" Target="../media/image87.svg"/><Relationship Id="rId21" Type="http://schemas.openxmlformats.org/officeDocument/2006/relationships/image" Target="../media/image86.png"/><Relationship Id="rId20" Type="http://schemas.openxmlformats.org/officeDocument/2006/relationships/tags" Target="../tags/tag528.xml"/><Relationship Id="rId2" Type="http://schemas.openxmlformats.org/officeDocument/2006/relationships/image" Target="../media/image92.png"/><Relationship Id="rId19" Type="http://schemas.openxmlformats.org/officeDocument/2006/relationships/image" Target="../media/image85.svg"/><Relationship Id="rId18" Type="http://schemas.openxmlformats.org/officeDocument/2006/relationships/image" Target="../media/image84.png"/><Relationship Id="rId17" Type="http://schemas.openxmlformats.org/officeDocument/2006/relationships/tags" Target="../tags/tag527.xml"/><Relationship Id="rId16" Type="http://schemas.openxmlformats.org/officeDocument/2006/relationships/tags" Target="../tags/tag526.xml"/><Relationship Id="rId15" Type="http://schemas.openxmlformats.org/officeDocument/2006/relationships/tags" Target="../tags/tag525.xml"/><Relationship Id="rId14" Type="http://schemas.openxmlformats.org/officeDocument/2006/relationships/tags" Target="../tags/tag524.xml"/><Relationship Id="rId13" Type="http://schemas.openxmlformats.org/officeDocument/2006/relationships/tags" Target="../tags/tag523.xml"/><Relationship Id="rId12" Type="http://schemas.openxmlformats.org/officeDocument/2006/relationships/image" Target="../media/image99.svg"/><Relationship Id="rId11" Type="http://schemas.openxmlformats.org/officeDocument/2006/relationships/image" Target="../media/image98.png"/><Relationship Id="rId10" Type="http://schemas.openxmlformats.org/officeDocument/2006/relationships/tags" Target="../tags/tag522.xml"/><Relationship Id="rId1" Type="http://schemas.openxmlformats.org/officeDocument/2006/relationships/tags" Target="../tags/tag51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9" Type="http://schemas.openxmlformats.org/officeDocument/2006/relationships/image" Target="../media/image43.svg"/><Relationship Id="rId8" Type="http://schemas.openxmlformats.org/officeDocument/2006/relationships/image" Target="../media/image42.png"/><Relationship Id="rId7" Type="http://schemas.openxmlformats.org/officeDocument/2006/relationships/tags" Target="../tags/tag548.xml"/><Relationship Id="rId6" Type="http://schemas.openxmlformats.org/officeDocument/2006/relationships/tags" Target="../tags/tag547.xml"/><Relationship Id="rId5" Type="http://schemas.openxmlformats.org/officeDocument/2006/relationships/tags" Target="../tags/tag546.xml"/><Relationship Id="rId4" Type="http://schemas.openxmlformats.org/officeDocument/2006/relationships/tags" Target="../tags/tag545.xml"/><Relationship Id="rId3" Type="http://schemas.openxmlformats.org/officeDocument/2006/relationships/tags" Target="../tags/tag544.xml"/><Relationship Id="rId23" Type="http://schemas.openxmlformats.org/officeDocument/2006/relationships/slideLayout" Target="../slideLayouts/slideLayout3.xml"/><Relationship Id="rId22" Type="http://schemas.openxmlformats.org/officeDocument/2006/relationships/tags" Target="../tags/tag559.xml"/><Relationship Id="rId21" Type="http://schemas.openxmlformats.org/officeDocument/2006/relationships/tags" Target="../tags/tag558.xml"/><Relationship Id="rId20" Type="http://schemas.openxmlformats.org/officeDocument/2006/relationships/tags" Target="../tags/tag557.xml"/><Relationship Id="rId2" Type="http://schemas.openxmlformats.org/officeDocument/2006/relationships/tags" Target="../tags/tag543.xml"/><Relationship Id="rId19" Type="http://schemas.openxmlformats.org/officeDocument/2006/relationships/image" Target="../media/image45.svg"/><Relationship Id="rId18" Type="http://schemas.openxmlformats.org/officeDocument/2006/relationships/image" Target="../media/image44.png"/><Relationship Id="rId17" Type="http://schemas.openxmlformats.org/officeDocument/2006/relationships/tags" Target="../tags/tag556.xml"/><Relationship Id="rId16" Type="http://schemas.openxmlformats.org/officeDocument/2006/relationships/tags" Target="../tags/tag555.xml"/><Relationship Id="rId15" Type="http://schemas.openxmlformats.org/officeDocument/2006/relationships/tags" Target="../tags/tag554.xml"/><Relationship Id="rId14" Type="http://schemas.openxmlformats.org/officeDocument/2006/relationships/tags" Target="../tags/tag553.xml"/><Relationship Id="rId13" Type="http://schemas.openxmlformats.org/officeDocument/2006/relationships/tags" Target="../tags/tag552.xml"/><Relationship Id="rId12" Type="http://schemas.openxmlformats.org/officeDocument/2006/relationships/tags" Target="../tags/tag551.xml"/><Relationship Id="rId11" Type="http://schemas.openxmlformats.org/officeDocument/2006/relationships/tags" Target="../tags/tag550.xml"/><Relationship Id="rId10" Type="http://schemas.openxmlformats.org/officeDocument/2006/relationships/tags" Target="../tags/tag549.xml"/><Relationship Id="rId1" Type="http://schemas.openxmlformats.org/officeDocument/2006/relationships/tags" Target="../tags/tag542.xml"/></Relationships>
</file>

<file path=ppt/slides/_rels/slide41.xml.rels><?xml version="1.0" encoding="UTF-8" standalone="yes"?>
<Relationships xmlns="http://schemas.openxmlformats.org/package/2006/relationships"><Relationship Id="rId9" Type="http://schemas.openxmlformats.org/officeDocument/2006/relationships/tags" Target="../tags/tag566.xml"/><Relationship Id="rId8" Type="http://schemas.openxmlformats.org/officeDocument/2006/relationships/tags" Target="../tags/tag565.xml"/><Relationship Id="rId7" Type="http://schemas.openxmlformats.org/officeDocument/2006/relationships/tags" Target="../tags/tag564.xml"/><Relationship Id="rId6" Type="http://schemas.openxmlformats.org/officeDocument/2006/relationships/image" Target="../media/image103.svg"/><Relationship Id="rId5" Type="http://schemas.openxmlformats.org/officeDocument/2006/relationships/image" Target="../media/image102.png"/><Relationship Id="rId4" Type="http://schemas.openxmlformats.org/officeDocument/2006/relationships/tags" Target="../tags/tag563.xml"/><Relationship Id="rId3" Type="http://schemas.openxmlformats.org/officeDocument/2006/relationships/tags" Target="../tags/tag562.xml"/><Relationship Id="rId29" Type="http://schemas.openxmlformats.org/officeDocument/2006/relationships/slideLayout" Target="../slideLayouts/slideLayout3.xml"/><Relationship Id="rId28" Type="http://schemas.openxmlformats.org/officeDocument/2006/relationships/tags" Target="../tags/tag581.xml"/><Relationship Id="rId27" Type="http://schemas.openxmlformats.org/officeDocument/2006/relationships/tags" Target="../tags/tag580.xml"/><Relationship Id="rId26" Type="http://schemas.openxmlformats.org/officeDocument/2006/relationships/tags" Target="../tags/tag579.xml"/><Relationship Id="rId25" Type="http://schemas.openxmlformats.org/officeDocument/2006/relationships/image" Target="../media/image107.svg"/><Relationship Id="rId24" Type="http://schemas.openxmlformats.org/officeDocument/2006/relationships/image" Target="../media/image106.png"/><Relationship Id="rId23" Type="http://schemas.openxmlformats.org/officeDocument/2006/relationships/tags" Target="../tags/tag578.xml"/><Relationship Id="rId22" Type="http://schemas.openxmlformats.org/officeDocument/2006/relationships/tags" Target="../tags/tag577.xml"/><Relationship Id="rId21" Type="http://schemas.openxmlformats.org/officeDocument/2006/relationships/tags" Target="../tags/tag576.xml"/><Relationship Id="rId20" Type="http://schemas.openxmlformats.org/officeDocument/2006/relationships/tags" Target="../tags/tag575.xml"/><Relationship Id="rId2" Type="http://schemas.openxmlformats.org/officeDocument/2006/relationships/tags" Target="../tags/tag561.xml"/><Relationship Id="rId19" Type="http://schemas.openxmlformats.org/officeDocument/2006/relationships/tags" Target="../tags/tag574.xml"/><Relationship Id="rId18" Type="http://schemas.openxmlformats.org/officeDocument/2006/relationships/tags" Target="../tags/tag573.xml"/><Relationship Id="rId17" Type="http://schemas.openxmlformats.org/officeDocument/2006/relationships/tags" Target="../tags/tag572.xml"/><Relationship Id="rId16" Type="http://schemas.openxmlformats.org/officeDocument/2006/relationships/image" Target="../media/image105.svg"/><Relationship Id="rId15" Type="http://schemas.openxmlformats.org/officeDocument/2006/relationships/image" Target="../media/image104.png"/><Relationship Id="rId14" Type="http://schemas.openxmlformats.org/officeDocument/2006/relationships/tags" Target="../tags/tag571.xml"/><Relationship Id="rId13" Type="http://schemas.openxmlformats.org/officeDocument/2006/relationships/tags" Target="../tags/tag570.xml"/><Relationship Id="rId12" Type="http://schemas.openxmlformats.org/officeDocument/2006/relationships/tags" Target="../tags/tag569.xml"/><Relationship Id="rId11" Type="http://schemas.openxmlformats.org/officeDocument/2006/relationships/tags" Target="../tags/tag568.xml"/><Relationship Id="rId10" Type="http://schemas.openxmlformats.org/officeDocument/2006/relationships/tags" Target="../tags/tag567.xml"/><Relationship Id="rId1" Type="http://schemas.openxmlformats.org/officeDocument/2006/relationships/tags" Target="../tags/tag560.xml"/></Relationships>
</file>

<file path=ppt/slides/_rels/slide42.xml.rels><?xml version="1.0" encoding="UTF-8" standalone="yes"?>
<Relationships xmlns="http://schemas.openxmlformats.org/package/2006/relationships"><Relationship Id="rId9" Type="http://schemas.openxmlformats.org/officeDocument/2006/relationships/image" Target="../media/image108.png"/><Relationship Id="rId8" Type="http://schemas.openxmlformats.org/officeDocument/2006/relationships/tags" Target="../tags/tag589.xml"/><Relationship Id="rId7" Type="http://schemas.openxmlformats.org/officeDocument/2006/relationships/tags" Target="../tags/tag588.xml"/><Relationship Id="rId6" Type="http://schemas.openxmlformats.org/officeDocument/2006/relationships/tags" Target="../tags/tag587.xml"/><Relationship Id="rId5" Type="http://schemas.openxmlformats.org/officeDocument/2006/relationships/tags" Target="../tags/tag586.xml"/><Relationship Id="rId4" Type="http://schemas.openxmlformats.org/officeDocument/2006/relationships/tags" Target="../tags/tag585.xml"/><Relationship Id="rId3" Type="http://schemas.openxmlformats.org/officeDocument/2006/relationships/tags" Target="../tags/tag584.xml"/><Relationship Id="rId29" Type="http://schemas.openxmlformats.org/officeDocument/2006/relationships/slideLayout" Target="../slideLayouts/slideLayout3.xml"/><Relationship Id="rId28" Type="http://schemas.openxmlformats.org/officeDocument/2006/relationships/tags" Target="../tags/tag603.xml"/><Relationship Id="rId27" Type="http://schemas.openxmlformats.org/officeDocument/2006/relationships/image" Target="../media/image113.svg"/><Relationship Id="rId26" Type="http://schemas.openxmlformats.org/officeDocument/2006/relationships/image" Target="../media/image112.png"/><Relationship Id="rId25" Type="http://schemas.openxmlformats.org/officeDocument/2006/relationships/tags" Target="../tags/tag602.xml"/><Relationship Id="rId24" Type="http://schemas.openxmlformats.org/officeDocument/2006/relationships/tags" Target="../tags/tag601.xml"/><Relationship Id="rId23" Type="http://schemas.openxmlformats.org/officeDocument/2006/relationships/tags" Target="../tags/tag600.xml"/><Relationship Id="rId22" Type="http://schemas.openxmlformats.org/officeDocument/2006/relationships/tags" Target="../tags/tag599.xml"/><Relationship Id="rId21" Type="http://schemas.openxmlformats.org/officeDocument/2006/relationships/tags" Target="../tags/tag598.xml"/><Relationship Id="rId20" Type="http://schemas.openxmlformats.org/officeDocument/2006/relationships/tags" Target="../tags/tag597.xml"/><Relationship Id="rId2" Type="http://schemas.openxmlformats.org/officeDocument/2006/relationships/tags" Target="../tags/tag583.xml"/><Relationship Id="rId19" Type="http://schemas.openxmlformats.org/officeDocument/2006/relationships/tags" Target="../tags/tag596.xml"/><Relationship Id="rId18" Type="http://schemas.openxmlformats.org/officeDocument/2006/relationships/image" Target="../media/image111.svg"/><Relationship Id="rId17" Type="http://schemas.openxmlformats.org/officeDocument/2006/relationships/image" Target="../media/image110.png"/><Relationship Id="rId16" Type="http://schemas.openxmlformats.org/officeDocument/2006/relationships/tags" Target="../tags/tag595.xml"/><Relationship Id="rId15" Type="http://schemas.openxmlformats.org/officeDocument/2006/relationships/tags" Target="../tags/tag594.xml"/><Relationship Id="rId14" Type="http://schemas.openxmlformats.org/officeDocument/2006/relationships/tags" Target="../tags/tag593.xml"/><Relationship Id="rId13" Type="http://schemas.openxmlformats.org/officeDocument/2006/relationships/tags" Target="../tags/tag592.xml"/><Relationship Id="rId12" Type="http://schemas.openxmlformats.org/officeDocument/2006/relationships/tags" Target="../tags/tag591.xml"/><Relationship Id="rId11" Type="http://schemas.openxmlformats.org/officeDocument/2006/relationships/tags" Target="../tags/tag590.xml"/><Relationship Id="rId10" Type="http://schemas.openxmlformats.org/officeDocument/2006/relationships/image" Target="../media/image109.svg"/><Relationship Id="rId1" Type="http://schemas.openxmlformats.org/officeDocument/2006/relationships/tags" Target="../tags/tag58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04.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05.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0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image" Target="../media/image13.jpeg"/><Relationship Id="rId2" Type="http://schemas.openxmlformats.org/officeDocument/2006/relationships/tags" Target="../tags/tag7.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image" Target="../media/image21.svg"/><Relationship Id="rId7" Type="http://schemas.openxmlformats.org/officeDocument/2006/relationships/image" Target="../media/image20.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 Id="rId3" Type="http://schemas.openxmlformats.org/officeDocument/2006/relationships/image" Target="../media/image16.png"/><Relationship Id="rId2" Type="http://schemas.openxmlformats.org/officeDocument/2006/relationships/image" Target="../media/image15.svg"/><Relationship Id="rId10" Type="http://schemas.openxmlformats.org/officeDocument/2006/relationships/slideLayout" Target="../slideLayouts/slideLayout3.xml"/><Relationship Id="rId1" Type="http://schemas.openxmlformats.org/officeDocument/2006/relationships/image" Target="../media/image14.png"/></Relationships>
</file>

<file path=ppt/slides/_rels/slide8.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image" Target="../media/image22.png"/><Relationship Id="rId3" Type="http://schemas.openxmlformats.org/officeDocument/2006/relationships/tags" Target="../tags/tag14.xml"/><Relationship Id="rId2" Type="http://schemas.openxmlformats.org/officeDocument/2006/relationships/tags" Target="../tags/tag13.xml"/><Relationship Id="rId12" Type="http://schemas.openxmlformats.org/officeDocument/2006/relationships/slideLayout" Target="../slideLayouts/slideLayout3.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12110" y="2425065"/>
            <a:ext cx="1451610" cy="1445260"/>
          </a:xfrm>
          <a:prstGeom prst="rect">
            <a:avLst/>
          </a:prstGeom>
          <a:noFill/>
          <a:effectLst/>
        </p:spPr>
        <p:txBody>
          <a:bodyPr wrap="square" rtlCol="0">
            <a:spAutoFit/>
          </a:bodyPr>
          <a:p>
            <a:pPr algn="dist"/>
            <a:r>
              <a:rPr lang="zh-CN" altLang="en-US" sz="8800" b="1">
                <a:solidFill>
                  <a:srgbClr val="5A97A6"/>
                </a:solidFill>
                <a:latin typeface="思源黑体旧字形 ExtraLight" panose="020B0200000000000000" charset="-128"/>
                <a:ea typeface="思源黑体旧字形 ExtraLight" panose="020B0200000000000000" charset="-128"/>
              </a:rPr>
              <a:t>学</a:t>
            </a:r>
            <a:endParaRPr lang="zh-CN" altLang="en-US" sz="8800" b="1">
              <a:solidFill>
                <a:srgbClr val="5A97A6"/>
              </a:solidFill>
              <a:latin typeface="思源黑体旧字形 ExtraLight" panose="020B0200000000000000" charset="-128"/>
              <a:ea typeface="思源黑体旧字形 ExtraLight" panose="020B0200000000000000" charset="-128"/>
            </a:endParaRPr>
          </a:p>
        </p:txBody>
      </p:sp>
      <p:sp>
        <p:nvSpPr>
          <p:cNvPr id="19" name="文本框 18"/>
          <p:cNvSpPr txBox="1"/>
          <p:nvPr/>
        </p:nvSpPr>
        <p:spPr>
          <a:xfrm>
            <a:off x="3852545" y="1813560"/>
            <a:ext cx="1451610" cy="1198880"/>
          </a:xfrm>
          <a:prstGeom prst="rect">
            <a:avLst/>
          </a:prstGeom>
          <a:noFill/>
          <a:effectLst/>
        </p:spPr>
        <p:txBody>
          <a:bodyPr wrap="square" rtlCol="0">
            <a:spAutoFit/>
          </a:bodyPr>
          <a:p>
            <a:pPr algn="dist"/>
            <a:r>
              <a:rPr lang="zh-CN" altLang="en-US" sz="7200" b="1">
                <a:solidFill>
                  <a:srgbClr val="5A97A6"/>
                </a:solidFill>
                <a:latin typeface="思源黑体旧字形 ExtraLight" panose="020B0200000000000000" charset="-128"/>
                <a:ea typeface="思源黑体旧字形 ExtraLight" panose="020B0200000000000000" charset="-128"/>
              </a:rPr>
              <a:t>前</a:t>
            </a:r>
            <a:endParaRPr lang="zh-CN" altLang="en-US" sz="7200" b="1">
              <a:solidFill>
                <a:srgbClr val="5A97A6"/>
              </a:solidFill>
              <a:latin typeface="思源黑体旧字形 ExtraLight" panose="020B0200000000000000" charset="-128"/>
              <a:ea typeface="思源黑体旧字形 ExtraLight" panose="020B0200000000000000" charset="-128"/>
            </a:endParaRPr>
          </a:p>
        </p:txBody>
      </p:sp>
      <p:sp>
        <p:nvSpPr>
          <p:cNvPr id="20" name="文本框 19"/>
          <p:cNvSpPr txBox="1"/>
          <p:nvPr/>
        </p:nvSpPr>
        <p:spPr>
          <a:xfrm>
            <a:off x="4733925" y="2425065"/>
            <a:ext cx="3867785" cy="922020"/>
          </a:xfrm>
          <a:prstGeom prst="rect">
            <a:avLst/>
          </a:prstGeom>
          <a:noFill/>
          <a:effectLst/>
        </p:spPr>
        <p:txBody>
          <a:bodyPr wrap="square" rtlCol="0">
            <a:spAutoFit/>
          </a:bodyPr>
          <a:p>
            <a:pPr algn="dist"/>
            <a:r>
              <a:rPr lang="zh-CN" altLang="en-US" sz="4800" b="1">
                <a:solidFill>
                  <a:srgbClr val="5A97A6"/>
                </a:solidFill>
                <a:latin typeface="思源黑体旧字形 ExtraLight" panose="020B0200000000000000" charset="-128"/>
                <a:ea typeface="思源黑体旧字形 ExtraLight" panose="020B0200000000000000" charset="-128"/>
              </a:rPr>
              <a:t>の教育</a:t>
            </a:r>
            <a:r>
              <a:rPr lang="zh-CN" altLang="en-US" sz="5400" b="1">
                <a:solidFill>
                  <a:srgbClr val="5A97A6"/>
                </a:solidFill>
                <a:latin typeface="思源黑体旧字形 ExtraLight" panose="020B0200000000000000" charset="-128"/>
                <a:ea typeface="思源黑体旧字形 ExtraLight" panose="020B0200000000000000" charset="-128"/>
              </a:rPr>
              <a:t>管理</a:t>
            </a:r>
            <a:endParaRPr lang="zh-CN" altLang="en-US" sz="5400" b="1">
              <a:solidFill>
                <a:srgbClr val="5A97A6"/>
              </a:solidFill>
              <a:latin typeface="思源黑体旧字形 ExtraLight" panose="020B0200000000000000" charset="-128"/>
              <a:ea typeface="思源黑体旧字形 ExtraLight" panose="020B0200000000000000" charset="-128"/>
            </a:endParaRPr>
          </a:p>
        </p:txBody>
      </p:sp>
      <p:cxnSp>
        <p:nvCxnSpPr>
          <p:cNvPr id="21" name="直接连接符 20"/>
          <p:cNvCxnSpPr/>
          <p:nvPr/>
        </p:nvCxnSpPr>
        <p:spPr>
          <a:xfrm flipV="1">
            <a:off x="7415530" y="145859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843780" y="4327525"/>
            <a:ext cx="638810" cy="38163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733675" y="420814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8784590" y="2113280"/>
            <a:ext cx="476250" cy="3117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7045960" y="16109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椭圆 25"/>
          <p:cNvSpPr/>
          <p:nvPr/>
        </p:nvSpPr>
        <p:spPr>
          <a:xfrm>
            <a:off x="3649980" y="45065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nvSpPr>
        <p:spPr>
          <a:xfrm>
            <a:off x="4733925" y="4434205"/>
            <a:ext cx="155575" cy="15557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文本框 27"/>
          <p:cNvSpPr txBox="1"/>
          <p:nvPr userDrawn="1"/>
        </p:nvSpPr>
        <p:spPr>
          <a:xfrm>
            <a:off x="4142105" y="3255645"/>
            <a:ext cx="5277485" cy="553085"/>
          </a:xfrm>
          <a:prstGeom prst="rect">
            <a:avLst/>
          </a:prstGeom>
          <a:noFill/>
        </p:spPr>
        <p:txBody>
          <a:bodyPr wrap="square" rtlCol="0">
            <a:spAutoFit/>
          </a:bodyPr>
          <a:p>
            <a:pPr algn="l">
              <a:lnSpc>
                <a:spcPct val="150000"/>
              </a:lnSpc>
            </a:pPr>
            <a:r>
              <a:rPr lang="en-US" altLang="zh-CN" sz="1000" dirty="0">
                <a:solidFill>
                  <a:srgbClr val="414F45"/>
                </a:solidFill>
                <a:latin typeface="思源黑体旧字形 ExtraLight" panose="020B0200000000000000" charset="-128"/>
                <a:ea typeface="思源黑体旧字形 ExtraLight" panose="020B0200000000000000" charset="-128"/>
              </a:rPr>
              <a:t>教材编写立足于学前教育师资培养的实际，着眼于夯实学生的基本理论和基本能力，致力于培养符合时代要求、具有良好专业素养的新型幼儿教师，力求体现时代性、科学性。</a:t>
            </a:r>
            <a:endParaRPr lang="en-US" altLang="zh-CN" sz="1000" dirty="0">
              <a:solidFill>
                <a:srgbClr val="414F45"/>
              </a:solidFill>
              <a:latin typeface="思源黑体旧字形 ExtraLight" panose="020B0200000000000000" charset="-128"/>
              <a:ea typeface="思源黑体旧字形 ExtraLight" panose="020B0200000000000000" charset="-128"/>
            </a:endParaRPr>
          </a:p>
        </p:txBody>
      </p:sp>
      <p:sp>
        <p:nvSpPr>
          <p:cNvPr id="29" name="矩形 28"/>
          <p:cNvSpPr/>
          <p:nvPr/>
        </p:nvSpPr>
        <p:spPr>
          <a:xfrm>
            <a:off x="4147820" y="4098925"/>
            <a:ext cx="5040000" cy="275590"/>
          </a:xfrm>
          <a:prstGeom prst="rect">
            <a:avLst/>
          </a:prstGeom>
        </p:spPr>
        <p:txBody>
          <a:bodyPr wrap="square">
            <a:spAutoFit/>
          </a:bodyPr>
          <a:p>
            <a:pPr algn="dist"/>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“知识链接”“</a:t>
            </a:r>
            <a:r>
              <a:rPr lang="zh-CN"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sym typeface="+mn-ea"/>
              </a:rPr>
              <a:t>德育课堂</a:t>
            </a:r>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”“考点聚焦”“案例评析”“思考与练习”</a:t>
            </a:r>
            <a:endPar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282825" y="1640840"/>
            <a:ext cx="7626350" cy="3576955"/>
          </a:xfrm>
          <a:prstGeom prst="rect">
            <a:avLst/>
          </a:prstGeom>
          <a:noFill/>
        </p:spPr>
        <p:txBody>
          <a:bodyPr wrap="square" rtlCol="0" anchor="ctr" anchorCtr="0">
            <a:spAutoFit/>
          </a:bodyPr>
          <a:p>
            <a:pPr algn="just">
              <a:lnSpc>
                <a:spcPct val="140000"/>
              </a:lnSpc>
              <a:spcBef>
                <a:spcPts val="0"/>
              </a:spcBef>
              <a:spcAft>
                <a:spcPts val="0"/>
              </a:spcAft>
            </a:pPr>
            <a:r>
              <a:rPr lang="zh-CN" altLang="en-US" kern="0" noProof="0" dirty="0" smtClean="0">
                <a:ln>
                  <a:noFill/>
                </a:ln>
                <a:effectLst/>
                <a:uLnTx/>
                <a:uFillTx/>
                <a:latin typeface="Microsoft YaHei Regular" panose="020B0503020204020204" charset="-122"/>
                <a:ea typeface="Microsoft YaHei Regular" panose="020B0503020204020204" charset="-122"/>
                <a:cs typeface="+mj-cs"/>
                <a:sym typeface="+mn-ea"/>
              </a:rPr>
              <a:t>幼儿园教育管理工作是整个管理的核心，其最大的特点是保教结合。所以，保教工作是幼儿园教育的中心任务。保教工作做得如何，反映了幼儿园的水平，也直接影响着幼儿园的教育质量。随着市场竞争的日趋激烈，幼儿园的竞争越来越表现在质量的竞争上。当幼儿园的楼房、设备等硬件条件基本得以保证后，家长和社会则更加关注幼儿园的教育教学和管理质量，许多家长已将教育质量作为选择幼儿园的重要标准。新世纪的竞争是科学技术的竞争，以质量求生存、以质量求发展的观念日益深入人心。对幼儿园而言，提高办园质量将成为核心中的核心问题。保教工作是幼儿园教育质量提高的中心工作，因此，做好保教工作是至关重要的。</a:t>
            </a:r>
            <a:endParaRPr lang="zh-CN" altLang="en-US" kern="0" noProof="0" dirty="0" smtClean="0">
              <a:ln>
                <a:noFill/>
              </a:ln>
              <a:effectLst/>
              <a:uLnTx/>
              <a:uFillTx/>
              <a:latin typeface="Microsoft YaHei Regular" panose="020B0503020204020204" charset="-122"/>
              <a:ea typeface="Microsoft YaHei Regular" panose="020B0503020204020204" charset="-122"/>
              <a:cs typeface="+mj-cs"/>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719455" y="560070"/>
            <a:ext cx="10507345" cy="705485"/>
          </a:xfrm>
        </p:spPr>
        <p:txBody>
          <a:bodyPr/>
          <a:p>
            <a:r>
              <a:rPr lang="zh-CN" altLang="en-US">
                <a:solidFill>
                  <a:schemeClr val="tx1"/>
                </a:solidFill>
              </a:rPr>
              <a:t>一、提高认识，正确认识学前教育的性质任务</a:t>
            </a:r>
            <a:endParaRPr lang="zh-CN" altLang="en-US">
              <a:solidFill>
                <a:schemeClr val="tx1"/>
              </a:solidFill>
            </a:endParaRPr>
          </a:p>
        </p:txBody>
      </p:sp>
      <p:sp>
        <p:nvSpPr>
          <p:cNvPr id="26" name="Rectangle 18"/>
          <p:cNvSpPr/>
          <p:nvPr>
            <p:custDataLst>
              <p:tags r:id="rId1"/>
            </p:custDataLst>
          </p:nvPr>
        </p:nvSpPr>
        <p:spPr bwMode="auto">
          <a:xfrm>
            <a:off x="1016635" y="2134870"/>
            <a:ext cx="4608195" cy="1404000"/>
          </a:xfrm>
          <a:prstGeom prst="rect">
            <a:avLst/>
          </a:prstGeom>
          <a:solidFill>
            <a:srgbClr val="AE7EF7">
              <a:lumMod val="60000"/>
              <a:lumOff val="40000"/>
            </a:srgbClr>
          </a:solidFill>
          <a:ln w="3175">
            <a:noFill/>
          </a:ln>
          <a:effectLst>
            <a:outerShdw blurRad="50800" dist="38100" dir="2700000" algn="tl" rotWithShape="0">
              <a:srgbClr val="AE7EF7">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7" name="Trapezoid 2"/>
          <p:cNvSpPr/>
          <p:nvPr>
            <p:custDataLst>
              <p:tags r:id="rId2"/>
            </p:custDataLst>
          </p:nvPr>
        </p:nvSpPr>
        <p:spPr bwMode="auto">
          <a:xfrm rot="19191503">
            <a:off x="518795" y="223837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AE7EF7">
              <a:lumMod val="20000"/>
              <a:lumOff val="80000"/>
            </a:srgbClr>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8" name="Right Triangle 2"/>
          <p:cNvSpPr/>
          <p:nvPr>
            <p:custDataLst>
              <p:tags r:id="rId3"/>
            </p:custDataLst>
          </p:nvPr>
        </p:nvSpPr>
        <p:spPr bwMode="auto">
          <a:xfrm flipH="1">
            <a:off x="861695" y="3050540"/>
            <a:ext cx="154940" cy="136525"/>
          </a:xfrm>
          <a:prstGeom prst="rtTriangle">
            <a:avLst/>
          </a:prstGeom>
          <a:solidFill>
            <a:srgbClr val="AE7EF7"/>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9" name="Right Triangle 3"/>
          <p:cNvSpPr/>
          <p:nvPr>
            <p:custDataLst>
              <p:tags r:id="rId4"/>
            </p:custDataLst>
          </p:nvPr>
        </p:nvSpPr>
        <p:spPr bwMode="auto">
          <a:xfrm flipH="1">
            <a:off x="2063750" y="1998980"/>
            <a:ext cx="154940" cy="136525"/>
          </a:xfrm>
          <a:prstGeom prst="rtTriangle">
            <a:avLst/>
          </a:prstGeom>
          <a:solidFill>
            <a:srgbClr val="AE7EF7"/>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pic>
        <p:nvPicPr>
          <p:cNvPr id="47" name="图片 46" descr="343439383331313b343532303032383bbfcdbba7b9dcc0ed"/>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1203325" y="2231390"/>
            <a:ext cx="431800" cy="431800"/>
          </a:xfrm>
          <a:prstGeom prst="rect">
            <a:avLst/>
          </a:prstGeom>
        </p:spPr>
      </p:pic>
      <p:sp>
        <p:nvSpPr>
          <p:cNvPr id="67" name="TextBox 15"/>
          <p:cNvSpPr txBox="1"/>
          <p:nvPr>
            <p:custDataLst>
              <p:tags r:id="rId8"/>
            </p:custDataLst>
          </p:nvPr>
        </p:nvSpPr>
        <p:spPr>
          <a:xfrm>
            <a:off x="1634490" y="2409190"/>
            <a:ext cx="3888105" cy="864000"/>
          </a:xfrm>
          <a:prstGeom prst="rect">
            <a:avLst/>
          </a:prstGeom>
          <a:noFill/>
        </p:spPr>
        <p:txBody>
          <a:bodyPr wrap="square" lIns="91440" tIns="45720" rIns="91440" bIns="45720" rtlCol="0" anchor="ctr" anchorCtr="0">
            <a:noAutofit/>
          </a:bodyPr>
          <a:lstStyle/>
          <a:p>
            <a:pPr lvl="0" algn="just">
              <a:lnSpc>
                <a:spcPct val="130000"/>
              </a:lnSpc>
              <a:spcAft>
                <a:spcPts val="1000"/>
              </a:spcAft>
              <a:buClrTx/>
              <a:buSzTx/>
              <a:buFontTx/>
            </a:pPr>
            <a:r>
              <a:rPr lang="zh-CN" altLang="en-US" sz="1600" kern="0" noProof="0" dirty="0" smtClean="0">
                <a:ln>
                  <a:noFill/>
                </a:ln>
                <a:effectLst/>
                <a:uLnTx/>
                <a:uFillTx/>
                <a:latin typeface="Microsoft YaHei Regular" panose="020B0503020204020204" charset="-122"/>
                <a:ea typeface="Microsoft YaHei Regular" panose="020B0503020204020204" charset="-122"/>
                <a:cs typeface="+mj-cs"/>
                <a:sym typeface="+mn-ea"/>
              </a:rPr>
              <a:t>首先，教育在现代社会中的作用越来越明显，许多国家都将振兴教育作为面向新世纪的基本国策。</a:t>
            </a:r>
            <a:endParaRPr lang="zh-CN" altLang="en-US" sz="1600" kern="0" spc="150" noProof="0" dirty="0" smtClean="0">
              <a:ln>
                <a:noFill/>
              </a:ln>
              <a:solidFill>
                <a:srgbClr val="000000">
                  <a:lumMod val="85000"/>
                  <a:lumOff val="15000"/>
                  <a:alpha val="80000"/>
                </a:srgbClr>
              </a:solidFill>
              <a:effectLst/>
              <a:uLnTx/>
              <a:uFillTx/>
              <a:latin typeface="Microsoft YaHei Regular" panose="020B0503020204020204" charset="-122"/>
              <a:ea typeface="Microsoft YaHei Regular" panose="020B0503020204020204" charset="-122"/>
              <a:cs typeface="+mj-cs"/>
              <a:sym typeface="+mn-ea"/>
            </a:endParaRPr>
          </a:p>
        </p:txBody>
      </p:sp>
      <p:sp>
        <p:nvSpPr>
          <p:cNvPr id="36" name="Rectangle 55"/>
          <p:cNvSpPr/>
          <p:nvPr>
            <p:custDataLst>
              <p:tags r:id="rId9"/>
            </p:custDataLst>
          </p:nvPr>
        </p:nvSpPr>
        <p:spPr bwMode="auto">
          <a:xfrm>
            <a:off x="1016635" y="4408170"/>
            <a:ext cx="4608000" cy="1404000"/>
          </a:xfrm>
          <a:prstGeom prst="rect">
            <a:avLst/>
          </a:prstGeom>
          <a:solidFill>
            <a:srgbClr val="EE6DEF">
              <a:lumMod val="60000"/>
              <a:lumOff val="40000"/>
            </a:srgbClr>
          </a:solidFill>
          <a:ln w="3175">
            <a:noFill/>
          </a:ln>
          <a:effectLst>
            <a:outerShdw blurRad="50800" dist="38100" dir="2700000" algn="tl" rotWithShape="0">
              <a:srgbClr val="EE6DEF">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7" name="Trapezoid 2"/>
          <p:cNvSpPr/>
          <p:nvPr>
            <p:custDataLst>
              <p:tags r:id="rId10"/>
            </p:custDataLst>
          </p:nvPr>
        </p:nvSpPr>
        <p:spPr bwMode="auto">
          <a:xfrm rot="19191503">
            <a:off x="518795" y="4512310"/>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EE6DEF">
              <a:lumMod val="20000"/>
              <a:lumOff val="80000"/>
            </a:srgbClr>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8" name="Right Triangle 59"/>
          <p:cNvSpPr/>
          <p:nvPr>
            <p:custDataLst>
              <p:tags r:id="rId11"/>
            </p:custDataLst>
          </p:nvPr>
        </p:nvSpPr>
        <p:spPr bwMode="auto">
          <a:xfrm flipH="1">
            <a:off x="861695" y="5323840"/>
            <a:ext cx="154940" cy="136525"/>
          </a:xfrm>
          <a:prstGeom prst="rtTriangle">
            <a:avLst/>
          </a:prstGeom>
          <a:solidFill>
            <a:srgbClr val="EE6DEF"/>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61" name="Right Triangle 60"/>
          <p:cNvSpPr/>
          <p:nvPr>
            <p:custDataLst>
              <p:tags r:id="rId12"/>
            </p:custDataLst>
          </p:nvPr>
        </p:nvSpPr>
        <p:spPr bwMode="auto">
          <a:xfrm flipH="1">
            <a:off x="2063750" y="4272280"/>
            <a:ext cx="154940" cy="136525"/>
          </a:xfrm>
          <a:prstGeom prst="rtTriangle">
            <a:avLst/>
          </a:prstGeom>
          <a:solidFill>
            <a:srgbClr val="EE6DEF"/>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pic>
        <p:nvPicPr>
          <p:cNvPr id="51" name="图片 50" descr="343439383331313b343532303032373bbfcdbba7b5b5b0b8"/>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1203325" y="4563110"/>
            <a:ext cx="431800" cy="431800"/>
          </a:xfrm>
          <a:prstGeom prst="rect">
            <a:avLst/>
          </a:prstGeom>
        </p:spPr>
      </p:pic>
      <p:sp>
        <p:nvSpPr>
          <p:cNvPr id="72" name="TextBox 15"/>
          <p:cNvSpPr txBox="1"/>
          <p:nvPr>
            <p:custDataLst>
              <p:tags r:id="rId16"/>
            </p:custDataLst>
          </p:nvPr>
        </p:nvSpPr>
        <p:spPr>
          <a:xfrm>
            <a:off x="1644015" y="4697730"/>
            <a:ext cx="3878580" cy="864235"/>
          </a:xfrm>
          <a:prstGeom prst="rect">
            <a:avLst/>
          </a:prstGeom>
          <a:noFill/>
        </p:spPr>
        <p:txBody>
          <a:bodyPr wrap="square" lIns="91440" tIns="45720" rIns="91440" bIns="45720" rtlCol="0" anchor="ctr" anchorCtr="0">
            <a:noAutofit/>
          </a:bodyPr>
          <a:lstStyle/>
          <a:p>
            <a:pPr lvl="0" algn="just">
              <a:lnSpc>
                <a:spcPct val="130000"/>
              </a:lnSpc>
              <a:spcAft>
                <a:spcPts val="1000"/>
              </a:spcAft>
              <a:buClrTx/>
              <a:buSzTx/>
              <a:buFontTx/>
            </a:pPr>
            <a:r>
              <a:rPr lang="zh-CN" altLang="en-US" sz="1600" kern="0" noProof="0" dirty="0" smtClean="0">
                <a:ln>
                  <a:noFill/>
                </a:ln>
                <a:effectLst/>
                <a:uLnTx/>
                <a:uFillTx/>
                <a:latin typeface="Microsoft YaHei Regular" panose="020B0503020204020204" charset="-122"/>
                <a:ea typeface="Microsoft YaHei Regular" panose="020B0503020204020204" charset="-122"/>
                <a:cs typeface="+mj-cs"/>
                <a:sym typeface="+mn-ea"/>
              </a:rPr>
              <a:t>其次，素质教育是未来教育的重要任务，为培养适应跨世纪的人才，必须提高全民族的素质。</a:t>
            </a:r>
            <a:endParaRPr lang="zh-CN" altLang="en-US" sz="1600" kern="0" spc="150" noProof="0" dirty="0" smtClean="0">
              <a:ln>
                <a:noFill/>
              </a:ln>
              <a:solidFill>
                <a:srgbClr val="000000">
                  <a:lumMod val="85000"/>
                  <a:lumOff val="15000"/>
                  <a:alpha val="80000"/>
                </a:srgbClr>
              </a:solidFill>
              <a:effectLst/>
              <a:uLnTx/>
              <a:uFillTx/>
              <a:latin typeface="Microsoft YaHei Regular" panose="020B0503020204020204" charset="-122"/>
              <a:ea typeface="Microsoft YaHei Regular" panose="020B0503020204020204" charset="-122"/>
              <a:cs typeface="+mj-cs"/>
              <a:sym typeface="+mn-ea"/>
            </a:endParaRPr>
          </a:p>
        </p:txBody>
      </p:sp>
      <p:sp>
        <p:nvSpPr>
          <p:cNvPr id="48" name="Rectangle 47"/>
          <p:cNvSpPr/>
          <p:nvPr>
            <p:custDataLst>
              <p:tags r:id="rId17"/>
            </p:custDataLst>
          </p:nvPr>
        </p:nvSpPr>
        <p:spPr bwMode="auto">
          <a:xfrm>
            <a:off x="6392545" y="2303780"/>
            <a:ext cx="4608000" cy="3420000"/>
          </a:xfrm>
          <a:prstGeom prst="rect">
            <a:avLst/>
          </a:prstGeom>
          <a:solidFill>
            <a:srgbClr val="FF8BA9">
              <a:lumMod val="60000"/>
              <a:lumOff val="40000"/>
            </a:srgbClr>
          </a:solidFill>
          <a:ln w="3175">
            <a:noFill/>
          </a:ln>
          <a:effectLst>
            <a:outerShdw blurRad="50800" dist="38100" dir="2700000" algn="tl" rotWithShape="0">
              <a:srgbClr val="FF8BA9">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1" name="Right Triangle 51"/>
          <p:cNvSpPr/>
          <p:nvPr>
            <p:custDataLst>
              <p:tags r:id="rId18"/>
            </p:custDataLst>
          </p:nvPr>
        </p:nvSpPr>
        <p:spPr bwMode="auto">
          <a:xfrm flipH="1">
            <a:off x="6238240" y="3219450"/>
            <a:ext cx="154940" cy="136525"/>
          </a:xfrm>
          <a:prstGeom prst="rtTriangle">
            <a:avLst/>
          </a:prstGeom>
          <a:solidFill>
            <a:srgbClr val="FF8BA9"/>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2" name="Right Triangle 52"/>
          <p:cNvSpPr/>
          <p:nvPr>
            <p:custDataLst>
              <p:tags r:id="rId19"/>
            </p:custDataLst>
          </p:nvPr>
        </p:nvSpPr>
        <p:spPr bwMode="auto">
          <a:xfrm flipH="1">
            <a:off x="7440295" y="2167890"/>
            <a:ext cx="154940" cy="136525"/>
          </a:xfrm>
          <a:prstGeom prst="rtTriangle">
            <a:avLst/>
          </a:prstGeom>
          <a:solidFill>
            <a:srgbClr val="FF8BA9"/>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73" name="TextBox 15"/>
          <p:cNvSpPr txBox="1"/>
          <p:nvPr>
            <p:custDataLst>
              <p:tags r:id="rId20"/>
            </p:custDataLst>
          </p:nvPr>
        </p:nvSpPr>
        <p:spPr>
          <a:xfrm>
            <a:off x="7007225" y="2578100"/>
            <a:ext cx="3888105" cy="2880000"/>
          </a:xfrm>
          <a:prstGeom prst="rect">
            <a:avLst/>
          </a:prstGeom>
          <a:noFill/>
        </p:spPr>
        <p:txBody>
          <a:bodyPr wrap="square" lIns="91440" tIns="45720" rIns="91440" bIns="45720" rtlCol="0" anchor="ctr" anchorCtr="0">
            <a:noAutofit/>
          </a:bodyPr>
          <a:lstStyle/>
          <a:p>
            <a:pPr lvl="0" algn="just">
              <a:lnSpc>
                <a:spcPct val="130000"/>
              </a:lnSpc>
              <a:spcAft>
                <a:spcPts val="1000"/>
              </a:spcAft>
              <a:buClrTx/>
              <a:buSzTx/>
              <a:buFontTx/>
            </a:pPr>
            <a:r>
              <a:rPr lang="zh-CN" altLang="en-US" sz="1600" kern="0" noProof="0" dirty="0" smtClean="0">
                <a:ln>
                  <a:noFill/>
                </a:ln>
                <a:effectLst/>
                <a:uLnTx/>
                <a:uFillTx/>
                <a:latin typeface="Microsoft YaHei Regular" panose="020B0503020204020204" charset="-122"/>
                <a:ea typeface="Microsoft YaHei Regular" panose="020B0503020204020204" charset="-122"/>
                <a:cs typeface="+mj-cs"/>
                <a:sym typeface="+mn-ea"/>
              </a:rPr>
              <a:t>再次，由于人们生活和工作节奏的加快，父母照顾幼儿的时间越来越少，但父母在主观上却越来越重视孩子的教育，他们尽可能为孩子提供良好的教育机会，许多家长很早就将幼儿送到幼儿园，希望孩子尽早接受正规教育。这无疑给幼儿园提出了更高的要求。幼儿年龄小，生活自理能力差，保育是必不可少的；为了激发幼儿的潜能，提高其综合素质，教育更是必需的。</a:t>
            </a:r>
            <a:endParaRPr lang="zh-CN" altLang="en-US" sz="1600" kern="0" spc="150" noProof="0" dirty="0" smtClean="0">
              <a:ln>
                <a:noFill/>
              </a:ln>
              <a:solidFill>
                <a:srgbClr val="000000">
                  <a:lumMod val="85000"/>
                  <a:lumOff val="15000"/>
                  <a:alpha val="80000"/>
                </a:srgbClr>
              </a:solidFill>
              <a:effectLst/>
              <a:uLnTx/>
              <a:uFillTx/>
              <a:latin typeface="Microsoft YaHei Regular" panose="020B0503020204020204" charset="-122"/>
              <a:ea typeface="Microsoft YaHei Regular" panose="020B0503020204020204" charset="-122"/>
              <a:cs typeface="+mj-cs"/>
              <a:sym typeface="+mn-ea"/>
            </a:endParaRPr>
          </a:p>
        </p:txBody>
      </p:sp>
      <p:sp>
        <p:nvSpPr>
          <p:cNvPr id="30" name="Trapezoid 2"/>
          <p:cNvSpPr/>
          <p:nvPr>
            <p:custDataLst>
              <p:tags r:id="rId21"/>
            </p:custDataLst>
          </p:nvPr>
        </p:nvSpPr>
        <p:spPr bwMode="auto">
          <a:xfrm rot="19191503">
            <a:off x="5890895" y="240728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FF8BA9">
              <a:lumMod val="20000"/>
              <a:lumOff val="80000"/>
            </a:srgbClr>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pic>
        <p:nvPicPr>
          <p:cNvPr id="79" name="图片 78" descr="343435383037343b343533303738313bb1e3c0fbccf9"/>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6575425" y="2416810"/>
            <a:ext cx="431800" cy="431800"/>
          </a:xfrm>
          <a:prstGeom prst="rect">
            <a:avLst/>
          </a:prstGeom>
        </p:spPr>
      </p:pic>
    </p:spTree>
    <p:custDataLst>
      <p:tags r:id="rId25"/>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idx="4294967295"/>
          </p:nvPr>
        </p:nvSpPr>
        <p:spPr>
          <a:xfrm>
            <a:off x="601980" y="562610"/>
            <a:ext cx="10507345" cy="705485"/>
          </a:xfrm>
        </p:spPr>
        <p:txBody>
          <a:bodyPr anchor="b" anchorCtr="0"/>
          <a:p>
            <a:r>
              <a:rPr lang="zh-CN" altLang="en-US">
                <a:solidFill>
                  <a:schemeClr val="tx1"/>
                </a:solidFill>
              </a:rPr>
              <a:t>二、保教工作是学前教育的中心工作</a:t>
            </a:r>
            <a:endParaRPr lang="zh-CN" altLang="en-US">
              <a:solidFill>
                <a:schemeClr val="tx1"/>
              </a:solidFill>
            </a:endParaRPr>
          </a:p>
        </p:txBody>
      </p:sp>
      <p:sp>
        <p:nvSpPr>
          <p:cNvPr id="68" name="文本框 67"/>
          <p:cNvSpPr txBox="1"/>
          <p:nvPr userDrawn="1"/>
        </p:nvSpPr>
        <p:spPr>
          <a:xfrm>
            <a:off x="695960" y="1366520"/>
            <a:ext cx="10800000" cy="5077460"/>
          </a:xfrm>
          <a:prstGeom prst="rect">
            <a:avLst/>
          </a:prstGeom>
          <a:noFill/>
        </p:spPr>
        <p:txBody>
          <a:bodyPr vert="horz" wrap="square" rtlCol="0">
            <a:spAutoFit/>
          </a:bodyPr>
          <a:p>
            <a:pPr indent="469900" algn="just" fontAlgn="auto">
              <a:lnSpc>
                <a:spcPct val="150000"/>
              </a:lnSpc>
              <a:extLst>
                <a:ext uri="{35155182-B16C-46BC-9424-99874614C6A1}">
                  <wpsdc:indentchars xmlns:wpsdc="http://www.wps.cn/officeDocument/2017/drawingmlCustomData" val="200" checksum="251553963"/>
                </a:ext>
              </a:extLst>
            </a:pPr>
            <a:r>
              <a:rPr lang="en-US" altLang="zh-CN" spc="50" dirty="0">
                <a:solidFill>
                  <a:schemeClr val="tx1"/>
                </a:solidFill>
                <a:uFillTx/>
                <a:latin typeface="微软雅黑" panose="020B0503020204020204" charset="-122"/>
                <a:ea typeface="Microsoft YaHei Regular" panose="020B0503020204020204" charset="-122"/>
                <a:cs typeface="Microsoft YaHei Regular" panose="020B0503020204020204" charset="-122"/>
              </a:rPr>
              <a:t>幼儿园工作包括许多方面，主要有保教工作、卫生保健工作、总务后勤工作、师资队伍的建设等。其中，保教工作是全部工作的中心。</a:t>
            </a:r>
            <a:endParaRPr lang="en-US" altLang="zh-CN" spc="50" dirty="0">
              <a:solidFill>
                <a:schemeClr val="tx1"/>
              </a:solidFill>
              <a:uFillTx/>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b="1" dirty="0">
                <a:solidFill>
                  <a:schemeClr val="accent4">
                    <a:lumMod val="75000"/>
                  </a:schemeClr>
                </a:solidFill>
                <a:latin typeface="Microsoft YaHei Bold" panose="020B0703020204020201" charset="-122"/>
                <a:ea typeface="Microsoft YaHei Bold" panose="020B0703020204020201" charset="-122"/>
                <a:cs typeface="Microsoft YaHei Bold" panose="020B0703020204020201" charset="-122"/>
              </a:rPr>
              <a:t>（1）幼儿园是教育机构，教育幼儿是它最主要的任务，其他工作都是为教育工作服务的。做好卫生保健工作，是为了保证幼儿的健康，保证更好地接受教育；做好总务后勤工作，是为了提供更好的物质条件和良好的环境，以确保教育工作的顺利实施；建设一支高素质的师资队伍是落实教育工作的关键，没有教师来完成教育工作，教育工作只能是纸上谈兵，不能成为现实。</a:t>
            </a:r>
            <a:endParaRPr lang="en-US" altLang="zh-CN" b="1" dirty="0">
              <a:solidFill>
                <a:schemeClr val="accent4">
                  <a:lumMod val="75000"/>
                </a:schemeClr>
              </a:solidFill>
              <a:latin typeface="Microsoft YaHei Bold" panose="020B0703020204020201" charset="-122"/>
              <a:ea typeface="Microsoft YaHei Bold" panose="020B0703020204020201" charset="-122"/>
              <a:cs typeface="Microsoft YaHei Bold" panose="020B07030202040202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b="1" dirty="0">
                <a:solidFill>
                  <a:schemeClr val="accent3">
                    <a:lumMod val="75000"/>
                  </a:schemeClr>
                </a:solidFill>
                <a:latin typeface="Microsoft YaHei Bold" panose="020B0703020204020201" charset="-122"/>
                <a:ea typeface="Microsoft YaHei Bold" panose="020B0703020204020201" charset="-122"/>
                <a:cs typeface="Microsoft YaHei Bold" panose="020B0703020204020201" charset="-122"/>
              </a:rPr>
              <a:t>（2）幼儿园的教育目标是培养人才，为了实现这一目标，必须将保教工作放在中心的位置上。保教工作是培养人才最直接的工作。其他工作都是围绕保教工作而展开的，保证保教工作的质量是保证幼儿全面发展目标得以实现的前提。</a:t>
            </a:r>
            <a:endParaRPr lang="en-US" altLang="zh-CN" b="1" dirty="0">
              <a:solidFill>
                <a:schemeClr val="accent3">
                  <a:lumMod val="75000"/>
                </a:schemeClr>
              </a:solidFill>
              <a:latin typeface="Microsoft YaHei Bold" panose="020B0703020204020201" charset="-122"/>
              <a:ea typeface="Microsoft YaHei Bold" panose="020B0703020204020201" charset="-122"/>
              <a:cs typeface="Microsoft YaHei Bold" panose="020B07030202040202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b="1" dirty="0">
                <a:solidFill>
                  <a:schemeClr val="accent6"/>
                </a:solidFill>
                <a:latin typeface="Microsoft YaHei Bold" panose="020B0703020204020201" charset="-122"/>
                <a:ea typeface="Microsoft YaHei Bold" panose="020B0703020204020201" charset="-122"/>
                <a:cs typeface="Microsoft YaHei Bold" panose="020B0703020204020201" charset="-122"/>
              </a:rPr>
              <a:t>（3）幼儿园保教工作目标对其他工作目标具有很强的导向作用。每所幼儿园总是先确定保教目标，然后再根据保教目标确定其他工作的目标，如卫生保健工作目标、总务后勤工作目标等。可以说，其他工作目标都是围绕保教工作目标而展开的，其目的是为了保证保教工作目标的实现</a:t>
            </a:r>
            <a:r>
              <a:rPr lang="zh-CN" altLang="en-US" b="1" dirty="0">
                <a:solidFill>
                  <a:schemeClr val="accent6"/>
                </a:solidFill>
                <a:latin typeface="Microsoft YaHei Bold" panose="020B0703020204020201" charset="-122"/>
                <a:ea typeface="Microsoft YaHei Bold" panose="020B0703020204020201" charset="-122"/>
                <a:cs typeface="Microsoft YaHei Bold" panose="020B0703020204020201" charset="-122"/>
              </a:rPr>
              <a:t>。</a:t>
            </a:r>
            <a:endParaRPr lang="zh-CN" altLang="en-US" b="1" dirty="0">
              <a:solidFill>
                <a:schemeClr val="accent6"/>
              </a:solidFill>
              <a:latin typeface="Microsoft YaHei Bold" panose="020B0703020204020201" charset="-122"/>
              <a:ea typeface="Microsoft YaHei Bold" panose="020B0703020204020201" charset="-122"/>
              <a:cs typeface="Microsoft YaHei Bold" panose="020B07030202040202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18640" y="1355725"/>
            <a:ext cx="8362315" cy="706755"/>
          </a:xfrm>
          <a:prstGeom prst="rect">
            <a:avLst/>
          </a:prstGeom>
          <a:noFill/>
        </p:spPr>
        <p:txBody>
          <a:bodyPr wrap="square" rtlCol="0" anchor="t">
            <a:spAutoFit/>
          </a:bodyPr>
          <a:p>
            <a:r>
              <a:rPr lang="zh-CN" altLang="en-US" sz="4000">
                <a:solidFill>
                  <a:schemeClr val="tx1"/>
                </a:solidFill>
                <a:latin typeface="方正艺黑简体" panose="03000509000000000000" charset="-122"/>
                <a:ea typeface="方正艺黑简体" panose="03000509000000000000" charset="-122"/>
              </a:rPr>
              <a:t>三、班级是保教工作的基本单位</a:t>
            </a:r>
            <a:endParaRPr lang="zh-CN" altLang="en-US" sz="4000">
              <a:solidFill>
                <a:schemeClr val="tx1"/>
              </a:solidFill>
              <a:latin typeface="方正艺黑简体" panose="03000509000000000000" charset="-122"/>
              <a:ea typeface="方正艺黑简体" panose="03000509000000000000" charset="-122"/>
            </a:endParaRPr>
          </a:p>
        </p:txBody>
      </p:sp>
      <p:sp>
        <p:nvSpPr>
          <p:cNvPr id="3" name="文本框 2"/>
          <p:cNvSpPr txBox="1"/>
          <p:nvPr/>
        </p:nvSpPr>
        <p:spPr>
          <a:xfrm>
            <a:off x="2675890" y="2814865"/>
            <a:ext cx="6840000" cy="2861310"/>
          </a:xfrm>
          <a:prstGeom prst="rect">
            <a:avLst/>
          </a:prstGeom>
          <a:noFill/>
        </p:spPr>
        <p:txBody>
          <a:bodyPr wrap="square" rtlCol="0" anchor="ctr" anchorCtr="0">
            <a:spAutoFit/>
          </a:bodyPr>
          <a:p>
            <a:pPr marL="0" indent="0">
              <a:lnSpc>
                <a:spcPct val="150000"/>
              </a:lnSpc>
              <a:buNone/>
            </a:pPr>
            <a:r>
              <a:rPr lang="zh-CN" altLang="en-US" sz="2000" b="1" dirty="0">
                <a:ea typeface="宋体" panose="02010600030101010101" pitchFamily="2" charset="-122"/>
                <a:sym typeface="+mn-ea"/>
              </a:rPr>
              <a:t>班级是幼儿园的基层组织，是实施幼儿园保教任务的基本单位。有人形象地将它称为幼儿园的细胞。班级是由幼儿和保教人员共同组成的集体。</a:t>
            </a:r>
            <a:endParaRPr lang="zh-CN" altLang="en-US" sz="2000" b="1" dirty="0">
              <a:ea typeface="宋体" panose="02010600030101010101" pitchFamily="2" charset="-122"/>
              <a:sym typeface="+mn-ea"/>
            </a:endParaRPr>
          </a:p>
          <a:p>
            <a:pPr marL="0" indent="0">
              <a:lnSpc>
                <a:spcPct val="150000"/>
              </a:lnSpc>
              <a:buNone/>
            </a:pPr>
            <a:r>
              <a:rPr lang="zh-CN" altLang="en-US" sz="2000" b="1" dirty="0">
                <a:ea typeface="宋体" panose="02010600030101010101" pitchFamily="2" charset="-122"/>
                <a:sym typeface="+mn-ea"/>
              </a:rPr>
              <a:t>幼儿园是专门的教育机构，它的特点之一就是有目的、有计划、有组织地对幼儿实施影响的过程。幼儿园教育最终需要通过班级教育落实到具体的教育对象——幼儿身上。</a:t>
            </a:r>
            <a:endParaRPr lang="zh-CN" altLang="en-US" sz="2000" b="1" dirty="0">
              <a:ea typeface="宋体" panose="02010600030101010101" pitchFamily="2"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idx="4294967295"/>
          </p:nvPr>
        </p:nvSpPr>
        <p:spPr>
          <a:xfrm>
            <a:off x="464820" y="497840"/>
            <a:ext cx="10507345" cy="705485"/>
          </a:xfrm>
        </p:spPr>
        <p:txBody>
          <a:bodyPr/>
          <a:p>
            <a:r>
              <a:rPr lang="zh-CN" altLang="en-US">
                <a:solidFill>
                  <a:schemeClr val="tx1"/>
                </a:solidFill>
              </a:rPr>
              <a:t>班级保教工作体现为以下几方面的特点</a:t>
            </a:r>
            <a:endParaRPr lang="zh-CN" altLang="en-US">
              <a:solidFill>
                <a:schemeClr val="tx1"/>
              </a:solidFill>
            </a:endParaRPr>
          </a:p>
        </p:txBody>
      </p:sp>
      <p:sp>
        <p:nvSpPr>
          <p:cNvPr id="85" name="圆角矩形 84"/>
          <p:cNvSpPr/>
          <p:nvPr>
            <p:custDataLst>
              <p:tags r:id="rId1"/>
            </p:custDataLst>
          </p:nvPr>
        </p:nvSpPr>
        <p:spPr>
          <a:xfrm>
            <a:off x="891540" y="1644650"/>
            <a:ext cx="10080000" cy="1368000"/>
          </a:xfrm>
          <a:prstGeom prst="roundRect">
            <a:avLst>
              <a:gd name="adj" fmla="val 7587"/>
            </a:avLst>
          </a:prstGeom>
          <a:solidFill>
            <a:srgbClr val="FFFFFF"/>
          </a:solidFill>
          <a:ln w="15875">
            <a:gradFill>
              <a:gsLst>
                <a:gs pos="0">
                  <a:srgbClr val="6096E6">
                    <a:alpha val="5000"/>
                  </a:srgbClr>
                </a:gs>
                <a:gs pos="100000">
                  <a:srgbClr val="6096E6">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86" name="任意多边形 85"/>
          <p:cNvSpPr/>
          <p:nvPr>
            <p:custDataLst>
              <p:tags r:id="rId2"/>
            </p:custDataLst>
          </p:nvPr>
        </p:nvSpPr>
        <p:spPr>
          <a:xfrm>
            <a:off x="1073150" y="1296620"/>
            <a:ext cx="342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6096E6">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87" name="任意多边形 86"/>
          <p:cNvSpPr/>
          <p:nvPr>
            <p:custDataLst>
              <p:tags r:id="rId3"/>
            </p:custDataLst>
          </p:nvPr>
        </p:nvSpPr>
        <p:spPr>
          <a:xfrm>
            <a:off x="843915" y="1296620"/>
            <a:ext cx="342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07" name="圆角矩形 106"/>
          <p:cNvSpPr/>
          <p:nvPr>
            <p:custDataLst>
              <p:tags r:id="rId4"/>
            </p:custDataLst>
          </p:nvPr>
        </p:nvSpPr>
        <p:spPr>
          <a:xfrm>
            <a:off x="891540" y="3423285"/>
            <a:ext cx="10079990" cy="1368000"/>
          </a:xfrm>
          <a:prstGeom prst="roundRect">
            <a:avLst>
              <a:gd name="adj" fmla="val 7587"/>
            </a:avLst>
          </a:prstGeom>
          <a:solidFill>
            <a:srgbClr val="FFFFFF"/>
          </a:solidFill>
          <a:ln w="15875">
            <a:gradFill>
              <a:gsLst>
                <a:gs pos="0">
                  <a:srgbClr val="6096E6">
                    <a:alpha val="5000"/>
                  </a:srgbClr>
                </a:gs>
                <a:gs pos="100000">
                  <a:srgbClr val="58B6E5">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108" name="任意多边形 107"/>
          <p:cNvSpPr/>
          <p:nvPr>
            <p:custDataLst>
              <p:tags r:id="rId5"/>
            </p:custDataLst>
          </p:nvPr>
        </p:nvSpPr>
        <p:spPr>
          <a:xfrm>
            <a:off x="1073150" y="3078430"/>
            <a:ext cx="342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8B6E5">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09" name="任意多边形 108"/>
          <p:cNvSpPr/>
          <p:nvPr>
            <p:custDataLst>
              <p:tags r:id="rId6"/>
            </p:custDataLst>
          </p:nvPr>
        </p:nvSpPr>
        <p:spPr>
          <a:xfrm>
            <a:off x="843915" y="3078430"/>
            <a:ext cx="342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12" name="圆角矩形 111"/>
          <p:cNvSpPr/>
          <p:nvPr>
            <p:custDataLst>
              <p:tags r:id="rId7"/>
            </p:custDataLst>
          </p:nvPr>
        </p:nvSpPr>
        <p:spPr>
          <a:xfrm>
            <a:off x="891540" y="5201920"/>
            <a:ext cx="10080625" cy="1368000"/>
          </a:xfrm>
          <a:prstGeom prst="roundRect">
            <a:avLst>
              <a:gd name="adj" fmla="val 7587"/>
            </a:avLst>
          </a:prstGeom>
          <a:solidFill>
            <a:srgbClr val="FFFFFF"/>
          </a:solidFill>
          <a:ln w="15875">
            <a:gradFill>
              <a:gsLst>
                <a:gs pos="0">
                  <a:srgbClr val="6096E6">
                    <a:alpha val="5000"/>
                  </a:srgbClr>
                </a:gs>
                <a:gs pos="100000">
                  <a:srgbClr val="56CA95">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113" name="任意多边形 112"/>
          <p:cNvSpPr/>
          <p:nvPr>
            <p:custDataLst>
              <p:tags r:id="rId8"/>
            </p:custDataLst>
          </p:nvPr>
        </p:nvSpPr>
        <p:spPr>
          <a:xfrm>
            <a:off x="1073150" y="4868495"/>
            <a:ext cx="342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6CA95">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14" name="任意多边形 113"/>
          <p:cNvSpPr/>
          <p:nvPr>
            <p:custDataLst>
              <p:tags r:id="rId9"/>
            </p:custDataLst>
          </p:nvPr>
        </p:nvSpPr>
        <p:spPr>
          <a:xfrm>
            <a:off x="843915" y="4868495"/>
            <a:ext cx="342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32" name="文本框 131"/>
          <p:cNvSpPr txBox="1"/>
          <p:nvPr>
            <p:custDataLst>
              <p:tags r:id="rId10"/>
            </p:custDataLst>
          </p:nvPr>
        </p:nvSpPr>
        <p:spPr>
          <a:xfrm>
            <a:off x="843915" y="1440620"/>
            <a:ext cx="540000" cy="288000"/>
          </a:xfrm>
          <a:prstGeom prst="rect">
            <a:avLst/>
          </a:prstGeom>
          <a:noFill/>
        </p:spPr>
        <p:txBody>
          <a:bodyPr wrap="square" bIns="0" rtlCol="0" anchor="ctr" anchorCtr="0">
            <a:noAutofit/>
          </a:bodyPr>
          <a:p>
            <a:pPr algn="ctr">
              <a:lnSpc>
                <a:spcPct val="100000"/>
              </a:lnSpc>
            </a:pPr>
            <a:r>
              <a:rPr lang="en-US" altLang="zh-CN" sz="1600" spc="300">
                <a:solidFill>
                  <a:srgbClr val="FFFFFF"/>
                </a:solidFill>
                <a:uFillTx/>
                <a:latin typeface="Microsoft YaHei Regular" panose="020B0503020204020204" charset="-122"/>
                <a:ea typeface="Microsoft YaHei Regular" panose="020B0503020204020204" charset="-122"/>
              </a:rPr>
              <a:t>01</a:t>
            </a:r>
            <a:endParaRPr lang="en-US" altLang="zh-CN" sz="1600" spc="300">
              <a:solidFill>
                <a:srgbClr val="FFFFFF"/>
              </a:solidFill>
              <a:uFillTx/>
              <a:latin typeface="Microsoft YaHei Regular" panose="020B0503020204020204" charset="-122"/>
              <a:ea typeface="Microsoft YaHei Regular" panose="020B0503020204020204" charset="-122"/>
            </a:endParaRPr>
          </a:p>
        </p:txBody>
      </p:sp>
      <p:sp>
        <p:nvSpPr>
          <p:cNvPr id="133" name="文本框 132"/>
          <p:cNvSpPr txBox="1"/>
          <p:nvPr>
            <p:custDataLst>
              <p:tags r:id="rId11"/>
            </p:custDataLst>
          </p:nvPr>
        </p:nvSpPr>
        <p:spPr>
          <a:xfrm>
            <a:off x="843915" y="3222430"/>
            <a:ext cx="540000" cy="288000"/>
          </a:xfrm>
          <a:prstGeom prst="rect">
            <a:avLst/>
          </a:prstGeom>
          <a:noFill/>
        </p:spPr>
        <p:txBody>
          <a:bodyPr wrap="square" bIns="0" rtlCol="0" anchor="ctr" anchorCtr="0">
            <a:noAutofit/>
          </a:bodyPr>
          <a:p>
            <a:pPr algn="ctr">
              <a:lnSpc>
                <a:spcPct val="100000"/>
              </a:lnSpc>
            </a:pPr>
            <a:r>
              <a:rPr lang="en-US" altLang="zh-CN" sz="1600" spc="300">
                <a:solidFill>
                  <a:srgbClr val="FFFFFF"/>
                </a:solidFill>
                <a:uFillTx/>
                <a:latin typeface="Microsoft YaHei Regular" panose="020B0503020204020204" charset="-122"/>
                <a:ea typeface="Microsoft YaHei Regular" panose="020B0503020204020204" charset="-122"/>
              </a:rPr>
              <a:t>02</a:t>
            </a:r>
            <a:endParaRPr lang="en-US" altLang="zh-CN" sz="1600" spc="300">
              <a:solidFill>
                <a:srgbClr val="FFFFFF"/>
              </a:solidFill>
              <a:uFillTx/>
              <a:latin typeface="Microsoft YaHei Regular" panose="020B0503020204020204" charset="-122"/>
              <a:ea typeface="Microsoft YaHei Regular" panose="020B0503020204020204" charset="-122"/>
            </a:endParaRPr>
          </a:p>
        </p:txBody>
      </p:sp>
      <p:sp>
        <p:nvSpPr>
          <p:cNvPr id="134" name="文本框 133"/>
          <p:cNvSpPr txBox="1"/>
          <p:nvPr>
            <p:custDataLst>
              <p:tags r:id="rId12"/>
            </p:custDataLst>
          </p:nvPr>
        </p:nvSpPr>
        <p:spPr>
          <a:xfrm>
            <a:off x="843915" y="5012495"/>
            <a:ext cx="540000" cy="288000"/>
          </a:xfrm>
          <a:prstGeom prst="rect">
            <a:avLst/>
          </a:prstGeom>
          <a:noFill/>
        </p:spPr>
        <p:txBody>
          <a:bodyPr wrap="square" bIns="0" rtlCol="0" anchor="ctr" anchorCtr="0">
            <a:noAutofit/>
          </a:bodyPr>
          <a:p>
            <a:pPr algn="ctr">
              <a:lnSpc>
                <a:spcPct val="100000"/>
              </a:lnSpc>
            </a:pPr>
            <a:r>
              <a:rPr lang="en-US" altLang="zh-CN" sz="1600" spc="300">
                <a:solidFill>
                  <a:srgbClr val="FFFFFF"/>
                </a:solidFill>
                <a:uFillTx/>
                <a:latin typeface="Microsoft YaHei Regular" panose="020B0503020204020204" charset="-122"/>
                <a:ea typeface="Microsoft YaHei Regular" panose="020B0503020204020204" charset="-122"/>
              </a:rPr>
              <a:t>03</a:t>
            </a:r>
            <a:endParaRPr lang="en-US" altLang="zh-CN" sz="1600" spc="300">
              <a:solidFill>
                <a:srgbClr val="FFFFFF"/>
              </a:solidFill>
              <a:uFillTx/>
              <a:latin typeface="Microsoft YaHei Regular" panose="020B0503020204020204" charset="-122"/>
              <a:ea typeface="Microsoft YaHei Regular" panose="020B0503020204020204" charset="-122"/>
            </a:endParaRPr>
          </a:p>
        </p:txBody>
      </p:sp>
      <p:sp>
        <p:nvSpPr>
          <p:cNvPr id="138" name="文本框 137"/>
          <p:cNvSpPr txBox="1"/>
          <p:nvPr>
            <p:custDataLst>
              <p:tags r:id="rId13"/>
            </p:custDataLst>
          </p:nvPr>
        </p:nvSpPr>
        <p:spPr>
          <a:xfrm>
            <a:off x="1453515" y="1404620"/>
            <a:ext cx="2520000" cy="360000"/>
          </a:xfrm>
          <a:prstGeom prst="rect">
            <a:avLst/>
          </a:prstGeom>
          <a:noFill/>
        </p:spPr>
        <p:txBody>
          <a:bodyPr wrap="square" bIns="0" rtlCol="0" anchor="ctr" anchorCtr="0">
            <a:noAutofit/>
          </a:bodyPr>
          <a:p>
            <a:pPr algn="l"/>
            <a:r>
              <a:rPr lang="zh-CN" altLang="en-US" sz="2000" spc="100">
                <a:solidFill>
                  <a:srgbClr val="FFFFFF"/>
                </a:solidFill>
                <a:uFillTx/>
                <a:latin typeface="微软雅黑" panose="020B0503020204020204" charset="-122"/>
                <a:ea typeface="Microsoft YaHei Regular" panose="020B0503020204020204" charset="-122"/>
              </a:rPr>
              <a:t>直接性</a:t>
            </a:r>
            <a:endParaRPr lang="zh-CN" altLang="en-US" sz="2000" spc="100">
              <a:solidFill>
                <a:srgbClr val="FFFFFF"/>
              </a:solidFill>
              <a:uFillTx/>
              <a:latin typeface="微软雅黑" panose="020B0503020204020204" charset="-122"/>
              <a:ea typeface="Microsoft YaHei Regular" panose="020B0503020204020204" charset="-122"/>
            </a:endParaRPr>
          </a:p>
        </p:txBody>
      </p:sp>
      <p:sp>
        <p:nvSpPr>
          <p:cNvPr id="147" name="文本框 146"/>
          <p:cNvSpPr txBox="1"/>
          <p:nvPr>
            <p:custDataLst>
              <p:tags r:id="rId14"/>
            </p:custDataLst>
          </p:nvPr>
        </p:nvSpPr>
        <p:spPr>
          <a:xfrm>
            <a:off x="1355090" y="1929765"/>
            <a:ext cx="9360000" cy="972000"/>
          </a:xfrm>
          <a:prstGeom prst="rect">
            <a:avLst/>
          </a:prstGeom>
          <a:noFill/>
        </p:spPr>
        <p:txBody>
          <a:bodyPr wrap="square" rtlCol="0">
            <a:noAutofit/>
          </a:bodyPr>
          <a:p>
            <a:pPr algn="l"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班级是最直接的教育单位，其保教工作具有更直接的针对性，它是按照社会要求，以国家的教育方针、教育目标为依据，结合幼儿园的教育任务和工作目标，同时针对本班幼儿实际，将目标具体化，从而实施教育工作，使教育目标真正落实到本班幼儿身上。</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139" name="文本框 138"/>
          <p:cNvSpPr txBox="1"/>
          <p:nvPr>
            <p:custDataLst>
              <p:tags r:id="rId15"/>
            </p:custDataLst>
          </p:nvPr>
        </p:nvSpPr>
        <p:spPr>
          <a:xfrm>
            <a:off x="1453515" y="3186430"/>
            <a:ext cx="2520000" cy="360000"/>
          </a:xfrm>
          <a:prstGeom prst="rect">
            <a:avLst/>
          </a:prstGeom>
          <a:noFill/>
        </p:spPr>
        <p:txBody>
          <a:bodyPr wrap="square" bIns="0" rtlCol="0" anchor="ctr" anchorCtr="0">
            <a:noAutofit/>
          </a:bodyPr>
          <a:p>
            <a:pPr algn="l"/>
            <a:r>
              <a:rPr lang="zh-CN" altLang="en-US" sz="2000" spc="100">
                <a:solidFill>
                  <a:srgbClr val="FFFFFF"/>
                </a:solidFill>
                <a:uFillTx/>
                <a:latin typeface="微软雅黑" panose="020B0503020204020204" charset="-122"/>
                <a:ea typeface="Microsoft YaHei Regular" panose="020B0503020204020204" charset="-122"/>
              </a:rPr>
              <a:t>全面整体性</a:t>
            </a:r>
            <a:endParaRPr lang="zh-CN" altLang="en-US" sz="2000" spc="100">
              <a:solidFill>
                <a:srgbClr val="FFFFFF"/>
              </a:solidFill>
              <a:uFillTx/>
              <a:latin typeface="微软雅黑" panose="020B0503020204020204" charset="-122"/>
              <a:ea typeface="Microsoft YaHei Regular" panose="020B0503020204020204" charset="-122"/>
            </a:endParaRPr>
          </a:p>
        </p:txBody>
      </p:sp>
      <p:sp>
        <p:nvSpPr>
          <p:cNvPr id="140" name="文本框 139"/>
          <p:cNvSpPr txBox="1"/>
          <p:nvPr>
            <p:custDataLst>
              <p:tags r:id="rId16"/>
            </p:custDataLst>
          </p:nvPr>
        </p:nvSpPr>
        <p:spPr>
          <a:xfrm>
            <a:off x="1355090" y="3699510"/>
            <a:ext cx="9359900" cy="828040"/>
          </a:xfrm>
          <a:prstGeom prst="rect">
            <a:avLst/>
          </a:prstGeom>
          <a:noFill/>
        </p:spPr>
        <p:txBody>
          <a:bodyPr wrap="square" rtlCol="0">
            <a:noAutofit/>
          </a:bodyPr>
          <a:p>
            <a:pPr algn="l"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全面整体性表现在班级保教过程中，教师应面向全体，既照顾到全班整体水平，提出基本要求，同时又照顾到个别特点，有针对性地加以引导，处理好一般与个别、统一与多样的关系，使全班每个幼儿都能在原有基础上得到尽可能充分的发展。</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141" name="文本框 140"/>
          <p:cNvSpPr txBox="1"/>
          <p:nvPr>
            <p:custDataLst>
              <p:tags r:id="rId17"/>
            </p:custDataLst>
          </p:nvPr>
        </p:nvSpPr>
        <p:spPr>
          <a:xfrm>
            <a:off x="1453515" y="4976495"/>
            <a:ext cx="2520000" cy="360000"/>
          </a:xfrm>
          <a:prstGeom prst="rect">
            <a:avLst/>
          </a:prstGeom>
          <a:noFill/>
        </p:spPr>
        <p:txBody>
          <a:bodyPr wrap="square" bIns="0" rtlCol="0" anchor="ctr" anchorCtr="0">
            <a:noAutofit/>
          </a:bodyPr>
          <a:p>
            <a:pPr algn="l"/>
            <a:r>
              <a:rPr lang="zh-CN" altLang="en-US" sz="2000" spc="100">
                <a:solidFill>
                  <a:srgbClr val="FFFFFF"/>
                </a:solidFill>
                <a:uFillTx/>
                <a:latin typeface="微软雅黑" panose="020B0503020204020204" charset="-122"/>
                <a:ea typeface="Microsoft YaHei Regular" panose="020B0503020204020204" charset="-122"/>
              </a:rPr>
              <a:t>可控性</a:t>
            </a:r>
            <a:endParaRPr lang="zh-CN" altLang="en-US" sz="2000" spc="100">
              <a:solidFill>
                <a:srgbClr val="FFFFFF"/>
              </a:solidFill>
              <a:uFillTx/>
              <a:latin typeface="微软雅黑" panose="020B0503020204020204" charset="-122"/>
              <a:ea typeface="Microsoft YaHei Regular" panose="020B0503020204020204" charset="-122"/>
            </a:endParaRPr>
          </a:p>
        </p:txBody>
      </p:sp>
      <p:sp>
        <p:nvSpPr>
          <p:cNvPr id="142" name="文本框 141"/>
          <p:cNvSpPr txBox="1"/>
          <p:nvPr>
            <p:custDataLst>
              <p:tags r:id="rId18"/>
            </p:custDataLst>
          </p:nvPr>
        </p:nvSpPr>
        <p:spPr>
          <a:xfrm>
            <a:off x="1355090" y="5480685"/>
            <a:ext cx="9359265" cy="828040"/>
          </a:xfrm>
          <a:prstGeom prst="rect">
            <a:avLst/>
          </a:prstGeom>
          <a:noFill/>
        </p:spPr>
        <p:txBody>
          <a:bodyPr wrap="square" rtlCol="0">
            <a:noAutofit/>
          </a:bodyPr>
          <a:p>
            <a:pPr algn="l"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班级保教人员在保教过程中起主导作用，担负着培养人才的重任。教师要坚持社会主义的办园方针，坚定不移地贯彻国家的教育方针、政策，对幼儿实施全面发展的教育。幼儿的发展不是自然而然的，其自主行为的能力要通过教育培养才能得以发展。</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177" name="平行四边形 176"/>
          <p:cNvSpPr/>
          <p:nvPr>
            <p:custDataLst>
              <p:tags r:id="rId19"/>
            </p:custDataLst>
          </p:nvPr>
        </p:nvSpPr>
        <p:spPr>
          <a:xfrm>
            <a:off x="9947275" y="6357085"/>
            <a:ext cx="1368000" cy="215900"/>
          </a:xfrm>
          <a:prstGeom prst="parallelogram">
            <a:avLst/>
          </a:prstGeom>
          <a:gradFill>
            <a:gsLst>
              <a:gs pos="0">
                <a:srgbClr val="56CA95"/>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8" name="平行四边形 177"/>
          <p:cNvSpPr/>
          <p:nvPr>
            <p:custDataLst>
              <p:tags r:id="rId20"/>
            </p:custDataLst>
          </p:nvPr>
        </p:nvSpPr>
        <p:spPr>
          <a:xfrm>
            <a:off x="9947275" y="4563845"/>
            <a:ext cx="1368000" cy="215900"/>
          </a:xfrm>
          <a:prstGeom prst="parallelogram">
            <a:avLst/>
          </a:prstGeom>
          <a:gradFill>
            <a:gsLst>
              <a:gs pos="0">
                <a:srgbClr val="58B6E5"/>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9" name="平行四边形 178"/>
          <p:cNvSpPr/>
          <p:nvPr>
            <p:custDataLst>
              <p:tags r:id="rId21"/>
            </p:custDataLst>
          </p:nvPr>
        </p:nvSpPr>
        <p:spPr>
          <a:xfrm>
            <a:off x="9947275" y="2793365"/>
            <a:ext cx="1368000" cy="216000"/>
          </a:xfrm>
          <a:prstGeom prst="parallelogram">
            <a:avLst/>
          </a:prstGeom>
          <a:gradFill>
            <a:gsLst>
              <a:gs pos="0">
                <a:srgbClr val="6096E6"/>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idx="4294967295"/>
          </p:nvPr>
        </p:nvSpPr>
        <p:spPr>
          <a:xfrm>
            <a:off x="677545" y="426720"/>
            <a:ext cx="10507345" cy="705485"/>
          </a:xfrm>
        </p:spPr>
        <p:txBody>
          <a:bodyPr/>
          <a:p>
            <a:r>
              <a:rPr lang="zh-CN" altLang="en-US">
                <a:solidFill>
                  <a:schemeClr val="tx1"/>
                </a:solidFill>
              </a:rPr>
              <a:t>班级保教工作体现为以下几方面的特点</a:t>
            </a:r>
            <a:endParaRPr lang="zh-CN" altLang="en-US">
              <a:solidFill>
                <a:schemeClr val="tx1"/>
              </a:solidFill>
            </a:endParaRPr>
          </a:p>
        </p:txBody>
      </p:sp>
      <p:sp>
        <p:nvSpPr>
          <p:cNvPr id="85" name="圆角矩形 84"/>
          <p:cNvSpPr/>
          <p:nvPr>
            <p:custDataLst>
              <p:tags r:id="rId1"/>
            </p:custDataLst>
          </p:nvPr>
        </p:nvSpPr>
        <p:spPr>
          <a:xfrm>
            <a:off x="891540" y="1644650"/>
            <a:ext cx="10080000" cy="1368000"/>
          </a:xfrm>
          <a:prstGeom prst="roundRect">
            <a:avLst>
              <a:gd name="adj" fmla="val 7587"/>
            </a:avLst>
          </a:prstGeom>
          <a:solidFill>
            <a:srgbClr val="FFFFFF"/>
          </a:solidFill>
          <a:ln w="15875">
            <a:gradFill>
              <a:gsLst>
                <a:gs pos="0">
                  <a:srgbClr val="6096E6">
                    <a:alpha val="5000"/>
                  </a:srgbClr>
                </a:gs>
                <a:gs pos="100000">
                  <a:srgbClr val="6096E6">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86" name="任意多边形 85"/>
          <p:cNvSpPr/>
          <p:nvPr>
            <p:custDataLst>
              <p:tags r:id="rId2"/>
            </p:custDataLst>
          </p:nvPr>
        </p:nvSpPr>
        <p:spPr>
          <a:xfrm>
            <a:off x="1073150" y="1296620"/>
            <a:ext cx="342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6096E6">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87" name="任意多边形 86"/>
          <p:cNvSpPr/>
          <p:nvPr>
            <p:custDataLst>
              <p:tags r:id="rId3"/>
            </p:custDataLst>
          </p:nvPr>
        </p:nvSpPr>
        <p:spPr>
          <a:xfrm>
            <a:off x="843915" y="1296620"/>
            <a:ext cx="342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07" name="圆角矩形 106"/>
          <p:cNvSpPr/>
          <p:nvPr>
            <p:custDataLst>
              <p:tags r:id="rId4"/>
            </p:custDataLst>
          </p:nvPr>
        </p:nvSpPr>
        <p:spPr>
          <a:xfrm>
            <a:off x="891540" y="3423285"/>
            <a:ext cx="10079990" cy="1368000"/>
          </a:xfrm>
          <a:prstGeom prst="roundRect">
            <a:avLst>
              <a:gd name="adj" fmla="val 7587"/>
            </a:avLst>
          </a:prstGeom>
          <a:solidFill>
            <a:srgbClr val="FFFFFF"/>
          </a:solidFill>
          <a:ln w="15875">
            <a:gradFill>
              <a:gsLst>
                <a:gs pos="0">
                  <a:srgbClr val="6096E6">
                    <a:alpha val="5000"/>
                  </a:srgbClr>
                </a:gs>
                <a:gs pos="100000">
                  <a:srgbClr val="58B6E5">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108" name="任意多边形 107"/>
          <p:cNvSpPr/>
          <p:nvPr>
            <p:custDataLst>
              <p:tags r:id="rId5"/>
            </p:custDataLst>
          </p:nvPr>
        </p:nvSpPr>
        <p:spPr>
          <a:xfrm>
            <a:off x="1073150" y="3078430"/>
            <a:ext cx="342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8B6E5">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09" name="任意多边形 108"/>
          <p:cNvSpPr/>
          <p:nvPr>
            <p:custDataLst>
              <p:tags r:id="rId6"/>
            </p:custDataLst>
          </p:nvPr>
        </p:nvSpPr>
        <p:spPr>
          <a:xfrm>
            <a:off x="843915" y="3078430"/>
            <a:ext cx="342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12" name="圆角矩形 111"/>
          <p:cNvSpPr/>
          <p:nvPr>
            <p:custDataLst>
              <p:tags r:id="rId7"/>
            </p:custDataLst>
          </p:nvPr>
        </p:nvSpPr>
        <p:spPr>
          <a:xfrm>
            <a:off x="891540" y="5201920"/>
            <a:ext cx="10080625" cy="1368000"/>
          </a:xfrm>
          <a:prstGeom prst="roundRect">
            <a:avLst>
              <a:gd name="adj" fmla="val 7587"/>
            </a:avLst>
          </a:prstGeom>
          <a:solidFill>
            <a:srgbClr val="FFFFFF"/>
          </a:solidFill>
          <a:ln w="15875">
            <a:gradFill>
              <a:gsLst>
                <a:gs pos="0">
                  <a:srgbClr val="6096E6">
                    <a:alpha val="5000"/>
                  </a:srgbClr>
                </a:gs>
                <a:gs pos="100000">
                  <a:srgbClr val="56CA95">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113" name="任意多边形 112"/>
          <p:cNvSpPr/>
          <p:nvPr>
            <p:custDataLst>
              <p:tags r:id="rId8"/>
            </p:custDataLst>
          </p:nvPr>
        </p:nvSpPr>
        <p:spPr>
          <a:xfrm>
            <a:off x="1073150" y="4868495"/>
            <a:ext cx="342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6CA95">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14" name="任意多边形 113"/>
          <p:cNvSpPr/>
          <p:nvPr>
            <p:custDataLst>
              <p:tags r:id="rId9"/>
            </p:custDataLst>
          </p:nvPr>
        </p:nvSpPr>
        <p:spPr>
          <a:xfrm>
            <a:off x="843915" y="4868495"/>
            <a:ext cx="342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32" name="文本框 131"/>
          <p:cNvSpPr txBox="1"/>
          <p:nvPr>
            <p:custDataLst>
              <p:tags r:id="rId10"/>
            </p:custDataLst>
          </p:nvPr>
        </p:nvSpPr>
        <p:spPr>
          <a:xfrm>
            <a:off x="843915" y="1440620"/>
            <a:ext cx="540000" cy="288000"/>
          </a:xfrm>
          <a:prstGeom prst="rect">
            <a:avLst/>
          </a:prstGeom>
          <a:noFill/>
        </p:spPr>
        <p:txBody>
          <a:bodyPr wrap="square" bIns="0" rtlCol="0" anchor="ctr" anchorCtr="0">
            <a:noAutofit/>
          </a:bodyPr>
          <a:p>
            <a:pPr algn="ctr">
              <a:lnSpc>
                <a:spcPct val="100000"/>
              </a:lnSpc>
            </a:pPr>
            <a:r>
              <a:rPr lang="en-US" altLang="zh-CN" sz="1600" spc="300">
                <a:solidFill>
                  <a:srgbClr val="FFFFFF"/>
                </a:solidFill>
                <a:uFillTx/>
                <a:latin typeface="Microsoft YaHei Regular" panose="020B0503020204020204" charset="-122"/>
                <a:ea typeface="Microsoft YaHei Regular" panose="020B0503020204020204" charset="-122"/>
              </a:rPr>
              <a:t>04</a:t>
            </a:r>
            <a:endParaRPr lang="en-US" altLang="zh-CN" sz="1600" spc="300">
              <a:solidFill>
                <a:srgbClr val="FFFFFF"/>
              </a:solidFill>
              <a:uFillTx/>
              <a:latin typeface="Microsoft YaHei Regular" panose="020B0503020204020204" charset="-122"/>
              <a:ea typeface="Microsoft YaHei Regular" panose="020B0503020204020204" charset="-122"/>
            </a:endParaRPr>
          </a:p>
        </p:txBody>
      </p:sp>
      <p:sp>
        <p:nvSpPr>
          <p:cNvPr id="133" name="文本框 132"/>
          <p:cNvSpPr txBox="1"/>
          <p:nvPr>
            <p:custDataLst>
              <p:tags r:id="rId11"/>
            </p:custDataLst>
          </p:nvPr>
        </p:nvSpPr>
        <p:spPr>
          <a:xfrm>
            <a:off x="843915" y="3222430"/>
            <a:ext cx="540000" cy="288000"/>
          </a:xfrm>
          <a:prstGeom prst="rect">
            <a:avLst/>
          </a:prstGeom>
          <a:noFill/>
        </p:spPr>
        <p:txBody>
          <a:bodyPr wrap="square" bIns="0" rtlCol="0" anchor="ctr" anchorCtr="0">
            <a:noAutofit/>
          </a:bodyPr>
          <a:p>
            <a:pPr algn="ctr">
              <a:lnSpc>
                <a:spcPct val="100000"/>
              </a:lnSpc>
            </a:pPr>
            <a:r>
              <a:rPr lang="en-US" altLang="zh-CN" sz="1600" spc="300">
                <a:solidFill>
                  <a:srgbClr val="FFFFFF"/>
                </a:solidFill>
                <a:uFillTx/>
                <a:latin typeface="Microsoft YaHei Regular" panose="020B0503020204020204" charset="-122"/>
                <a:ea typeface="Microsoft YaHei Regular" panose="020B0503020204020204" charset="-122"/>
              </a:rPr>
              <a:t>05</a:t>
            </a:r>
            <a:endParaRPr lang="en-US" altLang="zh-CN" sz="1600" spc="300">
              <a:solidFill>
                <a:srgbClr val="FFFFFF"/>
              </a:solidFill>
              <a:uFillTx/>
              <a:latin typeface="Microsoft YaHei Regular" panose="020B0503020204020204" charset="-122"/>
              <a:ea typeface="Microsoft YaHei Regular" panose="020B0503020204020204" charset="-122"/>
            </a:endParaRPr>
          </a:p>
        </p:txBody>
      </p:sp>
      <p:sp>
        <p:nvSpPr>
          <p:cNvPr id="134" name="文本框 133"/>
          <p:cNvSpPr txBox="1"/>
          <p:nvPr>
            <p:custDataLst>
              <p:tags r:id="rId12"/>
            </p:custDataLst>
          </p:nvPr>
        </p:nvSpPr>
        <p:spPr>
          <a:xfrm>
            <a:off x="843915" y="5012495"/>
            <a:ext cx="540000" cy="288000"/>
          </a:xfrm>
          <a:prstGeom prst="rect">
            <a:avLst/>
          </a:prstGeom>
          <a:noFill/>
        </p:spPr>
        <p:txBody>
          <a:bodyPr wrap="square" bIns="0" rtlCol="0" anchor="ctr" anchorCtr="0">
            <a:noAutofit/>
          </a:bodyPr>
          <a:p>
            <a:pPr algn="ctr">
              <a:lnSpc>
                <a:spcPct val="100000"/>
              </a:lnSpc>
            </a:pPr>
            <a:r>
              <a:rPr lang="en-US" altLang="zh-CN" sz="1600" spc="300">
                <a:solidFill>
                  <a:srgbClr val="FFFFFF"/>
                </a:solidFill>
                <a:uFillTx/>
                <a:latin typeface="Microsoft YaHei Regular" panose="020B0503020204020204" charset="-122"/>
                <a:ea typeface="Microsoft YaHei Regular" panose="020B0503020204020204" charset="-122"/>
              </a:rPr>
              <a:t>06</a:t>
            </a:r>
            <a:endParaRPr lang="en-US" altLang="zh-CN" sz="1600" spc="300">
              <a:solidFill>
                <a:srgbClr val="FFFFFF"/>
              </a:solidFill>
              <a:uFillTx/>
              <a:latin typeface="Microsoft YaHei Regular" panose="020B0503020204020204" charset="-122"/>
              <a:ea typeface="Microsoft YaHei Regular" panose="020B0503020204020204" charset="-122"/>
            </a:endParaRPr>
          </a:p>
        </p:txBody>
      </p:sp>
      <p:sp>
        <p:nvSpPr>
          <p:cNvPr id="138" name="文本框 137"/>
          <p:cNvSpPr txBox="1"/>
          <p:nvPr>
            <p:custDataLst>
              <p:tags r:id="rId13"/>
            </p:custDataLst>
          </p:nvPr>
        </p:nvSpPr>
        <p:spPr>
          <a:xfrm>
            <a:off x="1453515" y="1404620"/>
            <a:ext cx="2520000" cy="360000"/>
          </a:xfrm>
          <a:prstGeom prst="rect">
            <a:avLst/>
          </a:prstGeom>
          <a:noFill/>
        </p:spPr>
        <p:txBody>
          <a:bodyPr wrap="square" bIns="0" rtlCol="0" anchor="ctr" anchorCtr="0">
            <a:noAutofit/>
          </a:bodyPr>
          <a:p>
            <a:pPr algn="l"/>
            <a:r>
              <a:rPr lang="zh-CN" altLang="en-US" sz="2000" spc="100">
                <a:solidFill>
                  <a:srgbClr val="FFFFFF"/>
                </a:solidFill>
                <a:uFillTx/>
                <a:latin typeface="微软雅黑" panose="020B0503020204020204" charset="-122"/>
                <a:ea typeface="Microsoft YaHei Regular" panose="020B0503020204020204" charset="-122"/>
              </a:rPr>
              <a:t>集体性</a:t>
            </a:r>
            <a:endParaRPr lang="zh-CN" altLang="en-US" sz="2000" spc="100">
              <a:solidFill>
                <a:srgbClr val="FFFFFF"/>
              </a:solidFill>
              <a:uFillTx/>
              <a:latin typeface="微软雅黑" panose="020B0503020204020204" charset="-122"/>
              <a:ea typeface="Microsoft YaHei Regular" panose="020B0503020204020204" charset="-122"/>
            </a:endParaRPr>
          </a:p>
        </p:txBody>
      </p:sp>
      <p:sp>
        <p:nvSpPr>
          <p:cNvPr id="147" name="文本框 146"/>
          <p:cNvSpPr txBox="1"/>
          <p:nvPr>
            <p:custDataLst>
              <p:tags r:id="rId14"/>
            </p:custDataLst>
          </p:nvPr>
        </p:nvSpPr>
        <p:spPr>
          <a:xfrm>
            <a:off x="1355090" y="1929765"/>
            <a:ext cx="9360000" cy="972000"/>
          </a:xfrm>
          <a:prstGeom prst="rect">
            <a:avLst/>
          </a:prstGeom>
          <a:noFill/>
        </p:spPr>
        <p:txBody>
          <a:bodyPr wrap="square" rtlCol="0">
            <a:noAutofit/>
          </a:bodyPr>
          <a:p>
            <a:pPr algn="l"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班集体是幼儿园保教工作的场所，每个幼儿都处在班集体中，班集体对幼儿的身心发展影响很大。班级保教人员是一个工作集体，他们之间的协调统一对幼儿的发展起到整体教育作用。</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139" name="文本框 138"/>
          <p:cNvSpPr txBox="1"/>
          <p:nvPr>
            <p:custDataLst>
              <p:tags r:id="rId15"/>
            </p:custDataLst>
          </p:nvPr>
        </p:nvSpPr>
        <p:spPr>
          <a:xfrm>
            <a:off x="1453515" y="3186430"/>
            <a:ext cx="2520000" cy="360000"/>
          </a:xfrm>
          <a:prstGeom prst="rect">
            <a:avLst/>
          </a:prstGeom>
          <a:noFill/>
        </p:spPr>
        <p:txBody>
          <a:bodyPr wrap="square" bIns="0" rtlCol="0" anchor="ctr" anchorCtr="0">
            <a:noAutofit/>
          </a:bodyPr>
          <a:p>
            <a:pPr algn="l"/>
            <a:r>
              <a:rPr lang="zh-CN" altLang="en-US" sz="2000" spc="100">
                <a:solidFill>
                  <a:srgbClr val="FFFFFF"/>
                </a:solidFill>
                <a:uFillTx/>
                <a:latin typeface="微软雅黑" panose="020B0503020204020204" charset="-122"/>
                <a:ea typeface="Microsoft YaHei Regular" panose="020B0503020204020204" charset="-122"/>
              </a:rPr>
              <a:t>创造性</a:t>
            </a:r>
            <a:endParaRPr lang="zh-CN" altLang="en-US" sz="2000" spc="100">
              <a:solidFill>
                <a:srgbClr val="FFFFFF"/>
              </a:solidFill>
              <a:uFillTx/>
              <a:latin typeface="微软雅黑" panose="020B0503020204020204" charset="-122"/>
              <a:ea typeface="Microsoft YaHei Regular" panose="020B0503020204020204" charset="-122"/>
            </a:endParaRPr>
          </a:p>
        </p:txBody>
      </p:sp>
      <p:sp>
        <p:nvSpPr>
          <p:cNvPr id="140" name="文本框 139"/>
          <p:cNvSpPr txBox="1"/>
          <p:nvPr>
            <p:custDataLst>
              <p:tags r:id="rId16"/>
            </p:custDataLst>
          </p:nvPr>
        </p:nvSpPr>
        <p:spPr>
          <a:xfrm>
            <a:off x="1355090" y="3699510"/>
            <a:ext cx="9359900" cy="828040"/>
          </a:xfrm>
          <a:prstGeom prst="rect">
            <a:avLst/>
          </a:prstGeom>
          <a:noFill/>
        </p:spPr>
        <p:txBody>
          <a:bodyPr wrap="square" rtlCol="0">
            <a:noAutofit/>
          </a:bodyPr>
          <a:p>
            <a:pPr algn="l"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虽然幼儿教育存在着一定的规律性，但每个班集体又有其自身的特点，可以创造性地开展工作。教师要深入研究本班幼儿的特点，制订出适合本班幼儿发展的教育计划。</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141" name="文本框 140"/>
          <p:cNvSpPr txBox="1"/>
          <p:nvPr>
            <p:custDataLst>
              <p:tags r:id="rId17"/>
            </p:custDataLst>
          </p:nvPr>
        </p:nvSpPr>
        <p:spPr>
          <a:xfrm>
            <a:off x="1453515" y="4976495"/>
            <a:ext cx="2520000" cy="360000"/>
          </a:xfrm>
          <a:prstGeom prst="rect">
            <a:avLst/>
          </a:prstGeom>
          <a:noFill/>
        </p:spPr>
        <p:txBody>
          <a:bodyPr wrap="square" bIns="0" rtlCol="0" anchor="ctr" anchorCtr="0">
            <a:noAutofit/>
          </a:bodyPr>
          <a:p>
            <a:pPr algn="l"/>
            <a:r>
              <a:rPr lang="zh-CN" altLang="en-US" sz="2000" spc="100">
                <a:solidFill>
                  <a:srgbClr val="FFFFFF"/>
                </a:solidFill>
                <a:uFillTx/>
                <a:latin typeface="微软雅黑" panose="020B0503020204020204" charset="-122"/>
                <a:ea typeface="Microsoft YaHei Regular" panose="020B0503020204020204" charset="-122"/>
              </a:rPr>
              <a:t>开放性</a:t>
            </a:r>
            <a:endParaRPr lang="zh-CN" altLang="en-US" sz="2000" spc="100">
              <a:solidFill>
                <a:srgbClr val="FFFFFF"/>
              </a:solidFill>
              <a:uFillTx/>
              <a:latin typeface="微软雅黑" panose="020B0503020204020204" charset="-122"/>
              <a:ea typeface="Microsoft YaHei Regular" panose="020B0503020204020204" charset="-122"/>
            </a:endParaRPr>
          </a:p>
        </p:txBody>
      </p:sp>
      <p:sp>
        <p:nvSpPr>
          <p:cNvPr id="142" name="文本框 141"/>
          <p:cNvSpPr txBox="1"/>
          <p:nvPr>
            <p:custDataLst>
              <p:tags r:id="rId18"/>
            </p:custDataLst>
          </p:nvPr>
        </p:nvSpPr>
        <p:spPr>
          <a:xfrm>
            <a:off x="1355090" y="5480685"/>
            <a:ext cx="9359265" cy="828040"/>
          </a:xfrm>
          <a:prstGeom prst="rect">
            <a:avLst/>
          </a:prstGeom>
          <a:noFill/>
        </p:spPr>
        <p:txBody>
          <a:bodyPr wrap="square" rtlCol="0">
            <a:noAutofit/>
          </a:bodyPr>
          <a:p>
            <a:pPr algn="l"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随着社会主义市场经济的不断推进，幼儿园已逐渐从封闭转向开放，而班级是面向社会、同行、家长开放的重要窗口。</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177" name="平行四边形 176"/>
          <p:cNvSpPr/>
          <p:nvPr>
            <p:custDataLst>
              <p:tags r:id="rId19"/>
            </p:custDataLst>
          </p:nvPr>
        </p:nvSpPr>
        <p:spPr>
          <a:xfrm>
            <a:off x="9947275" y="6357085"/>
            <a:ext cx="1368000" cy="215900"/>
          </a:xfrm>
          <a:prstGeom prst="parallelogram">
            <a:avLst/>
          </a:prstGeom>
          <a:gradFill>
            <a:gsLst>
              <a:gs pos="0">
                <a:srgbClr val="56CA95"/>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8" name="平行四边形 177"/>
          <p:cNvSpPr/>
          <p:nvPr>
            <p:custDataLst>
              <p:tags r:id="rId20"/>
            </p:custDataLst>
          </p:nvPr>
        </p:nvSpPr>
        <p:spPr>
          <a:xfrm>
            <a:off x="9947275" y="4563845"/>
            <a:ext cx="1368000" cy="215900"/>
          </a:xfrm>
          <a:prstGeom prst="parallelogram">
            <a:avLst/>
          </a:prstGeom>
          <a:gradFill>
            <a:gsLst>
              <a:gs pos="0">
                <a:srgbClr val="58B6E5"/>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9" name="平行四边形 178"/>
          <p:cNvSpPr/>
          <p:nvPr>
            <p:custDataLst>
              <p:tags r:id="rId21"/>
            </p:custDataLst>
          </p:nvPr>
        </p:nvSpPr>
        <p:spPr>
          <a:xfrm>
            <a:off x="9947275" y="2793365"/>
            <a:ext cx="1368000" cy="216000"/>
          </a:xfrm>
          <a:prstGeom prst="parallelogram">
            <a:avLst/>
          </a:prstGeom>
          <a:gradFill>
            <a:gsLst>
              <a:gs pos="0">
                <a:srgbClr val="6096E6"/>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767965"/>
            <a:ext cx="59143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a:t>
            </a:r>
            <a:r>
              <a:rPr lang="zh-CN" altLang="en-US" sz="4000">
                <a:latin typeface="方正艺黑简体" panose="03000509000000000000" charset="-122"/>
                <a:ea typeface="方正艺黑简体" panose="03000509000000000000" charset="-122"/>
              </a:rPr>
              <a:t>二</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保教工作的任务和内容</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18640" y="1355725"/>
            <a:ext cx="8362315" cy="706755"/>
          </a:xfrm>
          <a:prstGeom prst="rect">
            <a:avLst/>
          </a:prstGeom>
          <a:noFill/>
        </p:spPr>
        <p:txBody>
          <a:bodyPr wrap="square" rtlCol="0" anchor="t">
            <a:spAutoFit/>
          </a:bodyPr>
          <a:p>
            <a:r>
              <a:rPr lang="zh-CN" altLang="en-US" sz="4000">
                <a:solidFill>
                  <a:schemeClr val="tx1"/>
                </a:solidFill>
                <a:latin typeface="方正艺黑简体" panose="03000509000000000000" charset="-122"/>
                <a:ea typeface="方正艺黑简体" panose="03000509000000000000" charset="-122"/>
              </a:rPr>
              <a:t>一、保教工作的任务</a:t>
            </a:r>
            <a:endParaRPr lang="zh-CN" altLang="en-US" sz="4000">
              <a:solidFill>
                <a:schemeClr val="tx1"/>
              </a:solidFill>
              <a:latin typeface="方正艺黑简体" panose="03000509000000000000" charset="-122"/>
              <a:ea typeface="方正艺黑简体" panose="03000509000000000000" charset="-122"/>
            </a:endParaRPr>
          </a:p>
        </p:txBody>
      </p:sp>
      <p:sp>
        <p:nvSpPr>
          <p:cNvPr id="3" name="文本框 2"/>
          <p:cNvSpPr txBox="1"/>
          <p:nvPr/>
        </p:nvSpPr>
        <p:spPr>
          <a:xfrm>
            <a:off x="2675890" y="2452280"/>
            <a:ext cx="6840000" cy="3538220"/>
          </a:xfrm>
          <a:prstGeom prst="rect">
            <a:avLst/>
          </a:prstGeom>
          <a:noFill/>
        </p:spPr>
        <p:txBody>
          <a:bodyPr wrap="square" rtlCol="0" anchor="ctr" anchorCtr="0">
            <a:spAutoFit/>
          </a:bodyPr>
          <a:p>
            <a:pPr marL="0" marR="0" lvl="0" indent="508000" algn="just" defTabSz="914400" rtl="0" eaLnBrk="0" fontAlgn="base" hangingPunct="0">
              <a:lnSpc>
                <a:spcPct val="140000"/>
              </a:lnSpc>
              <a:spcBef>
                <a:spcPts val="0"/>
              </a:spcBef>
              <a:spcAft>
                <a:spcPts val="0"/>
              </a:spcAft>
              <a:buClrTx/>
              <a:buSzTx/>
              <a:buFontTx/>
              <a:buNone/>
              <a:defRPr/>
              <a:extLst>
                <a:ext uri="{35155182-B16C-46BC-9424-99874614C6A1}">
                  <wpsdc:indentchars xmlns:wpsdc="http://www.wps.cn/officeDocument/2017/drawingmlCustomData" val="200" checksum="282533468"/>
                </a:ext>
              </a:extLst>
            </a:pPr>
            <a:r>
              <a:rPr lang="zh-CN" altLang="en-US" sz="2000" b="1" kern="0" noProof="0" dirty="0" smtClean="0">
                <a:ln>
                  <a:noFill/>
                </a:ln>
                <a:effectLst/>
                <a:uLnTx/>
                <a:uFillTx/>
                <a:latin typeface="+mj-lt"/>
                <a:ea typeface="宋体" panose="02010600030101010101" pitchFamily="2" charset="-122"/>
                <a:cs typeface="+mj-cs"/>
                <a:sym typeface="+mn-ea"/>
              </a:rPr>
              <a:t>坚持保教结合的原则，并将其渗透到幼儿园教育的各个环节是保教管理工作的基本任务。</a:t>
            </a:r>
            <a:endParaRPr lang="zh-CN" altLang="en-US" sz="2000" b="1" kern="0" noProof="0" dirty="0" smtClean="0">
              <a:ln>
                <a:noFill/>
              </a:ln>
              <a:effectLst/>
              <a:uLnTx/>
              <a:uFillTx/>
              <a:latin typeface="+mj-lt"/>
              <a:ea typeface="宋体" panose="02010600030101010101" pitchFamily="2" charset="-122"/>
              <a:cs typeface="+mj-cs"/>
              <a:sym typeface="+mn-ea"/>
            </a:endParaRPr>
          </a:p>
          <a:p>
            <a:pPr marL="0" marR="0" lvl="0" indent="508000" algn="just" defTabSz="914400" rtl="0" eaLnBrk="0" fontAlgn="base" hangingPunct="0">
              <a:lnSpc>
                <a:spcPct val="140000"/>
              </a:lnSpc>
              <a:spcBef>
                <a:spcPts val="0"/>
              </a:spcBef>
              <a:spcAft>
                <a:spcPts val="0"/>
              </a:spcAft>
              <a:buClrTx/>
              <a:buSzTx/>
              <a:buFontTx/>
              <a:buNone/>
              <a:defRPr/>
              <a:extLst>
                <a:ext uri="{35155182-B16C-46BC-9424-99874614C6A1}">
                  <wpsdc:indentchars xmlns:wpsdc="http://www.wps.cn/officeDocument/2017/drawingmlCustomData" val="200" checksum="282533468"/>
                </a:ext>
              </a:extLst>
            </a:pPr>
            <a:r>
              <a:rPr lang="zh-CN" altLang="en-US" sz="2000" b="1" kern="0" noProof="0" dirty="0" smtClean="0">
                <a:ln>
                  <a:noFill/>
                </a:ln>
                <a:effectLst/>
                <a:uLnTx/>
                <a:uFillTx/>
                <a:latin typeface="+mj-lt"/>
                <a:ea typeface="宋体" panose="02010600030101010101" pitchFamily="2" charset="-122"/>
                <a:cs typeface="+mj-cs"/>
                <a:sym typeface="+mn-ea"/>
              </a:rPr>
              <a:t>保教结合是我国幼儿教育的一大特色，也是幼儿园一贯坚持的原则。随着人类对自身研究的不断深入，特别是对幼儿身心发展研究的日益加深，遵循保教结合原则显得更为重要，其内涵也更加广泛、深刻。</a:t>
            </a:r>
            <a:endParaRPr lang="zh-CN" altLang="en-US" sz="2000" b="1" kern="0" noProof="0" dirty="0" smtClean="0">
              <a:ln>
                <a:noFill/>
              </a:ln>
              <a:effectLst/>
              <a:uLnTx/>
              <a:uFillTx/>
              <a:latin typeface="+mj-lt"/>
              <a:ea typeface="宋体" panose="02010600030101010101" pitchFamily="2" charset="-122"/>
              <a:cs typeface="+mj-cs"/>
              <a:sym typeface="+mn-ea"/>
            </a:endParaRPr>
          </a:p>
          <a:p>
            <a:pPr marL="0" marR="0" lvl="0" indent="508000" algn="just" defTabSz="914400" rtl="0" eaLnBrk="0" fontAlgn="base" hangingPunct="0">
              <a:lnSpc>
                <a:spcPct val="140000"/>
              </a:lnSpc>
              <a:spcBef>
                <a:spcPts val="0"/>
              </a:spcBef>
              <a:spcAft>
                <a:spcPts val="0"/>
              </a:spcAft>
              <a:buClrTx/>
              <a:buSzTx/>
              <a:buFontTx/>
              <a:buNone/>
              <a:defRPr/>
              <a:extLst>
                <a:ext uri="{35155182-B16C-46BC-9424-99874614C6A1}">
                  <wpsdc:indentchars xmlns:wpsdc="http://www.wps.cn/officeDocument/2017/drawingmlCustomData" val="200" checksum="282533468"/>
                </a:ext>
              </a:extLst>
            </a:pPr>
            <a:r>
              <a:rPr lang="zh-CN" altLang="en-US" sz="2000" b="1" kern="0" noProof="0" dirty="0" smtClean="0">
                <a:ln>
                  <a:noFill/>
                </a:ln>
                <a:effectLst/>
                <a:uLnTx/>
                <a:uFillTx/>
                <a:latin typeface="+mj-lt"/>
                <a:ea typeface="宋体" panose="02010600030101010101" pitchFamily="2" charset="-122"/>
                <a:cs typeface="+mj-cs"/>
                <a:sym typeface="+mn-ea"/>
              </a:rPr>
              <a:t>保教结合是一个整体概念，“保”和“教”是教育整体的不同方面，同时对幼儿产生影响。</a:t>
            </a:r>
            <a:endParaRPr lang="zh-CN" altLang="en-US" sz="2000" b="1" dirty="0">
              <a:ea typeface="宋体" panose="02010600030101010101" pitchFamily="2"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756285" y="551180"/>
            <a:ext cx="10507345" cy="705485"/>
          </a:xfrm>
        </p:spPr>
        <p:txBody>
          <a:bodyPr/>
          <a:p>
            <a:r>
              <a:rPr lang="zh-CN" altLang="en-US">
                <a:solidFill>
                  <a:schemeClr val="tx1"/>
                </a:solidFill>
              </a:rPr>
              <a:t>二、保教工作的内容</a:t>
            </a:r>
            <a:endParaRPr lang="zh-CN" altLang="en-US">
              <a:solidFill>
                <a:schemeClr val="tx1"/>
              </a:solidFill>
            </a:endParaRPr>
          </a:p>
        </p:txBody>
      </p:sp>
      <p:sp>
        <p:nvSpPr>
          <p:cNvPr id="42" name="Rectangle 63"/>
          <p:cNvSpPr/>
          <p:nvPr>
            <p:custDataLst>
              <p:tags r:id="rId1"/>
            </p:custDataLst>
          </p:nvPr>
        </p:nvSpPr>
        <p:spPr bwMode="auto">
          <a:xfrm>
            <a:off x="6394450" y="4359910"/>
            <a:ext cx="4594225" cy="1235710"/>
          </a:xfrm>
          <a:prstGeom prst="rect">
            <a:avLst/>
          </a:prstGeom>
          <a:solidFill>
            <a:srgbClr val="FF9587">
              <a:lumMod val="60000"/>
              <a:lumOff val="40000"/>
            </a:srgbClr>
          </a:solidFill>
          <a:ln w="3175">
            <a:noFill/>
          </a:ln>
          <a:effectLst>
            <a:outerShdw blurRad="50800" dist="38100" dir="2700000" algn="tl" rotWithShape="0">
              <a:srgbClr val="FF9587">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66" name="Trapezoid 2"/>
          <p:cNvSpPr/>
          <p:nvPr>
            <p:custDataLst>
              <p:tags r:id="rId2"/>
            </p:custDataLst>
          </p:nvPr>
        </p:nvSpPr>
        <p:spPr bwMode="auto">
          <a:xfrm rot="19191503">
            <a:off x="5892800" y="446341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FF9587">
              <a:lumMod val="20000"/>
              <a:lumOff val="80000"/>
            </a:srgbClr>
          </a:solidFill>
          <a:ln w="3175">
            <a:noFill/>
          </a:ln>
          <a:effectLst>
            <a:outerShdw blurRad="1270000" dist="431800" dir="2700000" sx="23000" sy="23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43" name="Right Triangle 67"/>
          <p:cNvSpPr/>
          <p:nvPr>
            <p:custDataLst>
              <p:tags r:id="rId3"/>
            </p:custDataLst>
          </p:nvPr>
        </p:nvSpPr>
        <p:spPr bwMode="auto">
          <a:xfrm flipH="1">
            <a:off x="6240145" y="5275580"/>
            <a:ext cx="154940" cy="136525"/>
          </a:xfrm>
          <a:prstGeom prst="rtTriangle">
            <a:avLst/>
          </a:prstGeom>
          <a:solidFill>
            <a:srgbClr val="FF9587"/>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46" name="Right Triangle 68"/>
          <p:cNvSpPr/>
          <p:nvPr>
            <p:custDataLst>
              <p:tags r:id="rId4"/>
            </p:custDataLst>
          </p:nvPr>
        </p:nvSpPr>
        <p:spPr bwMode="auto">
          <a:xfrm flipH="1">
            <a:off x="7442200" y="4224020"/>
            <a:ext cx="154940" cy="136525"/>
          </a:xfrm>
          <a:prstGeom prst="rtTriangle">
            <a:avLst/>
          </a:prstGeom>
          <a:solidFill>
            <a:srgbClr val="FF9587"/>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pic>
        <p:nvPicPr>
          <p:cNvPr id="55" name="图片 54" descr="343439383331313b343532303032343bb7a2b2bcb9dcc0ed"/>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10269220" y="4761865"/>
            <a:ext cx="431800" cy="431800"/>
          </a:xfrm>
          <a:prstGeom prst="rect">
            <a:avLst/>
          </a:prstGeom>
        </p:spPr>
      </p:pic>
      <p:sp>
        <p:nvSpPr>
          <p:cNvPr id="78" name="TextBox 15"/>
          <p:cNvSpPr txBox="1"/>
          <p:nvPr>
            <p:custDataLst>
              <p:tags r:id="rId8"/>
            </p:custDataLst>
          </p:nvPr>
        </p:nvSpPr>
        <p:spPr>
          <a:xfrm>
            <a:off x="7268845" y="4692650"/>
            <a:ext cx="2825115" cy="570865"/>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sz="1600" spc="150">
                <a:solidFill>
                  <a:srgbClr val="000000">
                    <a:lumMod val="85000"/>
                    <a:lumOff val="15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mn-ea"/>
              </a:rPr>
              <a:t>（5）家园联系配合，共同一致促进幼儿发展。</a:t>
            </a:r>
            <a:endParaRPr lang="zh-CN" altLang="en-US" sz="1600" spc="150">
              <a:solidFill>
                <a:srgbClr val="000000">
                  <a:lumMod val="85000"/>
                  <a:lumOff val="15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mn-ea"/>
            </a:endParaRPr>
          </a:p>
        </p:txBody>
      </p:sp>
      <p:sp>
        <p:nvSpPr>
          <p:cNvPr id="48" name="Rectangle 47"/>
          <p:cNvSpPr/>
          <p:nvPr>
            <p:custDataLst>
              <p:tags r:id="rId9"/>
            </p:custDataLst>
          </p:nvPr>
        </p:nvSpPr>
        <p:spPr bwMode="auto">
          <a:xfrm>
            <a:off x="6394450" y="2807970"/>
            <a:ext cx="4594225" cy="1235710"/>
          </a:xfrm>
          <a:prstGeom prst="rect">
            <a:avLst/>
          </a:prstGeom>
          <a:solidFill>
            <a:srgbClr val="FF8BA9">
              <a:lumMod val="60000"/>
              <a:lumOff val="40000"/>
            </a:srgbClr>
          </a:solidFill>
          <a:ln w="3175">
            <a:noFill/>
          </a:ln>
          <a:effectLst>
            <a:outerShdw blurRad="50800" dist="38100" dir="2700000" algn="tl" rotWithShape="0">
              <a:srgbClr val="FF8BA9">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0" name="Trapezoid 2"/>
          <p:cNvSpPr/>
          <p:nvPr>
            <p:custDataLst>
              <p:tags r:id="rId10"/>
            </p:custDataLst>
          </p:nvPr>
        </p:nvSpPr>
        <p:spPr bwMode="auto">
          <a:xfrm rot="19191503">
            <a:off x="5892800" y="291147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FF8BA9">
              <a:lumMod val="20000"/>
              <a:lumOff val="80000"/>
            </a:srgbClr>
          </a:solidFill>
          <a:ln w="3175">
            <a:noFill/>
          </a:ln>
          <a:effectLst>
            <a:outerShdw blurRad="1270000" dist="431800" dir="2700000" sx="23000" sy="23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1" name="Right Triangle 51"/>
          <p:cNvSpPr/>
          <p:nvPr>
            <p:custDataLst>
              <p:tags r:id="rId11"/>
            </p:custDataLst>
          </p:nvPr>
        </p:nvSpPr>
        <p:spPr bwMode="auto">
          <a:xfrm flipH="1">
            <a:off x="6240145" y="3723640"/>
            <a:ext cx="154940" cy="136525"/>
          </a:xfrm>
          <a:prstGeom prst="rtTriangle">
            <a:avLst/>
          </a:prstGeom>
          <a:solidFill>
            <a:srgbClr val="FF8BA9"/>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2" name="Right Triangle 52"/>
          <p:cNvSpPr/>
          <p:nvPr>
            <p:custDataLst>
              <p:tags r:id="rId12"/>
            </p:custDataLst>
          </p:nvPr>
        </p:nvSpPr>
        <p:spPr bwMode="auto">
          <a:xfrm flipH="1">
            <a:off x="7442200" y="2672080"/>
            <a:ext cx="154940" cy="136525"/>
          </a:xfrm>
          <a:prstGeom prst="rtTriangle">
            <a:avLst/>
          </a:prstGeom>
          <a:solidFill>
            <a:srgbClr val="FF8BA9"/>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73" name="TextBox 15"/>
          <p:cNvSpPr txBox="1"/>
          <p:nvPr>
            <p:custDataLst>
              <p:tags r:id="rId13"/>
            </p:custDataLst>
          </p:nvPr>
        </p:nvSpPr>
        <p:spPr>
          <a:xfrm>
            <a:off x="7341870" y="3140710"/>
            <a:ext cx="2706370" cy="570865"/>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sz="1600" spc="150">
                <a:solidFill>
                  <a:srgbClr val="000000">
                    <a:lumMod val="85000"/>
                    <a:lumOff val="15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mn-ea"/>
              </a:rPr>
              <a:t>（4）做好班级卫生安全工作。</a:t>
            </a:r>
            <a:endParaRPr lang="zh-CN" altLang="en-US" sz="1600" spc="150">
              <a:solidFill>
                <a:srgbClr val="000000">
                  <a:lumMod val="85000"/>
                  <a:lumOff val="15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mn-ea"/>
            </a:endParaRPr>
          </a:p>
        </p:txBody>
      </p:sp>
      <p:pic>
        <p:nvPicPr>
          <p:cNvPr id="79" name="图片 78" descr="343435383037343b343533303738313bb1e3c0fbccf9"/>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10269220" y="3209925"/>
            <a:ext cx="431800" cy="431800"/>
          </a:xfrm>
          <a:prstGeom prst="rect">
            <a:avLst/>
          </a:prstGeom>
        </p:spPr>
      </p:pic>
      <p:sp>
        <p:nvSpPr>
          <p:cNvPr id="26" name="Rectangle 18"/>
          <p:cNvSpPr/>
          <p:nvPr>
            <p:custDataLst>
              <p:tags r:id="rId17"/>
            </p:custDataLst>
          </p:nvPr>
        </p:nvSpPr>
        <p:spPr bwMode="auto">
          <a:xfrm>
            <a:off x="1176655" y="2112010"/>
            <a:ext cx="4594225" cy="1235710"/>
          </a:xfrm>
          <a:prstGeom prst="rect">
            <a:avLst/>
          </a:prstGeom>
          <a:solidFill>
            <a:srgbClr val="AE7EF7">
              <a:lumMod val="60000"/>
              <a:lumOff val="40000"/>
            </a:srgbClr>
          </a:solidFill>
          <a:ln w="3175">
            <a:noFill/>
          </a:ln>
          <a:effectLst>
            <a:outerShdw blurRad="50800" dist="38100" dir="2700000" algn="tl" rotWithShape="0">
              <a:srgbClr val="AE7EF7">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7" name="Trapezoid 2"/>
          <p:cNvSpPr/>
          <p:nvPr>
            <p:custDataLst>
              <p:tags r:id="rId18"/>
            </p:custDataLst>
          </p:nvPr>
        </p:nvSpPr>
        <p:spPr bwMode="auto">
          <a:xfrm rot="19191503">
            <a:off x="678815" y="221551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AE7EF7">
              <a:lumMod val="20000"/>
              <a:lumOff val="80000"/>
            </a:srgbClr>
          </a:solidFill>
          <a:ln w="3175">
            <a:noFill/>
          </a:ln>
          <a:effectLst>
            <a:outerShdw blurRad="1270000" dist="431800" dir="2700000" sx="23000" sy="23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8" name="Right Triangle 2"/>
          <p:cNvSpPr/>
          <p:nvPr>
            <p:custDataLst>
              <p:tags r:id="rId19"/>
            </p:custDataLst>
          </p:nvPr>
        </p:nvSpPr>
        <p:spPr bwMode="auto">
          <a:xfrm flipH="1">
            <a:off x="1021715" y="3027680"/>
            <a:ext cx="154940" cy="136525"/>
          </a:xfrm>
          <a:prstGeom prst="rtTriangle">
            <a:avLst/>
          </a:prstGeom>
          <a:solidFill>
            <a:srgbClr val="AE7EF7"/>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9" name="Right Triangle 3"/>
          <p:cNvSpPr/>
          <p:nvPr>
            <p:custDataLst>
              <p:tags r:id="rId20"/>
            </p:custDataLst>
          </p:nvPr>
        </p:nvSpPr>
        <p:spPr bwMode="auto">
          <a:xfrm flipH="1">
            <a:off x="2223770" y="1976120"/>
            <a:ext cx="154940" cy="136525"/>
          </a:xfrm>
          <a:prstGeom prst="rtTriangle">
            <a:avLst/>
          </a:prstGeom>
          <a:solidFill>
            <a:srgbClr val="AE7EF7"/>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pic>
        <p:nvPicPr>
          <p:cNvPr id="47" name="图片 46" descr="343439383331313b343532303032383bbfcdbba7b9dcc0ed"/>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5053965" y="2513965"/>
            <a:ext cx="431800" cy="431800"/>
          </a:xfrm>
          <a:prstGeom prst="rect">
            <a:avLst/>
          </a:prstGeom>
        </p:spPr>
      </p:pic>
      <p:sp>
        <p:nvSpPr>
          <p:cNvPr id="67" name="TextBox 15"/>
          <p:cNvSpPr txBox="1"/>
          <p:nvPr>
            <p:custDataLst>
              <p:tags r:id="rId24"/>
            </p:custDataLst>
          </p:nvPr>
        </p:nvSpPr>
        <p:spPr>
          <a:xfrm>
            <a:off x="2026920" y="2444750"/>
            <a:ext cx="2825115" cy="570865"/>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sz="1600" spc="150">
                <a:solidFill>
                  <a:srgbClr val="000000">
                    <a:lumMod val="85000"/>
                    <a:lumOff val="15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mn-ea"/>
              </a:rPr>
              <a:t>（1）保教结合，全面安排幼儿的生活和活动。</a:t>
            </a:r>
            <a:endParaRPr lang="zh-CN" altLang="en-US" sz="1600" spc="150">
              <a:solidFill>
                <a:srgbClr val="000000">
                  <a:lumMod val="85000"/>
                  <a:lumOff val="15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mn-ea"/>
            </a:endParaRPr>
          </a:p>
        </p:txBody>
      </p:sp>
      <p:sp>
        <p:nvSpPr>
          <p:cNvPr id="36" name="Rectangle 55"/>
          <p:cNvSpPr/>
          <p:nvPr>
            <p:custDataLst>
              <p:tags r:id="rId25"/>
            </p:custDataLst>
          </p:nvPr>
        </p:nvSpPr>
        <p:spPr bwMode="auto">
          <a:xfrm>
            <a:off x="1176655" y="3663950"/>
            <a:ext cx="4594225" cy="1235710"/>
          </a:xfrm>
          <a:prstGeom prst="rect">
            <a:avLst/>
          </a:prstGeom>
          <a:solidFill>
            <a:srgbClr val="EE6DEF">
              <a:lumMod val="60000"/>
              <a:lumOff val="40000"/>
            </a:srgbClr>
          </a:solidFill>
          <a:ln w="3175">
            <a:noFill/>
          </a:ln>
          <a:effectLst>
            <a:outerShdw blurRad="50800" dist="38100" dir="2700000" algn="tl" rotWithShape="0">
              <a:srgbClr val="EE6DEF">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7" name="Trapezoid 2"/>
          <p:cNvSpPr/>
          <p:nvPr>
            <p:custDataLst>
              <p:tags r:id="rId26"/>
            </p:custDataLst>
          </p:nvPr>
        </p:nvSpPr>
        <p:spPr bwMode="auto">
          <a:xfrm rot="19191503">
            <a:off x="678815" y="3768090"/>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EE6DEF">
              <a:lumMod val="20000"/>
              <a:lumOff val="80000"/>
            </a:srgbClr>
          </a:solidFill>
          <a:ln w="3175">
            <a:noFill/>
          </a:ln>
          <a:effectLst>
            <a:outerShdw blurRad="1270000" dist="431800" dir="2700000" sx="23000" sy="23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8" name="Right Triangle 59"/>
          <p:cNvSpPr/>
          <p:nvPr>
            <p:custDataLst>
              <p:tags r:id="rId27"/>
            </p:custDataLst>
          </p:nvPr>
        </p:nvSpPr>
        <p:spPr bwMode="auto">
          <a:xfrm flipH="1">
            <a:off x="1021715" y="4579620"/>
            <a:ext cx="154940" cy="136525"/>
          </a:xfrm>
          <a:prstGeom prst="rtTriangle">
            <a:avLst/>
          </a:prstGeom>
          <a:solidFill>
            <a:srgbClr val="EE6DEF"/>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61" name="Right Triangle 60"/>
          <p:cNvSpPr/>
          <p:nvPr>
            <p:custDataLst>
              <p:tags r:id="rId28"/>
            </p:custDataLst>
          </p:nvPr>
        </p:nvSpPr>
        <p:spPr bwMode="auto">
          <a:xfrm flipH="1">
            <a:off x="2223770" y="3528060"/>
            <a:ext cx="154940" cy="136525"/>
          </a:xfrm>
          <a:prstGeom prst="rtTriangle">
            <a:avLst/>
          </a:prstGeom>
          <a:solidFill>
            <a:srgbClr val="EE6DEF"/>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pic>
        <p:nvPicPr>
          <p:cNvPr id="51" name="图片 50" descr="343439383331313b343532303032373bbfcdbba7b5b5b0b8"/>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5053965" y="4065905"/>
            <a:ext cx="431800" cy="431800"/>
          </a:xfrm>
          <a:prstGeom prst="rect">
            <a:avLst/>
          </a:prstGeom>
        </p:spPr>
      </p:pic>
      <p:sp>
        <p:nvSpPr>
          <p:cNvPr id="72" name="TextBox 15"/>
          <p:cNvSpPr txBox="1"/>
          <p:nvPr>
            <p:custDataLst>
              <p:tags r:id="rId32"/>
            </p:custDataLst>
          </p:nvPr>
        </p:nvSpPr>
        <p:spPr>
          <a:xfrm>
            <a:off x="2026920" y="3996690"/>
            <a:ext cx="2825115" cy="570865"/>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sz="1600" spc="150">
                <a:solidFill>
                  <a:srgbClr val="000000">
                    <a:lumMod val="85000"/>
                    <a:lumOff val="15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mn-ea"/>
              </a:rPr>
              <a:t>（2）在观察了解幼儿的基础上，制订教育目标和计划，开展多种形式的活动。</a:t>
            </a:r>
            <a:endParaRPr lang="zh-CN" altLang="en-US" sz="1600" spc="150">
              <a:solidFill>
                <a:srgbClr val="000000">
                  <a:lumMod val="85000"/>
                  <a:lumOff val="15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mn-ea"/>
            </a:endParaRPr>
          </a:p>
        </p:txBody>
      </p:sp>
      <p:sp>
        <p:nvSpPr>
          <p:cNvPr id="98" name="Rectangle 55"/>
          <p:cNvSpPr/>
          <p:nvPr>
            <p:custDataLst>
              <p:tags r:id="rId33"/>
            </p:custDataLst>
          </p:nvPr>
        </p:nvSpPr>
        <p:spPr bwMode="auto">
          <a:xfrm>
            <a:off x="1176655" y="5204460"/>
            <a:ext cx="4594225" cy="1235710"/>
          </a:xfrm>
          <a:prstGeom prst="rect">
            <a:avLst/>
          </a:prstGeom>
          <a:solidFill>
            <a:srgbClr val="FC7CC4">
              <a:lumMod val="60000"/>
              <a:lumOff val="40000"/>
            </a:srgbClr>
          </a:solidFill>
          <a:ln w="3175">
            <a:noFill/>
          </a:ln>
          <a:effectLst>
            <a:outerShdw blurRad="50800" dist="38100" dir="2700000" algn="tl" rotWithShape="0">
              <a:srgbClr val="FC7CC4">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99" name="Trapezoid 2"/>
          <p:cNvSpPr/>
          <p:nvPr>
            <p:custDataLst>
              <p:tags r:id="rId34"/>
            </p:custDataLst>
          </p:nvPr>
        </p:nvSpPr>
        <p:spPr bwMode="auto">
          <a:xfrm rot="19191503">
            <a:off x="678815" y="530796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FC7CC4">
              <a:lumMod val="20000"/>
              <a:lumOff val="80000"/>
            </a:srgbClr>
          </a:solidFill>
          <a:ln w="3175">
            <a:noFill/>
          </a:ln>
          <a:effectLst>
            <a:outerShdw blurRad="1270000" dist="431800" dir="2700000" sx="23000" sy="23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100" name="Right Triangle 59"/>
          <p:cNvSpPr/>
          <p:nvPr>
            <p:custDataLst>
              <p:tags r:id="rId35"/>
            </p:custDataLst>
          </p:nvPr>
        </p:nvSpPr>
        <p:spPr bwMode="auto">
          <a:xfrm flipH="1">
            <a:off x="1021715" y="6120130"/>
            <a:ext cx="154940" cy="136525"/>
          </a:xfrm>
          <a:prstGeom prst="rtTriangle">
            <a:avLst/>
          </a:prstGeom>
          <a:solidFill>
            <a:srgbClr val="FC7CC4"/>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101" name="Right Triangle 60"/>
          <p:cNvSpPr/>
          <p:nvPr>
            <p:custDataLst>
              <p:tags r:id="rId36"/>
            </p:custDataLst>
          </p:nvPr>
        </p:nvSpPr>
        <p:spPr bwMode="auto">
          <a:xfrm flipH="1">
            <a:off x="2223770" y="5068570"/>
            <a:ext cx="154940" cy="136525"/>
          </a:xfrm>
          <a:prstGeom prst="rtTriangle">
            <a:avLst/>
          </a:prstGeom>
          <a:solidFill>
            <a:srgbClr val="FC7CC4"/>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108" name="TextBox 15"/>
          <p:cNvSpPr txBox="1"/>
          <p:nvPr>
            <p:custDataLst>
              <p:tags r:id="rId37"/>
            </p:custDataLst>
          </p:nvPr>
        </p:nvSpPr>
        <p:spPr>
          <a:xfrm>
            <a:off x="2026920" y="5537200"/>
            <a:ext cx="2825115" cy="570865"/>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sz="1600" spc="150">
                <a:solidFill>
                  <a:srgbClr val="000000">
                    <a:lumMod val="85000"/>
                    <a:lumOff val="15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mn-ea"/>
              </a:rPr>
              <a:t>（3）创造良好的、适合并促进幼儿发展的环境。</a:t>
            </a:r>
            <a:endParaRPr lang="zh-CN" altLang="en-US" sz="1600" spc="150">
              <a:solidFill>
                <a:srgbClr val="000000">
                  <a:lumMod val="85000"/>
                  <a:lumOff val="15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mn-ea"/>
            </a:endParaRPr>
          </a:p>
        </p:txBody>
      </p:sp>
      <p:pic>
        <p:nvPicPr>
          <p:cNvPr id="110" name="图片 109" descr="343439383331313b343532303031383bd2b5bca8c9f3bacb"/>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5059045" y="5614035"/>
            <a:ext cx="426720" cy="426720"/>
          </a:xfrm>
          <a:prstGeom prst="rect">
            <a:avLst/>
          </a:prstGeom>
        </p:spPr>
      </p:pic>
      <p:sp>
        <p:nvSpPr>
          <p:cNvPr id="3" name="文本框 2"/>
          <p:cNvSpPr txBox="1"/>
          <p:nvPr/>
        </p:nvSpPr>
        <p:spPr>
          <a:xfrm>
            <a:off x="1176020" y="1364615"/>
            <a:ext cx="9812655" cy="368300"/>
          </a:xfrm>
          <a:prstGeom prst="rect">
            <a:avLst/>
          </a:prstGeom>
          <a:noFill/>
        </p:spPr>
        <p:txBody>
          <a:bodyPr wrap="square" rtlCol="0" anchor="t">
            <a:spAutoFit/>
          </a:bodyPr>
          <a:p>
            <a:r>
              <a:rPr lang="zh-CN" altLang="en-US"/>
              <a:t>班级保教工作涉及保教幼儿的一切教育活动及对这些活动的组织管理，主要有以下内容。</a:t>
            </a:r>
            <a:endParaRPr lang="zh-CN" altLang="en-US"/>
          </a:p>
        </p:txBody>
      </p:sp>
    </p:spTree>
    <p:custDataLst>
      <p:tags r:id="rId4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idx="4294967295"/>
          </p:nvPr>
        </p:nvSpPr>
        <p:spPr>
          <a:xfrm>
            <a:off x="653415" y="808355"/>
            <a:ext cx="10507345" cy="705485"/>
          </a:xfrm>
        </p:spPr>
        <p:txBody>
          <a:bodyPr anchor="b" anchorCtr="0"/>
          <a:p>
            <a:r>
              <a:rPr lang="zh-CN" altLang="en-US">
                <a:solidFill>
                  <a:schemeClr val="tx1"/>
                </a:solidFill>
              </a:rPr>
              <a:t>（一）对各年龄班的管理</a:t>
            </a:r>
            <a:endParaRPr lang="zh-CN" altLang="en-US">
              <a:solidFill>
                <a:schemeClr val="tx1"/>
              </a:solidFill>
            </a:endParaRPr>
          </a:p>
        </p:txBody>
      </p:sp>
      <p:sp>
        <p:nvSpPr>
          <p:cNvPr id="68" name="文本框 67"/>
          <p:cNvSpPr txBox="1"/>
          <p:nvPr userDrawn="1"/>
        </p:nvSpPr>
        <p:spPr>
          <a:xfrm>
            <a:off x="875665" y="2634298"/>
            <a:ext cx="10440000" cy="2376000"/>
          </a:xfrm>
          <a:prstGeom prst="rect">
            <a:avLst/>
          </a:prstGeom>
          <a:noFill/>
        </p:spPr>
        <p:txBody>
          <a:bodyPr vert="horz" wrap="square" rtlCol="0" anchor="ctr" anchorCtr="0">
            <a:spAutoFit/>
          </a:bodyPr>
          <a:p>
            <a:pPr indent="520700" algn="just" fontAlgn="auto">
              <a:lnSpc>
                <a:spcPct val="150000"/>
              </a:lnSpc>
              <a:extLst>
                <a:ext uri="{35155182-B16C-46BC-9424-99874614C6A1}">
                  <wpsdc:indentchars xmlns:wpsdc="http://www.wps.cn/officeDocument/2017/drawingmlCustomData" val="200" checksum="528663129"/>
                </a:ext>
              </a:extLst>
            </a:pPr>
            <a:r>
              <a:rPr lang="en-US" altLang="zh-CN" sz="2000" spc="50" dirty="0">
                <a:solidFill>
                  <a:schemeClr val="tx1"/>
                </a:solidFill>
                <a:uFillTx/>
                <a:latin typeface="微软雅黑" panose="020B0503020204020204" charset="-122"/>
                <a:ea typeface="Microsoft YaHei Regular" panose="020B0503020204020204" charset="-122"/>
                <a:cs typeface="Microsoft YaHei Regular" panose="020B0503020204020204" charset="-122"/>
              </a:rPr>
              <a:t>虽然幼儿期只有三年的时间，但是每个年龄班却存在着很大的差异。带过小、中、大三个年龄班的老师都会有这样的体会，三个年龄班的特点不同，带班的方法也不同，若用一种方法带不同的年龄班，势必不会收到好的效果。越小的孩子，年龄越影响其发展，也就是说，年龄越小，年龄特征的表现越明显。如1岁与1岁半的孩子从各个方面都有明显的差异，3岁与4岁的孩子也是这样。因此，带不同的年龄班应采取不同的管理方法。</a:t>
            </a:r>
            <a:endParaRPr lang="en-US" altLang="zh-CN" sz="2000" spc="50" dirty="0">
              <a:solidFill>
                <a:schemeClr val="tx1"/>
              </a:solidFill>
              <a:uFillTx/>
              <a:latin typeface="微软雅黑" panose="020B0503020204020204" charset="-122"/>
              <a:ea typeface="Microsoft YaHei Regular" panose="020B0503020204020204" charset="-122"/>
              <a:cs typeface="Microsoft YaHei Regular" panose="020B050302020402020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282825" y="3054033"/>
            <a:ext cx="378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项目一</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绪论</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6908800" y="3054033"/>
            <a:ext cx="378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项目二</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学前教育宏观管理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282825"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项目三</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学前教育管理过程与目标管理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6908800" y="4247833"/>
            <a:ext cx="3780000" cy="829945"/>
          </a:xfrm>
          <a:prstGeom prst="rect">
            <a:avLst/>
          </a:prstGeom>
          <a:noFill/>
          <a:effectLst/>
        </p:spPr>
        <p:txBody>
          <a:bodyPr wrap="square" rtlCol="0" anchor="ctr" anchorCtr="0">
            <a:spAutoFit/>
          </a:bodyPr>
          <a:p>
            <a:pPr algn="l"/>
            <a:r>
              <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rPr>
              <a:t>项目四</a:t>
            </a:r>
            <a:r>
              <a:rPr lang="en-US" altLang="zh-CN" sz="2400">
                <a:solidFill>
                  <a:schemeClr val="tx1">
                    <a:lumMod val="65000"/>
                    <a:lumOff val="35000"/>
                  </a:schemeClr>
                </a:solidFill>
                <a:latin typeface="思源黑体旧字形 Normal" panose="020B0400000000000000" charset="-128"/>
                <a:ea typeface="思源黑体旧字形 Normal" panose="020B0400000000000000" charset="-128"/>
              </a:rPr>
              <a:t> </a:t>
            </a:r>
            <a:r>
              <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rPr>
              <a:t>学前教育保教工作管理</a:t>
            </a:r>
            <a:endPar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2</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3</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4</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idx="4294967295"/>
          </p:nvPr>
        </p:nvSpPr>
        <p:spPr>
          <a:xfrm>
            <a:off x="627380" y="550545"/>
            <a:ext cx="10507345" cy="705485"/>
          </a:xfrm>
        </p:spPr>
        <p:txBody>
          <a:bodyPr anchor="b" anchorCtr="0"/>
          <a:p>
            <a:r>
              <a:rPr lang="zh-CN" altLang="en-US">
                <a:solidFill>
                  <a:schemeClr val="tx1"/>
                </a:solidFill>
              </a:rPr>
              <a:t>（一）对各年龄班的管理</a:t>
            </a:r>
            <a:endParaRPr lang="zh-CN" altLang="en-US">
              <a:solidFill>
                <a:schemeClr val="tx1"/>
              </a:solidFill>
            </a:endParaRPr>
          </a:p>
        </p:txBody>
      </p:sp>
      <p:pic>
        <p:nvPicPr>
          <p:cNvPr id="2" name="图片 1" descr="图片1"/>
          <p:cNvPicPr>
            <a:picLocks noChangeAspect="1"/>
          </p:cNvPicPr>
          <p:nvPr>
            <p:custDataLst>
              <p:tags r:id="rId1"/>
            </p:custDataLst>
          </p:nvPr>
        </p:nvPicPr>
        <p:blipFill>
          <a:blip r:embed="rId2"/>
          <a:stretch>
            <a:fillRect/>
          </a:stretch>
        </p:blipFill>
        <p:spPr>
          <a:xfrm>
            <a:off x="1020445" y="1336675"/>
            <a:ext cx="2421255" cy="5118100"/>
          </a:xfrm>
          <a:prstGeom prst="rect">
            <a:avLst/>
          </a:prstGeom>
        </p:spPr>
      </p:pic>
      <p:cxnSp>
        <p:nvCxnSpPr>
          <p:cNvPr id="82" name="肘形连接符 81"/>
          <p:cNvCxnSpPr>
            <a:stCxn id="75" idx="3"/>
          </p:cNvCxnSpPr>
          <p:nvPr>
            <p:custDataLst>
              <p:tags r:id="rId3"/>
            </p:custDataLst>
          </p:nvPr>
        </p:nvCxnSpPr>
        <p:spPr>
          <a:xfrm>
            <a:off x="5662930" y="3614420"/>
            <a:ext cx="5832000" cy="252000"/>
          </a:xfrm>
          <a:prstGeom prst="bentConnector3">
            <a:avLst>
              <a:gd name="adj1" fmla="val 5615"/>
            </a:avLst>
          </a:prstGeom>
          <a:ln w="25400">
            <a:solidFill>
              <a:srgbClr val="6963ED"/>
            </a:solidFill>
            <a:prstDash val="dash"/>
            <a:tailEnd type="oval"/>
          </a:ln>
        </p:spPr>
        <p:style>
          <a:lnRef idx="1">
            <a:srgbClr val="6963ED"/>
          </a:lnRef>
          <a:fillRef idx="0">
            <a:srgbClr val="6963ED"/>
          </a:fillRef>
          <a:effectRef idx="0">
            <a:srgbClr val="6963ED"/>
          </a:effectRef>
          <a:fontRef idx="minor">
            <a:srgbClr val="000000"/>
          </a:fontRef>
        </p:style>
      </p:cxnSp>
      <p:cxnSp>
        <p:nvCxnSpPr>
          <p:cNvPr id="81" name="肘形连接符 80"/>
          <p:cNvCxnSpPr>
            <a:stCxn id="74" idx="3"/>
          </p:cNvCxnSpPr>
          <p:nvPr>
            <p:custDataLst>
              <p:tags r:id="rId4"/>
            </p:custDataLst>
          </p:nvPr>
        </p:nvCxnSpPr>
        <p:spPr>
          <a:xfrm>
            <a:off x="5238750" y="2345055"/>
            <a:ext cx="6264000" cy="252000"/>
          </a:xfrm>
          <a:prstGeom prst="bentConnector3">
            <a:avLst>
              <a:gd name="adj1" fmla="val 5330"/>
            </a:avLst>
          </a:prstGeom>
          <a:ln w="25400">
            <a:solidFill>
              <a:schemeClr val="accent4"/>
            </a:solidFill>
            <a:prstDash val="dash"/>
            <a:tailEnd type="oval"/>
          </a:ln>
        </p:spPr>
        <p:style>
          <a:lnRef idx="1">
            <a:srgbClr val="6963ED"/>
          </a:lnRef>
          <a:fillRef idx="0">
            <a:srgbClr val="6963ED"/>
          </a:fillRef>
          <a:effectRef idx="0">
            <a:srgbClr val="6963ED"/>
          </a:effectRef>
          <a:fontRef idx="minor">
            <a:srgbClr val="000000"/>
          </a:fontRef>
        </p:style>
      </p:cxnSp>
      <p:sp>
        <p:nvSpPr>
          <p:cNvPr id="75" name="圆角矩形 74"/>
          <p:cNvSpPr/>
          <p:nvPr>
            <p:custDataLst>
              <p:tags r:id="rId5"/>
            </p:custDataLst>
          </p:nvPr>
        </p:nvSpPr>
        <p:spPr>
          <a:xfrm>
            <a:off x="3862706" y="3344398"/>
            <a:ext cx="1800000" cy="540000"/>
          </a:xfrm>
          <a:prstGeom prst="roundRect">
            <a:avLst>
              <a:gd name="adj" fmla="val 50000"/>
            </a:avLst>
          </a:prstGeom>
          <a:solidFill>
            <a:srgbClr val="6963ED"/>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79" name="圆角矩形 78"/>
          <p:cNvSpPr/>
          <p:nvPr>
            <p:custDataLst>
              <p:tags r:id="rId6"/>
            </p:custDataLst>
          </p:nvPr>
        </p:nvSpPr>
        <p:spPr>
          <a:xfrm>
            <a:off x="3232786" y="5539740"/>
            <a:ext cx="1800000" cy="540000"/>
          </a:xfrm>
          <a:prstGeom prst="roundRect">
            <a:avLst>
              <a:gd name="adj" fmla="val 50000"/>
            </a:avLst>
          </a:prstGeom>
          <a:solidFill>
            <a:srgbClr val="8DD809"/>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74" name="圆角矩形 73"/>
          <p:cNvSpPr/>
          <p:nvPr>
            <p:custDataLst>
              <p:tags r:id="rId7"/>
            </p:custDataLst>
          </p:nvPr>
        </p:nvSpPr>
        <p:spPr>
          <a:xfrm>
            <a:off x="3438670" y="2075282"/>
            <a:ext cx="1800000" cy="540000"/>
          </a:xfrm>
          <a:prstGeom prst="roundRect">
            <a:avLst>
              <a:gd name="adj" fmla="val 50000"/>
            </a:avLst>
          </a:prstGeom>
          <a:solidFill>
            <a:schemeClr val="accent4"/>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5" name="椭圆 4"/>
          <p:cNvSpPr/>
          <p:nvPr>
            <p:custDataLst>
              <p:tags r:id="rId8"/>
            </p:custDataLst>
          </p:nvPr>
        </p:nvSpPr>
        <p:spPr>
          <a:xfrm>
            <a:off x="2993390" y="3254352"/>
            <a:ext cx="720090" cy="720090"/>
          </a:xfrm>
          <a:prstGeom prst="ellipse">
            <a:avLst/>
          </a:prstGeom>
          <a:solidFill>
            <a:srgbClr val="6963ED">
              <a:lumMod val="40000"/>
              <a:lumOff val="6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10" name="椭圆 9"/>
          <p:cNvSpPr/>
          <p:nvPr>
            <p:custDataLst>
              <p:tags r:id="rId9"/>
            </p:custDataLst>
          </p:nvPr>
        </p:nvSpPr>
        <p:spPr>
          <a:xfrm>
            <a:off x="2372360" y="5441633"/>
            <a:ext cx="720090" cy="720090"/>
          </a:xfrm>
          <a:prstGeom prst="ellipse">
            <a:avLst/>
          </a:prstGeom>
          <a:solidFill>
            <a:srgbClr val="8DD809">
              <a:lumMod val="40000"/>
              <a:lumOff val="6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3" name="椭圆 2"/>
          <p:cNvSpPr/>
          <p:nvPr>
            <p:custDataLst>
              <p:tags r:id="rId10"/>
            </p:custDataLst>
          </p:nvPr>
        </p:nvSpPr>
        <p:spPr>
          <a:xfrm>
            <a:off x="2600960" y="1985237"/>
            <a:ext cx="720090" cy="720090"/>
          </a:xfrm>
          <a:prstGeom prst="ellipse">
            <a:avLst/>
          </a:prstGeom>
          <a:solidFill>
            <a:schemeClr val="accent4">
              <a:lumMod val="20000"/>
              <a:lumOff val="80000"/>
            </a:scheme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pic>
        <p:nvPicPr>
          <p:cNvPr id="4" name="图片 3" descr="31393935333132383b31393939333838353bb4b4d2e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2816860" y="2201137"/>
            <a:ext cx="288290" cy="288290"/>
          </a:xfrm>
          <a:prstGeom prst="rect">
            <a:avLst/>
          </a:prstGeom>
        </p:spPr>
      </p:pic>
      <p:pic>
        <p:nvPicPr>
          <p:cNvPr id="72" name="图片 71" descr="31393935333132383b31393939333930323bc8d5b3ccbcc6bbae"/>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209290" y="3470252"/>
            <a:ext cx="288290" cy="288290"/>
          </a:xfrm>
          <a:prstGeom prst="rect">
            <a:avLst/>
          </a:prstGeom>
        </p:spPr>
      </p:pic>
      <p:pic>
        <p:nvPicPr>
          <p:cNvPr id="73" name="图片 72" descr="31393935333132383b31393939333930343bccd8cae2c8d5d7d3"/>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2588260" y="5657533"/>
            <a:ext cx="288290" cy="288290"/>
          </a:xfrm>
          <a:prstGeom prst="rect">
            <a:avLst/>
          </a:prstGeom>
        </p:spPr>
      </p:pic>
      <p:sp>
        <p:nvSpPr>
          <p:cNvPr id="13" name="文本框 12"/>
          <p:cNvSpPr txBox="1"/>
          <p:nvPr>
            <p:custDataLst>
              <p:tags r:id="rId20"/>
            </p:custDataLst>
          </p:nvPr>
        </p:nvSpPr>
        <p:spPr>
          <a:xfrm>
            <a:off x="3582670" y="2165282"/>
            <a:ext cx="1512000" cy="360000"/>
          </a:xfrm>
          <a:prstGeom prst="rect">
            <a:avLst/>
          </a:prstGeom>
          <a:noFill/>
        </p:spPr>
        <p:txBody>
          <a:bodyPr wrap="square" bIns="0" rtlCol="0" anchor="ctr" anchorCtr="0">
            <a:noAutofit/>
            <a:scene3d>
              <a:camera prst="orthographicFront"/>
              <a:lightRig rig="threePt" dir="t"/>
            </a:scene3d>
          </a:bodyPr>
          <a:p>
            <a:pPr algn="ctr">
              <a:lnSpc>
                <a:spcPct val="100000"/>
              </a:lnSpc>
            </a:pPr>
            <a:r>
              <a:rPr lang="zh-CN" altLang="en-US" sz="2000">
                <a:solidFill>
                  <a:srgbClr val="FFFFFF"/>
                </a:solidFill>
                <a:effectLst/>
                <a:uFillTx/>
                <a:latin typeface="微软雅黑" panose="020B0503020204020204" charset="-122"/>
                <a:ea typeface="Microsoft YaHei Regular" panose="020B0503020204020204" charset="-122"/>
              </a:rPr>
              <a:t>1. 小班</a:t>
            </a:r>
            <a:endParaRPr lang="zh-CN" altLang="en-US" sz="2000">
              <a:solidFill>
                <a:srgbClr val="FFFFFF"/>
              </a:solidFill>
              <a:effectLst/>
              <a:uFillTx/>
              <a:latin typeface="微软雅黑" panose="020B0503020204020204" charset="-122"/>
              <a:ea typeface="Microsoft YaHei Regular" panose="020B0503020204020204" charset="-122"/>
            </a:endParaRPr>
          </a:p>
        </p:txBody>
      </p:sp>
      <p:sp>
        <p:nvSpPr>
          <p:cNvPr id="14" name="文本框 13"/>
          <p:cNvSpPr txBox="1"/>
          <p:nvPr>
            <p:custDataLst>
              <p:tags r:id="rId21"/>
            </p:custDataLst>
          </p:nvPr>
        </p:nvSpPr>
        <p:spPr>
          <a:xfrm>
            <a:off x="5594350" y="1511935"/>
            <a:ext cx="5939790" cy="1069340"/>
          </a:xfrm>
          <a:prstGeom prst="rect">
            <a:avLst/>
          </a:prstGeom>
          <a:noFill/>
        </p:spPr>
        <p:txBody>
          <a:bodyPr wrap="square" rtlCol="0" anchor="b" anchorCtr="0">
            <a:noAutofit/>
            <a:scene3d>
              <a:camera prst="orthographicFront"/>
              <a:lightRig rig="threePt" dir="t"/>
            </a:scene3d>
          </a:bodyPr>
          <a:p>
            <a:pPr algn="l" fontAlgn="auto">
              <a:lnSpc>
                <a:spcPct val="130000"/>
              </a:lnSpc>
              <a:spcAft>
                <a:spcPts val="1000"/>
              </a:spcAft>
            </a:pPr>
            <a:r>
              <a:rPr lang="zh-CN" altLang="en-US" sz="1700"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sym typeface="+mn-ea"/>
              </a:rPr>
              <a:t>小班一般是指幼儿园里由三周岁至四周岁儿童所编成的班级。小班幼儿已经能够自如行走，能用语言表达简单的意思，能参与一些简单的活动，包括生活活动与游戏活动。</a:t>
            </a:r>
            <a:endParaRPr lang="zh-CN" altLang="en-US" sz="1700"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sym typeface="+mn-ea"/>
            </a:endParaRPr>
          </a:p>
        </p:txBody>
      </p:sp>
      <p:sp>
        <p:nvSpPr>
          <p:cNvPr id="15" name="文本框 14"/>
          <p:cNvSpPr txBox="1"/>
          <p:nvPr>
            <p:custDataLst>
              <p:tags r:id="rId22"/>
            </p:custDataLst>
          </p:nvPr>
        </p:nvSpPr>
        <p:spPr>
          <a:xfrm>
            <a:off x="4010978" y="3434398"/>
            <a:ext cx="1512000" cy="360000"/>
          </a:xfrm>
          <a:prstGeom prst="rect">
            <a:avLst/>
          </a:prstGeom>
          <a:noFill/>
        </p:spPr>
        <p:txBody>
          <a:bodyPr wrap="square" bIns="0" rtlCol="0">
            <a:noAutofit/>
            <a:scene3d>
              <a:camera prst="orthographicFront"/>
              <a:lightRig rig="threePt" dir="t"/>
            </a:scene3d>
          </a:bodyPr>
          <a:p>
            <a:pPr algn="ctr"/>
            <a:r>
              <a:rPr lang="zh-CN" altLang="en-US" sz="2000">
                <a:solidFill>
                  <a:srgbClr val="FFFFFF"/>
                </a:solidFill>
                <a:effectLst/>
                <a:uFillTx/>
                <a:latin typeface="微软雅黑" panose="020B0503020204020204" charset="-122"/>
                <a:ea typeface="Microsoft YaHei Regular" panose="020B0503020204020204" charset="-122"/>
              </a:rPr>
              <a:t>2. 中班</a:t>
            </a:r>
            <a:endParaRPr lang="zh-CN" altLang="en-US" sz="2000">
              <a:solidFill>
                <a:srgbClr val="FFFFFF"/>
              </a:solidFill>
              <a:effectLst/>
              <a:uFillTx/>
              <a:latin typeface="微软雅黑" panose="020B0503020204020204" charset="-122"/>
              <a:ea typeface="Microsoft YaHei Regular" panose="020B0503020204020204" charset="-122"/>
            </a:endParaRPr>
          </a:p>
        </p:txBody>
      </p:sp>
      <p:sp>
        <p:nvSpPr>
          <p:cNvPr id="19" name="文本框 18"/>
          <p:cNvSpPr txBox="1"/>
          <p:nvPr>
            <p:custDataLst>
              <p:tags r:id="rId23"/>
            </p:custDataLst>
          </p:nvPr>
        </p:nvSpPr>
        <p:spPr>
          <a:xfrm>
            <a:off x="3356928" y="5623560"/>
            <a:ext cx="1512000" cy="360000"/>
          </a:xfrm>
          <a:prstGeom prst="rect">
            <a:avLst/>
          </a:prstGeom>
          <a:noFill/>
        </p:spPr>
        <p:txBody>
          <a:bodyPr wrap="square" bIns="0" rtlCol="0">
            <a:noAutofit/>
            <a:scene3d>
              <a:camera prst="orthographicFront"/>
              <a:lightRig rig="threePt" dir="t"/>
            </a:scene3d>
          </a:bodyPr>
          <a:p>
            <a:pPr algn="ctr"/>
            <a:r>
              <a:rPr lang="zh-CN" altLang="en-US" sz="2000">
                <a:solidFill>
                  <a:srgbClr val="FFFFFF"/>
                </a:solidFill>
                <a:effectLst/>
                <a:uFillTx/>
                <a:latin typeface="微软雅黑" panose="020B0503020204020204" charset="-122"/>
                <a:ea typeface="Microsoft YaHei Regular" panose="020B0503020204020204" charset="-122"/>
              </a:rPr>
              <a:t>3. 大班</a:t>
            </a:r>
            <a:endParaRPr lang="zh-CN" altLang="en-US" sz="2000">
              <a:solidFill>
                <a:srgbClr val="FFFFFF"/>
              </a:solidFill>
              <a:effectLst/>
              <a:uFillTx/>
              <a:latin typeface="微软雅黑" panose="020B0503020204020204" charset="-122"/>
              <a:ea typeface="Microsoft YaHei Regular" panose="020B0503020204020204" charset="-122"/>
            </a:endParaRPr>
          </a:p>
        </p:txBody>
      </p:sp>
      <p:sp>
        <p:nvSpPr>
          <p:cNvPr id="20" name="文本框 19"/>
          <p:cNvSpPr txBox="1"/>
          <p:nvPr>
            <p:custDataLst>
              <p:tags r:id="rId24"/>
            </p:custDataLst>
          </p:nvPr>
        </p:nvSpPr>
        <p:spPr>
          <a:xfrm>
            <a:off x="6009640" y="3115310"/>
            <a:ext cx="5237480" cy="727075"/>
          </a:xfrm>
          <a:prstGeom prst="rect">
            <a:avLst/>
          </a:prstGeom>
          <a:noFill/>
        </p:spPr>
        <p:txBody>
          <a:bodyPr wrap="square" rtlCol="0" anchor="b" anchorCtr="0">
            <a:noAutofit/>
            <a:scene3d>
              <a:camera prst="orthographicFront"/>
              <a:lightRig rig="threePt" dir="t"/>
            </a:scene3d>
          </a:bodyPr>
          <a:p>
            <a:pPr lvl="0" algn="l">
              <a:lnSpc>
                <a:spcPct val="130000"/>
              </a:lnSpc>
              <a:spcAft>
                <a:spcPts val="1000"/>
              </a:spcAft>
              <a:buClrTx/>
              <a:buSzTx/>
              <a:buFontTx/>
            </a:pPr>
            <a:r>
              <a:rPr lang="zh-CN" altLang="en-US" sz="1700">
                <a:solidFill>
                  <a:schemeClr val="tx1">
                    <a:lumMod val="85000"/>
                    <a:lumOff val="15000"/>
                  </a:schemeClr>
                </a:solidFill>
                <a:effectLst/>
                <a:uFillTx/>
                <a:latin typeface="Microsoft YaHei Regular" panose="020B0503020204020204" charset="-122"/>
                <a:ea typeface="Microsoft YaHei Regular" panose="020B0503020204020204" charset="-122"/>
                <a:sym typeface="+mn-ea"/>
              </a:rPr>
              <a:t>中班在幼儿园教育中起承上启下的作用，是幼儿身心发展的重要阶段。</a:t>
            </a:r>
            <a:endParaRPr lang="zh-CN" altLang="en-US" sz="1700">
              <a:solidFill>
                <a:schemeClr val="tx1">
                  <a:lumMod val="85000"/>
                  <a:lumOff val="15000"/>
                </a:schemeClr>
              </a:solidFill>
              <a:effectLst/>
              <a:uFillTx/>
              <a:latin typeface="Microsoft YaHei Regular" panose="020B0503020204020204" charset="-122"/>
              <a:ea typeface="Microsoft YaHei Regular" panose="020B0503020204020204" charset="-122"/>
              <a:sym typeface="+mn-ea"/>
            </a:endParaRPr>
          </a:p>
        </p:txBody>
      </p:sp>
      <p:sp>
        <p:nvSpPr>
          <p:cNvPr id="24" name="文本框 23"/>
          <p:cNvSpPr txBox="1"/>
          <p:nvPr>
            <p:custDataLst>
              <p:tags r:id="rId25"/>
            </p:custDataLst>
          </p:nvPr>
        </p:nvSpPr>
        <p:spPr>
          <a:xfrm>
            <a:off x="5389245" y="4377055"/>
            <a:ext cx="5600065" cy="1656080"/>
          </a:xfrm>
          <a:prstGeom prst="rect">
            <a:avLst/>
          </a:prstGeom>
          <a:noFill/>
        </p:spPr>
        <p:txBody>
          <a:bodyPr wrap="square" rtlCol="0" anchor="b" anchorCtr="0">
            <a:noAutofit/>
            <a:scene3d>
              <a:camera prst="orthographicFront"/>
              <a:lightRig rig="threePt" dir="t"/>
            </a:scene3d>
          </a:bodyPr>
          <a:p>
            <a:pPr lvl="0" algn="l">
              <a:lnSpc>
                <a:spcPct val="130000"/>
              </a:lnSpc>
              <a:spcAft>
                <a:spcPts val="1000"/>
              </a:spcAft>
              <a:buClrTx/>
              <a:buSzTx/>
              <a:buFontTx/>
            </a:pPr>
            <a:r>
              <a:rPr lang="zh-CN" altLang="en-US" sz="1700">
                <a:solidFill>
                  <a:schemeClr val="tx1">
                    <a:lumMod val="85000"/>
                    <a:lumOff val="15000"/>
                  </a:schemeClr>
                </a:solidFill>
                <a:effectLst/>
                <a:uFillTx/>
                <a:latin typeface="Microsoft YaHei Regular" panose="020B0503020204020204" charset="-122"/>
                <a:ea typeface="Microsoft YaHei Regular" panose="020B0503020204020204" charset="-122"/>
                <a:sym typeface="+mn-ea"/>
              </a:rPr>
              <a:t>大班是幼儿在园的最后一年，他们显得比以前更懂事、更聪明了，他们的精力更加旺盛，接受能力也增强了，学习能力也提高了，并表现出各自不同的风格和个别差异。大班是幼儿心理形成的关键期，特别是语言与自我意识的发生和发展，为其社会化的发展提供了条件。</a:t>
            </a:r>
            <a:endParaRPr lang="zh-CN" altLang="en-US" sz="1700">
              <a:solidFill>
                <a:schemeClr val="tx1">
                  <a:lumMod val="85000"/>
                  <a:lumOff val="15000"/>
                </a:schemeClr>
              </a:solidFill>
              <a:effectLst/>
              <a:uFillTx/>
              <a:latin typeface="Microsoft YaHei Regular" panose="020B0503020204020204" charset="-122"/>
              <a:ea typeface="Microsoft YaHei Regular" panose="020B0503020204020204" charset="-122"/>
              <a:sym typeface="+mn-ea"/>
            </a:endParaRPr>
          </a:p>
        </p:txBody>
      </p:sp>
      <p:grpSp>
        <p:nvGrpSpPr>
          <p:cNvPr id="11" name="组合 10"/>
          <p:cNvGrpSpPr/>
          <p:nvPr/>
        </p:nvGrpSpPr>
        <p:grpSpPr>
          <a:xfrm>
            <a:off x="261620" y="2968625"/>
            <a:ext cx="2303780" cy="1907540"/>
            <a:chOff x="572" y="6756"/>
            <a:chExt cx="3628" cy="3004"/>
          </a:xfrm>
        </p:grpSpPr>
        <p:sp>
          <p:nvSpPr>
            <p:cNvPr id="6" name="同侧圆角矩形 5"/>
            <p:cNvSpPr/>
            <p:nvPr/>
          </p:nvSpPr>
          <p:spPr>
            <a:xfrm rot="5400000">
              <a:off x="969" y="6529"/>
              <a:ext cx="2835" cy="3458"/>
            </a:xfrm>
            <a:prstGeom prst="round2SameRect">
              <a:avLst>
                <a:gd name="adj1" fmla="val 50000"/>
                <a:gd name="adj2" fmla="val 0"/>
              </a:avLst>
            </a:prstGeom>
            <a:solidFill>
              <a:srgbClr val="8F7F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同侧圆角矩形 6"/>
            <p:cNvSpPr/>
            <p:nvPr/>
          </p:nvSpPr>
          <p:spPr>
            <a:xfrm rot="5400000">
              <a:off x="884" y="6444"/>
              <a:ext cx="3005" cy="3628"/>
            </a:xfrm>
            <a:prstGeom prst="round2SameRect">
              <a:avLst>
                <a:gd name="adj1" fmla="val 50000"/>
                <a:gd name="adj2" fmla="val 0"/>
              </a:avLst>
            </a:prstGeom>
            <a:noFill/>
            <a:ln w="25400">
              <a:solidFill>
                <a:srgbClr val="8F7FF0"/>
              </a:solidFill>
              <a:prstDash val="lg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1752" y="7358"/>
              <a:ext cx="1800" cy="1800"/>
              <a:chOff x="1572" y="5521"/>
              <a:chExt cx="1800" cy="1800"/>
            </a:xfrm>
          </p:grpSpPr>
          <p:sp>
            <p:nvSpPr>
              <p:cNvPr id="8" name="椭圆 7"/>
              <p:cNvSpPr/>
              <p:nvPr>
                <p:custDataLst>
                  <p:tags r:id="rId26"/>
                </p:custDataLst>
              </p:nvPr>
            </p:nvSpPr>
            <p:spPr>
              <a:xfrm>
                <a:off x="1572" y="5521"/>
                <a:ext cx="1800" cy="1800"/>
              </a:xfrm>
              <a:prstGeom prst="ellipse">
                <a:avLst/>
              </a:prstGeom>
              <a:solidFill>
                <a:srgbClr val="FFFFFF"/>
              </a:solidFill>
              <a:ln>
                <a:noFill/>
              </a:ln>
              <a:effectLst>
                <a:outerShdw blurRad="63500" sx="102000" sy="102000" algn="ctr" rotWithShape="0">
                  <a:srgbClr val="FFFFFF">
                    <a:lumMod val="8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pic>
            <p:nvPicPr>
              <p:cNvPr id="90" name="图片 89" descr="31393935333132383b31393939333930313bbcbccaf5b1a8b1ed"/>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1864" y="5813"/>
                <a:ext cx="1215" cy="1215"/>
              </a:xfrm>
              <a:prstGeom prst="rect">
                <a:avLst/>
              </a:prstGeom>
            </p:spPr>
          </p:pic>
        </p:grpSp>
      </p:grpSp>
      <p:cxnSp>
        <p:nvCxnSpPr>
          <p:cNvPr id="16" name="肘形连接符 15"/>
          <p:cNvCxnSpPr>
            <a:stCxn id="79" idx="3"/>
          </p:cNvCxnSpPr>
          <p:nvPr>
            <p:custDataLst>
              <p:tags r:id="rId30"/>
            </p:custDataLst>
          </p:nvPr>
        </p:nvCxnSpPr>
        <p:spPr>
          <a:xfrm>
            <a:off x="5033010" y="5809615"/>
            <a:ext cx="5879465" cy="252000"/>
          </a:xfrm>
          <a:prstGeom prst="bentConnector3">
            <a:avLst>
              <a:gd name="adj1" fmla="val 4849"/>
            </a:avLst>
          </a:prstGeom>
          <a:ln w="25400">
            <a:solidFill>
              <a:srgbClr val="8DD809"/>
            </a:solidFill>
            <a:prstDash val="dash"/>
            <a:tailEnd type="oval"/>
          </a:ln>
        </p:spPr>
        <p:style>
          <a:lnRef idx="1">
            <a:srgbClr val="6963ED"/>
          </a:lnRef>
          <a:fillRef idx="0">
            <a:srgbClr val="6963ED"/>
          </a:fillRef>
          <a:effectRef idx="0">
            <a:srgbClr val="6963ED"/>
          </a:effectRef>
          <a:fontRef idx="minor">
            <a:srgbClr val="000000"/>
          </a:fontRef>
        </p:style>
      </p:cxnSp>
    </p:spTree>
    <p:custDataLst>
      <p:tags r:id="rId3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485775" y="614680"/>
            <a:ext cx="10507345" cy="705485"/>
          </a:xfrm>
        </p:spPr>
        <p:txBody>
          <a:bodyPr/>
          <a:p>
            <a:r>
              <a:rPr lang="zh-CN" altLang="en-US">
                <a:solidFill>
                  <a:schemeClr val="tx1"/>
                </a:solidFill>
              </a:rPr>
              <a:t>1. 小班</a:t>
            </a:r>
            <a:endParaRPr lang="zh-CN" altLang="en-US">
              <a:solidFill>
                <a:schemeClr val="tx1"/>
              </a:solidFill>
            </a:endParaRPr>
          </a:p>
        </p:txBody>
      </p:sp>
      <p:cxnSp>
        <p:nvCxnSpPr>
          <p:cNvPr id="18" name="直接连接符 17"/>
          <p:cNvCxnSpPr/>
          <p:nvPr>
            <p:custDataLst>
              <p:tags r:id="rId1"/>
            </p:custDataLst>
          </p:nvPr>
        </p:nvCxnSpPr>
        <p:spPr>
          <a:xfrm>
            <a:off x="485775" y="3684270"/>
            <a:ext cx="11220450" cy="0"/>
          </a:xfrm>
          <a:prstGeom prst="line">
            <a:avLst/>
          </a:prstGeom>
          <a:ln w="15875">
            <a:gradFill>
              <a:gsLst>
                <a:gs pos="100000">
                  <a:srgbClr val="FFFFFF"/>
                </a:gs>
                <a:gs pos="0">
                  <a:srgbClr val="FFFFFF"/>
                </a:gs>
                <a:gs pos="76000">
                  <a:srgbClr val="7578EC">
                    <a:lumMod val="60000"/>
                    <a:lumOff val="40000"/>
                  </a:srgbClr>
                </a:gs>
                <a:gs pos="29000">
                  <a:srgbClr val="7578EC">
                    <a:lumMod val="40000"/>
                    <a:lumOff val="60000"/>
                  </a:srgbClr>
                </a:gs>
                <a:gs pos="52000">
                  <a:srgbClr val="F18703">
                    <a:alpha val="45000"/>
                  </a:srgbClr>
                </a:gs>
              </a:gsLst>
              <a:lin ang="0" scaled="1"/>
              <a:tileRect/>
            </a:gradFill>
          </a:ln>
        </p:spPr>
        <p:style>
          <a:lnRef idx="1">
            <a:srgbClr val="7578EC"/>
          </a:lnRef>
          <a:fillRef idx="0">
            <a:srgbClr val="7578EC"/>
          </a:fillRef>
          <a:effectRef idx="0">
            <a:srgbClr val="7578EC"/>
          </a:effectRef>
          <a:fontRef idx="minor">
            <a:srgbClr val="000000"/>
          </a:fontRef>
        </p:style>
      </p:cxnSp>
      <p:sp>
        <p:nvSpPr>
          <p:cNvPr id="33" name="椭圆 32"/>
          <p:cNvSpPr/>
          <p:nvPr>
            <p:custDataLst>
              <p:tags r:id="rId2"/>
            </p:custDataLst>
          </p:nvPr>
        </p:nvSpPr>
        <p:spPr>
          <a:xfrm>
            <a:off x="6692900" y="3145155"/>
            <a:ext cx="1080135" cy="1080135"/>
          </a:xfrm>
          <a:prstGeom prst="ellipse">
            <a:avLst/>
          </a:prstGeom>
          <a:solidFill>
            <a:srgbClr val="F7B802">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4" name="椭圆 33"/>
          <p:cNvSpPr/>
          <p:nvPr>
            <p:custDataLst>
              <p:tags r:id="rId3"/>
            </p:custDataLst>
          </p:nvPr>
        </p:nvSpPr>
        <p:spPr>
          <a:xfrm>
            <a:off x="6591935" y="3124200"/>
            <a:ext cx="1120775" cy="1120775"/>
          </a:xfrm>
          <a:prstGeom prst="ellipse">
            <a:avLst/>
          </a:prstGeom>
          <a:solidFill>
            <a:srgbClr val="F7B802">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5" name="椭圆 34"/>
          <p:cNvSpPr/>
          <p:nvPr>
            <p:custDataLst>
              <p:tags r:id="rId4"/>
            </p:custDataLst>
          </p:nvPr>
        </p:nvSpPr>
        <p:spPr>
          <a:xfrm>
            <a:off x="6675120" y="3207385"/>
            <a:ext cx="954405" cy="954405"/>
          </a:xfrm>
          <a:prstGeom prst="ellipse">
            <a:avLst/>
          </a:prstGeom>
          <a:solidFill>
            <a:srgbClr val="F7B802">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6" name="椭圆 35"/>
          <p:cNvSpPr/>
          <p:nvPr>
            <p:custDataLst>
              <p:tags r:id="rId5"/>
            </p:custDataLst>
          </p:nvPr>
        </p:nvSpPr>
        <p:spPr>
          <a:xfrm>
            <a:off x="6740525" y="3271520"/>
            <a:ext cx="824865" cy="824865"/>
          </a:xfrm>
          <a:prstGeom prst="ellipse">
            <a:avLst/>
          </a:prstGeom>
          <a:solidFill>
            <a:srgbClr val="F7B802">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7" name="椭圆 36"/>
          <p:cNvSpPr/>
          <p:nvPr>
            <p:custDataLst>
              <p:tags r:id="rId6"/>
            </p:custDataLst>
          </p:nvPr>
        </p:nvSpPr>
        <p:spPr>
          <a:xfrm>
            <a:off x="6818630" y="3349625"/>
            <a:ext cx="666750" cy="666750"/>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68" name="图片 67" descr="333438303937363b333438313039323bcfeec4bfbcc6bbae"/>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6941820" y="3472815"/>
            <a:ext cx="420370" cy="420370"/>
          </a:xfrm>
          <a:prstGeom prst="rect">
            <a:avLst/>
          </a:prstGeom>
        </p:spPr>
      </p:pic>
      <p:sp>
        <p:nvSpPr>
          <p:cNvPr id="73" name="文本框 72"/>
          <p:cNvSpPr txBox="1"/>
          <p:nvPr>
            <p:custDataLst>
              <p:tags r:id="rId10"/>
            </p:custDataLst>
          </p:nvPr>
        </p:nvSpPr>
        <p:spPr>
          <a:xfrm>
            <a:off x="6339205" y="1299845"/>
            <a:ext cx="5039995" cy="353060"/>
          </a:xfrm>
          <a:prstGeom prst="rect">
            <a:avLst/>
          </a:prstGeom>
          <a:noFill/>
        </p:spPr>
        <p:txBody>
          <a:bodyPr wrap="square" bIns="0" rtlCol="0">
            <a:noAutofit/>
          </a:bodyPr>
          <a:p>
            <a:pPr algn="l"/>
            <a:r>
              <a:rPr lang="zh-CN" altLang="en-US" b="1" spc="100">
                <a:solidFill>
                  <a:srgbClr val="F7B802"/>
                </a:solidFill>
                <a:uFillTx/>
                <a:latin typeface="Microsoft YaHei Bold" panose="020B0703020204020201" charset="-122"/>
                <a:ea typeface="Microsoft YaHei Bold" panose="020B0703020204020201" charset="-122"/>
              </a:rPr>
              <a:t>（1）让幼儿尽快适应环境。</a:t>
            </a:r>
            <a:endParaRPr lang="zh-CN" altLang="en-US" b="1" spc="100">
              <a:solidFill>
                <a:srgbClr val="F7B802"/>
              </a:solidFill>
              <a:uFillTx/>
              <a:latin typeface="Microsoft YaHei Bold" panose="020B0703020204020201" charset="-122"/>
              <a:ea typeface="Microsoft YaHei Bold" panose="020B0703020204020201" charset="-122"/>
            </a:endParaRPr>
          </a:p>
        </p:txBody>
      </p:sp>
      <p:sp>
        <p:nvSpPr>
          <p:cNvPr id="74" name="文本框 73"/>
          <p:cNvSpPr txBox="1"/>
          <p:nvPr>
            <p:custDataLst>
              <p:tags r:id="rId11"/>
            </p:custDataLst>
          </p:nvPr>
        </p:nvSpPr>
        <p:spPr>
          <a:xfrm>
            <a:off x="6339205" y="1728470"/>
            <a:ext cx="5039995" cy="1368000"/>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幼儿园的环境与家庭相比有了很大变化，第一，非一对一的关系。第二，气氛不同。第三，要求不同。首先要让小班幼儿适应环境。其次，培养幼儿喜欢幼儿园的积极情感。最后，多与家长沟通。</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28" name="椭圆 27"/>
          <p:cNvSpPr/>
          <p:nvPr>
            <p:custDataLst>
              <p:tags r:id="rId12"/>
            </p:custDataLst>
          </p:nvPr>
        </p:nvSpPr>
        <p:spPr>
          <a:xfrm>
            <a:off x="4237990" y="3053715"/>
            <a:ext cx="1261745" cy="1261745"/>
          </a:xfrm>
          <a:prstGeom prst="ellipse">
            <a:avLst/>
          </a:prstGeom>
          <a:solidFill>
            <a:srgbClr val="7578EC">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9" name="椭圆 28"/>
          <p:cNvSpPr/>
          <p:nvPr>
            <p:custDataLst>
              <p:tags r:id="rId13"/>
            </p:custDataLst>
          </p:nvPr>
        </p:nvSpPr>
        <p:spPr>
          <a:xfrm>
            <a:off x="4308475" y="3124200"/>
            <a:ext cx="1120775" cy="1120775"/>
          </a:xfrm>
          <a:prstGeom prst="ellipse">
            <a:avLst/>
          </a:prstGeom>
          <a:solidFill>
            <a:srgbClr val="7578EC">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0" name="椭圆 29"/>
          <p:cNvSpPr/>
          <p:nvPr>
            <p:custDataLst>
              <p:tags r:id="rId14"/>
            </p:custDataLst>
          </p:nvPr>
        </p:nvSpPr>
        <p:spPr>
          <a:xfrm>
            <a:off x="4391660" y="3207385"/>
            <a:ext cx="955040" cy="955040"/>
          </a:xfrm>
          <a:prstGeom prst="ellipse">
            <a:avLst/>
          </a:prstGeom>
          <a:solidFill>
            <a:srgbClr val="7578EC">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1" name="椭圆 30"/>
          <p:cNvSpPr/>
          <p:nvPr>
            <p:custDataLst>
              <p:tags r:id="rId15"/>
            </p:custDataLst>
          </p:nvPr>
        </p:nvSpPr>
        <p:spPr>
          <a:xfrm>
            <a:off x="4457065" y="3271520"/>
            <a:ext cx="824865" cy="824865"/>
          </a:xfrm>
          <a:prstGeom prst="ellipse">
            <a:avLst/>
          </a:prstGeom>
          <a:solidFill>
            <a:srgbClr val="7578EC">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2" name="椭圆 31"/>
          <p:cNvSpPr/>
          <p:nvPr>
            <p:custDataLst>
              <p:tags r:id="rId16"/>
            </p:custDataLst>
          </p:nvPr>
        </p:nvSpPr>
        <p:spPr>
          <a:xfrm>
            <a:off x="4535170" y="3350895"/>
            <a:ext cx="666750" cy="666750"/>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67" name="图片 66" descr="333438303937363b333438313037383bcafdbeddb7d6cef6"/>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4658360" y="3472815"/>
            <a:ext cx="420370" cy="420370"/>
          </a:xfrm>
          <a:prstGeom prst="rect">
            <a:avLst/>
          </a:prstGeom>
        </p:spPr>
      </p:pic>
      <p:sp>
        <p:nvSpPr>
          <p:cNvPr id="75" name="文本框 74"/>
          <p:cNvSpPr txBox="1"/>
          <p:nvPr>
            <p:custDataLst>
              <p:tags r:id="rId20"/>
            </p:custDataLst>
          </p:nvPr>
        </p:nvSpPr>
        <p:spPr>
          <a:xfrm>
            <a:off x="973450" y="4410075"/>
            <a:ext cx="5040000" cy="353060"/>
          </a:xfrm>
          <a:prstGeom prst="rect">
            <a:avLst/>
          </a:prstGeom>
          <a:noFill/>
        </p:spPr>
        <p:txBody>
          <a:bodyPr wrap="square" bIns="0" rtlCol="0">
            <a:noAutofit/>
          </a:bodyPr>
          <a:p>
            <a:pPr algn="r"/>
            <a:r>
              <a:rPr lang="zh-CN" altLang="en-US" b="1" spc="100">
                <a:solidFill>
                  <a:srgbClr val="7578EC"/>
                </a:solidFill>
                <a:uFillTx/>
                <a:latin typeface="Microsoft YaHei Bold" panose="020B0703020204020201" charset="-122"/>
                <a:ea typeface="Microsoft YaHei Bold" panose="020B0703020204020201" charset="-122"/>
              </a:rPr>
              <a:t>（2）注重常规管理。</a:t>
            </a:r>
            <a:endParaRPr lang="zh-CN" altLang="en-US" b="1" spc="100">
              <a:solidFill>
                <a:srgbClr val="7578EC"/>
              </a:solidFill>
              <a:uFillTx/>
              <a:latin typeface="Microsoft YaHei Bold" panose="020B0703020204020201" charset="-122"/>
              <a:ea typeface="Microsoft YaHei Bold" panose="020B0703020204020201" charset="-122"/>
            </a:endParaRPr>
          </a:p>
        </p:txBody>
      </p:sp>
      <p:sp>
        <p:nvSpPr>
          <p:cNvPr id="76" name="文本框 75"/>
          <p:cNvSpPr txBox="1"/>
          <p:nvPr>
            <p:custDataLst>
              <p:tags r:id="rId21"/>
            </p:custDataLst>
          </p:nvPr>
        </p:nvSpPr>
        <p:spPr>
          <a:xfrm>
            <a:off x="974090" y="4763135"/>
            <a:ext cx="5039360" cy="1620000"/>
          </a:xfrm>
          <a:prstGeom prst="rect">
            <a:avLst/>
          </a:prstGeom>
          <a:noFill/>
        </p:spPr>
        <p:txBody>
          <a:bodyPr wrap="square" rtlCol="0">
            <a:noAutofit/>
          </a:bodyPr>
          <a:p>
            <a:pPr algn="r"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常规包括生活常规和教育常规两方面。生活常规包括盥洗活动常规、饮食活动常规、睡眠活动常规、卫生习惯常规、入园离园常规、散步常规。教育常规包括教学活动常规、游戏活动常规、班级环境管理常规、家园活动管理常规等。</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679450" y="646430"/>
            <a:ext cx="10507345" cy="705485"/>
          </a:xfrm>
        </p:spPr>
        <p:txBody>
          <a:bodyPr/>
          <a:p>
            <a:r>
              <a:rPr lang="zh-CN" altLang="en-US">
                <a:solidFill>
                  <a:schemeClr val="tx1"/>
                </a:solidFill>
              </a:rPr>
              <a:t>2. 中班</a:t>
            </a:r>
            <a:endParaRPr lang="zh-CN" altLang="en-US">
              <a:solidFill>
                <a:schemeClr val="tx1"/>
              </a:solidFill>
            </a:endParaRPr>
          </a:p>
        </p:txBody>
      </p:sp>
      <p:cxnSp>
        <p:nvCxnSpPr>
          <p:cNvPr id="18" name="直接连接符 17"/>
          <p:cNvCxnSpPr/>
          <p:nvPr>
            <p:custDataLst>
              <p:tags r:id="rId1"/>
            </p:custDataLst>
          </p:nvPr>
        </p:nvCxnSpPr>
        <p:spPr>
          <a:xfrm>
            <a:off x="485775" y="3684270"/>
            <a:ext cx="11220450" cy="0"/>
          </a:xfrm>
          <a:prstGeom prst="line">
            <a:avLst/>
          </a:prstGeom>
          <a:ln w="15875">
            <a:gradFill>
              <a:gsLst>
                <a:gs pos="100000">
                  <a:srgbClr val="FFFFFF"/>
                </a:gs>
                <a:gs pos="0">
                  <a:srgbClr val="FFFFFF"/>
                </a:gs>
                <a:gs pos="76000">
                  <a:srgbClr val="7578EC">
                    <a:lumMod val="60000"/>
                    <a:lumOff val="40000"/>
                  </a:srgbClr>
                </a:gs>
                <a:gs pos="29000">
                  <a:srgbClr val="7578EC">
                    <a:lumMod val="40000"/>
                    <a:lumOff val="60000"/>
                  </a:srgbClr>
                </a:gs>
                <a:gs pos="52000">
                  <a:srgbClr val="F18703">
                    <a:alpha val="45000"/>
                  </a:srgbClr>
                </a:gs>
              </a:gsLst>
              <a:lin ang="0" scaled="1"/>
              <a:tileRect/>
            </a:gradFill>
          </a:ln>
        </p:spPr>
        <p:style>
          <a:lnRef idx="1">
            <a:srgbClr val="7578EC"/>
          </a:lnRef>
          <a:fillRef idx="0">
            <a:srgbClr val="7578EC"/>
          </a:fillRef>
          <a:effectRef idx="0">
            <a:srgbClr val="7578EC"/>
          </a:effectRef>
          <a:fontRef idx="minor">
            <a:srgbClr val="000000"/>
          </a:fontRef>
        </p:style>
      </p:cxnSp>
      <p:sp>
        <p:nvSpPr>
          <p:cNvPr id="33" name="椭圆 32"/>
          <p:cNvSpPr/>
          <p:nvPr>
            <p:custDataLst>
              <p:tags r:id="rId2"/>
            </p:custDataLst>
          </p:nvPr>
        </p:nvSpPr>
        <p:spPr>
          <a:xfrm>
            <a:off x="6692900" y="3145155"/>
            <a:ext cx="1080135" cy="1080135"/>
          </a:xfrm>
          <a:prstGeom prst="ellipse">
            <a:avLst/>
          </a:prstGeom>
          <a:solidFill>
            <a:srgbClr val="F7B802">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4" name="椭圆 33"/>
          <p:cNvSpPr/>
          <p:nvPr>
            <p:custDataLst>
              <p:tags r:id="rId3"/>
            </p:custDataLst>
          </p:nvPr>
        </p:nvSpPr>
        <p:spPr>
          <a:xfrm>
            <a:off x="6591935" y="3124200"/>
            <a:ext cx="1120775" cy="1120775"/>
          </a:xfrm>
          <a:prstGeom prst="ellipse">
            <a:avLst/>
          </a:prstGeom>
          <a:solidFill>
            <a:srgbClr val="F7B802">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5" name="椭圆 34"/>
          <p:cNvSpPr/>
          <p:nvPr>
            <p:custDataLst>
              <p:tags r:id="rId4"/>
            </p:custDataLst>
          </p:nvPr>
        </p:nvSpPr>
        <p:spPr>
          <a:xfrm>
            <a:off x="6675120" y="3207385"/>
            <a:ext cx="954405" cy="954405"/>
          </a:xfrm>
          <a:prstGeom prst="ellipse">
            <a:avLst/>
          </a:prstGeom>
          <a:solidFill>
            <a:srgbClr val="F7B802">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6" name="椭圆 35"/>
          <p:cNvSpPr/>
          <p:nvPr>
            <p:custDataLst>
              <p:tags r:id="rId5"/>
            </p:custDataLst>
          </p:nvPr>
        </p:nvSpPr>
        <p:spPr>
          <a:xfrm>
            <a:off x="6740525" y="3271520"/>
            <a:ext cx="824865" cy="824865"/>
          </a:xfrm>
          <a:prstGeom prst="ellipse">
            <a:avLst/>
          </a:prstGeom>
          <a:solidFill>
            <a:srgbClr val="F7B802">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7" name="椭圆 36"/>
          <p:cNvSpPr/>
          <p:nvPr>
            <p:custDataLst>
              <p:tags r:id="rId6"/>
            </p:custDataLst>
          </p:nvPr>
        </p:nvSpPr>
        <p:spPr>
          <a:xfrm>
            <a:off x="6818630" y="3349625"/>
            <a:ext cx="666750" cy="666750"/>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68" name="图片 67" descr="333438303937363b333438313039323bcfeec4bfbcc6bbae"/>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6941820" y="3472815"/>
            <a:ext cx="420370" cy="420370"/>
          </a:xfrm>
          <a:prstGeom prst="rect">
            <a:avLst/>
          </a:prstGeom>
        </p:spPr>
      </p:pic>
      <p:sp>
        <p:nvSpPr>
          <p:cNvPr id="73" name="文本框 72"/>
          <p:cNvSpPr txBox="1"/>
          <p:nvPr>
            <p:custDataLst>
              <p:tags r:id="rId10"/>
            </p:custDataLst>
          </p:nvPr>
        </p:nvSpPr>
        <p:spPr>
          <a:xfrm>
            <a:off x="6339205" y="1299845"/>
            <a:ext cx="5039995" cy="353060"/>
          </a:xfrm>
          <a:prstGeom prst="rect">
            <a:avLst/>
          </a:prstGeom>
          <a:noFill/>
        </p:spPr>
        <p:txBody>
          <a:bodyPr wrap="square" bIns="0" rtlCol="0">
            <a:noAutofit/>
          </a:bodyPr>
          <a:p>
            <a:pPr algn="l"/>
            <a:r>
              <a:rPr lang="zh-CN" altLang="en-US" b="1" spc="100">
                <a:solidFill>
                  <a:srgbClr val="F7B802"/>
                </a:solidFill>
                <a:uFillTx/>
                <a:latin typeface="Microsoft YaHei Bold" panose="020B0703020204020201" charset="-122"/>
                <a:ea typeface="Microsoft YaHei Bold" panose="020B0703020204020201" charset="-122"/>
              </a:rPr>
              <a:t>（1）中班班级管理的特征。</a:t>
            </a:r>
            <a:endParaRPr lang="zh-CN" altLang="en-US" b="1" spc="100">
              <a:solidFill>
                <a:srgbClr val="F7B802"/>
              </a:solidFill>
              <a:uFillTx/>
              <a:latin typeface="Microsoft YaHei Bold" panose="020B0703020204020201" charset="-122"/>
              <a:ea typeface="Microsoft YaHei Bold" panose="020B0703020204020201" charset="-122"/>
            </a:endParaRPr>
          </a:p>
        </p:txBody>
      </p:sp>
      <p:sp>
        <p:nvSpPr>
          <p:cNvPr id="74" name="文本框 73"/>
          <p:cNvSpPr txBox="1"/>
          <p:nvPr>
            <p:custDataLst>
              <p:tags r:id="rId11"/>
            </p:custDataLst>
          </p:nvPr>
        </p:nvSpPr>
        <p:spPr>
          <a:xfrm>
            <a:off x="6339205" y="1728470"/>
            <a:ext cx="5039995" cy="1368000"/>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中班幼儿的自我服务能力明显提高，生活处理能力增强，穿衣服、吃饭等简单动作不再需要成人帮助，他们有了很强的为他人、为集体服务的意识，愿意承担教师布置的任务，并努力去完成。</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28" name="椭圆 27"/>
          <p:cNvSpPr/>
          <p:nvPr>
            <p:custDataLst>
              <p:tags r:id="rId12"/>
            </p:custDataLst>
          </p:nvPr>
        </p:nvSpPr>
        <p:spPr>
          <a:xfrm>
            <a:off x="4237990" y="3053715"/>
            <a:ext cx="1261745" cy="1261745"/>
          </a:xfrm>
          <a:prstGeom prst="ellipse">
            <a:avLst/>
          </a:prstGeom>
          <a:solidFill>
            <a:srgbClr val="7578EC">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9" name="椭圆 28"/>
          <p:cNvSpPr/>
          <p:nvPr>
            <p:custDataLst>
              <p:tags r:id="rId13"/>
            </p:custDataLst>
          </p:nvPr>
        </p:nvSpPr>
        <p:spPr>
          <a:xfrm>
            <a:off x="4308475" y="3124200"/>
            <a:ext cx="1120775" cy="1120775"/>
          </a:xfrm>
          <a:prstGeom prst="ellipse">
            <a:avLst/>
          </a:prstGeom>
          <a:solidFill>
            <a:srgbClr val="7578EC">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0" name="椭圆 29"/>
          <p:cNvSpPr/>
          <p:nvPr>
            <p:custDataLst>
              <p:tags r:id="rId14"/>
            </p:custDataLst>
          </p:nvPr>
        </p:nvSpPr>
        <p:spPr>
          <a:xfrm>
            <a:off x="4391660" y="3207385"/>
            <a:ext cx="955040" cy="955040"/>
          </a:xfrm>
          <a:prstGeom prst="ellipse">
            <a:avLst/>
          </a:prstGeom>
          <a:solidFill>
            <a:srgbClr val="7578EC">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1" name="椭圆 30"/>
          <p:cNvSpPr/>
          <p:nvPr>
            <p:custDataLst>
              <p:tags r:id="rId15"/>
            </p:custDataLst>
          </p:nvPr>
        </p:nvSpPr>
        <p:spPr>
          <a:xfrm>
            <a:off x="4457065" y="3271520"/>
            <a:ext cx="824865" cy="824865"/>
          </a:xfrm>
          <a:prstGeom prst="ellipse">
            <a:avLst/>
          </a:prstGeom>
          <a:solidFill>
            <a:srgbClr val="7578EC">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2" name="椭圆 31"/>
          <p:cNvSpPr/>
          <p:nvPr>
            <p:custDataLst>
              <p:tags r:id="rId16"/>
            </p:custDataLst>
          </p:nvPr>
        </p:nvSpPr>
        <p:spPr>
          <a:xfrm>
            <a:off x="4535170" y="3350895"/>
            <a:ext cx="666750" cy="666750"/>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67" name="图片 66" descr="333438303937363b333438313037383bcafdbeddb7d6cef6"/>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4658360" y="3472815"/>
            <a:ext cx="420370" cy="420370"/>
          </a:xfrm>
          <a:prstGeom prst="rect">
            <a:avLst/>
          </a:prstGeom>
        </p:spPr>
      </p:pic>
      <p:sp>
        <p:nvSpPr>
          <p:cNvPr id="75" name="文本框 74"/>
          <p:cNvSpPr txBox="1"/>
          <p:nvPr>
            <p:custDataLst>
              <p:tags r:id="rId20"/>
            </p:custDataLst>
          </p:nvPr>
        </p:nvSpPr>
        <p:spPr>
          <a:xfrm>
            <a:off x="973450" y="4410075"/>
            <a:ext cx="5040000" cy="353060"/>
          </a:xfrm>
          <a:prstGeom prst="rect">
            <a:avLst/>
          </a:prstGeom>
          <a:noFill/>
        </p:spPr>
        <p:txBody>
          <a:bodyPr wrap="square" bIns="0" rtlCol="0">
            <a:noAutofit/>
          </a:bodyPr>
          <a:p>
            <a:pPr algn="r"/>
            <a:r>
              <a:rPr lang="zh-CN" altLang="en-US" b="1" spc="100">
                <a:solidFill>
                  <a:srgbClr val="7578EC"/>
                </a:solidFill>
                <a:uFillTx/>
                <a:latin typeface="Microsoft YaHei Bold" panose="020B0703020204020201" charset="-122"/>
                <a:ea typeface="Microsoft YaHei Bold" panose="020B0703020204020201" charset="-122"/>
              </a:rPr>
              <a:t>（2）中班班级管理内容。</a:t>
            </a:r>
            <a:endParaRPr lang="zh-CN" altLang="en-US" b="1" spc="100">
              <a:solidFill>
                <a:srgbClr val="7578EC"/>
              </a:solidFill>
              <a:uFillTx/>
              <a:latin typeface="Microsoft YaHei Bold" panose="020B0703020204020201" charset="-122"/>
              <a:ea typeface="Microsoft YaHei Bold" panose="020B0703020204020201" charset="-122"/>
            </a:endParaRPr>
          </a:p>
        </p:txBody>
      </p:sp>
      <p:sp>
        <p:nvSpPr>
          <p:cNvPr id="76" name="文本框 75"/>
          <p:cNvSpPr txBox="1"/>
          <p:nvPr>
            <p:custDataLst>
              <p:tags r:id="rId21"/>
            </p:custDataLst>
          </p:nvPr>
        </p:nvSpPr>
        <p:spPr>
          <a:xfrm>
            <a:off x="974090" y="4763135"/>
            <a:ext cx="5039360" cy="1620000"/>
          </a:xfrm>
          <a:prstGeom prst="rect">
            <a:avLst/>
          </a:prstGeom>
          <a:noFill/>
        </p:spPr>
        <p:txBody>
          <a:bodyPr wrap="square" rtlCol="0">
            <a:noAutofit/>
          </a:bodyPr>
          <a:p>
            <a:pPr algn="r"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中班班级管理与小班一样，也包括生活常规管理与教育常规管理两部分，但与小班的要求有所不同。生活常规包括清洁卫生习惯，如洗手、大小便、正确使用手帕、保持清洁等；教育活动常规包括集体活动常规，如上课、参观、劳动、操作、体育活动等；</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684530" y="666115"/>
            <a:ext cx="10507345" cy="705485"/>
          </a:xfrm>
        </p:spPr>
        <p:txBody>
          <a:bodyPr/>
          <a:p>
            <a:r>
              <a:rPr lang="zh-CN" altLang="en-US">
                <a:solidFill>
                  <a:schemeClr val="tx1"/>
                </a:solidFill>
              </a:rPr>
              <a:t>3. 大班</a:t>
            </a:r>
            <a:endParaRPr lang="zh-CN" altLang="en-US">
              <a:solidFill>
                <a:schemeClr val="tx1"/>
              </a:solidFill>
            </a:endParaRPr>
          </a:p>
        </p:txBody>
      </p:sp>
      <p:cxnSp>
        <p:nvCxnSpPr>
          <p:cNvPr id="18" name="直接连接符 17"/>
          <p:cNvCxnSpPr/>
          <p:nvPr>
            <p:custDataLst>
              <p:tags r:id="rId1"/>
            </p:custDataLst>
          </p:nvPr>
        </p:nvCxnSpPr>
        <p:spPr>
          <a:xfrm>
            <a:off x="485775" y="4216400"/>
            <a:ext cx="11220450" cy="0"/>
          </a:xfrm>
          <a:prstGeom prst="line">
            <a:avLst/>
          </a:prstGeom>
          <a:ln w="15875">
            <a:gradFill>
              <a:gsLst>
                <a:gs pos="100000">
                  <a:srgbClr val="FFFFFF"/>
                </a:gs>
                <a:gs pos="0">
                  <a:srgbClr val="FFFFFF"/>
                </a:gs>
                <a:gs pos="76000">
                  <a:srgbClr val="7578EC">
                    <a:lumMod val="60000"/>
                    <a:lumOff val="40000"/>
                  </a:srgbClr>
                </a:gs>
                <a:gs pos="29000">
                  <a:srgbClr val="7578EC">
                    <a:lumMod val="40000"/>
                    <a:lumOff val="60000"/>
                  </a:srgbClr>
                </a:gs>
                <a:gs pos="52000">
                  <a:srgbClr val="F18703">
                    <a:alpha val="45000"/>
                  </a:srgbClr>
                </a:gs>
              </a:gsLst>
              <a:lin ang="0" scaled="1"/>
              <a:tileRect/>
            </a:gradFill>
          </a:ln>
        </p:spPr>
        <p:style>
          <a:lnRef idx="1">
            <a:srgbClr val="7578EC"/>
          </a:lnRef>
          <a:fillRef idx="0">
            <a:srgbClr val="7578EC"/>
          </a:fillRef>
          <a:effectRef idx="0">
            <a:srgbClr val="7578EC"/>
          </a:effectRef>
          <a:fontRef idx="minor">
            <a:srgbClr val="000000"/>
          </a:fontRef>
        </p:style>
      </p:cxnSp>
      <p:grpSp>
        <p:nvGrpSpPr>
          <p:cNvPr id="3" name="组合 2"/>
          <p:cNvGrpSpPr/>
          <p:nvPr/>
        </p:nvGrpSpPr>
        <p:grpSpPr>
          <a:xfrm rot="0">
            <a:off x="664210" y="1980565"/>
            <a:ext cx="1120140" cy="1120140"/>
            <a:chOff x="10381" y="4918"/>
            <a:chExt cx="1764" cy="1764"/>
          </a:xfrm>
        </p:grpSpPr>
        <p:sp>
          <p:nvSpPr>
            <p:cNvPr id="33" name="椭圆 32"/>
            <p:cNvSpPr/>
            <p:nvPr>
              <p:custDataLst>
                <p:tags r:id="rId2"/>
              </p:custDataLst>
            </p:nvPr>
          </p:nvSpPr>
          <p:spPr>
            <a:xfrm>
              <a:off x="10413" y="4950"/>
              <a:ext cx="1701" cy="1701"/>
            </a:xfrm>
            <a:prstGeom prst="ellipse">
              <a:avLst/>
            </a:prstGeom>
            <a:solidFill>
              <a:srgbClr val="F7B802">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4" name="椭圆 33"/>
            <p:cNvSpPr/>
            <p:nvPr>
              <p:custDataLst>
                <p:tags r:id="rId3"/>
              </p:custDataLst>
            </p:nvPr>
          </p:nvSpPr>
          <p:spPr>
            <a:xfrm>
              <a:off x="10381" y="4918"/>
              <a:ext cx="1765" cy="1765"/>
            </a:xfrm>
            <a:prstGeom prst="ellipse">
              <a:avLst/>
            </a:prstGeom>
            <a:solidFill>
              <a:srgbClr val="F7B802">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5" name="椭圆 34"/>
            <p:cNvSpPr/>
            <p:nvPr>
              <p:custDataLst>
                <p:tags r:id="rId4"/>
              </p:custDataLst>
            </p:nvPr>
          </p:nvSpPr>
          <p:spPr>
            <a:xfrm>
              <a:off x="10512" y="5049"/>
              <a:ext cx="1503" cy="1503"/>
            </a:xfrm>
            <a:prstGeom prst="ellipse">
              <a:avLst/>
            </a:prstGeom>
            <a:solidFill>
              <a:srgbClr val="F7B802">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6" name="椭圆 35"/>
            <p:cNvSpPr/>
            <p:nvPr>
              <p:custDataLst>
                <p:tags r:id="rId5"/>
              </p:custDataLst>
            </p:nvPr>
          </p:nvSpPr>
          <p:spPr>
            <a:xfrm>
              <a:off x="10614" y="5151"/>
              <a:ext cx="1299" cy="1299"/>
            </a:xfrm>
            <a:prstGeom prst="ellipse">
              <a:avLst/>
            </a:prstGeom>
            <a:solidFill>
              <a:srgbClr val="F7B802">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7" name="椭圆 36"/>
            <p:cNvSpPr/>
            <p:nvPr>
              <p:custDataLst>
                <p:tags r:id="rId6"/>
              </p:custDataLst>
            </p:nvPr>
          </p:nvSpPr>
          <p:spPr>
            <a:xfrm>
              <a:off x="10738" y="5275"/>
              <a:ext cx="1050" cy="1050"/>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68" name="图片 67" descr="333438303937363b333438313039323bcfeec4bfbcc6bbae"/>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10932" y="5469"/>
              <a:ext cx="662" cy="662"/>
            </a:xfrm>
            <a:prstGeom prst="rect">
              <a:avLst/>
            </a:prstGeom>
          </p:spPr>
        </p:pic>
      </p:grpSp>
      <p:sp>
        <p:nvSpPr>
          <p:cNvPr id="73" name="文本框 72"/>
          <p:cNvSpPr txBox="1"/>
          <p:nvPr>
            <p:custDataLst>
              <p:tags r:id="rId10"/>
            </p:custDataLst>
          </p:nvPr>
        </p:nvSpPr>
        <p:spPr>
          <a:xfrm>
            <a:off x="1939290" y="1627505"/>
            <a:ext cx="9540240" cy="353060"/>
          </a:xfrm>
          <a:prstGeom prst="rect">
            <a:avLst/>
          </a:prstGeom>
          <a:noFill/>
        </p:spPr>
        <p:txBody>
          <a:bodyPr wrap="square" bIns="0" rtlCol="0">
            <a:noAutofit/>
          </a:bodyPr>
          <a:p>
            <a:pPr algn="l"/>
            <a:r>
              <a:rPr lang="zh-CN" altLang="en-US" b="1" spc="100">
                <a:solidFill>
                  <a:srgbClr val="F7B802"/>
                </a:solidFill>
                <a:uFillTx/>
                <a:latin typeface="Microsoft YaHei Bold" panose="020B0703020204020201" charset="-122"/>
                <a:ea typeface="Microsoft YaHei Bold" panose="020B0703020204020201" charset="-122"/>
              </a:rPr>
              <a:t>（1）大班班级集体的特征。</a:t>
            </a:r>
            <a:endParaRPr lang="zh-CN" altLang="en-US" b="1" spc="100">
              <a:solidFill>
                <a:srgbClr val="F7B802"/>
              </a:solidFill>
              <a:uFillTx/>
              <a:latin typeface="Microsoft YaHei Bold" panose="020B0703020204020201" charset="-122"/>
              <a:ea typeface="Microsoft YaHei Bold" panose="020B0703020204020201" charset="-122"/>
            </a:endParaRPr>
          </a:p>
        </p:txBody>
      </p:sp>
      <p:sp>
        <p:nvSpPr>
          <p:cNvPr id="74" name="文本框 73"/>
          <p:cNvSpPr txBox="1"/>
          <p:nvPr>
            <p:custDataLst>
              <p:tags r:id="rId11"/>
            </p:custDataLst>
          </p:nvPr>
        </p:nvSpPr>
        <p:spPr>
          <a:xfrm>
            <a:off x="1939290" y="2000885"/>
            <a:ext cx="9540240" cy="1908000"/>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大班幼儿的知识面扩大了，语言表达能力增强了，他们对许多事情都表现出强烈的兴趣，不仅满足于“是什么”问题的回答，更满足于“为什么”问题的回答。大班幼儿归属感增强，他们知道自己生活在哪个班里，一旦有人说自己所在的班级不好，他们会非常生气，他们认为自己的班是最好的。如果参加比赛，他们总是希望自己的班能赢。另外，他们的责任心增强，对教师布置的任务能认真对待，努力完成，如果没能完成教师布置的任务，他们会感到不安。大班的孩子特别重视结果，如比赛结果、评比结果、获奖结果等。有时为了结果，会忽视过程。</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nvGrpSpPr>
          <p:cNvPr id="4" name="组合 3"/>
          <p:cNvGrpSpPr/>
          <p:nvPr/>
        </p:nvGrpSpPr>
        <p:grpSpPr>
          <a:xfrm rot="0">
            <a:off x="593725" y="4793615"/>
            <a:ext cx="1261110" cy="1261110"/>
            <a:chOff x="6674" y="4807"/>
            <a:chExt cx="1986" cy="1986"/>
          </a:xfrm>
        </p:grpSpPr>
        <p:sp>
          <p:nvSpPr>
            <p:cNvPr id="28" name="椭圆 27"/>
            <p:cNvSpPr/>
            <p:nvPr>
              <p:custDataLst>
                <p:tags r:id="rId12"/>
              </p:custDataLst>
            </p:nvPr>
          </p:nvSpPr>
          <p:spPr>
            <a:xfrm>
              <a:off x="6674" y="4807"/>
              <a:ext cx="1987" cy="1987"/>
            </a:xfrm>
            <a:prstGeom prst="ellipse">
              <a:avLst/>
            </a:prstGeom>
            <a:solidFill>
              <a:srgbClr val="7578EC">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9" name="椭圆 28"/>
            <p:cNvSpPr/>
            <p:nvPr>
              <p:custDataLst>
                <p:tags r:id="rId13"/>
              </p:custDataLst>
            </p:nvPr>
          </p:nvSpPr>
          <p:spPr>
            <a:xfrm>
              <a:off x="6785" y="4918"/>
              <a:ext cx="1765" cy="1765"/>
            </a:xfrm>
            <a:prstGeom prst="ellipse">
              <a:avLst/>
            </a:prstGeom>
            <a:solidFill>
              <a:srgbClr val="7578EC">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0" name="椭圆 29"/>
            <p:cNvSpPr/>
            <p:nvPr>
              <p:custDataLst>
                <p:tags r:id="rId14"/>
              </p:custDataLst>
            </p:nvPr>
          </p:nvSpPr>
          <p:spPr>
            <a:xfrm>
              <a:off x="6915" y="5048"/>
              <a:ext cx="1504" cy="1504"/>
            </a:xfrm>
            <a:prstGeom prst="ellipse">
              <a:avLst/>
            </a:prstGeom>
            <a:solidFill>
              <a:srgbClr val="7578EC">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1" name="椭圆 30"/>
            <p:cNvSpPr/>
            <p:nvPr>
              <p:custDataLst>
                <p:tags r:id="rId15"/>
              </p:custDataLst>
            </p:nvPr>
          </p:nvSpPr>
          <p:spPr>
            <a:xfrm>
              <a:off x="7018" y="5151"/>
              <a:ext cx="1299" cy="1299"/>
            </a:xfrm>
            <a:prstGeom prst="ellipse">
              <a:avLst/>
            </a:prstGeom>
            <a:solidFill>
              <a:srgbClr val="7578EC">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2" name="椭圆 31"/>
            <p:cNvSpPr/>
            <p:nvPr>
              <p:custDataLst>
                <p:tags r:id="rId16"/>
              </p:custDataLst>
            </p:nvPr>
          </p:nvSpPr>
          <p:spPr>
            <a:xfrm>
              <a:off x="7142" y="5275"/>
              <a:ext cx="1050" cy="1050"/>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67" name="图片 66" descr="333438303937363b333438313037383bcafdbeddb7d6cef6"/>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336" y="5469"/>
              <a:ext cx="662" cy="662"/>
            </a:xfrm>
            <a:prstGeom prst="rect">
              <a:avLst/>
            </a:prstGeom>
          </p:spPr>
        </p:pic>
      </p:grpSp>
      <p:sp>
        <p:nvSpPr>
          <p:cNvPr id="75" name="文本框 74"/>
          <p:cNvSpPr txBox="1"/>
          <p:nvPr>
            <p:custDataLst>
              <p:tags r:id="rId20"/>
            </p:custDataLst>
          </p:nvPr>
        </p:nvSpPr>
        <p:spPr>
          <a:xfrm>
            <a:off x="1939290" y="4440555"/>
            <a:ext cx="9154795" cy="353060"/>
          </a:xfrm>
          <a:prstGeom prst="rect">
            <a:avLst/>
          </a:prstGeom>
          <a:noFill/>
        </p:spPr>
        <p:txBody>
          <a:bodyPr wrap="square" bIns="0" rtlCol="0">
            <a:noAutofit/>
          </a:bodyPr>
          <a:p>
            <a:pPr algn="just"/>
            <a:r>
              <a:rPr lang="zh-CN" altLang="en-US" b="1" spc="100">
                <a:solidFill>
                  <a:srgbClr val="7578EC"/>
                </a:solidFill>
                <a:uFillTx/>
                <a:latin typeface="Microsoft YaHei Bold" panose="020B0703020204020201" charset="-122"/>
                <a:ea typeface="Microsoft YaHei Bold" panose="020B0703020204020201" charset="-122"/>
              </a:rPr>
              <a:t>（2）对大班班级的管理内容。</a:t>
            </a:r>
            <a:endParaRPr lang="zh-CN" altLang="en-US" b="1" spc="100">
              <a:solidFill>
                <a:srgbClr val="7578EC"/>
              </a:solidFill>
              <a:uFillTx/>
              <a:latin typeface="Microsoft YaHei Bold" panose="020B0703020204020201" charset="-122"/>
              <a:ea typeface="Microsoft YaHei Bold" panose="020B0703020204020201" charset="-122"/>
            </a:endParaRPr>
          </a:p>
        </p:txBody>
      </p:sp>
      <p:sp>
        <p:nvSpPr>
          <p:cNvPr id="76" name="文本框 75"/>
          <p:cNvSpPr txBox="1"/>
          <p:nvPr>
            <p:custDataLst>
              <p:tags r:id="rId21"/>
            </p:custDataLst>
          </p:nvPr>
        </p:nvSpPr>
        <p:spPr>
          <a:xfrm>
            <a:off x="1939290" y="4813935"/>
            <a:ext cx="9153525" cy="1296000"/>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第一，进一步加强常规教育，逐渐养成幼儿良好的习惯。第二，要培养幼儿自我管理的能力，让幼儿学习管理自己，包括管理自己的行为、自己的生活、自己的物品、自己的语言等。第三，要让幼儿学会正确处理自己与集体之间的关系，意识到自己是集体中的一员，应该遵守集体规则与纪律，增加责任感。</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idx="4294967295"/>
          </p:nvPr>
        </p:nvSpPr>
        <p:spPr>
          <a:xfrm>
            <a:off x="462280" y="460375"/>
            <a:ext cx="10507345" cy="705485"/>
          </a:xfrm>
        </p:spPr>
        <p:txBody>
          <a:bodyPr anchor="b" anchorCtr="0"/>
          <a:p>
            <a:r>
              <a:rPr lang="zh-CN" altLang="en-US">
                <a:solidFill>
                  <a:schemeClr val="tx1"/>
                </a:solidFill>
              </a:rPr>
              <a:t>（二）幼儿园班级管理的方法</a:t>
            </a:r>
            <a:endParaRPr lang="zh-CN" altLang="en-US">
              <a:solidFill>
                <a:schemeClr val="tx1"/>
              </a:solidFill>
            </a:endParaRPr>
          </a:p>
        </p:txBody>
      </p:sp>
      <p:sp>
        <p:nvSpPr>
          <p:cNvPr id="36" name="圆角矩形 35"/>
          <p:cNvSpPr/>
          <p:nvPr>
            <p:custDataLst>
              <p:tags r:id="rId1"/>
            </p:custDataLst>
          </p:nvPr>
        </p:nvSpPr>
        <p:spPr>
          <a:xfrm>
            <a:off x="429260" y="3993515"/>
            <a:ext cx="11333480" cy="238125"/>
          </a:xfrm>
          <a:prstGeom prst="roundRect">
            <a:avLst>
              <a:gd name="adj" fmla="val 50000"/>
            </a:avLst>
          </a:prstGeom>
          <a:gradFill>
            <a:gsLst>
              <a:gs pos="100000">
                <a:srgbClr val="6096E6">
                  <a:lumMod val="5000"/>
                  <a:lumOff val="95000"/>
                </a:srgbClr>
              </a:gs>
              <a:gs pos="13000">
                <a:srgbClr val="6096E6"/>
              </a:gs>
            </a:gsLst>
            <a:path path="circle">
              <a:fillToRect l="50000" t="50000" r="50000" b="50000"/>
            </a:path>
            <a:tileRect/>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grpSp>
        <p:nvGrpSpPr>
          <p:cNvPr id="44" name="组合 43"/>
          <p:cNvGrpSpPr/>
          <p:nvPr/>
        </p:nvGrpSpPr>
        <p:grpSpPr>
          <a:xfrm rot="0">
            <a:off x="1437005" y="3013075"/>
            <a:ext cx="1215390" cy="1706245"/>
            <a:chOff x="2787" y="4079"/>
            <a:chExt cx="1914" cy="2687"/>
          </a:xfrm>
        </p:grpSpPr>
        <p:sp>
          <p:nvSpPr>
            <p:cNvPr id="11" name="圆角矩形 10"/>
            <p:cNvSpPr/>
            <p:nvPr>
              <p:custDataLst>
                <p:tags r:id="rId2"/>
              </p:custDataLst>
            </p:nvPr>
          </p:nvSpPr>
          <p:spPr>
            <a:xfrm rot="2640000">
              <a:off x="2787" y="4852"/>
              <a:ext cx="1915" cy="191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圆角矩形 16"/>
            <p:cNvSpPr/>
            <p:nvPr>
              <p:custDataLst>
                <p:tags r:id="rId3"/>
              </p:custDataLst>
            </p:nvPr>
          </p:nvSpPr>
          <p:spPr>
            <a:xfrm rot="2640000">
              <a:off x="3002" y="5067"/>
              <a:ext cx="1485" cy="1485"/>
            </a:xfrm>
            <a:prstGeom prst="roundRect">
              <a:avLst/>
            </a:prstGeom>
            <a:noFill/>
            <a:ln w="69850">
              <a:gradFill>
                <a:gsLst>
                  <a:gs pos="100000">
                    <a:srgbClr val="6096E6">
                      <a:lumMod val="60000"/>
                      <a:lumOff val="40000"/>
                    </a:srgbClr>
                  </a:gs>
                  <a:gs pos="0">
                    <a:srgbClr val="6096E6"/>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28" name="图片 27" descr="343435383037343b343532333833373bb9abcbbe"/>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3347" y="5413"/>
              <a:ext cx="794" cy="794"/>
            </a:xfrm>
            <a:prstGeom prst="rect">
              <a:avLst/>
            </a:prstGeom>
            <a:effectLst>
              <a:outerShdw blurRad="50800" dist="50800" dir="5400000" algn="ctr" rotWithShape="0">
                <a:srgbClr val="000000">
                  <a:alpha val="18000"/>
                </a:srgbClr>
              </a:outerShdw>
            </a:effectLst>
          </p:spPr>
        </p:pic>
        <p:grpSp>
          <p:nvGrpSpPr>
            <p:cNvPr id="21" name="组合 20"/>
            <p:cNvGrpSpPr/>
            <p:nvPr/>
          </p:nvGrpSpPr>
          <p:grpSpPr>
            <a:xfrm>
              <a:off x="3317" y="4079"/>
              <a:ext cx="854" cy="854"/>
              <a:chOff x="3317" y="4079"/>
              <a:chExt cx="854" cy="854"/>
            </a:xfrm>
          </p:grpSpPr>
          <p:sp>
            <p:nvSpPr>
              <p:cNvPr id="37" name="椭圆 36"/>
              <p:cNvSpPr/>
              <p:nvPr>
                <p:custDataLst>
                  <p:tags r:id="rId7"/>
                </p:custDataLst>
              </p:nvPr>
            </p:nvSpPr>
            <p:spPr>
              <a:xfrm>
                <a:off x="3317" y="4079"/>
                <a:ext cx="855" cy="855"/>
              </a:xfrm>
              <a:prstGeom prst="ellipse">
                <a:avLst/>
              </a:prstGeom>
              <a:solidFill>
                <a:srgbClr val="FFFFFF"/>
              </a:solidFill>
              <a:ln>
                <a:noFill/>
              </a:ln>
              <a:effectLst>
                <a:outerShdw blurRad="76200" dist="50800" dir="54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normAutofit/>
              </a:bodyPr>
              <a:p>
                <a:pPr algn="ctr"/>
                <a:endParaRPr lang="zh-CN" altLang="en-US"/>
              </a:p>
            </p:txBody>
          </p:sp>
          <p:sp>
            <p:nvSpPr>
              <p:cNvPr id="58" name="文本框 57"/>
              <p:cNvSpPr txBox="1"/>
              <p:nvPr>
                <p:custDataLst>
                  <p:tags r:id="rId8"/>
                </p:custDataLst>
              </p:nvPr>
            </p:nvSpPr>
            <p:spPr>
              <a:xfrm>
                <a:off x="3344" y="4252"/>
                <a:ext cx="800" cy="508"/>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01</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grpSp>
      </p:grpSp>
      <p:grpSp>
        <p:nvGrpSpPr>
          <p:cNvPr id="43" name="组合 42"/>
          <p:cNvGrpSpPr/>
          <p:nvPr/>
        </p:nvGrpSpPr>
        <p:grpSpPr>
          <a:xfrm rot="0">
            <a:off x="3451225" y="3503930"/>
            <a:ext cx="1215390" cy="1706880"/>
            <a:chOff x="5683" y="4852"/>
            <a:chExt cx="1914" cy="2688"/>
          </a:xfrm>
        </p:grpSpPr>
        <p:sp>
          <p:nvSpPr>
            <p:cNvPr id="12" name="圆角矩形 11"/>
            <p:cNvSpPr/>
            <p:nvPr>
              <p:custDataLst>
                <p:tags r:id="rId9"/>
              </p:custDataLst>
            </p:nvPr>
          </p:nvSpPr>
          <p:spPr>
            <a:xfrm rot="2640000">
              <a:off x="5683" y="4852"/>
              <a:ext cx="1915" cy="191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2" name="圆角矩形 21"/>
            <p:cNvSpPr/>
            <p:nvPr>
              <p:custDataLst>
                <p:tags r:id="rId10"/>
              </p:custDataLst>
            </p:nvPr>
          </p:nvSpPr>
          <p:spPr>
            <a:xfrm rot="2640000">
              <a:off x="5898" y="5067"/>
              <a:ext cx="1485" cy="1485"/>
            </a:xfrm>
            <a:prstGeom prst="roundRect">
              <a:avLst/>
            </a:prstGeom>
            <a:noFill/>
            <a:ln w="69850">
              <a:gradFill>
                <a:gsLst>
                  <a:gs pos="100000">
                    <a:srgbClr val="58B6E5">
                      <a:lumMod val="60000"/>
                      <a:lumOff val="40000"/>
                    </a:srgbClr>
                  </a:gs>
                  <a:gs pos="0">
                    <a:srgbClr val="58B6E5"/>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29" name="图片 28" descr="343435383037343b343532333835313bc7e5b5a5"/>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243" y="5413"/>
              <a:ext cx="794" cy="794"/>
            </a:xfrm>
            <a:prstGeom prst="rect">
              <a:avLst/>
            </a:prstGeom>
            <a:effectLst>
              <a:outerShdw blurRad="50800" dist="50800" dir="5400000" algn="ctr" rotWithShape="0">
                <a:srgbClr val="000000">
                  <a:alpha val="18000"/>
                </a:srgbClr>
              </a:outerShdw>
            </a:effectLst>
          </p:spPr>
        </p:pic>
        <p:grpSp>
          <p:nvGrpSpPr>
            <p:cNvPr id="25" name="组合 24"/>
            <p:cNvGrpSpPr/>
            <p:nvPr/>
          </p:nvGrpSpPr>
          <p:grpSpPr>
            <a:xfrm rot="0">
              <a:off x="6213" y="6686"/>
              <a:ext cx="854" cy="854"/>
              <a:chOff x="6213" y="6686"/>
              <a:chExt cx="854" cy="854"/>
            </a:xfrm>
          </p:grpSpPr>
          <p:sp>
            <p:nvSpPr>
              <p:cNvPr id="39" name="椭圆 38"/>
              <p:cNvSpPr/>
              <p:nvPr>
                <p:custDataLst>
                  <p:tags r:id="rId14"/>
                </p:custDataLst>
              </p:nvPr>
            </p:nvSpPr>
            <p:spPr>
              <a:xfrm>
                <a:off x="6213" y="6686"/>
                <a:ext cx="855" cy="855"/>
              </a:xfrm>
              <a:prstGeom prst="ellipse">
                <a:avLst/>
              </a:prstGeom>
              <a:solidFill>
                <a:srgbClr val="FFFFFF"/>
              </a:solidFill>
              <a:ln>
                <a:noFill/>
              </a:ln>
              <a:effectLst>
                <a:outerShdw blurRad="76200" dist="50800" dir="156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normAutofit/>
              </a:bodyPr>
              <a:p>
                <a:pPr algn="ctr"/>
                <a:endParaRPr lang="zh-CN" altLang="en-US"/>
              </a:p>
            </p:txBody>
          </p:sp>
          <p:sp>
            <p:nvSpPr>
              <p:cNvPr id="40" name="文本框 39"/>
              <p:cNvSpPr txBox="1"/>
              <p:nvPr>
                <p:custDataLst>
                  <p:tags r:id="rId15"/>
                </p:custDataLst>
              </p:nvPr>
            </p:nvSpPr>
            <p:spPr>
              <a:xfrm>
                <a:off x="6240" y="6859"/>
                <a:ext cx="800" cy="508"/>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02</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grpSp>
      </p:grpSp>
      <p:grpSp>
        <p:nvGrpSpPr>
          <p:cNvPr id="38" name="组合 37"/>
          <p:cNvGrpSpPr/>
          <p:nvPr/>
        </p:nvGrpSpPr>
        <p:grpSpPr>
          <a:xfrm rot="0">
            <a:off x="5465445" y="3013075"/>
            <a:ext cx="1215390" cy="1706245"/>
            <a:chOff x="8579" y="4079"/>
            <a:chExt cx="1914" cy="2687"/>
          </a:xfrm>
        </p:grpSpPr>
        <p:sp>
          <p:nvSpPr>
            <p:cNvPr id="13" name="圆角矩形 12"/>
            <p:cNvSpPr/>
            <p:nvPr>
              <p:custDataLst>
                <p:tags r:id="rId16"/>
              </p:custDataLst>
            </p:nvPr>
          </p:nvSpPr>
          <p:spPr>
            <a:xfrm rot="2640000">
              <a:off x="8579" y="4852"/>
              <a:ext cx="1915" cy="191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9" name="圆角矩形 18"/>
            <p:cNvSpPr/>
            <p:nvPr>
              <p:custDataLst>
                <p:tags r:id="rId17"/>
              </p:custDataLst>
            </p:nvPr>
          </p:nvSpPr>
          <p:spPr>
            <a:xfrm rot="2640000">
              <a:off x="8794" y="5067"/>
              <a:ext cx="1485" cy="1485"/>
            </a:xfrm>
            <a:prstGeom prst="roundRect">
              <a:avLst/>
            </a:prstGeom>
            <a:noFill/>
            <a:ln w="69850">
              <a:gradFill>
                <a:gsLst>
                  <a:gs pos="100000">
                    <a:srgbClr val="56CA95">
                      <a:lumMod val="60000"/>
                      <a:lumOff val="40000"/>
                    </a:srgbClr>
                  </a:gs>
                  <a:gs pos="0">
                    <a:srgbClr val="56CA95"/>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30" name="图片 29" descr="343435383037343b343532333834333bb9a4d7f7"/>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9139" y="5413"/>
              <a:ext cx="794" cy="794"/>
            </a:xfrm>
            <a:prstGeom prst="rect">
              <a:avLst/>
            </a:prstGeom>
            <a:effectLst>
              <a:outerShdw blurRad="50800" dist="50800" dir="5400000" algn="ctr" rotWithShape="0">
                <a:srgbClr val="000000">
                  <a:alpha val="18000"/>
                </a:srgbClr>
              </a:outerShdw>
            </a:effectLst>
          </p:spPr>
        </p:pic>
        <p:grpSp>
          <p:nvGrpSpPr>
            <p:cNvPr id="26" name="组合 25"/>
            <p:cNvGrpSpPr/>
            <p:nvPr/>
          </p:nvGrpSpPr>
          <p:grpSpPr>
            <a:xfrm>
              <a:off x="9109" y="4079"/>
              <a:ext cx="854" cy="854"/>
              <a:chOff x="9109" y="4079"/>
              <a:chExt cx="854" cy="854"/>
            </a:xfrm>
          </p:grpSpPr>
          <p:sp>
            <p:nvSpPr>
              <p:cNvPr id="45" name="椭圆 44"/>
              <p:cNvSpPr/>
              <p:nvPr>
                <p:custDataLst>
                  <p:tags r:id="rId21"/>
                </p:custDataLst>
              </p:nvPr>
            </p:nvSpPr>
            <p:spPr>
              <a:xfrm>
                <a:off x="9109" y="4079"/>
                <a:ext cx="855" cy="855"/>
              </a:xfrm>
              <a:prstGeom prst="ellipse">
                <a:avLst/>
              </a:prstGeom>
              <a:solidFill>
                <a:srgbClr val="FFFFFF"/>
              </a:solidFill>
              <a:ln>
                <a:noFill/>
              </a:ln>
              <a:effectLst>
                <a:outerShdw blurRad="76200" dist="50800" dir="54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normAutofit/>
              </a:bodyPr>
              <a:p>
                <a:pPr algn="ctr"/>
                <a:endParaRPr lang="zh-CN" altLang="en-US"/>
              </a:p>
            </p:txBody>
          </p:sp>
          <p:sp>
            <p:nvSpPr>
              <p:cNvPr id="46" name="文本框 45"/>
              <p:cNvSpPr txBox="1"/>
              <p:nvPr>
                <p:custDataLst>
                  <p:tags r:id="rId22"/>
                </p:custDataLst>
              </p:nvPr>
            </p:nvSpPr>
            <p:spPr>
              <a:xfrm>
                <a:off x="9136" y="4252"/>
                <a:ext cx="800" cy="508"/>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03</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grpSp>
      </p:grpSp>
      <p:grpSp>
        <p:nvGrpSpPr>
          <p:cNvPr id="49" name="组合 48"/>
          <p:cNvGrpSpPr/>
          <p:nvPr/>
        </p:nvGrpSpPr>
        <p:grpSpPr>
          <a:xfrm rot="0">
            <a:off x="7479665" y="3503930"/>
            <a:ext cx="1215390" cy="1706880"/>
            <a:chOff x="11475" y="4852"/>
            <a:chExt cx="1914" cy="2688"/>
          </a:xfrm>
        </p:grpSpPr>
        <p:sp>
          <p:nvSpPr>
            <p:cNvPr id="14" name="圆角矩形 13"/>
            <p:cNvSpPr/>
            <p:nvPr>
              <p:custDataLst>
                <p:tags r:id="rId23"/>
              </p:custDataLst>
            </p:nvPr>
          </p:nvSpPr>
          <p:spPr>
            <a:xfrm rot="2640000">
              <a:off x="11475" y="4852"/>
              <a:ext cx="1915" cy="191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3" name="圆角矩形 22"/>
            <p:cNvSpPr/>
            <p:nvPr>
              <p:custDataLst>
                <p:tags r:id="rId24"/>
              </p:custDataLst>
            </p:nvPr>
          </p:nvSpPr>
          <p:spPr>
            <a:xfrm rot="18960000" flipH="1">
              <a:off x="11690" y="5067"/>
              <a:ext cx="1485" cy="1485"/>
            </a:xfrm>
            <a:prstGeom prst="roundRect">
              <a:avLst/>
            </a:prstGeom>
            <a:noFill/>
            <a:ln w="69850">
              <a:gradFill>
                <a:gsLst>
                  <a:gs pos="100000">
                    <a:srgbClr val="FFBA55">
                      <a:lumMod val="60000"/>
                      <a:lumOff val="40000"/>
                    </a:srgbClr>
                  </a:gs>
                  <a:gs pos="0">
                    <a:srgbClr val="FFBA55"/>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31" name="图片 30" descr="343435383037343b343532333834323bbdb1b1ad"/>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12035" y="5413"/>
              <a:ext cx="794" cy="794"/>
            </a:xfrm>
            <a:prstGeom prst="rect">
              <a:avLst/>
            </a:prstGeom>
            <a:effectLst>
              <a:outerShdw blurRad="50800" dist="50800" dir="5400000" algn="ctr" rotWithShape="0">
                <a:srgbClr val="000000">
                  <a:alpha val="18000"/>
                </a:srgbClr>
              </a:outerShdw>
            </a:effectLst>
          </p:spPr>
        </p:pic>
        <p:grpSp>
          <p:nvGrpSpPr>
            <p:cNvPr id="27" name="组合 26"/>
            <p:cNvGrpSpPr/>
            <p:nvPr/>
          </p:nvGrpSpPr>
          <p:grpSpPr>
            <a:xfrm>
              <a:off x="12005" y="6686"/>
              <a:ext cx="854" cy="854"/>
              <a:chOff x="12005" y="6686"/>
              <a:chExt cx="854" cy="854"/>
            </a:xfrm>
          </p:grpSpPr>
          <p:sp>
            <p:nvSpPr>
              <p:cNvPr id="41" name="椭圆 40"/>
              <p:cNvSpPr/>
              <p:nvPr>
                <p:custDataLst>
                  <p:tags r:id="rId28"/>
                </p:custDataLst>
              </p:nvPr>
            </p:nvSpPr>
            <p:spPr>
              <a:xfrm>
                <a:off x="12005" y="6686"/>
                <a:ext cx="855" cy="855"/>
              </a:xfrm>
              <a:prstGeom prst="ellipse">
                <a:avLst/>
              </a:prstGeom>
              <a:solidFill>
                <a:srgbClr val="FFFFFF"/>
              </a:solidFill>
              <a:ln>
                <a:noFill/>
              </a:ln>
              <a:effectLst>
                <a:outerShdw blurRad="76200" dist="50800" dir="156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normAutofit/>
              </a:bodyPr>
              <a:p>
                <a:pPr algn="ctr"/>
                <a:endParaRPr lang="zh-CN" altLang="en-US"/>
              </a:p>
            </p:txBody>
          </p:sp>
          <p:sp>
            <p:nvSpPr>
              <p:cNvPr id="42" name="文本框 41"/>
              <p:cNvSpPr txBox="1"/>
              <p:nvPr>
                <p:custDataLst>
                  <p:tags r:id="rId29"/>
                </p:custDataLst>
              </p:nvPr>
            </p:nvSpPr>
            <p:spPr>
              <a:xfrm>
                <a:off x="12032" y="6859"/>
                <a:ext cx="800" cy="508"/>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04</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grpSp>
      </p:grpSp>
      <p:sp>
        <p:nvSpPr>
          <p:cNvPr id="57" name="文本框 56"/>
          <p:cNvSpPr txBox="1"/>
          <p:nvPr>
            <p:custDataLst>
              <p:tags r:id="rId30"/>
            </p:custDataLst>
          </p:nvPr>
        </p:nvSpPr>
        <p:spPr>
          <a:xfrm>
            <a:off x="7566660" y="5242560"/>
            <a:ext cx="3168015" cy="353060"/>
          </a:xfrm>
          <a:prstGeom prst="rect">
            <a:avLst/>
          </a:prstGeom>
          <a:noFill/>
        </p:spPr>
        <p:txBody>
          <a:bodyPr wrap="square" bIns="0" rtlCol="0">
            <a:normAutofit fontScale="90000"/>
          </a:bodyPr>
          <a:p>
            <a:pPr algn="l"/>
            <a:r>
              <a:rPr lang="zh-CN" altLang="en-US" sz="2000" b="1">
                <a:solidFill>
                  <a:srgbClr val="FFBA55"/>
                </a:solidFill>
                <a:uFillTx/>
                <a:latin typeface="Microsoft YaHei Bold" panose="020B0703020204020201" charset="-122"/>
                <a:ea typeface="Microsoft YaHei Bold" panose="020B0703020204020201" charset="-122"/>
                <a:cs typeface="Microsoft YaHei Bold" panose="020B0703020204020201" charset="-122"/>
              </a:rPr>
              <a:t>4. 榜样激励法</a:t>
            </a:r>
            <a:endParaRPr lang="zh-CN" altLang="en-US" sz="2000" b="1">
              <a:solidFill>
                <a:srgbClr val="FFBA55"/>
              </a:solidFill>
              <a:uFillTx/>
              <a:latin typeface="Microsoft YaHei Bold" panose="020B0703020204020201" charset="-122"/>
              <a:ea typeface="Microsoft YaHei Bold" panose="020B0703020204020201" charset="-122"/>
              <a:cs typeface="Microsoft YaHei Bold" panose="020B0703020204020201" charset="-122"/>
            </a:endParaRPr>
          </a:p>
        </p:txBody>
      </p:sp>
      <p:sp>
        <p:nvSpPr>
          <p:cNvPr id="59" name="文本框 58"/>
          <p:cNvSpPr txBox="1"/>
          <p:nvPr>
            <p:custDataLst>
              <p:tags r:id="rId31"/>
            </p:custDataLst>
          </p:nvPr>
        </p:nvSpPr>
        <p:spPr>
          <a:xfrm>
            <a:off x="7566025" y="5595620"/>
            <a:ext cx="3168015" cy="1032510"/>
          </a:xfrm>
          <a:prstGeom prst="rect">
            <a:avLst/>
          </a:prstGeom>
          <a:noFill/>
        </p:spPr>
        <p:txBody>
          <a:bodyPr wrap="square" rtlCol="0">
            <a:noAutofit/>
          </a:bodyPr>
          <a:p>
            <a:pPr lvl="0" algn="l">
              <a:lnSpc>
                <a:spcPct val="130000"/>
              </a:lnSpc>
              <a:spcAft>
                <a:spcPts val="1000"/>
              </a:spcAft>
              <a:buClrTx/>
              <a:buSzTx/>
              <a:buFontTx/>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榜样激励法是指通过树立榜样并引导幼儿学习榜样以规范幼儿行为，从而达成管理目的的方法。</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nvGrpSpPr>
          <p:cNvPr id="50" name="组合 49"/>
          <p:cNvGrpSpPr/>
          <p:nvPr/>
        </p:nvGrpSpPr>
        <p:grpSpPr>
          <a:xfrm rot="0">
            <a:off x="9493885" y="3013075"/>
            <a:ext cx="1215390" cy="1706245"/>
            <a:chOff x="14371" y="4079"/>
            <a:chExt cx="1914" cy="2687"/>
          </a:xfrm>
        </p:grpSpPr>
        <p:sp>
          <p:nvSpPr>
            <p:cNvPr id="15" name="圆角矩形 14"/>
            <p:cNvSpPr/>
            <p:nvPr>
              <p:custDataLst>
                <p:tags r:id="rId32"/>
              </p:custDataLst>
            </p:nvPr>
          </p:nvSpPr>
          <p:spPr>
            <a:xfrm rot="2640000">
              <a:off x="14371" y="4852"/>
              <a:ext cx="1915" cy="191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4" name="圆角矩形 23"/>
            <p:cNvSpPr/>
            <p:nvPr>
              <p:custDataLst>
                <p:tags r:id="rId33"/>
              </p:custDataLst>
            </p:nvPr>
          </p:nvSpPr>
          <p:spPr>
            <a:xfrm rot="18960000" flipH="1">
              <a:off x="14586" y="5067"/>
              <a:ext cx="1485" cy="1485"/>
            </a:xfrm>
            <a:prstGeom prst="roundRect">
              <a:avLst/>
            </a:prstGeom>
            <a:noFill/>
            <a:ln w="69850">
              <a:gradFill>
                <a:gsLst>
                  <a:gs pos="100000">
                    <a:srgbClr val="F18870">
                      <a:lumMod val="60000"/>
                      <a:lumOff val="40000"/>
                    </a:srgbClr>
                  </a:gs>
                  <a:gs pos="0">
                    <a:srgbClr val="F18870"/>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32" name="图片 31" descr="343435383037343b343533303738313bb1e3c0fbccf9"/>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14931" y="5413"/>
              <a:ext cx="794" cy="794"/>
            </a:xfrm>
            <a:prstGeom prst="rect">
              <a:avLst/>
            </a:prstGeom>
            <a:effectLst>
              <a:outerShdw blurRad="50800" dist="50800" dir="5400000" algn="ctr" rotWithShape="0">
                <a:srgbClr val="000000">
                  <a:alpha val="18000"/>
                </a:srgbClr>
              </a:outerShdw>
            </a:effectLst>
          </p:spPr>
        </p:pic>
        <p:grpSp>
          <p:nvGrpSpPr>
            <p:cNvPr id="33" name="组合 32"/>
            <p:cNvGrpSpPr/>
            <p:nvPr/>
          </p:nvGrpSpPr>
          <p:grpSpPr>
            <a:xfrm>
              <a:off x="14901" y="4079"/>
              <a:ext cx="854" cy="854"/>
              <a:chOff x="14901" y="4079"/>
              <a:chExt cx="854" cy="854"/>
            </a:xfrm>
          </p:grpSpPr>
          <p:sp>
            <p:nvSpPr>
              <p:cNvPr id="47" name="椭圆 46"/>
              <p:cNvSpPr/>
              <p:nvPr>
                <p:custDataLst>
                  <p:tags r:id="rId37"/>
                </p:custDataLst>
              </p:nvPr>
            </p:nvSpPr>
            <p:spPr>
              <a:xfrm>
                <a:off x="14901" y="4079"/>
                <a:ext cx="855" cy="855"/>
              </a:xfrm>
              <a:prstGeom prst="ellipse">
                <a:avLst/>
              </a:prstGeom>
              <a:solidFill>
                <a:srgbClr val="FFFFFF"/>
              </a:solidFill>
              <a:ln>
                <a:noFill/>
              </a:ln>
              <a:effectLst>
                <a:outerShdw blurRad="76200" dist="50800" dir="54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normAutofit/>
              </a:bodyPr>
              <a:p>
                <a:pPr algn="ctr"/>
                <a:endParaRPr lang="zh-CN" altLang="en-US"/>
              </a:p>
            </p:txBody>
          </p:sp>
          <p:sp>
            <p:nvSpPr>
              <p:cNvPr id="48" name="文本框 47"/>
              <p:cNvSpPr txBox="1"/>
              <p:nvPr>
                <p:custDataLst>
                  <p:tags r:id="rId38"/>
                </p:custDataLst>
              </p:nvPr>
            </p:nvSpPr>
            <p:spPr>
              <a:xfrm>
                <a:off x="14928" y="4252"/>
                <a:ext cx="800" cy="508"/>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05</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grpSp>
      </p:grpSp>
      <p:grpSp>
        <p:nvGrpSpPr>
          <p:cNvPr id="18" name="组合 17"/>
          <p:cNvGrpSpPr/>
          <p:nvPr/>
        </p:nvGrpSpPr>
        <p:grpSpPr>
          <a:xfrm>
            <a:off x="8552180" y="1798955"/>
            <a:ext cx="3167380" cy="1067435"/>
            <a:chOff x="13414" y="2163"/>
            <a:chExt cx="4988" cy="1681"/>
          </a:xfrm>
        </p:grpSpPr>
        <p:sp>
          <p:nvSpPr>
            <p:cNvPr id="60" name="文本框 59"/>
            <p:cNvSpPr txBox="1"/>
            <p:nvPr>
              <p:custDataLst>
                <p:tags r:id="rId39"/>
              </p:custDataLst>
            </p:nvPr>
          </p:nvSpPr>
          <p:spPr>
            <a:xfrm>
              <a:off x="13414" y="2163"/>
              <a:ext cx="4989" cy="556"/>
            </a:xfrm>
            <a:prstGeom prst="rect">
              <a:avLst/>
            </a:prstGeom>
            <a:noFill/>
          </p:spPr>
          <p:txBody>
            <a:bodyPr wrap="square" bIns="0" rtlCol="0">
              <a:normAutofit fontScale="90000"/>
            </a:bodyPr>
            <a:p>
              <a:pPr algn="l"/>
              <a:r>
                <a:rPr lang="zh-CN" altLang="en-US" sz="2000" b="1">
                  <a:solidFill>
                    <a:srgbClr val="F18870"/>
                  </a:solidFill>
                  <a:uFillTx/>
                  <a:latin typeface="Microsoft YaHei Bold" panose="020B0703020204020201" charset="-122"/>
                  <a:ea typeface="Microsoft YaHei Bold" panose="020B0703020204020201" charset="-122"/>
                  <a:cs typeface="Microsoft YaHei Bold" panose="020B0703020204020201" charset="-122"/>
                </a:rPr>
                <a:t>5. 互动指导法</a:t>
              </a:r>
              <a:endParaRPr lang="zh-CN" altLang="en-US" sz="2000" b="1">
                <a:solidFill>
                  <a:srgbClr val="F18870"/>
                </a:solidFill>
                <a:uFillTx/>
                <a:latin typeface="Microsoft YaHei Bold" panose="020B0703020204020201" charset="-122"/>
                <a:ea typeface="Microsoft YaHei Bold" panose="020B0703020204020201" charset="-122"/>
                <a:cs typeface="Microsoft YaHei Bold" panose="020B0703020204020201" charset="-122"/>
              </a:endParaRPr>
            </a:p>
          </p:txBody>
        </p:sp>
        <p:sp>
          <p:nvSpPr>
            <p:cNvPr id="61" name="文本框 60"/>
            <p:cNvSpPr txBox="1"/>
            <p:nvPr>
              <p:custDataLst>
                <p:tags r:id="rId40"/>
              </p:custDataLst>
            </p:nvPr>
          </p:nvSpPr>
          <p:spPr>
            <a:xfrm>
              <a:off x="13414" y="2730"/>
              <a:ext cx="4948" cy="1115"/>
            </a:xfrm>
            <a:prstGeom prst="rect">
              <a:avLst/>
            </a:prstGeom>
            <a:noFill/>
          </p:spPr>
          <p:txBody>
            <a:bodyPr wrap="square" rtlCol="0">
              <a:noAutofit/>
            </a:bodyPr>
            <a:p>
              <a:pPr algn="l"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互动指导法指幼儿园教师、同伴、环境等相互作用的方法。</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grpSp>
        <p:nvGrpSpPr>
          <p:cNvPr id="10" name="组合 9"/>
          <p:cNvGrpSpPr/>
          <p:nvPr/>
        </p:nvGrpSpPr>
        <p:grpSpPr>
          <a:xfrm>
            <a:off x="459105" y="1181100"/>
            <a:ext cx="4070985" cy="1685290"/>
            <a:chOff x="669" y="1739"/>
            <a:chExt cx="6411" cy="2654"/>
          </a:xfrm>
        </p:grpSpPr>
        <p:sp>
          <p:nvSpPr>
            <p:cNvPr id="2" name="文本框 1"/>
            <p:cNvSpPr txBox="1"/>
            <p:nvPr>
              <p:custDataLst>
                <p:tags r:id="rId41"/>
              </p:custDataLst>
            </p:nvPr>
          </p:nvSpPr>
          <p:spPr>
            <a:xfrm>
              <a:off x="669" y="1739"/>
              <a:ext cx="5101" cy="556"/>
            </a:xfrm>
            <a:prstGeom prst="rect">
              <a:avLst/>
            </a:prstGeom>
            <a:noFill/>
          </p:spPr>
          <p:txBody>
            <a:bodyPr wrap="square" bIns="0" rtlCol="0">
              <a:normAutofit fontScale="90000"/>
            </a:bodyPr>
            <a:p>
              <a:pPr algn="l"/>
              <a:r>
                <a:rPr lang="zh-CN" altLang="en-US" sz="2000" spc="100">
                  <a:solidFill>
                    <a:srgbClr val="6096E6"/>
                  </a:solidFill>
                  <a:uFillTx/>
                  <a:latin typeface="Microsoft YaHei Bold" panose="020B0703020204020201" charset="-122"/>
                  <a:ea typeface="Microsoft YaHei Bold" panose="020B0703020204020201" charset="-122"/>
                  <a:cs typeface="Microsoft YaHei Bold" panose="020B0703020204020201" charset="-122"/>
                </a:rPr>
                <a:t>1. 规则引导法</a:t>
              </a:r>
              <a:endParaRPr lang="zh-CN" altLang="en-US" sz="2000" spc="100">
                <a:solidFill>
                  <a:srgbClr val="6096E6"/>
                </a:solidFill>
                <a:uFillTx/>
                <a:latin typeface="Microsoft YaHei Bold" panose="020B0703020204020201" charset="-122"/>
                <a:ea typeface="Microsoft YaHei Bold" panose="020B0703020204020201" charset="-122"/>
                <a:cs typeface="Microsoft YaHei Bold" panose="020B0703020204020201" charset="-122"/>
              </a:endParaRPr>
            </a:p>
          </p:txBody>
        </p:sp>
        <p:sp>
          <p:nvSpPr>
            <p:cNvPr id="3" name="文本框 2"/>
            <p:cNvSpPr txBox="1"/>
            <p:nvPr>
              <p:custDataLst>
                <p:tags r:id="rId42"/>
              </p:custDataLst>
            </p:nvPr>
          </p:nvSpPr>
          <p:spPr>
            <a:xfrm>
              <a:off x="674" y="2295"/>
              <a:ext cx="6406" cy="2098"/>
            </a:xfrm>
            <a:prstGeom prst="rect">
              <a:avLst/>
            </a:prstGeom>
            <a:noFill/>
          </p:spPr>
          <p:txBody>
            <a:bodyPr wrap="square" rtlCol="0">
              <a:noAutofit/>
            </a:bodyPr>
            <a:p>
              <a:pPr algn="l"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规则引导法是对班级幼儿最直接、最常用的管理方法，指利用规则引导幼儿的行为，使其与集体的方向和要求保持一致，或确保幼儿自身安全并不危及他人的一种管理方法。</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grpSp>
      <p:sp>
        <p:nvSpPr>
          <p:cNvPr id="4" name="文本框 3"/>
          <p:cNvSpPr txBox="1"/>
          <p:nvPr>
            <p:custDataLst>
              <p:tags r:id="rId43"/>
            </p:custDataLst>
          </p:nvPr>
        </p:nvSpPr>
        <p:spPr>
          <a:xfrm>
            <a:off x="3302000" y="5236210"/>
            <a:ext cx="1880235" cy="353060"/>
          </a:xfrm>
          <a:prstGeom prst="rect">
            <a:avLst/>
          </a:prstGeom>
          <a:noFill/>
        </p:spPr>
        <p:txBody>
          <a:bodyPr wrap="square" bIns="0" rtlCol="0">
            <a:normAutofit fontScale="90000"/>
          </a:bodyPr>
          <a:p>
            <a:pPr algn="r"/>
            <a:r>
              <a:rPr lang="zh-CN" altLang="en-US" sz="2000" spc="100">
                <a:solidFill>
                  <a:srgbClr val="58B6E5"/>
                </a:solidFill>
                <a:uFillTx/>
                <a:latin typeface="Microsoft YaHei Bold" panose="020B0703020204020201" charset="-122"/>
                <a:ea typeface="Microsoft YaHei Bold" panose="020B0703020204020201" charset="-122"/>
              </a:rPr>
              <a:t>2. 情感沟通法</a:t>
            </a:r>
            <a:endParaRPr lang="zh-CN" altLang="en-US" sz="2000" spc="100">
              <a:solidFill>
                <a:srgbClr val="58B6E5"/>
              </a:solidFill>
              <a:uFillTx/>
              <a:latin typeface="Microsoft YaHei Bold" panose="020B0703020204020201" charset="-122"/>
              <a:ea typeface="Microsoft YaHei Bold" panose="020B0703020204020201" charset="-122"/>
            </a:endParaRPr>
          </a:p>
        </p:txBody>
      </p:sp>
      <p:sp>
        <p:nvSpPr>
          <p:cNvPr id="5" name="文本框 4"/>
          <p:cNvSpPr txBox="1"/>
          <p:nvPr>
            <p:custDataLst>
              <p:tags r:id="rId44"/>
            </p:custDataLst>
          </p:nvPr>
        </p:nvSpPr>
        <p:spPr>
          <a:xfrm>
            <a:off x="427990" y="5589270"/>
            <a:ext cx="4755515" cy="1036320"/>
          </a:xfrm>
          <a:prstGeom prst="rect">
            <a:avLst/>
          </a:prstGeom>
          <a:noFill/>
        </p:spPr>
        <p:txBody>
          <a:bodyPr wrap="square" rtlCol="0">
            <a:noAutofit/>
          </a:bodyPr>
          <a:p>
            <a:pPr algn="r"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情感沟通法是指通过激发和利用师生间或幼儿间及幼儿对环境的情感，以引发或影响幼儿行为的方法。它的基础是教师对幼儿的理解和爱。</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nvGrpSpPr>
          <p:cNvPr id="16" name="组合 15"/>
          <p:cNvGrpSpPr/>
          <p:nvPr/>
        </p:nvGrpSpPr>
        <p:grpSpPr>
          <a:xfrm>
            <a:off x="4921250" y="1481455"/>
            <a:ext cx="3239770" cy="1384935"/>
            <a:chOff x="7841" y="1739"/>
            <a:chExt cx="5102" cy="2181"/>
          </a:xfrm>
        </p:grpSpPr>
        <p:sp>
          <p:nvSpPr>
            <p:cNvPr id="6" name="文本框 5"/>
            <p:cNvSpPr txBox="1"/>
            <p:nvPr>
              <p:custDataLst>
                <p:tags r:id="rId45"/>
              </p:custDataLst>
            </p:nvPr>
          </p:nvSpPr>
          <p:spPr>
            <a:xfrm>
              <a:off x="7841" y="1739"/>
              <a:ext cx="5102" cy="556"/>
            </a:xfrm>
            <a:prstGeom prst="rect">
              <a:avLst/>
            </a:prstGeom>
            <a:noFill/>
          </p:spPr>
          <p:txBody>
            <a:bodyPr wrap="square" bIns="0" rtlCol="0">
              <a:normAutofit fontScale="90000"/>
            </a:bodyPr>
            <a:p>
              <a:pPr algn="l"/>
              <a:r>
                <a:rPr lang="zh-CN" altLang="en-US" sz="2000" spc="100">
                  <a:solidFill>
                    <a:srgbClr val="56CA95"/>
                  </a:solidFill>
                  <a:uFillTx/>
                  <a:latin typeface="Microsoft YaHei Bold" panose="020B0703020204020201" charset="-122"/>
                  <a:ea typeface="Microsoft YaHei Bold" panose="020B0703020204020201" charset="-122"/>
                </a:rPr>
                <a:t>3. 目标指引法</a:t>
              </a:r>
              <a:endParaRPr lang="zh-CN" altLang="en-US" sz="2000" spc="100">
                <a:solidFill>
                  <a:srgbClr val="56CA95"/>
                </a:solidFill>
                <a:uFillTx/>
                <a:latin typeface="Microsoft YaHei Bold" panose="020B0703020204020201" charset="-122"/>
                <a:ea typeface="Microsoft YaHei Bold" panose="020B0703020204020201" charset="-122"/>
              </a:endParaRPr>
            </a:p>
          </p:txBody>
        </p:sp>
        <p:sp>
          <p:nvSpPr>
            <p:cNvPr id="7" name="文本框 6"/>
            <p:cNvSpPr txBox="1"/>
            <p:nvPr>
              <p:custDataLst>
                <p:tags r:id="rId46"/>
              </p:custDataLst>
            </p:nvPr>
          </p:nvSpPr>
          <p:spPr>
            <a:xfrm>
              <a:off x="7841" y="2287"/>
              <a:ext cx="5102" cy="1633"/>
            </a:xfrm>
            <a:prstGeom prst="rect">
              <a:avLst/>
            </a:prstGeom>
            <a:noFill/>
          </p:spPr>
          <p:txBody>
            <a:bodyPr wrap="square" rtlCol="0">
              <a:noAutofit/>
            </a:bodyPr>
            <a:p>
              <a:pPr algn="l"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目标指引法是指教师以行为结果作为目标，引导幼儿的行为方向，规范幼儿行为方式的一种管理方法。</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spTree>
    <p:custDataLst>
      <p:tags r:id="rId47"/>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593725" y="621665"/>
            <a:ext cx="10507345" cy="705485"/>
          </a:xfrm>
        </p:spPr>
        <p:txBody>
          <a:bodyPr/>
          <a:p>
            <a:r>
              <a:rPr lang="zh-CN" altLang="en-US">
                <a:solidFill>
                  <a:schemeClr val="tx1"/>
                </a:solidFill>
              </a:rPr>
              <a:t>3. 大班</a:t>
            </a:r>
            <a:endParaRPr lang="zh-CN" altLang="en-US">
              <a:solidFill>
                <a:schemeClr val="tx1"/>
              </a:solidFill>
            </a:endParaRPr>
          </a:p>
        </p:txBody>
      </p:sp>
      <p:cxnSp>
        <p:nvCxnSpPr>
          <p:cNvPr id="18" name="直接连接符 17"/>
          <p:cNvCxnSpPr/>
          <p:nvPr>
            <p:custDataLst>
              <p:tags r:id="rId1"/>
            </p:custDataLst>
          </p:nvPr>
        </p:nvCxnSpPr>
        <p:spPr>
          <a:xfrm>
            <a:off x="485775" y="3690620"/>
            <a:ext cx="11220450" cy="0"/>
          </a:xfrm>
          <a:prstGeom prst="line">
            <a:avLst/>
          </a:prstGeom>
          <a:ln w="15875">
            <a:gradFill>
              <a:gsLst>
                <a:gs pos="100000">
                  <a:srgbClr val="FFFFFF"/>
                </a:gs>
                <a:gs pos="0">
                  <a:srgbClr val="FFFFFF"/>
                </a:gs>
                <a:gs pos="76000">
                  <a:srgbClr val="7578EC">
                    <a:lumMod val="60000"/>
                    <a:lumOff val="40000"/>
                  </a:srgbClr>
                </a:gs>
                <a:gs pos="29000">
                  <a:srgbClr val="7578EC">
                    <a:lumMod val="40000"/>
                    <a:lumOff val="60000"/>
                  </a:srgbClr>
                </a:gs>
                <a:gs pos="52000">
                  <a:srgbClr val="F18703">
                    <a:alpha val="45000"/>
                  </a:srgbClr>
                </a:gs>
              </a:gsLst>
              <a:lin ang="0" scaled="1"/>
              <a:tileRect/>
            </a:gradFill>
          </a:ln>
        </p:spPr>
        <p:style>
          <a:lnRef idx="1">
            <a:srgbClr val="7578EC"/>
          </a:lnRef>
          <a:fillRef idx="0">
            <a:srgbClr val="7578EC"/>
          </a:fillRef>
          <a:effectRef idx="0">
            <a:srgbClr val="7578EC"/>
          </a:effectRef>
          <a:fontRef idx="minor">
            <a:srgbClr val="000000"/>
          </a:fontRef>
        </p:style>
      </p:cxnSp>
      <p:grpSp>
        <p:nvGrpSpPr>
          <p:cNvPr id="3" name="组合 2"/>
          <p:cNvGrpSpPr/>
          <p:nvPr/>
        </p:nvGrpSpPr>
        <p:grpSpPr>
          <a:xfrm rot="0">
            <a:off x="664210" y="1763395"/>
            <a:ext cx="1120140" cy="1120140"/>
            <a:chOff x="10381" y="4918"/>
            <a:chExt cx="1764" cy="1764"/>
          </a:xfrm>
        </p:grpSpPr>
        <p:sp>
          <p:nvSpPr>
            <p:cNvPr id="33" name="椭圆 32"/>
            <p:cNvSpPr/>
            <p:nvPr>
              <p:custDataLst>
                <p:tags r:id="rId2"/>
              </p:custDataLst>
            </p:nvPr>
          </p:nvSpPr>
          <p:spPr>
            <a:xfrm>
              <a:off x="10413" y="4950"/>
              <a:ext cx="1701" cy="1701"/>
            </a:xfrm>
            <a:prstGeom prst="ellipse">
              <a:avLst/>
            </a:prstGeom>
            <a:solidFill>
              <a:srgbClr val="F7B802">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4" name="椭圆 33"/>
            <p:cNvSpPr/>
            <p:nvPr>
              <p:custDataLst>
                <p:tags r:id="rId3"/>
              </p:custDataLst>
            </p:nvPr>
          </p:nvSpPr>
          <p:spPr>
            <a:xfrm>
              <a:off x="10381" y="4918"/>
              <a:ext cx="1765" cy="1765"/>
            </a:xfrm>
            <a:prstGeom prst="ellipse">
              <a:avLst/>
            </a:prstGeom>
            <a:solidFill>
              <a:srgbClr val="F7B802">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5" name="椭圆 34"/>
            <p:cNvSpPr/>
            <p:nvPr>
              <p:custDataLst>
                <p:tags r:id="rId4"/>
              </p:custDataLst>
            </p:nvPr>
          </p:nvSpPr>
          <p:spPr>
            <a:xfrm>
              <a:off x="10512" y="5049"/>
              <a:ext cx="1503" cy="1503"/>
            </a:xfrm>
            <a:prstGeom prst="ellipse">
              <a:avLst/>
            </a:prstGeom>
            <a:solidFill>
              <a:srgbClr val="F7B802">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6" name="椭圆 35"/>
            <p:cNvSpPr/>
            <p:nvPr>
              <p:custDataLst>
                <p:tags r:id="rId5"/>
              </p:custDataLst>
            </p:nvPr>
          </p:nvSpPr>
          <p:spPr>
            <a:xfrm>
              <a:off x="10614" y="5151"/>
              <a:ext cx="1299" cy="1299"/>
            </a:xfrm>
            <a:prstGeom prst="ellipse">
              <a:avLst/>
            </a:prstGeom>
            <a:solidFill>
              <a:srgbClr val="F7B802">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7" name="椭圆 36"/>
            <p:cNvSpPr/>
            <p:nvPr>
              <p:custDataLst>
                <p:tags r:id="rId6"/>
              </p:custDataLst>
            </p:nvPr>
          </p:nvSpPr>
          <p:spPr>
            <a:xfrm>
              <a:off x="10738" y="5275"/>
              <a:ext cx="1050" cy="1050"/>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68" name="图片 67" descr="333438303937363b333438313039323bcfeec4bfbcc6bbae"/>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10932" y="5469"/>
              <a:ext cx="662" cy="662"/>
            </a:xfrm>
            <a:prstGeom prst="rect">
              <a:avLst/>
            </a:prstGeom>
          </p:spPr>
        </p:pic>
      </p:grpSp>
      <p:sp>
        <p:nvSpPr>
          <p:cNvPr id="73" name="文本框 72"/>
          <p:cNvSpPr txBox="1"/>
          <p:nvPr>
            <p:custDataLst>
              <p:tags r:id="rId10"/>
            </p:custDataLst>
          </p:nvPr>
        </p:nvSpPr>
        <p:spPr>
          <a:xfrm>
            <a:off x="1939290" y="1410335"/>
            <a:ext cx="4248150" cy="353060"/>
          </a:xfrm>
          <a:prstGeom prst="rect">
            <a:avLst/>
          </a:prstGeom>
          <a:noFill/>
        </p:spPr>
        <p:txBody>
          <a:bodyPr wrap="square" bIns="0" rtlCol="0">
            <a:noAutofit/>
          </a:bodyPr>
          <a:p>
            <a:pPr algn="l"/>
            <a:r>
              <a:rPr lang="zh-CN" altLang="en-US" b="1" spc="100">
                <a:solidFill>
                  <a:srgbClr val="F7B802"/>
                </a:solidFill>
                <a:uFillTx/>
                <a:latin typeface="Microsoft YaHei Bold" panose="020B0703020204020201" charset="-122"/>
                <a:ea typeface="Microsoft YaHei Bold" panose="020B0703020204020201" charset="-122"/>
              </a:rPr>
              <a:t>规则引导法的操作要领如下。</a:t>
            </a:r>
            <a:endParaRPr lang="zh-CN" altLang="en-US" b="1" spc="100">
              <a:solidFill>
                <a:srgbClr val="F7B802"/>
              </a:solidFill>
              <a:uFillTx/>
              <a:latin typeface="Microsoft YaHei Bold" panose="020B0703020204020201" charset="-122"/>
              <a:ea typeface="Microsoft YaHei Bold" panose="020B0703020204020201" charset="-122"/>
            </a:endParaRPr>
          </a:p>
        </p:txBody>
      </p:sp>
      <p:sp>
        <p:nvSpPr>
          <p:cNvPr id="74" name="文本框 73"/>
          <p:cNvSpPr txBox="1"/>
          <p:nvPr>
            <p:custDataLst>
              <p:tags r:id="rId11"/>
            </p:custDataLst>
          </p:nvPr>
        </p:nvSpPr>
        <p:spPr>
          <a:xfrm>
            <a:off x="1939290" y="1783715"/>
            <a:ext cx="4248150" cy="1800225"/>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第一，规则的内容要明确且简单易行。</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第二，要给幼儿提供实践的机会。</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第三，教师要保持规则的一贯性。</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nvGrpSpPr>
          <p:cNvPr id="4" name="组合 3"/>
          <p:cNvGrpSpPr/>
          <p:nvPr/>
        </p:nvGrpSpPr>
        <p:grpSpPr>
          <a:xfrm rot="0">
            <a:off x="593725" y="4382135"/>
            <a:ext cx="1261110" cy="1261110"/>
            <a:chOff x="6674" y="4807"/>
            <a:chExt cx="1986" cy="1986"/>
          </a:xfrm>
        </p:grpSpPr>
        <p:sp>
          <p:nvSpPr>
            <p:cNvPr id="28" name="椭圆 27"/>
            <p:cNvSpPr/>
            <p:nvPr>
              <p:custDataLst>
                <p:tags r:id="rId12"/>
              </p:custDataLst>
            </p:nvPr>
          </p:nvSpPr>
          <p:spPr>
            <a:xfrm>
              <a:off x="6674" y="4807"/>
              <a:ext cx="1987" cy="1987"/>
            </a:xfrm>
            <a:prstGeom prst="ellipse">
              <a:avLst/>
            </a:prstGeom>
            <a:solidFill>
              <a:srgbClr val="7578EC">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9" name="椭圆 28"/>
            <p:cNvSpPr/>
            <p:nvPr>
              <p:custDataLst>
                <p:tags r:id="rId13"/>
              </p:custDataLst>
            </p:nvPr>
          </p:nvSpPr>
          <p:spPr>
            <a:xfrm>
              <a:off x="6785" y="4918"/>
              <a:ext cx="1765" cy="1765"/>
            </a:xfrm>
            <a:prstGeom prst="ellipse">
              <a:avLst/>
            </a:prstGeom>
            <a:solidFill>
              <a:srgbClr val="7578EC">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0" name="椭圆 29"/>
            <p:cNvSpPr/>
            <p:nvPr>
              <p:custDataLst>
                <p:tags r:id="rId14"/>
              </p:custDataLst>
            </p:nvPr>
          </p:nvSpPr>
          <p:spPr>
            <a:xfrm>
              <a:off x="6915" y="5048"/>
              <a:ext cx="1504" cy="1504"/>
            </a:xfrm>
            <a:prstGeom prst="ellipse">
              <a:avLst/>
            </a:prstGeom>
            <a:solidFill>
              <a:srgbClr val="7578EC">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1" name="椭圆 30"/>
            <p:cNvSpPr/>
            <p:nvPr>
              <p:custDataLst>
                <p:tags r:id="rId15"/>
              </p:custDataLst>
            </p:nvPr>
          </p:nvSpPr>
          <p:spPr>
            <a:xfrm>
              <a:off x="7018" y="5151"/>
              <a:ext cx="1299" cy="1299"/>
            </a:xfrm>
            <a:prstGeom prst="ellipse">
              <a:avLst/>
            </a:prstGeom>
            <a:solidFill>
              <a:srgbClr val="7578EC">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2" name="椭圆 31"/>
            <p:cNvSpPr/>
            <p:nvPr>
              <p:custDataLst>
                <p:tags r:id="rId16"/>
              </p:custDataLst>
            </p:nvPr>
          </p:nvSpPr>
          <p:spPr>
            <a:xfrm>
              <a:off x="7142" y="5275"/>
              <a:ext cx="1050" cy="1050"/>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67" name="图片 66" descr="333438303937363b333438313037383bcafdbeddb7d6cef6"/>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336" y="5469"/>
              <a:ext cx="662" cy="662"/>
            </a:xfrm>
            <a:prstGeom prst="rect">
              <a:avLst/>
            </a:prstGeom>
          </p:spPr>
        </p:pic>
      </p:grpSp>
      <p:sp>
        <p:nvSpPr>
          <p:cNvPr id="75" name="文本框 74"/>
          <p:cNvSpPr txBox="1"/>
          <p:nvPr>
            <p:custDataLst>
              <p:tags r:id="rId20"/>
            </p:custDataLst>
          </p:nvPr>
        </p:nvSpPr>
        <p:spPr>
          <a:xfrm>
            <a:off x="1939290" y="4029075"/>
            <a:ext cx="4248150" cy="353060"/>
          </a:xfrm>
          <a:prstGeom prst="rect">
            <a:avLst/>
          </a:prstGeom>
          <a:noFill/>
        </p:spPr>
        <p:txBody>
          <a:bodyPr wrap="square" bIns="0" rtlCol="0">
            <a:noAutofit/>
          </a:bodyPr>
          <a:p>
            <a:pPr algn="just"/>
            <a:r>
              <a:rPr lang="zh-CN" altLang="en-US" b="1" spc="100">
                <a:solidFill>
                  <a:srgbClr val="7578EC"/>
                </a:solidFill>
                <a:uFillTx/>
                <a:latin typeface="Microsoft YaHei Bold" panose="020B0703020204020201" charset="-122"/>
                <a:ea typeface="Microsoft YaHei Bold" panose="020B0703020204020201" charset="-122"/>
              </a:rPr>
              <a:t>目标指引法的操作要领如下。</a:t>
            </a:r>
            <a:endParaRPr lang="zh-CN" altLang="en-US" b="1" spc="100">
              <a:solidFill>
                <a:srgbClr val="7578EC"/>
              </a:solidFill>
              <a:uFillTx/>
              <a:latin typeface="Microsoft YaHei Bold" panose="020B0703020204020201" charset="-122"/>
              <a:ea typeface="Microsoft YaHei Bold" panose="020B0703020204020201" charset="-122"/>
            </a:endParaRPr>
          </a:p>
        </p:txBody>
      </p:sp>
      <p:sp>
        <p:nvSpPr>
          <p:cNvPr id="76" name="文本框 75"/>
          <p:cNvSpPr txBox="1"/>
          <p:nvPr>
            <p:custDataLst>
              <p:tags r:id="rId21"/>
            </p:custDataLst>
          </p:nvPr>
        </p:nvSpPr>
        <p:spPr>
          <a:xfrm>
            <a:off x="1939290" y="4402455"/>
            <a:ext cx="4248150" cy="1800225"/>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第一，目标要明确具体。</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第二，目标要切实可行，要具有吸引力。</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第三，目标与行为的联系要清晰可见。</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第四，要注意个人目标和团体目标，并注意将这两类目标相结合。</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nvGrpSpPr>
          <p:cNvPr id="54" name="组合 53"/>
          <p:cNvGrpSpPr/>
          <p:nvPr/>
        </p:nvGrpSpPr>
        <p:grpSpPr>
          <a:xfrm>
            <a:off x="6003290" y="1763395"/>
            <a:ext cx="1120140" cy="1120140"/>
            <a:chOff x="9454" y="2777"/>
            <a:chExt cx="1764" cy="1764"/>
          </a:xfrm>
        </p:grpSpPr>
        <p:sp>
          <p:nvSpPr>
            <p:cNvPr id="27" name="椭圆 26"/>
            <p:cNvSpPr/>
            <p:nvPr>
              <p:custDataLst>
                <p:tags r:id="rId22"/>
              </p:custDataLst>
            </p:nvPr>
          </p:nvSpPr>
          <p:spPr>
            <a:xfrm>
              <a:off x="9486" y="2809"/>
              <a:ext cx="1701" cy="1701"/>
            </a:xfrm>
            <a:prstGeom prst="ellipse">
              <a:avLst/>
            </a:prstGeom>
            <a:solidFill>
              <a:srgbClr val="00B050">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8" name="椭圆 37"/>
            <p:cNvSpPr/>
            <p:nvPr>
              <p:custDataLst>
                <p:tags r:id="rId23"/>
              </p:custDataLst>
            </p:nvPr>
          </p:nvSpPr>
          <p:spPr>
            <a:xfrm>
              <a:off x="9454" y="2777"/>
              <a:ext cx="1765" cy="1765"/>
            </a:xfrm>
            <a:prstGeom prst="ellipse">
              <a:avLst/>
            </a:prstGeom>
            <a:solidFill>
              <a:srgbClr val="00B050">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9" name="椭圆 38"/>
            <p:cNvSpPr/>
            <p:nvPr>
              <p:custDataLst>
                <p:tags r:id="rId24"/>
              </p:custDataLst>
            </p:nvPr>
          </p:nvSpPr>
          <p:spPr>
            <a:xfrm>
              <a:off x="9585" y="2908"/>
              <a:ext cx="1503" cy="1503"/>
            </a:xfrm>
            <a:prstGeom prst="ellipse">
              <a:avLst/>
            </a:prstGeom>
            <a:solidFill>
              <a:srgbClr val="00B050">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0" name="椭圆 39"/>
            <p:cNvSpPr/>
            <p:nvPr>
              <p:custDataLst>
                <p:tags r:id="rId25"/>
              </p:custDataLst>
            </p:nvPr>
          </p:nvSpPr>
          <p:spPr>
            <a:xfrm>
              <a:off x="9687" y="3010"/>
              <a:ext cx="1299" cy="1299"/>
            </a:xfrm>
            <a:prstGeom prst="ellipse">
              <a:avLst/>
            </a:prstGeom>
            <a:solidFill>
              <a:srgbClr val="00B050">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1" name="椭圆 40"/>
            <p:cNvSpPr/>
            <p:nvPr>
              <p:custDataLst>
                <p:tags r:id="rId26"/>
              </p:custDataLst>
            </p:nvPr>
          </p:nvSpPr>
          <p:spPr>
            <a:xfrm>
              <a:off x="9811" y="3134"/>
              <a:ext cx="1050" cy="1050"/>
            </a:xfrm>
            <a:prstGeom prst="ellipse">
              <a:avLst/>
            </a:prstGeom>
            <a:solidFill>
              <a:srgbClr val="00B050"/>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42" name="图片 41" descr="333438303937363b333438313039323bcfeec4bfbcc6bbae"/>
            <p:cNvPicPr>
              <a:picLocks noChangeAspect="1"/>
            </p:cNvPicPr>
            <p:nvPr>
              <p:custDataLst>
                <p:tags r:id="rId27"/>
              </p:custDataLst>
            </p:nvPr>
          </p:nvPicPr>
          <p:blipFill>
            <a:blip r:embed="rId8">
              <a:extLst>
                <a:ext uri="{96DAC541-7B7A-43D3-8B79-37D633B846F1}">
                  <asvg:svgBlip xmlns:asvg="http://schemas.microsoft.com/office/drawing/2016/SVG/main" r:embed="rId9"/>
                </a:ext>
              </a:extLst>
            </a:blip>
            <a:stretch>
              <a:fillRect/>
            </a:stretch>
          </p:blipFill>
          <p:spPr>
            <a:xfrm>
              <a:off x="10005" y="3328"/>
              <a:ext cx="662" cy="662"/>
            </a:xfrm>
            <a:prstGeom prst="rect">
              <a:avLst/>
            </a:prstGeom>
          </p:spPr>
        </p:pic>
      </p:grpSp>
      <p:sp>
        <p:nvSpPr>
          <p:cNvPr id="43" name="文本框 42"/>
          <p:cNvSpPr txBox="1"/>
          <p:nvPr>
            <p:custDataLst>
              <p:tags r:id="rId28"/>
            </p:custDataLst>
          </p:nvPr>
        </p:nvSpPr>
        <p:spPr>
          <a:xfrm>
            <a:off x="7278370" y="1410335"/>
            <a:ext cx="4248150" cy="353060"/>
          </a:xfrm>
          <a:prstGeom prst="rect">
            <a:avLst/>
          </a:prstGeom>
          <a:noFill/>
        </p:spPr>
        <p:txBody>
          <a:bodyPr wrap="square" bIns="0" rtlCol="0">
            <a:noAutofit/>
          </a:bodyPr>
          <a:p>
            <a:pPr algn="l"/>
            <a:r>
              <a:rPr lang="zh-CN" altLang="en-US" b="1" spc="100">
                <a:solidFill>
                  <a:schemeClr val="accent3">
                    <a:lumMod val="75000"/>
                  </a:schemeClr>
                </a:solidFill>
                <a:uFillTx/>
                <a:latin typeface="Microsoft YaHei Bold" panose="020B0703020204020201" charset="-122"/>
                <a:ea typeface="Microsoft YaHei Bold" panose="020B0703020204020201" charset="-122"/>
              </a:rPr>
              <a:t>规则引导法的操作要领如下。</a:t>
            </a:r>
            <a:endParaRPr lang="zh-CN" altLang="en-US" b="1" spc="100">
              <a:solidFill>
                <a:schemeClr val="accent3">
                  <a:lumMod val="75000"/>
                </a:schemeClr>
              </a:solidFill>
              <a:uFillTx/>
              <a:latin typeface="Microsoft YaHei Bold" panose="020B0703020204020201" charset="-122"/>
              <a:ea typeface="Microsoft YaHei Bold" panose="020B0703020204020201" charset="-122"/>
            </a:endParaRPr>
          </a:p>
        </p:txBody>
      </p:sp>
      <p:sp>
        <p:nvSpPr>
          <p:cNvPr id="44" name="文本框 43"/>
          <p:cNvSpPr txBox="1"/>
          <p:nvPr>
            <p:custDataLst>
              <p:tags r:id="rId29"/>
            </p:custDataLst>
          </p:nvPr>
        </p:nvSpPr>
        <p:spPr>
          <a:xfrm>
            <a:off x="7278370" y="1783715"/>
            <a:ext cx="4248150" cy="1800225"/>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第一，教师在日常生活和教育活动中，要观察幼儿的情感表现。</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第二，教师要经常对幼儿进行移情训练。</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第三，教师要保持和蔼可亲的个人形象。</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nvGrpSpPr>
          <p:cNvPr id="55" name="组合 54"/>
          <p:cNvGrpSpPr/>
          <p:nvPr/>
        </p:nvGrpSpPr>
        <p:grpSpPr>
          <a:xfrm>
            <a:off x="5932805" y="4382135"/>
            <a:ext cx="1261110" cy="1261110"/>
            <a:chOff x="9343" y="7207"/>
            <a:chExt cx="1986" cy="1986"/>
          </a:xfrm>
        </p:grpSpPr>
        <p:sp>
          <p:nvSpPr>
            <p:cNvPr id="46" name="椭圆 45"/>
            <p:cNvSpPr/>
            <p:nvPr>
              <p:custDataLst>
                <p:tags r:id="rId30"/>
              </p:custDataLst>
            </p:nvPr>
          </p:nvSpPr>
          <p:spPr>
            <a:xfrm>
              <a:off x="9343" y="7207"/>
              <a:ext cx="1987" cy="1987"/>
            </a:xfrm>
            <a:prstGeom prst="ellipse">
              <a:avLst/>
            </a:prstGeom>
            <a:solidFill>
              <a:schemeClr val="accent6">
                <a:alpha val="6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7" name="椭圆 46"/>
            <p:cNvSpPr/>
            <p:nvPr>
              <p:custDataLst>
                <p:tags r:id="rId31"/>
              </p:custDataLst>
            </p:nvPr>
          </p:nvSpPr>
          <p:spPr>
            <a:xfrm>
              <a:off x="9454" y="7318"/>
              <a:ext cx="1765" cy="1765"/>
            </a:xfrm>
            <a:prstGeom prst="ellipse">
              <a:avLst/>
            </a:prstGeom>
            <a:solidFill>
              <a:schemeClr val="accent6">
                <a:alpha val="9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8" name="椭圆 47"/>
            <p:cNvSpPr/>
            <p:nvPr>
              <p:custDataLst>
                <p:tags r:id="rId32"/>
              </p:custDataLst>
            </p:nvPr>
          </p:nvSpPr>
          <p:spPr>
            <a:xfrm>
              <a:off x="9584" y="7448"/>
              <a:ext cx="1504" cy="1504"/>
            </a:xfrm>
            <a:prstGeom prst="ellipse">
              <a:avLst/>
            </a:prstGeom>
            <a:solidFill>
              <a:schemeClr val="accent6">
                <a:alpha val="14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9" name="椭圆 48"/>
            <p:cNvSpPr/>
            <p:nvPr>
              <p:custDataLst>
                <p:tags r:id="rId33"/>
              </p:custDataLst>
            </p:nvPr>
          </p:nvSpPr>
          <p:spPr>
            <a:xfrm>
              <a:off x="9687" y="7551"/>
              <a:ext cx="1299" cy="1299"/>
            </a:xfrm>
            <a:prstGeom prst="ellipse">
              <a:avLst/>
            </a:prstGeom>
            <a:solidFill>
              <a:schemeClr val="accent6">
                <a:alpha val="27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0" name="椭圆 49"/>
            <p:cNvSpPr/>
            <p:nvPr>
              <p:custDataLst>
                <p:tags r:id="rId34"/>
              </p:custDataLst>
            </p:nvPr>
          </p:nvSpPr>
          <p:spPr>
            <a:xfrm>
              <a:off x="9811" y="7675"/>
              <a:ext cx="1050" cy="1050"/>
            </a:xfrm>
            <a:prstGeom prst="ellipse">
              <a:avLst/>
            </a:prstGeom>
            <a:solidFill>
              <a:schemeClr val="accent6"/>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51" name="图片 50" descr="333438303937363b333438313037383bcafdbeddb7d6cef6"/>
            <p:cNvPicPr>
              <a:picLocks noChangeAspect="1"/>
            </p:cNvPicPr>
            <p:nvPr>
              <p:custDataLst>
                <p:tags r:id="rId35"/>
              </p:custDataLst>
            </p:nvPr>
          </p:nvPicPr>
          <p:blipFill>
            <a:blip r:embed="rId18">
              <a:extLst>
                <a:ext uri="{96DAC541-7B7A-43D3-8B79-37D633B846F1}">
                  <asvg:svgBlip xmlns:asvg="http://schemas.microsoft.com/office/drawing/2016/SVG/main" r:embed="rId19"/>
                </a:ext>
              </a:extLst>
            </a:blip>
            <a:stretch>
              <a:fillRect/>
            </a:stretch>
          </p:blipFill>
          <p:spPr>
            <a:xfrm>
              <a:off x="10005" y="7869"/>
              <a:ext cx="662" cy="662"/>
            </a:xfrm>
            <a:prstGeom prst="rect">
              <a:avLst/>
            </a:prstGeom>
          </p:spPr>
        </p:pic>
      </p:grpSp>
      <p:sp>
        <p:nvSpPr>
          <p:cNvPr id="52" name="文本框 51"/>
          <p:cNvSpPr txBox="1"/>
          <p:nvPr>
            <p:custDataLst>
              <p:tags r:id="rId36"/>
            </p:custDataLst>
          </p:nvPr>
        </p:nvSpPr>
        <p:spPr>
          <a:xfrm>
            <a:off x="7278370" y="4029075"/>
            <a:ext cx="4248150" cy="353060"/>
          </a:xfrm>
          <a:prstGeom prst="rect">
            <a:avLst/>
          </a:prstGeom>
          <a:noFill/>
        </p:spPr>
        <p:txBody>
          <a:bodyPr wrap="square" bIns="0" rtlCol="0">
            <a:noAutofit/>
          </a:bodyPr>
          <a:p>
            <a:pPr algn="just"/>
            <a:r>
              <a:rPr lang="zh-CN" altLang="en-US" b="1" spc="100">
                <a:solidFill>
                  <a:schemeClr val="accent6"/>
                </a:solidFill>
                <a:uFillTx/>
                <a:latin typeface="Microsoft YaHei Bold" panose="020B0703020204020201" charset="-122"/>
                <a:ea typeface="Microsoft YaHei Bold" panose="020B0703020204020201" charset="-122"/>
              </a:rPr>
              <a:t>榜样激励法的操作要领如下。</a:t>
            </a:r>
            <a:endParaRPr lang="zh-CN" altLang="en-US" b="1" spc="100">
              <a:solidFill>
                <a:schemeClr val="accent6"/>
              </a:solidFill>
              <a:uFillTx/>
              <a:latin typeface="Microsoft YaHei Bold" panose="020B0703020204020201" charset="-122"/>
              <a:ea typeface="Microsoft YaHei Bold" panose="020B0703020204020201" charset="-122"/>
            </a:endParaRPr>
          </a:p>
        </p:txBody>
      </p:sp>
      <p:sp>
        <p:nvSpPr>
          <p:cNvPr id="53" name="文本框 52"/>
          <p:cNvSpPr txBox="1"/>
          <p:nvPr>
            <p:custDataLst>
              <p:tags r:id="rId37"/>
            </p:custDataLst>
          </p:nvPr>
        </p:nvSpPr>
        <p:spPr>
          <a:xfrm>
            <a:off x="7278370" y="4402455"/>
            <a:ext cx="4248150" cy="1800225"/>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第一，榜样的选择要健康、形象、具体。</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第二，班集体中榜样的树立要公正，有权威性。</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第三，及时对幼儿表现的榜样行为做出反应。</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Tree>
    <p:custDataLst>
      <p:tags r:id="rId38"/>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485775" y="485775"/>
            <a:ext cx="10507345" cy="705485"/>
          </a:xfrm>
        </p:spPr>
        <p:txBody>
          <a:bodyPr/>
          <a:p>
            <a:r>
              <a:rPr lang="zh-CN" altLang="en-US">
                <a:solidFill>
                  <a:schemeClr val="tx1"/>
                </a:solidFill>
              </a:rPr>
              <a:t>3. 大班</a:t>
            </a:r>
            <a:endParaRPr lang="zh-CN" altLang="en-US">
              <a:solidFill>
                <a:schemeClr val="tx1"/>
              </a:solidFill>
            </a:endParaRPr>
          </a:p>
        </p:txBody>
      </p:sp>
      <p:cxnSp>
        <p:nvCxnSpPr>
          <p:cNvPr id="18" name="直接连接符 17"/>
          <p:cNvCxnSpPr/>
          <p:nvPr>
            <p:custDataLst>
              <p:tags r:id="rId1"/>
            </p:custDataLst>
          </p:nvPr>
        </p:nvCxnSpPr>
        <p:spPr>
          <a:xfrm>
            <a:off x="485775" y="4456430"/>
            <a:ext cx="11220450" cy="0"/>
          </a:xfrm>
          <a:prstGeom prst="line">
            <a:avLst/>
          </a:prstGeom>
          <a:ln w="15875">
            <a:gradFill>
              <a:gsLst>
                <a:gs pos="100000">
                  <a:srgbClr val="FFFFFF"/>
                </a:gs>
                <a:gs pos="0">
                  <a:srgbClr val="FFFFFF"/>
                </a:gs>
                <a:gs pos="76000">
                  <a:srgbClr val="7578EC">
                    <a:lumMod val="60000"/>
                    <a:lumOff val="40000"/>
                  </a:srgbClr>
                </a:gs>
                <a:gs pos="29000">
                  <a:srgbClr val="7578EC">
                    <a:lumMod val="40000"/>
                    <a:lumOff val="60000"/>
                  </a:srgbClr>
                </a:gs>
                <a:gs pos="52000">
                  <a:srgbClr val="F18703">
                    <a:alpha val="45000"/>
                  </a:srgbClr>
                </a:gs>
              </a:gsLst>
              <a:lin ang="0" scaled="1"/>
              <a:tileRect/>
            </a:gradFill>
          </a:ln>
        </p:spPr>
        <p:style>
          <a:lnRef idx="1">
            <a:srgbClr val="7578EC"/>
          </a:lnRef>
          <a:fillRef idx="0">
            <a:srgbClr val="7578EC"/>
          </a:fillRef>
          <a:effectRef idx="0">
            <a:srgbClr val="7578EC"/>
          </a:effectRef>
          <a:fontRef idx="minor">
            <a:srgbClr val="000000"/>
          </a:fontRef>
        </p:style>
      </p:cxnSp>
      <p:sp>
        <p:nvSpPr>
          <p:cNvPr id="33" name="椭圆 32"/>
          <p:cNvSpPr/>
          <p:nvPr>
            <p:custDataLst>
              <p:tags r:id="rId2"/>
            </p:custDataLst>
          </p:nvPr>
        </p:nvSpPr>
        <p:spPr>
          <a:xfrm>
            <a:off x="684530" y="2035175"/>
            <a:ext cx="1080135" cy="1080135"/>
          </a:xfrm>
          <a:prstGeom prst="ellipse">
            <a:avLst/>
          </a:prstGeom>
          <a:solidFill>
            <a:srgbClr val="00B0F0">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4" name="椭圆 33"/>
          <p:cNvSpPr/>
          <p:nvPr>
            <p:custDataLst>
              <p:tags r:id="rId3"/>
            </p:custDataLst>
          </p:nvPr>
        </p:nvSpPr>
        <p:spPr>
          <a:xfrm>
            <a:off x="664210" y="2014855"/>
            <a:ext cx="1120775" cy="1120775"/>
          </a:xfrm>
          <a:prstGeom prst="ellipse">
            <a:avLst/>
          </a:prstGeom>
          <a:solidFill>
            <a:srgbClr val="00B0F0">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5" name="椭圆 34"/>
          <p:cNvSpPr/>
          <p:nvPr>
            <p:custDataLst>
              <p:tags r:id="rId4"/>
            </p:custDataLst>
          </p:nvPr>
        </p:nvSpPr>
        <p:spPr>
          <a:xfrm>
            <a:off x="747395" y="2098040"/>
            <a:ext cx="954405" cy="954405"/>
          </a:xfrm>
          <a:prstGeom prst="ellipse">
            <a:avLst/>
          </a:prstGeom>
          <a:solidFill>
            <a:srgbClr val="00B0F0">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6" name="椭圆 35"/>
          <p:cNvSpPr/>
          <p:nvPr>
            <p:custDataLst>
              <p:tags r:id="rId5"/>
            </p:custDataLst>
          </p:nvPr>
        </p:nvSpPr>
        <p:spPr>
          <a:xfrm>
            <a:off x="812165" y="2162810"/>
            <a:ext cx="824865" cy="824865"/>
          </a:xfrm>
          <a:prstGeom prst="ellipse">
            <a:avLst/>
          </a:prstGeom>
          <a:solidFill>
            <a:srgbClr val="00B0F0">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7" name="椭圆 36"/>
          <p:cNvSpPr/>
          <p:nvPr>
            <p:custDataLst>
              <p:tags r:id="rId6"/>
            </p:custDataLst>
          </p:nvPr>
        </p:nvSpPr>
        <p:spPr>
          <a:xfrm>
            <a:off x="890905" y="2241550"/>
            <a:ext cx="666750" cy="666750"/>
          </a:xfrm>
          <a:prstGeom prst="ellipse">
            <a:avLst/>
          </a:prstGeom>
          <a:solidFill>
            <a:srgbClr val="00B0F0"/>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68" name="图片 67" descr="333438303937363b333438313039323bcfeec4bfbcc6bbae"/>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1014095" y="2364740"/>
            <a:ext cx="420370" cy="420370"/>
          </a:xfrm>
          <a:prstGeom prst="rect">
            <a:avLst/>
          </a:prstGeom>
        </p:spPr>
      </p:pic>
      <p:sp>
        <p:nvSpPr>
          <p:cNvPr id="73" name="文本框 72"/>
          <p:cNvSpPr txBox="1"/>
          <p:nvPr>
            <p:custDataLst>
              <p:tags r:id="rId10"/>
            </p:custDataLst>
          </p:nvPr>
        </p:nvSpPr>
        <p:spPr>
          <a:xfrm>
            <a:off x="1939290" y="1661795"/>
            <a:ext cx="4248150" cy="353060"/>
          </a:xfrm>
          <a:prstGeom prst="rect">
            <a:avLst/>
          </a:prstGeom>
          <a:noFill/>
        </p:spPr>
        <p:txBody>
          <a:bodyPr wrap="square" bIns="0" rtlCol="0">
            <a:noAutofit/>
          </a:bodyPr>
          <a:p>
            <a:pPr algn="l"/>
            <a:r>
              <a:rPr lang="zh-CN" altLang="en-US" b="1" spc="100">
                <a:solidFill>
                  <a:srgbClr val="00B0F0"/>
                </a:solidFill>
                <a:uFillTx/>
                <a:latin typeface="Microsoft YaHei Bold" panose="020B0703020204020201" charset="-122"/>
                <a:ea typeface="Microsoft YaHei Bold" panose="020B0703020204020201" charset="-122"/>
              </a:rPr>
              <a:t>互动指导法的操作要点如下。</a:t>
            </a:r>
            <a:endParaRPr lang="zh-CN" altLang="en-US" b="1" spc="100">
              <a:solidFill>
                <a:srgbClr val="00B0F0"/>
              </a:solidFill>
              <a:uFillTx/>
              <a:latin typeface="Microsoft YaHei Bold" panose="020B0703020204020201" charset="-122"/>
              <a:ea typeface="Microsoft YaHei Bold" panose="020B0703020204020201" charset="-122"/>
            </a:endParaRPr>
          </a:p>
        </p:txBody>
      </p:sp>
      <p:sp>
        <p:nvSpPr>
          <p:cNvPr id="74" name="文本框 73"/>
          <p:cNvSpPr txBox="1"/>
          <p:nvPr>
            <p:custDataLst>
              <p:tags r:id="rId11"/>
            </p:custDataLst>
          </p:nvPr>
        </p:nvSpPr>
        <p:spPr>
          <a:xfrm>
            <a:off x="1939290" y="2035175"/>
            <a:ext cx="9587230" cy="1800225"/>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第一，教师对幼儿互动指导的适当、适时、适度。</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第二，适当指对幼儿指导的时候要注意方法，可以利用语言指导、标志物或信号指导、动作或者手势指导。</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第三，适时指对幼儿指导的时机，要在幼儿需要指导的时候给予指导，需要幼儿探索的时候则让其自主去探索。</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第四，适度指对幼儿指导要在尺度上进行把握，不可越位，也不可缺位。</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767965"/>
            <a:ext cx="59143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a:t>
            </a:r>
            <a:r>
              <a:rPr lang="zh-CN" altLang="en-US" sz="4000">
                <a:latin typeface="方正艺黑简体" panose="03000509000000000000" charset="-122"/>
                <a:ea typeface="方正艺黑简体" panose="03000509000000000000" charset="-122"/>
              </a:rPr>
              <a:t>三</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保教工作的基本途径</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83080" y="1344295"/>
            <a:ext cx="8362315" cy="645160"/>
          </a:xfrm>
          <a:prstGeom prst="rect">
            <a:avLst/>
          </a:prstGeom>
          <a:noFill/>
        </p:spPr>
        <p:txBody>
          <a:bodyPr wrap="square" rtlCol="0" anchor="t">
            <a:spAutoFit/>
          </a:bodyPr>
          <a:p>
            <a:r>
              <a:rPr lang="zh-CN" altLang="en-US" sz="3600">
                <a:solidFill>
                  <a:schemeClr val="tx1"/>
                </a:solidFill>
                <a:latin typeface="方正艺黑简体" panose="03000509000000000000" charset="-122"/>
                <a:ea typeface="方正艺黑简体" panose="03000509000000000000" charset="-122"/>
              </a:rPr>
              <a:t>一、建立健全保教工作的管理组织系统</a:t>
            </a:r>
            <a:endParaRPr lang="zh-CN" altLang="en-US" sz="3600">
              <a:solidFill>
                <a:schemeClr val="tx1"/>
              </a:solidFill>
              <a:latin typeface="方正艺黑简体" panose="03000509000000000000" charset="-122"/>
              <a:ea typeface="方正艺黑简体" panose="03000509000000000000" charset="-122"/>
            </a:endParaRPr>
          </a:p>
        </p:txBody>
      </p:sp>
      <p:sp>
        <p:nvSpPr>
          <p:cNvPr id="3" name="文本框 2"/>
          <p:cNvSpPr txBox="1"/>
          <p:nvPr/>
        </p:nvSpPr>
        <p:spPr>
          <a:xfrm>
            <a:off x="2675890" y="3156496"/>
            <a:ext cx="6840000" cy="1938020"/>
          </a:xfrm>
          <a:prstGeom prst="rect">
            <a:avLst/>
          </a:prstGeom>
          <a:noFill/>
        </p:spPr>
        <p:txBody>
          <a:bodyPr wrap="square" rtlCol="0" anchor="ctr" anchorCtr="0">
            <a:spAutoFit/>
          </a:bodyPr>
          <a:p>
            <a:pPr marL="0" indent="0">
              <a:lnSpc>
                <a:spcPct val="150000"/>
              </a:lnSpc>
              <a:buNone/>
            </a:pPr>
            <a:r>
              <a:rPr lang="zh-CN" altLang="en-US" sz="2000" b="1" kern="0" noProof="0" dirty="0" smtClean="0">
                <a:ln>
                  <a:noFill/>
                </a:ln>
                <a:effectLst/>
                <a:uLnTx/>
                <a:uFillTx/>
                <a:latin typeface="+mj-lt"/>
                <a:ea typeface="宋体" panose="02010600030101010101" pitchFamily="2" charset="-122"/>
                <a:cs typeface="+mj-cs"/>
                <a:sym typeface="+mn-ea"/>
              </a:rPr>
              <a:t>目前，幼儿园的教育工作管理组织大致包括四大层次：园长、业务副园长（保教主任）、教研组长和班长、教师，不同的层次具有不同的工作职能，四个层次共同构成了幼儿园教育工作管理组织的有机整体。</a:t>
            </a:r>
            <a:endParaRPr lang="zh-CN" altLang="en-US" sz="2000" b="1" kern="0" noProof="0" dirty="0" smtClean="0">
              <a:ln>
                <a:noFill/>
              </a:ln>
              <a:effectLst/>
              <a:uLnTx/>
              <a:uFillTx/>
              <a:latin typeface="+mj-lt"/>
              <a:ea typeface="宋体" panose="02010600030101010101" pitchFamily="2" charset="-122"/>
              <a:cs typeface="+mj-cs"/>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485775" y="633095"/>
            <a:ext cx="10507345" cy="705485"/>
          </a:xfrm>
        </p:spPr>
        <p:txBody>
          <a:bodyPr/>
          <a:p>
            <a:r>
              <a:rPr lang="zh-CN" altLang="en-US">
                <a:solidFill>
                  <a:schemeClr val="tx1"/>
                </a:solidFill>
              </a:rPr>
              <a:t>一、建立健全保教工作的管理组织系统</a:t>
            </a:r>
            <a:endParaRPr lang="zh-CN" altLang="en-US">
              <a:solidFill>
                <a:schemeClr val="tx1"/>
              </a:solidFill>
            </a:endParaRPr>
          </a:p>
        </p:txBody>
      </p:sp>
      <p:cxnSp>
        <p:nvCxnSpPr>
          <p:cNvPr id="18" name="直接连接符 17"/>
          <p:cNvCxnSpPr/>
          <p:nvPr>
            <p:custDataLst>
              <p:tags r:id="rId1"/>
            </p:custDataLst>
          </p:nvPr>
        </p:nvCxnSpPr>
        <p:spPr>
          <a:xfrm>
            <a:off x="485775" y="3690620"/>
            <a:ext cx="11220450" cy="0"/>
          </a:xfrm>
          <a:prstGeom prst="line">
            <a:avLst/>
          </a:prstGeom>
          <a:ln w="15875">
            <a:gradFill>
              <a:gsLst>
                <a:gs pos="100000">
                  <a:srgbClr val="FFFFFF"/>
                </a:gs>
                <a:gs pos="0">
                  <a:srgbClr val="FFFFFF"/>
                </a:gs>
                <a:gs pos="76000">
                  <a:srgbClr val="7578EC">
                    <a:lumMod val="60000"/>
                    <a:lumOff val="40000"/>
                  </a:srgbClr>
                </a:gs>
                <a:gs pos="29000">
                  <a:srgbClr val="7578EC">
                    <a:lumMod val="40000"/>
                    <a:lumOff val="60000"/>
                  </a:srgbClr>
                </a:gs>
                <a:gs pos="52000">
                  <a:srgbClr val="F18703">
                    <a:alpha val="45000"/>
                  </a:srgbClr>
                </a:gs>
              </a:gsLst>
              <a:lin ang="0" scaled="1"/>
              <a:tileRect/>
            </a:gradFill>
          </a:ln>
        </p:spPr>
        <p:style>
          <a:lnRef idx="1">
            <a:srgbClr val="7578EC"/>
          </a:lnRef>
          <a:fillRef idx="0">
            <a:srgbClr val="7578EC"/>
          </a:fillRef>
          <a:effectRef idx="0">
            <a:srgbClr val="7578EC"/>
          </a:effectRef>
          <a:fontRef idx="minor">
            <a:srgbClr val="000000"/>
          </a:fontRef>
        </p:style>
      </p:cxnSp>
      <p:grpSp>
        <p:nvGrpSpPr>
          <p:cNvPr id="3" name="组合 2"/>
          <p:cNvGrpSpPr/>
          <p:nvPr/>
        </p:nvGrpSpPr>
        <p:grpSpPr>
          <a:xfrm rot="0">
            <a:off x="664210" y="1763395"/>
            <a:ext cx="1120140" cy="1120140"/>
            <a:chOff x="10381" y="4918"/>
            <a:chExt cx="1764" cy="1764"/>
          </a:xfrm>
        </p:grpSpPr>
        <p:sp>
          <p:nvSpPr>
            <p:cNvPr id="33" name="椭圆 32"/>
            <p:cNvSpPr/>
            <p:nvPr>
              <p:custDataLst>
                <p:tags r:id="rId2"/>
              </p:custDataLst>
            </p:nvPr>
          </p:nvSpPr>
          <p:spPr>
            <a:xfrm>
              <a:off x="10413" y="4950"/>
              <a:ext cx="1701" cy="1701"/>
            </a:xfrm>
            <a:prstGeom prst="ellipse">
              <a:avLst/>
            </a:prstGeom>
            <a:solidFill>
              <a:srgbClr val="F7B802">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4" name="椭圆 33"/>
            <p:cNvSpPr/>
            <p:nvPr>
              <p:custDataLst>
                <p:tags r:id="rId3"/>
              </p:custDataLst>
            </p:nvPr>
          </p:nvSpPr>
          <p:spPr>
            <a:xfrm>
              <a:off x="10381" y="4918"/>
              <a:ext cx="1765" cy="1765"/>
            </a:xfrm>
            <a:prstGeom prst="ellipse">
              <a:avLst/>
            </a:prstGeom>
            <a:solidFill>
              <a:srgbClr val="F7B802">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5" name="椭圆 34"/>
            <p:cNvSpPr/>
            <p:nvPr>
              <p:custDataLst>
                <p:tags r:id="rId4"/>
              </p:custDataLst>
            </p:nvPr>
          </p:nvSpPr>
          <p:spPr>
            <a:xfrm>
              <a:off x="10512" y="5049"/>
              <a:ext cx="1503" cy="1503"/>
            </a:xfrm>
            <a:prstGeom prst="ellipse">
              <a:avLst/>
            </a:prstGeom>
            <a:solidFill>
              <a:srgbClr val="F7B802">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6" name="椭圆 35"/>
            <p:cNvSpPr/>
            <p:nvPr>
              <p:custDataLst>
                <p:tags r:id="rId5"/>
              </p:custDataLst>
            </p:nvPr>
          </p:nvSpPr>
          <p:spPr>
            <a:xfrm>
              <a:off x="10614" y="5151"/>
              <a:ext cx="1299" cy="1299"/>
            </a:xfrm>
            <a:prstGeom prst="ellipse">
              <a:avLst/>
            </a:prstGeom>
            <a:solidFill>
              <a:srgbClr val="F7B802">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7" name="椭圆 36"/>
            <p:cNvSpPr/>
            <p:nvPr>
              <p:custDataLst>
                <p:tags r:id="rId6"/>
              </p:custDataLst>
            </p:nvPr>
          </p:nvSpPr>
          <p:spPr>
            <a:xfrm>
              <a:off x="10738" y="5275"/>
              <a:ext cx="1050" cy="1050"/>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68" name="图片 67" descr="333438303937363b333438313039323bcfeec4bfbcc6bbae"/>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10932" y="5469"/>
              <a:ext cx="662" cy="662"/>
            </a:xfrm>
            <a:prstGeom prst="rect">
              <a:avLst/>
            </a:prstGeom>
          </p:spPr>
        </p:pic>
      </p:grpSp>
      <p:sp>
        <p:nvSpPr>
          <p:cNvPr id="73" name="文本框 72"/>
          <p:cNvSpPr txBox="1"/>
          <p:nvPr>
            <p:custDataLst>
              <p:tags r:id="rId10"/>
            </p:custDataLst>
          </p:nvPr>
        </p:nvSpPr>
        <p:spPr>
          <a:xfrm>
            <a:off x="1939290" y="1410335"/>
            <a:ext cx="4248150" cy="353060"/>
          </a:xfrm>
          <a:prstGeom prst="rect">
            <a:avLst/>
          </a:prstGeom>
          <a:noFill/>
        </p:spPr>
        <p:txBody>
          <a:bodyPr wrap="square" bIns="0" rtlCol="0">
            <a:noAutofit/>
          </a:bodyPr>
          <a:p>
            <a:pPr algn="l"/>
            <a:r>
              <a:rPr lang="zh-CN" altLang="en-US" sz="2000" b="1" spc="100">
                <a:solidFill>
                  <a:srgbClr val="F7B802"/>
                </a:solidFill>
                <a:uFillTx/>
                <a:latin typeface="Microsoft YaHei Bold" panose="020B0703020204020201" charset="-122"/>
                <a:ea typeface="Microsoft YaHei Bold" panose="020B0703020204020201" charset="-122"/>
                <a:sym typeface="+mn-ea"/>
              </a:rPr>
              <a:t>（一）园长</a:t>
            </a:r>
            <a:endParaRPr lang="zh-CN" altLang="en-US" sz="2000" b="1" spc="100">
              <a:solidFill>
                <a:srgbClr val="F7B802"/>
              </a:solidFill>
              <a:uFillTx/>
              <a:latin typeface="Microsoft YaHei Bold" panose="020B0703020204020201" charset="-122"/>
              <a:ea typeface="Microsoft YaHei Bold" panose="020B0703020204020201" charset="-122"/>
              <a:sym typeface="+mn-ea"/>
            </a:endParaRPr>
          </a:p>
        </p:txBody>
      </p:sp>
      <p:sp>
        <p:nvSpPr>
          <p:cNvPr id="74" name="文本框 73"/>
          <p:cNvSpPr txBox="1"/>
          <p:nvPr>
            <p:custDataLst>
              <p:tags r:id="rId11"/>
            </p:custDataLst>
          </p:nvPr>
        </p:nvSpPr>
        <p:spPr>
          <a:xfrm>
            <a:off x="1939290" y="1783715"/>
            <a:ext cx="3852000" cy="1800225"/>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园长是全园教育工作的统帅，领导全园的教育教学工作，对教育工作目标的制定以及教育目标最终是否实现负责。园长要带领全园教师不断实践与探索幼儿教育的基本规律，促进幼儿教师专业化成长。</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nvGrpSpPr>
          <p:cNvPr id="4" name="组合 3"/>
          <p:cNvGrpSpPr/>
          <p:nvPr/>
        </p:nvGrpSpPr>
        <p:grpSpPr>
          <a:xfrm rot="0">
            <a:off x="593725" y="4382135"/>
            <a:ext cx="1261110" cy="1261110"/>
            <a:chOff x="6674" y="4807"/>
            <a:chExt cx="1986" cy="1986"/>
          </a:xfrm>
        </p:grpSpPr>
        <p:sp>
          <p:nvSpPr>
            <p:cNvPr id="28" name="椭圆 27"/>
            <p:cNvSpPr/>
            <p:nvPr>
              <p:custDataLst>
                <p:tags r:id="rId12"/>
              </p:custDataLst>
            </p:nvPr>
          </p:nvSpPr>
          <p:spPr>
            <a:xfrm>
              <a:off x="6674" y="4807"/>
              <a:ext cx="1987" cy="1987"/>
            </a:xfrm>
            <a:prstGeom prst="ellipse">
              <a:avLst/>
            </a:prstGeom>
            <a:solidFill>
              <a:srgbClr val="7578EC">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9" name="椭圆 28"/>
            <p:cNvSpPr/>
            <p:nvPr>
              <p:custDataLst>
                <p:tags r:id="rId13"/>
              </p:custDataLst>
            </p:nvPr>
          </p:nvSpPr>
          <p:spPr>
            <a:xfrm>
              <a:off x="6785" y="4918"/>
              <a:ext cx="1765" cy="1765"/>
            </a:xfrm>
            <a:prstGeom prst="ellipse">
              <a:avLst/>
            </a:prstGeom>
            <a:solidFill>
              <a:srgbClr val="7578EC">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0" name="椭圆 29"/>
            <p:cNvSpPr/>
            <p:nvPr>
              <p:custDataLst>
                <p:tags r:id="rId14"/>
              </p:custDataLst>
            </p:nvPr>
          </p:nvSpPr>
          <p:spPr>
            <a:xfrm>
              <a:off x="6915" y="5048"/>
              <a:ext cx="1504" cy="1504"/>
            </a:xfrm>
            <a:prstGeom prst="ellipse">
              <a:avLst/>
            </a:prstGeom>
            <a:solidFill>
              <a:srgbClr val="7578EC">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1" name="椭圆 30"/>
            <p:cNvSpPr/>
            <p:nvPr>
              <p:custDataLst>
                <p:tags r:id="rId15"/>
              </p:custDataLst>
            </p:nvPr>
          </p:nvSpPr>
          <p:spPr>
            <a:xfrm>
              <a:off x="7018" y="5151"/>
              <a:ext cx="1299" cy="1299"/>
            </a:xfrm>
            <a:prstGeom prst="ellipse">
              <a:avLst/>
            </a:prstGeom>
            <a:solidFill>
              <a:srgbClr val="7578EC">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2" name="椭圆 31"/>
            <p:cNvSpPr/>
            <p:nvPr>
              <p:custDataLst>
                <p:tags r:id="rId16"/>
              </p:custDataLst>
            </p:nvPr>
          </p:nvSpPr>
          <p:spPr>
            <a:xfrm>
              <a:off x="7142" y="5275"/>
              <a:ext cx="1050" cy="1050"/>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67" name="图片 66" descr="333438303937363b333438313037383bcafdbeddb7d6cef6"/>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336" y="5469"/>
              <a:ext cx="662" cy="662"/>
            </a:xfrm>
            <a:prstGeom prst="rect">
              <a:avLst/>
            </a:prstGeom>
          </p:spPr>
        </p:pic>
      </p:grpSp>
      <p:sp>
        <p:nvSpPr>
          <p:cNvPr id="75" name="文本框 74"/>
          <p:cNvSpPr txBox="1"/>
          <p:nvPr>
            <p:custDataLst>
              <p:tags r:id="rId20"/>
            </p:custDataLst>
          </p:nvPr>
        </p:nvSpPr>
        <p:spPr>
          <a:xfrm>
            <a:off x="1939290" y="4029075"/>
            <a:ext cx="4248150" cy="353060"/>
          </a:xfrm>
          <a:prstGeom prst="rect">
            <a:avLst/>
          </a:prstGeom>
          <a:noFill/>
        </p:spPr>
        <p:txBody>
          <a:bodyPr wrap="square" bIns="0" rtlCol="0">
            <a:noAutofit/>
          </a:bodyPr>
          <a:p>
            <a:pPr algn="just"/>
            <a:r>
              <a:rPr lang="zh-CN" altLang="en-US" sz="2000" b="1" spc="100">
                <a:solidFill>
                  <a:srgbClr val="7578EC"/>
                </a:solidFill>
                <a:uFillTx/>
                <a:latin typeface="Microsoft YaHei Bold" panose="020B0703020204020201" charset="-122"/>
                <a:ea typeface="Microsoft YaHei Bold" panose="020B0703020204020201" charset="-122"/>
              </a:rPr>
              <a:t>（二）业务副园长（保教主任）</a:t>
            </a:r>
            <a:endParaRPr lang="zh-CN" altLang="en-US" sz="2000" b="1" spc="100">
              <a:solidFill>
                <a:srgbClr val="7578EC"/>
              </a:solidFill>
              <a:uFillTx/>
              <a:latin typeface="Microsoft YaHei Bold" panose="020B0703020204020201" charset="-122"/>
              <a:ea typeface="Microsoft YaHei Bold" panose="020B0703020204020201" charset="-122"/>
            </a:endParaRPr>
          </a:p>
        </p:txBody>
      </p:sp>
      <p:sp>
        <p:nvSpPr>
          <p:cNvPr id="76" name="文本框 75"/>
          <p:cNvSpPr txBox="1"/>
          <p:nvPr>
            <p:custDataLst>
              <p:tags r:id="rId21"/>
            </p:custDataLst>
          </p:nvPr>
        </p:nvSpPr>
        <p:spPr>
          <a:xfrm>
            <a:off x="1939290" y="4402455"/>
            <a:ext cx="3852000" cy="1946910"/>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业务副园长（保教主任）应该具有较强的组织协调能力，既要获得园长的信任与支持，又要善于调动教师的积极主动性，并在园长的领导下，把园长的教育决策分解成可操作性的决策和任务，布置给其领导下的相关工作人员。</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nvGrpSpPr>
          <p:cNvPr id="54" name="组合 53"/>
          <p:cNvGrpSpPr/>
          <p:nvPr/>
        </p:nvGrpSpPr>
        <p:grpSpPr>
          <a:xfrm>
            <a:off x="6117590" y="1763395"/>
            <a:ext cx="1120140" cy="1120140"/>
            <a:chOff x="9454" y="2777"/>
            <a:chExt cx="1764" cy="1764"/>
          </a:xfrm>
        </p:grpSpPr>
        <p:sp>
          <p:nvSpPr>
            <p:cNvPr id="27" name="椭圆 26"/>
            <p:cNvSpPr/>
            <p:nvPr>
              <p:custDataLst>
                <p:tags r:id="rId22"/>
              </p:custDataLst>
            </p:nvPr>
          </p:nvSpPr>
          <p:spPr>
            <a:xfrm>
              <a:off x="9486" y="2809"/>
              <a:ext cx="1701" cy="1701"/>
            </a:xfrm>
            <a:prstGeom prst="ellipse">
              <a:avLst/>
            </a:prstGeom>
            <a:solidFill>
              <a:srgbClr val="00B050">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8" name="椭圆 37"/>
            <p:cNvSpPr/>
            <p:nvPr>
              <p:custDataLst>
                <p:tags r:id="rId23"/>
              </p:custDataLst>
            </p:nvPr>
          </p:nvSpPr>
          <p:spPr>
            <a:xfrm>
              <a:off x="9454" y="2777"/>
              <a:ext cx="1765" cy="1765"/>
            </a:xfrm>
            <a:prstGeom prst="ellipse">
              <a:avLst/>
            </a:prstGeom>
            <a:solidFill>
              <a:srgbClr val="00B050">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9" name="椭圆 38"/>
            <p:cNvSpPr/>
            <p:nvPr>
              <p:custDataLst>
                <p:tags r:id="rId24"/>
              </p:custDataLst>
            </p:nvPr>
          </p:nvSpPr>
          <p:spPr>
            <a:xfrm>
              <a:off x="9585" y="2908"/>
              <a:ext cx="1503" cy="1503"/>
            </a:xfrm>
            <a:prstGeom prst="ellipse">
              <a:avLst/>
            </a:prstGeom>
            <a:solidFill>
              <a:srgbClr val="00B050">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0" name="椭圆 39"/>
            <p:cNvSpPr/>
            <p:nvPr>
              <p:custDataLst>
                <p:tags r:id="rId25"/>
              </p:custDataLst>
            </p:nvPr>
          </p:nvSpPr>
          <p:spPr>
            <a:xfrm>
              <a:off x="9687" y="3010"/>
              <a:ext cx="1299" cy="1299"/>
            </a:xfrm>
            <a:prstGeom prst="ellipse">
              <a:avLst/>
            </a:prstGeom>
            <a:solidFill>
              <a:srgbClr val="00B050">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1" name="椭圆 40"/>
            <p:cNvSpPr/>
            <p:nvPr>
              <p:custDataLst>
                <p:tags r:id="rId26"/>
              </p:custDataLst>
            </p:nvPr>
          </p:nvSpPr>
          <p:spPr>
            <a:xfrm>
              <a:off x="9811" y="3134"/>
              <a:ext cx="1050" cy="1050"/>
            </a:xfrm>
            <a:prstGeom prst="ellipse">
              <a:avLst/>
            </a:prstGeom>
            <a:solidFill>
              <a:srgbClr val="00B050"/>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42" name="图片 41" descr="333438303937363b333438313039323bcfeec4bfbcc6bbae"/>
            <p:cNvPicPr>
              <a:picLocks noChangeAspect="1"/>
            </p:cNvPicPr>
            <p:nvPr>
              <p:custDataLst>
                <p:tags r:id="rId27"/>
              </p:custDataLst>
            </p:nvPr>
          </p:nvPicPr>
          <p:blipFill>
            <a:blip r:embed="rId8">
              <a:extLst>
                <a:ext uri="{96DAC541-7B7A-43D3-8B79-37D633B846F1}">
                  <asvg:svgBlip xmlns:asvg="http://schemas.microsoft.com/office/drawing/2016/SVG/main" r:embed="rId9"/>
                </a:ext>
              </a:extLst>
            </a:blip>
            <a:stretch>
              <a:fillRect/>
            </a:stretch>
          </p:blipFill>
          <p:spPr>
            <a:xfrm>
              <a:off x="10005" y="3328"/>
              <a:ext cx="662" cy="662"/>
            </a:xfrm>
            <a:prstGeom prst="rect">
              <a:avLst/>
            </a:prstGeom>
          </p:spPr>
        </p:pic>
      </p:grpSp>
      <p:sp>
        <p:nvSpPr>
          <p:cNvPr id="43" name="文本框 42"/>
          <p:cNvSpPr txBox="1"/>
          <p:nvPr>
            <p:custDataLst>
              <p:tags r:id="rId28"/>
            </p:custDataLst>
          </p:nvPr>
        </p:nvSpPr>
        <p:spPr>
          <a:xfrm>
            <a:off x="7392670" y="1410335"/>
            <a:ext cx="4248150" cy="353060"/>
          </a:xfrm>
          <a:prstGeom prst="rect">
            <a:avLst/>
          </a:prstGeom>
          <a:noFill/>
        </p:spPr>
        <p:txBody>
          <a:bodyPr wrap="square" bIns="0" rtlCol="0">
            <a:noAutofit/>
          </a:bodyPr>
          <a:p>
            <a:pPr algn="l"/>
            <a:r>
              <a:rPr lang="zh-CN" altLang="en-US" sz="2000" b="1" spc="100">
                <a:solidFill>
                  <a:schemeClr val="accent3">
                    <a:lumMod val="75000"/>
                  </a:schemeClr>
                </a:solidFill>
                <a:uFillTx/>
                <a:latin typeface="Microsoft YaHei Bold" panose="020B0703020204020201" charset="-122"/>
                <a:ea typeface="Microsoft YaHei Bold" panose="020B0703020204020201" charset="-122"/>
              </a:rPr>
              <a:t>（三）教研组长、班长</a:t>
            </a:r>
            <a:endParaRPr lang="zh-CN" altLang="en-US" sz="2000" b="1" spc="100">
              <a:solidFill>
                <a:schemeClr val="accent3">
                  <a:lumMod val="75000"/>
                </a:schemeClr>
              </a:solidFill>
              <a:uFillTx/>
              <a:latin typeface="Microsoft YaHei Bold" panose="020B0703020204020201" charset="-122"/>
              <a:ea typeface="Microsoft YaHei Bold" panose="020B0703020204020201" charset="-122"/>
            </a:endParaRPr>
          </a:p>
        </p:txBody>
      </p:sp>
      <p:sp>
        <p:nvSpPr>
          <p:cNvPr id="44" name="文本框 43"/>
          <p:cNvSpPr txBox="1"/>
          <p:nvPr>
            <p:custDataLst>
              <p:tags r:id="rId29"/>
            </p:custDataLst>
          </p:nvPr>
        </p:nvSpPr>
        <p:spPr>
          <a:xfrm>
            <a:off x="7392670" y="1783715"/>
            <a:ext cx="4068000" cy="1800225"/>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教研组长、班长应该具有较强的工作责任心和较强的业务能力。他们负责拟定教研组、班级计划，负责开展各种教研活动、组织集体备课，检查和了解教师的教育教学工作情况，定期组织教师进行业务学习。</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nvGrpSpPr>
          <p:cNvPr id="55" name="组合 54"/>
          <p:cNvGrpSpPr/>
          <p:nvPr/>
        </p:nvGrpSpPr>
        <p:grpSpPr>
          <a:xfrm>
            <a:off x="6047105" y="4382135"/>
            <a:ext cx="1261110" cy="1261110"/>
            <a:chOff x="9343" y="7207"/>
            <a:chExt cx="1986" cy="1986"/>
          </a:xfrm>
        </p:grpSpPr>
        <p:sp>
          <p:nvSpPr>
            <p:cNvPr id="46" name="椭圆 45"/>
            <p:cNvSpPr/>
            <p:nvPr>
              <p:custDataLst>
                <p:tags r:id="rId30"/>
              </p:custDataLst>
            </p:nvPr>
          </p:nvSpPr>
          <p:spPr>
            <a:xfrm>
              <a:off x="9343" y="7207"/>
              <a:ext cx="1987" cy="1987"/>
            </a:xfrm>
            <a:prstGeom prst="ellipse">
              <a:avLst/>
            </a:prstGeom>
            <a:solidFill>
              <a:schemeClr val="accent6">
                <a:alpha val="6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7" name="椭圆 46"/>
            <p:cNvSpPr/>
            <p:nvPr>
              <p:custDataLst>
                <p:tags r:id="rId31"/>
              </p:custDataLst>
            </p:nvPr>
          </p:nvSpPr>
          <p:spPr>
            <a:xfrm>
              <a:off x="9454" y="7318"/>
              <a:ext cx="1765" cy="1765"/>
            </a:xfrm>
            <a:prstGeom prst="ellipse">
              <a:avLst/>
            </a:prstGeom>
            <a:solidFill>
              <a:schemeClr val="accent6">
                <a:alpha val="9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8" name="椭圆 47"/>
            <p:cNvSpPr/>
            <p:nvPr>
              <p:custDataLst>
                <p:tags r:id="rId32"/>
              </p:custDataLst>
            </p:nvPr>
          </p:nvSpPr>
          <p:spPr>
            <a:xfrm>
              <a:off x="9584" y="7448"/>
              <a:ext cx="1504" cy="1504"/>
            </a:xfrm>
            <a:prstGeom prst="ellipse">
              <a:avLst/>
            </a:prstGeom>
            <a:solidFill>
              <a:schemeClr val="accent6">
                <a:alpha val="14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9" name="椭圆 48"/>
            <p:cNvSpPr/>
            <p:nvPr>
              <p:custDataLst>
                <p:tags r:id="rId33"/>
              </p:custDataLst>
            </p:nvPr>
          </p:nvSpPr>
          <p:spPr>
            <a:xfrm>
              <a:off x="9687" y="7551"/>
              <a:ext cx="1299" cy="1299"/>
            </a:xfrm>
            <a:prstGeom prst="ellipse">
              <a:avLst/>
            </a:prstGeom>
            <a:solidFill>
              <a:schemeClr val="accent6">
                <a:alpha val="27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0" name="椭圆 49"/>
            <p:cNvSpPr/>
            <p:nvPr>
              <p:custDataLst>
                <p:tags r:id="rId34"/>
              </p:custDataLst>
            </p:nvPr>
          </p:nvSpPr>
          <p:spPr>
            <a:xfrm>
              <a:off x="9811" y="7675"/>
              <a:ext cx="1050" cy="1050"/>
            </a:xfrm>
            <a:prstGeom prst="ellipse">
              <a:avLst/>
            </a:prstGeom>
            <a:solidFill>
              <a:schemeClr val="accent6"/>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51" name="图片 50" descr="333438303937363b333438313037383bcafdbeddb7d6cef6"/>
            <p:cNvPicPr>
              <a:picLocks noChangeAspect="1"/>
            </p:cNvPicPr>
            <p:nvPr>
              <p:custDataLst>
                <p:tags r:id="rId35"/>
              </p:custDataLst>
            </p:nvPr>
          </p:nvPicPr>
          <p:blipFill>
            <a:blip r:embed="rId18">
              <a:extLst>
                <a:ext uri="{96DAC541-7B7A-43D3-8B79-37D633B846F1}">
                  <asvg:svgBlip xmlns:asvg="http://schemas.microsoft.com/office/drawing/2016/SVG/main" r:embed="rId19"/>
                </a:ext>
              </a:extLst>
            </a:blip>
            <a:stretch>
              <a:fillRect/>
            </a:stretch>
          </p:blipFill>
          <p:spPr>
            <a:xfrm>
              <a:off x="10005" y="7869"/>
              <a:ext cx="662" cy="662"/>
            </a:xfrm>
            <a:prstGeom prst="rect">
              <a:avLst/>
            </a:prstGeom>
          </p:spPr>
        </p:pic>
      </p:grpSp>
      <p:sp>
        <p:nvSpPr>
          <p:cNvPr id="52" name="文本框 51"/>
          <p:cNvSpPr txBox="1"/>
          <p:nvPr>
            <p:custDataLst>
              <p:tags r:id="rId36"/>
            </p:custDataLst>
          </p:nvPr>
        </p:nvSpPr>
        <p:spPr>
          <a:xfrm>
            <a:off x="7392670" y="4029075"/>
            <a:ext cx="4248150" cy="353060"/>
          </a:xfrm>
          <a:prstGeom prst="rect">
            <a:avLst/>
          </a:prstGeom>
          <a:noFill/>
        </p:spPr>
        <p:txBody>
          <a:bodyPr wrap="square" bIns="0" rtlCol="0">
            <a:noAutofit/>
          </a:bodyPr>
          <a:p>
            <a:pPr algn="just"/>
            <a:r>
              <a:rPr lang="zh-CN" altLang="en-US" sz="2000" b="1" spc="100">
                <a:solidFill>
                  <a:schemeClr val="accent6"/>
                </a:solidFill>
                <a:uFillTx/>
                <a:latin typeface="Microsoft YaHei Bold" panose="020B0703020204020201" charset="-122"/>
                <a:ea typeface="Microsoft YaHei Bold" panose="020B0703020204020201" charset="-122"/>
              </a:rPr>
              <a:t>（四）教师</a:t>
            </a:r>
            <a:endParaRPr lang="zh-CN" altLang="en-US" sz="2000" b="1" spc="100">
              <a:solidFill>
                <a:schemeClr val="accent6"/>
              </a:solidFill>
              <a:uFillTx/>
              <a:latin typeface="Microsoft YaHei Bold" panose="020B0703020204020201" charset="-122"/>
              <a:ea typeface="Microsoft YaHei Bold" panose="020B0703020204020201" charset="-122"/>
            </a:endParaRPr>
          </a:p>
        </p:txBody>
      </p:sp>
      <p:sp>
        <p:nvSpPr>
          <p:cNvPr id="53" name="文本框 52"/>
          <p:cNvSpPr txBox="1"/>
          <p:nvPr>
            <p:custDataLst>
              <p:tags r:id="rId37"/>
            </p:custDataLst>
          </p:nvPr>
        </p:nvSpPr>
        <p:spPr>
          <a:xfrm>
            <a:off x="7392670" y="4402455"/>
            <a:ext cx="4068000" cy="1946275"/>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教师是教育工作目标、计划的具体实施者，是教育工作组织的核心力量。没有一线教师的具体教育实践，一切目标规划都是空想。教师要在教研组长、班长的领导下，有目的、有计划地组织好各种幼儿教育活动，刻苦钻研业务，不断提高自己的教育教学水平。</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Tree>
    <p:custDataLst>
      <p:tags r:id="rId38"/>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282825" y="2869248"/>
            <a:ext cx="378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项目五</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学前教育卫生保健工作管理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6908800" y="2869248"/>
            <a:ext cx="378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项目六</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学前教育总务后勤工作管理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282825"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项目七</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学前教育的环境资源管理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6908800"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rPr>
              <a:t>项目八</a:t>
            </a:r>
            <a:r>
              <a:rPr lang="en-US" sz="2400">
                <a:solidFill>
                  <a:schemeClr val="tx1">
                    <a:lumMod val="65000"/>
                    <a:lumOff val="35000"/>
                  </a:schemeClr>
                </a:solidFill>
                <a:latin typeface="思源黑体旧字形 Normal" panose="020B0400000000000000" charset="-128"/>
                <a:ea typeface="思源黑体旧字形 Normal" panose="020B0400000000000000" charset="-128"/>
              </a:rPr>
              <a:t> </a:t>
            </a:r>
            <a:r>
              <a:rPr sz="2400">
                <a:solidFill>
                  <a:schemeClr val="tx1">
                    <a:lumMod val="65000"/>
                    <a:lumOff val="35000"/>
                  </a:schemeClr>
                </a:solidFill>
                <a:latin typeface="思源黑体旧字形 Normal" panose="020B0400000000000000" charset="-128"/>
                <a:ea typeface="思源黑体旧字形 Normal" panose="020B0400000000000000" charset="-128"/>
              </a:rPr>
              <a:t>学前教育的人力资源管理</a:t>
            </a:r>
            <a:endParaRPr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5</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6</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7</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8</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83080" y="1344295"/>
            <a:ext cx="8362315" cy="645160"/>
          </a:xfrm>
          <a:prstGeom prst="rect">
            <a:avLst/>
          </a:prstGeom>
          <a:noFill/>
        </p:spPr>
        <p:txBody>
          <a:bodyPr wrap="square" rtlCol="0" anchor="t">
            <a:spAutoFit/>
          </a:bodyPr>
          <a:p>
            <a:r>
              <a:rPr lang="zh-CN" altLang="en-US" sz="3600">
                <a:solidFill>
                  <a:schemeClr val="tx1"/>
                </a:solidFill>
                <a:latin typeface="方正艺黑简体" panose="03000509000000000000" charset="-122"/>
                <a:ea typeface="方正艺黑简体" panose="03000509000000000000" charset="-122"/>
              </a:rPr>
              <a:t>二、做好保教工作的常规管理</a:t>
            </a:r>
            <a:endParaRPr lang="zh-CN" altLang="en-US" sz="3600">
              <a:solidFill>
                <a:schemeClr val="tx1"/>
              </a:solidFill>
              <a:latin typeface="方正艺黑简体" panose="03000509000000000000" charset="-122"/>
              <a:ea typeface="方正艺黑简体" panose="03000509000000000000" charset="-122"/>
            </a:endParaRPr>
          </a:p>
        </p:txBody>
      </p:sp>
      <p:sp>
        <p:nvSpPr>
          <p:cNvPr id="3" name="文本框 2"/>
          <p:cNvSpPr txBox="1"/>
          <p:nvPr/>
        </p:nvSpPr>
        <p:spPr>
          <a:xfrm>
            <a:off x="2675890" y="3156496"/>
            <a:ext cx="6840000" cy="1938020"/>
          </a:xfrm>
          <a:prstGeom prst="rect">
            <a:avLst/>
          </a:prstGeom>
          <a:noFill/>
        </p:spPr>
        <p:txBody>
          <a:bodyPr wrap="square" rtlCol="0" anchor="ctr" anchorCtr="0">
            <a:spAutoFit/>
          </a:bodyPr>
          <a:p>
            <a:pPr marL="0" indent="0">
              <a:lnSpc>
                <a:spcPct val="150000"/>
              </a:lnSpc>
              <a:buNone/>
            </a:pPr>
            <a:r>
              <a:rPr lang="zh-CN" altLang="en-US" sz="2000" b="1" kern="0" noProof="0" dirty="0" smtClean="0">
                <a:ln>
                  <a:noFill/>
                </a:ln>
                <a:effectLst/>
                <a:uLnTx/>
                <a:uFillTx/>
                <a:latin typeface="+mj-lt"/>
                <a:ea typeface="宋体" panose="02010600030101010101" pitchFamily="2" charset="-122"/>
                <a:cs typeface="+mj-cs"/>
                <a:sym typeface="+mn-ea"/>
              </a:rPr>
              <a:t>保教工作的管理是幼儿园管理的一部分，要达到优化有效，必须要发挥管理职能，通过组织、计划、实施、调整等管理程序，科学配置幼儿园人、财、物、时间、空间、信息等资源，达到教育和管理的目标。</a:t>
            </a:r>
            <a:endParaRPr lang="zh-CN" altLang="en-US" sz="2000" b="1" kern="0" noProof="0" dirty="0" smtClean="0">
              <a:ln>
                <a:noFill/>
              </a:ln>
              <a:effectLst/>
              <a:uLnTx/>
              <a:uFillTx/>
              <a:latin typeface="+mj-lt"/>
              <a:ea typeface="宋体" panose="02010600030101010101" pitchFamily="2" charset="-122"/>
              <a:cs typeface="+mj-cs"/>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idx="4294967295"/>
          </p:nvPr>
        </p:nvSpPr>
        <p:spPr>
          <a:xfrm>
            <a:off x="575945" y="666115"/>
            <a:ext cx="10507345" cy="705485"/>
          </a:xfrm>
        </p:spPr>
        <p:txBody>
          <a:bodyPr anchor="b" anchorCtr="0"/>
          <a:p>
            <a:r>
              <a:rPr lang="zh-CN" altLang="en-US">
                <a:solidFill>
                  <a:schemeClr val="tx1"/>
                </a:solidFill>
              </a:rPr>
              <a:t>（一）保教计划的制订</a:t>
            </a:r>
            <a:endParaRPr lang="zh-CN" altLang="en-US">
              <a:solidFill>
                <a:schemeClr val="tx1"/>
              </a:solidFill>
            </a:endParaRPr>
          </a:p>
        </p:txBody>
      </p:sp>
      <p:sp>
        <p:nvSpPr>
          <p:cNvPr id="5" name="任意多边形 4"/>
          <p:cNvSpPr/>
          <p:nvPr>
            <p:custDataLst>
              <p:tags r:id="rId1"/>
            </p:custDataLst>
          </p:nvPr>
        </p:nvSpPr>
        <p:spPr>
          <a:xfrm>
            <a:off x="241935" y="2989580"/>
            <a:ext cx="11703685" cy="1570355"/>
          </a:xfrm>
          <a:custGeom>
            <a:avLst/>
            <a:gdLst>
              <a:gd name="connsiteX0" fmla="*/ 0 w 19216"/>
              <a:gd name="connsiteY0" fmla="*/ 371 h 2473"/>
              <a:gd name="connsiteX1" fmla="*/ 3760 w 19216"/>
              <a:gd name="connsiteY1" fmla="*/ 220 h 2473"/>
              <a:gd name="connsiteX2" fmla="*/ 7756 w 19216"/>
              <a:gd name="connsiteY2" fmla="*/ 2455 h 2473"/>
              <a:gd name="connsiteX3" fmla="*/ 13595 w 19216"/>
              <a:gd name="connsiteY3" fmla="*/ 1157 h 2473"/>
              <a:gd name="connsiteX4" fmla="*/ 17109 w 19216"/>
              <a:gd name="connsiteY4" fmla="*/ 1750 h 2473"/>
              <a:gd name="connsiteX5" fmla="*/ 19216 w 19216"/>
              <a:gd name="connsiteY5" fmla="*/ 580 h 2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16" h="2473">
                <a:moveTo>
                  <a:pt x="0" y="371"/>
                </a:moveTo>
                <a:cubicBezTo>
                  <a:pt x="670" y="284"/>
                  <a:pt x="2187" y="-315"/>
                  <a:pt x="3760" y="220"/>
                </a:cubicBezTo>
                <a:cubicBezTo>
                  <a:pt x="5333" y="755"/>
                  <a:pt x="5789" y="2267"/>
                  <a:pt x="7756" y="2455"/>
                </a:cubicBezTo>
                <a:cubicBezTo>
                  <a:pt x="9723" y="2642"/>
                  <a:pt x="11838" y="1348"/>
                  <a:pt x="13595" y="1157"/>
                </a:cubicBezTo>
                <a:cubicBezTo>
                  <a:pt x="15353" y="967"/>
                  <a:pt x="16059" y="1976"/>
                  <a:pt x="17109" y="1750"/>
                </a:cubicBezTo>
                <a:cubicBezTo>
                  <a:pt x="18159" y="1524"/>
                  <a:pt x="17784" y="985"/>
                  <a:pt x="19216" y="580"/>
                </a:cubicBezTo>
              </a:path>
            </a:pathLst>
          </a:custGeom>
          <a:noFill/>
          <a:ln w="31750">
            <a:solidFill>
              <a:srgbClr val="7578EC"/>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2" name="圆角矩形 1"/>
          <p:cNvSpPr/>
          <p:nvPr>
            <p:custDataLst>
              <p:tags r:id="rId2"/>
            </p:custDataLst>
          </p:nvPr>
        </p:nvSpPr>
        <p:spPr>
          <a:xfrm>
            <a:off x="1283335" y="3854450"/>
            <a:ext cx="2160000" cy="1800000"/>
          </a:xfrm>
          <a:prstGeom prst="roundRect">
            <a:avLst>
              <a:gd name="adj" fmla="val 13299"/>
            </a:avLst>
          </a:prstGeom>
          <a:noFill/>
          <a:ln>
            <a:gradFill>
              <a:gsLst>
                <a:gs pos="100000">
                  <a:srgbClr val="FFFFFF"/>
                </a:gs>
                <a:gs pos="0">
                  <a:srgbClr val="7578EC"/>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1" name="椭圆 40"/>
          <p:cNvSpPr/>
          <p:nvPr>
            <p:custDataLst>
              <p:tags r:id="rId3"/>
            </p:custDataLst>
          </p:nvPr>
        </p:nvSpPr>
        <p:spPr>
          <a:xfrm>
            <a:off x="3100070" y="3448685"/>
            <a:ext cx="142875" cy="142875"/>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5" name="椭圆 44"/>
          <p:cNvSpPr/>
          <p:nvPr>
            <p:custDataLst>
              <p:tags r:id="rId4"/>
            </p:custDataLst>
          </p:nvPr>
        </p:nvSpPr>
        <p:spPr>
          <a:xfrm>
            <a:off x="4949190" y="4480560"/>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6" name="椭圆 45"/>
          <p:cNvSpPr/>
          <p:nvPr>
            <p:custDataLst>
              <p:tags r:id="rId5"/>
            </p:custDataLst>
          </p:nvPr>
        </p:nvSpPr>
        <p:spPr>
          <a:xfrm>
            <a:off x="6903085" y="4091940"/>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7" name="椭圆 46"/>
          <p:cNvSpPr/>
          <p:nvPr>
            <p:custDataLst>
              <p:tags r:id="rId6"/>
            </p:custDataLst>
          </p:nvPr>
        </p:nvSpPr>
        <p:spPr>
          <a:xfrm>
            <a:off x="8706485" y="3639185"/>
            <a:ext cx="142875" cy="142875"/>
          </a:xfrm>
          <a:prstGeom prst="ellipse">
            <a:avLst/>
          </a:prstGeom>
          <a:solidFill>
            <a:srgbClr val="552EEF">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3" name="圆角矩形 52"/>
          <p:cNvSpPr/>
          <p:nvPr>
            <p:custDataLst>
              <p:tags r:id="rId7"/>
            </p:custDataLst>
          </p:nvPr>
        </p:nvSpPr>
        <p:spPr>
          <a:xfrm>
            <a:off x="1219835" y="3782060"/>
            <a:ext cx="2160000" cy="1800000"/>
          </a:xfrm>
          <a:prstGeom prst="roundRect">
            <a:avLst>
              <a:gd name="adj" fmla="val 12629"/>
            </a:avLst>
          </a:prstGeom>
          <a:gradFill>
            <a:gsLst>
              <a:gs pos="0">
                <a:srgbClr val="F7B802"/>
              </a:gs>
              <a:gs pos="100000">
                <a:srgbClr val="7578EC"/>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2" name="圆角矩形 81"/>
          <p:cNvSpPr/>
          <p:nvPr>
            <p:custDataLst>
              <p:tags r:id="rId8"/>
            </p:custDataLst>
          </p:nvPr>
        </p:nvSpPr>
        <p:spPr>
          <a:xfrm>
            <a:off x="4012565" y="2364105"/>
            <a:ext cx="2160000" cy="1800000"/>
          </a:xfrm>
          <a:prstGeom prst="roundRect">
            <a:avLst/>
          </a:prstGeom>
          <a:noFill/>
          <a:ln>
            <a:gradFill>
              <a:gsLst>
                <a:gs pos="100000">
                  <a:srgbClr val="FFFFFF"/>
                </a:gs>
                <a:gs pos="0">
                  <a:srgbClr val="F7B802"/>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3" name="圆角矩形 82"/>
          <p:cNvSpPr/>
          <p:nvPr>
            <p:custDataLst>
              <p:tags r:id="rId9"/>
            </p:custDataLst>
          </p:nvPr>
        </p:nvSpPr>
        <p:spPr>
          <a:xfrm>
            <a:off x="3940175" y="2291715"/>
            <a:ext cx="2160000" cy="1800000"/>
          </a:xfrm>
          <a:prstGeom prst="roundRect">
            <a:avLst/>
          </a:prstGeom>
          <a:gradFill>
            <a:gsLst>
              <a:gs pos="0">
                <a:srgbClr val="F18703"/>
              </a:gs>
              <a:gs pos="100000">
                <a:srgbClr val="F7B802"/>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4" name="圆角矩形 83"/>
          <p:cNvSpPr/>
          <p:nvPr>
            <p:custDataLst>
              <p:tags r:id="rId10"/>
            </p:custDataLst>
          </p:nvPr>
        </p:nvSpPr>
        <p:spPr>
          <a:xfrm>
            <a:off x="6670040" y="4405630"/>
            <a:ext cx="2160000" cy="1800000"/>
          </a:xfrm>
          <a:prstGeom prst="roundRect">
            <a:avLst/>
          </a:prstGeom>
          <a:noFill/>
          <a:ln>
            <a:gradFill>
              <a:gsLst>
                <a:gs pos="100000">
                  <a:srgbClr val="FFFFFF"/>
                </a:gs>
                <a:gs pos="0">
                  <a:srgbClr val="F18703"/>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5" name="圆角矩形 84"/>
          <p:cNvSpPr/>
          <p:nvPr>
            <p:custDataLst>
              <p:tags r:id="rId11"/>
            </p:custDataLst>
          </p:nvPr>
        </p:nvSpPr>
        <p:spPr>
          <a:xfrm>
            <a:off x="6609080" y="4333240"/>
            <a:ext cx="2160000" cy="1800000"/>
          </a:xfrm>
          <a:prstGeom prst="roundRect">
            <a:avLst/>
          </a:prstGeom>
          <a:gradFill>
            <a:gsLst>
              <a:gs pos="0">
                <a:srgbClr val="F18703"/>
              </a:gs>
              <a:gs pos="100000">
                <a:srgbClr val="F35B06"/>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6" name="圆角矩形 85"/>
          <p:cNvSpPr/>
          <p:nvPr>
            <p:custDataLst>
              <p:tags r:id="rId12"/>
            </p:custDataLst>
          </p:nvPr>
        </p:nvSpPr>
        <p:spPr>
          <a:xfrm>
            <a:off x="8292465" y="1804035"/>
            <a:ext cx="2160000" cy="1800000"/>
          </a:xfrm>
          <a:prstGeom prst="roundRect">
            <a:avLst/>
          </a:prstGeom>
          <a:noFill/>
          <a:ln>
            <a:gradFill>
              <a:gsLst>
                <a:gs pos="100000">
                  <a:srgbClr val="FFFFFF"/>
                </a:gs>
                <a:gs pos="0">
                  <a:srgbClr val="552EEF">
                    <a:lumMod val="60000"/>
                    <a:lumOff val="4000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7" name="圆角矩形 86"/>
          <p:cNvSpPr/>
          <p:nvPr>
            <p:custDataLst>
              <p:tags r:id="rId13"/>
            </p:custDataLst>
          </p:nvPr>
        </p:nvSpPr>
        <p:spPr>
          <a:xfrm>
            <a:off x="8220075" y="1731645"/>
            <a:ext cx="2160000" cy="1800000"/>
          </a:xfrm>
          <a:prstGeom prst="roundRect">
            <a:avLst/>
          </a:prstGeom>
          <a:gradFill>
            <a:gsLst>
              <a:gs pos="0">
                <a:srgbClr val="552EEF">
                  <a:lumMod val="60000"/>
                  <a:lumOff val="40000"/>
                </a:srgbClr>
              </a:gs>
              <a:gs pos="100000">
                <a:srgbClr val="552EEF"/>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2" name="文本框 91"/>
          <p:cNvSpPr txBox="1"/>
          <p:nvPr>
            <p:custDataLst>
              <p:tags r:id="rId14"/>
            </p:custDataLst>
          </p:nvPr>
        </p:nvSpPr>
        <p:spPr>
          <a:xfrm>
            <a:off x="1315085" y="4335145"/>
            <a:ext cx="1969770" cy="694690"/>
          </a:xfrm>
          <a:prstGeom prst="rect">
            <a:avLst/>
          </a:prstGeom>
          <a:noFill/>
        </p:spPr>
        <p:txBody>
          <a:bodyPr wrap="square" bIns="0" rtlCol="0" anchor="t" anchorCtr="0">
            <a:noAutofit/>
          </a:bodyPr>
          <a:p>
            <a:pPr algn="ctr"/>
            <a:r>
              <a:rPr lang="zh-CN" altLang="en-US" sz="2000" b="1">
                <a:solidFill>
                  <a:srgbClr val="FFFFFF"/>
                </a:solidFill>
                <a:uFillTx/>
                <a:latin typeface="Microsoft YaHei Bold" panose="020B0703020204020201" charset="-122"/>
                <a:ea typeface="Microsoft YaHei Bold" panose="020B0703020204020201" charset="-122"/>
              </a:rPr>
              <a:t>制订计划的依据</a:t>
            </a:r>
            <a:endParaRPr lang="zh-CN" altLang="en-US" sz="2000" b="1">
              <a:solidFill>
                <a:srgbClr val="FFFFFF"/>
              </a:solidFill>
              <a:uFillTx/>
              <a:latin typeface="Microsoft YaHei Bold" panose="020B0703020204020201" charset="-122"/>
              <a:ea typeface="Microsoft YaHei Bold" panose="020B0703020204020201" charset="-122"/>
            </a:endParaRPr>
          </a:p>
        </p:txBody>
      </p:sp>
      <p:sp>
        <p:nvSpPr>
          <p:cNvPr id="94" name="文本框 93"/>
          <p:cNvSpPr txBox="1"/>
          <p:nvPr>
            <p:custDataLst>
              <p:tags r:id="rId15"/>
            </p:custDataLst>
          </p:nvPr>
        </p:nvSpPr>
        <p:spPr>
          <a:xfrm>
            <a:off x="4035425" y="2917190"/>
            <a:ext cx="1969770" cy="694690"/>
          </a:xfrm>
          <a:prstGeom prst="rect">
            <a:avLst/>
          </a:prstGeom>
          <a:noFill/>
        </p:spPr>
        <p:txBody>
          <a:bodyPr wrap="square" bIns="0" rtlCol="0" anchor="t" anchorCtr="0">
            <a:noAutofit/>
          </a:bodyPr>
          <a:p>
            <a:pPr algn="ctr"/>
            <a:r>
              <a:rPr lang="zh-CN" altLang="en-US" sz="2000" b="1">
                <a:solidFill>
                  <a:srgbClr val="FFFFFF"/>
                </a:solidFill>
                <a:uFillTx/>
                <a:latin typeface="Microsoft YaHei Bold" panose="020B0703020204020201" charset="-122"/>
                <a:ea typeface="Microsoft YaHei Bold" panose="020B0703020204020201" charset="-122"/>
              </a:rPr>
              <a:t>保教计划的内容与层次体系</a:t>
            </a:r>
            <a:endParaRPr lang="zh-CN" altLang="en-US" sz="2000" b="1">
              <a:solidFill>
                <a:srgbClr val="FFFFFF"/>
              </a:solidFill>
              <a:uFillTx/>
              <a:latin typeface="Microsoft YaHei Bold" panose="020B0703020204020201" charset="-122"/>
              <a:ea typeface="Microsoft YaHei Bold" panose="020B0703020204020201" charset="-122"/>
            </a:endParaRPr>
          </a:p>
        </p:txBody>
      </p:sp>
      <p:sp>
        <p:nvSpPr>
          <p:cNvPr id="96" name="文本框 95"/>
          <p:cNvSpPr txBox="1"/>
          <p:nvPr>
            <p:custDataLst>
              <p:tags r:id="rId16"/>
            </p:custDataLst>
          </p:nvPr>
        </p:nvSpPr>
        <p:spPr>
          <a:xfrm>
            <a:off x="6704330" y="4885690"/>
            <a:ext cx="1969770" cy="694690"/>
          </a:xfrm>
          <a:prstGeom prst="rect">
            <a:avLst/>
          </a:prstGeom>
          <a:noFill/>
        </p:spPr>
        <p:txBody>
          <a:bodyPr wrap="square" bIns="0" rtlCol="0" anchor="t" anchorCtr="0">
            <a:noAutofit/>
          </a:bodyPr>
          <a:p>
            <a:pPr algn="ctr"/>
            <a:r>
              <a:rPr lang="zh-CN" altLang="en-US" sz="2000" b="1">
                <a:solidFill>
                  <a:srgbClr val="FFFFFF"/>
                </a:solidFill>
                <a:uFillTx/>
                <a:latin typeface="Microsoft YaHei Bold" panose="020B0703020204020201" charset="-122"/>
                <a:ea typeface="Microsoft YaHei Bold" panose="020B0703020204020201" charset="-122"/>
              </a:rPr>
              <a:t>保教计划制定的步骤</a:t>
            </a:r>
            <a:endParaRPr lang="zh-CN" altLang="en-US" sz="2000" b="1">
              <a:solidFill>
                <a:srgbClr val="FFFFFF"/>
              </a:solidFill>
              <a:uFillTx/>
              <a:latin typeface="Microsoft YaHei Bold" panose="020B0703020204020201" charset="-122"/>
              <a:ea typeface="Microsoft YaHei Bold" panose="020B0703020204020201" charset="-122"/>
            </a:endParaRPr>
          </a:p>
        </p:txBody>
      </p:sp>
      <p:sp>
        <p:nvSpPr>
          <p:cNvPr id="98" name="文本框 97"/>
          <p:cNvSpPr txBox="1"/>
          <p:nvPr>
            <p:custDataLst>
              <p:tags r:id="rId17"/>
            </p:custDataLst>
          </p:nvPr>
        </p:nvSpPr>
        <p:spPr>
          <a:xfrm>
            <a:off x="8556625" y="2359660"/>
            <a:ext cx="1482090" cy="694690"/>
          </a:xfrm>
          <a:prstGeom prst="rect">
            <a:avLst/>
          </a:prstGeom>
          <a:noFill/>
        </p:spPr>
        <p:txBody>
          <a:bodyPr wrap="square" bIns="0" rtlCol="0" anchor="t" anchorCtr="0">
            <a:noAutofit/>
          </a:bodyPr>
          <a:p>
            <a:pPr algn="ctr"/>
            <a:r>
              <a:rPr lang="zh-CN" altLang="en-US" sz="2000" b="1">
                <a:solidFill>
                  <a:srgbClr val="FFFFFF"/>
                </a:solidFill>
                <a:uFillTx/>
                <a:latin typeface="Microsoft YaHei Bold" panose="020B0703020204020201" charset="-122"/>
                <a:ea typeface="Microsoft YaHei Bold" panose="020B0703020204020201" charset="-122"/>
              </a:rPr>
              <a:t>对班级教育计划的审查</a:t>
            </a:r>
            <a:endParaRPr lang="zh-CN" altLang="en-US" sz="2000" b="1">
              <a:solidFill>
                <a:srgbClr val="FFFFFF"/>
              </a:solidFill>
              <a:uFillTx/>
              <a:latin typeface="Microsoft YaHei Bold" panose="020B0703020204020201" charset="-122"/>
              <a:ea typeface="Microsoft YaHei Bold" panose="020B0703020204020201" charset="-122"/>
            </a:endParaRPr>
          </a:p>
        </p:txBody>
      </p:sp>
      <p:grpSp>
        <p:nvGrpSpPr>
          <p:cNvPr id="4" name="组合 3"/>
          <p:cNvGrpSpPr/>
          <p:nvPr/>
        </p:nvGrpSpPr>
        <p:grpSpPr>
          <a:xfrm>
            <a:off x="1235710" y="3815080"/>
            <a:ext cx="474980" cy="427990"/>
            <a:chOff x="2535" y="5913"/>
            <a:chExt cx="748" cy="674"/>
          </a:xfrm>
        </p:grpSpPr>
        <p:sp>
          <p:nvSpPr>
            <p:cNvPr id="111" name="椭圆 110"/>
            <p:cNvSpPr/>
            <p:nvPr>
              <p:custDataLst>
                <p:tags r:id="rId18"/>
              </p:custDataLst>
            </p:nvPr>
          </p:nvSpPr>
          <p:spPr>
            <a:xfrm>
              <a:off x="2572" y="5913"/>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8" name="文本框 117"/>
            <p:cNvSpPr txBox="1"/>
            <p:nvPr>
              <p:custDataLst>
                <p:tags r:id="rId19"/>
              </p:custDataLst>
            </p:nvPr>
          </p:nvSpPr>
          <p:spPr>
            <a:xfrm>
              <a:off x="2535" y="6012"/>
              <a:ext cx="748" cy="475"/>
            </a:xfrm>
            <a:prstGeom prst="rect">
              <a:avLst/>
            </a:prstGeom>
            <a:noFill/>
          </p:spPr>
          <p:txBody>
            <a:bodyPr wrap="square" bIns="0" rtlCol="0">
              <a:normAutofit fontScale="70000"/>
            </a:bodyPr>
            <a:p>
              <a:r>
                <a:rPr lang="en-US" altLang="zh-CN" sz="2000" spc="300">
                  <a:solidFill>
                    <a:srgbClr val="7578EC"/>
                  </a:solidFill>
                  <a:uFillTx/>
                  <a:latin typeface="思源黑体 CN Bold" panose="020B0800000000000000" charset="-122"/>
                  <a:ea typeface="思源黑体 CN Bold" panose="020B0800000000000000" charset="-122"/>
                </a:rPr>
                <a:t>01</a:t>
              </a:r>
              <a:endParaRPr lang="en-US" altLang="zh-CN" sz="2000" spc="300">
                <a:solidFill>
                  <a:srgbClr val="7578EC"/>
                </a:solidFill>
                <a:uFillTx/>
                <a:latin typeface="思源黑体 CN Bold" panose="020B0800000000000000" charset="-122"/>
                <a:ea typeface="思源黑体 CN Bold" panose="020B0800000000000000" charset="-122"/>
              </a:endParaRPr>
            </a:p>
          </p:txBody>
        </p:sp>
      </p:grpSp>
      <p:grpSp>
        <p:nvGrpSpPr>
          <p:cNvPr id="7" name="组合 6"/>
          <p:cNvGrpSpPr/>
          <p:nvPr/>
        </p:nvGrpSpPr>
        <p:grpSpPr>
          <a:xfrm>
            <a:off x="6649085" y="4385945"/>
            <a:ext cx="474980" cy="427990"/>
            <a:chOff x="10452" y="6603"/>
            <a:chExt cx="748" cy="674"/>
          </a:xfrm>
        </p:grpSpPr>
        <p:sp>
          <p:nvSpPr>
            <p:cNvPr id="113" name="椭圆 112"/>
            <p:cNvSpPr/>
            <p:nvPr>
              <p:custDataLst>
                <p:tags r:id="rId20"/>
              </p:custDataLst>
            </p:nvPr>
          </p:nvSpPr>
          <p:spPr>
            <a:xfrm>
              <a:off x="10489" y="6603"/>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9" name="文本框 118"/>
            <p:cNvSpPr txBox="1"/>
            <p:nvPr>
              <p:custDataLst>
                <p:tags r:id="rId21"/>
              </p:custDataLst>
            </p:nvPr>
          </p:nvSpPr>
          <p:spPr>
            <a:xfrm>
              <a:off x="10452" y="6702"/>
              <a:ext cx="748" cy="475"/>
            </a:xfrm>
            <a:prstGeom prst="rect">
              <a:avLst/>
            </a:prstGeom>
            <a:noFill/>
          </p:spPr>
          <p:txBody>
            <a:bodyPr wrap="square" bIns="0" rtlCol="0">
              <a:normAutofit fontScale="70000"/>
            </a:bodyPr>
            <a:p>
              <a:r>
                <a:rPr lang="en-US" altLang="zh-CN" sz="2000" spc="300">
                  <a:solidFill>
                    <a:srgbClr val="F18703"/>
                  </a:solidFill>
                  <a:uFillTx/>
                  <a:latin typeface="思源黑体 CN Bold" panose="020B0800000000000000" charset="-122"/>
                  <a:ea typeface="思源黑体 CN Bold" panose="020B0800000000000000" charset="-122"/>
                </a:rPr>
                <a:t>03</a:t>
              </a:r>
              <a:endParaRPr lang="en-US" altLang="zh-CN" sz="2000" spc="300">
                <a:solidFill>
                  <a:srgbClr val="F18703"/>
                </a:solidFill>
                <a:uFillTx/>
                <a:latin typeface="思源黑体 CN Bold" panose="020B0800000000000000" charset="-122"/>
                <a:ea typeface="思源黑体 CN Bold" panose="020B0800000000000000" charset="-122"/>
              </a:endParaRPr>
            </a:p>
          </p:txBody>
        </p:sp>
      </p:grpSp>
      <p:grpSp>
        <p:nvGrpSpPr>
          <p:cNvPr id="6" name="组合 5"/>
          <p:cNvGrpSpPr/>
          <p:nvPr/>
        </p:nvGrpSpPr>
        <p:grpSpPr>
          <a:xfrm>
            <a:off x="3987165" y="2348230"/>
            <a:ext cx="474980" cy="427990"/>
            <a:chOff x="6754" y="3128"/>
            <a:chExt cx="748" cy="674"/>
          </a:xfrm>
        </p:grpSpPr>
        <p:sp>
          <p:nvSpPr>
            <p:cNvPr id="112" name="椭圆 111"/>
            <p:cNvSpPr/>
            <p:nvPr>
              <p:custDataLst>
                <p:tags r:id="rId22"/>
              </p:custDataLst>
            </p:nvPr>
          </p:nvSpPr>
          <p:spPr>
            <a:xfrm>
              <a:off x="6791" y="3128"/>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20" name="文本框 119"/>
            <p:cNvSpPr txBox="1"/>
            <p:nvPr>
              <p:custDataLst>
                <p:tags r:id="rId23"/>
              </p:custDataLst>
            </p:nvPr>
          </p:nvSpPr>
          <p:spPr>
            <a:xfrm>
              <a:off x="6754" y="3227"/>
              <a:ext cx="748" cy="475"/>
            </a:xfrm>
            <a:prstGeom prst="rect">
              <a:avLst/>
            </a:prstGeom>
            <a:noFill/>
          </p:spPr>
          <p:txBody>
            <a:bodyPr wrap="square" bIns="0" rtlCol="0">
              <a:normAutofit fontScale="70000"/>
            </a:bodyPr>
            <a:p>
              <a:r>
                <a:rPr lang="en-US" altLang="zh-CN" sz="2000" spc="300">
                  <a:solidFill>
                    <a:srgbClr val="F7B802"/>
                  </a:solidFill>
                  <a:uFillTx/>
                  <a:latin typeface="思源黑体 CN Bold" panose="020B0800000000000000" charset="-122"/>
                  <a:ea typeface="思源黑体 CN Bold" panose="020B0800000000000000" charset="-122"/>
                </a:rPr>
                <a:t>02</a:t>
              </a:r>
              <a:endParaRPr lang="en-US" altLang="zh-CN" sz="2000" spc="300">
                <a:solidFill>
                  <a:srgbClr val="F7B802"/>
                </a:solidFill>
                <a:uFillTx/>
                <a:latin typeface="思源黑体 CN Bold" panose="020B0800000000000000" charset="-122"/>
                <a:ea typeface="思源黑体 CN Bold" panose="020B0800000000000000" charset="-122"/>
              </a:endParaRPr>
            </a:p>
          </p:txBody>
        </p:sp>
      </p:grpSp>
      <p:grpSp>
        <p:nvGrpSpPr>
          <p:cNvPr id="8" name="组合 7"/>
          <p:cNvGrpSpPr/>
          <p:nvPr/>
        </p:nvGrpSpPr>
        <p:grpSpPr>
          <a:xfrm>
            <a:off x="8265160" y="1784350"/>
            <a:ext cx="474980" cy="427990"/>
            <a:chOff x="12617" y="1974"/>
            <a:chExt cx="748" cy="674"/>
          </a:xfrm>
        </p:grpSpPr>
        <p:sp>
          <p:nvSpPr>
            <p:cNvPr id="114" name="椭圆 113"/>
            <p:cNvSpPr/>
            <p:nvPr>
              <p:custDataLst>
                <p:tags r:id="rId24"/>
              </p:custDataLst>
            </p:nvPr>
          </p:nvSpPr>
          <p:spPr>
            <a:xfrm>
              <a:off x="12654" y="1974"/>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21" name="文本框 120"/>
            <p:cNvSpPr txBox="1"/>
            <p:nvPr>
              <p:custDataLst>
                <p:tags r:id="rId25"/>
              </p:custDataLst>
            </p:nvPr>
          </p:nvSpPr>
          <p:spPr>
            <a:xfrm>
              <a:off x="12617" y="2073"/>
              <a:ext cx="748" cy="475"/>
            </a:xfrm>
            <a:prstGeom prst="rect">
              <a:avLst/>
            </a:prstGeom>
            <a:noFill/>
          </p:spPr>
          <p:txBody>
            <a:bodyPr wrap="square" bIns="0" rtlCol="0">
              <a:normAutofit fontScale="70000"/>
            </a:bodyPr>
            <a:p>
              <a:r>
                <a:rPr lang="en-US" altLang="zh-CN" sz="2000" spc="300">
                  <a:solidFill>
                    <a:srgbClr val="552EEF">
                      <a:lumMod val="60000"/>
                      <a:lumOff val="40000"/>
                    </a:srgbClr>
                  </a:solidFill>
                  <a:uFillTx/>
                  <a:latin typeface="思源黑体 CN Bold" panose="020B0800000000000000" charset="-122"/>
                  <a:ea typeface="思源黑体 CN Bold" panose="020B0800000000000000" charset="-122"/>
                </a:rPr>
                <a:t>04</a:t>
              </a:r>
              <a:endParaRPr lang="en-US" altLang="zh-CN" sz="2000" spc="300">
                <a:solidFill>
                  <a:srgbClr val="552EEF">
                    <a:lumMod val="60000"/>
                    <a:lumOff val="40000"/>
                  </a:srgbClr>
                </a:solidFill>
                <a:uFillTx/>
                <a:latin typeface="思源黑体 CN Bold" panose="020B0800000000000000" charset="-122"/>
                <a:ea typeface="思源黑体 CN Bold" panose="020B0800000000000000" charset="-122"/>
              </a:endParaRPr>
            </a:p>
          </p:txBody>
        </p:sp>
      </p:gr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666115" y="859155"/>
            <a:ext cx="10507345" cy="705485"/>
          </a:xfrm>
        </p:spPr>
        <p:txBody>
          <a:bodyPr vert="horz" rtlCol="0">
            <a:normAutofit/>
          </a:bodyPr>
          <a:p>
            <a:pPr lvl="0" algn="l">
              <a:buClrTx/>
              <a:buSzTx/>
              <a:buFontTx/>
            </a:pPr>
            <a:r>
              <a:rPr lang="en-US" altLang="zh-CN" sz="2800">
                <a:sym typeface="+mn-ea"/>
              </a:rPr>
              <a:t>1. 制订计划的依据</a:t>
            </a:r>
            <a:endParaRPr lang="en-US" altLang="zh-CN" sz="2800">
              <a:sym typeface="+mn-ea"/>
            </a:endParaRPr>
          </a:p>
        </p:txBody>
      </p:sp>
      <p:sp>
        <p:nvSpPr>
          <p:cNvPr id="36" name="圆角矩形 35"/>
          <p:cNvSpPr/>
          <p:nvPr>
            <p:custDataLst>
              <p:tags r:id="rId1"/>
            </p:custDataLst>
          </p:nvPr>
        </p:nvSpPr>
        <p:spPr>
          <a:xfrm>
            <a:off x="429260" y="3570605"/>
            <a:ext cx="11333480" cy="238125"/>
          </a:xfrm>
          <a:prstGeom prst="roundRect">
            <a:avLst>
              <a:gd name="adj" fmla="val 50000"/>
            </a:avLst>
          </a:prstGeom>
          <a:gradFill>
            <a:gsLst>
              <a:gs pos="100000">
                <a:srgbClr val="6096E6">
                  <a:lumMod val="5000"/>
                  <a:lumOff val="95000"/>
                </a:srgbClr>
              </a:gs>
              <a:gs pos="13000">
                <a:srgbClr val="6096E6"/>
              </a:gs>
            </a:gsLst>
            <a:path path="circle">
              <a:fillToRect l="50000" t="50000" r="50000" b="50000"/>
            </a:path>
            <a:tileRect/>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1" name="圆角矩形 10"/>
          <p:cNvSpPr/>
          <p:nvPr>
            <p:custDataLst>
              <p:tags r:id="rId2"/>
            </p:custDataLst>
          </p:nvPr>
        </p:nvSpPr>
        <p:spPr>
          <a:xfrm rot="2640000">
            <a:off x="3765233" y="3081020"/>
            <a:ext cx="1216025" cy="121602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2" name="圆角矩形 11"/>
          <p:cNvSpPr/>
          <p:nvPr>
            <p:custDataLst>
              <p:tags r:id="rId3"/>
            </p:custDataLst>
          </p:nvPr>
        </p:nvSpPr>
        <p:spPr>
          <a:xfrm rot="2640000">
            <a:off x="5484178" y="3081020"/>
            <a:ext cx="1216025" cy="121602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3" name="圆角矩形 12"/>
          <p:cNvSpPr/>
          <p:nvPr>
            <p:custDataLst>
              <p:tags r:id="rId4"/>
            </p:custDataLst>
          </p:nvPr>
        </p:nvSpPr>
        <p:spPr>
          <a:xfrm rot="2640000">
            <a:off x="7206298" y="3081020"/>
            <a:ext cx="1216025" cy="121602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圆角矩形 16"/>
          <p:cNvSpPr/>
          <p:nvPr>
            <p:custDataLst>
              <p:tags r:id="rId5"/>
            </p:custDataLst>
          </p:nvPr>
        </p:nvSpPr>
        <p:spPr>
          <a:xfrm rot="2640000">
            <a:off x="3901758" y="3217545"/>
            <a:ext cx="942975" cy="942975"/>
          </a:xfrm>
          <a:prstGeom prst="roundRect">
            <a:avLst/>
          </a:prstGeom>
          <a:noFill/>
          <a:ln w="69850">
            <a:gradFill>
              <a:gsLst>
                <a:gs pos="100000">
                  <a:srgbClr val="6096E6">
                    <a:lumMod val="60000"/>
                    <a:lumOff val="40000"/>
                  </a:srgbClr>
                </a:gs>
                <a:gs pos="0">
                  <a:srgbClr val="6096E6"/>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9" name="圆角矩形 18"/>
          <p:cNvSpPr/>
          <p:nvPr>
            <p:custDataLst>
              <p:tags r:id="rId6"/>
            </p:custDataLst>
          </p:nvPr>
        </p:nvSpPr>
        <p:spPr>
          <a:xfrm rot="2640000">
            <a:off x="7342823" y="3217545"/>
            <a:ext cx="942975" cy="942975"/>
          </a:xfrm>
          <a:prstGeom prst="roundRect">
            <a:avLst/>
          </a:prstGeom>
          <a:noFill/>
          <a:ln w="69850">
            <a:gradFill>
              <a:gsLst>
                <a:gs pos="100000">
                  <a:srgbClr val="56CA95">
                    <a:lumMod val="60000"/>
                    <a:lumOff val="40000"/>
                  </a:srgbClr>
                </a:gs>
                <a:gs pos="0">
                  <a:srgbClr val="56CA95"/>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2" name="圆角矩形 21"/>
          <p:cNvSpPr/>
          <p:nvPr>
            <p:custDataLst>
              <p:tags r:id="rId7"/>
            </p:custDataLst>
          </p:nvPr>
        </p:nvSpPr>
        <p:spPr>
          <a:xfrm rot="2640000">
            <a:off x="5620703" y="3217545"/>
            <a:ext cx="942975" cy="942975"/>
          </a:xfrm>
          <a:prstGeom prst="roundRect">
            <a:avLst/>
          </a:prstGeom>
          <a:noFill/>
          <a:ln w="69850">
            <a:gradFill>
              <a:gsLst>
                <a:gs pos="100000">
                  <a:srgbClr val="58B6E5">
                    <a:lumMod val="60000"/>
                    <a:lumOff val="40000"/>
                  </a:srgbClr>
                </a:gs>
                <a:gs pos="0">
                  <a:srgbClr val="58B6E5"/>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28" name="图片 27" descr="343435383037343b343532333833373bb9abcbbe"/>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4121150" y="3437255"/>
            <a:ext cx="504190" cy="504190"/>
          </a:xfrm>
          <a:prstGeom prst="rect">
            <a:avLst/>
          </a:prstGeom>
          <a:effectLst>
            <a:outerShdw blurRad="50800" dist="50800" dir="5400000" algn="ctr" rotWithShape="0">
              <a:srgbClr val="000000">
                <a:alpha val="18000"/>
              </a:srgbClr>
            </a:outerShdw>
          </a:effectLst>
        </p:spPr>
      </p:pic>
      <p:pic>
        <p:nvPicPr>
          <p:cNvPr id="29" name="图片 28" descr="343435383037343b343532333835313bc7e5b5a5"/>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5840095" y="3437255"/>
            <a:ext cx="504190" cy="504190"/>
          </a:xfrm>
          <a:prstGeom prst="rect">
            <a:avLst/>
          </a:prstGeom>
          <a:effectLst>
            <a:outerShdw blurRad="50800" dist="50800" dir="5400000" algn="ctr" rotWithShape="0">
              <a:srgbClr val="000000">
                <a:alpha val="18000"/>
              </a:srgbClr>
            </a:outerShdw>
          </a:effectLst>
        </p:spPr>
      </p:pic>
      <p:pic>
        <p:nvPicPr>
          <p:cNvPr id="30" name="图片 29" descr="343435383037343b343532333834333bb9a4d7f7"/>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562215" y="3437255"/>
            <a:ext cx="504190" cy="504190"/>
          </a:xfrm>
          <a:prstGeom prst="rect">
            <a:avLst/>
          </a:prstGeom>
          <a:effectLst>
            <a:outerShdw blurRad="50800" dist="50800" dir="5400000" algn="ctr" rotWithShape="0">
              <a:srgbClr val="000000">
                <a:alpha val="18000"/>
              </a:srgbClr>
            </a:outerShdw>
          </a:effectLst>
        </p:spPr>
      </p:pic>
      <p:sp>
        <p:nvSpPr>
          <p:cNvPr id="37" name="椭圆 36"/>
          <p:cNvSpPr/>
          <p:nvPr>
            <p:custDataLst>
              <p:tags r:id="rId17"/>
            </p:custDataLst>
          </p:nvPr>
        </p:nvSpPr>
        <p:spPr>
          <a:xfrm>
            <a:off x="4101783" y="2590165"/>
            <a:ext cx="542925" cy="542925"/>
          </a:xfrm>
          <a:prstGeom prst="ellipse">
            <a:avLst/>
          </a:prstGeom>
          <a:solidFill>
            <a:srgbClr val="FFFFFF"/>
          </a:solidFill>
          <a:ln>
            <a:noFill/>
          </a:ln>
          <a:effectLst>
            <a:outerShdw blurRad="76200" dist="50800" dir="54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8" name="文本框 57"/>
          <p:cNvSpPr txBox="1"/>
          <p:nvPr>
            <p:custDataLst>
              <p:tags r:id="rId18"/>
            </p:custDataLst>
          </p:nvPr>
        </p:nvSpPr>
        <p:spPr>
          <a:xfrm>
            <a:off x="4119245" y="2700020"/>
            <a:ext cx="508000" cy="322580"/>
          </a:xfrm>
          <a:prstGeom prst="rect">
            <a:avLst/>
          </a:prstGeom>
          <a:noFill/>
        </p:spPr>
        <p:txBody>
          <a:bodyPr wrap="square" bIns="0" rtlCol="0">
            <a:normAutofit fontScale="80000"/>
          </a:bodyPr>
          <a:p>
            <a:pPr algn="ctr"/>
            <a:r>
              <a:rPr lang="en-US" altLang="zh-CN" sz="2000" spc="300">
                <a:solidFill>
                  <a:schemeClr val="tx2">
                    <a:lumMod val="50000"/>
                    <a:lumOff val="50000"/>
                  </a:schemeClr>
                </a:solidFill>
                <a:uFillTx/>
                <a:latin typeface="思源黑体 CN Medium" panose="020B0500000000000000" charset="-122"/>
                <a:ea typeface="思源黑体 CN Medium" panose="020B0500000000000000" charset="-122"/>
              </a:rPr>
              <a:t>01</a:t>
            </a:r>
            <a:endParaRPr lang="en-US" altLang="zh-CN" sz="2000" spc="300">
              <a:solidFill>
                <a:schemeClr val="tx2">
                  <a:lumMod val="50000"/>
                  <a:lumOff val="50000"/>
                </a:schemeClr>
              </a:solidFill>
              <a:uFillTx/>
              <a:latin typeface="思源黑体 CN Medium" panose="020B0500000000000000" charset="-122"/>
              <a:ea typeface="思源黑体 CN Medium" panose="020B0500000000000000" charset="-122"/>
            </a:endParaRPr>
          </a:p>
        </p:txBody>
      </p:sp>
      <p:sp>
        <p:nvSpPr>
          <p:cNvPr id="39" name="椭圆 38"/>
          <p:cNvSpPr/>
          <p:nvPr>
            <p:custDataLst>
              <p:tags r:id="rId19"/>
            </p:custDataLst>
          </p:nvPr>
        </p:nvSpPr>
        <p:spPr>
          <a:xfrm>
            <a:off x="5820728" y="4245610"/>
            <a:ext cx="542925" cy="542925"/>
          </a:xfrm>
          <a:prstGeom prst="ellipse">
            <a:avLst/>
          </a:prstGeom>
          <a:solidFill>
            <a:srgbClr val="FFFFFF"/>
          </a:solidFill>
          <a:ln>
            <a:noFill/>
          </a:ln>
          <a:effectLst>
            <a:outerShdw blurRad="76200" dist="50800" dir="156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40" name="文本框 39"/>
          <p:cNvSpPr txBox="1"/>
          <p:nvPr>
            <p:custDataLst>
              <p:tags r:id="rId20"/>
            </p:custDataLst>
          </p:nvPr>
        </p:nvSpPr>
        <p:spPr>
          <a:xfrm>
            <a:off x="5838190" y="4355465"/>
            <a:ext cx="508000" cy="322580"/>
          </a:xfrm>
          <a:prstGeom prst="rect">
            <a:avLst/>
          </a:prstGeom>
          <a:noFill/>
        </p:spPr>
        <p:txBody>
          <a:bodyPr wrap="square" bIns="0" rtlCol="0">
            <a:normAutofit fontScale="80000"/>
          </a:bodyPr>
          <a:p>
            <a:pPr algn="ctr"/>
            <a:r>
              <a:rPr lang="en-US" altLang="zh-CN" sz="2000" spc="300">
                <a:solidFill>
                  <a:srgbClr val="58B6E5"/>
                </a:solidFill>
                <a:uFillTx/>
                <a:latin typeface="思源黑体 CN Medium" panose="020B0500000000000000" charset="-122"/>
                <a:ea typeface="思源黑体 CN Medium" panose="020B0500000000000000" charset="-122"/>
              </a:rPr>
              <a:t>02</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sp>
        <p:nvSpPr>
          <p:cNvPr id="45" name="椭圆 44"/>
          <p:cNvSpPr/>
          <p:nvPr>
            <p:custDataLst>
              <p:tags r:id="rId21"/>
            </p:custDataLst>
          </p:nvPr>
        </p:nvSpPr>
        <p:spPr>
          <a:xfrm>
            <a:off x="7542848" y="2590165"/>
            <a:ext cx="542925" cy="542925"/>
          </a:xfrm>
          <a:prstGeom prst="ellipse">
            <a:avLst/>
          </a:prstGeom>
          <a:solidFill>
            <a:srgbClr val="FFFFFF"/>
          </a:solidFill>
          <a:ln>
            <a:noFill/>
          </a:ln>
          <a:effectLst>
            <a:outerShdw blurRad="76200" dist="50800" dir="54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46" name="文本框 45"/>
          <p:cNvSpPr txBox="1"/>
          <p:nvPr>
            <p:custDataLst>
              <p:tags r:id="rId22"/>
            </p:custDataLst>
          </p:nvPr>
        </p:nvSpPr>
        <p:spPr>
          <a:xfrm>
            <a:off x="7560310" y="2700020"/>
            <a:ext cx="508000" cy="322580"/>
          </a:xfrm>
          <a:prstGeom prst="rect">
            <a:avLst/>
          </a:prstGeom>
          <a:noFill/>
        </p:spPr>
        <p:txBody>
          <a:bodyPr wrap="square" bIns="0" rtlCol="0">
            <a:normAutofit fontScale="80000"/>
          </a:bodyPr>
          <a:p>
            <a:pPr algn="ctr"/>
            <a:r>
              <a:rPr lang="en-US" altLang="zh-CN" sz="2000" spc="300">
                <a:solidFill>
                  <a:schemeClr val="accent3">
                    <a:lumMod val="75000"/>
                  </a:schemeClr>
                </a:solidFill>
                <a:uFillTx/>
                <a:latin typeface="思源黑体 CN Medium" panose="020B0500000000000000" charset="-122"/>
                <a:ea typeface="思源黑体 CN Medium" panose="020B0500000000000000" charset="-122"/>
              </a:rPr>
              <a:t>03</a:t>
            </a:r>
            <a:endParaRPr lang="en-US" altLang="zh-CN" sz="2000" spc="300">
              <a:solidFill>
                <a:schemeClr val="accent3">
                  <a:lumMod val="75000"/>
                </a:schemeClr>
              </a:solidFill>
              <a:uFillTx/>
              <a:latin typeface="思源黑体 CN Medium" panose="020B0500000000000000" charset="-122"/>
              <a:ea typeface="思源黑体 CN Medium" panose="020B0500000000000000" charset="-122"/>
            </a:endParaRPr>
          </a:p>
        </p:txBody>
      </p:sp>
      <p:sp>
        <p:nvSpPr>
          <p:cNvPr id="51" name="文本框 50"/>
          <p:cNvSpPr txBox="1"/>
          <p:nvPr>
            <p:custDataLst>
              <p:tags r:id="rId23"/>
            </p:custDataLst>
          </p:nvPr>
        </p:nvSpPr>
        <p:spPr>
          <a:xfrm>
            <a:off x="427990" y="2020570"/>
            <a:ext cx="3239135" cy="353060"/>
          </a:xfrm>
          <a:prstGeom prst="rect">
            <a:avLst/>
          </a:prstGeom>
          <a:noFill/>
        </p:spPr>
        <p:txBody>
          <a:bodyPr wrap="square" bIns="0" rtlCol="0">
            <a:normAutofit fontScale="90000"/>
          </a:bodyPr>
          <a:p>
            <a:pPr algn="r"/>
            <a:r>
              <a:rPr lang="zh-CN" altLang="en-US" sz="2000" spc="100">
                <a:solidFill>
                  <a:srgbClr val="6096E6"/>
                </a:solidFill>
                <a:uFillTx/>
                <a:latin typeface="Microsoft YaHei Bold" panose="020B0703020204020201" charset="-122"/>
                <a:ea typeface="Microsoft YaHei Bold" panose="020B0703020204020201" charset="-122"/>
                <a:cs typeface="Microsoft YaHei Bold" panose="020B0703020204020201" charset="-122"/>
              </a:rPr>
              <a:t>（1）幼儿园工作总计划。</a:t>
            </a:r>
            <a:endParaRPr lang="zh-CN" altLang="en-US" sz="2000" spc="100">
              <a:solidFill>
                <a:srgbClr val="6096E6"/>
              </a:solidFill>
              <a:uFillTx/>
              <a:latin typeface="Microsoft YaHei Bold" panose="020B0703020204020201" charset="-122"/>
              <a:ea typeface="Microsoft YaHei Bold" panose="020B0703020204020201" charset="-122"/>
              <a:cs typeface="Microsoft YaHei Bold" panose="020B0703020204020201" charset="-122"/>
            </a:endParaRPr>
          </a:p>
        </p:txBody>
      </p:sp>
      <p:sp>
        <p:nvSpPr>
          <p:cNvPr id="52" name="文本框 51"/>
          <p:cNvSpPr txBox="1"/>
          <p:nvPr>
            <p:custDataLst>
              <p:tags r:id="rId24"/>
            </p:custDataLst>
          </p:nvPr>
        </p:nvSpPr>
        <p:spPr>
          <a:xfrm>
            <a:off x="428625" y="2440305"/>
            <a:ext cx="3239770" cy="791845"/>
          </a:xfrm>
          <a:prstGeom prst="rect">
            <a:avLst/>
          </a:prstGeom>
          <a:noFill/>
        </p:spPr>
        <p:txBody>
          <a:bodyPr wrap="square" rtlCol="0">
            <a:noAutofit/>
          </a:bodyPr>
          <a:p>
            <a:pPr algn="r"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保教工作计划的制订，首先要考虑到幼儿园总体的工作计划。</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53" name="文本框 52"/>
          <p:cNvSpPr txBox="1"/>
          <p:nvPr>
            <p:custDataLst>
              <p:tags r:id="rId25"/>
            </p:custDataLst>
          </p:nvPr>
        </p:nvSpPr>
        <p:spPr>
          <a:xfrm>
            <a:off x="1139190" y="4865370"/>
            <a:ext cx="5760000" cy="353060"/>
          </a:xfrm>
          <a:prstGeom prst="rect">
            <a:avLst/>
          </a:prstGeom>
          <a:noFill/>
        </p:spPr>
        <p:txBody>
          <a:bodyPr wrap="square" bIns="0" rtlCol="0">
            <a:noAutofit/>
          </a:bodyPr>
          <a:p>
            <a:pPr algn="r"/>
            <a:r>
              <a:rPr lang="zh-CN" altLang="en-US" sz="2000" spc="100">
                <a:solidFill>
                  <a:srgbClr val="58B6E5"/>
                </a:solidFill>
                <a:uFillTx/>
                <a:latin typeface="Microsoft YaHei Bold" panose="020B0703020204020201" charset="-122"/>
                <a:ea typeface="Microsoft YaHei Bold" panose="020B0703020204020201" charset="-122"/>
              </a:rPr>
              <a:t>（2）正确的教育思想及有关教育的政策法规。</a:t>
            </a:r>
            <a:endParaRPr lang="zh-CN" altLang="en-US" sz="2000" spc="100">
              <a:solidFill>
                <a:srgbClr val="58B6E5"/>
              </a:solidFill>
              <a:uFillTx/>
              <a:latin typeface="Microsoft YaHei Bold" panose="020B0703020204020201" charset="-122"/>
              <a:ea typeface="Microsoft YaHei Bold" panose="020B0703020204020201" charset="-122"/>
            </a:endParaRPr>
          </a:p>
        </p:txBody>
      </p:sp>
      <p:sp>
        <p:nvSpPr>
          <p:cNvPr id="54" name="文本框 53"/>
          <p:cNvSpPr txBox="1"/>
          <p:nvPr>
            <p:custDataLst>
              <p:tags r:id="rId26"/>
            </p:custDataLst>
          </p:nvPr>
        </p:nvSpPr>
        <p:spPr>
          <a:xfrm>
            <a:off x="1139190" y="5285105"/>
            <a:ext cx="5760000" cy="1036320"/>
          </a:xfrm>
          <a:prstGeom prst="rect">
            <a:avLst/>
          </a:prstGeom>
          <a:noFill/>
        </p:spPr>
        <p:txBody>
          <a:bodyPr wrap="square" rtlCol="0">
            <a:noAutofit/>
          </a:bodyPr>
          <a:p>
            <a:pPr algn="r"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保教计划必须体现正确的教育思想和国家、地方有关教育的政策法规，而不能与之相违背。要分析幼教改革的动态趋势，使计划的制订具有一定的先进性，切实起到指导行为的作用。</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55" name="文本框 54"/>
          <p:cNvSpPr txBox="1"/>
          <p:nvPr>
            <p:custDataLst>
              <p:tags r:id="rId27"/>
            </p:custDataLst>
          </p:nvPr>
        </p:nvSpPr>
        <p:spPr>
          <a:xfrm>
            <a:off x="8522970" y="1750695"/>
            <a:ext cx="3240000" cy="353060"/>
          </a:xfrm>
          <a:prstGeom prst="rect">
            <a:avLst/>
          </a:prstGeom>
          <a:noFill/>
        </p:spPr>
        <p:txBody>
          <a:bodyPr wrap="square" bIns="0" rtlCol="0">
            <a:normAutofit fontScale="90000"/>
          </a:bodyPr>
          <a:p>
            <a:pPr algn="l"/>
            <a:r>
              <a:rPr lang="zh-CN" altLang="en-US" sz="2000" spc="100">
                <a:solidFill>
                  <a:srgbClr val="56CA95"/>
                </a:solidFill>
                <a:uFillTx/>
                <a:latin typeface="Microsoft YaHei Bold" panose="020B0703020204020201" charset="-122"/>
                <a:ea typeface="Microsoft YaHei Bold" panose="020B0703020204020201" charset="-122"/>
              </a:rPr>
              <a:t>（3）班级幼儿的情况。</a:t>
            </a:r>
            <a:endParaRPr lang="zh-CN" altLang="en-US" sz="2000" spc="100">
              <a:solidFill>
                <a:srgbClr val="56CA95"/>
              </a:solidFill>
              <a:uFillTx/>
              <a:latin typeface="Microsoft YaHei Bold" panose="020B0703020204020201" charset="-122"/>
              <a:ea typeface="Microsoft YaHei Bold" panose="020B0703020204020201" charset="-122"/>
            </a:endParaRPr>
          </a:p>
        </p:txBody>
      </p:sp>
      <p:sp>
        <p:nvSpPr>
          <p:cNvPr id="56" name="文本框 55"/>
          <p:cNvSpPr txBox="1"/>
          <p:nvPr>
            <p:custDataLst>
              <p:tags r:id="rId28"/>
            </p:custDataLst>
          </p:nvPr>
        </p:nvSpPr>
        <p:spPr>
          <a:xfrm>
            <a:off x="8522970" y="2170430"/>
            <a:ext cx="3239770" cy="1296000"/>
          </a:xfrm>
          <a:prstGeom prst="rect">
            <a:avLst/>
          </a:prstGeom>
          <a:noFill/>
        </p:spPr>
        <p:txBody>
          <a:bodyPr wrap="square" rtlCol="0">
            <a:noAutofit/>
          </a:bodyPr>
          <a:p>
            <a:pPr algn="l"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制订保教计划还必须考虑班级幼儿的情况。幼儿是班级工作的主要对象，班级的一切工作都必须围绕着幼儿展开。</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459740" y="688975"/>
            <a:ext cx="10507345" cy="705485"/>
          </a:xfrm>
        </p:spPr>
        <p:txBody>
          <a:bodyPr vert="horz" rtlCol="0">
            <a:normAutofit/>
          </a:bodyPr>
          <a:p>
            <a:pPr lvl="0" algn="l">
              <a:buClrTx/>
              <a:buSzTx/>
              <a:buFontTx/>
            </a:pPr>
            <a:r>
              <a:rPr lang="en-US" altLang="zh-CN" sz="2800">
                <a:sym typeface="+mn-ea"/>
              </a:rPr>
              <a:t>2. 保教计划的内容与层次体系</a:t>
            </a:r>
            <a:endParaRPr lang="en-US" altLang="zh-CN" sz="2800">
              <a:sym typeface="+mn-ea"/>
            </a:endParaRPr>
          </a:p>
        </p:txBody>
      </p:sp>
      <p:sp>
        <p:nvSpPr>
          <p:cNvPr id="11" name="平行四边形 10"/>
          <p:cNvSpPr/>
          <p:nvPr>
            <p:custDataLst>
              <p:tags r:id="rId1"/>
            </p:custDataLst>
          </p:nvPr>
        </p:nvSpPr>
        <p:spPr>
          <a:xfrm>
            <a:off x="1283970" y="2147570"/>
            <a:ext cx="9360000" cy="1620000"/>
          </a:xfrm>
          <a:prstGeom prst="parallelogram">
            <a:avLst>
              <a:gd name="adj" fmla="val 14222"/>
            </a:avLst>
          </a:prstGeom>
          <a:gradFill>
            <a:gsLst>
              <a:gs pos="0">
                <a:srgbClr val="F7B802">
                  <a:lumMod val="20000"/>
                  <a:lumOff val="80000"/>
                  <a:alpha val="2000"/>
                </a:srgbClr>
              </a:gs>
              <a:gs pos="100000">
                <a:srgbClr val="7578EC">
                  <a:lumMod val="20000"/>
                  <a:lumOff val="80000"/>
                </a:srgbClr>
              </a:gs>
            </a:gsLst>
            <a:lin ang="108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cxnSp>
        <p:nvCxnSpPr>
          <p:cNvPr id="38" name="直接箭头连接符 37"/>
          <p:cNvCxnSpPr/>
          <p:nvPr>
            <p:custDataLst>
              <p:tags r:id="rId2"/>
            </p:custDataLst>
          </p:nvPr>
        </p:nvCxnSpPr>
        <p:spPr>
          <a:xfrm>
            <a:off x="5128260" y="1981835"/>
            <a:ext cx="623570" cy="0"/>
          </a:xfrm>
          <a:prstGeom prst="straightConnector1">
            <a:avLst/>
          </a:prstGeom>
          <a:ln>
            <a:solidFill>
              <a:srgbClr val="7578EC">
                <a:alpha val="40000"/>
              </a:srgbClr>
            </a:solidFill>
            <a:tailEnd type="stealth"/>
          </a:ln>
        </p:spPr>
        <p:style>
          <a:lnRef idx="1">
            <a:srgbClr val="7578EC"/>
          </a:lnRef>
          <a:fillRef idx="0">
            <a:srgbClr val="7578EC"/>
          </a:fillRef>
          <a:effectRef idx="0">
            <a:srgbClr val="7578EC"/>
          </a:effectRef>
          <a:fontRef idx="minor">
            <a:srgbClr val="000000"/>
          </a:fontRef>
        </p:style>
      </p:cxnSp>
      <p:sp>
        <p:nvSpPr>
          <p:cNvPr id="122" name="燕尾形 121"/>
          <p:cNvSpPr/>
          <p:nvPr>
            <p:custDataLst>
              <p:tags r:id="rId3"/>
            </p:custDataLst>
          </p:nvPr>
        </p:nvSpPr>
        <p:spPr>
          <a:xfrm>
            <a:off x="1455420" y="1939925"/>
            <a:ext cx="3060000" cy="531495"/>
          </a:xfrm>
          <a:prstGeom prst="chevron">
            <a:avLst/>
          </a:prstGeom>
          <a:noFill/>
          <a:ln>
            <a:gradFill>
              <a:gsLst>
                <a:gs pos="0">
                  <a:srgbClr val="7578EC"/>
                </a:gs>
                <a:gs pos="100000">
                  <a:srgbClr val="7578EC">
                    <a:alpha val="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23" name="燕尾形 122"/>
          <p:cNvSpPr/>
          <p:nvPr>
            <p:custDataLst>
              <p:tags r:id="rId4"/>
            </p:custDataLst>
          </p:nvPr>
        </p:nvSpPr>
        <p:spPr>
          <a:xfrm>
            <a:off x="1091565" y="1832610"/>
            <a:ext cx="3240000" cy="570865"/>
          </a:xfrm>
          <a:prstGeom prst="chevron">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33" name="文本框 132"/>
          <p:cNvSpPr txBox="1"/>
          <p:nvPr>
            <p:custDataLst>
              <p:tags r:id="rId5"/>
            </p:custDataLst>
          </p:nvPr>
        </p:nvSpPr>
        <p:spPr>
          <a:xfrm>
            <a:off x="5946775" y="1820545"/>
            <a:ext cx="508000" cy="322580"/>
          </a:xfrm>
          <a:prstGeom prst="rect">
            <a:avLst/>
          </a:prstGeom>
          <a:noFill/>
        </p:spPr>
        <p:txBody>
          <a:bodyPr wrap="square" bIns="0" rtlCol="0">
            <a:normAutofit fontScale="80000"/>
          </a:bodyPr>
          <a:p>
            <a:r>
              <a:rPr lang="en-US" altLang="zh-CN" sz="2000" spc="300">
                <a:gradFill>
                  <a:gsLst>
                    <a:gs pos="0">
                      <a:srgbClr val="7578EC">
                        <a:lumMod val="40000"/>
                        <a:lumOff val="60000"/>
                      </a:srgbClr>
                    </a:gs>
                    <a:gs pos="100000">
                      <a:srgbClr val="7578EC">
                        <a:lumMod val="75000"/>
                      </a:srgbClr>
                    </a:gs>
                  </a:gsLst>
                  <a:lin ang="16200000" scaled="0"/>
                </a:gradFill>
                <a:uFillTx/>
                <a:latin typeface="思源黑体 CN Bold" panose="020B0800000000000000" charset="-122"/>
                <a:ea typeface="思源黑体 CN Bold" panose="020B0800000000000000" charset="-122"/>
              </a:rPr>
              <a:t>01</a:t>
            </a:r>
            <a:endParaRPr lang="en-US" altLang="zh-CN" sz="2000" spc="300">
              <a:gradFill>
                <a:gsLst>
                  <a:gs pos="0">
                    <a:srgbClr val="7578EC">
                      <a:lumMod val="40000"/>
                      <a:lumOff val="60000"/>
                    </a:srgbClr>
                  </a:gs>
                  <a:gs pos="100000">
                    <a:srgbClr val="7578EC">
                      <a:lumMod val="75000"/>
                    </a:srgbClr>
                  </a:gs>
                </a:gsLst>
                <a:lin ang="16200000" scaled="0"/>
              </a:gradFill>
              <a:uFillTx/>
              <a:latin typeface="思源黑体 CN Bold" panose="020B0800000000000000" charset="-122"/>
              <a:ea typeface="思源黑体 CN Bold" panose="020B0800000000000000" charset="-122"/>
            </a:endParaRPr>
          </a:p>
        </p:txBody>
      </p:sp>
      <p:sp>
        <p:nvSpPr>
          <p:cNvPr id="146" name="文本框 145"/>
          <p:cNvSpPr txBox="1"/>
          <p:nvPr>
            <p:custDataLst>
              <p:tags r:id="rId6"/>
            </p:custDataLst>
          </p:nvPr>
        </p:nvSpPr>
        <p:spPr>
          <a:xfrm>
            <a:off x="1619885" y="1941195"/>
            <a:ext cx="2172970" cy="353060"/>
          </a:xfrm>
          <a:prstGeom prst="rect">
            <a:avLst/>
          </a:prstGeom>
          <a:noFill/>
        </p:spPr>
        <p:txBody>
          <a:bodyPr wrap="square" bIns="0" rtlCol="0">
            <a:noAutofit/>
          </a:bodyPr>
          <a:p>
            <a:pPr algn="ctr"/>
            <a:r>
              <a:rPr lang="zh-CN" altLang="en-US" b="1" spc="300">
                <a:solidFill>
                  <a:srgbClr val="FFFFFF"/>
                </a:solidFill>
                <a:uFillTx/>
                <a:latin typeface="Microsoft YaHei Bold" panose="020B0703020204020201" charset="-122"/>
                <a:ea typeface="Microsoft YaHei Bold" panose="020B0703020204020201" charset="-122"/>
              </a:rPr>
              <a:t>保教计划的内容。</a:t>
            </a:r>
            <a:endParaRPr lang="zh-CN" altLang="en-US" b="1" spc="300">
              <a:solidFill>
                <a:srgbClr val="FFFFFF"/>
              </a:solidFill>
              <a:uFillTx/>
              <a:latin typeface="Microsoft YaHei Bold" panose="020B0703020204020201" charset="-122"/>
              <a:ea typeface="Microsoft YaHei Bold" panose="020B0703020204020201" charset="-122"/>
            </a:endParaRPr>
          </a:p>
        </p:txBody>
      </p:sp>
      <p:sp>
        <p:nvSpPr>
          <p:cNvPr id="147" name="文本框 146"/>
          <p:cNvSpPr txBox="1"/>
          <p:nvPr>
            <p:custDataLst>
              <p:tags r:id="rId7"/>
            </p:custDataLst>
          </p:nvPr>
        </p:nvSpPr>
        <p:spPr>
          <a:xfrm>
            <a:off x="1704340" y="2569210"/>
            <a:ext cx="8460000" cy="1044000"/>
          </a:xfrm>
          <a:prstGeom prst="rect">
            <a:avLst/>
          </a:prstGeom>
          <a:noFill/>
        </p:spPr>
        <p:txBody>
          <a:bodyPr wrap="square" rtlCol="0">
            <a:noAutofit/>
          </a:bodyPr>
          <a:p>
            <a:pPr algn="l"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rPr>
              <a:t>保教计划是班级工作的开端，它并非简单的形式，而是班级工作的重要依据。它反映了教师对保教工作的设想与思路，可以避免工作的盲目性、被动性。善于制订班级计划，是教师的基本功。</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28" name="平行四边形 27"/>
          <p:cNvSpPr/>
          <p:nvPr>
            <p:custDataLst>
              <p:tags r:id="rId8"/>
            </p:custDataLst>
          </p:nvPr>
        </p:nvSpPr>
        <p:spPr>
          <a:xfrm>
            <a:off x="1283970" y="4410710"/>
            <a:ext cx="9360000" cy="1620000"/>
          </a:xfrm>
          <a:prstGeom prst="parallelogram">
            <a:avLst>
              <a:gd name="adj" fmla="val 14222"/>
            </a:avLst>
          </a:prstGeom>
          <a:gradFill>
            <a:gsLst>
              <a:gs pos="0">
                <a:srgbClr val="F7B802">
                  <a:lumMod val="20000"/>
                  <a:lumOff val="80000"/>
                  <a:alpha val="2000"/>
                </a:srgbClr>
              </a:gs>
              <a:gs pos="100000">
                <a:srgbClr val="F7B802">
                  <a:lumMod val="20000"/>
                  <a:lumOff val="80000"/>
                </a:srgbClr>
              </a:gs>
            </a:gsLst>
            <a:lin ang="108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cxnSp>
        <p:nvCxnSpPr>
          <p:cNvPr id="33" name="直接箭头连接符 32"/>
          <p:cNvCxnSpPr/>
          <p:nvPr>
            <p:custDataLst>
              <p:tags r:id="rId9"/>
            </p:custDataLst>
          </p:nvPr>
        </p:nvCxnSpPr>
        <p:spPr>
          <a:xfrm>
            <a:off x="5128260" y="4244975"/>
            <a:ext cx="623570" cy="0"/>
          </a:xfrm>
          <a:prstGeom prst="straightConnector1">
            <a:avLst/>
          </a:prstGeom>
          <a:ln>
            <a:solidFill>
              <a:srgbClr val="F7B802">
                <a:alpha val="40000"/>
              </a:srgbClr>
            </a:solidFill>
            <a:tailEnd type="stealth"/>
          </a:ln>
        </p:spPr>
        <p:style>
          <a:lnRef idx="1">
            <a:srgbClr val="7578EC"/>
          </a:lnRef>
          <a:fillRef idx="0">
            <a:srgbClr val="7578EC"/>
          </a:fillRef>
          <a:effectRef idx="0">
            <a:srgbClr val="7578EC"/>
          </a:effectRef>
          <a:fontRef idx="minor">
            <a:srgbClr val="000000"/>
          </a:fontRef>
        </p:style>
      </p:cxnSp>
      <p:sp>
        <p:nvSpPr>
          <p:cNvPr id="107" name="燕尾形 106"/>
          <p:cNvSpPr/>
          <p:nvPr>
            <p:custDataLst>
              <p:tags r:id="rId10"/>
            </p:custDataLst>
          </p:nvPr>
        </p:nvSpPr>
        <p:spPr>
          <a:xfrm>
            <a:off x="1455420" y="4244975"/>
            <a:ext cx="3600000" cy="531495"/>
          </a:xfrm>
          <a:prstGeom prst="chevron">
            <a:avLst/>
          </a:prstGeom>
          <a:noFill/>
          <a:ln>
            <a:gradFill>
              <a:gsLst>
                <a:gs pos="0">
                  <a:srgbClr val="F7B802"/>
                </a:gs>
                <a:gs pos="100000">
                  <a:srgbClr val="F7B802">
                    <a:alpha val="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04" name="燕尾形 103"/>
          <p:cNvSpPr/>
          <p:nvPr>
            <p:custDataLst>
              <p:tags r:id="rId11"/>
            </p:custDataLst>
          </p:nvPr>
        </p:nvSpPr>
        <p:spPr>
          <a:xfrm>
            <a:off x="1091565" y="4137660"/>
            <a:ext cx="3780000" cy="570865"/>
          </a:xfrm>
          <a:prstGeom prst="chevron">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34" name="文本框 133"/>
          <p:cNvSpPr txBox="1"/>
          <p:nvPr>
            <p:custDataLst>
              <p:tags r:id="rId12"/>
            </p:custDataLst>
          </p:nvPr>
        </p:nvSpPr>
        <p:spPr>
          <a:xfrm>
            <a:off x="5946775" y="4083685"/>
            <a:ext cx="508000" cy="322580"/>
          </a:xfrm>
          <a:prstGeom prst="rect">
            <a:avLst/>
          </a:prstGeom>
          <a:noFill/>
        </p:spPr>
        <p:txBody>
          <a:bodyPr wrap="square" bIns="0" rtlCol="0">
            <a:normAutofit fontScale="80000"/>
          </a:bodyPr>
          <a:p>
            <a:r>
              <a:rPr lang="en-US" altLang="zh-CN" sz="2000" spc="300">
                <a:gradFill>
                  <a:gsLst>
                    <a:gs pos="0">
                      <a:srgbClr val="F7B802">
                        <a:lumMod val="40000"/>
                        <a:lumOff val="60000"/>
                      </a:srgbClr>
                    </a:gs>
                    <a:gs pos="100000">
                      <a:srgbClr val="F7B802">
                        <a:lumMod val="75000"/>
                      </a:srgbClr>
                    </a:gs>
                  </a:gsLst>
                  <a:lin ang="16200000" scaled="0"/>
                </a:gradFill>
                <a:uFillTx/>
                <a:latin typeface="思源黑体 CN Bold" panose="020B0800000000000000" charset="-122"/>
                <a:ea typeface="思源黑体 CN Bold" panose="020B0800000000000000" charset="-122"/>
              </a:rPr>
              <a:t>02</a:t>
            </a:r>
            <a:endParaRPr lang="en-US" altLang="zh-CN" sz="2000" spc="300">
              <a:gradFill>
                <a:gsLst>
                  <a:gs pos="0">
                    <a:srgbClr val="F7B802">
                      <a:lumMod val="40000"/>
                      <a:lumOff val="60000"/>
                    </a:srgbClr>
                  </a:gs>
                  <a:gs pos="100000">
                    <a:srgbClr val="F7B802">
                      <a:lumMod val="75000"/>
                    </a:srgbClr>
                  </a:gs>
                </a:gsLst>
                <a:lin ang="16200000" scaled="0"/>
              </a:gradFill>
              <a:uFillTx/>
              <a:latin typeface="思源黑体 CN Bold" panose="020B0800000000000000" charset="-122"/>
              <a:ea typeface="思源黑体 CN Bold" panose="020B0800000000000000" charset="-122"/>
            </a:endParaRPr>
          </a:p>
        </p:txBody>
      </p:sp>
      <p:sp>
        <p:nvSpPr>
          <p:cNvPr id="139" name="文本框 138"/>
          <p:cNvSpPr txBox="1"/>
          <p:nvPr>
            <p:custDataLst>
              <p:tags r:id="rId13"/>
            </p:custDataLst>
          </p:nvPr>
        </p:nvSpPr>
        <p:spPr>
          <a:xfrm>
            <a:off x="1456055" y="4246245"/>
            <a:ext cx="3240405" cy="353060"/>
          </a:xfrm>
          <a:prstGeom prst="rect">
            <a:avLst/>
          </a:prstGeom>
          <a:noFill/>
        </p:spPr>
        <p:txBody>
          <a:bodyPr wrap="square" bIns="0" rtlCol="0">
            <a:noAutofit/>
          </a:bodyPr>
          <a:p>
            <a:pPr algn="ctr"/>
            <a:r>
              <a:rPr lang="zh-CN" altLang="en-US" b="1" spc="300">
                <a:solidFill>
                  <a:srgbClr val="FFFFFF"/>
                </a:solidFill>
                <a:uFillTx/>
                <a:latin typeface="Microsoft YaHei Bold" panose="020B0703020204020201" charset="-122"/>
                <a:ea typeface="Microsoft YaHei Bold" panose="020B0703020204020201" charset="-122"/>
              </a:rPr>
              <a:t>建立保教计划的层次体系。</a:t>
            </a:r>
            <a:endParaRPr lang="zh-CN" altLang="en-US" b="1" spc="300">
              <a:solidFill>
                <a:srgbClr val="FFFFFF"/>
              </a:solidFill>
              <a:uFillTx/>
              <a:latin typeface="Microsoft YaHei Bold" panose="020B0703020204020201" charset="-122"/>
              <a:ea typeface="Microsoft YaHei Bold" panose="020B0703020204020201" charset="-122"/>
            </a:endParaRPr>
          </a:p>
        </p:txBody>
      </p:sp>
      <p:sp>
        <p:nvSpPr>
          <p:cNvPr id="144" name="文本框 143"/>
          <p:cNvSpPr txBox="1"/>
          <p:nvPr>
            <p:custDataLst>
              <p:tags r:id="rId14"/>
            </p:custDataLst>
          </p:nvPr>
        </p:nvSpPr>
        <p:spPr>
          <a:xfrm>
            <a:off x="1704340" y="4826000"/>
            <a:ext cx="8460000" cy="1044000"/>
          </a:xfrm>
          <a:prstGeom prst="rect">
            <a:avLst/>
          </a:prstGeom>
          <a:noFill/>
        </p:spPr>
        <p:txBody>
          <a:bodyPr wrap="square" rtlCol="0">
            <a:noAutofit/>
          </a:bodyPr>
          <a:p>
            <a:pPr algn="l"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rPr>
              <a:t>依据时间、范围、内容的不同，教育计划按不同的层次，逐级细化，形成统一的系列，并逐层加以落实。常用的班级计划主要有：学期教育工作计划、月工作计划和周教育计划。</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593725" y="666115"/>
            <a:ext cx="10507345" cy="705485"/>
          </a:xfrm>
        </p:spPr>
        <p:txBody>
          <a:bodyPr vert="horz" rtlCol="0">
            <a:normAutofit/>
          </a:bodyPr>
          <a:p>
            <a:pPr lvl="0" algn="l">
              <a:buClrTx/>
              <a:buSzTx/>
              <a:buFontTx/>
            </a:pPr>
            <a:r>
              <a:rPr lang="en-US" altLang="zh-CN" sz="2800">
                <a:sym typeface="+mn-ea"/>
              </a:rPr>
              <a:t>保教计划的内容结构主要包括：</a:t>
            </a:r>
            <a:endParaRPr lang="en-US" altLang="zh-CN" sz="2800">
              <a:sym typeface="+mn-ea"/>
            </a:endParaRPr>
          </a:p>
        </p:txBody>
      </p:sp>
      <p:cxnSp>
        <p:nvCxnSpPr>
          <p:cNvPr id="18" name="直接连接符 17"/>
          <p:cNvCxnSpPr/>
          <p:nvPr>
            <p:custDataLst>
              <p:tags r:id="rId1"/>
            </p:custDataLst>
          </p:nvPr>
        </p:nvCxnSpPr>
        <p:spPr>
          <a:xfrm>
            <a:off x="485775" y="3690620"/>
            <a:ext cx="11220450" cy="0"/>
          </a:xfrm>
          <a:prstGeom prst="line">
            <a:avLst/>
          </a:prstGeom>
          <a:ln w="15875">
            <a:gradFill>
              <a:gsLst>
                <a:gs pos="100000">
                  <a:srgbClr val="FFFFFF"/>
                </a:gs>
                <a:gs pos="0">
                  <a:srgbClr val="FFFFFF"/>
                </a:gs>
                <a:gs pos="76000">
                  <a:srgbClr val="7578EC">
                    <a:lumMod val="60000"/>
                    <a:lumOff val="40000"/>
                  </a:srgbClr>
                </a:gs>
                <a:gs pos="29000">
                  <a:srgbClr val="7578EC">
                    <a:lumMod val="40000"/>
                    <a:lumOff val="60000"/>
                  </a:srgbClr>
                </a:gs>
                <a:gs pos="52000">
                  <a:srgbClr val="F18703">
                    <a:alpha val="45000"/>
                  </a:srgbClr>
                </a:gs>
              </a:gsLst>
              <a:lin ang="0" scaled="1"/>
              <a:tileRect/>
            </a:gradFill>
          </a:ln>
        </p:spPr>
        <p:style>
          <a:lnRef idx="1">
            <a:srgbClr val="7578EC"/>
          </a:lnRef>
          <a:fillRef idx="0">
            <a:srgbClr val="7578EC"/>
          </a:fillRef>
          <a:effectRef idx="0">
            <a:srgbClr val="7578EC"/>
          </a:effectRef>
          <a:fontRef idx="minor">
            <a:srgbClr val="000000"/>
          </a:fontRef>
        </p:style>
      </p:cxnSp>
      <p:grpSp>
        <p:nvGrpSpPr>
          <p:cNvPr id="3" name="组合 2"/>
          <p:cNvGrpSpPr/>
          <p:nvPr/>
        </p:nvGrpSpPr>
        <p:grpSpPr>
          <a:xfrm rot="0">
            <a:off x="664210" y="2060575"/>
            <a:ext cx="1120140" cy="1120140"/>
            <a:chOff x="10381" y="4918"/>
            <a:chExt cx="1764" cy="1764"/>
          </a:xfrm>
        </p:grpSpPr>
        <p:sp>
          <p:nvSpPr>
            <p:cNvPr id="33" name="椭圆 32"/>
            <p:cNvSpPr/>
            <p:nvPr>
              <p:custDataLst>
                <p:tags r:id="rId2"/>
              </p:custDataLst>
            </p:nvPr>
          </p:nvSpPr>
          <p:spPr>
            <a:xfrm>
              <a:off x="10413" y="4950"/>
              <a:ext cx="1701" cy="1701"/>
            </a:xfrm>
            <a:prstGeom prst="ellipse">
              <a:avLst/>
            </a:prstGeom>
            <a:solidFill>
              <a:srgbClr val="F7B802">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4" name="椭圆 33"/>
            <p:cNvSpPr/>
            <p:nvPr>
              <p:custDataLst>
                <p:tags r:id="rId3"/>
              </p:custDataLst>
            </p:nvPr>
          </p:nvSpPr>
          <p:spPr>
            <a:xfrm>
              <a:off x="10381" y="4918"/>
              <a:ext cx="1765" cy="1765"/>
            </a:xfrm>
            <a:prstGeom prst="ellipse">
              <a:avLst/>
            </a:prstGeom>
            <a:solidFill>
              <a:srgbClr val="F7B802">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5" name="椭圆 34"/>
            <p:cNvSpPr/>
            <p:nvPr>
              <p:custDataLst>
                <p:tags r:id="rId4"/>
              </p:custDataLst>
            </p:nvPr>
          </p:nvSpPr>
          <p:spPr>
            <a:xfrm>
              <a:off x="10512" y="5049"/>
              <a:ext cx="1503" cy="1503"/>
            </a:xfrm>
            <a:prstGeom prst="ellipse">
              <a:avLst/>
            </a:prstGeom>
            <a:solidFill>
              <a:srgbClr val="F7B802">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6" name="椭圆 35"/>
            <p:cNvSpPr/>
            <p:nvPr>
              <p:custDataLst>
                <p:tags r:id="rId5"/>
              </p:custDataLst>
            </p:nvPr>
          </p:nvSpPr>
          <p:spPr>
            <a:xfrm>
              <a:off x="10614" y="5151"/>
              <a:ext cx="1299" cy="1299"/>
            </a:xfrm>
            <a:prstGeom prst="ellipse">
              <a:avLst/>
            </a:prstGeom>
            <a:solidFill>
              <a:srgbClr val="F7B802">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7" name="椭圆 36"/>
            <p:cNvSpPr/>
            <p:nvPr>
              <p:custDataLst>
                <p:tags r:id="rId6"/>
              </p:custDataLst>
            </p:nvPr>
          </p:nvSpPr>
          <p:spPr>
            <a:xfrm>
              <a:off x="10738" y="5275"/>
              <a:ext cx="1050" cy="1050"/>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68" name="图片 67" descr="333438303937363b333438313039323bcfeec4bfbcc6bbae"/>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10932" y="5469"/>
              <a:ext cx="662" cy="662"/>
            </a:xfrm>
            <a:prstGeom prst="rect">
              <a:avLst/>
            </a:prstGeom>
          </p:spPr>
        </p:pic>
      </p:grpSp>
      <p:sp>
        <p:nvSpPr>
          <p:cNvPr id="73" name="文本框 72"/>
          <p:cNvSpPr txBox="1"/>
          <p:nvPr>
            <p:custDataLst>
              <p:tags r:id="rId10"/>
            </p:custDataLst>
          </p:nvPr>
        </p:nvSpPr>
        <p:spPr>
          <a:xfrm>
            <a:off x="1939290" y="1707515"/>
            <a:ext cx="4248150" cy="353060"/>
          </a:xfrm>
          <a:prstGeom prst="rect">
            <a:avLst/>
          </a:prstGeom>
          <a:noFill/>
        </p:spPr>
        <p:txBody>
          <a:bodyPr wrap="square" bIns="0" rtlCol="0">
            <a:noAutofit/>
          </a:bodyPr>
          <a:p>
            <a:pPr algn="l"/>
            <a:r>
              <a:rPr lang="zh-CN" altLang="en-US" sz="2000" b="1" spc="100">
                <a:solidFill>
                  <a:srgbClr val="F7B802"/>
                </a:solidFill>
                <a:uFillTx/>
                <a:latin typeface="Microsoft YaHei Bold" panose="020B0703020204020201" charset="-122"/>
                <a:ea typeface="Microsoft YaHei Bold" panose="020B0703020204020201" charset="-122"/>
                <a:sym typeface="+mn-ea"/>
              </a:rPr>
              <a:t>①班级情况分析。</a:t>
            </a:r>
            <a:endParaRPr lang="zh-CN" altLang="en-US" sz="2000" b="1" spc="100">
              <a:solidFill>
                <a:srgbClr val="F7B802"/>
              </a:solidFill>
              <a:uFillTx/>
              <a:latin typeface="Microsoft YaHei Bold" panose="020B0703020204020201" charset="-122"/>
              <a:ea typeface="Microsoft YaHei Bold" panose="020B0703020204020201" charset="-122"/>
              <a:sym typeface="+mn-ea"/>
            </a:endParaRPr>
          </a:p>
        </p:txBody>
      </p:sp>
      <p:sp>
        <p:nvSpPr>
          <p:cNvPr id="74" name="文本框 73"/>
          <p:cNvSpPr txBox="1"/>
          <p:nvPr>
            <p:custDataLst>
              <p:tags r:id="rId11"/>
            </p:custDataLst>
          </p:nvPr>
        </p:nvSpPr>
        <p:spPr>
          <a:xfrm>
            <a:off x="1939290" y="2080895"/>
            <a:ext cx="3852000" cy="1080000"/>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分析并掌握班级情况是制订计划的前提。</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nvGrpSpPr>
          <p:cNvPr id="4" name="组合 3"/>
          <p:cNvGrpSpPr/>
          <p:nvPr/>
        </p:nvGrpSpPr>
        <p:grpSpPr>
          <a:xfrm rot="0">
            <a:off x="593725" y="4382135"/>
            <a:ext cx="1261110" cy="1261110"/>
            <a:chOff x="6674" y="4807"/>
            <a:chExt cx="1986" cy="1986"/>
          </a:xfrm>
        </p:grpSpPr>
        <p:sp>
          <p:nvSpPr>
            <p:cNvPr id="28" name="椭圆 27"/>
            <p:cNvSpPr/>
            <p:nvPr>
              <p:custDataLst>
                <p:tags r:id="rId12"/>
              </p:custDataLst>
            </p:nvPr>
          </p:nvSpPr>
          <p:spPr>
            <a:xfrm>
              <a:off x="6674" y="4807"/>
              <a:ext cx="1987" cy="1987"/>
            </a:xfrm>
            <a:prstGeom prst="ellipse">
              <a:avLst/>
            </a:prstGeom>
            <a:solidFill>
              <a:srgbClr val="7578EC">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9" name="椭圆 28"/>
            <p:cNvSpPr/>
            <p:nvPr>
              <p:custDataLst>
                <p:tags r:id="rId13"/>
              </p:custDataLst>
            </p:nvPr>
          </p:nvSpPr>
          <p:spPr>
            <a:xfrm>
              <a:off x="6785" y="4918"/>
              <a:ext cx="1765" cy="1765"/>
            </a:xfrm>
            <a:prstGeom prst="ellipse">
              <a:avLst/>
            </a:prstGeom>
            <a:solidFill>
              <a:srgbClr val="7578EC">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0" name="椭圆 29"/>
            <p:cNvSpPr/>
            <p:nvPr>
              <p:custDataLst>
                <p:tags r:id="rId14"/>
              </p:custDataLst>
            </p:nvPr>
          </p:nvSpPr>
          <p:spPr>
            <a:xfrm>
              <a:off x="6915" y="5048"/>
              <a:ext cx="1504" cy="1504"/>
            </a:xfrm>
            <a:prstGeom prst="ellipse">
              <a:avLst/>
            </a:prstGeom>
            <a:solidFill>
              <a:srgbClr val="7578EC">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1" name="椭圆 30"/>
            <p:cNvSpPr/>
            <p:nvPr>
              <p:custDataLst>
                <p:tags r:id="rId15"/>
              </p:custDataLst>
            </p:nvPr>
          </p:nvSpPr>
          <p:spPr>
            <a:xfrm>
              <a:off x="7018" y="5151"/>
              <a:ext cx="1299" cy="1299"/>
            </a:xfrm>
            <a:prstGeom prst="ellipse">
              <a:avLst/>
            </a:prstGeom>
            <a:solidFill>
              <a:srgbClr val="7578EC">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2" name="椭圆 31"/>
            <p:cNvSpPr/>
            <p:nvPr>
              <p:custDataLst>
                <p:tags r:id="rId16"/>
              </p:custDataLst>
            </p:nvPr>
          </p:nvSpPr>
          <p:spPr>
            <a:xfrm>
              <a:off x="7142" y="5275"/>
              <a:ext cx="1050" cy="1050"/>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67" name="图片 66" descr="333438303937363b333438313037383bcafdbeddb7d6cef6"/>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336" y="5469"/>
              <a:ext cx="662" cy="662"/>
            </a:xfrm>
            <a:prstGeom prst="rect">
              <a:avLst/>
            </a:prstGeom>
          </p:spPr>
        </p:pic>
      </p:grpSp>
      <p:sp>
        <p:nvSpPr>
          <p:cNvPr id="75" name="文本框 74"/>
          <p:cNvSpPr txBox="1"/>
          <p:nvPr>
            <p:custDataLst>
              <p:tags r:id="rId20"/>
            </p:custDataLst>
          </p:nvPr>
        </p:nvSpPr>
        <p:spPr>
          <a:xfrm>
            <a:off x="1939290" y="4029075"/>
            <a:ext cx="4248150" cy="353060"/>
          </a:xfrm>
          <a:prstGeom prst="rect">
            <a:avLst/>
          </a:prstGeom>
          <a:noFill/>
        </p:spPr>
        <p:txBody>
          <a:bodyPr wrap="square" bIns="0" rtlCol="0">
            <a:noAutofit/>
          </a:bodyPr>
          <a:p>
            <a:pPr algn="just"/>
            <a:r>
              <a:rPr lang="zh-CN" altLang="en-US" sz="2000" b="1" spc="100">
                <a:solidFill>
                  <a:srgbClr val="7578EC"/>
                </a:solidFill>
                <a:uFillTx/>
                <a:latin typeface="Microsoft YaHei Bold" panose="020B0703020204020201" charset="-122"/>
                <a:ea typeface="Microsoft YaHei Bold" panose="020B0703020204020201" charset="-122"/>
              </a:rPr>
              <a:t>③实施措施。</a:t>
            </a:r>
            <a:endParaRPr lang="zh-CN" altLang="en-US" sz="2000" b="1" spc="100">
              <a:solidFill>
                <a:srgbClr val="7578EC"/>
              </a:solidFill>
              <a:uFillTx/>
              <a:latin typeface="Microsoft YaHei Bold" panose="020B0703020204020201" charset="-122"/>
              <a:ea typeface="Microsoft YaHei Bold" panose="020B0703020204020201" charset="-122"/>
            </a:endParaRPr>
          </a:p>
        </p:txBody>
      </p:sp>
      <p:sp>
        <p:nvSpPr>
          <p:cNvPr id="76" name="文本框 75"/>
          <p:cNvSpPr txBox="1"/>
          <p:nvPr>
            <p:custDataLst>
              <p:tags r:id="rId21"/>
            </p:custDataLst>
          </p:nvPr>
        </p:nvSpPr>
        <p:spPr>
          <a:xfrm>
            <a:off x="1939290" y="4402455"/>
            <a:ext cx="3852000" cy="1946910"/>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班级计划提出了工作的基本思路，找出了亟待解决的问题，并提出了具体的措施办法。制订计划的最终目的在于落实，而制定实施措施是落实计划的前提。</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nvGrpSpPr>
          <p:cNvPr id="54" name="组合 53"/>
          <p:cNvGrpSpPr/>
          <p:nvPr/>
        </p:nvGrpSpPr>
        <p:grpSpPr>
          <a:xfrm>
            <a:off x="6117590" y="2060575"/>
            <a:ext cx="1120140" cy="1120140"/>
            <a:chOff x="9454" y="2777"/>
            <a:chExt cx="1764" cy="1764"/>
          </a:xfrm>
        </p:grpSpPr>
        <p:sp>
          <p:nvSpPr>
            <p:cNvPr id="27" name="椭圆 26"/>
            <p:cNvSpPr/>
            <p:nvPr>
              <p:custDataLst>
                <p:tags r:id="rId22"/>
              </p:custDataLst>
            </p:nvPr>
          </p:nvSpPr>
          <p:spPr>
            <a:xfrm>
              <a:off x="9486" y="2809"/>
              <a:ext cx="1701" cy="1701"/>
            </a:xfrm>
            <a:prstGeom prst="ellipse">
              <a:avLst/>
            </a:prstGeom>
            <a:solidFill>
              <a:srgbClr val="00B050">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8" name="椭圆 37"/>
            <p:cNvSpPr/>
            <p:nvPr>
              <p:custDataLst>
                <p:tags r:id="rId23"/>
              </p:custDataLst>
            </p:nvPr>
          </p:nvSpPr>
          <p:spPr>
            <a:xfrm>
              <a:off x="9454" y="2777"/>
              <a:ext cx="1765" cy="1765"/>
            </a:xfrm>
            <a:prstGeom prst="ellipse">
              <a:avLst/>
            </a:prstGeom>
            <a:solidFill>
              <a:srgbClr val="00B050">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9" name="椭圆 38"/>
            <p:cNvSpPr/>
            <p:nvPr>
              <p:custDataLst>
                <p:tags r:id="rId24"/>
              </p:custDataLst>
            </p:nvPr>
          </p:nvSpPr>
          <p:spPr>
            <a:xfrm>
              <a:off x="9585" y="2908"/>
              <a:ext cx="1503" cy="1503"/>
            </a:xfrm>
            <a:prstGeom prst="ellipse">
              <a:avLst/>
            </a:prstGeom>
            <a:solidFill>
              <a:srgbClr val="00B050">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0" name="椭圆 39"/>
            <p:cNvSpPr/>
            <p:nvPr>
              <p:custDataLst>
                <p:tags r:id="rId25"/>
              </p:custDataLst>
            </p:nvPr>
          </p:nvSpPr>
          <p:spPr>
            <a:xfrm>
              <a:off x="9687" y="3010"/>
              <a:ext cx="1299" cy="1299"/>
            </a:xfrm>
            <a:prstGeom prst="ellipse">
              <a:avLst/>
            </a:prstGeom>
            <a:solidFill>
              <a:srgbClr val="00B050">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1" name="椭圆 40"/>
            <p:cNvSpPr/>
            <p:nvPr>
              <p:custDataLst>
                <p:tags r:id="rId26"/>
              </p:custDataLst>
            </p:nvPr>
          </p:nvSpPr>
          <p:spPr>
            <a:xfrm>
              <a:off x="9811" y="3134"/>
              <a:ext cx="1050" cy="1050"/>
            </a:xfrm>
            <a:prstGeom prst="ellipse">
              <a:avLst/>
            </a:prstGeom>
            <a:solidFill>
              <a:srgbClr val="00B050"/>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42" name="图片 41" descr="333438303937363b333438313039323bcfeec4bfbcc6bbae"/>
            <p:cNvPicPr>
              <a:picLocks noChangeAspect="1"/>
            </p:cNvPicPr>
            <p:nvPr>
              <p:custDataLst>
                <p:tags r:id="rId27"/>
              </p:custDataLst>
            </p:nvPr>
          </p:nvPicPr>
          <p:blipFill>
            <a:blip r:embed="rId8">
              <a:extLst>
                <a:ext uri="{96DAC541-7B7A-43D3-8B79-37D633B846F1}">
                  <asvg:svgBlip xmlns:asvg="http://schemas.microsoft.com/office/drawing/2016/SVG/main" r:embed="rId9"/>
                </a:ext>
              </a:extLst>
            </a:blip>
            <a:stretch>
              <a:fillRect/>
            </a:stretch>
          </p:blipFill>
          <p:spPr>
            <a:xfrm>
              <a:off x="10005" y="3328"/>
              <a:ext cx="662" cy="662"/>
            </a:xfrm>
            <a:prstGeom prst="rect">
              <a:avLst/>
            </a:prstGeom>
          </p:spPr>
        </p:pic>
      </p:grpSp>
      <p:sp>
        <p:nvSpPr>
          <p:cNvPr id="43" name="文本框 42"/>
          <p:cNvSpPr txBox="1"/>
          <p:nvPr>
            <p:custDataLst>
              <p:tags r:id="rId28"/>
            </p:custDataLst>
          </p:nvPr>
        </p:nvSpPr>
        <p:spPr>
          <a:xfrm>
            <a:off x="7392670" y="1707515"/>
            <a:ext cx="4248150" cy="353060"/>
          </a:xfrm>
          <a:prstGeom prst="rect">
            <a:avLst/>
          </a:prstGeom>
          <a:noFill/>
        </p:spPr>
        <p:txBody>
          <a:bodyPr wrap="square" bIns="0" rtlCol="0">
            <a:noAutofit/>
          </a:bodyPr>
          <a:p>
            <a:pPr algn="l"/>
            <a:r>
              <a:rPr lang="zh-CN" altLang="en-US" sz="2000" b="1" spc="100">
                <a:solidFill>
                  <a:schemeClr val="accent3">
                    <a:lumMod val="75000"/>
                  </a:schemeClr>
                </a:solidFill>
                <a:uFillTx/>
                <a:latin typeface="Microsoft YaHei Bold" panose="020B0703020204020201" charset="-122"/>
                <a:ea typeface="Microsoft YaHei Bold" panose="020B0703020204020201" charset="-122"/>
              </a:rPr>
              <a:t>②班级工作目标的确定。</a:t>
            </a:r>
            <a:endParaRPr lang="zh-CN" altLang="en-US" sz="2000" b="1" spc="100">
              <a:solidFill>
                <a:schemeClr val="accent3">
                  <a:lumMod val="75000"/>
                </a:schemeClr>
              </a:solidFill>
              <a:uFillTx/>
              <a:latin typeface="Microsoft YaHei Bold" panose="020B0703020204020201" charset="-122"/>
              <a:ea typeface="Microsoft YaHei Bold" panose="020B0703020204020201" charset="-122"/>
            </a:endParaRPr>
          </a:p>
        </p:txBody>
      </p:sp>
      <p:sp>
        <p:nvSpPr>
          <p:cNvPr id="44" name="文本框 43"/>
          <p:cNvSpPr txBox="1"/>
          <p:nvPr>
            <p:custDataLst>
              <p:tags r:id="rId29"/>
            </p:custDataLst>
          </p:nvPr>
        </p:nvSpPr>
        <p:spPr>
          <a:xfrm>
            <a:off x="7392670" y="2080895"/>
            <a:ext cx="4067810" cy="1080000"/>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班级工作目标要与幼儿园工作目标相一致。每个阶段制定的目标不宜过多，因为目标过多易分散精力，结果什么都难以实现。</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nvGrpSpPr>
          <p:cNvPr id="55" name="组合 54"/>
          <p:cNvGrpSpPr/>
          <p:nvPr/>
        </p:nvGrpSpPr>
        <p:grpSpPr>
          <a:xfrm>
            <a:off x="6047105" y="4382135"/>
            <a:ext cx="1261110" cy="1261110"/>
            <a:chOff x="9343" y="7207"/>
            <a:chExt cx="1986" cy="1986"/>
          </a:xfrm>
        </p:grpSpPr>
        <p:sp>
          <p:nvSpPr>
            <p:cNvPr id="46" name="椭圆 45"/>
            <p:cNvSpPr/>
            <p:nvPr>
              <p:custDataLst>
                <p:tags r:id="rId30"/>
              </p:custDataLst>
            </p:nvPr>
          </p:nvSpPr>
          <p:spPr>
            <a:xfrm>
              <a:off x="9343" y="7207"/>
              <a:ext cx="1987" cy="1987"/>
            </a:xfrm>
            <a:prstGeom prst="ellipse">
              <a:avLst/>
            </a:prstGeom>
            <a:solidFill>
              <a:schemeClr val="accent6">
                <a:alpha val="6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7" name="椭圆 46"/>
            <p:cNvSpPr/>
            <p:nvPr>
              <p:custDataLst>
                <p:tags r:id="rId31"/>
              </p:custDataLst>
            </p:nvPr>
          </p:nvSpPr>
          <p:spPr>
            <a:xfrm>
              <a:off x="9454" y="7318"/>
              <a:ext cx="1765" cy="1765"/>
            </a:xfrm>
            <a:prstGeom prst="ellipse">
              <a:avLst/>
            </a:prstGeom>
            <a:solidFill>
              <a:schemeClr val="accent6">
                <a:alpha val="9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8" name="椭圆 47"/>
            <p:cNvSpPr/>
            <p:nvPr>
              <p:custDataLst>
                <p:tags r:id="rId32"/>
              </p:custDataLst>
            </p:nvPr>
          </p:nvSpPr>
          <p:spPr>
            <a:xfrm>
              <a:off x="9584" y="7448"/>
              <a:ext cx="1504" cy="1504"/>
            </a:xfrm>
            <a:prstGeom prst="ellipse">
              <a:avLst/>
            </a:prstGeom>
            <a:solidFill>
              <a:schemeClr val="accent6">
                <a:alpha val="14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9" name="椭圆 48"/>
            <p:cNvSpPr/>
            <p:nvPr>
              <p:custDataLst>
                <p:tags r:id="rId33"/>
              </p:custDataLst>
            </p:nvPr>
          </p:nvSpPr>
          <p:spPr>
            <a:xfrm>
              <a:off x="9687" y="7551"/>
              <a:ext cx="1299" cy="1299"/>
            </a:xfrm>
            <a:prstGeom prst="ellipse">
              <a:avLst/>
            </a:prstGeom>
            <a:solidFill>
              <a:schemeClr val="accent6">
                <a:alpha val="27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0" name="椭圆 49"/>
            <p:cNvSpPr/>
            <p:nvPr>
              <p:custDataLst>
                <p:tags r:id="rId34"/>
              </p:custDataLst>
            </p:nvPr>
          </p:nvSpPr>
          <p:spPr>
            <a:xfrm>
              <a:off x="9811" y="7675"/>
              <a:ext cx="1050" cy="1050"/>
            </a:xfrm>
            <a:prstGeom prst="ellipse">
              <a:avLst/>
            </a:prstGeom>
            <a:solidFill>
              <a:schemeClr val="accent6"/>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51" name="图片 50" descr="333438303937363b333438313037383bcafdbeddb7d6cef6"/>
            <p:cNvPicPr>
              <a:picLocks noChangeAspect="1"/>
            </p:cNvPicPr>
            <p:nvPr>
              <p:custDataLst>
                <p:tags r:id="rId35"/>
              </p:custDataLst>
            </p:nvPr>
          </p:nvPicPr>
          <p:blipFill>
            <a:blip r:embed="rId18">
              <a:extLst>
                <a:ext uri="{96DAC541-7B7A-43D3-8B79-37D633B846F1}">
                  <asvg:svgBlip xmlns:asvg="http://schemas.microsoft.com/office/drawing/2016/SVG/main" r:embed="rId19"/>
                </a:ext>
              </a:extLst>
            </a:blip>
            <a:stretch>
              <a:fillRect/>
            </a:stretch>
          </p:blipFill>
          <p:spPr>
            <a:xfrm>
              <a:off x="10005" y="7869"/>
              <a:ext cx="662" cy="662"/>
            </a:xfrm>
            <a:prstGeom prst="rect">
              <a:avLst/>
            </a:prstGeom>
          </p:spPr>
        </p:pic>
      </p:grpSp>
      <p:sp>
        <p:nvSpPr>
          <p:cNvPr id="52" name="文本框 51"/>
          <p:cNvSpPr txBox="1"/>
          <p:nvPr>
            <p:custDataLst>
              <p:tags r:id="rId36"/>
            </p:custDataLst>
          </p:nvPr>
        </p:nvSpPr>
        <p:spPr>
          <a:xfrm>
            <a:off x="7392670" y="4029075"/>
            <a:ext cx="4248150" cy="353060"/>
          </a:xfrm>
          <a:prstGeom prst="rect">
            <a:avLst/>
          </a:prstGeom>
          <a:noFill/>
        </p:spPr>
        <p:txBody>
          <a:bodyPr wrap="square" bIns="0" rtlCol="0">
            <a:noAutofit/>
          </a:bodyPr>
          <a:p>
            <a:pPr algn="just"/>
            <a:r>
              <a:rPr lang="zh-CN" altLang="en-US" sz="2000" b="1" spc="100">
                <a:solidFill>
                  <a:schemeClr val="accent6"/>
                </a:solidFill>
                <a:uFillTx/>
                <a:latin typeface="Microsoft YaHei Bold" panose="020B0703020204020201" charset="-122"/>
                <a:ea typeface="Microsoft YaHei Bold" panose="020B0703020204020201" charset="-122"/>
              </a:rPr>
              <a:t>④重要工作安排。</a:t>
            </a:r>
            <a:endParaRPr lang="zh-CN" altLang="en-US" sz="2000" b="1" spc="100">
              <a:solidFill>
                <a:schemeClr val="accent6"/>
              </a:solidFill>
              <a:uFillTx/>
              <a:latin typeface="Microsoft YaHei Bold" panose="020B0703020204020201" charset="-122"/>
              <a:ea typeface="Microsoft YaHei Bold" panose="020B0703020204020201" charset="-122"/>
            </a:endParaRPr>
          </a:p>
        </p:txBody>
      </p:sp>
      <p:sp>
        <p:nvSpPr>
          <p:cNvPr id="53" name="文本框 52"/>
          <p:cNvSpPr txBox="1"/>
          <p:nvPr>
            <p:custDataLst>
              <p:tags r:id="rId37"/>
            </p:custDataLst>
          </p:nvPr>
        </p:nvSpPr>
        <p:spPr>
          <a:xfrm>
            <a:off x="7392670" y="4402455"/>
            <a:ext cx="4068000" cy="1946275"/>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我们可将那些对幼儿身心发展有直接影响的问题视为重要工作。</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然而，有时会同时存在许多重要工作，因此在解决时也要有先后顺序。</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Tree>
    <p:custDataLst>
      <p:tags r:id="rId38"/>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idx="4294967295"/>
          </p:nvPr>
        </p:nvSpPr>
        <p:spPr>
          <a:xfrm>
            <a:off x="577215" y="538480"/>
            <a:ext cx="10507345" cy="705485"/>
          </a:xfrm>
        </p:spPr>
        <p:txBody>
          <a:bodyPr vert="horz" rtlCol="0" anchor="t" anchorCtr="0">
            <a:normAutofit/>
          </a:bodyPr>
          <a:p>
            <a:pPr lvl="0" algn="l">
              <a:buClrTx/>
              <a:buSzTx/>
              <a:buFontTx/>
            </a:pPr>
            <a:r>
              <a:rPr lang="en-US" altLang="zh-CN" sz="2800">
                <a:sym typeface="+mn-ea"/>
              </a:rPr>
              <a:t>常用的班级计划主要有：</a:t>
            </a:r>
            <a:endParaRPr lang="en-US" altLang="zh-CN" sz="2800">
              <a:sym typeface="+mn-ea"/>
            </a:endParaRPr>
          </a:p>
        </p:txBody>
      </p:sp>
      <p:pic>
        <p:nvPicPr>
          <p:cNvPr id="2" name="图片 1" descr="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3775075" y="2117090"/>
            <a:ext cx="3600000" cy="1494787"/>
          </a:xfrm>
          <a:prstGeom prst="rect">
            <a:avLst/>
          </a:prstGeom>
        </p:spPr>
      </p:pic>
      <p:pic>
        <p:nvPicPr>
          <p:cNvPr id="3" name="图片 2" descr="2"/>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5453380" y="2936875"/>
            <a:ext cx="3192502" cy="1476000"/>
          </a:xfrm>
          <a:prstGeom prst="rect">
            <a:avLst/>
          </a:prstGeom>
        </p:spPr>
      </p:pic>
      <p:pic>
        <p:nvPicPr>
          <p:cNvPr id="6" name="图片 5" descr="5"/>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4261485" y="3628390"/>
            <a:ext cx="3138524" cy="1476000"/>
          </a:xfrm>
          <a:prstGeom prst="rect">
            <a:avLst/>
          </a:prstGeom>
        </p:spPr>
      </p:pic>
      <p:sp>
        <p:nvSpPr>
          <p:cNvPr id="38" name="文本框 37"/>
          <p:cNvSpPr txBox="1"/>
          <p:nvPr>
            <p:custDataLst>
              <p:tags r:id="rId10"/>
            </p:custDataLst>
          </p:nvPr>
        </p:nvSpPr>
        <p:spPr>
          <a:xfrm>
            <a:off x="319405" y="1243965"/>
            <a:ext cx="3455670" cy="2527935"/>
          </a:xfrm>
          <a:prstGeom prst="rect">
            <a:avLst/>
          </a:prstGeom>
          <a:noFill/>
        </p:spPr>
        <p:txBody>
          <a:bodyPr wrap="square" rtlCol="0" anchor="b" anchorCtr="0">
            <a:spAutoFit/>
          </a:bodyPr>
          <a:p>
            <a:pPr algn="r">
              <a:lnSpc>
                <a:spcPct val="110000"/>
              </a:lnSpc>
              <a:spcBef>
                <a:spcPts val="0"/>
              </a:spcBef>
              <a:spcAft>
                <a:spcPts val="0"/>
              </a:spcAft>
            </a:pPr>
            <a:r>
              <a:rPr lang="zh-CN" altLang="en-US">
                <a:solidFill>
                  <a:schemeClr val="accent4">
                    <a:lumMod val="75000"/>
                  </a:schemeClr>
                </a:solidFill>
                <a:uFillTx/>
                <a:latin typeface="微软雅黑" panose="020B0503020204020204" charset="-122"/>
                <a:ea typeface="Microsoft YaHei Regular" panose="020B0503020204020204" charset="-122"/>
              </a:rPr>
              <a:t>①学期教育工作计划通常要规定出每月应完成的任务，虽然计划的时间较长，但是在实施时要短安排。班级的学期计划与园务计划相同，大致包括以下部分：班级的基本情况分析、新学期工作目标、各方面工作的具体内容要求、新学期将采取的主要措施。</a:t>
            </a:r>
            <a:endParaRPr lang="zh-CN" altLang="en-US">
              <a:solidFill>
                <a:schemeClr val="accent4">
                  <a:lumMod val="75000"/>
                </a:schemeClr>
              </a:solidFill>
              <a:uFillTx/>
              <a:latin typeface="微软雅黑" panose="020B0503020204020204" charset="-122"/>
              <a:ea typeface="Microsoft YaHei Regular" panose="020B0503020204020204" charset="-122"/>
            </a:endParaRPr>
          </a:p>
        </p:txBody>
      </p:sp>
      <p:sp>
        <p:nvSpPr>
          <p:cNvPr id="10" name="文本框 9"/>
          <p:cNvSpPr txBox="1"/>
          <p:nvPr>
            <p:custDataLst>
              <p:tags r:id="rId11"/>
            </p:custDataLst>
          </p:nvPr>
        </p:nvSpPr>
        <p:spPr>
          <a:xfrm>
            <a:off x="8646160" y="2341563"/>
            <a:ext cx="3192780" cy="2527935"/>
          </a:xfrm>
          <a:prstGeom prst="rect">
            <a:avLst/>
          </a:prstGeom>
          <a:noFill/>
        </p:spPr>
        <p:txBody>
          <a:bodyPr wrap="square" rtlCol="0" anchor="ctr" anchorCtr="0">
            <a:spAutoFit/>
          </a:bodyPr>
          <a:p>
            <a:pPr algn="l">
              <a:lnSpc>
                <a:spcPct val="110000"/>
              </a:lnSpc>
              <a:spcBef>
                <a:spcPts val="0"/>
              </a:spcBef>
              <a:spcAft>
                <a:spcPts val="0"/>
              </a:spcAft>
            </a:pPr>
            <a:r>
              <a:rPr lang="zh-CN" altLang="en-US">
                <a:solidFill>
                  <a:srgbClr val="0A9307"/>
                </a:solidFill>
                <a:uFillTx/>
                <a:latin typeface="微软雅黑" panose="020B0503020204020204" charset="-122"/>
                <a:ea typeface="Microsoft YaHei Regular" panose="020B0503020204020204" charset="-122"/>
              </a:rPr>
              <a:t>②月工作计划是根据学期教育工作计划，逐月制订的班级工作计划。每个月的工作计划是相互联系、互为前提的。当月计划一定要在总结前一个月计划落实的基础上提出。每个月的教育计划都是实现学期计划的一个实际步骤。</a:t>
            </a:r>
            <a:endParaRPr lang="zh-CN" altLang="en-US">
              <a:solidFill>
                <a:srgbClr val="0A9307"/>
              </a:solidFill>
              <a:uFillTx/>
              <a:latin typeface="微软雅黑" panose="020B0503020204020204" charset="-122"/>
              <a:ea typeface="Microsoft YaHei Regular" panose="020B0503020204020204" charset="-122"/>
            </a:endParaRPr>
          </a:p>
        </p:txBody>
      </p:sp>
      <p:sp>
        <p:nvSpPr>
          <p:cNvPr id="12" name="文本框 11"/>
          <p:cNvSpPr txBox="1"/>
          <p:nvPr>
            <p:custDataLst>
              <p:tags r:id="rId12"/>
            </p:custDataLst>
          </p:nvPr>
        </p:nvSpPr>
        <p:spPr>
          <a:xfrm>
            <a:off x="414655" y="5151120"/>
            <a:ext cx="7200000" cy="1476375"/>
          </a:xfrm>
          <a:prstGeom prst="rect">
            <a:avLst/>
          </a:prstGeom>
          <a:noFill/>
        </p:spPr>
        <p:txBody>
          <a:bodyPr wrap="square" rtlCol="0" anchor="ctr" anchorCtr="0">
            <a:spAutoFit/>
          </a:bodyPr>
          <a:p>
            <a:pPr algn="r"/>
            <a:r>
              <a:rPr lang="zh-CN" altLang="en-US">
                <a:solidFill>
                  <a:srgbClr val="7030A0"/>
                </a:solidFill>
                <a:uFillTx/>
                <a:latin typeface="微软雅黑" panose="020B0503020204020204" charset="-122"/>
                <a:ea typeface="Microsoft YaHei Regular" panose="020B0503020204020204" charset="-122"/>
              </a:rPr>
              <a:t>③周教育计划是对月教育计划的分解，即将月计划任务分布到每周，使计划更加具体、明确。制订周计划要突出重点，逐一落实，应特别注意分清轻重缓急，处理好一般性的常规工作与重点工作的关系，既要考虑一般，又要突出重点。周计划还可划分为逐日工作安排，将周计划具体落实到每一天。可根据全天保教的时间程序，做出大致规定。</a:t>
            </a:r>
            <a:endParaRPr lang="zh-CN" altLang="en-US">
              <a:solidFill>
                <a:srgbClr val="7030A0"/>
              </a:solidFill>
              <a:uFillTx/>
              <a:latin typeface="微软雅黑" panose="020B0503020204020204" charset="-122"/>
              <a:ea typeface="Microsoft YaHei Regular" panose="020B0503020204020204" charset="-122"/>
            </a:endParaRPr>
          </a:p>
        </p:txBody>
      </p:sp>
      <p:pic>
        <p:nvPicPr>
          <p:cNvPr id="20" name="图片 19" descr="343435383135323b333635383631373bc9cfc9fd"/>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6224905" y="2604135"/>
            <a:ext cx="467995" cy="467995"/>
          </a:xfrm>
          <a:prstGeom prst="rect">
            <a:avLst/>
          </a:prstGeom>
        </p:spPr>
      </p:pic>
      <p:sp>
        <p:nvSpPr>
          <p:cNvPr id="21" name="文本框 20"/>
          <p:cNvSpPr txBox="1"/>
          <p:nvPr>
            <p:custDataLst>
              <p:tags r:id="rId16"/>
            </p:custDataLst>
          </p:nvPr>
        </p:nvSpPr>
        <p:spPr>
          <a:xfrm>
            <a:off x="4185285" y="2642870"/>
            <a:ext cx="2122805" cy="460375"/>
          </a:xfrm>
          <a:prstGeom prst="rect">
            <a:avLst/>
          </a:prstGeom>
          <a:noFill/>
        </p:spPr>
        <p:txBody>
          <a:bodyPr wrap="square" rtlCol="0">
            <a:normAutofit fontScale="90000" lnSpcReduction="10000"/>
          </a:bodyPr>
          <a:p>
            <a:r>
              <a:rPr lang="en-US" altLang="zh-CN" sz="2400">
                <a:solidFill>
                  <a:srgbClr val="FFFFFF"/>
                </a:solidFill>
                <a:latin typeface="MiSans Semibold" panose="00000700000000000000" charset="-122"/>
                <a:ea typeface="MiSans Semibold" panose="00000700000000000000" charset="-122"/>
              </a:rPr>
              <a:t>OPTION 01</a:t>
            </a:r>
            <a:endParaRPr lang="en-US" altLang="zh-CN" sz="2400">
              <a:solidFill>
                <a:srgbClr val="FFFFFF"/>
              </a:solidFill>
              <a:latin typeface="MiSans Semibold" panose="00000700000000000000" charset="-122"/>
              <a:ea typeface="MiSans Semibold" panose="00000700000000000000" charset="-122"/>
            </a:endParaRPr>
          </a:p>
        </p:txBody>
      </p:sp>
      <p:pic>
        <p:nvPicPr>
          <p:cNvPr id="23" name="图片 22" descr="343435383135323b333635373139333bc7f7cac6"/>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923915" y="3338195"/>
            <a:ext cx="542290" cy="542290"/>
          </a:xfrm>
          <a:prstGeom prst="rect">
            <a:avLst/>
          </a:prstGeom>
        </p:spPr>
      </p:pic>
      <p:sp>
        <p:nvSpPr>
          <p:cNvPr id="24" name="文本框 23"/>
          <p:cNvSpPr txBox="1"/>
          <p:nvPr>
            <p:custDataLst>
              <p:tags r:id="rId20"/>
            </p:custDataLst>
          </p:nvPr>
        </p:nvSpPr>
        <p:spPr>
          <a:xfrm>
            <a:off x="6495415" y="3420745"/>
            <a:ext cx="1821180" cy="460375"/>
          </a:xfrm>
          <a:prstGeom prst="rect">
            <a:avLst/>
          </a:prstGeom>
          <a:noFill/>
        </p:spPr>
        <p:txBody>
          <a:bodyPr wrap="square" rtlCol="0">
            <a:normAutofit fontScale="90000" lnSpcReduction="10000"/>
          </a:bodyPr>
          <a:p>
            <a:r>
              <a:rPr lang="en-US" altLang="zh-CN" sz="2400">
                <a:solidFill>
                  <a:srgbClr val="FFFFFF"/>
                </a:solidFill>
                <a:latin typeface="MiSans Semibold" panose="00000700000000000000" charset="-122"/>
                <a:ea typeface="MiSans Semibold" panose="00000700000000000000" charset="-122"/>
              </a:rPr>
              <a:t>OPTION 02</a:t>
            </a:r>
            <a:endParaRPr lang="en-US" altLang="zh-CN" sz="2400">
              <a:solidFill>
                <a:srgbClr val="FFFFFF"/>
              </a:solidFill>
              <a:latin typeface="MiSans Semibold" panose="00000700000000000000" charset="-122"/>
              <a:ea typeface="MiSans Semibold" panose="00000700000000000000" charset="-122"/>
            </a:endParaRPr>
          </a:p>
        </p:txBody>
      </p:sp>
      <p:sp>
        <p:nvSpPr>
          <p:cNvPr id="25" name="文本框 24"/>
          <p:cNvSpPr txBox="1"/>
          <p:nvPr>
            <p:custDataLst>
              <p:tags r:id="rId21"/>
            </p:custDataLst>
          </p:nvPr>
        </p:nvSpPr>
        <p:spPr>
          <a:xfrm>
            <a:off x="4569460" y="4220845"/>
            <a:ext cx="2169795" cy="460375"/>
          </a:xfrm>
          <a:prstGeom prst="rect">
            <a:avLst/>
          </a:prstGeom>
          <a:noFill/>
        </p:spPr>
        <p:txBody>
          <a:bodyPr wrap="square" rtlCol="0">
            <a:normAutofit fontScale="90000" lnSpcReduction="10000"/>
          </a:bodyPr>
          <a:p>
            <a:r>
              <a:rPr lang="en-US" altLang="zh-CN" sz="2400">
                <a:solidFill>
                  <a:srgbClr val="FFFFFF"/>
                </a:solidFill>
                <a:latin typeface="MiSans Semibold" panose="00000700000000000000" charset="-122"/>
                <a:ea typeface="MiSans Semibold" panose="00000700000000000000" charset="-122"/>
              </a:rPr>
              <a:t>OPTION 03</a:t>
            </a:r>
            <a:endParaRPr lang="en-US" altLang="zh-CN" sz="2400">
              <a:solidFill>
                <a:srgbClr val="FFFFFF"/>
              </a:solidFill>
              <a:latin typeface="MiSans Semibold" panose="00000700000000000000" charset="-122"/>
              <a:ea typeface="MiSans Semibold" panose="00000700000000000000" charset="-122"/>
            </a:endParaRPr>
          </a:p>
        </p:txBody>
      </p:sp>
      <p:pic>
        <p:nvPicPr>
          <p:cNvPr id="26" name="图片 25" descr="343435383135323b333634393938313bbfd5b0d7cec4b5b5"/>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6466205" y="4230370"/>
            <a:ext cx="393065" cy="393065"/>
          </a:xfrm>
          <a:prstGeom prst="rect">
            <a:avLst/>
          </a:prstGeom>
        </p:spPr>
      </p:pic>
    </p:spTree>
    <p:custDataLst>
      <p:tags r:id="rId25"/>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椭圆 7"/>
          <p:cNvSpPr/>
          <p:nvPr>
            <p:custDataLst>
              <p:tags r:id="rId1"/>
            </p:custDataLst>
          </p:nvPr>
        </p:nvSpPr>
        <p:spPr>
          <a:xfrm>
            <a:off x="1541780" y="1358265"/>
            <a:ext cx="440690" cy="440690"/>
          </a:xfrm>
          <a:prstGeom prst="ellipse">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0" name="文本框 9"/>
          <p:cNvSpPr txBox="1"/>
          <p:nvPr>
            <p:custDataLst>
              <p:tags r:id="rId2"/>
            </p:custDataLst>
          </p:nvPr>
        </p:nvSpPr>
        <p:spPr>
          <a:xfrm>
            <a:off x="1632585" y="1425575"/>
            <a:ext cx="914400" cy="4277360"/>
          </a:xfrm>
          <a:prstGeom prst="rect">
            <a:avLst/>
          </a:prstGeom>
          <a:noFill/>
        </p:spPr>
        <p:txBody>
          <a:bodyPr vert="mongolianVert" wrap="square" bIns="0" rtlCol="0">
            <a:noAutofit/>
          </a:bodyPr>
          <a:p>
            <a:pPr algn="just">
              <a:lnSpc>
                <a:spcPct val="100000"/>
              </a:lnSpc>
            </a:pPr>
            <a:r>
              <a:rPr lang="zh-CN" altLang="en-US" sz="2300" spc="300">
                <a:solidFill>
                  <a:srgbClr val="000000">
                    <a:lumMod val="75000"/>
                    <a:lumOff val="25000"/>
                  </a:srgbClr>
                </a:solidFill>
                <a:uFillTx/>
                <a:latin typeface="微软雅黑" panose="020B0503020204020204" charset="-122"/>
                <a:ea typeface="Microsoft YaHei Regular" panose="020B0503020204020204" charset="-122"/>
              </a:rPr>
              <a:t>3. 保教计划制定的步骤</a:t>
            </a:r>
            <a:endParaRPr lang="zh-CN" altLang="en-US" sz="2300" spc="300">
              <a:solidFill>
                <a:srgbClr val="000000">
                  <a:lumMod val="75000"/>
                  <a:lumOff val="25000"/>
                </a:srgbClr>
              </a:solidFill>
              <a:uFillTx/>
              <a:latin typeface="微软雅黑" panose="020B0503020204020204" charset="-122"/>
              <a:ea typeface="Microsoft YaHei Regular" panose="020B0503020204020204" charset="-122"/>
            </a:endParaRPr>
          </a:p>
        </p:txBody>
      </p:sp>
      <p:cxnSp>
        <p:nvCxnSpPr>
          <p:cNvPr id="15" name="肘形连接符 14"/>
          <p:cNvCxnSpPr/>
          <p:nvPr>
            <p:custDataLst>
              <p:tags r:id="rId3"/>
            </p:custDataLst>
          </p:nvPr>
        </p:nvCxnSpPr>
        <p:spPr>
          <a:xfrm>
            <a:off x="4664075" y="3513455"/>
            <a:ext cx="913765" cy="2238375"/>
          </a:xfrm>
          <a:prstGeom prst="bentConnector3">
            <a:avLst>
              <a:gd name="adj1" fmla="val 50035"/>
            </a:avLst>
          </a:prstGeom>
          <a:ln w="28575">
            <a:solidFill>
              <a:srgbClr val="FFBA55"/>
            </a:solidFill>
            <a:prstDash val="dash"/>
          </a:ln>
        </p:spPr>
        <p:style>
          <a:lnRef idx="1">
            <a:srgbClr val="6096E6"/>
          </a:lnRef>
          <a:fillRef idx="0">
            <a:srgbClr val="6096E6"/>
          </a:fillRef>
          <a:effectRef idx="0">
            <a:srgbClr val="6096E6"/>
          </a:effectRef>
          <a:fontRef idx="minor">
            <a:srgbClr val="000000"/>
          </a:fontRef>
        </p:style>
      </p:cxnSp>
      <p:cxnSp>
        <p:nvCxnSpPr>
          <p:cNvPr id="21" name="肘形连接符 20"/>
          <p:cNvCxnSpPr/>
          <p:nvPr>
            <p:custDataLst>
              <p:tags r:id="rId4"/>
            </p:custDataLst>
          </p:nvPr>
        </p:nvCxnSpPr>
        <p:spPr>
          <a:xfrm flipV="1">
            <a:off x="4664075" y="2764790"/>
            <a:ext cx="913765" cy="748665"/>
          </a:xfrm>
          <a:prstGeom prst="bentConnector3">
            <a:avLst>
              <a:gd name="adj1" fmla="val 50035"/>
            </a:avLst>
          </a:prstGeom>
          <a:ln w="28575">
            <a:solidFill>
              <a:srgbClr val="58B6E5"/>
            </a:solidFill>
            <a:prstDash val="dash"/>
          </a:ln>
        </p:spPr>
        <p:style>
          <a:lnRef idx="1">
            <a:srgbClr val="6096E6"/>
          </a:lnRef>
          <a:fillRef idx="0">
            <a:srgbClr val="6096E6"/>
          </a:fillRef>
          <a:effectRef idx="0">
            <a:srgbClr val="6096E6"/>
          </a:effectRef>
          <a:fontRef idx="minor">
            <a:srgbClr val="000000"/>
          </a:fontRef>
        </p:style>
      </p:cxnSp>
      <p:cxnSp>
        <p:nvCxnSpPr>
          <p:cNvPr id="22" name="肘形连接符 21"/>
          <p:cNvCxnSpPr/>
          <p:nvPr>
            <p:custDataLst>
              <p:tags r:id="rId5"/>
            </p:custDataLst>
          </p:nvPr>
        </p:nvCxnSpPr>
        <p:spPr>
          <a:xfrm>
            <a:off x="4664075" y="3513455"/>
            <a:ext cx="913765" cy="744855"/>
          </a:xfrm>
          <a:prstGeom prst="bentConnector3">
            <a:avLst>
              <a:gd name="adj1" fmla="val 50035"/>
            </a:avLst>
          </a:prstGeom>
          <a:ln w="28575">
            <a:solidFill>
              <a:srgbClr val="56CA95"/>
            </a:solidFill>
            <a:prstDash val="dash"/>
          </a:ln>
        </p:spPr>
        <p:style>
          <a:lnRef idx="1">
            <a:srgbClr val="6096E6"/>
          </a:lnRef>
          <a:fillRef idx="0">
            <a:srgbClr val="6096E6"/>
          </a:fillRef>
          <a:effectRef idx="0">
            <a:srgbClr val="6096E6"/>
          </a:effectRef>
          <a:fontRef idx="minor">
            <a:srgbClr val="000000"/>
          </a:fontRef>
        </p:style>
      </p:cxnSp>
      <p:cxnSp>
        <p:nvCxnSpPr>
          <p:cNvPr id="24" name="肘形连接符 23"/>
          <p:cNvCxnSpPr/>
          <p:nvPr>
            <p:custDataLst>
              <p:tags r:id="rId6"/>
            </p:custDataLst>
          </p:nvPr>
        </p:nvCxnSpPr>
        <p:spPr>
          <a:xfrm rot="10800000" flipV="1">
            <a:off x="4664075" y="1271270"/>
            <a:ext cx="913765" cy="2242185"/>
          </a:xfrm>
          <a:prstGeom prst="bentConnector3">
            <a:avLst>
              <a:gd name="adj1" fmla="val 49965"/>
            </a:avLst>
          </a:prstGeom>
          <a:ln w="28575">
            <a:solidFill>
              <a:srgbClr val="6096E6"/>
            </a:solidFill>
            <a:prstDash val="dash"/>
          </a:ln>
        </p:spPr>
        <p:style>
          <a:lnRef idx="1">
            <a:srgbClr val="6096E6"/>
          </a:lnRef>
          <a:fillRef idx="0">
            <a:srgbClr val="6096E6"/>
          </a:fillRef>
          <a:effectRef idx="0">
            <a:srgbClr val="6096E6"/>
          </a:effectRef>
          <a:fontRef idx="minor">
            <a:srgbClr val="000000"/>
          </a:fontRef>
        </p:style>
      </p:cxnSp>
      <p:sp>
        <p:nvSpPr>
          <p:cNvPr id="26" name="圆角矩形 25"/>
          <p:cNvSpPr/>
          <p:nvPr>
            <p:custDataLst>
              <p:tags r:id="rId7"/>
            </p:custDataLst>
          </p:nvPr>
        </p:nvSpPr>
        <p:spPr>
          <a:xfrm>
            <a:off x="5577840" y="847110"/>
            <a:ext cx="5220000" cy="828000"/>
          </a:xfrm>
          <a:prstGeom prst="roundRect">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8" name="椭圆 27"/>
          <p:cNvSpPr/>
          <p:nvPr>
            <p:custDataLst>
              <p:tags r:id="rId8"/>
            </p:custDataLst>
          </p:nvPr>
        </p:nvSpPr>
        <p:spPr>
          <a:xfrm>
            <a:off x="5859463" y="797878"/>
            <a:ext cx="926465" cy="926465"/>
          </a:xfrm>
          <a:prstGeom prst="ellipse">
            <a:avLst/>
          </a:prstGeom>
          <a:solidFill>
            <a:srgbClr val="6096E6"/>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9" name="文本框 28"/>
          <p:cNvSpPr txBox="1"/>
          <p:nvPr>
            <p:custDataLst>
              <p:tags r:id="rId9"/>
            </p:custDataLst>
          </p:nvPr>
        </p:nvSpPr>
        <p:spPr>
          <a:xfrm>
            <a:off x="6911340" y="919110"/>
            <a:ext cx="3780000" cy="684000"/>
          </a:xfrm>
          <a:prstGeom prst="rect">
            <a:avLst/>
          </a:prstGeom>
          <a:noFill/>
        </p:spPr>
        <p:txBody>
          <a:bodyPr wrap="square" bIns="0" rtlCol="0" anchor="ctr" anchorCtr="0"/>
          <a:p>
            <a:pPr algn="l">
              <a:lnSpc>
                <a:spcPct val="100000"/>
              </a:lnSpc>
            </a:pPr>
            <a:r>
              <a:rPr lang="zh-CN" altLang="en-US">
                <a:solidFill>
                  <a:srgbClr val="6096E6">
                    <a:lumMod val="50000"/>
                  </a:srgbClr>
                </a:solidFill>
                <a:uFillTx/>
                <a:latin typeface="Microsoft YaHei Regular" panose="020B0503020204020204" charset="-122"/>
                <a:ea typeface="Microsoft YaHei Regular" panose="020B0503020204020204" charset="-122"/>
              </a:rPr>
              <a:t>（1）认真研究上学期的工作总结。</a:t>
            </a:r>
            <a:endParaRPr lang="zh-CN" altLang="en-US">
              <a:solidFill>
                <a:srgbClr val="6096E6">
                  <a:lumMod val="50000"/>
                </a:srgbClr>
              </a:solidFill>
              <a:uFillTx/>
              <a:latin typeface="Microsoft YaHei Regular" panose="020B0503020204020204" charset="-122"/>
              <a:ea typeface="Microsoft YaHei Regular" panose="020B0503020204020204" charset="-122"/>
            </a:endParaRPr>
          </a:p>
        </p:txBody>
      </p:sp>
      <p:pic>
        <p:nvPicPr>
          <p:cNvPr id="30" name="图片 29" descr="343435383038363b343532323337393bc9cfcad0cdcbb3f6"/>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6083935" y="1022350"/>
            <a:ext cx="477520" cy="477520"/>
          </a:xfrm>
          <a:prstGeom prst="rect">
            <a:avLst/>
          </a:prstGeom>
          <a:effectLst>
            <a:outerShdw blurRad="38100" dist="38100" dir="5400000" algn="ctr" rotWithShape="0">
              <a:srgbClr val="6096E6">
                <a:lumMod val="50000"/>
                <a:alpha val="60000"/>
              </a:srgbClr>
            </a:outerShdw>
          </a:effectLst>
        </p:spPr>
      </p:pic>
      <p:sp>
        <p:nvSpPr>
          <p:cNvPr id="31" name="圆角矩形 30"/>
          <p:cNvSpPr/>
          <p:nvPr>
            <p:custDataLst>
              <p:tags r:id="rId13"/>
            </p:custDataLst>
          </p:nvPr>
        </p:nvSpPr>
        <p:spPr>
          <a:xfrm>
            <a:off x="5577840" y="2352695"/>
            <a:ext cx="5220000" cy="828000"/>
          </a:xfrm>
          <a:prstGeom prst="roundRect">
            <a:avLst/>
          </a:prstGeom>
          <a:solidFill>
            <a:srgbClr val="58B6E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2" name="椭圆 31"/>
          <p:cNvSpPr/>
          <p:nvPr>
            <p:custDataLst>
              <p:tags r:id="rId14"/>
            </p:custDataLst>
          </p:nvPr>
        </p:nvSpPr>
        <p:spPr>
          <a:xfrm>
            <a:off x="5859463" y="2303463"/>
            <a:ext cx="926465" cy="926465"/>
          </a:xfrm>
          <a:prstGeom prst="ellipse">
            <a:avLst/>
          </a:prstGeom>
          <a:solidFill>
            <a:srgbClr val="58B6E5"/>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3" name="文本框 32"/>
          <p:cNvSpPr txBox="1"/>
          <p:nvPr>
            <p:custDataLst>
              <p:tags r:id="rId15"/>
            </p:custDataLst>
          </p:nvPr>
        </p:nvSpPr>
        <p:spPr>
          <a:xfrm>
            <a:off x="6911340" y="2424695"/>
            <a:ext cx="3780000" cy="684000"/>
          </a:xfrm>
          <a:prstGeom prst="rect">
            <a:avLst/>
          </a:prstGeom>
          <a:noFill/>
        </p:spPr>
        <p:txBody>
          <a:bodyPr wrap="square" bIns="0" rtlCol="0" anchor="ctr" anchorCtr="0"/>
          <a:p>
            <a:pPr algn="l">
              <a:lnSpc>
                <a:spcPct val="100000"/>
              </a:lnSpc>
            </a:pPr>
            <a:r>
              <a:rPr lang="zh-CN" altLang="en-US">
                <a:solidFill>
                  <a:srgbClr val="58B6E5">
                    <a:lumMod val="50000"/>
                  </a:srgbClr>
                </a:solidFill>
                <a:uFillTx/>
                <a:latin typeface="Microsoft YaHei Regular" panose="020B0503020204020204" charset="-122"/>
                <a:ea typeface="Microsoft YaHei Regular" panose="020B0503020204020204" charset="-122"/>
              </a:rPr>
              <a:t>（2）认真学习研究园务工作计划。</a:t>
            </a:r>
            <a:endParaRPr lang="zh-CN" altLang="en-US">
              <a:solidFill>
                <a:srgbClr val="58B6E5">
                  <a:lumMod val="50000"/>
                </a:srgbClr>
              </a:solidFill>
              <a:uFillTx/>
              <a:latin typeface="Microsoft YaHei Regular" panose="020B0503020204020204" charset="-122"/>
              <a:ea typeface="Microsoft YaHei Regular" panose="020B0503020204020204" charset="-122"/>
            </a:endParaRPr>
          </a:p>
        </p:txBody>
      </p:sp>
      <p:pic>
        <p:nvPicPr>
          <p:cNvPr id="34" name="图片 33" descr="343435383038363b343532323338323bcee5c1a6c4a3d0c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083935" y="2527935"/>
            <a:ext cx="477520" cy="477520"/>
          </a:xfrm>
          <a:prstGeom prst="rect">
            <a:avLst/>
          </a:prstGeom>
          <a:effectLst>
            <a:outerShdw blurRad="38100" dist="38100" dir="5400000" algn="ctr" rotWithShape="0">
              <a:srgbClr val="58B6E5">
                <a:lumMod val="50000"/>
                <a:alpha val="60000"/>
              </a:srgbClr>
            </a:outerShdw>
          </a:effectLst>
        </p:spPr>
      </p:pic>
      <p:sp>
        <p:nvSpPr>
          <p:cNvPr id="35" name="圆角矩形 34"/>
          <p:cNvSpPr/>
          <p:nvPr>
            <p:custDataLst>
              <p:tags r:id="rId19"/>
            </p:custDataLst>
          </p:nvPr>
        </p:nvSpPr>
        <p:spPr>
          <a:xfrm>
            <a:off x="5577840" y="5335925"/>
            <a:ext cx="5220000" cy="828000"/>
          </a:xfrm>
          <a:prstGeom prst="roundRect">
            <a:avLst/>
          </a:prstGeom>
          <a:solidFill>
            <a:srgbClr val="FFBA5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6" name="椭圆 35"/>
          <p:cNvSpPr/>
          <p:nvPr>
            <p:custDataLst>
              <p:tags r:id="rId20"/>
            </p:custDataLst>
          </p:nvPr>
        </p:nvSpPr>
        <p:spPr>
          <a:xfrm>
            <a:off x="5859463" y="5286693"/>
            <a:ext cx="926465" cy="926465"/>
          </a:xfrm>
          <a:prstGeom prst="ellipse">
            <a:avLst/>
          </a:prstGeom>
          <a:solidFill>
            <a:srgbClr val="FFBA55"/>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7" name="文本框 36"/>
          <p:cNvSpPr txBox="1"/>
          <p:nvPr>
            <p:custDataLst>
              <p:tags r:id="rId21"/>
            </p:custDataLst>
          </p:nvPr>
        </p:nvSpPr>
        <p:spPr>
          <a:xfrm>
            <a:off x="6911340" y="5407925"/>
            <a:ext cx="3780000" cy="684000"/>
          </a:xfrm>
          <a:prstGeom prst="rect">
            <a:avLst/>
          </a:prstGeom>
          <a:noFill/>
        </p:spPr>
        <p:txBody>
          <a:bodyPr wrap="square" bIns="0" rtlCol="0" anchor="ctr" anchorCtr="0"/>
          <a:p>
            <a:pPr algn="l">
              <a:lnSpc>
                <a:spcPct val="100000"/>
              </a:lnSpc>
            </a:pPr>
            <a:r>
              <a:rPr lang="zh-CN" altLang="en-US">
                <a:solidFill>
                  <a:schemeClr val="accent4">
                    <a:lumMod val="50000"/>
                  </a:schemeClr>
                </a:solidFill>
                <a:uFillTx/>
                <a:latin typeface="Microsoft YaHei Regular" panose="020B0503020204020204" charset="-122"/>
                <a:ea typeface="Microsoft YaHei Regular" panose="020B0503020204020204" charset="-122"/>
              </a:rPr>
              <a:t>（4）撰写保教工作计划。</a:t>
            </a:r>
            <a:endParaRPr lang="zh-CN" altLang="en-US">
              <a:solidFill>
                <a:schemeClr val="accent4">
                  <a:lumMod val="50000"/>
                </a:schemeClr>
              </a:solidFill>
              <a:uFillTx/>
              <a:latin typeface="Microsoft YaHei Regular" panose="020B0503020204020204" charset="-122"/>
              <a:ea typeface="Microsoft YaHei Regular" panose="020B0503020204020204" charset="-122"/>
            </a:endParaRPr>
          </a:p>
        </p:txBody>
      </p:sp>
      <p:pic>
        <p:nvPicPr>
          <p:cNvPr id="38" name="图片 37" descr="343435383038363b343532323338353bc8abc7f2bbaf"/>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6083935" y="5511165"/>
            <a:ext cx="477520" cy="477520"/>
          </a:xfrm>
          <a:prstGeom prst="rect">
            <a:avLst/>
          </a:prstGeom>
          <a:effectLst>
            <a:outerShdw blurRad="38100" dist="38100" dir="5400000" algn="ctr" rotWithShape="0">
              <a:srgbClr val="FFBA55">
                <a:lumMod val="50000"/>
                <a:alpha val="60000"/>
              </a:srgbClr>
            </a:outerShdw>
          </a:effectLst>
        </p:spPr>
      </p:pic>
      <p:sp>
        <p:nvSpPr>
          <p:cNvPr id="42" name="圆角矩形 41"/>
          <p:cNvSpPr/>
          <p:nvPr>
            <p:custDataLst>
              <p:tags r:id="rId25"/>
            </p:custDataLst>
          </p:nvPr>
        </p:nvSpPr>
        <p:spPr>
          <a:xfrm>
            <a:off x="5577840" y="3838595"/>
            <a:ext cx="5220000" cy="828000"/>
          </a:xfrm>
          <a:prstGeom prst="roundRect">
            <a:avLst/>
          </a:prstGeom>
          <a:solidFill>
            <a:srgbClr val="56CA9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44" name="椭圆 43"/>
          <p:cNvSpPr/>
          <p:nvPr>
            <p:custDataLst>
              <p:tags r:id="rId26"/>
            </p:custDataLst>
          </p:nvPr>
        </p:nvSpPr>
        <p:spPr>
          <a:xfrm>
            <a:off x="5859463" y="3789363"/>
            <a:ext cx="926465" cy="926465"/>
          </a:xfrm>
          <a:prstGeom prst="ellipse">
            <a:avLst/>
          </a:prstGeom>
          <a:solidFill>
            <a:srgbClr val="56CA95"/>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47" name="文本框 46"/>
          <p:cNvSpPr txBox="1"/>
          <p:nvPr>
            <p:custDataLst>
              <p:tags r:id="rId27"/>
            </p:custDataLst>
          </p:nvPr>
        </p:nvSpPr>
        <p:spPr>
          <a:xfrm>
            <a:off x="6911340" y="3910595"/>
            <a:ext cx="3780000" cy="684000"/>
          </a:xfrm>
          <a:prstGeom prst="rect">
            <a:avLst/>
          </a:prstGeom>
          <a:noFill/>
        </p:spPr>
        <p:txBody>
          <a:bodyPr wrap="square" bIns="0" rtlCol="0" anchor="ctr" anchorCtr="0"/>
          <a:p>
            <a:pPr algn="l">
              <a:lnSpc>
                <a:spcPct val="100000"/>
              </a:lnSpc>
            </a:pPr>
            <a:r>
              <a:rPr lang="zh-CN" altLang="en-US">
                <a:solidFill>
                  <a:srgbClr val="56CA95">
                    <a:lumMod val="50000"/>
                  </a:srgbClr>
                </a:solidFill>
                <a:uFillTx/>
                <a:latin typeface="Microsoft YaHei Regular" panose="020B0503020204020204" charset="-122"/>
                <a:ea typeface="Microsoft YaHei Regular" panose="020B0503020204020204" charset="-122"/>
              </a:rPr>
              <a:t>（3）共同讨论，确定主要内容。</a:t>
            </a:r>
            <a:endParaRPr lang="zh-CN" altLang="en-US">
              <a:solidFill>
                <a:srgbClr val="56CA95">
                  <a:lumMod val="50000"/>
                </a:srgbClr>
              </a:solidFill>
              <a:uFillTx/>
              <a:latin typeface="Microsoft YaHei Regular" panose="020B0503020204020204" charset="-122"/>
              <a:ea typeface="Microsoft YaHei Regular" panose="020B0503020204020204" charset="-122"/>
            </a:endParaRPr>
          </a:p>
        </p:txBody>
      </p:sp>
      <p:pic>
        <p:nvPicPr>
          <p:cNvPr id="48" name="图片 47" descr="343435383038363b343532323430323bcdc6b9e3b7bdb0b8"/>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6083935" y="4013835"/>
            <a:ext cx="477520" cy="477520"/>
          </a:xfrm>
          <a:prstGeom prst="rect">
            <a:avLst/>
          </a:prstGeom>
          <a:effectLst>
            <a:outerShdw blurRad="38100" dist="38100" dir="5400000" algn="ctr" rotWithShape="0">
              <a:srgbClr val="56CA95">
                <a:lumMod val="50000"/>
                <a:alpha val="60000"/>
              </a:srgbClr>
            </a:outerShdw>
          </a:effectLst>
        </p:spPr>
      </p:pic>
      <p:sp>
        <p:nvSpPr>
          <p:cNvPr id="49" name="圆角矩形 48"/>
          <p:cNvSpPr/>
          <p:nvPr>
            <p:custDataLst>
              <p:tags r:id="rId31"/>
            </p:custDataLst>
          </p:nvPr>
        </p:nvSpPr>
        <p:spPr>
          <a:xfrm>
            <a:off x="2476500" y="3001010"/>
            <a:ext cx="2187575" cy="1024890"/>
          </a:xfrm>
          <a:prstGeom prst="roundRect">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0" name="椭圆 49"/>
          <p:cNvSpPr/>
          <p:nvPr>
            <p:custDataLst>
              <p:tags r:id="rId32"/>
            </p:custDataLst>
          </p:nvPr>
        </p:nvSpPr>
        <p:spPr>
          <a:xfrm>
            <a:off x="2992120" y="2935605"/>
            <a:ext cx="1155700" cy="1155700"/>
          </a:xfrm>
          <a:prstGeom prst="ellipse">
            <a:avLst/>
          </a:prstGeom>
          <a:solidFill>
            <a:srgbClr val="6096E6"/>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51" name="图片 50" descr="343435383038363b343532323339363bd5bdc2d4c4bfb1ea"/>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3242945" y="3185795"/>
            <a:ext cx="654685" cy="654685"/>
          </a:xfrm>
          <a:prstGeom prst="rect">
            <a:avLst/>
          </a:prstGeom>
          <a:effectLst>
            <a:outerShdw blurRad="38100" dist="38100" dir="5400000" algn="ctr" rotWithShape="0">
              <a:srgbClr val="6096E6">
                <a:lumMod val="50000"/>
                <a:alpha val="60000"/>
              </a:srgbClr>
            </a:outerShdw>
          </a:effectLst>
        </p:spPr>
      </p:pic>
    </p:spTree>
    <p:custDataLst>
      <p:tags r:id="rId36"/>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445135" y="695960"/>
            <a:ext cx="10507345" cy="705485"/>
          </a:xfrm>
        </p:spPr>
        <p:txBody>
          <a:bodyPr/>
          <a:p>
            <a:r>
              <a:rPr lang="en-US" altLang="zh-CN" sz="2800">
                <a:solidFill>
                  <a:schemeClr val="tx1"/>
                </a:solidFill>
              </a:rPr>
              <a:t>4.</a:t>
            </a:r>
            <a:r>
              <a:rPr lang="zh-CN" altLang="en-US" sz="2800">
                <a:solidFill>
                  <a:schemeClr val="tx1"/>
                </a:solidFill>
              </a:rPr>
              <a:t>班级教育工作计划应从以下方面进行审查。</a:t>
            </a:r>
            <a:endParaRPr lang="zh-CN" altLang="en-US" sz="2800">
              <a:solidFill>
                <a:schemeClr val="tx1"/>
              </a:solidFill>
            </a:endParaRPr>
          </a:p>
        </p:txBody>
      </p:sp>
      <p:cxnSp>
        <p:nvCxnSpPr>
          <p:cNvPr id="12" name="直接箭头连接符 11"/>
          <p:cNvCxnSpPr/>
          <p:nvPr>
            <p:custDataLst>
              <p:tags r:id="rId1"/>
            </p:custDataLst>
          </p:nvPr>
        </p:nvCxnSpPr>
        <p:spPr>
          <a:xfrm>
            <a:off x="260350" y="3906203"/>
            <a:ext cx="11670665" cy="0"/>
          </a:xfrm>
          <a:prstGeom prst="straightConnector1">
            <a:avLst/>
          </a:prstGeom>
          <a:ln w="15875">
            <a:solidFill>
              <a:srgbClr val="552EEF"/>
            </a:solidFill>
            <a:prstDash val="lgDash"/>
            <a:tailEnd type="arrow"/>
          </a:ln>
        </p:spPr>
        <p:style>
          <a:lnRef idx="1">
            <a:srgbClr val="7578EC"/>
          </a:lnRef>
          <a:fillRef idx="0">
            <a:srgbClr val="7578EC"/>
          </a:fillRef>
          <a:effectRef idx="0">
            <a:srgbClr val="7578EC"/>
          </a:effectRef>
          <a:fontRef idx="minor">
            <a:srgbClr val="000000"/>
          </a:fontRef>
        </p:style>
      </p:cxnSp>
      <p:sp>
        <p:nvSpPr>
          <p:cNvPr id="4" name="矩形 3"/>
          <p:cNvSpPr/>
          <p:nvPr>
            <p:custDataLst>
              <p:tags r:id="rId2"/>
            </p:custDataLst>
          </p:nvPr>
        </p:nvSpPr>
        <p:spPr>
          <a:xfrm>
            <a:off x="978535" y="1423035"/>
            <a:ext cx="2520000" cy="2160270"/>
          </a:xfrm>
          <a:prstGeom prst="rect">
            <a:avLst/>
          </a:prstGeom>
          <a:solidFill>
            <a:srgbClr val="FFFFFF"/>
          </a:solidFill>
          <a:ln>
            <a:noFill/>
          </a:ln>
          <a:effectLst>
            <a:outerShdw blurRad="63500" sx="102000" sy="102000" algn="ctr" rotWithShape="0">
              <a:srgbClr val="FFFFFF">
                <a:lumMod val="75000"/>
                <a:alpha val="4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cxnSp>
        <p:nvCxnSpPr>
          <p:cNvPr id="3" name="肘形连接符 2"/>
          <p:cNvCxnSpPr/>
          <p:nvPr>
            <p:custDataLst>
              <p:tags r:id="rId3"/>
            </p:custDataLst>
          </p:nvPr>
        </p:nvCxnSpPr>
        <p:spPr>
          <a:xfrm rot="5400000" flipV="1">
            <a:off x="1518998" y="1384832"/>
            <a:ext cx="1440000" cy="2340000"/>
          </a:xfrm>
          <a:prstGeom prst="bentConnector3">
            <a:avLst>
              <a:gd name="adj1" fmla="val -22893"/>
            </a:avLst>
          </a:prstGeom>
          <a:ln w="15875">
            <a:solidFill>
              <a:srgbClr val="7578EC">
                <a:lumMod val="60000"/>
                <a:lumOff val="40000"/>
              </a:srgbClr>
            </a:solidFill>
            <a:prstDash val="dash"/>
            <a:tailEnd type="arrow"/>
          </a:ln>
        </p:spPr>
        <p:style>
          <a:lnRef idx="1">
            <a:srgbClr val="7578EC"/>
          </a:lnRef>
          <a:fillRef idx="0">
            <a:srgbClr val="7578EC"/>
          </a:fillRef>
          <a:effectRef idx="0">
            <a:srgbClr val="7578EC"/>
          </a:effectRef>
          <a:fontRef idx="minor">
            <a:srgbClr val="000000"/>
          </a:fontRef>
        </p:style>
      </p:cxnSp>
      <p:sp>
        <p:nvSpPr>
          <p:cNvPr id="6" name="右箭头 5"/>
          <p:cNvSpPr/>
          <p:nvPr>
            <p:custDataLst>
              <p:tags r:id="rId4"/>
            </p:custDataLst>
          </p:nvPr>
        </p:nvSpPr>
        <p:spPr>
          <a:xfrm>
            <a:off x="922655" y="1561148"/>
            <a:ext cx="1128395" cy="991870"/>
          </a:xfrm>
          <a:prstGeom prst="rightArrow">
            <a:avLst>
              <a:gd name="adj1" fmla="val 54122"/>
              <a:gd name="adj2" fmla="val 67969"/>
            </a:avLst>
          </a:prstGeom>
          <a:solidFill>
            <a:srgbClr val="7578EC"/>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 name="直角三角形 6"/>
          <p:cNvSpPr/>
          <p:nvPr>
            <p:custDataLst>
              <p:tags r:id="rId5"/>
            </p:custDataLst>
          </p:nvPr>
        </p:nvSpPr>
        <p:spPr>
          <a:xfrm rot="16200000">
            <a:off x="910590" y="1747520"/>
            <a:ext cx="74930" cy="69850"/>
          </a:xfrm>
          <a:prstGeom prst="rtTriangl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 name="文本框 10"/>
          <p:cNvSpPr txBox="1"/>
          <p:nvPr>
            <p:custDataLst>
              <p:tags r:id="rId6"/>
            </p:custDataLst>
          </p:nvPr>
        </p:nvSpPr>
        <p:spPr>
          <a:xfrm>
            <a:off x="1125220" y="1781810"/>
            <a:ext cx="595630" cy="550545"/>
          </a:xfrm>
          <a:prstGeom prst="rect">
            <a:avLst/>
          </a:prstGeom>
          <a:noFill/>
        </p:spPr>
        <p:txBody>
          <a:bodyPr wrap="square" bIns="0" rtlCol="0">
            <a:normAutofit/>
          </a:bodyPr>
          <a:p>
            <a:pPr algn="ctr" defTabSz="914400">
              <a:tabLst>
                <a:tab pos="143510" algn="l"/>
              </a:tabLst>
            </a:pPr>
            <a:r>
              <a:rPr lang="en-US" altLang="zh-CN" sz="3200" spc="300">
                <a:ln w="19050">
                  <a:noFill/>
                </a:ln>
                <a:solidFill>
                  <a:srgbClr val="FFFFFF"/>
                </a:solidFill>
                <a:uFillTx/>
                <a:latin typeface="思源黑体 CN Bold" panose="020B0800000000000000" charset="-122"/>
                <a:ea typeface="思源黑体 CN Bold" panose="020B0800000000000000" charset="-122"/>
              </a:rPr>
              <a:t>1</a:t>
            </a:r>
            <a:endParaRPr lang="en-US" altLang="zh-CN" sz="3200" spc="300">
              <a:ln w="19050">
                <a:noFill/>
              </a:ln>
              <a:solidFill>
                <a:srgbClr val="FFFFFF"/>
              </a:solidFill>
              <a:uFillTx/>
              <a:latin typeface="思源黑体 CN Bold" panose="020B0800000000000000" charset="-122"/>
              <a:ea typeface="思源黑体 CN Bold" panose="020B0800000000000000" charset="-122"/>
            </a:endParaRPr>
          </a:p>
        </p:txBody>
      </p:sp>
      <p:sp>
        <p:nvSpPr>
          <p:cNvPr id="32" name="文本框 31"/>
          <p:cNvSpPr txBox="1"/>
          <p:nvPr>
            <p:custDataLst>
              <p:tags r:id="rId7"/>
            </p:custDataLst>
          </p:nvPr>
        </p:nvSpPr>
        <p:spPr>
          <a:xfrm>
            <a:off x="2051050" y="1744980"/>
            <a:ext cx="1259840" cy="1620000"/>
          </a:xfrm>
          <a:prstGeom prst="rect">
            <a:avLst/>
          </a:prstGeom>
          <a:noFill/>
        </p:spPr>
        <p:txBody>
          <a:bodyPr wrap="square" bIns="0" rtlCol="0" anchor="ctr" anchorCtr="0">
            <a:noAutofit/>
          </a:bodyPr>
          <a:p>
            <a:pPr algn="just">
              <a:lnSpc>
                <a:spcPct val="110000"/>
              </a:lnSpc>
              <a:spcBef>
                <a:spcPts val="0"/>
              </a:spcBef>
              <a:spcAft>
                <a:spcPts val="0"/>
              </a:spcAft>
            </a:pPr>
            <a:r>
              <a:rPr lang="zh-CN" altLang="en-US" sz="1600">
                <a:solidFill>
                  <a:srgbClr val="000000">
                    <a:lumMod val="65000"/>
                    <a:lumOff val="35000"/>
                  </a:srgbClr>
                </a:solidFill>
                <a:uFillTx/>
                <a:latin typeface="微软雅黑" panose="020B0503020204020204" charset="-122"/>
                <a:ea typeface="Microsoft YaHei Regular" panose="020B0503020204020204" charset="-122"/>
              </a:rPr>
              <a:t>是否符合我国教育方针和正确的指导思想，包括保教结合原则。</a:t>
            </a:r>
            <a:endParaRPr lang="zh-CN" altLang="en-US" sz="1600">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118" name="等腰三角形 117"/>
          <p:cNvSpPr/>
          <p:nvPr>
            <p:custDataLst>
              <p:tags r:id="rId8"/>
            </p:custDataLst>
          </p:nvPr>
        </p:nvSpPr>
        <p:spPr>
          <a:xfrm>
            <a:off x="1803400" y="3735070"/>
            <a:ext cx="342265" cy="342265"/>
          </a:xfrm>
          <a:prstGeom prst="triangle">
            <a:avLst/>
          </a:prstGeom>
          <a:solidFill>
            <a:srgbClr val="F7B802">
              <a:lumMod val="60000"/>
              <a:lumOff val="40000"/>
            </a:srgbClr>
          </a:solidFill>
          <a:ln>
            <a:noFill/>
            <a:prstDash val="lgDash"/>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2" name="矩形 71"/>
          <p:cNvSpPr/>
          <p:nvPr>
            <p:custDataLst>
              <p:tags r:id="rId9"/>
            </p:custDataLst>
          </p:nvPr>
        </p:nvSpPr>
        <p:spPr>
          <a:xfrm>
            <a:off x="4206408" y="1401445"/>
            <a:ext cx="2520000" cy="2160270"/>
          </a:xfrm>
          <a:prstGeom prst="rect">
            <a:avLst/>
          </a:prstGeom>
          <a:solidFill>
            <a:srgbClr val="FFFFFF"/>
          </a:solidFill>
          <a:ln>
            <a:noFill/>
          </a:ln>
          <a:effectLst>
            <a:outerShdw blurRad="63500" sx="102000" sy="102000" algn="ctr" rotWithShape="0">
              <a:srgbClr val="FFFFFF">
                <a:lumMod val="75000"/>
                <a:alpha val="4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cxnSp>
        <p:nvCxnSpPr>
          <p:cNvPr id="73" name="肘形连接符 72"/>
          <p:cNvCxnSpPr/>
          <p:nvPr>
            <p:custDataLst>
              <p:tags r:id="rId10"/>
            </p:custDataLst>
          </p:nvPr>
        </p:nvCxnSpPr>
        <p:spPr>
          <a:xfrm rot="5400000" flipV="1">
            <a:off x="4743438" y="1365238"/>
            <a:ext cx="1440180" cy="2340000"/>
          </a:xfrm>
          <a:prstGeom prst="bentConnector3">
            <a:avLst>
              <a:gd name="adj1" fmla="val -22930"/>
            </a:avLst>
          </a:prstGeom>
          <a:ln w="15875">
            <a:solidFill>
              <a:srgbClr val="F7B802">
                <a:lumMod val="40000"/>
                <a:lumOff val="60000"/>
              </a:srgbClr>
            </a:solidFill>
            <a:prstDash val="dash"/>
            <a:tailEnd type="arrow"/>
          </a:ln>
        </p:spPr>
        <p:style>
          <a:lnRef idx="1">
            <a:srgbClr val="7578EC"/>
          </a:lnRef>
          <a:fillRef idx="0">
            <a:srgbClr val="7578EC"/>
          </a:fillRef>
          <a:effectRef idx="0">
            <a:srgbClr val="7578EC"/>
          </a:effectRef>
          <a:fontRef idx="minor">
            <a:srgbClr val="000000"/>
          </a:fontRef>
        </p:style>
      </p:cxnSp>
      <p:sp>
        <p:nvSpPr>
          <p:cNvPr id="74" name="右箭头 73"/>
          <p:cNvSpPr/>
          <p:nvPr>
            <p:custDataLst>
              <p:tags r:id="rId11"/>
            </p:custDataLst>
          </p:nvPr>
        </p:nvSpPr>
        <p:spPr>
          <a:xfrm>
            <a:off x="4159250" y="1561148"/>
            <a:ext cx="1128395" cy="991870"/>
          </a:xfrm>
          <a:prstGeom prst="rightArrow">
            <a:avLst>
              <a:gd name="adj1" fmla="val 54122"/>
              <a:gd name="adj2" fmla="val 67969"/>
            </a:avLst>
          </a:prstGeom>
          <a:solidFill>
            <a:srgbClr val="F7B802">
              <a:lumMod val="60000"/>
              <a:lumOff val="40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5" name="直角三角形 74"/>
          <p:cNvSpPr/>
          <p:nvPr>
            <p:custDataLst>
              <p:tags r:id="rId12"/>
            </p:custDataLst>
          </p:nvPr>
        </p:nvSpPr>
        <p:spPr>
          <a:xfrm rot="16200000">
            <a:off x="4147185" y="1747520"/>
            <a:ext cx="74930" cy="69850"/>
          </a:xfrm>
          <a:prstGeom prst="rtTriangle">
            <a:avLst/>
          </a:prstGeom>
          <a:solidFill>
            <a:srgbClr val="FFA100"/>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6" name="文本框 75"/>
          <p:cNvSpPr txBox="1"/>
          <p:nvPr>
            <p:custDataLst>
              <p:tags r:id="rId13"/>
            </p:custDataLst>
          </p:nvPr>
        </p:nvSpPr>
        <p:spPr>
          <a:xfrm>
            <a:off x="4361815" y="1781810"/>
            <a:ext cx="595630" cy="550545"/>
          </a:xfrm>
          <a:prstGeom prst="rect">
            <a:avLst/>
          </a:prstGeom>
          <a:noFill/>
        </p:spPr>
        <p:txBody>
          <a:bodyPr wrap="square" bIns="0" rtlCol="0">
            <a:normAutofit/>
          </a:bodyPr>
          <a:p>
            <a:pPr algn="ctr" defTabSz="914400">
              <a:tabLst>
                <a:tab pos="143510" algn="l"/>
              </a:tabLst>
            </a:pPr>
            <a:r>
              <a:rPr lang="en-US" altLang="zh-CN" sz="3200" spc="300">
                <a:ln w="19050">
                  <a:noFill/>
                </a:ln>
                <a:solidFill>
                  <a:srgbClr val="FFFFFF"/>
                </a:solidFill>
                <a:uFillTx/>
                <a:latin typeface="思源黑体 CN Bold" panose="020B0800000000000000" charset="-122"/>
                <a:ea typeface="思源黑体 CN Bold" panose="020B0800000000000000" charset="-122"/>
              </a:rPr>
              <a:t>3</a:t>
            </a:r>
            <a:endParaRPr lang="en-US" altLang="zh-CN" sz="3200" spc="300">
              <a:ln w="19050">
                <a:noFill/>
              </a:ln>
              <a:solidFill>
                <a:srgbClr val="FFFFFF"/>
              </a:solidFill>
              <a:uFillTx/>
              <a:latin typeface="思源黑体 CN Bold" panose="020B0800000000000000" charset="-122"/>
              <a:ea typeface="思源黑体 CN Bold" panose="020B0800000000000000" charset="-122"/>
            </a:endParaRPr>
          </a:p>
        </p:txBody>
      </p:sp>
      <p:sp>
        <p:nvSpPr>
          <p:cNvPr id="78" name="文本框 77"/>
          <p:cNvSpPr txBox="1"/>
          <p:nvPr>
            <p:custDataLst>
              <p:tags r:id="rId14"/>
            </p:custDataLst>
          </p:nvPr>
        </p:nvSpPr>
        <p:spPr>
          <a:xfrm>
            <a:off x="5318125" y="1653540"/>
            <a:ext cx="1260000" cy="1764000"/>
          </a:xfrm>
          <a:prstGeom prst="rect">
            <a:avLst/>
          </a:prstGeom>
          <a:noFill/>
        </p:spPr>
        <p:txBody>
          <a:bodyPr wrap="square" bIns="0" rtlCol="0" anchor="ctr" anchorCtr="0">
            <a:noAutofit/>
          </a:bodyPr>
          <a:p>
            <a:pPr algn="just">
              <a:lnSpc>
                <a:spcPct val="110000"/>
              </a:lnSpc>
              <a:spcBef>
                <a:spcPts val="0"/>
              </a:spcBef>
              <a:spcAft>
                <a:spcPts val="0"/>
              </a:spcAft>
            </a:pPr>
            <a:r>
              <a:rPr lang="zh-CN" altLang="en-US" sz="1600">
                <a:solidFill>
                  <a:srgbClr val="000000">
                    <a:lumMod val="65000"/>
                    <a:lumOff val="35000"/>
                  </a:srgbClr>
                </a:solidFill>
                <a:uFillTx/>
                <a:latin typeface="微软雅黑" panose="020B0503020204020204" charset="-122"/>
                <a:ea typeface="Microsoft YaHei Regular" panose="020B0503020204020204" charset="-122"/>
              </a:rPr>
              <a:t>是否体现出连续性和渐进性，既是上一阶段的延续，又是下一阶段的开始。</a:t>
            </a:r>
            <a:endParaRPr lang="zh-CN" altLang="en-US" sz="1600">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119" name="等腰三角形 118"/>
          <p:cNvSpPr/>
          <p:nvPr>
            <p:custDataLst>
              <p:tags r:id="rId15"/>
            </p:custDataLst>
          </p:nvPr>
        </p:nvSpPr>
        <p:spPr>
          <a:xfrm>
            <a:off x="5039995" y="3735070"/>
            <a:ext cx="342265" cy="342265"/>
          </a:xfrm>
          <a:prstGeom prst="triangle">
            <a:avLst/>
          </a:prstGeom>
          <a:solidFill>
            <a:srgbClr val="F7B802">
              <a:lumMod val="60000"/>
              <a:lumOff val="40000"/>
            </a:srgbClr>
          </a:solidFill>
          <a:ln>
            <a:noFill/>
            <a:prstDash val="lgDash"/>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0" name="矩形 89"/>
          <p:cNvSpPr/>
          <p:nvPr>
            <p:custDataLst>
              <p:tags r:id="rId16"/>
            </p:custDataLst>
          </p:nvPr>
        </p:nvSpPr>
        <p:spPr>
          <a:xfrm>
            <a:off x="2599055" y="4219575"/>
            <a:ext cx="1979930" cy="2160270"/>
          </a:xfrm>
          <a:prstGeom prst="rect">
            <a:avLst/>
          </a:prstGeom>
          <a:solidFill>
            <a:srgbClr val="FFFFFF"/>
          </a:solidFill>
          <a:ln>
            <a:noFill/>
          </a:ln>
          <a:effectLst>
            <a:outerShdw blurRad="63500" sx="102000" sy="102000" algn="ctr" rotWithShape="0">
              <a:srgbClr val="FFFFFF">
                <a:lumMod val="75000"/>
                <a:alpha val="4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cxnSp>
        <p:nvCxnSpPr>
          <p:cNvPr id="91" name="肘形连接符 90"/>
          <p:cNvCxnSpPr/>
          <p:nvPr>
            <p:custDataLst>
              <p:tags r:id="rId17"/>
            </p:custDataLst>
          </p:nvPr>
        </p:nvCxnSpPr>
        <p:spPr>
          <a:xfrm rot="5400000" flipV="1">
            <a:off x="2869565" y="4408170"/>
            <a:ext cx="1440180" cy="1800225"/>
          </a:xfrm>
          <a:prstGeom prst="bentConnector3">
            <a:avLst>
              <a:gd name="adj1" fmla="val -18683"/>
            </a:avLst>
          </a:prstGeom>
          <a:ln w="15875">
            <a:solidFill>
              <a:srgbClr val="8F7FF0"/>
            </a:solidFill>
            <a:prstDash val="dash"/>
            <a:tailEnd type="arrow"/>
          </a:ln>
        </p:spPr>
        <p:style>
          <a:lnRef idx="1">
            <a:srgbClr val="7578EC"/>
          </a:lnRef>
          <a:fillRef idx="0">
            <a:srgbClr val="7578EC"/>
          </a:fillRef>
          <a:effectRef idx="0">
            <a:srgbClr val="7578EC"/>
          </a:effectRef>
          <a:fontRef idx="minor">
            <a:srgbClr val="000000"/>
          </a:fontRef>
        </p:style>
      </p:cxnSp>
      <p:sp>
        <p:nvSpPr>
          <p:cNvPr id="92" name="右箭头 91"/>
          <p:cNvSpPr/>
          <p:nvPr>
            <p:custDataLst>
              <p:tags r:id="rId18"/>
            </p:custDataLst>
          </p:nvPr>
        </p:nvSpPr>
        <p:spPr>
          <a:xfrm>
            <a:off x="2538730" y="4379595"/>
            <a:ext cx="1128395" cy="991870"/>
          </a:xfrm>
          <a:prstGeom prst="rightArrow">
            <a:avLst>
              <a:gd name="adj1" fmla="val 54122"/>
              <a:gd name="adj2" fmla="val 67969"/>
            </a:avLst>
          </a:prstGeom>
          <a:solidFill>
            <a:srgbClr val="8F7FF0"/>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3" name="直角三角形 92"/>
          <p:cNvSpPr/>
          <p:nvPr>
            <p:custDataLst>
              <p:tags r:id="rId19"/>
            </p:custDataLst>
          </p:nvPr>
        </p:nvSpPr>
        <p:spPr>
          <a:xfrm rot="16200000">
            <a:off x="2526665" y="4542790"/>
            <a:ext cx="74930" cy="69850"/>
          </a:xfrm>
          <a:prstGeom prst="rtTriangle">
            <a:avLst/>
          </a:prstGeom>
          <a:solidFill>
            <a:srgbClr val="7030A0"/>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4" name="文本框 93"/>
          <p:cNvSpPr txBox="1"/>
          <p:nvPr>
            <p:custDataLst>
              <p:tags r:id="rId20"/>
            </p:custDataLst>
          </p:nvPr>
        </p:nvSpPr>
        <p:spPr>
          <a:xfrm>
            <a:off x="2741295" y="4599940"/>
            <a:ext cx="595630" cy="550545"/>
          </a:xfrm>
          <a:prstGeom prst="rect">
            <a:avLst/>
          </a:prstGeom>
          <a:noFill/>
        </p:spPr>
        <p:txBody>
          <a:bodyPr wrap="square" bIns="0" rtlCol="0">
            <a:normAutofit/>
          </a:bodyPr>
          <a:p>
            <a:pPr algn="ctr" defTabSz="914400">
              <a:tabLst>
                <a:tab pos="143510" algn="l"/>
              </a:tabLst>
            </a:pPr>
            <a:r>
              <a:rPr lang="en-US" altLang="zh-CN" sz="3200" spc="300">
                <a:ln w="19050">
                  <a:noFill/>
                </a:ln>
                <a:solidFill>
                  <a:srgbClr val="FFFFFF"/>
                </a:solidFill>
                <a:uFillTx/>
                <a:latin typeface="思源黑体 CN Bold" panose="020B0800000000000000" charset="-122"/>
                <a:ea typeface="思源黑体 CN Bold" panose="020B0800000000000000" charset="-122"/>
              </a:rPr>
              <a:t>2</a:t>
            </a:r>
            <a:endParaRPr lang="en-US" altLang="zh-CN" sz="3200" spc="300">
              <a:ln w="19050">
                <a:noFill/>
              </a:ln>
              <a:solidFill>
                <a:srgbClr val="FFFFFF"/>
              </a:solidFill>
              <a:uFillTx/>
              <a:latin typeface="思源黑体 CN Bold" panose="020B0800000000000000" charset="-122"/>
              <a:ea typeface="思源黑体 CN Bold" panose="020B0800000000000000" charset="-122"/>
            </a:endParaRPr>
          </a:p>
        </p:txBody>
      </p:sp>
      <p:sp>
        <p:nvSpPr>
          <p:cNvPr id="96" name="文本框 95"/>
          <p:cNvSpPr txBox="1"/>
          <p:nvPr>
            <p:custDataLst>
              <p:tags r:id="rId21"/>
            </p:custDataLst>
          </p:nvPr>
        </p:nvSpPr>
        <p:spPr>
          <a:xfrm>
            <a:off x="2689225" y="5438140"/>
            <a:ext cx="1800225" cy="786765"/>
          </a:xfrm>
          <a:prstGeom prst="rect">
            <a:avLst/>
          </a:prstGeom>
          <a:noFill/>
        </p:spPr>
        <p:txBody>
          <a:bodyPr wrap="square" bIns="0" rtlCol="0" anchor="ctr" anchorCtr="0">
            <a:noAutofit/>
          </a:bodyPr>
          <a:p>
            <a:pPr algn="ctr">
              <a:lnSpc>
                <a:spcPct val="110000"/>
              </a:lnSpc>
              <a:spcBef>
                <a:spcPts val="0"/>
              </a:spcBef>
              <a:spcAft>
                <a:spcPts val="0"/>
              </a:spcAft>
            </a:pPr>
            <a:r>
              <a:rPr lang="zh-CN" altLang="en-US" sz="1600">
                <a:solidFill>
                  <a:srgbClr val="000000">
                    <a:lumMod val="65000"/>
                    <a:lumOff val="35000"/>
                  </a:srgbClr>
                </a:solidFill>
                <a:uFillTx/>
                <a:latin typeface="微软雅黑" panose="020B0503020204020204" charset="-122"/>
                <a:ea typeface="Microsoft YaHei Regular" panose="020B0503020204020204" charset="-122"/>
              </a:rPr>
              <a:t>是否符合全园计划精神和要求。</a:t>
            </a:r>
            <a:endParaRPr lang="zh-CN" altLang="en-US" sz="1600">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121" name="等腰三角形 120"/>
          <p:cNvSpPr/>
          <p:nvPr>
            <p:custDataLst>
              <p:tags r:id="rId22"/>
            </p:custDataLst>
          </p:nvPr>
        </p:nvSpPr>
        <p:spPr>
          <a:xfrm rot="10800000">
            <a:off x="3421380" y="3735070"/>
            <a:ext cx="342265" cy="342265"/>
          </a:xfrm>
          <a:prstGeom prst="triangle">
            <a:avLst/>
          </a:prstGeom>
          <a:solidFill>
            <a:srgbClr val="FFFFFF"/>
          </a:solidFill>
          <a:ln>
            <a:solidFill>
              <a:srgbClr val="552EEF"/>
            </a:solidFill>
            <a:prstDash val="lgDash"/>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9" name="矩形 98"/>
          <p:cNvSpPr/>
          <p:nvPr>
            <p:custDataLst>
              <p:tags r:id="rId23"/>
            </p:custDataLst>
          </p:nvPr>
        </p:nvSpPr>
        <p:spPr>
          <a:xfrm>
            <a:off x="5840095" y="4219575"/>
            <a:ext cx="1979930" cy="2160270"/>
          </a:xfrm>
          <a:prstGeom prst="rect">
            <a:avLst/>
          </a:prstGeom>
          <a:solidFill>
            <a:srgbClr val="FFFFFF"/>
          </a:solidFill>
          <a:ln>
            <a:noFill/>
          </a:ln>
          <a:effectLst>
            <a:outerShdw blurRad="63500" sx="102000" sy="102000" algn="ctr" rotWithShape="0">
              <a:srgbClr val="FFFFFF">
                <a:lumMod val="75000"/>
                <a:alpha val="4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cxnSp>
        <p:nvCxnSpPr>
          <p:cNvPr id="100" name="肘形连接符 99"/>
          <p:cNvCxnSpPr/>
          <p:nvPr>
            <p:custDataLst>
              <p:tags r:id="rId24"/>
            </p:custDataLst>
          </p:nvPr>
        </p:nvCxnSpPr>
        <p:spPr>
          <a:xfrm rot="5400000" flipV="1">
            <a:off x="6110605" y="4420235"/>
            <a:ext cx="1440180" cy="1800225"/>
          </a:xfrm>
          <a:prstGeom prst="bentConnector3">
            <a:avLst>
              <a:gd name="adj1" fmla="val -18683"/>
            </a:avLst>
          </a:prstGeom>
          <a:ln w="15875">
            <a:solidFill>
              <a:srgbClr val="92D050"/>
            </a:solidFill>
            <a:prstDash val="dash"/>
            <a:tailEnd type="arrow"/>
          </a:ln>
        </p:spPr>
        <p:style>
          <a:lnRef idx="1">
            <a:srgbClr val="7578EC"/>
          </a:lnRef>
          <a:fillRef idx="0">
            <a:srgbClr val="7578EC"/>
          </a:fillRef>
          <a:effectRef idx="0">
            <a:srgbClr val="7578EC"/>
          </a:effectRef>
          <a:fontRef idx="minor">
            <a:srgbClr val="000000"/>
          </a:fontRef>
        </p:style>
      </p:cxnSp>
      <p:sp>
        <p:nvSpPr>
          <p:cNvPr id="101" name="右箭头 100"/>
          <p:cNvSpPr/>
          <p:nvPr>
            <p:custDataLst>
              <p:tags r:id="rId25"/>
            </p:custDataLst>
          </p:nvPr>
        </p:nvSpPr>
        <p:spPr>
          <a:xfrm>
            <a:off x="5779770" y="4379595"/>
            <a:ext cx="1128395" cy="991870"/>
          </a:xfrm>
          <a:prstGeom prst="rightArrow">
            <a:avLst>
              <a:gd name="adj1" fmla="val 54122"/>
              <a:gd name="adj2" fmla="val 67969"/>
            </a:avLst>
          </a:prstGeom>
          <a:solidFill>
            <a:srgbClr val="92D050"/>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02" name="直角三角形 101"/>
          <p:cNvSpPr/>
          <p:nvPr>
            <p:custDataLst>
              <p:tags r:id="rId26"/>
            </p:custDataLst>
          </p:nvPr>
        </p:nvSpPr>
        <p:spPr>
          <a:xfrm rot="16200000">
            <a:off x="5767705" y="4542790"/>
            <a:ext cx="74930" cy="69850"/>
          </a:xfrm>
          <a:prstGeom prst="rtTriangle">
            <a:avLst/>
          </a:prstGeom>
          <a:solidFill>
            <a:schemeClr val="accent3">
              <a:lumMod val="50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03" name="文本框 102"/>
          <p:cNvSpPr txBox="1"/>
          <p:nvPr>
            <p:custDataLst>
              <p:tags r:id="rId27"/>
            </p:custDataLst>
          </p:nvPr>
        </p:nvSpPr>
        <p:spPr>
          <a:xfrm>
            <a:off x="5982335" y="4599940"/>
            <a:ext cx="595630" cy="550545"/>
          </a:xfrm>
          <a:prstGeom prst="rect">
            <a:avLst/>
          </a:prstGeom>
          <a:noFill/>
        </p:spPr>
        <p:txBody>
          <a:bodyPr wrap="square" bIns="0" rtlCol="0">
            <a:normAutofit/>
          </a:bodyPr>
          <a:p>
            <a:pPr algn="ctr" defTabSz="914400">
              <a:tabLst>
                <a:tab pos="143510" algn="l"/>
              </a:tabLst>
            </a:pPr>
            <a:r>
              <a:rPr lang="en-US" altLang="zh-CN" sz="3200" spc="300">
                <a:ln w="19050">
                  <a:noFill/>
                </a:ln>
                <a:solidFill>
                  <a:srgbClr val="FFFFFF"/>
                </a:solidFill>
                <a:uFillTx/>
                <a:latin typeface="思源黑体 CN Bold" panose="020B0800000000000000" charset="-122"/>
                <a:ea typeface="思源黑体 CN Bold" panose="020B0800000000000000" charset="-122"/>
              </a:rPr>
              <a:t>4</a:t>
            </a:r>
            <a:endParaRPr lang="en-US" altLang="zh-CN" sz="3200" spc="300">
              <a:ln w="19050">
                <a:noFill/>
              </a:ln>
              <a:solidFill>
                <a:srgbClr val="FFFFFF"/>
              </a:solidFill>
              <a:uFillTx/>
              <a:latin typeface="思源黑体 CN Bold" panose="020B0800000000000000" charset="-122"/>
              <a:ea typeface="思源黑体 CN Bold" panose="020B0800000000000000" charset="-122"/>
            </a:endParaRPr>
          </a:p>
        </p:txBody>
      </p:sp>
      <p:sp>
        <p:nvSpPr>
          <p:cNvPr id="105" name="文本框 104"/>
          <p:cNvSpPr txBox="1"/>
          <p:nvPr>
            <p:custDataLst>
              <p:tags r:id="rId28"/>
            </p:custDataLst>
          </p:nvPr>
        </p:nvSpPr>
        <p:spPr>
          <a:xfrm>
            <a:off x="5982335" y="5437505"/>
            <a:ext cx="1651000" cy="786130"/>
          </a:xfrm>
          <a:prstGeom prst="rect">
            <a:avLst/>
          </a:prstGeom>
          <a:noFill/>
        </p:spPr>
        <p:txBody>
          <a:bodyPr wrap="square" bIns="0" rtlCol="0" anchor="ctr" anchorCtr="0">
            <a:noAutofit/>
          </a:bodyPr>
          <a:p>
            <a:pPr algn="ctr">
              <a:lnSpc>
                <a:spcPct val="110000"/>
              </a:lnSpc>
              <a:spcBef>
                <a:spcPts val="0"/>
              </a:spcBef>
              <a:spcAft>
                <a:spcPts val="0"/>
              </a:spcAft>
            </a:pPr>
            <a:r>
              <a:rPr lang="zh-CN" altLang="en-US" sz="1600">
                <a:solidFill>
                  <a:srgbClr val="000000">
                    <a:lumMod val="65000"/>
                    <a:lumOff val="35000"/>
                  </a:srgbClr>
                </a:solidFill>
                <a:uFillTx/>
                <a:latin typeface="微软雅黑" panose="020B0503020204020204" charset="-122"/>
                <a:ea typeface="Microsoft YaHei Regular" panose="020B0503020204020204" charset="-122"/>
              </a:rPr>
              <a:t>是否符合本班幼儿的年龄特点与实际情况。</a:t>
            </a:r>
            <a:endParaRPr lang="zh-CN" altLang="en-US" sz="1600">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122" name="等腰三角形 121"/>
          <p:cNvSpPr/>
          <p:nvPr>
            <p:custDataLst>
              <p:tags r:id="rId29"/>
            </p:custDataLst>
          </p:nvPr>
        </p:nvSpPr>
        <p:spPr>
          <a:xfrm rot="10800000">
            <a:off x="6662420" y="3735070"/>
            <a:ext cx="342265" cy="342265"/>
          </a:xfrm>
          <a:prstGeom prst="triangle">
            <a:avLst/>
          </a:prstGeom>
          <a:solidFill>
            <a:srgbClr val="FFFFFF"/>
          </a:solidFill>
          <a:ln>
            <a:solidFill>
              <a:srgbClr val="552EEF"/>
            </a:solidFill>
            <a:prstDash val="lgDash"/>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5" name="矩形 14"/>
          <p:cNvSpPr/>
          <p:nvPr>
            <p:custDataLst>
              <p:tags r:id="rId30"/>
            </p:custDataLst>
          </p:nvPr>
        </p:nvSpPr>
        <p:spPr>
          <a:xfrm>
            <a:off x="7460615" y="1401445"/>
            <a:ext cx="3492000" cy="2160270"/>
          </a:xfrm>
          <a:prstGeom prst="rect">
            <a:avLst/>
          </a:prstGeom>
          <a:solidFill>
            <a:srgbClr val="FFFFFF"/>
          </a:solidFill>
          <a:ln>
            <a:noFill/>
          </a:ln>
          <a:effectLst>
            <a:outerShdw blurRad="63500" sx="102000" sy="102000" algn="ctr" rotWithShape="0">
              <a:srgbClr val="FFFFFF">
                <a:lumMod val="75000"/>
                <a:alpha val="4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cxnSp>
        <p:nvCxnSpPr>
          <p:cNvPr id="16" name="肘形连接符 15"/>
          <p:cNvCxnSpPr/>
          <p:nvPr>
            <p:custDataLst>
              <p:tags r:id="rId31"/>
            </p:custDataLst>
          </p:nvPr>
        </p:nvCxnSpPr>
        <p:spPr>
          <a:xfrm rot="5400000" flipV="1">
            <a:off x="8486525" y="879237"/>
            <a:ext cx="1440180" cy="3312000"/>
          </a:xfrm>
          <a:prstGeom prst="bentConnector3">
            <a:avLst>
              <a:gd name="adj1" fmla="val -22930"/>
            </a:avLst>
          </a:prstGeom>
          <a:ln w="15875">
            <a:solidFill>
              <a:schemeClr val="accent3"/>
            </a:solidFill>
            <a:prstDash val="dash"/>
            <a:tailEnd type="arrow"/>
          </a:ln>
        </p:spPr>
        <p:style>
          <a:lnRef idx="1">
            <a:srgbClr val="7578EC"/>
          </a:lnRef>
          <a:fillRef idx="0">
            <a:srgbClr val="7578EC"/>
          </a:fillRef>
          <a:effectRef idx="0">
            <a:srgbClr val="7578EC"/>
          </a:effectRef>
          <a:fontRef idx="minor">
            <a:srgbClr val="000000"/>
          </a:fontRef>
        </p:style>
      </p:cxnSp>
      <p:sp>
        <p:nvSpPr>
          <p:cNvPr id="17" name="右箭头 16"/>
          <p:cNvSpPr/>
          <p:nvPr>
            <p:custDataLst>
              <p:tags r:id="rId32"/>
            </p:custDataLst>
          </p:nvPr>
        </p:nvSpPr>
        <p:spPr>
          <a:xfrm>
            <a:off x="7400290" y="1561148"/>
            <a:ext cx="1128395" cy="991870"/>
          </a:xfrm>
          <a:prstGeom prst="rightArrow">
            <a:avLst>
              <a:gd name="adj1" fmla="val 54122"/>
              <a:gd name="adj2" fmla="val 67969"/>
            </a:avLst>
          </a:prstGeom>
          <a:solidFill>
            <a:schemeClr val="accent3"/>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8" name="直角三角形 17"/>
          <p:cNvSpPr/>
          <p:nvPr>
            <p:custDataLst>
              <p:tags r:id="rId33"/>
            </p:custDataLst>
          </p:nvPr>
        </p:nvSpPr>
        <p:spPr>
          <a:xfrm rot="16200000">
            <a:off x="7388225" y="1747520"/>
            <a:ext cx="74930" cy="69850"/>
          </a:xfrm>
          <a:prstGeom prst="rtTriangle">
            <a:avLst/>
          </a:prstGeom>
          <a:solidFill>
            <a:schemeClr val="accent3">
              <a:lumMod val="50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9" name="文本框 18"/>
          <p:cNvSpPr txBox="1"/>
          <p:nvPr>
            <p:custDataLst>
              <p:tags r:id="rId34"/>
            </p:custDataLst>
          </p:nvPr>
        </p:nvSpPr>
        <p:spPr>
          <a:xfrm>
            <a:off x="7602855" y="1781810"/>
            <a:ext cx="595630" cy="550545"/>
          </a:xfrm>
          <a:prstGeom prst="rect">
            <a:avLst/>
          </a:prstGeom>
          <a:noFill/>
        </p:spPr>
        <p:txBody>
          <a:bodyPr wrap="square" bIns="0" rtlCol="0">
            <a:normAutofit/>
          </a:bodyPr>
          <a:p>
            <a:pPr algn="ctr" defTabSz="914400">
              <a:tabLst>
                <a:tab pos="143510" algn="l"/>
              </a:tabLst>
            </a:pPr>
            <a:r>
              <a:rPr lang="en-US" altLang="zh-CN" sz="3200" spc="300">
                <a:ln w="19050">
                  <a:noFill/>
                </a:ln>
                <a:solidFill>
                  <a:srgbClr val="FFFFFF"/>
                </a:solidFill>
                <a:uFillTx/>
                <a:latin typeface="思源黑体 CN Bold" panose="020B0800000000000000" charset="-122"/>
                <a:ea typeface="思源黑体 CN Bold" panose="020B0800000000000000" charset="-122"/>
              </a:rPr>
              <a:t>5</a:t>
            </a:r>
            <a:endParaRPr lang="en-US" altLang="zh-CN" sz="3200" spc="300">
              <a:ln w="19050">
                <a:noFill/>
              </a:ln>
              <a:solidFill>
                <a:srgbClr val="FFFFFF"/>
              </a:solidFill>
              <a:uFillTx/>
              <a:latin typeface="思源黑体 CN Bold" panose="020B0800000000000000" charset="-122"/>
              <a:ea typeface="思源黑体 CN Bold" panose="020B0800000000000000" charset="-122"/>
            </a:endParaRPr>
          </a:p>
        </p:txBody>
      </p:sp>
      <p:sp>
        <p:nvSpPr>
          <p:cNvPr id="20" name="文本框 19"/>
          <p:cNvSpPr txBox="1"/>
          <p:nvPr>
            <p:custDataLst>
              <p:tags r:id="rId35"/>
            </p:custDataLst>
          </p:nvPr>
        </p:nvSpPr>
        <p:spPr>
          <a:xfrm>
            <a:off x="8528685" y="1647825"/>
            <a:ext cx="2339975" cy="1764000"/>
          </a:xfrm>
          <a:prstGeom prst="rect">
            <a:avLst/>
          </a:prstGeom>
          <a:noFill/>
        </p:spPr>
        <p:txBody>
          <a:bodyPr wrap="square" bIns="0" rtlCol="0" anchor="ctr" anchorCtr="0">
            <a:noAutofit/>
          </a:bodyPr>
          <a:p>
            <a:pPr algn="l">
              <a:lnSpc>
                <a:spcPct val="110000"/>
              </a:lnSpc>
              <a:spcBef>
                <a:spcPts val="0"/>
              </a:spcBef>
              <a:spcAft>
                <a:spcPts val="0"/>
              </a:spcAft>
            </a:pPr>
            <a:r>
              <a:rPr lang="zh-CN" altLang="en-US" sz="1600">
                <a:solidFill>
                  <a:srgbClr val="000000">
                    <a:lumMod val="65000"/>
                    <a:lumOff val="35000"/>
                  </a:srgbClr>
                </a:solidFill>
                <a:uFillTx/>
                <a:latin typeface="微软雅黑" panose="020B0503020204020204" charset="-122"/>
                <a:ea typeface="Microsoft YaHei Regular" panose="020B0503020204020204" charset="-122"/>
              </a:rPr>
              <a:t>是否符合全面性原则，包括是否考虑到一日生活的全部活动，是否考虑到全体幼儿的发展水平，是否照顾到个别差异，是否体现出家园配合的思想。</a:t>
            </a:r>
            <a:endParaRPr lang="zh-CN" altLang="en-US" sz="1600">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21" name="等腰三角形 20"/>
          <p:cNvSpPr/>
          <p:nvPr>
            <p:custDataLst>
              <p:tags r:id="rId36"/>
            </p:custDataLst>
          </p:nvPr>
        </p:nvSpPr>
        <p:spPr>
          <a:xfrm>
            <a:off x="8281035" y="3735070"/>
            <a:ext cx="342265" cy="342265"/>
          </a:xfrm>
          <a:prstGeom prst="triangle">
            <a:avLst/>
          </a:prstGeom>
          <a:solidFill>
            <a:srgbClr val="F7B802">
              <a:lumMod val="60000"/>
              <a:lumOff val="40000"/>
            </a:srgbClr>
          </a:solidFill>
          <a:ln>
            <a:noFill/>
            <a:prstDash val="lgDash"/>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3" name="矩形 22"/>
          <p:cNvSpPr/>
          <p:nvPr>
            <p:custDataLst>
              <p:tags r:id="rId37"/>
            </p:custDataLst>
          </p:nvPr>
        </p:nvSpPr>
        <p:spPr>
          <a:xfrm>
            <a:off x="8749665" y="4213860"/>
            <a:ext cx="2520000" cy="2160270"/>
          </a:xfrm>
          <a:prstGeom prst="rect">
            <a:avLst/>
          </a:prstGeom>
          <a:solidFill>
            <a:srgbClr val="FFFFFF"/>
          </a:solidFill>
          <a:ln>
            <a:noFill/>
          </a:ln>
          <a:effectLst>
            <a:outerShdw blurRad="63500" sx="102000" sy="102000" algn="ctr" rotWithShape="0">
              <a:srgbClr val="FFFFFF">
                <a:lumMod val="75000"/>
                <a:alpha val="4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cxnSp>
        <p:nvCxnSpPr>
          <p:cNvPr id="24" name="肘形连接符 23"/>
          <p:cNvCxnSpPr/>
          <p:nvPr>
            <p:custDataLst>
              <p:tags r:id="rId38"/>
            </p:custDataLst>
          </p:nvPr>
        </p:nvCxnSpPr>
        <p:spPr>
          <a:xfrm rot="5400000" flipV="1">
            <a:off x="9290038" y="4123678"/>
            <a:ext cx="1440180" cy="2340000"/>
          </a:xfrm>
          <a:prstGeom prst="bentConnector3">
            <a:avLst>
              <a:gd name="adj1" fmla="val -18683"/>
            </a:avLst>
          </a:prstGeom>
          <a:ln w="15875">
            <a:solidFill>
              <a:schemeClr val="accent4">
                <a:lumMod val="75000"/>
              </a:schemeClr>
            </a:solidFill>
            <a:prstDash val="dash"/>
            <a:tailEnd type="arrow"/>
          </a:ln>
        </p:spPr>
        <p:style>
          <a:lnRef idx="1">
            <a:srgbClr val="7578EC"/>
          </a:lnRef>
          <a:fillRef idx="0">
            <a:srgbClr val="7578EC"/>
          </a:fillRef>
          <a:effectRef idx="0">
            <a:srgbClr val="7578EC"/>
          </a:effectRef>
          <a:fontRef idx="minor">
            <a:srgbClr val="000000"/>
          </a:fontRef>
        </p:style>
      </p:cxnSp>
      <p:sp>
        <p:nvSpPr>
          <p:cNvPr id="25" name="右箭头 24"/>
          <p:cNvSpPr/>
          <p:nvPr>
            <p:custDataLst>
              <p:tags r:id="rId39"/>
            </p:custDataLst>
          </p:nvPr>
        </p:nvSpPr>
        <p:spPr>
          <a:xfrm>
            <a:off x="8689340" y="4373880"/>
            <a:ext cx="1128395" cy="991870"/>
          </a:xfrm>
          <a:prstGeom prst="rightArrow">
            <a:avLst>
              <a:gd name="adj1" fmla="val 54122"/>
              <a:gd name="adj2" fmla="val 67969"/>
            </a:avLst>
          </a:prstGeom>
          <a:solidFill>
            <a:schemeClr val="accent4">
              <a:lumMod val="75000"/>
            </a:scheme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6" name="直角三角形 25"/>
          <p:cNvSpPr/>
          <p:nvPr>
            <p:custDataLst>
              <p:tags r:id="rId40"/>
            </p:custDataLst>
          </p:nvPr>
        </p:nvSpPr>
        <p:spPr>
          <a:xfrm rot="16200000">
            <a:off x="8677275" y="4537075"/>
            <a:ext cx="74930" cy="69850"/>
          </a:xfrm>
          <a:prstGeom prst="rtTriangle">
            <a:avLst/>
          </a:prstGeom>
          <a:solidFill>
            <a:schemeClr val="accent4">
              <a:lumMod val="50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7" name="文本框 26"/>
          <p:cNvSpPr txBox="1"/>
          <p:nvPr>
            <p:custDataLst>
              <p:tags r:id="rId41"/>
            </p:custDataLst>
          </p:nvPr>
        </p:nvSpPr>
        <p:spPr>
          <a:xfrm>
            <a:off x="8891905" y="4594225"/>
            <a:ext cx="595630" cy="550545"/>
          </a:xfrm>
          <a:prstGeom prst="rect">
            <a:avLst/>
          </a:prstGeom>
          <a:noFill/>
        </p:spPr>
        <p:txBody>
          <a:bodyPr wrap="square" bIns="0" rtlCol="0">
            <a:normAutofit/>
          </a:bodyPr>
          <a:p>
            <a:pPr algn="ctr" defTabSz="914400">
              <a:tabLst>
                <a:tab pos="143510" algn="l"/>
              </a:tabLst>
            </a:pPr>
            <a:r>
              <a:rPr lang="en-US" altLang="zh-CN" sz="3200" spc="300">
                <a:ln w="19050">
                  <a:noFill/>
                </a:ln>
                <a:solidFill>
                  <a:srgbClr val="FFFFFF"/>
                </a:solidFill>
                <a:uFillTx/>
                <a:latin typeface="思源黑体 CN Bold" panose="020B0800000000000000" charset="-122"/>
                <a:ea typeface="思源黑体 CN Bold" panose="020B0800000000000000" charset="-122"/>
              </a:rPr>
              <a:t>6</a:t>
            </a:r>
            <a:endParaRPr lang="en-US" altLang="zh-CN" sz="3200" spc="300">
              <a:ln w="19050">
                <a:noFill/>
              </a:ln>
              <a:solidFill>
                <a:srgbClr val="FFFFFF"/>
              </a:solidFill>
              <a:uFillTx/>
              <a:latin typeface="思源黑体 CN Bold" panose="020B0800000000000000" charset="-122"/>
              <a:ea typeface="思源黑体 CN Bold" panose="020B0800000000000000" charset="-122"/>
            </a:endParaRPr>
          </a:p>
        </p:txBody>
      </p:sp>
      <p:sp>
        <p:nvSpPr>
          <p:cNvPr id="28" name="文本框 27"/>
          <p:cNvSpPr txBox="1"/>
          <p:nvPr>
            <p:custDataLst>
              <p:tags r:id="rId42"/>
            </p:custDataLst>
          </p:nvPr>
        </p:nvSpPr>
        <p:spPr>
          <a:xfrm>
            <a:off x="9817735" y="4462145"/>
            <a:ext cx="1259840" cy="1835150"/>
          </a:xfrm>
          <a:prstGeom prst="rect">
            <a:avLst/>
          </a:prstGeom>
          <a:noFill/>
        </p:spPr>
        <p:txBody>
          <a:bodyPr wrap="square" bIns="0" rtlCol="0" anchor="ctr" anchorCtr="0">
            <a:noAutofit/>
          </a:bodyPr>
          <a:p>
            <a:pPr algn="just">
              <a:lnSpc>
                <a:spcPct val="110000"/>
              </a:lnSpc>
              <a:spcBef>
                <a:spcPts val="0"/>
              </a:spcBef>
              <a:spcAft>
                <a:spcPts val="0"/>
              </a:spcAft>
            </a:pPr>
            <a:r>
              <a:rPr lang="zh-CN" altLang="en-US" sz="1600">
                <a:solidFill>
                  <a:srgbClr val="000000">
                    <a:lumMod val="65000"/>
                    <a:lumOff val="35000"/>
                  </a:srgbClr>
                </a:solidFill>
                <a:uFillTx/>
                <a:latin typeface="微软雅黑" panose="020B0503020204020204" charset="-122"/>
                <a:ea typeface="Microsoft YaHei Regular" panose="020B0503020204020204" charset="-122"/>
              </a:rPr>
              <a:t>是否具有可操作性，有没有具体的办法和措施、完成的日期与活动的形式等。</a:t>
            </a:r>
            <a:endParaRPr lang="zh-CN" altLang="en-US" sz="1600">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29" name="等腰三角形 28"/>
          <p:cNvSpPr/>
          <p:nvPr>
            <p:custDataLst>
              <p:tags r:id="rId43"/>
            </p:custDataLst>
          </p:nvPr>
        </p:nvSpPr>
        <p:spPr>
          <a:xfrm rot="10800000">
            <a:off x="9903460" y="3735070"/>
            <a:ext cx="342265" cy="342265"/>
          </a:xfrm>
          <a:prstGeom prst="triangle">
            <a:avLst/>
          </a:prstGeom>
          <a:solidFill>
            <a:srgbClr val="FFFFFF"/>
          </a:solidFill>
          <a:ln>
            <a:solidFill>
              <a:srgbClr val="552EEF"/>
            </a:solidFill>
            <a:prstDash val="lgDash"/>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Tree>
    <p:custDataLst>
      <p:tags r:id="rId44"/>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627380" y="659130"/>
            <a:ext cx="10507345" cy="705485"/>
          </a:xfrm>
        </p:spPr>
        <p:txBody>
          <a:bodyPr/>
          <a:p>
            <a:r>
              <a:rPr lang="zh-CN" altLang="en-US">
                <a:solidFill>
                  <a:schemeClr val="tx1"/>
                </a:solidFill>
              </a:rPr>
              <a:t>（二）保教计划的执行</a:t>
            </a:r>
            <a:endParaRPr lang="zh-CN" altLang="en-US">
              <a:solidFill>
                <a:schemeClr val="tx1"/>
              </a:solidFill>
            </a:endParaRPr>
          </a:p>
        </p:txBody>
      </p:sp>
      <p:cxnSp>
        <p:nvCxnSpPr>
          <p:cNvPr id="54" name="直接箭头连接符 53"/>
          <p:cNvCxnSpPr/>
          <p:nvPr>
            <p:custDataLst>
              <p:tags r:id="rId1"/>
            </p:custDataLst>
          </p:nvPr>
        </p:nvCxnSpPr>
        <p:spPr>
          <a:xfrm flipH="1" flipV="1">
            <a:off x="4943475" y="5083810"/>
            <a:ext cx="639445" cy="235585"/>
          </a:xfrm>
          <a:prstGeom prst="straightConnector1">
            <a:avLst/>
          </a:prstGeom>
          <a:ln w="12700">
            <a:solidFill>
              <a:srgbClr val="7578EC"/>
            </a:solidFill>
            <a:prstDash val="sysDot"/>
            <a:headEnd type="oval" w="med" len="med"/>
            <a:tailEnd type="triangle" w="med" len="med"/>
          </a:ln>
        </p:spPr>
        <p:style>
          <a:lnRef idx="1">
            <a:srgbClr val="7578EC"/>
          </a:lnRef>
          <a:fillRef idx="0">
            <a:srgbClr val="7578EC"/>
          </a:fillRef>
          <a:effectRef idx="0">
            <a:srgbClr val="7578EC"/>
          </a:effectRef>
          <a:fontRef idx="minor">
            <a:srgbClr val="000000"/>
          </a:fontRef>
        </p:style>
      </p:cxnSp>
      <p:cxnSp>
        <p:nvCxnSpPr>
          <p:cNvPr id="55" name="直接箭头连接符 54"/>
          <p:cNvCxnSpPr/>
          <p:nvPr>
            <p:custDataLst>
              <p:tags r:id="rId2"/>
            </p:custDataLst>
          </p:nvPr>
        </p:nvCxnSpPr>
        <p:spPr>
          <a:xfrm flipV="1">
            <a:off x="6135370" y="4437380"/>
            <a:ext cx="6985" cy="514985"/>
          </a:xfrm>
          <a:prstGeom prst="straightConnector1">
            <a:avLst/>
          </a:prstGeom>
          <a:ln w="12700">
            <a:solidFill>
              <a:srgbClr val="F7B802"/>
            </a:solidFill>
            <a:prstDash val="sysDot"/>
            <a:headEnd type="oval" w="med" len="med"/>
            <a:tailEnd type="triangle" w="med" len="med"/>
          </a:ln>
        </p:spPr>
        <p:style>
          <a:lnRef idx="1">
            <a:srgbClr val="7578EC"/>
          </a:lnRef>
          <a:fillRef idx="0">
            <a:srgbClr val="7578EC"/>
          </a:fillRef>
          <a:effectRef idx="0">
            <a:srgbClr val="7578EC"/>
          </a:effectRef>
          <a:fontRef idx="minor">
            <a:srgbClr val="000000"/>
          </a:fontRef>
        </p:style>
      </p:cxnSp>
      <p:pic>
        <p:nvPicPr>
          <p:cNvPr id="73" name="图片 72" descr="1312423423"/>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3039110" y="3190875"/>
            <a:ext cx="2176145" cy="2685415"/>
          </a:xfrm>
          <a:prstGeom prst="rect">
            <a:avLst/>
          </a:prstGeom>
        </p:spPr>
      </p:pic>
      <p:pic>
        <p:nvPicPr>
          <p:cNvPr id="74" name="图片 73" descr="亲任发"/>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4634230" y="2769870"/>
            <a:ext cx="3040380" cy="1574165"/>
          </a:xfrm>
          <a:prstGeom prst="rect">
            <a:avLst/>
          </a:prstGeom>
        </p:spPr>
      </p:pic>
      <p:pic>
        <p:nvPicPr>
          <p:cNvPr id="75" name="图片 74" descr="我问过他"/>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7087870" y="3190875"/>
            <a:ext cx="2160905" cy="2685415"/>
          </a:xfrm>
          <a:prstGeom prst="rect">
            <a:avLst/>
          </a:prstGeom>
        </p:spPr>
      </p:pic>
      <p:cxnSp>
        <p:nvCxnSpPr>
          <p:cNvPr id="78" name="直接箭头连接符 77"/>
          <p:cNvCxnSpPr/>
          <p:nvPr>
            <p:custDataLst>
              <p:tags r:id="rId12"/>
            </p:custDataLst>
          </p:nvPr>
        </p:nvCxnSpPr>
        <p:spPr>
          <a:xfrm flipV="1">
            <a:off x="6661150" y="5096510"/>
            <a:ext cx="639445" cy="235585"/>
          </a:xfrm>
          <a:prstGeom prst="straightConnector1">
            <a:avLst/>
          </a:prstGeom>
          <a:ln w="12700">
            <a:solidFill>
              <a:srgbClr val="F18703"/>
            </a:solidFill>
            <a:prstDash val="sysDot"/>
            <a:headEnd type="oval" w="med" len="med"/>
            <a:tailEnd type="triangle" w="med" len="med"/>
          </a:ln>
        </p:spPr>
        <p:style>
          <a:lnRef idx="1">
            <a:srgbClr val="7578EC"/>
          </a:lnRef>
          <a:fillRef idx="0">
            <a:srgbClr val="7578EC"/>
          </a:fillRef>
          <a:effectRef idx="0">
            <a:srgbClr val="7578EC"/>
          </a:effectRef>
          <a:fontRef idx="minor">
            <a:srgbClr val="000000"/>
          </a:fontRef>
        </p:style>
      </p:cxnSp>
      <p:sp>
        <p:nvSpPr>
          <p:cNvPr id="79" name="文本框 78"/>
          <p:cNvSpPr txBox="1"/>
          <p:nvPr>
            <p:custDataLst>
              <p:tags r:id="rId13"/>
            </p:custDataLst>
          </p:nvPr>
        </p:nvSpPr>
        <p:spPr>
          <a:xfrm>
            <a:off x="4342765" y="4778375"/>
            <a:ext cx="445770" cy="368300"/>
          </a:xfrm>
          <a:prstGeom prst="rect">
            <a:avLst/>
          </a:prstGeom>
          <a:noFill/>
        </p:spPr>
        <p:txBody>
          <a:bodyPr wrap="none" rtlCol="0">
            <a:normAutofit/>
          </a:bodyPr>
          <a:p>
            <a:r>
              <a:rPr lang="en-US" altLang="zh-CN" dirty="0">
                <a:solidFill>
                  <a:srgbClr val="FFFFFF"/>
                </a:solidFill>
                <a:latin typeface="思源黑体 CN Bold" panose="020B0800000000000000" charset="-122"/>
                <a:ea typeface="思源黑体 CN Bold" panose="020B0800000000000000" charset="-122"/>
              </a:rPr>
              <a:t>01</a:t>
            </a:r>
            <a:endParaRPr lang="en-US" altLang="zh-CN" dirty="0">
              <a:solidFill>
                <a:srgbClr val="FFFFFF"/>
              </a:solidFill>
              <a:latin typeface="思源黑体 CN Bold" panose="020B0800000000000000" charset="-122"/>
              <a:ea typeface="思源黑体 CN Bold" panose="020B0800000000000000" charset="-122"/>
            </a:endParaRPr>
          </a:p>
        </p:txBody>
      </p:sp>
      <p:sp>
        <p:nvSpPr>
          <p:cNvPr id="80" name="文本框 79"/>
          <p:cNvSpPr txBox="1"/>
          <p:nvPr>
            <p:custDataLst>
              <p:tags r:id="rId14"/>
            </p:custDataLst>
          </p:nvPr>
        </p:nvSpPr>
        <p:spPr>
          <a:xfrm>
            <a:off x="5901055" y="3921125"/>
            <a:ext cx="475615" cy="368300"/>
          </a:xfrm>
          <a:prstGeom prst="rect">
            <a:avLst/>
          </a:prstGeom>
          <a:noFill/>
        </p:spPr>
        <p:txBody>
          <a:bodyPr wrap="none" rtlCol="0">
            <a:normAutofit/>
          </a:bodyPr>
          <a:p>
            <a:r>
              <a:rPr lang="en-US" altLang="zh-CN">
                <a:solidFill>
                  <a:srgbClr val="FFFFFF"/>
                </a:solidFill>
                <a:latin typeface="思源黑体 CN Bold" panose="020B0800000000000000" charset="-122"/>
                <a:ea typeface="思源黑体 CN Bold" panose="020B0800000000000000" charset="-122"/>
              </a:rPr>
              <a:t>02</a:t>
            </a:r>
            <a:endParaRPr lang="en-US" altLang="zh-CN">
              <a:solidFill>
                <a:srgbClr val="FFFFFF"/>
              </a:solidFill>
              <a:latin typeface="思源黑体 CN Bold" panose="020B0800000000000000" charset="-122"/>
              <a:ea typeface="思源黑体 CN Bold" panose="020B0800000000000000" charset="-122"/>
            </a:endParaRPr>
          </a:p>
        </p:txBody>
      </p:sp>
      <p:sp>
        <p:nvSpPr>
          <p:cNvPr id="81" name="文本框 80"/>
          <p:cNvSpPr txBox="1"/>
          <p:nvPr>
            <p:custDataLst>
              <p:tags r:id="rId15"/>
            </p:custDataLst>
          </p:nvPr>
        </p:nvSpPr>
        <p:spPr>
          <a:xfrm>
            <a:off x="7437120" y="4778375"/>
            <a:ext cx="478155" cy="368300"/>
          </a:xfrm>
          <a:prstGeom prst="rect">
            <a:avLst/>
          </a:prstGeom>
          <a:noFill/>
        </p:spPr>
        <p:txBody>
          <a:bodyPr wrap="none" rtlCol="0">
            <a:normAutofit/>
          </a:bodyPr>
          <a:p>
            <a:r>
              <a:rPr lang="en-US" altLang="zh-CN">
                <a:solidFill>
                  <a:srgbClr val="FFFFFF"/>
                </a:solidFill>
                <a:latin typeface="思源黑体 CN Bold" panose="020B0800000000000000" charset="-122"/>
                <a:ea typeface="思源黑体 CN Bold" panose="020B0800000000000000" charset="-122"/>
              </a:rPr>
              <a:t>03</a:t>
            </a:r>
            <a:endParaRPr lang="en-US" altLang="zh-CN">
              <a:solidFill>
                <a:srgbClr val="FFFFFF"/>
              </a:solidFill>
              <a:latin typeface="思源黑体 CN Bold" panose="020B0800000000000000" charset="-122"/>
              <a:ea typeface="思源黑体 CN Bold" panose="020B0800000000000000" charset="-122"/>
            </a:endParaRPr>
          </a:p>
        </p:txBody>
      </p:sp>
      <p:pic>
        <p:nvPicPr>
          <p:cNvPr id="82" name="图片 81" descr="343435383135323b333635383632333bcfc2bdb5"/>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3653155" y="4437380"/>
            <a:ext cx="480695" cy="480695"/>
          </a:xfrm>
          <a:prstGeom prst="rect">
            <a:avLst/>
          </a:prstGeom>
        </p:spPr>
      </p:pic>
      <p:pic>
        <p:nvPicPr>
          <p:cNvPr id="83" name="图片 82" descr="343435383135323b333635373139353bc7f7cac6"/>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5888990" y="3094355"/>
            <a:ext cx="499745" cy="499745"/>
          </a:xfrm>
          <a:prstGeom prst="rect">
            <a:avLst/>
          </a:prstGeom>
        </p:spPr>
      </p:pic>
      <p:pic>
        <p:nvPicPr>
          <p:cNvPr id="84" name="图片 83" descr="343435383135323b333634393639323bcec4b5b5"/>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8142605" y="4443095"/>
            <a:ext cx="509270" cy="509270"/>
          </a:xfrm>
          <a:prstGeom prst="rect">
            <a:avLst/>
          </a:prstGeom>
        </p:spPr>
      </p:pic>
      <p:sp>
        <p:nvSpPr>
          <p:cNvPr id="87" name="文本框 86"/>
          <p:cNvSpPr txBox="1"/>
          <p:nvPr>
            <p:custDataLst>
              <p:tags r:id="rId25"/>
            </p:custDataLst>
          </p:nvPr>
        </p:nvSpPr>
        <p:spPr>
          <a:xfrm>
            <a:off x="5004435" y="1506855"/>
            <a:ext cx="2269490" cy="398780"/>
          </a:xfrm>
          <a:prstGeom prst="rect">
            <a:avLst/>
          </a:prstGeom>
          <a:noFill/>
        </p:spPr>
        <p:txBody>
          <a:bodyPr wrap="square" rtlCol="0">
            <a:noAutofit/>
          </a:bodyPr>
          <a:p>
            <a:pPr algn="ctr"/>
            <a:r>
              <a:rPr lang="zh-CN" altLang="en-US" sz="2000">
                <a:solidFill>
                  <a:srgbClr val="F7B802"/>
                </a:solidFill>
                <a:uFillTx/>
                <a:latin typeface="微软雅黑" panose="020B0503020204020204" charset="-122"/>
                <a:ea typeface="Microsoft YaHei Regular" panose="020B0503020204020204" charset="-122"/>
              </a:rPr>
              <a:t>（2）落实责任。</a:t>
            </a:r>
            <a:endParaRPr lang="zh-CN" altLang="en-US" sz="2000">
              <a:solidFill>
                <a:srgbClr val="F7B802"/>
              </a:solidFill>
              <a:uFillTx/>
              <a:latin typeface="微软雅黑" panose="020B0503020204020204" charset="-122"/>
              <a:ea typeface="Microsoft YaHei Regular" panose="020B0503020204020204" charset="-122"/>
            </a:endParaRPr>
          </a:p>
        </p:txBody>
      </p:sp>
      <p:sp>
        <p:nvSpPr>
          <p:cNvPr id="88" name="文本框 87"/>
          <p:cNvSpPr txBox="1"/>
          <p:nvPr>
            <p:custDataLst>
              <p:tags r:id="rId26"/>
            </p:custDataLst>
          </p:nvPr>
        </p:nvSpPr>
        <p:spPr>
          <a:xfrm>
            <a:off x="3404235" y="2047875"/>
            <a:ext cx="5580000" cy="576000"/>
          </a:xfrm>
          <a:prstGeom prst="rect">
            <a:avLst/>
          </a:prstGeom>
          <a:noFill/>
        </p:spPr>
        <p:txBody>
          <a:bodyPr wrap="square" rtlCol="0" anchor="ctr" anchorCtr="0">
            <a:noAutofit/>
          </a:bodyPr>
          <a:p>
            <a:pPr algn="ctr" fontAlgn="auto">
              <a:lnSpc>
                <a:spcPct val="120000"/>
              </a:lnSpc>
              <a:spcBef>
                <a:spcPts val="0"/>
              </a:spcBef>
              <a:spcAft>
                <a:spcPts val="0"/>
              </a:spcAft>
            </a:pPr>
            <a:r>
              <a:rPr lang="zh-CN" altLang="en-US" sz="1600">
                <a:solidFill>
                  <a:srgbClr val="FFFFFF">
                    <a:lumMod val="50000"/>
                  </a:srgbClr>
                </a:solidFill>
                <a:uFillTx/>
                <a:latin typeface="微软雅黑" panose="020B0503020204020204" charset="-122"/>
                <a:ea typeface="Microsoft YaHei Regular" panose="020B0503020204020204" charset="-122"/>
              </a:rPr>
              <a:t>把保教计划的要求、职责、任务等分解落实到每一个人头上，各司其职，各负其责，从而保证计划得到落实执行。</a:t>
            </a:r>
            <a:endParaRPr lang="zh-CN" altLang="en-US" sz="1600">
              <a:solidFill>
                <a:srgbClr val="FFFFFF">
                  <a:lumMod val="50000"/>
                </a:srgbClr>
              </a:solidFill>
              <a:uFillTx/>
              <a:latin typeface="微软雅黑" panose="020B0503020204020204" charset="-122"/>
              <a:ea typeface="Microsoft YaHei Regular" panose="020B0503020204020204" charset="-122"/>
            </a:endParaRPr>
          </a:p>
        </p:txBody>
      </p:sp>
      <p:sp>
        <p:nvSpPr>
          <p:cNvPr id="46" name="文本框 45"/>
          <p:cNvSpPr txBox="1"/>
          <p:nvPr>
            <p:custDataLst>
              <p:tags r:id="rId27"/>
            </p:custDataLst>
          </p:nvPr>
        </p:nvSpPr>
        <p:spPr>
          <a:xfrm>
            <a:off x="867410" y="3698240"/>
            <a:ext cx="2160905" cy="398780"/>
          </a:xfrm>
          <a:prstGeom prst="rect">
            <a:avLst/>
          </a:prstGeom>
          <a:noFill/>
        </p:spPr>
        <p:txBody>
          <a:bodyPr wrap="square" rtlCol="0">
            <a:noAutofit/>
          </a:bodyPr>
          <a:p>
            <a:pPr algn="r"/>
            <a:r>
              <a:rPr lang="zh-CN" altLang="en-US" sz="2000">
                <a:solidFill>
                  <a:srgbClr val="7578EC"/>
                </a:solidFill>
                <a:uFillTx/>
                <a:latin typeface="微软雅黑" panose="020B0503020204020204" charset="-122"/>
                <a:ea typeface="Microsoft YaHei Regular" panose="020B0503020204020204" charset="-122"/>
              </a:rPr>
              <a:t>（1）传达布置。</a:t>
            </a:r>
            <a:endParaRPr lang="zh-CN" altLang="en-US" sz="2000">
              <a:solidFill>
                <a:srgbClr val="7578EC"/>
              </a:solidFill>
              <a:uFillTx/>
              <a:latin typeface="微软雅黑" panose="020B0503020204020204" charset="-122"/>
              <a:ea typeface="Microsoft YaHei Regular" panose="020B0503020204020204" charset="-122"/>
            </a:endParaRPr>
          </a:p>
        </p:txBody>
      </p:sp>
      <p:sp>
        <p:nvSpPr>
          <p:cNvPr id="10" name="文本框 9"/>
          <p:cNvSpPr txBox="1"/>
          <p:nvPr>
            <p:custDataLst>
              <p:tags r:id="rId28"/>
            </p:custDataLst>
          </p:nvPr>
        </p:nvSpPr>
        <p:spPr>
          <a:xfrm>
            <a:off x="403860" y="4097020"/>
            <a:ext cx="2624455" cy="2202180"/>
          </a:xfrm>
          <a:prstGeom prst="rect">
            <a:avLst/>
          </a:prstGeom>
          <a:noFill/>
        </p:spPr>
        <p:txBody>
          <a:bodyPr wrap="square" rtlCol="0" anchor="t" anchorCtr="0">
            <a:noAutofit/>
          </a:bodyPr>
          <a:p>
            <a:pPr algn="r" fontAlgn="auto">
              <a:lnSpc>
                <a:spcPct val="120000"/>
              </a:lnSpc>
              <a:spcBef>
                <a:spcPts val="0"/>
              </a:spcBef>
              <a:spcAft>
                <a:spcPts val="0"/>
              </a:spcAft>
            </a:pPr>
            <a:r>
              <a:rPr lang="zh-CN" altLang="en-US" sz="1600">
                <a:solidFill>
                  <a:srgbClr val="FFFFFF">
                    <a:lumMod val="50000"/>
                  </a:srgbClr>
                </a:solidFill>
                <a:uFillTx/>
                <a:latin typeface="微软雅黑" panose="020B0503020204020204" charset="-122"/>
                <a:ea typeface="Microsoft YaHei Regular" panose="020B0503020204020204" charset="-122"/>
              </a:rPr>
              <a:t>把保教计划传达到每一位教师，使他们明确工作计划的目标、工作重点、步骤安排等。这实际上是组织群众统一思想的过程，目的是使教师了解工作意图，明确制订工作计划的意义，从而自觉执行工作计划。</a:t>
            </a:r>
            <a:endParaRPr lang="zh-CN" altLang="en-US" sz="1600">
              <a:solidFill>
                <a:srgbClr val="FFFFFF">
                  <a:lumMod val="50000"/>
                </a:srgbClr>
              </a:solidFill>
              <a:uFillTx/>
              <a:latin typeface="微软雅黑" panose="020B0503020204020204" charset="-122"/>
              <a:ea typeface="Microsoft YaHei Regular" panose="020B0503020204020204" charset="-122"/>
            </a:endParaRPr>
          </a:p>
        </p:txBody>
      </p:sp>
      <p:sp>
        <p:nvSpPr>
          <p:cNvPr id="13" name="文本框 12"/>
          <p:cNvSpPr txBox="1"/>
          <p:nvPr>
            <p:custDataLst>
              <p:tags r:id="rId29"/>
            </p:custDataLst>
          </p:nvPr>
        </p:nvSpPr>
        <p:spPr>
          <a:xfrm flipH="1">
            <a:off x="9242425" y="4036695"/>
            <a:ext cx="1980000" cy="360000"/>
          </a:xfrm>
          <a:prstGeom prst="rect">
            <a:avLst/>
          </a:prstGeom>
          <a:noFill/>
        </p:spPr>
        <p:txBody>
          <a:bodyPr wrap="square" rtlCol="0">
            <a:noAutofit/>
          </a:bodyPr>
          <a:p>
            <a:pPr algn="l"/>
            <a:r>
              <a:rPr lang="zh-CN" altLang="en-US" sz="2000">
                <a:solidFill>
                  <a:schemeClr val="accent5"/>
                </a:solidFill>
                <a:uFillTx/>
                <a:latin typeface="微软雅黑" panose="020B0503020204020204" charset="-122"/>
                <a:ea typeface="Microsoft YaHei Regular" panose="020B0503020204020204" charset="-122"/>
              </a:rPr>
              <a:t>（3）加强协调。</a:t>
            </a:r>
            <a:endParaRPr lang="zh-CN" altLang="en-US" sz="2000">
              <a:solidFill>
                <a:schemeClr val="accent5"/>
              </a:solidFill>
              <a:uFillTx/>
              <a:latin typeface="微软雅黑" panose="020B0503020204020204" charset="-122"/>
              <a:ea typeface="Microsoft YaHei Regular" panose="020B0503020204020204" charset="-122"/>
            </a:endParaRPr>
          </a:p>
        </p:txBody>
      </p:sp>
      <p:sp>
        <p:nvSpPr>
          <p:cNvPr id="14" name="文本框 13"/>
          <p:cNvSpPr txBox="1"/>
          <p:nvPr>
            <p:custDataLst>
              <p:tags r:id="rId30"/>
            </p:custDataLst>
          </p:nvPr>
        </p:nvSpPr>
        <p:spPr>
          <a:xfrm flipH="1">
            <a:off x="9242425" y="4435475"/>
            <a:ext cx="2548255" cy="988060"/>
          </a:xfrm>
          <a:prstGeom prst="rect">
            <a:avLst/>
          </a:prstGeom>
          <a:noFill/>
        </p:spPr>
        <p:txBody>
          <a:bodyPr wrap="square" rtlCol="0" anchor="t" anchorCtr="0">
            <a:noAutofit/>
          </a:bodyPr>
          <a:p>
            <a:pPr algn="l" fontAlgn="auto">
              <a:lnSpc>
                <a:spcPct val="120000"/>
              </a:lnSpc>
              <a:spcBef>
                <a:spcPts val="0"/>
              </a:spcBef>
              <a:spcAft>
                <a:spcPts val="0"/>
              </a:spcAft>
            </a:pPr>
            <a:r>
              <a:rPr lang="zh-CN" altLang="en-US" sz="1600">
                <a:solidFill>
                  <a:srgbClr val="FFFFFF">
                    <a:lumMod val="50000"/>
                  </a:srgbClr>
                </a:solidFill>
                <a:uFillTx/>
                <a:latin typeface="微软雅黑" panose="020B0503020204020204" charset="-122"/>
                <a:ea typeface="Microsoft YaHei Regular" panose="020B0503020204020204" charset="-122"/>
              </a:rPr>
              <a:t>为保证保教计划的实施，保教人员要加强协调配合。</a:t>
            </a:r>
            <a:endParaRPr lang="zh-CN" altLang="en-US" sz="1600">
              <a:solidFill>
                <a:srgbClr val="FFFFFF">
                  <a:lumMod val="50000"/>
                </a:srgbClr>
              </a:solidFill>
              <a:uFillTx/>
              <a:latin typeface="微软雅黑" panose="020B0503020204020204" charset="-122"/>
              <a:ea typeface="Microsoft YaHei Regular" panose="020B0503020204020204" charset="-122"/>
            </a:endParaRPr>
          </a:p>
        </p:txBody>
      </p:sp>
      <p:sp>
        <p:nvSpPr>
          <p:cNvPr id="3" name="文本框 2"/>
          <p:cNvSpPr txBox="1"/>
          <p:nvPr>
            <p:custDataLst>
              <p:tags r:id="rId31"/>
            </p:custDataLst>
          </p:nvPr>
        </p:nvSpPr>
        <p:spPr>
          <a:xfrm flipH="1">
            <a:off x="5288915" y="5944235"/>
            <a:ext cx="1699895" cy="398780"/>
          </a:xfrm>
          <a:prstGeom prst="rect">
            <a:avLst/>
          </a:prstGeom>
          <a:noFill/>
        </p:spPr>
        <p:txBody>
          <a:bodyPr wrap="square" rtlCol="0">
            <a:noAutofit/>
          </a:bodyPr>
          <a:p>
            <a:pPr algn="ctr"/>
            <a:r>
              <a:rPr lang="zh-CN" altLang="en-US" sz="2000" b="1">
                <a:solidFill>
                  <a:srgbClr val="000000">
                    <a:lumMod val="75000"/>
                    <a:lumOff val="25000"/>
                  </a:srgbClr>
                </a:solidFill>
                <a:uFillTx/>
                <a:latin typeface="Microsoft YaHei Bold" panose="020B0703020204020201" charset="-122"/>
                <a:ea typeface="Microsoft YaHei Bold" panose="020B0703020204020201" charset="-122"/>
                <a:cs typeface="Microsoft YaHei Bold" panose="020B0703020204020201" charset="-122"/>
              </a:rPr>
              <a:t>1. 执行步骤</a:t>
            </a:r>
            <a:endParaRPr lang="zh-CN" altLang="en-US" sz="2000" b="1">
              <a:solidFill>
                <a:srgbClr val="000000">
                  <a:lumMod val="75000"/>
                  <a:lumOff val="25000"/>
                </a:srgbClr>
              </a:solidFill>
              <a:uFillTx/>
              <a:latin typeface="Microsoft YaHei Bold" panose="020B0703020204020201" charset="-122"/>
              <a:ea typeface="Microsoft YaHei Bold" panose="020B0703020204020201" charset="-122"/>
              <a:cs typeface="Microsoft YaHei Bold" panose="020B0703020204020201" charset="-122"/>
            </a:endParaRPr>
          </a:p>
        </p:txBody>
      </p:sp>
      <p:pic>
        <p:nvPicPr>
          <p:cNvPr id="4" name="图片 3" descr="343435383036303b343532343134383bcdc5b6d3d0add7f7"/>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5840095" y="5255895"/>
            <a:ext cx="597535" cy="597535"/>
          </a:xfrm>
          <a:prstGeom prst="rect">
            <a:avLst/>
          </a:prstGeom>
        </p:spPr>
      </p:pic>
    </p:spTree>
    <p:custDataLst>
      <p:tags r:id="rId35"/>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idx="4294967295"/>
          </p:nvPr>
        </p:nvSpPr>
        <p:spPr>
          <a:xfrm>
            <a:off x="537210" y="593090"/>
            <a:ext cx="10507345" cy="705485"/>
          </a:xfrm>
        </p:spPr>
        <p:txBody>
          <a:bodyPr>
            <a:normAutofit/>
          </a:bodyPr>
          <a:p>
            <a:r>
              <a:rPr>
                <a:solidFill>
                  <a:schemeClr val="tx1"/>
                </a:solidFill>
                <a:sym typeface="+mn-ea"/>
              </a:rPr>
              <a:t>（二）保教计划的执行</a:t>
            </a:r>
            <a:endParaRPr lang="zh-CN" altLang="en-US">
              <a:solidFill>
                <a:schemeClr val="tx1"/>
              </a:solidFill>
              <a:sym typeface="+mn-ea"/>
            </a:endParaRPr>
          </a:p>
        </p:txBody>
      </p:sp>
      <p:pic>
        <p:nvPicPr>
          <p:cNvPr id="8" name="图片 7" descr="regtrg"/>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2978785" y="3546475"/>
            <a:ext cx="1826895" cy="2192655"/>
          </a:xfrm>
          <a:prstGeom prst="rect">
            <a:avLst/>
          </a:prstGeom>
        </p:spPr>
      </p:pic>
      <p:pic>
        <p:nvPicPr>
          <p:cNvPr id="9" name="图片 8" descr="regtrg"/>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H="1">
            <a:off x="7426325" y="3546475"/>
            <a:ext cx="1826895" cy="2192655"/>
          </a:xfrm>
          <a:prstGeom prst="rect">
            <a:avLst/>
          </a:prstGeom>
        </p:spPr>
      </p:pic>
      <p:pic>
        <p:nvPicPr>
          <p:cNvPr id="10" name="图片 9" descr="egggtfgght"/>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6148070" y="2599690"/>
            <a:ext cx="2192655" cy="1839595"/>
          </a:xfrm>
          <a:prstGeom prst="rect">
            <a:avLst/>
          </a:prstGeom>
        </p:spPr>
      </p:pic>
      <p:pic>
        <p:nvPicPr>
          <p:cNvPr id="11" name="图片 10" descr="egggtfgght"/>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flipH="1">
            <a:off x="3899535" y="2599690"/>
            <a:ext cx="2192655" cy="1839595"/>
          </a:xfrm>
          <a:prstGeom prst="rect">
            <a:avLst/>
          </a:prstGeom>
        </p:spPr>
      </p:pic>
      <p:cxnSp>
        <p:nvCxnSpPr>
          <p:cNvPr id="53" name="直接箭头连接符 52"/>
          <p:cNvCxnSpPr/>
          <p:nvPr>
            <p:custDataLst>
              <p:tags r:id="rId13"/>
            </p:custDataLst>
          </p:nvPr>
        </p:nvCxnSpPr>
        <p:spPr>
          <a:xfrm flipH="1" flipV="1">
            <a:off x="4846320" y="5133975"/>
            <a:ext cx="605155" cy="3810"/>
          </a:xfrm>
          <a:prstGeom prst="straightConnector1">
            <a:avLst/>
          </a:prstGeom>
          <a:ln w="12700">
            <a:prstDash val="sysDot"/>
            <a:headEnd type="oval" w="med" len="med"/>
            <a:tailEnd type="triangle" w="med" len="med"/>
          </a:ln>
        </p:spPr>
        <p:style>
          <a:lnRef idx="1">
            <a:srgbClr val="7578EC"/>
          </a:lnRef>
          <a:fillRef idx="0">
            <a:srgbClr val="7578EC"/>
          </a:fillRef>
          <a:effectRef idx="0">
            <a:srgbClr val="7578EC"/>
          </a:effectRef>
          <a:fontRef idx="minor">
            <a:srgbClr val="000000"/>
          </a:fontRef>
        </p:style>
      </p:cxnSp>
      <p:cxnSp>
        <p:nvCxnSpPr>
          <p:cNvPr id="12" name="直接箭头连接符 11"/>
          <p:cNvCxnSpPr/>
          <p:nvPr>
            <p:custDataLst>
              <p:tags r:id="rId14"/>
            </p:custDataLst>
          </p:nvPr>
        </p:nvCxnSpPr>
        <p:spPr>
          <a:xfrm flipV="1">
            <a:off x="6687185" y="5142230"/>
            <a:ext cx="605155" cy="3810"/>
          </a:xfrm>
          <a:prstGeom prst="straightConnector1">
            <a:avLst/>
          </a:prstGeom>
          <a:ln w="12700">
            <a:solidFill>
              <a:srgbClr val="F35B06"/>
            </a:solidFill>
            <a:prstDash val="sysDot"/>
            <a:headEnd type="oval" w="med" len="med"/>
            <a:tailEnd type="triangle" w="med" len="med"/>
          </a:ln>
        </p:spPr>
        <p:style>
          <a:lnRef idx="1">
            <a:srgbClr val="7578EC"/>
          </a:lnRef>
          <a:fillRef idx="0">
            <a:srgbClr val="7578EC"/>
          </a:fillRef>
          <a:effectRef idx="0">
            <a:srgbClr val="7578EC"/>
          </a:effectRef>
          <a:fontRef idx="minor">
            <a:srgbClr val="000000"/>
          </a:fontRef>
        </p:style>
      </p:cxnSp>
      <p:cxnSp>
        <p:nvCxnSpPr>
          <p:cNvPr id="13" name="直接箭头连接符 12"/>
          <p:cNvCxnSpPr/>
          <p:nvPr>
            <p:custDataLst>
              <p:tags r:id="rId15"/>
            </p:custDataLst>
          </p:nvPr>
        </p:nvCxnSpPr>
        <p:spPr>
          <a:xfrm flipH="1" flipV="1">
            <a:off x="5560695" y="4381500"/>
            <a:ext cx="184150" cy="389890"/>
          </a:xfrm>
          <a:prstGeom prst="straightConnector1">
            <a:avLst/>
          </a:prstGeom>
          <a:ln w="12700">
            <a:solidFill>
              <a:srgbClr val="F7B802"/>
            </a:solidFill>
            <a:prstDash val="sysDot"/>
            <a:headEnd type="oval" w="med" len="med"/>
            <a:tailEnd type="triangle" w="med" len="med"/>
          </a:ln>
        </p:spPr>
        <p:style>
          <a:lnRef idx="1">
            <a:srgbClr val="7578EC"/>
          </a:lnRef>
          <a:fillRef idx="0">
            <a:srgbClr val="7578EC"/>
          </a:fillRef>
          <a:effectRef idx="0">
            <a:srgbClr val="7578EC"/>
          </a:effectRef>
          <a:fontRef idx="minor">
            <a:srgbClr val="000000"/>
          </a:fontRef>
        </p:style>
      </p:cxnSp>
      <p:cxnSp>
        <p:nvCxnSpPr>
          <p:cNvPr id="14" name="直接箭头连接符 13"/>
          <p:cNvCxnSpPr/>
          <p:nvPr>
            <p:custDataLst>
              <p:tags r:id="rId16"/>
            </p:custDataLst>
          </p:nvPr>
        </p:nvCxnSpPr>
        <p:spPr>
          <a:xfrm flipV="1">
            <a:off x="6464300" y="4399280"/>
            <a:ext cx="189865" cy="370840"/>
          </a:xfrm>
          <a:prstGeom prst="straightConnector1">
            <a:avLst/>
          </a:prstGeom>
          <a:ln w="12700">
            <a:solidFill>
              <a:srgbClr val="F18703"/>
            </a:solidFill>
            <a:prstDash val="sysDot"/>
            <a:headEnd type="oval" w="med" len="med"/>
            <a:tailEnd type="triangle" w="med" len="med"/>
          </a:ln>
        </p:spPr>
        <p:style>
          <a:lnRef idx="1">
            <a:srgbClr val="7578EC"/>
          </a:lnRef>
          <a:fillRef idx="0">
            <a:srgbClr val="7578EC"/>
          </a:fillRef>
          <a:effectRef idx="0">
            <a:srgbClr val="7578EC"/>
          </a:effectRef>
          <a:fontRef idx="minor">
            <a:srgbClr val="000000"/>
          </a:fontRef>
        </p:style>
      </p:cxnSp>
      <p:pic>
        <p:nvPicPr>
          <p:cNvPr id="22" name="图片 21" descr="343435383135323b333635383632333bcfc2bdb5"/>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3551555" y="4575175"/>
            <a:ext cx="480695" cy="480695"/>
          </a:xfrm>
          <a:prstGeom prst="rect">
            <a:avLst/>
          </a:prstGeom>
        </p:spPr>
      </p:pic>
      <p:pic>
        <p:nvPicPr>
          <p:cNvPr id="83" name="图片 82" descr="343435383135323b333635373139353bc7f7cac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919980" y="3139440"/>
            <a:ext cx="499745" cy="499745"/>
          </a:xfrm>
          <a:prstGeom prst="rect">
            <a:avLst/>
          </a:prstGeom>
        </p:spPr>
      </p:pic>
      <p:pic>
        <p:nvPicPr>
          <p:cNvPr id="84" name="图片 83" descr="343435383135323b333634393639323bcec4b5b5"/>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868795" y="3198495"/>
            <a:ext cx="509270" cy="509270"/>
          </a:xfrm>
          <a:prstGeom prst="rect">
            <a:avLst/>
          </a:prstGeom>
        </p:spPr>
      </p:pic>
      <p:pic>
        <p:nvPicPr>
          <p:cNvPr id="26" name="图片 25" descr="343435383135323b333634323338383bc9cfc9fd"/>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8176895" y="4617085"/>
            <a:ext cx="487680" cy="487680"/>
          </a:xfrm>
          <a:prstGeom prst="rect">
            <a:avLst/>
          </a:prstGeom>
        </p:spPr>
      </p:pic>
      <p:sp>
        <p:nvSpPr>
          <p:cNvPr id="79" name="文本框 78"/>
          <p:cNvSpPr txBox="1"/>
          <p:nvPr>
            <p:custDataLst>
              <p:tags r:id="rId29"/>
            </p:custDataLst>
          </p:nvPr>
        </p:nvSpPr>
        <p:spPr>
          <a:xfrm>
            <a:off x="4242435" y="4880610"/>
            <a:ext cx="445770" cy="368300"/>
          </a:xfrm>
          <a:prstGeom prst="rect">
            <a:avLst/>
          </a:prstGeom>
          <a:noFill/>
        </p:spPr>
        <p:txBody>
          <a:bodyPr wrap="none" rtlCol="0">
            <a:normAutofit/>
          </a:bodyPr>
          <a:p>
            <a:r>
              <a:rPr lang="en-US" altLang="zh-CN" dirty="0">
                <a:solidFill>
                  <a:srgbClr val="FFFFFF"/>
                </a:solidFill>
                <a:latin typeface="思源黑体 CN Bold" panose="020B0800000000000000" charset="-122"/>
                <a:ea typeface="思源黑体 CN Bold" panose="020B0800000000000000" charset="-122"/>
              </a:rPr>
              <a:t>01</a:t>
            </a:r>
            <a:endParaRPr lang="en-US" altLang="zh-CN" dirty="0">
              <a:solidFill>
                <a:srgbClr val="FFFFFF"/>
              </a:solidFill>
              <a:latin typeface="思源黑体 CN Bold" panose="020B0800000000000000" charset="-122"/>
              <a:ea typeface="思源黑体 CN Bold" panose="020B0800000000000000" charset="-122"/>
            </a:endParaRPr>
          </a:p>
        </p:txBody>
      </p:sp>
      <p:sp>
        <p:nvSpPr>
          <p:cNvPr id="19" name="文本框 18"/>
          <p:cNvSpPr txBox="1"/>
          <p:nvPr>
            <p:custDataLst>
              <p:tags r:id="rId30"/>
            </p:custDataLst>
          </p:nvPr>
        </p:nvSpPr>
        <p:spPr>
          <a:xfrm>
            <a:off x="5210810" y="3924935"/>
            <a:ext cx="475615" cy="368300"/>
          </a:xfrm>
          <a:prstGeom prst="rect">
            <a:avLst/>
          </a:prstGeom>
          <a:noFill/>
        </p:spPr>
        <p:txBody>
          <a:bodyPr wrap="none" rtlCol="0">
            <a:normAutofit/>
          </a:bodyPr>
          <a:p>
            <a:r>
              <a:rPr lang="en-US" altLang="zh-CN">
                <a:solidFill>
                  <a:srgbClr val="FFFFFF"/>
                </a:solidFill>
                <a:latin typeface="思源黑体 CN Bold" panose="020B0800000000000000" charset="-122"/>
                <a:ea typeface="思源黑体 CN Bold" panose="020B0800000000000000" charset="-122"/>
              </a:rPr>
              <a:t>02</a:t>
            </a:r>
            <a:endParaRPr lang="en-US" altLang="zh-CN">
              <a:solidFill>
                <a:srgbClr val="FFFFFF"/>
              </a:solidFill>
              <a:latin typeface="思源黑体 CN Bold" panose="020B0800000000000000" charset="-122"/>
              <a:ea typeface="思源黑体 CN Bold" panose="020B0800000000000000" charset="-122"/>
            </a:endParaRPr>
          </a:p>
        </p:txBody>
      </p:sp>
      <p:sp>
        <p:nvSpPr>
          <p:cNvPr id="20" name="文本框 19"/>
          <p:cNvSpPr txBox="1"/>
          <p:nvPr>
            <p:custDataLst>
              <p:tags r:id="rId31"/>
            </p:custDataLst>
          </p:nvPr>
        </p:nvSpPr>
        <p:spPr>
          <a:xfrm>
            <a:off x="6562090" y="3941445"/>
            <a:ext cx="478155" cy="368300"/>
          </a:xfrm>
          <a:prstGeom prst="rect">
            <a:avLst/>
          </a:prstGeom>
          <a:noFill/>
        </p:spPr>
        <p:txBody>
          <a:bodyPr wrap="none" rtlCol="0">
            <a:normAutofit/>
          </a:bodyPr>
          <a:p>
            <a:r>
              <a:rPr lang="en-US" altLang="zh-CN">
                <a:solidFill>
                  <a:srgbClr val="FFFFFF"/>
                </a:solidFill>
                <a:latin typeface="思源黑体 CN Bold" panose="020B0800000000000000" charset="-122"/>
                <a:ea typeface="思源黑体 CN Bold" panose="020B0800000000000000" charset="-122"/>
              </a:rPr>
              <a:t>03</a:t>
            </a:r>
            <a:endParaRPr lang="en-US" altLang="zh-CN">
              <a:solidFill>
                <a:srgbClr val="FFFFFF"/>
              </a:solidFill>
              <a:latin typeface="思源黑体 CN Bold" panose="020B0800000000000000" charset="-122"/>
              <a:ea typeface="思源黑体 CN Bold" panose="020B0800000000000000" charset="-122"/>
            </a:endParaRPr>
          </a:p>
        </p:txBody>
      </p:sp>
      <p:sp>
        <p:nvSpPr>
          <p:cNvPr id="21" name="文本框 20"/>
          <p:cNvSpPr txBox="1"/>
          <p:nvPr>
            <p:custDataLst>
              <p:tags r:id="rId32"/>
            </p:custDataLst>
          </p:nvPr>
        </p:nvSpPr>
        <p:spPr>
          <a:xfrm>
            <a:off x="7537450" y="4893945"/>
            <a:ext cx="481330" cy="368300"/>
          </a:xfrm>
          <a:prstGeom prst="rect">
            <a:avLst/>
          </a:prstGeom>
          <a:noFill/>
        </p:spPr>
        <p:txBody>
          <a:bodyPr wrap="none" rtlCol="0">
            <a:normAutofit/>
          </a:bodyPr>
          <a:p>
            <a:r>
              <a:rPr lang="en-US" altLang="zh-CN">
                <a:solidFill>
                  <a:srgbClr val="FFFFFF"/>
                </a:solidFill>
                <a:latin typeface="思源黑体 CN Bold" panose="020B0800000000000000" charset="-122"/>
                <a:ea typeface="思源黑体 CN Bold" panose="020B0800000000000000" charset="-122"/>
              </a:rPr>
              <a:t>04</a:t>
            </a:r>
            <a:endParaRPr lang="en-US" altLang="zh-CN">
              <a:solidFill>
                <a:srgbClr val="FFFFFF"/>
              </a:solidFill>
              <a:latin typeface="思源黑体 CN Bold" panose="020B0800000000000000" charset="-122"/>
              <a:ea typeface="思源黑体 CN Bold" panose="020B0800000000000000" charset="-122"/>
            </a:endParaRPr>
          </a:p>
        </p:txBody>
      </p:sp>
      <p:sp>
        <p:nvSpPr>
          <p:cNvPr id="46" name="文本框 45"/>
          <p:cNvSpPr txBox="1"/>
          <p:nvPr>
            <p:custDataLst>
              <p:tags r:id="rId33"/>
            </p:custDataLst>
          </p:nvPr>
        </p:nvSpPr>
        <p:spPr>
          <a:xfrm>
            <a:off x="629920" y="3906385"/>
            <a:ext cx="2340000" cy="2196465"/>
          </a:xfrm>
          <a:prstGeom prst="rect">
            <a:avLst/>
          </a:prstGeom>
          <a:noFill/>
        </p:spPr>
        <p:txBody>
          <a:bodyPr wrap="square" rtlCol="0" anchor="b" anchorCtr="0">
            <a:spAutoFit/>
          </a:bodyPr>
          <a:p>
            <a:pPr algn="r">
              <a:lnSpc>
                <a:spcPct val="115000"/>
              </a:lnSpc>
              <a:spcBef>
                <a:spcPts val="0"/>
              </a:spcBef>
              <a:spcAft>
                <a:spcPts val="0"/>
              </a:spcAft>
            </a:pPr>
            <a:r>
              <a:rPr lang="zh-CN" altLang="en-US" sz="1700" spc="100">
                <a:solidFill>
                  <a:srgbClr val="7578EC"/>
                </a:solidFill>
                <a:uFillTx/>
                <a:latin typeface="微软雅黑" panose="020B0503020204020204" charset="-122"/>
                <a:ea typeface="Microsoft YaHei Regular" panose="020B0503020204020204" charset="-122"/>
              </a:rPr>
              <a:t>（1）工作的执行要以计划为依据，因为计划是经过反复考虑制订出来的，它是行为的指南。只有按计划去工作，工作才会变得更有序。</a:t>
            </a:r>
            <a:endParaRPr lang="zh-CN" altLang="en-US" sz="1700" spc="100">
              <a:solidFill>
                <a:srgbClr val="7578EC"/>
              </a:solidFill>
              <a:uFillTx/>
              <a:latin typeface="微软雅黑" panose="020B0503020204020204" charset="-122"/>
              <a:ea typeface="Microsoft YaHei Regular" panose="020B0503020204020204" charset="-122"/>
            </a:endParaRPr>
          </a:p>
        </p:txBody>
      </p:sp>
      <p:sp>
        <p:nvSpPr>
          <p:cNvPr id="7" name="文本框 6"/>
          <p:cNvSpPr txBox="1"/>
          <p:nvPr>
            <p:custDataLst>
              <p:tags r:id="rId34"/>
            </p:custDataLst>
          </p:nvPr>
        </p:nvSpPr>
        <p:spPr>
          <a:xfrm>
            <a:off x="657860" y="1772285"/>
            <a:ext cx="3204000" cy="1895475"/>
          </a:xfrm>
          <a:prstGeom prst="rect">
            <a:avLst/>
          </a:prstGeom>
          <a:noFill/>
        </p:spPr>
        <p:txBody>
          <a:bodyPr wrap="square" rtlCol="0" anchor="b" anchorCtr="0">
            <a:spAutoFit/>
          </a:bodyPr>
          <a:p>
            <a:pPr algn="r">
              <a:lnSpc>
                <a:spcPct val="115000"/>
              </a:lnSpc>
              <a:spcBef>
                <a:spcPts val="0"/>
              </a:spcBef>
              <a:spcAft>
                <a:spcPts val="0"/>
              </a:spcAft>
            </a:pPr>
            <a:r>
              <a:rPr lang="zh-CN" altLang="en-US" sz="1700" spc="100">
                <a:solidFill>
                  <a:schemeClr val="tx1">
                    <a:lumMod val="85000"/>
                    <a:lumOff val="15000"/>
                  </a:schemeClr>
                </a:solidFill>
                <a:uFillTx/>
                <a:latin typeface="微软雅黑" panose="020B0503020204020204" charset="-122"/>
                <a:ea typeface="Microsoft YaHei Regular" panose="020B0503020204020204" charset="-122"/>
              </a:rPr>
              <a:t>（2）对不合理的计划可以随时进行调整。计划是事先预想出来的，它与实际情况还有一定差距，况且现实也在不断变化，这就要求我们在执行计划时，要作适当调整。</a:t>
            </a:r>
            <a:endParaRPr lang="zh-CN" altLang="en-US" sz="1700" spc="100">
              <a:solidFill>
                <a:schemeClr val="tx1">
                  <a:lumMod val="85000"/>
                  <a:lumOff val="15000"/>
                </a:schemeClr>
              </a:solidFill>
              <a:uFillTx/>
              <a:latin typeface="微软雅黑" panose="020B0503020204020204" charset="-122"/>
              <a:ea typeface="Microsoft YaHei Regular" panose="020B0503020204020204" charset="-122"/>
            </a:endParaRPr>
          </a:p>
        </p:txBody>
      </p:sp>
      <p:sp>
        <p:nvSpPr>
          <p:cNvPr id="31" name="文本框 30"/>
          <p:cNvSpPr txBox="1"/>
          <p:nvPr>
            <p:custDataLst>
              <p:tags r:id="rId35"/>
            </p:custDataLst>
          </p:nvPr>
        </p:nvSpPr>
        <p:spPr>
          <a:xfrm flipH="1">
            <a:off x="8434070" y="2373630"/>
            <a:ext cx="2880000" cy="1294130"/>
          </a:xfrm>
          <a:prstGeom prst="rect">
            <a:avLst/>
          </a:prstGeom>
          <a:noFill/>
        </p:spPr>
        <p:txBody>
          <a:bodyPr wrap="square" rtlCol="0" anchor="b" anchorCtr="0">
            <a:spAutoFit/>
          </a:bodyPr>
          <a:p>
            <a:pPr algn="l">
              <a:lnSpc>
                <a:spcPct val="115000"/>
              </a:lnSpc>
              <a:spcBef>
                <a:spcPts val="0"/>
              </a:spcBef>
              <a:spcAft>
                <a:spcPts val="0"/>
              </a:spcAft>
            </a:pPr>
            <a:r>
              <a:rPr lang="zh-CN" altLang="en-US" sz="1700" spc="100">
                <a:solidFill>
                  <a:srgbClr val="F35B06"/>
                </a:solidFill>
                <a:uFillTx/>
                <a:latin typeface="微软雅黑" panose="020B0503020204020204" charset="-122"/>
                <a:ea typeface="Microsoft YaHei Regular" panose="020B0503020204020204" charset="-122"/>
              </a:rPr>
              <a:t>（3）统筹做好各项工作。保教班级管理工作包括许多方面，如保育、一日生活管理、教育教学安排、游戏活动等。</a:t>
            </a:r>
            <a:endParaRPr lang="zh-CN" altLang="en-US" sz="1700" spc="100">
              <a:solidFill>
                <a:srgbClr val="F35B06"/>
              </a:solidFill>
              <a:uFillTx/>
              <a:latin typeface="微软雅黑" panose="020B0503020204020204" charset="-122"/>
              <a:ea typeface="Microsoft YaHei Regular" panose="020B0503020204020204" charset="-122"/>
            </a:endParaRPr>
          </a:p>
        </p:txBody>
      </p:sp>
      <p:sp>
        <p:nvSpPr>
          <p:cNvPr id="33" name="文本框 32"/>
          <p:cNvSpPr txBox="1"/>
          <p:nvPr>
            <p:custDataLst>
              <p:tags r:id="rId36"/>
            </p:custDataLst>
          </p:nvPr>
        </p:nvSpPr>
        <p:spPr>
          <a:xfrm flipH="1">
            <a:off x="9245600" y="4808720"/>
            <a:ext cx="2340000" cy="1294130"/>
          </a:xfrm>
          <a:prstGeom prst="rect">
            <a:avLst/>
          </a:prstGeom>
          <a:noFill/>
        </p:spPr>
        <p:txBody>
          <a:bodyPr wrap="square" rtlCol="0" anchor="b" anchorCtr="0">
            <a:spAutoFit/>
          </a:bodyPr>
          <a:p>
            <a:pPr algn="l">
              <a:lnSpc>
                <a:spcPct val="115000"/>
              </a:lnSpc>
              <a:spcBef>
                <a:spcPts val="0"/>
              </a:spcBef>
              <a:spcAft>
                <a:spcPts val="0"/>
              </a:spcAft>
            </a:pPr>
            <a:r>
              <a:rPr lang="zh-CN" altLang="en-US" sz="1700" spc="100">
                <a:solidFill>
                  <a:srgbClr val="F35B06"/>
                </a:solidFill>
                <a:uFillTx/>
                <a:latin typeface="微软雅黑" panose="020B0503020204020204" charset="-122"/>
                <a:ea typeface="Microsoft YaHei Regular" panose="020B0503020204020204" charset="-122"/>
              </a:rPr>
              <a:t>（4）随时掌握和分析情况。教师要注意班级发生的各种情况，及时分析，及时解决。</a:t>
            </a:r>
            <a:endParaRPr lang="zh-CN" altLang="en-US" sz="1700" spc="100">
              <a:solidFill>
                <a:srgbClr val="F35B06"/>
              </a:solidFill>
              <a:uFillTx/>
              <a:latin typeface="微软雅黑" panose="020B0503020204020204" charset="-122"/>
              <a:ea typeface="Microsoft YaHei Regular" panose="020B0503020204020204" charset="-122"/>
            </a:endParaRPr>
          </a:p>
        </p:txBody>
      </p:sp>
      <p:sp>
        <p:nvSpPr>
          <p:cNvPr id="3" name="文本框 2"/>
          <p:cNvSpPr txBox="1"/>
          <p:nvPr>
            <p:custDataLst>
              <p:tags r:id="rId37"/>
            </p:custDataLst>
          </p:nvPr>
        </p:nvSpPr>
        <p:spPr>
          <a:xfrm flipH="1">
            <a:off x="4943475" y="5607685"/>
            <a:ext cx="2317750" cy="398780"/>
          </a:xfrm>
          <a:prstGeom prst="rect">
            <a:avLst/>
          </a:prstGeom>
          <a:noFill/>
        </p:spPr>
        <p:txBody>
          <a:bodyPr wrap="square" rtlCol="0">
            <a:spAutoFit/>
          </a:bodyPr>
          <a:p>
            <a:pPr algn="ctr"/>
            <a:r>
              <a:rPr lang="zh-CN" altLang="en-US" sz="2000" b="1" spc="300">
                <a:solidFill>
                  <a:srgbClr val="000000">
                    <a:lumMod val="75000"/>
                    <a:lumOff val="25000"/>
                  </a:srgbClr>
                </a:solidFill>
                <a:uFillTx/>
                <a:latin typeface="Microsoft YaHei Bold" panose="020B0703020204020201" charset="-122"/>
                <a:ea typeface="Microsoft YaHei Bold" panose="020B0703020204020201" charset="-122"/>
              </a:rPr>
              <a:t>2. 注意的事项</a:t>
            </a:r>
            <a:endParaRPr lang="zh-CN" altLang="en-US" sz="2000" b="1" spc="300">
              <a:solidFill>
                <a:srgbClr val="000000">
                  <a:lumMod val="75000"/>
                  <a:lumOff val="25000"/>
                </a:srgbClr>
              </a:solidFill>
              <a:uFillTx/>
              <a:latin typeface="Microsoft YaHei Bold" panose="020B0703020204020201" charset="-122"/>
              <a:ea typeface="Microsoft YaHei Bold" panose="020B0703020204020201" charset="-122"/>
            </a:endParaRPr>
          </a:p>
        </p:txBody>
      </p:sp>
      <p:pic>
        <p:nvPicPr>
          <p:cNvPr id="4" name="图片 3" descr="343435383036303b343532343134383bcdc5b6d3d0add7f7"/>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5801995" y="4909820"/>
            <a:ext cx="597535" cy="597535"/>
          </a:xfrm>
          <a:prstGeom prst="rect">
            <a:avLst/>
          </a:prstGeom>
        </p:spPr>
      </p:pic>
    </p:spTree>
    <p:custDataLst>
      <p:tags r:id="rId4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801620" y="2869248"/>
            <a:ext cx="324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项目九</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学前教育教科研工作管理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7427595" y="3054033"/>
            <a:ext cx="324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项目十</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学前全纳教育管理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801620" y="4247833"/>
            <a:ext cx="324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项目十一　学前教育工作评价</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7427595" y="4432618"/>
            <a:ext cx="3240000" cy="46037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rPr>
              <a:t>附录</a:t>
            </a:r>
            <a:endParaRPr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108000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9</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315210"/>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10</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3693795"/>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11</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3693795"/>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12</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485775" y="763905"/>
            <a:ext cx="10507345" cy="705485"/>
          </a:xfrm>
        </p:spPr>
        <p:txBody>
          <a:bodyPr/>
          <a:p>
            <a:r>
              <a:rPr lang="zh-CN" altLang="en-US">
                <a:solidFill>
                  <a:schemeClr val="tx1"/>
                </a:solidFill>
              </a:rPr>
              <a:t>（三）保教工作的检查</a:t>
            </a:r>
            <a:endParaRPr lang="zh-CN" altLang="en-US">
              <a:solidFill>
                <a:schemeClr val="tx1"/>
              </a:solidFill>
            </a:endParaRPr>
          </a:p>
        </p:txBody>
      </p:sp>
      <p:cxnSp>
        <p:nvCxnSpPr>
          <p:cNvPr id="18" name="直接连接符 17"/>
          <p:cNvCxnSpPr/>
          <p:nvPr>
            <p:custDataLst>
              <p:tags r:id="rId1"/>
            </p:custDataLst>
          </p:nvPr>
        </p:nvCxnSpPr>
        <p:spPr>
          <a:xfrm>
            <a:off x="485775" y="4216400"/>
            <a:ext cx="11220450" cy="0"/>
          </a:xfrm>
          <a:prstGeom prst="line">
            <a:avLst/>
          </a:prstGeom>
          <a:ln w="15875">
            <a:gradFill>
              <a:gsLst>
                <a:gs pos="100000">
                  <a:srgbClr val="FFFFFF"/>
                </a:gs>
                <a:gs pos="0">
                  <a:srgbClr val="FFFFFF"/>
                </a:gs>
                <a:gs pos="76000">
                  <a:srgbClr val="7578EC">
                    <a:lumMod val="60000"/>
                    <a:lumOff val="40000"/>
                  </a:srgbClr>
                </a:gs>
                <a:gs pos="29000">
                  <a:srgbClr val="7578EC">
                    <a:lumMod val="40000"/>
                    <a:lumOff val="60000"/>
                  </a:srgbClr>
                </a:gs>
                <a:gs pos="52000">
                  <a:srgbClr val="F18703">
                    <a:alpha val="45000"/>
                  </a:srgbClr>
                </a:gs>
              </a:gsLst>
              <a:lin ang="0" scaled="1"/>
              <a:tileRect/>
            </a:gradFill>
          </a:ln>
        </p:spPr>
        <p:style>
          <a:lnRef idx="1">
            <a:srgbClr val="7578EC"/>
          </a:lnRef>
          <a:fillRef idx="0">
            <a:srgbClr val="7578EC"/>
          </a:fillRef>
          <a:effectRef idx="0">
            <a:srgbClr val="7578EC"/>
          </a:effectRef>
          <a:fontRef idx="minor">
            <a:srgbClr val="000000"/>
          </a:fontRef>
        </p:style>
      </p:cxnSp>
      <p:grpSp>
        <p:nvGrpSpPr>
          <p:cNvPr id="3" name="组合 2"/>
          <p:cNvGrpSpPr/>
          <p:nvPr/>
        </p:nvGrpSpPr>
        <p:grpSpPr>
          <a:xfrm rot="0">
            <a:off x="664210" y="1980565"/>
            <a:ext cx="1120140" cy="1120140"/>
            <a:chOff x="10381" y="4918"/>
            <a:chExt cx="1764" cy="1764"/>
          </a:xfrm>
        </p:grpSpPr>
        <p:sp>
          <p:nvSpPr>
            <p:cNvPr id="33" name="椭圆 32"/>
            <p:cNvSpPr/>
            <p:nvPr>
              <p:custDataLst>
                <p:tags r:id="rId2"/>
              </p:custDataLst>
            </p:nvPr>
          </p:nvSpPr>
          <p:spPr>
            <a:xfrm>
              <a:off x="10413" y="4950"/>
              <a:ext cx="1701" cy="1701"/>
            </a:xfrm>
            <a:prstGeom prst="ellipse">
              <a:avLst/>
            </a:prstGeom>
            <a:solidFill>
              <a:srgbClr val="F7B802">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4" name="椭圆 33"/>
            <p:cNvSpPr/>
            <p:nvPr>
              <p:custDataLst>
                <p:tags r:id="rId3"/>
              </p:custDataLst>
            </p:nvPr>
          </p:nvSpPr>
          <p:spPr>
            <a:xfrm>
              <a:off x="10381" y="4918"/>
              <a:ext cx="1765" cy="1765"/>
            </a:xfrm>
            <a:prstGeom prst="ellipse">
              <a:avLst/>
            </a:prstGeom>
            <a:solidFill>
              <a:srgbClr val="F7B802">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5" name="椭圆 34"/>
            <p:cNvSpPr/>
            <p:nvPr>
              <p:custDataLst>
                <p:tags r:id="rId4"/>
              </p:custDataLst>
            </p:nvPr>
          </p:nvSpPr>
          <p:spPr>
            <a:xfrm>
              <a:off x="10512" y="5049"/>
              <a:ext cx="1503" cy="1503"/>
            </a:xfrm>
            <a:prstGeom prst="ellipse">
              <a:avLst/>
            </a:prstGeom>
            <a:solidFill>
              <a:srgbClr val="F7B802">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6" name="椭圆 35"/>
            <p:cNvSpPr/>
            <p:nvPr>
              <p:custDataLst>
                <p:tags r:id="rId5"/>
              </p:custDataLst>
            </p:nvPr>
          </p:nvSpPr>
          <p:spPr>
            <a:xfrm>
              <a:off x="10614" y="5151"/>
              <a:ext cx="1299" cy="1299"/>
            </a:xfrm>
            <a:prstGeom prst="ellipse">
              <a:avLst/>
            </a:prstGeom>
            <a:solidFill>
              <a:srgbClr val="F7B802">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7" name="椭圆 36"/>
            <p:cNvSpPr/>
            <p:nvPr>
              <p:custDataLst>
                <p:tags r:id="rId6"/>
              </p:custDataLst>
            </p:nvPr>
          </p:nvSpPr>
          <p:spPr>
            <a:xfrm>
              <a:off x="10738" y="5275"/>
              <a:ext cx="1050" cy="1050"/>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68" name="图片 67" descr="333438303937363b333438313039323bcfeec4bfbcc6bbae"/>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10932" y="5469"/>
              <a:ext cx="662" cy="662"/>
            </a:xfrm>
            <a:prstGeom prst="rect">
              <a:avLst/>
            </a:prstGeom>
          </p:spPr>
        </p:pic>
      </p:grpSp>
      <p:sp>
        <p:nvSpPr>
          <p:cNvPr id="73" name="文本框 72"/>
          <p:cNvSpPr txBox="1"/>
          <p:nvPr>
            <p:custDataLst>
              <p:tags r:id="rId10"/>
            </p:custDataLst>
          </p:nvPr>
        </p:nvSpPr>
        <p:spPr>
          <a:xfrm>
            <a:off x="1939290" y="1627505"/>
            <a:ext cx="9540240" cy="353060"/>
          </a:xfrm>
          <a:prstGeom prst="rect">
            <a:avLst/>
          </a:prstGeom>
          <a:noFill/>
        </p:spPr>
        <p:txBody>
          <a:bodyPr wrap="square" bIns="0" rtlCol="0">
            <a:noAutofit/>
          </a:bodyPr>
          <a:p>
            <a:pPr algn="l"/>
            <a:r>
              <a:rPr lang="zh-CN" altLang="en-US" sz="2000" b="1" spc="100">
                <a:solidFill>
                  <a:srgbClr val="F7B802"/>
                </a:solidFill>
                <a:uFillTx/>
                <a:latin typeface="Microsoft YaHei Bold" panose="020B0703020204020201" charset="-122"/>
                <a:ea typeface="Microsoft YaHei Bold" panose="020B0703020204020201" charset="-122"/>
              </a:rPr>
              <a:t>1. 检查落实情况</a:t>
            </a:r>
            <a:endParaRPr lang="zh-CN" altLang="en-US" sz="2000" b="1" spc="100">
              <a:solidFill>
                <a:srgbClr val="F7B802"/>
              </a:solidFill>
              <a:uFillTx/>
              <a:latin typeface="Microsoft YaHei Bold" panose="020B0703020204020201" charset="-122"/>
              <a:ea typeface="Microsoft YaHei Bold" panose="020B0703020204020201" charset="-122"/>
            </a:endParaRPr>
          </a:p>
        </p:txBody>
      </p:sp>
      <p:sp>
        <p:nvSpPr>
          <p:cNvPr id="74" name="文本框 73"/>
          <p:cNvSpPr txBox="1"/>
          <p:nvPr>
            <p:custDataLst>
              <p:tags r:id="rId11"/>
            </p:custDataLst>
          </p:nvPr>
        </p:nvSpPr>
        <p:spPr>
          <a:xfrm>
            <a:off x="1939290" y="2000885"/>
            <a:ext cx="9540240" cy="1908000"/>
          </a:xfrm>
          <a:prstGeom prst="rect">
            <a:avLst/>
          </a:prstGeom>
          <a:noFill/>
        </p:spPr>
        <p:txBody>
          <a:bodyPr wrap="square" rtlCol="0">
            <a:noAutofit/>
          </a:bodyPr>
          <a:p>
            <a:pPr algn="just" fontAlgn="auto">
              <a:lnSpc>
                <a:spcPct val="130000"/>
              </a:lnSpc>
              <a:spcAft>
                <a:spcPts val="1000"/>
              </a:spcAft>
            </a:pPr>
            <a:r>
              <a:rPr lang="zh-CN" altLang="en-US" sz="1700">
                <a:solidFill>
                  <a:srgbClr val="000000">
                    <a:lumMod val="75000"/>
                    <a:lumOff val="25000"/>
                  </a:srgbClr>
                </a:solidFill>
                <a:uFillTx/>
                <a:latin typeface="微软雅黑" panose="020B0503020204020204" charset="-122"/>
                <a:ea typeface="Microsoft YaHei Regular" panose="020B0503020204020204" charset="-122"/>
                <a:sym typeface="+mn-ea"/>
              </a:rPr>
              <a:t>对照保教计划逐条进行检查，看看计划与落实情况有没有差距，若有，原因是什么。园所领导者、管理者要深入班级进行检查、督促、指导，帮助教师在保教实践中端正教育观念，改进教育方法。特别应注重引导班级教师对计划的执行情况，及时进行效果反馈，以提高依据计划指导实施保教工作的自觉性。保教工作记录是教师自查反馈工作效果的有效途径。通过自我反馈，检查工作效果，教师找出存在的问题与不足，并分析原因，为改进工作提供依据。</a:t>
            </a:r>
            <a:endParaRPr lang="zh-CN" altLang="en-US" sz="17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nvGrpSpPr>
          <p:cNvPr id="4" name="组合 3"/>
          <p:cNvGrpSpPr/>
          <p:nvPr/>
        </p:nvGrpSpPr>
        <p:grpSpPr>
          <a:xfrm rot="0">
            <a:off x="593725" y="4793615"/>
            <a:ext cx="1261110" cy="1261110"/>
            <a:chOff x="6674" y="4807"/>
            <a:chExt cx="1986" cy="1986"/>
          </a:xfrm>
        </p:grpSpPr>
        <p:sp>
          <p:nvSpPr>
            <p:cNvPr id="28" name="椭圆 27"/>
            <p:cNvSpPr/>
            <p:nvPr>
              <p:custDataLst>
                <p:tags r:id="rId12"/>
              </p:custDataLst>
            </p:nvPr>
          </p:nvSpPr>
          <p:spPr>
            <a:xfrm>
              <a:off x="6674" y="4807"/>
              <a:ext cx="1987" cy="1987"/>
            </a:xfrm>
            <a:prstGeom prst="ellipse">
              <a:avLst/>
            </a:prstGeom>
            <a:solidFill>
              <a:srgbClr val="7578EC">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9" name="椭圆 28"/>
            <p:cNvSpPr/>
            <p:nvPr>
              <p:custDataLst>
                <p:tags r:id="rId13"/>
              </p:custDataLst>
            </p:nvPr>
          </p:nvSpPr>
          <p:spPr>
            <a:xfrm>
              <a:off x="6785" y="4918"/>
              <a:ext cx="1765" cy="1765"/>
            </a:xfrm>
            <a:prstGeom prst="ellipse">
              <a:avLst/>
            </a:prstGeom>
            <a:solidFill>
              <a:srgbClr val="7578EC">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0" name="椭圆 29"/>
            <p:cNvSpPr/>
            <p:nvPr>
              <p:custDataLst>
                <p:tags r:id="rId14"/>
              </p:custDataLst>
            </p:nvPr>
          </p:nvSpPr>
          <p:spPr>
            <a:xfrm>
              <a:off x="6915" y="5048"/>
              <a:ext cx="1504" cy="1504"/>
            </a:xfrm>
            <a:prstGeom prst="ellipse">
              <a:avLst/>
            </a:prstGeom>
            <a:solidFill>
              <a:srgbClr val="7578EC">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1" name="椭圆 30"/>
            <p:cNvSpPr/>
            <p:nvPr>
              <p:custDataLst>
                <p:tags r:id="rId15"/>
              </p:custDataLst>
            </p:nvPr>
          </p:nvSpPr>
          <p:spPr>
            <a:xfrm>
              <a:off x="7018" y="5151"/>
              <a:ext cx="1299" cy="1299"/>
            </a:xfrm>
            <a:prstGeom prst="ellipse">
              <a:avLst/>
            </a:prstGeom>
            <a:solidFill>
              <a:srgbClr val="7578EC">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2" name="椭圆 31"/>
            <p:cNvSpPr/>
            <p:nvPr>
              <p:custDataLst>
                <p:tags r:id="rId16"/>
              </p:custDataLst>
            </p:nvPr>
          </p:nvSpPr>
          <p:spPr>
            <a:xfrm>
              <a:off x="7142" y="5275"/>
              <a:ext cx="1050" cy="1050"/>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67" name="图片 66" descr="333438303937363b333438313037383bcafdbeddb7d6cef6"/>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336" y="5469"/>
              <a:ext cx="662" cy="662"/>
            </a:xfrm>
            <a:prstGeom prst="rect">
              <a:avLst/>
            </a:prstGeom>
          </p:spPr>
        </p:pic>
      </p:grpSp>
      <p:sp>
        <p:nvSpPr>
          <p:cNvPr id="75" name="文本框 74"/>
          <p:cNvSpPr txBox="1"/>
          <p:nvPr>
            <p:custDataLst>
              <p:tags r:id="rId20"/>
            </p:custDataLst>
          </p:nvPr>
        </p:nvSpPr>
        <p:spPr>
          <a:xfrm>
            <a:off x="1939290" y="4440555"/>
            <a:ext cx="9154795" cy="353060"/>
          </a:xfrm>
          <a:prstGeom prst="rect">
            <a:avLst/>
          </a:prstGeom>
          <a:noFill/>
        </p:spPr>
        <p:txBody>
          <a:bodyPr wrap="square" bIns="0" rtlCol="0">
            <a:noAutofit/>
          </a:bodyPr>
          <a:p>
            <a:pPr algn="just"/>
            <a:r>
              <a:rPr lang="zh-CN" altLang="en-US" sz="2000" b="1" spc="100">
                <a:solidFill>
                  <a:srgbClr val="7578EC"/>
                </a:solidFill>
                <a:uFillTx/>
                <a:latin typeface="Microsoft YaHei Bold" panose="020B0703020204020201" charset="-122"/>
                <a:ea typeface="Microsoft YaHei Bold" panose="020B0703020204020201" charset="-122"/>
              </a:rPr>
              <a:t>2. 分析计划的可行性</a:t>
            </a:r>
            <a:endParaRPr lang="zh-CN" altLang="en-US" sz="2000" b="1" spc="100">
              <a:solidFill>
                <a:srgbClr val="7578EC"/>
              </a:solidFill>
              <a:uFillTx/>
              <a:latin typeface="Microsoft YaHei Bold" panose="020B0703020204020201" charset="-122"/>
              <a:ea typeface="Microsoft YaHei Bold" panose="020B0703020204020201" charset="-122"/>
            </a:endParaRPr>
          </a:p>
        </p:txBody>
      </p:sp>
      <p:sp>
        <p:nvSpPr>
          <p:cNvPr id="76" name="文本框 75"/>
          <p:cNvSpPr txBox="1"/>
          <p:nvPr>
            <p:custDataLst>
              <p:tags r:id="rId21"/>
            </p:custDataLst>
          </p:nvPr>
        </p:nvSpPr>
        <p:spPr>
          <a:xfrm>
            <a:off x="1939290" y="4813935"/>
            <a:ext cx="9153525" cy="1296000"/>
          </a:xfrm>
          <a:prstGeom prst="rect">
            <a:avLst/>
          </a:prstGeom>
          <a:noFill/>
        </p:spPr>
        <p:txBody>
          <a:bodyPr wrap="square" rtlCol="0">
            <a:noAutofit/>
          </a:bodyPr>
          <a:p>
            <a:pPr algn="just" fontAlgn="auto">
              <a:lnSpc>
                <a:spcPct val="130000"/>
              </a:lnSpc>
              <a:spcAft>
                <a:spcPts val="1000"/>
              </a:spcAft>
            </a:pPr>
            <a:r>
              <a:rPr lang="zh-CN" altLang="en-US" sz="1700">
                <a:solidFill>
                  <a:srgbClr val="000000">
                    <a:lumMod val="75000"/>
                    <a:lumOff val="25000"/>
                  </a:srgbClr>
                </a:solidFill>
                <a:uFillTx/>
                <a:latin typeface="微软雅黑" panose="020B0503020204020204" charset="-122"/>
                <a:ea typeface="Microsoft YaHei Regular" panose="020B0503020204020204" charset="-122"/>
                <a:sym typeface="+mn-ea"/>
              </a:rPr>
              <a:t>计划执行后，对计划制订的合理与否，有了进一步的看法，包括班级的环境情况，活动设计的程序、安排是否合理；活动时间是否符合幼儿身心发展规律。这就为下一个周期计划的制订提供了依据，同时，也积累了经验。</a:t>
            </a:r>
            <a:endParaRPr lang="zh-CN" altLang="en-US" sz="17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idx="4294967295"/>
          </p:nvPr>
        </p:nvSpPr>
        <p:spPr>
          <a:xfrm>
            <a:off x="575945" y="695960"/>
            <a:ext cx="10507345" cy="705485"/>
          </a:xfrm>
        </p:spPr>
        <p:txBody>
          <a:bodyPr/>
          <a:p>
            <a:r>
              <a:rPr lang="zh-CN" altLang="en-US">
                <a:solidFill>
                  <a:schemeClr val="tx1"/>
                </a:solidFill>
              </a:rPr>
              <a:t>（四）保教工作的总结</a:t>
            </a:r>
            <a:endParaRPr lang="zh-CN" altLang="en-US">
              <a:solidFill>
                <a:schemeClr val="tx1"/>
              </a:solidFill>
            </a:endParaRPr>
          </a:p>
        </p:txBody>
      </p:sp>
      <p:grpSp>
        <p:nvGrpSpPr>
          <p:cNvPr id="4" name="组合 3"/>
          <p:cNvGrpSpPr/>
          <p:nvPr/>
        </p:nvGrpSpPr>
        <p:grpSpPr>
          <a:xfrm>
            <a:off x="2800350" y="2839403"/>
            <a:ext cx="1339850" cy="1767840"/>
            <a:chOff x="4410" y="4411"/>
            <a:chExt cx="2110" cy="2784"/>
          </a:xfrm>
        </p:grpSpPr>
        <p:sp>
          <p:nvSpPr>
            <p:cNvPr id="7" name="对角圆角矩形 6"/>
            <p:cNvSpPr/>
            <p:nvPr>
              <p:custDataLst>
                <p:tags r:id="rId1"/>
              </p:custDataLst>
            </p:nvPr>
          </p:nvSpPr>
          <p:spPr>
            <a:xfrm rot="2760000">
              <a:off x="4438" y="4938"/>
              <a:ext cx="2054" cy="2110"/>
            </a:xfrm>
            <a:prstGeom prst="round2DiagRect">
              <a:avLst>
                <a:gd name="adj1" fmla="val 21567"/>
                <a:gd name="adj2" fmla="val 0"/>
              </a:avLst>
            </a:prstGeom>
            <a:noFill/>
            <a:ln>
              <a:solidFill>
                <a:srgbClr val="7578EC">
                  <a:lumMod val="75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6" name="对角圆角矩形 5"/>
            <p:cNvSpPr/>
            <p:nvPr>
              <p:custDataLst>
                <p:tags r:id="rId2"/>
              </p:custDataLst>
            </p:nvPr>
          </p:nvSpPr>
          <p:spPr>
            <a:xfrm rot="2760000">
              <a:off x="4438" y="4383"/>
              <a:ext cx="2054" cy="2110"/>
            </a:xfrm>
            <a:prstGeom prst="round2DiagRect">
              <a:avLst>
                <a:gd name="adj1" fmla="val 21567"/>
                <a:gd name="adj2" fmla="val 0"/>
              </a:avLst>
            </a:prstGeom>
            <a:solidFill>
              <a:srgbClr val="7578EC">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2" name="对角圆角矩形 1"/>
            <p:cNvSpPr/>
            <p:nvPr>
              <p:custDataLst>
                <p:tags r:id="rId3"/>
              </p:custDataLst>
            </p:nvPr>
          </p:nvSpPr>
          <p:spPr>
            <a:xfrm rot="2760000">
              <a:off x="4438" y="4660"/>
              <a:ext cx="2054" cy="2110"/>
            </a:xfrm>
            <a:prstGeom prst="round2DiagRect">
              <a:avLst>
                <a:gd name="adj1" fmla="val 21567"/>
                <a:gd name="adj2" fmla="val 0"/>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pic>
          <p:nvPicPr>
            <p:cNvPr id="10" name="图片 9" descr="32313537353836363b32313537353834393bb0ecb9abc9f3c5fa"/>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5084" y="5334"/>
              <a:ext cx="762" cy="762"/>
            </a:xfrm>
            <a:prstGeom prst="rect">
              <a:avLst/>
            </a:prstGeom>
          </p:spPr>
        </p:pic>
        <p:sp>
          <p:nvSpPr>
            <p:cNvPr id="17" name="任意多边形 16"/>
            <p:cNvSpPr/>
            <p:nvPr>
              <p:custDataLst>
                <p:tags r:id="rId7"/>
              </p:custDataLst>
            </p:nvPr>
          </p:nvSpPr>
          <p:spPr>
            <a:xfrm rot="18960000">
              <a:off x="4771" y="5865"/>
              <a:ext cx="1315" cy="1330"/>
            </a:xfrm>
            <a:custGeom>
              <a:avLst/>
              <a:gdLst>
                <a:gd name="connsiteX0" fmla="*/ 0 w 1394"/>
                <a:gd name="connsiteY0" fmla="*/ 0 h 1409"/>
                <a:gd name="connsiteX1" fmla="*/ 1 w 1394"/>
                <a:gd name="connsiteY1" fmla="*/ 0 h 1409"/>
                <a:gd name="connsiteX2" fmla="*/ 1 w 1394"/>
                <a:gd name="connsiteY2" fmla="*/ 934 h 1409"/>
                <a:gd name="connsiteX3" fmla="*/ 471 w 1394"/>
                <a:gd name="connsiteY3" fmla="*/ 1404 h 1409"/>
                <a:gd name="connsiteX4" fmla="*/ 9 w 1394"/>
                <a:gd name="connsiteY4" fmla="*/ 1409 h 1409"/>
                <a:gd name="connsiteX5" fmla="*/ 1394 w 1394"/>
                <a:gd name="connsiteY5" fmla="*/ 1409 h 1409"/>
                <a:gd name="connsiteX6" fmla="*/ 0 w 1394"/>
                <a:gd name="connsiteY6" fmla="*/ 1409 h 1409"/>
                <a:gd name="connsiteX7" fmla="*/ 0 w 1394"/>
                <a:gd name="connsiteY7" fmla="*/ 0 h 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4" h="1409">
                  <a:moveTo>
                    <a:pt x="0" y="0"/>
                  </a:moveTo>
                  <a:lnTo>
                    <a:pt x="1" y="0"/>
                  </a:lnTo>
                  <a:lnTo>
                    <a:pt x="1" y="934"/>
                  </a:lnTo>
                  <a:cubicBezTo>
                    <a:pt x="-7" y="1198"/>
                    <a:pt x="235" y="1410"/>
                    <a:pt x="471" y="1404"/>
                  </a:cubicBezTo>
                  <a:lnTo>
                    <a:pt x="9" y="1409"/>
                  </a:lnTo>
                  <a:lnTo>
                    <a:pt x="1394" y="1409"/>
                  </a:lnTo>
                  <a:lnTo>
                    <a:pt x="0" y="1409"/>
                  </a:lnTo>
                  <a:lnTo>
                    <a:pt x="0" y="0"/>
                  </a:lnTo>
                  <a:close/>
                </a:path>
              </a:pathLst>
            </a:custGeom>
            <a:solidFill>
              <a:srgbClr val="7578EC">
                <a:lumMod val="75000"/>
              </a:srgbClr>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solidFill>
                  <a:srgbClr val="FFFFFF"/>
                </a:solidFill>
              </a:endParaRPr>
            </a:p>
          </p:txBody>
        </p:sp>
      </p:grpSp>
      <p:sp>
        <p:nvSpPr>
          <p:cNvPr id="80" name="文本框 79"/>
          <p:cNvSpPr txBox="1"/>
          <p:nvPr>
            <p:custDataLst>
              <p:tags r:id="rId8"/>
            </p:custDataLst>
          </p:nvPr>
        </p:nvSpPr>
        <p:spPr>
          <a:xfrm>
            <a:off x="1671320" y="4850765"/>
            <a:ext cx="3597910" cy="376555"/>
          </a:xfrm>
          <a:prstGeom prst="rect">
            <a:avLst/>
          </a:prstGeom>
          <a:noFill/>
        </p:spPr>
        <p:txBody>
          <a:bodyPr wrap="square" bIns="0" rtlCol="0">
            <a:noAutofit/>
          </a:bodyPr>
          <a:p>
            <a:pPr algn="ctr" fontAlgn="auto"/>
            <a:r>
              <a:rPr lang="en-US" altLang="zh-CN" sz="2000" spc="100">
                <a:solidFill>
                  <a:srgbClr val="7578EC"/>
                </a:solidFill>
                <a:latin typeface="微软雅黑" panose="020B0503020204020204" charset="-122"/>
                <a:ea typeface="Microsoft YaHei Regular" panose="020B0503020204020204" charset="-122"/>
              </a:rPr>
              <a:t>1. 实事求是</a:t>
            </a:r>
            <a:endParaRPr lang="en-US" altLang="zh-CN" sz="2000" spc="100">
              <a:solidFill>
                <a:srgbClr val="7578EC"/>
              </a:solidFill>
              <a:latin typeface="微软雅黑" panose="020B0503020204020204" charset="-122"/>
              <a:ea typeface="Microsoft YaHei Regular" panose="020B0503020204020204" charset="-122"/>
            </a:endParaRPr>
          </a:p>
        </p:txBody>
      </p:sp>
      <p:sp>
        <p:nvSpPr>
          <p:cNvPr id="81" name="文本框 80"/>
          <p:cNvSpPr txBox="1"/>
          <p:nvPr>
            <p:custDataLst>
              <p:tags r:id="rId9"/>
            </p:custDataLst>
          </p:nvPr>
        </p:nvSpPr>
        <p:spPr>
          <a:xfrm flipH="1">
            <a:off x="485775" y="5234305"/>
            <a:ext cx="4680000" cy="1296035"/>
          </a:xfrm>
          <a:prstGeom prst="rect">
            <a:avLst/>
          </a:prstGeom>
          <a:noFill/>
        </p:spPr>
        <p:txBody>
          <a:bodyPr wrap="square" rtlCol="0">
            <a:noAutofit/>
          </a:bodyPr>
          <a:p>
            <a:pPr algn="r" fontAlgn="auto">
              <a:lnSpc>
                <a:spcPct val="130000"/>
              </a:lnSpc>
              <a:spcAft>
                <a:spcPts val="1000"/>
              </a:spcAft>
            </a:pPr>
            <a:r>
              <a:rPr lang="zh-CN" altLang="en-US" sz="1600">
                <a:solidFill>
                  <a:srgbClr val="000000">
                    <a:lumMod val="65000"/>
                    <a:lumOff val="35000"/>
                  </a:srgbClr>
                </a:solidFill>
                <a:uFillTx/>
                <a:latin typeface="微软雅黑" panose="020B0503020204020204" charset="-122"/>
                <a:ea typeface="Microsoft YaHei Regular" panose="020B0503020204020204" charset="-122"/>
              </a:rPr>
              <a:t>总结要肯定主要成绩，发现存在的问题，弄清哪些是本质的、必然的、经常出现的现象，哪些是非本质的、偶然的、暂时的现象，并做出恰当的分析。总结工作既不要虚假夸大，也不要过于自谦。</a:t>
            </a:r>
            <a:endParaRPr lang="zh-CN" altLang="en-US" sz="1600">
              <a:solidFill>
                <a:srgbClr val="000000">
                  <a:lumMod val="65000"/>
                  <a:lumOff val="35000"/>
                </a:srgbClr>
              </a:solidFill>
              <a:uFillTx/>
              <a:latin typeface="微软雅黑" panose="020B0503020204020204" charset="-122"/>
              <a:ea typeface="Microsoft YaHei Regular" panose="020B0503020204020204" charset="-122"/>
            </a:endParaRPr>
          </a:p>
        </p:txBody>
      </p:sp>
      <p:grpSp>
        <p:nvGrpSpPr>
          <p:cNvPr id="5" name="组合 4"/>
          <p:cNvGrpSpPr/>
          <p:nvPr/>
        </p:nvGrpSpPr>
        <p:grpSpPr>
          <a:xfrm>
            <a:off x="5425680" y="3429635"/>
            <a:ext cx="1339850" cy="1774825"/>
            <a:chOff x="8545" y="5401"/>
            <a:chExt cx="2110" cy="2795"/>
          </a:xfrm>
        </p:grpSpPr>
        <p:sp>
          <p:nvSpPr>
            <p:cNvPr id="33" name="对角圆角矩形 32"/>
            <p:cNvSpPr/>
            <p:nvPr>
              <p:custDataLst>
                <p:tags r:id="rId10"/>
              </p:custDataLst>
            </p:nvPr>
          </p:nvSpPr>
          <p:spPr>
            <a:xfrm rot="2760000">
              <a:off x="8573" y="6114"/>
              <a:ext cx="2054" cy="2110"/>
            </a:xfrm>
            <a:prstGeom prst="round2DiagRect">
              <a:avLst>
                <a:gd name="adj1" fmla="val 21567"/>
                <a:gd name="adj2" fmla="val 0"/>
              </a:avLst>
            </a:prstGeom>
            <a:solidFill>
              <a:srgbClr val="F7B802">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34" name="对角圆角矩形 33"/>
            <p:cNvSpPr/>
            <p:nvPr>
              <p:custDataLst>
                <p:tags r:id="rId11"/>
              </p:custDataLst>
            </p:nvPr>
          </p:nvSpPr>
          <p:spPr>
            <a:xfrm rot="2760000">
              <a:off x="8573" y="5559"/>
              <a:ext cx="2054" cy="2110"/>
            </a:xfrm>
            <a:prstGeom prst="round2DiagRect">
              <a:avLst>
                <a:gd name="adj1" fmla="val 21567"/>
                <a:gd name="adj2" fmla="val 0"/>
              </a:avLst>
            </a:prstGeom>
            <a:noFill/>
            <a:ln>
              <a:solidFill>
                <a:srgbClr val="F7B802">
                  <a:lumMod val="75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35" name="对角圆角矩形 34"/>
            <p:cNvSpPr/>
            <p:nvPr>
              <p:custDataLst>
                <p:tags r:id="rId12"/>
              </p:custDataLst>
            </p:nvPr>
          </p:nvSpPr>
          <p:spPr>
            <a:xfrm rot="2760000">
              <a:off x="8573" y="5836"/>
              <a:ext cx="2054" cy="2110"/>
            </a:xfrm>
            <a:prstGeom prst="round2DiagRect">
              <a:avLst>
                <a:gd name="adj1" fmla="val 21567"/>
                <a:gd name="adj2" fmla="val 0"/>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37" name="任意多边形 36"/>
            <p:cNvSpPr/>
            <p:nvPr>
              <p:custDataLst>
                <p:tags r:id="rId13"/>
              </p:custDataLst>
            </p:nvPr>
          </p:nvSpPr>
          <p:spPr>
            <a:xfrm rot="2640000" flipV="1">
              <a:off x="8984" y="5401"/>
              <a:ext cx="1315" cy="1329"/>
            </a:xfrm>
            <a:custGeom>
              <a:avLst/>
              <a:gdLst>
                <a:gd name="connsiteX0" fmla="*/ 0 w 1394"/>
                <a:gd name="connsiteY0" fmla="*/ 0 h 1409"/>
                <a:gd name="connsiteX1" fmla="*/ 1 w 1394"/>
                <a:gd name="connsiteY1" fmla="*/ 0 h 1409"/>
                <a:gd name="connsiteX2" fmla="*/ 1 w 1394"/>
                <a:gd name="connsiteY2" fmla="*/ 934 h 1409"/>
                <a:gd name="connsiteX3" fmla="*/ 471 w 1394"/>
                <a:gd name="connsiteY3" fmla="*/ 1404 h 1409"/>
                <a:gd name="connsiteX4" fmla="*/ 9 w 1394"/>
                <a:gd name="connsiteY4" fmla="*/ 1409 h 1409"/>
                <a:gd name="connsiteX5" fmla="*/ 1394 w 1394"/>
                <a:gd name="connsiteY5" fmla="*/ 1409 h 1409"/>
                <a:gd name="connsiteX6" fmla="*/ 0 w 1394"/>
                <a:gd name="connsiteY6" fmla="*/ 1409 h 1409"/>
                <a:gd name="connsiteX7" fmla="*/ 0 w 1394"/>
                <a:gd name="connsiteY7" fmla="*/ 0 h 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4" h="1409">
                  <a:moveTo>
                    <a:pt x="0" y="0"/>
                  </a:moveTo>
                  <a:lnTo>
                    <a:pt x="1" y="0"/>
                  </a:lnTo>
                  <a:lnTo>
                    <a:pt x="1" y="934"/>
                  </a:lnTo>
                  <a:cubicBezTo>
                    <a:pt x="-7" y="1198"/>
                    <a:pt x="235" y="1410"/>
                    <a:pt x="471" y="1404"/>
                  </a:cubicBezTo>
                  <a:lnTo>
                    <a:pt x="9" y="1409"/>
                  </a:lnTo>
                  <a:lnTo>
                    <a:pt x="1394" y="1409"/>
                  </a:lnTo>
                  <a:lnTo>
                    <a:pt x="0" y="1409"/>
                  </a:lnTo>
                  <a:lnTo>
                    <a:pt x="0" y="0"/>
                  </a:lnTo>
                  <a:close/>
                </a:path>
              </a:pathLst>
            </a:custGeom>
            <a:solidFill>
              <a:srgbClr val="F7B802">
                <a:lumMod val="75000"/>
              </a:srgbClr>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solidFill>
                  <a:srgbClr val="FFFFFF"/>
                </a:solidFill>
              </a:endParaRPr>
            </a:p>
          </p:txBody>
        </p:sp>
        <p:pic>
          <p:nvPicPr>
            <p:cNvPr id="11" name="图片 10" descr="32313537353836363b32313537353835313bcdbcb2e1"/>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9219" y="6510"/>
              <a:ext cx="762" cy="762"/>
            </a:xfrm>
            <a:prstGeom prst="rect">
              <a:avLst/>
            </a:prstGeom>
          </p:spPr>
        </p:pic>
      </p:grpSp>
      <p:sp>
        <p:nvSpPr>
          <p:cNvPr id="82" name="文本框 81"/>
          <p:cNvSpPr txBox="1"/>
          <p:nvPr>
            <p:custDataLst>
              <p:tags r:id="rId17"/>
            </p:custDataLst>
          </p:nvPr>
        </p:nvSpPr>
        <p:spPr>
          <a:xfrm>
            <a:off x="4296650" y="2789555"/>
            <a:ext cx="3597910" cy="375920"/>
          </a:xfrm>
          <a:prstGeom prst="rect">
            <a:avLst/>
          </a:prstGeom>
          <a:noFill/>
        </p:spPr>
        <p:txBody>
          <a:bodyPr wrap="square" bIns="0" rtlCol="0">
            <a:noAutofit/>
          </a:bodyPr>
          <a:p>
            <a:pPr algn="ctr" fontAlgn="auto"/>
            <a:r>
              <a:rPr lang="en-US" altLang="zh-CN" sz="2000" spc="100">
                <a:solidFill>
                  <a:srgbClr val="F7B802"/>
                </a:solidFill>
                <a:latin typeface="微软雅黑" panose="020B0503020204020204" charset="-122"/>
                <a:ea typeface="Microsoft YaHei Regular" panose="020B0503020204020204" charset="-122"/>
              </a:rPr>
              <a:t>2. 分清主次</a:t>
            </a:r>
            <a:endParaRPr lang="en-US" altLang="zh-CN" sz="2000" spc="100">
              <a:solidFill>
                <a:srgbClr val="F7B802"/>
              </a:solidFill>
              <a:latin typeface="微软雅黑" panose="020B0503020204020204" charset="-122"/>
              <a:ea typeface="Microsoft YaHei Regular" panose="020B0503020204020204" charset="-122"/>
            </a:endParaRPr>
          </a:p>
        </p:txBody>
      </p:sp>
      <p:sp>
        <p:nvSpPr>
          <p:cNvPr id="83" name="文本框 82"/>
          <p:cNvSpPr txBox="1"/>
          <p:nvPr>
            <p:custDataLst>
              <p:tags r:id="rId18"/>
            </p:custDataLst>
          </p:nvPr>
        </p:nvSpPr>
        <p:spPr>
          <a:xfrm flipH="1">
            <a:off x="4205605" y="1447165"/>
            <a:ext cx="3780000" cy="1296670"/>
          </a:xfrm>
          <a:prstGeom prst="rect">
            <a:avLst/>
          </a:prstGeom>
          <a:noFill/>
        </p:spPr>
        <p:txBody>
          <a:bodyPr wrap="square" rtlCol="0" anchor="b" anchorCtr="0">
            <a:noAutofit/>
          </a:bodyPr>
          <a:p>
            <a:pPr algn="ctr" fontAlgn="auto">
              <a:lnSpc>
                <a:spcPct val="130000"/>
              </a:lnSpc>
              <a:spcAft>
                <a:spcPts val="1000"/>
              </a:spcAft>
            </a:pPr>
            <a:r>
              <a:rPr lang="zh-CN" altLang="en-US" sz="1600">
                <a:solidFill>
                  <a:srgbClr val="000000">
                    <a:lumMod val="65000"/>
                    <a:lumOff val="35000"/>
                  </a:srgbClr>
                </a:solidFill>
                <a:uFillTx/>
                <a:latin typeface="微软雅黑" panose="020B0503020204020204" charset="-122"/>
                <a:ea typeface="Microsoft YaHei Regular" panose="020B0503020204020204" charset="-122"/>
              </a:rPr>
              <a:t>在进行班级管理总结时，不要眉毛胡子一把抓。要在分析的基础上进行归纳、概括，找出有规律的东西。总结最忌罗列现象，报流水账。</a:t>
            </a:r>
            <a:endParaRPr lang="zh-CN" altLang="en-US" sz="1600">
              <a:solidFill>
                <a:srgbClr val="000000">
                  <a:lumMod val="65000"/>
                  <a:lumOff val="35000"/>
                </a:srgbClr>
              </a:solidFill>
              <a:uFillTx/>
              <a:latin typeface="微软雅黑" panose="020B0503020204020204" charset="-122"/>
              <a:ea typeface="Microsoft YaHei Regular" panose="020B0503020204020204" charset="-122"/>
            </a:endParaRPr>
          </a:p>
        </p:txBody>
      </p:sp>
      <p:grpSp>
        <p:nvGrpSpPr>
          <p:cNvPr id="8" name="组合 7"/>
          <p:cNvGrpSpPr/>
          <p:nvPr/>
        </p:nvGrpSpPr>
        <p:grpSpPr>
          <a:xfrm>
            <a:off x="8051800" y="2835910"/>
            <a:ext cx="1345565" cy="1774825"/>
            <a:chOff x="12680" y="4466"/>
            <a:chExt cx="2119" cy="2795"/>
          </a:xfrm>
        </p:grpSpPr>
        <p:sp>
          <p:nvSpPr>
            <p:cNvPr id="41" name="对角圆角矩形 40"/>
            <p:cNvSpPr/>
            <p:nvPr>
              <p:custDataLst>
                <p:tags r:id="rId19"/>
              </p:custDataLst>
            </p:nvPr>
          </p:nvSpPr>
          <p:spPr>
            <a:xfrm rot="2760000">
              <a:off x="12717" y="4993"/>
              <a:ext cx="2054" cy="2110"/>
            </a:xfrm>
            <a:prstGeom prst="round2DiagRect">
              <a:avLst>
                <a:gd name="adj1" fmla="val 21567"/>
                <a:gd name="adj2" fmla="val 0"/>
              </a:avLst>
            </a:prstGeom>
            <a:noFill/>
            <a:ln>
              <a:solidFill>
                <a:srgbClr val="F18703">
                  <a:lumMod val="75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42" name="对角圆角矩形 41"/>
            <p:cNvSpPr/>
            <p:nvPr>
              <p:custDataLst>
                <p:tags r:id="rId20"/>
              </p:custDataLst>
            </p:nvPr>
          </p:nvSpPr>
          <p:spPr>
            <a:xfrm rot="2760000">
              <a:off x="12717" y="4438"/>
              <a:ext cx="2054" cy="2110"/>
            </a:xfrm>
            <a:prstGeom prst="round2DiagRect">
              <a:avLst>
                <a:gd name="adj1" fmla="val 21567"/>
                <a:gd name="adj2" fmla="val 0"/>
              </a:avLst>
            </a:prstGeom>
            <a:solidFill>
              <a:srgbClr val="F18703">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43" name="对角圆角矩形 42"/>
            <p:cNvSpPr/>
            <p:nvPr>
              <p:custDataLst>
                <p:tags r:id="rId21"/>
              </p:custDataLst>
            </p:nvPr>
          </p:nvSpPr>
          <p:spPr>
            <a:xfrm rot="2760000">
              <a:off x="12708" y="4715"/>
              <a:ext cx="2054" cy="2110"/>
            </a:xfrm>
            <a:prstGeom prst="round2DiagRect">
              <a:avLst>
                <a:gd name="adj1" fmla="val 21567"/>
                <a:gd name="adj2" fmla="val 0"/>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45" name="任意多边形 44"/>
            <p:cNvSpPr/>
            <p:nvPr>
              <p:custDataLst>
                <p:tags r:id="rId22"/>
              </p:custDataLst>
            </p:nvPr>
          </p:nvSpPr>
          <p:spPr>
            <a:xfrm rot="18960000">
              <a:off x="13055" y="5931"/>
              <a:ext cx="1315" cy="1330"/>
            </a:xfrm>
            <a:custGeom>
              <a:avLst/>
              <a:gdLst>
                <a:gd name="connsiteX0" fmla="*/ 0 w 1394"/>
                <a:gd name="connsiteY0" fmla="*/ 0 h 1409"/>
                <a:gd name="connsiteX1" fmla="*/ 1 w 1394"/>
                <a:gd name="connsiteY1" fmla="*/ 0 h 1409"/>
                <a:gd name="connsiteX2" fmla="*/ 1 w 1394"/>
                <a:gd name="connsiteY2" fmla="*/ 934 h 1409"/>
                <a:gd name="connsiteX3" fmla="*/ 471 w 1394"/>
                <a:gd name="connsiteY3" fmla="*/ 1404 h 1409"/>
                <a:gd name="connsiteX4" fmla="*/ 9 w 1394"/>
                <a:gd name="connsiteY4" fmla="*/ 1409 h 1409"/>
                <a:gd name="connsiteX5" fmla="*/ 1394 w 1394"/>
                <a:gd name="connsiteY5" fmla="*/ 1409 h 1409"/>
                <a:gd name="connsiteX6" fmla="*/ 0 w 1394"/>
                <a:gd name="connsiteY6" fmla="*/ 1409 h 1409"/>
                <a:gd name="connsiteX7" fmla="*/ 0 w 1394"/>
                <a:gd name="connsiteY7" fmla="*/ 0 h 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4" h="1409">
                  <a:moveTo>
                    <a:pt x="0" y="0"/>
                  </a:moveTo>
                  <a:lnTo>
                    <a:pt x="1" y="0"/>
                  </a:lnTo>
                  <a:lnTo>
                    <a:pt x="1" y="934"/>
                  </a:lnTo>
                  <a:cubicBezTo>
                    <a:pt x="-7" y="1198"/>
                    <a:pt x="235" y="1410"/>
                    <a:pt x="471" y="1404"/>
                  </a:cubicBezTo>
                  <a:lnTo>
                    <a:pt x="9" y="1409"/>
                  </a:lnTo>
                  <a:lnTo>
                    <a:pt x="1394" y="1409"/>
                  </a:lnTo>
                  <a:lnTo>
                    <a:pt x="0" y="1409"/>
                  </a:lnTo>
                  <a:lnTo>
                    <a:pt x="0" y="0"/>
                  </a:lnTo>
                  <a:close/>
                </a:path>
              </a:pathLst>
            </a:custGeom>
            <a:solidFill>
              <a:srgbClr val="F18703">
                <a:lumMod val="75000"/>
              </a:srgbClr>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solidFill>
                  <a:srgbClr val="FFFFFF"/>
                </a:solidFill>
              </a:endParaRPr>
            </a:p>
          </p:txBody>
        </p:sp>
        <p:pic>
          <p:nvPicPr>
            <p:cNvPr id="12" name="图片 11" descr="32313537353836363b32313537353835353bb4f2d3a1bbfa"/>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13332" y="5367"/>
              <a:ext cx="806" cy="806"/>
            </a:xfrm>
            <a:prstGeom prst="rect">
              <a:avLst/>
            </a:prstGeom>
          </p:spPr>
        </p:pic>
      </p:grpSp>
      <p:sp>
        <p:nvSpPr>
          <p:cNvPr id="94" name="文本框 93"/>
          <p:cNvSpPr txBox="1"/>
          <p:nvPr>
            <p:custDataLst>
              <p:tags r:id="rId26"/>
            </p:custDataLst>
          </p:nvPr>
        </p:nvSpPr>
        <p:spPr>
          <a:xfrm>
            <a:off x="6923405" y="4826635"/>
            <a:ext cx="3597910" cy="376555"/>
          </a:xfrm>
          <a:prstGeom prst="rect">
            <a:avLst/>
          </a:prstGeom>
          <a:noFill/>
        </p:spPr>
        <p:txBody>
          <a:bodyPr wrap="square" bIns="0" rtlCol="0">
            <a:noAutofit/>
          </a:bodyPr>
          <a:p>
            <a:pPr algn="ctr" fontAlgn="auto"/>
            <a:r>
              <a:rPr lang="en-US" altLang="zh-CN" sz="2000" spc="100">
                <a:solidFill>
                  <a:srgbClr val="F35B06"/>
                </a:solidFill>
                <a:latin typeface="微软雅黑" panose="020B0503020204020204" charset="-122"/>
                <a:ea typeface="Microsoft YaHei Regular" panose="020B0503020204020204" charset="-122"/>
              </a:rPr>
              <a:t>3. 注意积累经验</a:t>
            </a:r>
            <a:endParaRPr lang="en-US" altLang="zh-CN" sz="2000" spc="100">
              <a:solidFill>
                <a:srgbClr val="F35B06"/>
              </a:solidFill>
              <a:latin typeface="微软雅黑" panose="020B0503020204020204" charset="-122"/>
              <a:ea typeface="Microsoft YaHei Regular" panose="020B0503020204020204" charset="-122"/>
            </a:endParaRPr>
          </a:p>
        </p:txBody>
      </p:sp>
      <p:sp>
        <p:nvSpPr>
          <p:cNvPr id="95" name="文本框 94"/>
          <p:cNvSpPr txBox="1"/>
          <p:nvPr>
            <p:custDataLst>
              <p:tags r:id="rId27"/>
            </p:custDataLst>
          </p:nvPr>
        </p:nvSpPr>
        <p:spPr>
          <a:xfrm flipH="1">
            <a:off x="7031355" y="5234305"/>
            <a:ext cx="3780790" cy="1205865"/>
          </a:xfrm>
          <a:prstGeom prst="rect">
            <a:avLst/>
          </a:prstGeom>
          <a:noFill/>
        </p:spPr>
        <p:txBody>
          <a:bodyPr wrap="square" rtlCol="0">
            <a:noAutofit/>
          </a:bodyPr>
          <a:p>
            <a:pPr algn="ctr" fontAlgn="auto">
              <a:lnSpc>
                <a:spcPct val="130000"/>
              </a:lnSpc>
              <a:spcAft>
                <a:spcPts val="1000"/>
              </a:spcAft>
            </a:pPr>
            <a:r>
              <a:rPr lang="zh-CN" altLang="en-US" sz="1600">
                <a:solidFill>
                  <a:srgbClr val="000000">
                    <a:lumMod val="65000"/>
                    <a:lumOff val="35000"/>
                  </a:srgbClr>
                </a:solidFill>
                <a:uFillTx/>
                <a:latin typeface="微软雅黑" panose="020B0503020204020204" charset="-122"/>
                <a:ea typeface="Microsoft YaHei Regular" panose="020B0503020204020204" charset="-122"/>
              </a:rPr>
              <a:t>总结是对前面工作的分析和结论，教师应不断地积累，为今后的工作奠定基础，同时也为开展科研活动积累素材。</a:t>
            </a:r>
            <a:endParaRPr lang="zh-CN" altLang="en-US" sz="1600">
              <a:solidFill>
                <a:srgbClr val="000000">
                  <a:lumMod val="65000"/>
                  <a:lumOff val="35000"/>
                </a:srgbClr>
              </a:solidFill>
              <a:uFillTx/>
              <a:latin typeface="微软雅黑" panose="020B0503020204020204" charset="-122"/>
              <a:ea typeface="Microsoft YaHei Regular" panose="020B0503020204020204" charset="-122"/>
            </a:endParaRPr>
          </a:p>
        </p:txBody>
      </p:sp>
    </p:spTree>
    <p:custDataLst>
      <p:tags r:id="rId28"/>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idx="4294967295"/>
          </p:nvPr>
        </p:nvSpPr>
        <p:spPr>
          <a:xfrm>
            <a:off x="653415" y="769620"/>
            <a:ext cx="10507345" cy="705485"/>
          </a:xfrm>
        </p:spPr>
        <p:txBody>
          <a:bodyPr/>
          <a:p>
            <a:r>
              <a:rPr lang="zh-CN" altLang="en-US">
                <a:solidFill>
                  <a:schemeClr val="tx1"/>
                </a:solidFill>
              </a:rPr>
              <a:t>三、建立良好的保教工作秩序</a:t>
            </a:r>
            <a:endParaRPr lang="zh-CN" altLang="en-US">
              <a:solidFill>
                <a:schemeClr val="tx1"/>
              </a:solidFill>
            </a:endParaRPr>
          </a:p>
        </p:txBody>
      </p:sp>
      <p:sp>
        <p:nvSpPr>
          <p:cNvPr id="5" name="椭圆 4"/>
          <p:cNvSpPr/>
          <p:nvPr>
            <p:custDataLst>
              <p:tags r:id="rId1"/>
            </p:custDataLst>
          </p:nvPr>
        </p:nvSpPr>
        <p:spPr>
          <a:xfrm>
            <a:off x="9472295" y="1697355"/>
            <a:ext cx="945515" cy="928370"/>
          </a:xfrm>
          <a:prstGeom prst="ellipse">
            <a:avLst/>
          </a:prstGeom>
          <a:gradFill>
            <a:gsLst>
              <a:gs pos="0">
                <a:srgbClr val="00D6D6">
                  <a:lumMod val="20000"/>
                  <a:lumOff val="80000"/>
                </a:srgbClr>
              </a:gs>
              <a:gs pos="100000">
                <a:srgbClr val="00D6D6"/>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3" name="椭圆 2"/>
          <p:cNvSpPr/>
          <p:nvPr>
            <p:custDataLst>
              <p:tags r:id="rId2"/>
            </p:custDataLst>
          </p:nvPr>
        </p:nvSpPr>
        <p:spPr>
          <a:xfrm>
            <a:off x="2468245" y="1703705"/>
            <a:ext cx="945515" cy="928370"/>
          </a:xfrm>
          <a:prstGeom prst="ellipse">
            <a:avLst/>
          </a:prstGeom>
          <a:gradFill>
            <a:gsLst>
              <a:gs pos="0">
                <a:srgbClr val="FA8024">
                  <a:lumMod val="20000"/>
                  <a:lumOff val="80000"/>
                </a:srgbClr>
              </a:gs>
              <a:gs pos="100000">
                <a:srgbClr val="FA8024"/>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2" name="矩形 11"/>
          <p:cNvSpPr/>
          <p:nvPr>
            <p:custDataLst>
              <p:tags r:id="rId3"/>
            </p:custDataLst>
          </p:nvPr>
        </p:nvSpPr>
        <p:spPr>
          <a:xfrm>
            <a:off x="8037195" y="2214245"/>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13" name="等腰三角形 12"/>
          <p:cNvSpPr/>
          <p:nvPr>
            <p:custDataLst>
              <p:tags r:id="rId4"/>
            </p:custDataLst>
          </p:nvPr>
        </p:nvSpPr>
        <p:spPr>
          <a:xfrm rot="5400000">
            <a:off x="8251190" y="3738880"/>
            <a:ext cx="495300" cy="254000"/>
          </a:xfrm>
          <a:prstGeom prst="triangle">
            <a:avLst/>
          </a:prstGeom>
          <a:solidFill>
            <a:srgbClr val="00D6D6"/>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14" name="等腰三角形 13"/>
          <p:cNvSpPr/>
          <p:nvPr>
            <p:custDataLst>
              <p:tags r:id="rId5"/>
            </p:custDataLst>
          </p:nvPr>
        </p:nvSpPr>
        <p:spPr>
          <a:xfrm rot="5400000">
            <a:off x="8138795" y="3738880"/>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46" name="文本框 45"/>
          <p:cNvSpPr txBox="1"/>
          <p:nvPr>
            <p:custDataLst>
              <p:tags r:id="rId6"/>
            </p:custDataLst>
          </p:nvPr>
        </p:nvSpPr>
        <p:spPr>
          <a:xfrm flipH="1">
            <a:off x="8504555" y="3070860"/>
            <a:ext cx="2950210" cy="421640"/>
          </a:xfrm>
          <a:prstGeom prst="rect">
            <a:avLst/>
          </a:prstGeom>
          <a:noFill/>
        </p:spPr>
        <p:txBody>
          <a:bodyPr wrap="square" bIns="0" rtlCol="0" anchor="b" anchorCtr="0">
            <a:noAutofit/>
          </a:bodyPr>
          <a:p>
            <a:pPr algn="l"/>
            <a:r>
              <a:rPr lang="zh-CN" altLang="en-US" sz="2000" spc="100">
                <a:solidFill>
                  <a:srgbClr val="00D6D6"/>
                </a:solidFill>
                <a:uFillTx/>
                <a:latin typeface="微软雅黑" panose="020B0503020204020204" charset="-122"/>
                <a:ea typeface="Microsoft YaHei Regular" panose="020B0503020204020204" charset="-122"/>
              </a:rPr>
              <a:t>（三）保教管理工作</a:t>
            </a:r>
            <a:endParaRPr lang="zh-CN" altLang="en-US" sz="2000" spc="100">
              <a:solidFill>
                <a:srgbClr val="00D6D6"/>
              </a:solidFill>
              <a:uFillTx/>
              <a:latin typeface="微软雅黑" panose="020B0503020204020204" charset="-122"/>
              <a:ea typeface="Microsoft YaHei Regular" panose="020B0503020204020204" charset="-122"/>
            </a:endParaRPr>
          </a:p>
          <a:p>
            <a:pPr algn="l"/>
            <a:r>
              <a:rPr lang="zh-CN" altLang="en-US" sz="2000" spc="100">
                <a:solidFill>
                  <a:srgbClr val="00D6D6"/>
                </a:solidFill>
                <a:uFillTx/>
                <a:latin typeface="微软雅黑" panose="020B0503020204020204" charset="-122"/>
                <a:ea typeface="Microsoft YaHei Regular" panose="020B0503020204020204" charset="-122"/>
              </a:rPr>
              <a:t>程序化的内容</a:t>
            </a:r>
            <a:endParaRPr lang="zh-CN" altLang="en-US" sz="2000" spc="100">
              <a:solidFill>
                <a:srgbClr val="00D6D6"/>
              </a:solidFill>
              <a:uFillTx/>
              <a:latin typeface="微软雅黑" panose="020B0503020204020204" charset="-122"/>
              <a:ea typeface="Microsoft YaHei Regular" panose="020B0503020204020204" charset="-122"/>
            </a:endParaRPr>
          </a:p>
        </p:txBody>
      </p:sp>
      <p:sp>
        <p:nvSpPr>
          <p:cNvPr id="47" name="文本框 46"/>
          <p:cNvSpPr txBox="1"/>
          <p:nvPr>
            <p:custDataLst>
              <p:tags r:id="rId7"/>
            </p:custDataLst>
          </p:nvPr>
        </p:nvSpPr>
        <p:spPr>
          <a:xfrm flipH="1">
            <a:off x="8578850" y="3641725"/>
            <a:ext cx="2879725" cy="2291080"/>
          </a:xfrm>
          <a:prstGeom prst="rect">
            <a:avLst/>
          </a:prstGeom>
          <a:noFill/>
        </p:spPr>
        <p:txBody>
          <a:bodyPr wrap="square" bIns="46990" rtlCol="0">
            <a:noAutofit/>
          </a:bodyPr>
          <a:p>
            <a:pPr indent="-457200" algn="just" fontAlgn="auto">
              <a:lnSpc>
                <a:spcPct val="130000"/>
              </a:lnSpc>
              <a:spcAft>
                <a:spcPts val="1000"/>
              </a:spcAft>
            </a:pPr>
            <a:r>
              <a:rPr lang="zh-CN" altLang="en-US" sz="1700">
                <a:solidFill>
                  <a:srgbClr val="000000">
                    <a:lumMod val="50000"/>
                    <a:lumOff val="50000"/>
                  </a:srgbClr>
                </a:solidFill>
                <a:uFillTx/>
                <a:latin typeface="微软雅黑" panose="020B0503020204020204" charset="-122"/>
                <a:ea typeface="Microsoft YaHei Regular" panose="020B0503020204020204" charset="-122"/>
              </a:rPr>
              <a:t>1. 安排好各类活动的时间</a:t>
            </a:r>
            <a:endParaRPr lang="zh-CN" altLang="en-US" sz="1700">
              <a:solidFill>
                <a:srgbClr val="000000">
                  <a:lumMod val="50000"/>
                  <a:lumOff val="50000"/>
                </a:srgbClr>
              </a:solidFill>
              <a:uFillTx/>
              <a:latin typeface="微软雅黑" panose="020B0503020204020204" charset="-122"/>
              <a:ea typeface="Microsoft YaHei Regular" panose="020B0503020204020204" charset="-122"/>
            </a:endParaRPr>
          </a:p>
          <a:p>
            <a:pPr indent="-457200" algn="just" fontAlgn="auto">
              <a:lnSpc>
                <a:spcPct val="130000"/>
              </a:lnSpc>
              <a:spcAft>
                <a:spcPts val="1000"/>
              </a:spcAft>
            </a:pPr>
            <a:r>
              <a:rPr lang="zh-CN" altLang="en-US" sz="1700">
                <a:solidFill>
                  <a:srgbClr val="000000">
                    <a:lumMod val="50000"/>
                    <a:lumOff val="50000"/>
                  </a:srgbClr>
                </a:solidFill>
                <a:uFillTx/>
                <a:latin typeface="微软雅黑" panose="020B0503020204020204" charset="-122"/>
                <a:ea typeface="Microsoft YaHei Regular" panose="020B0503020204020204" charset="-122"/>
              </a:rPr>
              <a:t>2. 建立相应的制度</a:t>
            </a:r>
            <a:endParaRPr lang="zh-CN" altLang="en-US" sz="1700">
              <a:solidFill>
                <a:srgbClr val="000000">
                  <a:lumMod val="50000"/>
                  <a:lumOff val="50000"/>
                </a:srgbClr>
              </a:solidFill>
              <a:uFillTx/>
              <a:latin typeface="微软雅黑" panose="020B0503020204020204" charset="-122"/>
              <a:ea typeface="Microsoft YaHei Regular" panose="020B0503020204020204" charset="-122"/>
            </a:endParaRPr>
          </a:p>
          <a:p>
            <a:pPr indent="-457200" algn="just" fontAlgn="auto">
              <a:lnSpc>
                <a:spcPct val="130000"/>
              </a:lnSpc>
              <a:spcAft>
                <a:spcPts val="1000"/>
              </a:spcAft>
            </a:pPr>
            <a:r>
              <a:rPr lang="zh-CN" altLang="en-US" sz="1700">
                <a:solidFill>
                  <a:srgbClr val="000000">
                    <a:lumMod val="50000"/>
                    <a:lumOff val="50000"/>
                  </a:srgbClr>
                </a:solidFill>
                <a:uFillTx/>
                <a:latin typeface="微软雅黑" panose="020B0503020204020204" charset="-122"/>
                <a:ea typeface="Microsoft YaHei Regular" panose="020B0503020204020204" charset="-122"/>
              </a:rPr>
              <a:t>3. 有效地利用各种资源</a:t>
            </a:r>
            <a:endParaRPr lang="zh-CN" altLang="en-US" sz="1700">
              <a:solidFill>
                <a:srgbClr val="000000">
                  <a:lumMod val="50000"/>
                  <a:lumOff val="50000"/>
                </a:srgbClr>
              </a:solidFill>
              <a:uFillTx/>
              <a:latin typeface="微软雅黑" panose="020B0503020204020204" charset="-122"/>
              <a:ea typeface="Microsoft YaHei Regular" panose="020B0503020204020204" charset="-122"/>
            </a:endParaRPr>
          </a:p>
        </p:txBody>
      </p:sp>
      <p:pic>
        <p:nvPicPr>
          <p:cNvPr id="61" name="图片 60" descr="32313538313534373b32313538313532363bb7d6cef6"/>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9772015" y="1986915"/>
            <a:ext cx="347980" cy="347980"/>
          </a:xfrm>
          <a:prstGeom prst="rect">
            <a:avLst/>
          </a:prstGeom>
        </p:spPr>
      </p:pic>
      <p:sp>
        <p:nvSpPr>
          <p:cNvPr id="2" name="矩形 1"/>
          <p:cNvSpPr/>
          <p:nvPr>
            <p:custDataLst>
              <p:tags r:id="rId11"/>
            </p:custDataLst>
          </p:nvPr>
        </p:nvSpPr>
        <p:spPr>
          <a:xfrm>
            <a:off x="991235" y="2219960"/>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7" name="等腰三角形 6"/>
          <p:cNvSpPr/>
          <p:nvPr>
            <p:custDataLst>
              <p:tags r:id="rId12"/>
            </p:custDataLst>
          </p:nvPr>
        </p:nvSpPr>
        <p:spPr>
          <a:xfrm rot="5400000">
            <a:off x="1205230" y="3744595"/>
            <a:ext cx="495300" cy="254000"/>
          </a:xfrm>
          <a:prstGeom prst="triangle">
            <a:avLst/>
          </a:prstGeom>
          <a:solidFill>
            <a:srgbClr val="FA8024"/>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8" name="等腰三角形 7"/>
          <p:cNvSpPr/>
          <p:nvPr>
            <p:custDataLst>
              <p:tags r:id="rId13"/>
            </p:custDataLst>
          </p:nvPr>
        </p:nvSpPr>
        <p:spPr>
          <a:xfrm rot="5400000">
            <a:off x="1092835" y="374459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45" name="文本框 44"/>
          <p:cNvSpPr txBox="1"/>
          <p:nvPr>
            <p:custDataLst>
              <p:tags r:id="rId14"/>
            </p:custDataLst>
          </p:nvPr>
        </p:nvSpPr>
        <p:spPr>
          <a:xfrm flipH="1">
            <a:off x="1569720" y="3641725"/>
            <a:ext cx="2879725" cy="2291080"/>
          </a:xfrm>
          <a:prstGeom prst="rect">
            <a:avLst/>
          </a:prstGeom>
          <a:noFill/>
        </p:spPr>
        <p:txBody>
          <a:bodyPr wrap="square" bIns="46990" rtlCol="0">
            <a:noAutofit/>
          </a:bodyPr>
          <a:p>
            <a:pPr indent="-457200" algn="just" fontAlgn="auto">
              <a:lnSpc>
                <a:spcPct val="130000"/>
              </a:lnSpc>
              <a:spcAft>
                <a:spcPts val="1000"/>
              </a:spcAft>
            </a:pPr>
            <a:r>
              <a:rPr lang="zh-CN" altLang="en-US" sz="1700">
                <a:solidFill>
                  <a:srgbClr val="000000">
                    <a:lumMod val="50000"/>
                    <a:lumOff val="50000"/>
                  </a:srgbClr>
                </a:solidFill>
                <a:uFillTx/>
                <a:latin typeface="微软雅黑" panose="020B0503020204020204" charset="-122"/>
                <a:ea typeface="Microsoft YaHei Regular" panose="020B0503020204020204" charset="-122"/>
              </a:rPr>
              <a:t>1. 提高了工作效率，节省了大量的时间</a:t>
            </a:r>
            <a:endParaRPr lang="zh-CN" altLang="en-US" sz="1700">
              <a:solidFill>
                <a:srgbClr val="000000">
                  <a:lumMod val="50000"/>
                  <a:lumOff val="50000"/>
                </a:srgbClr>
              </a:solidFill>
              <a:uFillTx/>
              <a:latin typeface="微软雅黑" panose="020B0503020204020204" charset="-122"/>
              <a:ea typeface="Microsoft YaHei Regular" panose="020B0503020204020204" charset="-122"/>
            </a:endParaRPr>
          </a:p>
          <a:p>
            <a:pPr indent="-457200" algn="just" fontAlgn="auto">
              <a:lnSpc>
                <a:spcPct val="130000"/>
              </a:lnSpc>
              <a:spcAft>
                <a:spcPts val="1000"/>
              </a:spcAft>
            </a:pPr>
            <a:r>
              <a:rPr lang="zh-CN" altLang="en-US" sz="1700">
                <a:solidFill>
                  <a:srgbClr val="000000">
                    <a:lumMod val="50000"/>
                    <a:lumOff val="50000"/>
                  </a:srgbClr>
                </a:solidFill>
                <a:uFillTx/>
                <a:latin typeface="微软雅黑" panose="020B0503020204020204" charset="-122"/>
                <a:ea typeface="Microsoft YaHei Regular" panose="020B0503020204020204" charset="-122"/>
              </a:rPr>
              <a:t>2. 养成良好的习惯</a:t>
            </a:r>
            <a:endParaRPr lang="zh-CN" altLang="en-US" sz="1700">
              <a:solidFill>
                <a:srgbClr val="000000">
                  <a:lumMod val="50000"/>
                  <a:lumOff val="50000"/>
                </a:srgbClr>
              </a:solidFill>
              <a:uFillTx/>
              <a:latin typeface="微软雅黑" panose="020B0503020204020204" charset="-122"/>
              <a:ea typeface="Microsoft YaHei Regular" panose="020B0503020204020204" charset="-122"/>
            </a:endParaRPr>
          </a:p>
          <a:p>
            <a:pPr indent="-457200" algn="just" fontAlgn="auto">
              <a:lnSpc>
                <a:spcPct val="130000"/>
              </a:lnSpc>
              <a:spcAft>
                <a:spcPts val="1000"/>
              </a:spcAft>
            </a:pPr>
            <a:r>
              <a:rPr lang="zh-CN" altLang="en-US" sz="1700">
                <a:solidFill>
                  <a:srgbClr val="000000">
                    <a:lumMod val="50000"/>
                    <a:lumOff val="50000"/>
                  </a:srgbClr>
                </a:solidFill>
                <a:uFillTx/>
                <a:latin typeface="微软雅黑" panose="020B0503020204020204" charset="-122"/>
                <a:ea typeface="Microsoft YaHei Regular" panose="020B0503020204020204" charset="-122"/>
              </a:rPr>
              <a:t>3. 为保教工作的开展创造了条件</a:t>
            </a:r>
            <a:endParaRPr lang="zh-CN" altLang="en-US" sz="1700">
              <a:solidFill>
                <a:srgbClr val="000000">
                  <a:lumMod val="50000"/>
                  <a:lumOff val="50000"/>
                </a:srgbClr>
              </a:solidFill>
              <a:uFillTx/>
              <a:latin typeface="微软雅黑" panose="020B0503020204020204" charset="-122"/>
              <a:ea typeface="Microsoft YaHei Regular" panose="020B0503020204020204" charset="-122"/>
            </a:endParaRPr>
          </a:p>
        </p:txBody>
      </p:sp>
      <p:sp>
        <p:nvSpPr>
          <p:cNvPr id="44" name="文本框 43"/>
          <p:cNvSpPr txBox="1"/>
          <p:nvPr>
            <p:custDataLst>
              <p:tags r:id="rId15"/>
            </p:custDataLst>
          </p:nvPr>
        </p:nvSpPr>
        <p:spPr>
          <a:xfrm flipH="1">
            <a:off x="1495425" y="3071495"/>
            <a:ext cx="2879725" cy="421640"/>
          </a:xfrm>
          <a:prstGeom prst="rect">
            <a:avLst/>
          </a:prstGeom>
          <a:noFill/>
        </p:spPr>
        <p:txBody>
          <a:bodyPr wrap="square" bIns="0" rtlCol="0" anchor="b" anchorCtr="0">
            <a:noAutofit/>
          </a:bodyPr>
          <a:p>
            <a:pPr algn="l"/>
            <a:r>
              <a:rPr lang="zh-CN" altLang="en-US" sz="2000" spc="100">
                <a:solidFill>
                  <a:srgbClr val="FA8024"/>
                </a:solidFill>
                <a:uFillTx/>
                <a:latin typeface="微软雅黑" panose="020B0503020204020204" charset="-122"/>
                <a:ea typeface="Microsoft YaHei Regular" panose="020B0503020204020204" charset="-122"/>
              </a:rPr>
              <a:t>（一）程序化的作用</a:t>
            </a:r>
            <a:endParaRPr lang="zh-CN" altLang="en-US" sz="2000" spc="100">
              <a:solidFill>
                <a:srgbClr val="FA8024"/>
              </a:solidFill>
              <a:uFillTx/>
              <a:latin typeface="微软雅黑" panose="020B0503020204020204" charset="-122"/>
              <a:ea typeface="Microsoft YaHei Regular" panose="020B0503020204020204" charset="-122"/>
            </a:endParaRPr>
          </a:p>
        </p:txBody>
      </p:sp>
      <p:pic>
        <p:nvPicPr>
          <p:cNvPr id="62" name="图片 61" descr="32313538313534373b32313538313533333bbdb1b1a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2767965" y="1993265"/>
            <a:ext cx="347980" cy="347980"/>
          </a:xfrm>
          <a:prstGeom prst="rect">
            <a:avLst/>
          </a:prstGeom>
        </p:spPr>
      </p:pic>
      <p:sp>
        <p:nvSpPr>
          <p:cNvPr id="4" name="椭圆 3"/>
          <p:cNvSpPr/>
          <p:nvPr>
            <p:custDataLst>
              <p:tags r:id="rId19"/>
            </p:custDataLst>
          </p:nvPr>
        </p:nvSpPr>
        <p:spPr>
          <a:xfrm>
            <a:off x="5967730" y="1732915"/>
            <a:ext cx="945515" cy="928370"/>
          </a:xfrm>
          <a:prstGeom prst="ellipse">
            <a:avLst/>
          </a:prstGeom>
          <a:gradFill>
            <a:gsLst>
              <a:gs pos="0">
                <a:srgbClr val="885EFB">
                  <a:lumMod val="20000"/>
                  <a:lumOff val="80000"/>
                </a:srgbClr>
              </a:gs>
              <a:gs pos="100000">
                <a:srgbClr val="885EFB"/>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9" name="矩形 8"/>
          <p:cNvSpPr/>
          <p:nvPr>
            <p:custDataLst>
              <p:tags r:id="rId20"/>
            </p:custDataLst>
          </p:nvPr>
        </p:nvSpPr>
        <p:spPr>
          <a:xfrm>
            <a:off x="4495800" y="2219960"/>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10" name="等腰三角形 9"/>
          <p:cNvSpPr/>
          <p:nvPr>
            <p:custDataLst>
              <p:tags r:id="rId21"/>
            </p:custDataLst>
          </p:nvPr>
        </p:nvSpPr>
        <p:spPr>
          <a:xfrm rot="5400000">
            <a:off x="4709795" y="3744595"/>
            <a:ext cx="495300" cy="254000"/>
          </a:xfrm>
          <a:prstGeom prst="triangle">
            <a:avLst/>
          </a:prstGeom>
          <a:solidFill>
            <a:srgbClr val="885EFB"/>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11" name="等腰三角形 10"/>
          <p:cNvSpPr/>
          <p:nvPr>
            <p:custDataLst>
              <p:tags r:id="rId22"/>
            </p:custDataLst>
          </p:nvPr>
        </p:nvSpPr>
        <p:spPr>
          <a:xfrm rot="5400000">
            <a:off x="4597400" y="374459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31" name="文本框 30"/>
          <p:cNvSpPr txBox="1"/>
          <p:nvPr>
            <p:custDataLst>
              <p:tags r:id="rId23"/>
            </p:custDataLst>
          </p:nvPr>
        </p:nvSpPr>
        <p:spPr>
          <a:xfrm flipH="1">
            <a:off x="4999990" y="3071495"/>
            <a:ext cx="2949575" cy="421640"/>
          </a:xfrm>
          <a:prstGeom prst="rect">
            <a:avLst/>
          </a:prstGeom>
          <a:noFill/>
        </p:spPr>
        <p:txBody>
          <a:bodyPr wrap="square" bIns="0" rtlCol="0" anchor="b" anchorCtr="0">
            <a:noAutofit/>
          </a:bodyPr>
          <a:p>
            <a:pPr algn="l"/>
            <a:r>
              <a:rPr lang="zh-CN" altLang="en-US" sz="2000" spc="100">
                <a:solidFill>
                  <a:srgbClr val="885EFB"/>
                </a:solidFill>
                <a:uFillTx/>
                <a:latin typeface="微软雅黑" panose="020B0503020204020204" charset="-122"/>
                <a:ea typeface="Microsoft YaHei Regular" panose="020B0503020204020204" charset="-122"/>
              </a:rPr>
              <a:t>（二）影响保教管理</a:t>
            </a:r>
            <a:endParaRPr lang="zh-CN" altLang="en-US" sz="2000" spc="100">
              <a:solidFill>
                <a:srgbClr val="885EFB"/>
              </a:solidFill>
              <a:uFillTx/>
              <a:latin typeface="微软雅黑" panose="020B0503020204020204" charset="-122"/>
              <a:ea typeface="Microsoft YaHei Regular" panose="020B0503020204020204" charset="-122"/>
            </a:endParaRPr>
          </a:p>
          <a:p>
            <a:pPr algn="l"/>
            <a:r>
              <a:rPr lang="zh-CN" altLang="en-US" sz="2000" spc="100">
                <a:solidFill>
                  <a:srgbClr val="885EFB"/>
                </a:solidFill>
                <a:uFillTx/>
                <a:latin typeface="微软雅黑" panose="020B0503020204020204" charset="-122"/>
                <a:ea typeface="Microsoft YaHei Regular" panose="020B0503020204020204" charset="-122"/>
              </a:rPr>
              <a:t>工作程序化的主要因素</a:t>
            </a:r>
            <a:endParaRPr lang="zh-CN" altLang="en-US" sz="2000" spc="100">
              <a:solidFill>
                <a:srgbClr val="885EFB"/>
              </a:solidFill>
              <a:uFillTx/>
              <a:latin typeface="微软雅黑" panose="020B0503020204020204" charset="-122"/>
              <a:ea typeface="Microsoft YaHei Regular" panose="020B0503020204020204" charset="-122"/>
            </a:endParaRPr>
          </a:p>
        </p:txBody>
      </p:sp>
      <p:sp>
        <p:nvSpPr>
          <p:cNvPr id="32" name="文本框 31"/>
          <p:cNvSpPr txBox="1"/>
          <p:nvPr>
            <p:custDataLst>
              <p:tags r:id="rId24"/>
            </p:custDataLst>
          </p:nvPr>
        </p:nvSpPr>
        <p:spPr>
          <a:xfrm flipH="1">
            <a:off x="5074285" y="3641725"/>
            <a:ext cx="2879725" cy="2291080"/>
          </a:xfrm>
          <a:prstGeom prst="rect">
            <a:avLst/>
          </a:prstGeom>
          <a:noFill/>
        </p:spPr>
        <p:txBody>
          <a:bodyPr wrap="square" bIns="46990" rtlCol="0">
            <a:noAutofit/>
          </a:bodyPr>
          <a:p>
            <a:pPr indent="-457200" algn="just" fontAlgn="auto">
              <a:lnSpc>
                <a:spcPct val="130000"/>
              </a:lnSpc>
              <a:spcAft>
                <a:spcPts val="1000"/>
              </a:spcAft>
            </a:pPr>
            <a:r>
              <a:rPr lang="zh-CN" altLang="en-US" sz="1700">
                <a:solidFill>
                  <a:srgbClr val="000000">
                    <a:lumMod val="50000"/>
                    <a:lumOff val="50000"/>
                  </a:srgbClr>
                </a:solidFill>
                <a:uFillTx/>
                <a:latin typeface="微软雅黑" panose="020B0503020204020204" charset="-122"/>
                <a:ea typeface="Microsoft YaHei Regular" panose="020B0503020204020204" charset="-122"/>
              </a:rPr>
              <a:t>1. 主观因素：这是来自教师本身的原因</a:t>
            </a:r>
            <a:endParaRPr lang="zh-CN" altLang="en-US" sz="1700">
              <a:solidFill>
                <a:srgbClr val="000000">
                  <a:lumMod val="50000"/>
                  <a:lumOff val="50000"/>
                </a:srgbClr>
              </a:solidFill>
              <a:uFillTx/>
              <a:latin typeface="微软雅黑" panose="020B0503020204020204" charset="-122"/>
              <a:ea typeface="Microsoft YaHei Regular" panose="020B0503020204020204" charset="-122"/>
            </a:endParaRPr>
          </a:p>
          <a:p>
            <a:pPr indent="-457200" algn="just" fontAlgn="auto">
              <a:lnSpc>
                <a:spcPct val="130000"/>
              </a:lnSpc>
              <a:spcAft>
                <a:spcPts val="1000"/>
              </a:spcAft>
            </a:pPr>
            <a:r>
              <a:rPr lang="zh-CN" altLang="en-US" sz="1700">
                <a:solidFill>
                  <a:srgbClr val="000000">
                    <a:lumMod val="50000"/>
                    <a:lumOff val="50000"/>
                  </a:srgbClr>
                </a:solidFill>
                <a:uFillTx/>
                <a:latin typeface="微软雅黑" panose="020B0503020204020204" charset="-122"/>
                <a:ea typeface="Microsoft YaHei Regular" panose="020B0503020204020204" charset="-122"/>
              </a:rPr>
              <a:t>2. 客观因素：客观因素是指由外在事物所造成的，是教师难以控制和把握的因素</a:t>
            </a:r>
            <a:endParaRPr lang="zh-CN" altLang="en-US" sz="1700">
              <a:solidFill>
                <a:srgbClr val="000000">
                  <a:lumMod val="50000"/>
                  <a:lumOff val="50000"/>
                </a:srgbClr>
              </a:solidFill>
              <a:uFillTx/>
              <a:latin typeface="微软雅黑" panose="020B0503020204020204" charset="-122"/>
              <a:ea typeface="Microsoft YaHei Regular" panose="020B0503020204020204" charset="-122"/>
            </a:endParaRPr>
          </a:p>
          <a:p>
            <a:pPr indent="-457200" algn="just" fontAlgn="auto">
              <a:lnSpc>
                <a:spcPct val="130000"/>
              </a:lnSpc>
              <a:spcAft>
                <a:spcPts val="1000"/>
              </a:spcAft>
            </a:pPr>
            <a:r>
              <a:rPr lang="zh-CN" altLang="en-US" sz="1700">
                <a:solidFill>
                  <a:srgbClr val="000000">
                    <a:lumMod val="50000"/>
                    <a:lumOff val="50000"/>
                  </a:srgbClr>
                </a:solidFill>
                <a:uFillTx/>
                <a:latin typeface="微软雅黑" panose="020B0503020204020204" charset="-122"/>
                <a:ea typeface="Microsoft YaHei Regular" panose="020B0503020204020204" charset="-122"/>
              </a:rPr>
              <a:t>3. 幼儿方面的因素</a:t>
            </a:r>
            <a:endParaRPr lang="zh-CN" altLang="en-US" sz="1700">
              <a:solidFill>
                <a:srgbClr val="000000">
                  <a:lumMod val="50000"/>
                  <a:lumOff val="50000"/>
                </a:srgbClr>
              </a:solidFill>
              <a:uFillTx/>
              <a:latin typeface="微软雅黑" panose="020B0503020204020204" charset="-122"/>
              <a:ea typeface="Microsoft YaHei Regular" panose="020B0503020204020204" charset="-122"/>
            </a:endParaRPr>
          </a:p>
        </p:txBody>
      </p:sp>
      <p:pic>
        <p:nvPicPr>
          <p:cNvPr id="64" name="图片 63" descr="32313538313534373b32313538313533383bc4bfb1ea"/>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6267450" y="1993265"/>
            <a:ext cx="347980" cy="347980"/>
          </a:xfrm>
          <a:prstGeom prst="rect">
            <a:avLst/>
          </a:prstGeom>
        </p:spPr>
      </p:pic>
    </p:spTree>
    <p:custDataLst>
      <p:tags r:id="rId28"/>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4050665" y="938530"/>
            <a:ext cx="4091305" cy="521970"/>
            <a:chOff x="6347" y="1478"/>
            <a:chExt cx="6443" cy="822"/>
          </a:xfrm>
        </p:grpSpPr>
        <p:sp>
          <p:nvSpPr>
            <p:cNvPr id="20" name="文本框 19"/>
            <p:cNvSpPr txBox="1"/>
            <p:nvPr/>
          </p:nvSpPr>
          <p:spPr>
            <a:xfrm>
              <a:off x="8213" y="1478"/>
              <a:ext cx="2711" cy="822"/>
            </a:xfrm>
            <a:prstGeom prst="rect">
              <a:avLst/>
            </a:prstGeom>
            <a:noFill/>
            <a:effectLst/>
          </p:spPr>
          <p:txBody>
            <a:bodyPr wrap="square" rtlCol="0" anchor="ctr" anchorCtr="0">
              <a:spAutoFit/>
            </a:bodyPr>
            <a:p>
              <a:pPr algn="dist"/>
              <a:r>
                <a:rPr lang="zh-CN" altLang="en-US" sz="2800" b="1">
                  <a:solidFill>
                    <a:srgbClr val="5A97A6"/>
                  </a:solidFill>
                  <a:latin typeface="Microsoft YaHei Bold" panose="020B0703020204020201" charset="-122"/>
                  <a:ea typeface="Microsoft YaHei Bold" panose="020B0703020204020201" charset="-122"/>
                </a:rPr>
                <a:t>本章小</a:t>
              </a:r>
              <a:r>
                <a:rPr lang="zh-CN" altLang="en-US" sz="2800" b="1">
                  <a:solidFill>
                    <a:srgbClr val="5A97A6"/>
                  </a:solidFill>
                  <a:latin typeface="Microsoft YaHei Bold" panose="020B0703020204020201" charset="-122"/>
                  <a:ea typeface="Microsoft YaHei Bold" panose="020B0703020204020201" charset="-122"/>
                </a:rPr>
                <a:t>节</a:t>
              </a:r>
              <a:endParaRPr lang="zh-CN" altLang="en-US" sz="2800" b="1">
                <a:solidFill>
                  <a:srgbClr val="5A97A6"/>
                </a:solidFill>
                <a:latin typeface="Microsoft YaHei Bold" panose="020B0703020204020201" charset="-122"/>
                <a:ea typeface="Microsoft YaHei Bold" panose="020B0703020204020201" charset="-122"/>
              </a:endParaRPr>
            </a:p>
          </p:txBody>
        </p:sp>
        <p:cxnSp>
          <p:nvCxnSpPr>
            <p:cNvPr id="21" name="直接连接符 20"/>
            <p:cNvCxnSpPr/>
            <p:nvPr/>
          </p:nvCxnSpPr>
          <p:spPr>
            <a:xfrm>
              <a:off x="6347"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53"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userDrawn="1"/>
        </p:nvSpPr>
        <p:spPr>
          <a:xfrm>
            <a:off x="1791335" y="2656205"/>
            <a:ext cx="8938895" cy="2584450"/>
          </a:xfrm>
          <a:prstGeom prst="rect">
            <a:avLst/>
          </a:prstGeom>
          <a:noFill/>
        </p:spPr>
        <p:txBody>
          <a:bodyPr vert="horz" wrap="square" rtlCol="0" anchor="ctr" anchorCtr="0">
            <a:spAutoFit/>
          </a:bodyPr>
          <a:p>
            <a:pPr>
              <a:lnSpc>
                <a:spcPct val="150000"/>
              </a:lnSpc>
            </a:pPr>
            <a:r>
              <a:rPr lang="en-US" altLang="zh-CN" dirty="0">
                <a:ea typeface="宋体" panose="02010600030101010101" pitchFamily="2" charset="-122"/>
                <a:sym typeface="+mn-ea"/>
              </a:rPr>
              <a:t>1.</a:t>
            </a:r>
            <a:r>
              <a:rPr lang="zh-CN" altLang="en-US" dirty="0">
                <a:ea typeface="宋体" panose="02010600030101010101" pitchFamily="2" charset="-122"/>
                <a:sym typeface="+mn-ea"/>
              </a:rPr>
              <a:t>幼儿园教育管理工作是整个管理的核心，其最大的特点是保教结合，即保教工作是幼儿园教育的中心任务。</a:t>
            </a:r>
            <a:endParaRPr lang="zh-CN" altLang="en-US" dirty="0">
              <a:ea typeface="宋体" panose="02010600030101010101" pitchFamily="2" charset="-122"/>
            </a:endParaRPr>
          </a:p>
          <a:p>
            <a:pPr>
              <a:lnSpc>
                <a:spcPct val="150000"/>
              </a:lnSpc>
            </a:pPr>
            <a:r>
              <a:rPr lang="en-US" altLang="zh-CN" dirty="0">
                <a:ea typeface="宋体" panose="02010600030101010101" pitchFamily="2" charset="-122"/>
                <a:sym typeface="+mn-ea"/>
              </a:rPr>
              <a:t>2.</a:t>
            </a:r>
            <a:r>
              <a:rPr lang="zh-CN" altLang="en-US" dirty="0">
                <a:ea typeface="宋体" panose="02010600030101010101" pitchFamily="2" charset="-122"/>
                <a:sym typeface="+mn-ea"/>
              </a:rPr>
              <a:t>保教管理要根据不同年龄阶段儿童的特点采用不同的管理方法。</a:t>
            </a:r>
            <a:endParaRPr lang="zh-CN" altLang="en-US" dirty="0">
              <a:ea typeface="宋体" panose="02010600030101010101" pitchFamily="2" charset="-122"/>
            </a:endParaRPr>
          </a:p>
          <a:p>
            <a:pPr>
              <a:lnSpc>
                <a:spcPct val="150000"/>
              </a:lnSpc>
            </a:pPr>
            <a:r>
              <a:rPr lang="en-US" altLang="zh-CN" dirty="0">
                <a:ea typeface="宋体" panose="02010600030101010101" pitchFamily="2" charset="-122"/>
                <a:sym typeface="+mn-ea"/>
              </a:rPr>
              <a:t>3.</a:t>
            </a:r>
            <a:r>
              <a:rPr lang="zh-CN" altLang="en-US" dirty="0">
                <a:ea typeface="宋体" panose="02010600030101010101" pitchFamily="2" charset="-122"/>
                <a:sym typeface="+mn-ea"/>
              </a:rPr>
              <a:t>幼儿园的教育工作管理组织包括四大层次：园长、业务副园长</a:t>
            </a:r>
            <a:r>
              <a:rPr lang="en-US" altLang="zh-CN" dirty="0">
                <a:ea typeface="宋体" panose="02010600030101010101" pitchFamily="2" charset="-122"/>
                <a:sym typeface="+mn-ea"/>
              </a:rPr>
              <a:t>(</a:t>
            </a:r>
            <a:r>
              <a:rPr lang="zh-CN" altLang="en-US" dirty="0">
                <a:ea typeface="宋体" panose="02010600030101010101" pitchFamily="2" charset="-122"/>
                <a:sym typeface="+mn-ea"/>
              </a:rPr>
              <a:t>保教主任</a:t>
            </a:r>
            <a:r>
              <a:rPr lang="en-US" altLang="zh-CN" dirty="0">
                <a:ea typeface="宋体" panose="02010600030101010101" pitchFamily="2" charset="-122"/>
                <a:sym typeface="+mn-ea"/>
              </a:rPr>
              <a:t>)</a:t>
            </a:r>
            <a:r>
              <a:rPr lang="zh-CN" altLang="en-US" dirty="0">
                <a:ea typeface="宋体" panose="02010600030101010101" pitchFamily="2" charset="-122"/>
                <a:sym typeface="+mn-ea"/>
              </a:rPr>
              <a:t>、教研组长和班长、教师，不同的层次具有不同的工作职能，四个层次共同构成了幼儿园教育工作管理组织的有机整体。</a:t>
            </a:r>
            <a:endParaRPr lang="en-US" altLang="zh-CN" dirty="0">
              <a:solidFill>
                <a:schemeClr val="tx1">
                  <a:lumMod val="65000"/>
                  <a:lumOff val="35000"/>
                </a:schemeClr>
              </a:solidFill>
              <a:latin typeface="Microsoft YaHei Regular" panose="020B0503020204020204" charset="-122"/>
              <a:ea typeface="Microsoft YaHei Regular" panose="020B0503020204020204" charset="-122"/>
              <a:sym typeface="+mn-ea"/>
            </a:endParaRPr>
          </a:p>
        </p:txBody>
      </p:sp>
      <p:grpSp>
        <p:nvGrpSpPr>
          <p:cNvPr id="6" name="组合 5"/>
          <p:cNvGrpSpPr/>
          <p:nvPr/>
        </p:nvGrpSpPr>
        <p:grpSpPr>
          <a:xfrm>
            <a:off x="1791335" y="1993265"/>
            <a:ext cx="4773930" cy="166370"/>
            <a:chOff x="2821" y="3139"/>
            <a:chExt cx="7518" cy="262"/>
          </a:xfrm>
        </p:grpSpPr>
        <p:sp>
          <p:nvSpPr>
            <p:cNvPr id="34" name="矩形 33"/>
            <p:cNvSpPr/>
            <p:nvPr/>
          </p:nvSpPr>
          <p:spPr>
            <a:xfrm>
              <a:off x="28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nvSpPr>
          <p:spPr>
            <a:xfrm>
              <a:off x="47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67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矩形 36"/>
            <p:cNvSpPr/>
            <p:nvPr/>
          </p:nvSpPr>
          <p:spPr>
            <a:xfrm>
              <a:off x="86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 name="组合 2"/>
          <p:cNvGrpSpPr/>
          <p:nvPr/>
        </p:nvGrpSpPr>
        <p:grpSpPr>
          <a:xfrm>
            <a:off x="5482590" y="5737225"/>
            <a:ext cx="4773930" cy="166370"/>
            <a:chOff x="8634" y="8673"/>
            <a:chExt cx="7518" cy="262"/>
          </a:xfrm>
        </p:grpSpPr>
        <p:sp>
          <p:nvSpPr>
            <p:cNvPr id="38" name="矩形 37"/>
            <p:cNvSpPr/>
            <p:nvPr/>
          </p:nvSpPr>
          <p:spPr>
            <a:xfrm>
              <a:off x="86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矩形 38"/>
            <p:cNvSpPr/>
            <p:nvPr/>
          </p:nvSpPr>
          <p:spPr>
            <a:xfrm>
              <a:off x="106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矩形 39"/>
            <p:cNvSpPr/>
            <p:nvPr/>
          </p:nvSpPr>
          <p:spPr>
            <a:xfrm>
              <a:off x="125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a:off x="145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722360" y="7497445"/>
            <a:ext cx="309880" cy="368300"/>
          </a:xfrm>
          <a:prstGeom prst="rect">
            <a:avLst/>
          </a:prstGeom>
          <a:noFill/>
        </p:spPr>
        <p:txBody>
          <a:bodyPr wrap="none" rtlCol="0">
            <a:spAutoFit/>
          </a:bodyPr>
          <a:p>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4050665" y="938530"/>
            <a:ext cx="4091305" cy="521970"/>
            <a:chOff x="6347" y="1478"/>
            <a:chExt cx="6443" cy="822"/>
          </a:xfrm>
        </p:grpSpPr>
        <p:sp>
          <p:nvSpPr>
            <p:cNvPr id="20" name="文本框 19"/>
            <p:cNvSpPr txBox="1"/>
            <p:nvPr/>
          </p:nvSpPr>
          <p:spPr>
            <a:xfrm>
              <a:off x="8213" y="1478"/>
              <a:ext cx="2711" cy="822"/>
            </a:xfrm>
            <a:prstGeom prst="rect">
              <a:avLst/>
            </a:prstGeom>
            <a:noFill/>
            <a:effectLst/>
          </p:spPr>
          <p:txBody>
            <a:bodyPr wrap="square" rtlCol="0" anchor="ctr" anchorCtr="0">
              <a:spAutoFit/>
            </a:bodyPr>
            <a:p>
              <a:pPr algn="dist"/>
              <a:r>
                <a:rPr lang="zh-CN" altLang="en-US" sz="2800" b="1">
                  <a:solidFill>
                    <a:srgbClr val="5A97A6"/>
                  </a:solidFill>
                  <a:latin typeface="Microsoft YaHei Bold" panose="020B0703020204020201" charset="-122"/>
                  <a:ea typeface="Microsoft YaHei Bold" panose="020B0703020204020201" charset="-122"/>
                </a:rPr>
                <a:t>本章小</a:t>
              </a:r>
              <a:r>
                <a:rPr lang="zh-CN" altLang="en-US" sz="2800" b="1">
                  <a:solidFill>
                    <a:srgbClr val="5A97A6"/>
                  </a:solidFill>
                  <a:latin typeface="Microsoft YaHei Bold" panose="020B0703020204020201" charset="-122"/>
                  <a:ea typeface="Microsoft YaHei Bold" panose="020B0703020204020201" charset="-122"/>
                </a:rPr>
                <a:t>节</a:t>
              </a:r>
              <a:endParaRPr lang="zh-CN" altLang="en-US" sz="2800" b="1">
                <a:solidFill>
                  <a:srgbClr val="5A97A6"/>
                </a:solidFill>
                <a:latin typeface="Microsoft YaHei Bold" panose="020B0703020204020201" charset="-122"/>
                <a:ea typeface="Microsoft YaHei Bold" panose="020B0703020204020201" charset="-122"/>
              </a:endParaRPr>
            </a:p>
          </p:txBody>
        </p:sp>
        <p:cxnSp>
          <p:nvCxnSpPr>
            <p:cNvPr id="21" name="直接连接符 20"/>
            <p:cNvCxnSpPr/>
            <p:nvPr/>
          </p:nvCxnSpPr>
          <p:spPr>
            <a:xfrm>
              <a:off x="6347"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53"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userDrawn="1"/>
        </p:nvSpPr>
        <p:spPr>
          <a:xfrm>
            <a:off x="1791335" y="3071813"/>
            <a:ext cx="8938895" cy="1753235"/>
          </a:xfrm>
          <a:prstGeom prst="rect">
            <a:avLst/>
          </a:prstGeom>
          <a:noFill/>
        </p:spPr>
        <p:txBody>
          <a:bodyPr vert="horz" wrap="square" rtlCol="0" anchor="ctr" anchorCtr="0">
            <a:spAutoFit/>
          </a:bodyPr>
          <a:p>
            <a:pPr>
              <a:lnSpc>
                <a:spcPct val="150000"/>
              </a:lnSpc>
            </a:pPr>
            <a:r>
              <a:rPr lang="en-US" altLang="zh-CN" dirty="0">
                <a:ea typeface="宋体" panose="02010600030101010101" pitchFamily="2" charset="-122"/>
                <a:sym typeface="+mn-ea"/>
              </a:rPr>
              <a:t>4.</a:t>
            </a:r>
            <a:r>
              <a:rPr lang="zh-CN" altLang="en-US" dirty="0">
                <a:ea typeface="宋体" panose="02010600030101010101" pitchFamily="2" charset="-122"/>
                <a:sym typeface="+mn-ea"/>
              </a:rPr>
              <a:t>保教工作的管理是通过组织、计划、实施、调整等管理程序，科学配置幼儿园人、财、物、时间、空间、信息等资源，达到教育和管理的目标。</a:t>
            </a:r>
            <a:endParaRPr lang="zh-CN" altLang="en-US" dirty="0">
              <a:ea typeface="宋体" panose="02010600030101010101" pitchFamily="2" charset="-122"/>
            </a:endParaRPr>
          </a:p>
          <a:p>
            <a:pPr>
              <a:lnSpc>
                <a:spcPct val="150000"/>
              </a:lnSpc>
            </a:pPr>
            <a:r>
              <a:rPr lang="en-US" altLang="zh-CN" dirty="0">
                <a:ea typeface="宋体" panose="02010600030101010101" pitchFamily="2" charset="-122"/>
                <a:sym typeface="+mn-ea"/>
              </a:rPr>
              <a:t>5.</a:t>
            </a:r>
            <a:r>
              <a:rPr lang="zh-CN" altLang="en-US" dirty="0">
                <a:ea typeface="宋体" panose="02010600030101010101" pitchFamily="2" charset="-122"/>
                <a:sym typeface="+mn-ea"/>
              </a:rPr>
              <a:t>班级是实施保教工作的基本单位，将日常工作管理得错落有致、井然有序，为有效教育提供良好的条件。</a:t>
            </a:r>
            <a:endParaRPr lang="en-US" altLang="zh-CN" dirty="0">
              <a:solidFill>
                <a:schemeClr val="tx1">
                  <a:lumMod val="65000"/>
                  <a:lumOff val="35000"/>
                </a:schemeClr>
              </a:solidFill>
              <a:latin typeface="Microsoft YaHei Regular" panose="020B0503020204020204" charset="-122"/>
              <a:ea typeface="Microsoft YaHei Regular" panose="020B0503020204020204" charset="-122"/>
              <a:sym typeface="+mn-ea"/>
            </a:endParaRPr>
          </a:p>
        </p:txBody>
      </p:sp>
      <p:grpSp>
        <p:nvGrpSpPr>
          <p:cNvPr id="6" name="组合 5"/>
          <p:cNvGrpSpPr/>
          <p:nvPr/>
        </p:nvGrpSpPr>
        <p:grpSpPr>
          <a:xfrm>
            <a:off x="1791335" y="1993265"/>
            <a:ext cx="4773930" cy="166370"/>
            <a:chOff x="2821" y="3139"/>
            <a:chExt cx="7518" cy="262"/>
          </a:xfrm>
        </p:grpSpPr>
        <p:sp>
          <p:nvSpPr>
            <p:cNvPr id="34" name="矩形 33"/>
            <p:cNvSpPr/>
            <p:nvPr/>
          </p:nvSpPr>
          <p:spPr>
            <a:xfrm>
              <a:off x="28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nvSpPr>
          <p:spPr>
            <a:xfrm>
              <a:off x="47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67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矩形 36"/>
            <p:cNvSpPr/>
            <p:nvPr/>
          </p:nvSpPr>
          <p:spPr>
            <a:xfrm>
              <a:off x="86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 name="组合 2"/>
          <p:cNvGrpSpPr/>
          <p:nvPr/>
        </p:nvGrpSpPr>
        <p:grpSpPr>
          <a:xfrm>
            <a:off x="5482590" y="5737225"/>
            <a:ext cx="4773930" cy="166370"/>
            <a:chOff x="8634" y="8673"/>
            <a:chExt cx="7518" cy="262"/>
          </a:xfrm>
        </p:grpSpPr>
        <p:sp>
          <p:nvSpPr>
            <p:cNvPr id="38" name="矩形 37"/>
            <p:cNvSpPr/>
            <p:nvPr/>
          </p:nvSpPr>
          <p:spPr>
            <a:xfrm>
              <a:off x="86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矩形 38"/>
            <p:cNvSpPr/>
            <p:nvPr/>
          </p:nvSpPr>
          <p:spPr>
            <a:xfrm>
              <a:off x="106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矩形 39"/>
            <p:cNvSpPr/>
            <p:nvPr/>
          </p:nvSpPr>
          <p:spPr>
            <a:xfrm>
              <a:off x="125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a:off x="145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722360" y="7497445"/>
            <a:ext cx="309880" cy="368300"/>
          </a:xfrm>
          <a:prstGeom prst="rect">
            <a:avLst/>
          </a:prstGeom>
          <a:noFill/>
        </p:spPr>
        <p:txBody>
          <a:bodyPr wrap="none" rtlCol="0">
            <a:spAutoFit/>
          </a:bodyPr>
          <a:p>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12110" y="2425065"/>
            <a:ext cx="1451610" cy="1445260"/>
          </a:xfrm>
          <a:prstGeom prst="rect">
            <a:avLst/>
          </a:prstGeom>
          <a:noFill/>
          <a:effectLst/>
        </p:spPr>
        <p:txBody>
          <a:bodyPr wrap="square" rtlCol="0">
            <a:spAutoFit/>
          </a:bodyPr>
          <a:p>
            <a:pPr algn="dist"/>
            <a:r>
              <a:rPr lang="zh-CN" altLang="en-US" sz="8800" b="1">
                <a:solidFill>
                  <a:srgbClr val="5A97A6"/>
                </a:solidFill>
                <a:latin typeface="思源黑体旧字形 ExtraLight" panose="020B0200000000000000" charset="-128"/>
                <a:ea typeface="思源黑体旧字形 ExtraLight" panose="020B0200000000000000" charset="-128"/>
              </a:rPr>
              <a:t>感</a:t>
            </a:r>
            <a:endParaRPr lang="zh-CN" altLang="en-US" sz="8800" b="1">
              <a:solidFill>
                <a:srgbClr val="5A97A6"/>
              </a:solidFill>
              <a:latin typeface="思源黑体旧字形 ExtraLight" panose="020B0200000000000000" charset="-128"/>
              <a:ea typeface="思源黑体旧字形 ExtraLight" panose="020B0200000000000000" charset="-128"/>
            </a:endParaRPr>
          </a:p>
        </p:txBody>
      </p:sp>
      <p:sp>
        <p:nvSpPr>
          <p:cNvPr id="19" name="文本框 18"/>
          <p:cNvSpPr txBox="1"/>
          <p:nvPr/>
        </p:nvSpPr>
        <p:spPr>
          <a:xfrm>
            <a:off x="4030980" y="1813560"/>
            <a:ext cx="1451610" cy="1198880"/>
          </a:xfrm>
          <a:prstGeom prst="rect">
            <a:avLst/>
          </a:prstGeom>
          <a:noFill/>
          <a:effectLst/>
        </p:spPr>
        <p:txBody>
          <a:bodyPr wrap="square" rtlCol="0">
            <a:spAutoFit/>
          </a:bodyPr>
          <a:p>
            <a:pPr algn="dist"/>
            <a:r>
              <a:rPr lang="zh-CN" altLang="en-US" sz="7200" b="1">
                <a:solidFill>
                  <a:srgbClr val="5A97A6"/>
                </a:solidFill>
                <a:latin typeface="思源黑体旧字形 ExtraLight" panose="020B0200000000000000" charset="-128"/>
                <a:ea typeface="思源黑体旧字形 ExtraLight" panose="020B0200000000000000" charset="-128"/>
              </a:rPr>
              <a:t>谢</a:t>
            </a:r>
            <a:endParaRPr lang="zh-CN" altLang="en-US" sz="7200" b="1">
              <a:solidFill>
                <a:srgbClr val="5A97A6"/>
              </a:solidFill>
              <a:latin typeface="思源黑体旧字形 ExtraLight" panose="020B0200000000000000" charset="-128"/>
              <a:ea typeface="思源黑体旧字形 ExtraLight" panose="020B0200000000000000" charset="-128"/>
            </a:endParaRPr>
          </a:p>
        </p:txBody>
      </p:sp>
      <p:sp>
        <p:nvSpPr>
          <p:cNvPr id="20" name="文本框 19"/>
          <p:cNvSpPr txBox="1"/>
          <p:nvPr/>
        </p:nvSpPr>
        <p:spPr>
          <a:xfrm>
            <a:off x="5245100" y="2365375"/>
            <a:ext cx="3288665" cy="1014730"/>
          </a:xfrm>
          <a:prstGeom prst="rect">
            <a:avLst/>
          </a:prstGeom>
          <a:noFill/>
          <a:effectLst/>
        </p:spPr>
        <p:txBody>
          <a:bodyPr wrap="square" rtlCol="0">
            <a:spAutoFit/>
          </a:bodyPr>
          <a:p>
            <a:pPr algn="dist"/>
            <a:r>
              <a:rPr lang="zh-CN" altLang="en-US" sz="4800" b="1">
                <a:solidFill>
                  <a:srgbClr val="5A97A6"/>
                </a:solidFill>
                <a:latin typeface="思源黑体旧字形 ExtraLight" panose="020B0200000000000000" charset="-128"/>
                <a:ea typeface="思源黑体旧字形 ExtraLight" panose="020B0200000000000000" charset="-128"/>
              </a:rPr>
              <a:t>大家</a:t>
            </a:r>
            <a:r>
              <a:rPr lang="zh-CN" altLang="en-US" sz="6000" b="1">
                <a:solidFill>
                  <a:srgbClr val="5A97A6"/>
                </a:solidFill>
                <a:latin typeface="思源黑体旧字形 ExtraLight" panose="020B0200000000000000" charset="-128"/>
                <a:ea typeface="思源黑体旧字形 ExtraLight" panose="020B0200000000000000" charset="-128"/>
              </a:rPr>
              <a:t>聆听</a:t>
            </a:r>
            <a:endParaRPr lang="zh-CN" altLang="en-US" sz="6000" b="1">
              <a:solidFill>
                <a:srgbClr val="5A97A6"/>
              </a:solidFill>
              <a:latin typeface="思源黑体旧字形 ExtraLight" panose="020B0200000000000000" charset="-128"/>
              <a:ea typeface="思源黑体旧字形 ExtraLight" panose="020B0200000000000000" charset="-128"/>
            </a:endParaRPr>
          </a:p>
        </p:txBody>
      </p:sp>
      <p:cxnSp>
        <p:nvCxnSpPr>
          <p:cNvPr id="21" name="直接连接符 20"/>
          <p:cNvCxnSpPr/>
          <p:nvPr/>
        </p:nvCxnSpPr>
        <p:spPr>
          <a:xfrm flipV="1">
            <a:off x="7415530" y="145859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843780" y="4327525"/>
            <a:ext cx="638810" cy="38163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733675" y="420814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8784590" y="2113280"/>
            <a:ext cx="476250" cy="3117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7045960" y="16109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A97A6"/>
              </a:solidFill>
            </a:endParaRPr>
          </a:p>
        </p:txBody>
      </p:sp>
      <p:sp>
        <p:nvSpPr>
          <p:cNvPr id="26" name="椭圆 25"/>
          <p:cNvSpPr/>
          <p:nvPr/>
        </p:nvSpPr>
        <p:spPr>
          <a:xfrm>
            <a:off x="3649980" y="45065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nvSpPr>
        <p:spPr>
          <a:xfrm>
            <a:off x="4733925" y="4434205"/>
            <a:ext cx="155575" cy="15557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userDrawn="1"/>
        </p:nvSpPr>
        <p:spPr>
          <a:xfrm>
            <a:off x="4142105" y="3255645"/>
            <a:ext cx="5148000" cy="553085"/>
          </a:xfrm>
          <a:prstGeom prst="rect">
            <a:avLst/>
          </a:prstGeom>
          <a:noFill/>
        </p:spPr>
        <p:txBody>
          <a:bodyPr wrap="square" rtlCol="0">
            <a:spAutoFit/>
          </a:bodyPr>
          <a:p>
            <a:pPr algn="l">
              <a:lnSpc>
                <a:spcPct val="150000"/>
              </a:lnSpc>
            </a:pPr>
            <a:r>
              <a:rPr lang="en-US" altLang="zh-CN" sz="1000" dirty="0">
                <a:solidFill>
                  <a:srgbClr val="414F45"/>
                </a:solidFill>
                <a:latin typeface="思源黑体旧字形 ExtraLight" panose="020B0200000000000000" charset="-128"/>
                <a:ea typeface="思源黑体旧字形 ExtraLight" panose="020B0200000000000000" charset="-128"/>
              </a:rPr>
              <a:t>教材编写立足于学前教育师资培养的实际，着眼于夯实学生的基本理论和基本能力，致力于培养符合时代要求、具有良好专业素养的新型幼儿教师，力求体现时代性、科学性。</a:t>
            </a:r>
            <a:endParaRPr lang="en-US" altLang="zh-CN" sz="1000" dirty="0">
              <a:solidFill>
                <a:srgbClr val="414F45"/>
              </a:solidFill>
              <a:latin typeface="思源黑体旧字形 ExtraLight" panose="020B0200000000000000" charset="-128"/>
              <a:ea typeface="思源黑体旧字形 ExtraLight" panose="020B0200000000000000" charset="-128"/>
            </a:endParaRPr>
          </a:p>
        </p:txBody>
      </p:sp>
      <p:sp>
        <p:nvSpPr>
          <p:cNvPr id="3" name="矩形 2"/>
          <p:cNvSpPr/>
          <p:nvPr/>
        </p:nvSpPr>
        <p:spPr>
          <a:xfrm>
            <a:off x="4147820" y="4098925"/>
            <a:ext cx="5040000" cy="275590"/>
          </a:xfrm>
          <a:prstGeom prst="rect">
            <a:avLst/>
          </a:prstGeom>
        </p:spPr>
        <p:txBody>
          <a:bodyPr wrap="square">
            <a:spAutoFit/>
          </a:bodyPr>
          <a:p>
            <a:pPr algn="dist"/>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“知识链接”“</a:t>
            </a:r>
            <a:r>
              <a:rPr lang="zh-CN"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sym typeface="+mn-ea"/>
              </a:rPr>
              <a:t>德育课堂</a:t>
            </a:r>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”“考点聚焦”“案例评析”“思考与练习”</a:t>
            </a:r>
            <a:endPar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661920" y="2857500"/>
            <a:ext cx="6868160" cy="829945"/>
          </a:xfrm>
          <a:prstGeom prst="rect">
            <a:avLst/>
          </a:prstGeom>
          <a:noFill/>
          <a:effectLst/>
        </p:spPr>
        <p:txBody>
          <a:bodyPr wrap="square" rtlCol="0">
            <a:spAutoFit/>
          </a:bodyPr>
          <a:p>
            <a:pPr algn="ctr"/>
            <a:r>
              <a:rPr sz="4800">
                <a:solidFill>
                  <a:srgbClr val="5A97A6"/>
                </a:solidFill>
                <a:latin typeface="思源黑体旧字形 Normal" panose="020B0400000000000000" charset="-128"/>
                <a:ea typeface="思源黑体旧字形 Normal" panose="020B0400000000000000" charset="-128"/>
              </a:rPr>
              <a:t>学前教育保教工作管理</a:t>
            </a:r>
            <a:endParaRPr sz="4800">
              <a:solidFill>
                <a:srgbClr val="5A97A6"/>
              </a:solidFill>
              <a:latin typeface="思源黑体旧字形 Normal" panose="020B0400000000000000" charset="-128"/>
              <a:ea typeface="思源黑体旧字形 Normal" panose="020B0400000000000000" charset="-128"/>
            </a:endParaRPr>
          </a:p>
        </p:txBody>
      </p:sp>
      <p:sp>
        <p:nvSpPr>
          <p:cNvPr id="55" name="矩形 54"/>
          <p:cNvSpPr/>
          <p:nvPr/>
        </p:nvSpPr>
        <p:spPr>
          <a:xfrm>
            <a:off x="2800985" y="3902710"/>
            <a:ext cx="6591300" cy="699135"/>
          </a:xfrm>
          <a:prstGeom prst="rect">
            <a:avLst/>
          </a:prstGeom>
        </p:spPr>
        <p:txBody>
          <a:bodyPr wrap="square">
            <a:spAutoFit/>
          </a:bodyPr>
          <a:p>
            <a:pPr lvl="0" algn="ctr" fontAlgn="base">
              <a:lnSpc>
                <a:spcPct val="110000"/>
              </a:lnSpc>
              <a:spcBef>
                <a:spcPts val="0"/>
              </a:spcBef>
              <a:spcAft>
                <a:spcPts val="0"/>
              </a:spcAft>
              <a:buClrTx/>
              <a:buSzTx/>
              <a:buFontTx/>
              <a:defRPr/>
            </a:pPr>
            <a:r>
              <a:rPr lang="en-US" altLang="zh-CN" sz="1200">
                <a:latin typeface="思源黑体旧字形 Light" panose="020B0300000000000000" charset="-128"/>
                <a:ea typeface="思源黑体旧字形 Light" panose="020B0300000000000000" charset="-128"/>
                <a:sym typeface="+mn-ea"/>
              </a:rPr>
              <a:t>保教工作是学前教育工作的生命线，优质的保教质量是学前教育机构赖以生存的前</a:t>
            </a:r>
            <a:endParaRPr lang="en-US" altLang="zh-CN" sz="1200">
              <a:latin typeface="思源黑体旧字形 Light" panose="020B0300000000000000" charset="-128"/>
              <a:ea typeface="思源黑体旧字形 Light" panose="020B0300000000000000" charset="-128"/>
              <a:sym typeface="+mn-ea"/>
            </a:endParaRPr>
          </a:p>
          <a:p>
            <a:pPr lvl="0" algn="ctr" fontAlgn="base">
              <a:lnSpc>
                <a:spcPct val="110000"/>
              </a:lnSpc>
              <a:spcBef>
                <a:spcPts val="0"/>
              </a:spcBef>
              <a:spcAft>
                <a:spcPts val="0"/>
              </a:spcAft>
              <a:buClrTx/>
              <a:buSzTx/>
              <a:buFontTx/>
              <a:defRPr/>
            </a:pPr>
            <a:r>
              <a:rPr lang="en-US" altLang="zh-CN" sz="1200">
                <a:latin typeface="思源黑体旧字形 Light" panose="020B0300000000000000" charset="-128"/>
                <a:ea typeface="思源黑体旧字形 Light" panose="020B0300000000000000" charset="-128"/>
                <a:sym typeface="+mn-ea"/>
              </a:rPr>
              <a:t>提，保教工作就是保证质量，让孩子在一个健康、轻松且高质量的环境中快乐成长，因</a:t>
            </a:r>
            <a:endParaRPr lang="en-US" altLang="zh-CN" sz="1200">
              <a:latin typeface="思源黑体旧字形 Light" panose="020B0300000000000000" charset="-128"/>
              <a:ea typeface="思源黑体旧字形 Light" panose="020B0300000000000000" charset="-128"/>
              <a:sym typeface="+mn-ea"/>
            </a:endParaRPr>
          </a:p>
          <a:p>
            <a:pPr lvl="0" algn="ctr" fontAlgn="base">
              <a:lnSpc>
                <a:spcPct val="110000"/>
              </a:lnSpc>
              <a:spcBef>
                <a:spcPts val="0"/>
              </a:spcBef>
              <a:spcAft>
                <a:spcPts val="0"/>
              </a:spcAft>
              <a:buClrTx/>
              <a:buSzTx/>
              <a:buFontTx/>
              <a:defRPr/>
            </a:pPr>
            <a:r>
              <a:rPr lang="en-US" altLang="zh-CN" sz="1200">
                <a:latin typeface="思源黑体旧字形 Light" panose="020B0300000000000000" charset="-128"/>
                <a:ea typeface="思源黑体旧字形 Light" panose="020B0300000000000000" charset="-128"/>
                <a:sym typeface="+mn-ea"/>
              </a:rPr>
              <a:t>为他们肩负起的不仅仅是他们自己的人生，更是祖国的未来。</a:t>
            </a:r>
            <a:endParaRPr lang="en-US" altLang="zh-CN" sz="1200">
              <a:latin typeface="思源黑体旧字形 Light" panose="020B0300000000000000" charset="-128"/>
              <a:ea typeface="思源黑体旧字形 Light" panose="020B0300000000000000" charset="-128"/>
              <a:sym typeface="+mn-ea"/>
            </a:endParaRPr>
          </a:p>
        </p:txBody>
      </p:sp>
      <p:sp>
        <p:nvSpPr>
          <p:cNvPr id="3" name="文本框 2"/>
          <p:cNvSpPr txBox="1"/>
          <p:nvPr/>
        </p:nvSpPr>
        <p:spPr>
          <a:xfrm>
            <a:off x="4033520" y="1997075"/>
            <a:ext cx="4124960" cy="645160"/>
          </a:xfrm>
          <a:prstGeom prst="rect">
            <a:avLst/>
          </a:prstGeom>
          <a:noFill/>
          <a:effectLst/>
        </p:spPr>
        <p:txBody>
          <a:bodyPr wrap="square" rtlCol="0">
            <a:spAutoFit/>
          </a:bodyPr>
          <a:p>
            <a:pPr algn="ctr"/>
            <a:r>
              <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rPr>
              <a:t>项目</a:t>
            </a:r>
            <a:r>
              <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rPr>
              <a:t>四</a:t>
            </a:r>
            <a:endPar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
        <p:nvSpPr>
          <p:cNvPr id="39" name="Object 109"/>
          <p:cNvSpPr txBox="1"/>
          <p:nvPr>
            <p:custDataLst>
              <p:tags r:id="rId1"/>
            </p:custDataLst>
          </p:nvPr>
        </p:nvSpPr>
        <p:spPr>
          <a:xfrm>
            <a:off x="6106795" y="2701775"/>
            <a:ext cx="5039995" cy="648000"/>
          </a:xfrm>
          <a:prstGeom prst="rect">
            <a:avLst/>
          </a:prstGeom>
        </p:spPr>
        <p:txBody>
          <a:bodyPr vert="horz" wrap="square" lIns="0" tIns="0" bIns="0" rtlCol="0" anchor="t" anchorCtr="0">
            <a:noAutofit/>
          </a:bodyPr>
          <a:p>
            <a:pPr>
              <a:lnSpc>
                <a:spcPct val="150000"/>
              </a:lnSpc>
            </a:pPr>
            <a:r>
              <a:rPr lang="zh-CN" altLang="en-US" sz="2000" dirty="0">
                <a:latin typeface="Arial" panose="020B0604020202020204" pitchFamily="34" charset="0"/>
                <a:sym typeface="+mn-ea"/>
              </a:rPr>
              <a:t>在幼儿园的教育实践中去观察和体会保教工作作为幼儿园管理工作核心的意义。</a:t>
            </a:r>
            <a:endParaRPr lang="zh-CN" altLang="en-US" sz="2000" dirty="0">
              <a:solidFill>
                <a:schemeClr val="dk1"/>
              </a:solidFill>
              <a:latin typeface="Times New Roman" panose="02020603050405020304" charset="0"/>
              <a:ea typeface="汉仪铁线黑-35简" charset="0"/>
              <a:sym typeface="+mn-ea"/>
            </a:endParaRPr>
          </a:p>
        </p:txBody>
      </p:sp>
      <p:sp>
        <p:nvSpPr>
          <p:cNvPr id="45" name="Object 1011"/>
          <p:cNvSpPr txBox="1"/>
          <p:nvPr>
            <p:custDataLst>
              <p:tags r:id="rId2"/>
            </p:custDataLst>
          </p:nvPr>
        </p:nvSpPr>
        <p:spPr>
          <a:xfrm>
            <a:off x="6106795" y="4197962"/>
            <a:ext cx="4679950" cy="648000"/>
          </a:xfrm>
          <a:prstGeom prst="rect">
            <a:avLst/>
          </a:prstGeom>
        </p:spPr>
        <p:txBody>
          <a:bodyPr vert="horz" wrap="square" lIns="0" tIns="0" bIns="0" rtlCol="0" anchor="t" anchorCtr="0">
            <a:noAutofit/>
          </a:bodyPr>
          <a:p>
            <a:pPr>
              <a:lnSpc>
                <a:spcPct val="150000"/>
              </a:lnSpc>
            </a:pPr>
            <a:r>
              <a:rPr lang="zh-CN" altLang="en-US" sz="2000" dirty="0">
                <a:latin typeface="Arial" panose="020B0604020202020204" pitchFamily="34" charset="0"/>
                <a:sym typeface="+mn-ea"/>
              </a:rPr>
              <a:t>随着社会的发展，保教结合理念的内涵将不断增添新的内容，对其理解也应该与时俱进。</a:t>
            </a:r>
            <a:endParaRPr lang="zh-CN" altLang="en-US" sz="2000" dirty="0">
              <a:solidFill>
                <a:schemeClr val="dk1"/>
              </a:solidFill>
              <a:latin typeface="Times New Roman" panose="02020603050405020304" charset="0"/>
              <a:ea typeface="汉仪铁线黑-35简" charset="0"/>
              <a:sym typeface="+mn-ea"/>
            </a:endParaRPr>
          </a:p>
        </p:txBody>
      </p:sp>
      <p:grpSp>
        <p:nvGrpSpPr>
          <p:cNvPr id="10" name="组合 9"/>
          <p:cNvGrpSpPr/>
          <p:nvPr/>
        </p:nvGrpSpPr>
        <p:grpSpPr>
          <a:xfrm>
            <a:off x="1340485" y="1374140"/>
            <a:ext cx="3605530" cy="4110355"/>
            <a:chOff x="2111" y="2297"/>
            <a:chExt cx="5678" cy="6473"/>
          </a:xfrm>
        </p:grpSpPr>
        <p:sp>
          <p:nvSpPr>
            <p:cNvPr id="5" name="矩形 4"/>
            <p:cNvSpPr/>
            <p:nvPr/>
          </p:nvSpPr>
          <p:spPr>
            <a:xfrm>
              <a:off x="2111" y="2297"/>
              <a:ext cx="3711" cy="5349"/>
            </a:xfrm>
            <a:prstGeom prst="rect">
              <a:avLst/>
            </a:prstGeom>
            <a:solidFill>
              <a:srgbClr val="E8E58C">
                <a:alpha val="56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macbook-air-flower-bouquet-and-magazines-on-white-table-839443 (1)"/>
            <p:cNvPicPr>
              <a:picLocks noChangeAspect="1"/>
            </p:cNvPicPr>
            <p:nvPr/>
          </p:nvPicPr>
          <p:blipFill>
            <a:blip r:embed="rId3"/>
            <a:stretch>
              <a:fillRect/>
            </a:stretch>
          </p:blipFill>
          <p:spPr>
            <a:xfrm>
              <a:off x="3630" y="4048"/>
              <a:ext cx="3541" cy="4722"/>
            </a:xfrm>
            <a:prstGeom prst="rect">
              <a:avLst/>
            </a:prstGeom>
            <a:effectLst>
              <a:outerShdw blurRad="50800" dist="38100" dir="2700000" algn="tl" rotWithShape="0">
                <a:prstClr val="black">
                  <a:alpha val="20000"/>
                </a:prstClr>
              </a:outerShdw>
            </a:effectLst>
          </p:spPr>
        </p:pic>
        <p:sp>
          <p:nvSpPr>
            <p:cNvPr id="8" name="文本框"/>
            <p:cNvSpPr txBox="1"/>
            <p:nvPr/>
          </p:nvSpPr>
          <p:spPr>
            <a:xfrm>
              <a:off x="3820" y="2627"/>
              <a:ext cx="3969" cy="1113"/>
            </a:xfrm>
            <a:prstGeom prst="rect">
              <a:avLst/>
            </a:prstGeom>
            <a:noFill/>
          </p:spPr>
          <p:txBody>
            <a:bodyPr vert="horz" wrap="square" rtlCol="0">
              <a:spAutoFit/>
            </a:bodyPr>
            <a:p>
              <a:pPr indent="0" algn="dist">
                <a:buNone/>
              </a:pPr>
              <a:r>
                <a:rPr lang="zh-CN" altLang="en-US" sz="4000" dirty="0">
                  <a:solidFill>
                    <a:srgbClr val="5A97A6"/>
                  </a:solidFill>
                  <a:effectLst>
                    <a:outerShdw blurRad="50800" dist="38100" dir="8100000" algn="tr" rotWithShape="0">
                      <a:prstClr val="black">
                        <a:alpha val="40000"/>
                      </a:prstClr>
                    </a:outerShdw>
                  </a:effectLst>
                  <a:latin typeface="微软雅黑" panose="020B0503020204020204" charset="-122"/>
                  <a:ea typeface="微软雅黑" panose="020B0503020204020204" charset="-122"/>
                </a:rPr>
                <a:t>学</a:t>
              </a:r>
              <a:r>
                <a:rPr lang="zh-CN" altLang="en-US" sz="4000" dirty="0">
                  <a:solidFill>
                    <a:srgbClr val="5A97A6"/>
                  </a:solidFill>
                  <a:effectLst>
                    <a:outerShdw blurRad="50800" dist="38100" dir="8100000" algn="tr" rotWithShape="0">
                      <a:prstClr val="black">
                        <a:alpha val="40000"/>
                      </a:prstClr>
                    </a:outerShdw>
                  </a:effectLst>
                  <a:latin typeface="微软雅黑" panose="020B0503020204020204" charset="-122"/>
                  <a:ea typeface="微软雅黑" panose="020B0503020204020204" charset="-122"/>
                </a:rPr>
                <a:t>习建议</a:t>
              </a:r>
              <a:endParaRPr lang="zh-CN" altLang="en-US" sz="4000" dirty="0">
                <a:solidFill>
                  <a:srgbClr val="5A97A6"/>
                </a:solidFill>
                <a:effectLst>
                  <a:outerShdw blurRad="50800" dist="38100" dir="8100000" algn="tr" rotWithShape="0">
                    <a:prstClr val="black">
                      <a:alpha val="40000"/>
                    </a:prstClr>
                  </a:outerShdw>
                </a:effectLst>
                <a:latin typeface="微软雅黑" panose="020B0503020204020204" charset="-122"/>
                <a:ea typeface="微软雅黑" panose="020B0503020204020204" charset="-122"/>
              </a:endParaRPr>
            </a:p>
          </p:txBody>
        </p:sp>
      </p:grpSp>
      <p:sp>
        <p:nvSpPr>
          <p:cNvPr id="14" name="文本框 13"/>
          <p:cNvSpPr txBox="1"/>
          <p:nvPr>
            <p:custDataLst>
              <p:tags r:id="rId4"/>
            </p:custDataLst>
          </p:nvPr>
        </p:nvSpPr>
        <p:spPr>
          <a:xfrm>
            <a:off x="4799330" y="2518092"/>
            <a:ext cx="1076325" cy="1015365"/>
          </a:xfrm>
          <a:prstGeom prst="rect">
            <a:avLst/>
          </a:prstGeom>
          <a:noFill/>
        </p:spPr>
        <p:txBody>
          <a:bodyPr wrap="square" rIns="0" rtlCol="0" anchor="ctr" anchorCtr="0">
            <a:normAutofit/>
          </a:bodyPr>
          <a:p>
            <a:pPr algn="r">
              <a:lnSpc>
                <a:spcPct val="100000"/>
              </a:lnSpc>
            </a:pPr>
            <a:r>
              <a:rPr lang="en-US" altLang="zh-CN" sz="6000" b="1" dirty="0">
                <a:solidFill>
                  <a:schemeClr val="dk1"/>
                </a:solidFill>
                <a:latin typeface="Times New Roman" panose="02020603050405020304" charset="0"/>
                <a:ea typeface="汉仪铁线黑-35简" charset="0"/>
                <a:cs typeface="汉仪铁线黑-35简" charset="0"/>
              </a:rPr>
              <a:t>01</a:t>
            </a:r>
            <a:endParaRPr lang="en-US" altLang="zh-CN" sz="6000" b="1" dirty="0">
              <a:solidFill>
                <a:schemeClr val="dk1"/>
              </a:solidFill>
              <a:latin typeface="Times New Roman" panose="02020603050405020304" charset="0"/>
              <a:ea typeface="汉仪铁线黑-35简" charset="0"/>
              <a:cs typeface="汉仪铁线黑-35简" charset="0"/>
            </a:endParaRPr>
          </a:p>
        </p:txBody>
      </p:sp>
      <p:sp>
        <p:nvSpPr>
          <p:cNvPr id="16" name="文本框 15"/>
          <p:cNvSpPr txBox="1"/>
          <p:nvPr>
            <p:custDataLst>
              <p:tags r:id="rId5"/>
            </p:custDataLst>
          </p:nvPr>
        </p:nvSpPr>
        <p:spPr>
          <a:xfrm>
            <a:off x="4799330" y="4017962"/>
            <a:ext cx="1076325" cy="1008000"/>
          </a:xfrm>
          <a:prstGeom prst="rect">
            <a:avLst/>
          </a:prstGeom>
          <a:noFill/>
        </p:spPr>
        <p:txBody>
          <a:bodyPr wrap="square" rIns="0" rtlCol="0" anchor="ctr" anchorCtr="0">
            <a:normAutofit lnSpcReduction="10000"/>
          </a:bodyPr>
          <a:lstStyle/>
          <a:p>
            <a:pPr algn="r">
              <a:lnSpc>
                <a:spcPct val="100000"/>
              </a:lnSpc>
            </a:pPr>
            <a:r>
              <a:rPr lang="en-US" altLang="zh-CN" sz="6000" b="1" dirty="0">
                <a:solidFill>
                  <a:schemeClr val="dk1"/>
                </a:solidFill>
                <a:latin typeface="Times New Roman" panose="02020603050405020304" charset="0"/>
                <a:ea typeface="汉仪铁线黑-35简" charset="0"/>
                <a:cs typeface="汉仪铁线黑-35简" charset="0"/>
              </a:rPr>
              <a:t>02</a:t>
            </a:r>
            <a:endParaRPr lang="en-US" altLang="zh-CN" sz="6000" b="1" dirty="0">
              <a:solidFill>
                <a:schemeClr val="dk1"/>
              </a:solidFill>
              <a:latin typeface="Times New Roman" panose="02020603050405020304" charset="0"/>
              <a:ea typeface="汉仪铁线黑-35简" charset="0"/>
              <a:cs typeface="汉仪铁线黑-35简" charset="0"/>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p:cNvSpPr txBox="1"/>
          <p:nvPr/>
        </p:nvSpPr>
        <p:spPr>
          <a:xfrm>
            <a:off x="4269105" y="1027430"/>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知识目标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6" name="文本框 15"/>
          <p:cNvSpPr txBox="1"/>
          <p:nvPr userDrawn="1"/>
        </p:nvSpPr>
        <p:spPr>
          <a:xfrm>
            <a:off x="4280535" y="1384300"/>
            <a:ext cx="5944870" cy="105092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1. 了解保教工作的意义。</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2. 熟悉保教工作的任务和内容。</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3. 掌握实施保教工作的基本途径。</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8" name="文本框"/>
          <p:cNvSpPr txBox="1"/>
          <p:nvPr/>
        </p:nvSpPr>
        <p:spPr>
          <a:xfrm>
            <a:off x="5022850" y="2741930"/>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技能目标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0" name="文本框 9"/>
          <p:cNvSpPr txBox="1"/>
          <p:nvPr userDrawn="1"/>
        </p:nvSpPr>
        <p:spPr>
          <a:xfrm>
            <a:off x="5034280" y="3098800"/>
            <a:ext cx="5944870" cy="105092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rPr>
              <a:t>1. 掌握不同年龄班儿童的特点，学会不同年龄班保教工作的管理。</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rPr>
              <a:t>2. 学会做好保教工作的常规管理。</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rPr>
              <a:t>3. 学会怎样建立保教工作秩序。</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endParaRPr>
          </a:p>
        </p:txBody>
      </p:sp>
      <p:sp>
        <p:nvSpPr>
          <p:cNvPr id="11" name="文本框"/>
          <p:cNvSpPr txBox="1"/>
          <p:nvPr/>
        </p:nvSpPr>
        <p:spPr>
          <a:xfrm>
            <a:off x="4257675" y="4456430"/>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素质目标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2" name="文本框 11"/>
          <p:cNvSpPr txBox="1"/>
          <p:nvPr userDrawn="1"/>
        </p:nvSpPr>
        <p:spPr>
          <a:xfrm>
            <a:off x="4269105" y="4813300"/>
            <a:ext cx="5944870" cy="105092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1. 在了解每个年龄班儿童特点的基础上，更加热爱儿童。</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2. 学会在实践中观察了解孩子们的特点，并培养各方面的能力，学会钻研，不断提升自己的保教能力和水平。</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24" name="组合 23"/>
          <p:cNvGrpSpPr/>
          <p:nvPr/>
        </p:nvGrpSpPr>
        <p:grpSpPr>
          <a:xfrm>
            <a:off x="959485" y="1779905"/>
            <a:ext cx="3484880" cy="3298190"/>
            <a:chOff x="1606" y="2866"/>
            <a:chExt cx="5488" cy="5194"/>
          </a:xfrm>
        </p:grpSpPr>
        <p:sp>
          <p:nvSpPr>
            <p:cNvPr id="2" name="椭圆 1"/>
            <p:cNvSpPr/>
            <p:nvPr/>
          </p:nvSpPr>
          <p:spPr>
            <a:xfrm>
              <a:off x="2572" y="3832"/>
              <a:ext cx="3263" cy="3263"/>
            </a:xfrm>
            <a:prstGeom prst="ellipse">
              <a:avLst/>
            </a:prstGeom>
            <a:solidFill>
              <a:srgbClr val="5A97A6"/>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弧形 2"/>
            <p:cNvSpPr/>
            <p:nvPr/>
          </p:nvSpPr>
          <p:spPr>
            <a:xfrm>
              <a:off x="1606" y="2866"/>
              <a:ext cx="5194" cy="5194"/>
            </a:xfrm>
            <a:prstGeom prst="arc">
              <a:avLst>
                <a:gd name="adj1" fmla="val 15254478"/>
                <a:gd name="adj2" fmla="val 5458351"/>
              </a:avLst>
            </a:prstGeom>
            <a:ln w="25400">
              <a:solidFill>
                <a:srgbClr val="5A97A6"/>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 name="椭圆 3"/>
            <p:cNvSpPr/>
            <p:nvPr/>
          </p:nvSpPr>
          <p:spPr>
            <a:xfrm>
              <a:off x="5358" y="3046"/>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nvSpPr>
          <p:spPr>
            <a:xfrm>
              <a:off x="6285" y="5059"/>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5358" y="7049"/>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3031" y="5421"/>
              <a:ext cx="2343" cy="628"/>
            </a:xfrm>
            <a:prstGeom prst="rect">
              <a:avLst/>
            </a:prstGeom>
            <a:noFill/>
            <a:effectLst/>
          </p:spPr>
          <p:txBody>
            <a:bodyPr wrap="square" rtlCol="0">
              <a:spAutoFit/>
            </a:bodyPr>
            <a:p>
              <a:pPr algn="dist"/>
              <a:r>
                <a:rPr lang="zh-CN" altLang="en-US" sz="2000" b="1">
                  <a:solidFill>
                    <a:schemeClr val="bg1"/>
                  </a:solidFill>
                  <a:latin typeface="Microsoft YaHei Bold" panose="020B0703020204020201" charset="-122"/>
                  <a:ea typeface="Microsoft YaHei Bold" panose="020B0703020204020201" charset="-122"/>
                </a:rPr>
                <a:t>学前目标</a:t>
              </a:r>
              <a:endParaRPr lang="zh-CN" altLang="en-US" sz="2000" b="1">
                <a:solidFill>
                  <a:schemeClr val="bg1"/>
                </a:solidFill>
                <a:latin typeface="Microsoft YaHei Bold" panose="020B0703020204020201" charset="-122"/>
                <a:ea typeface="Microsoft YaHei Bold" panose="020B0703020204020201" charset="-122"/>
              </a:endParaRPr>
            </a:p>
          </p:txBody>
        </p:sp>
        <p:pic>
          <p:nvPicPr>
            <p:cNvPr id="27" name="图片 26" descr="4530429"/>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526" y="3215"/>
              <a:ext cx="472" cy="472"/>
            </a:xfrm>
            <a:prstGeom prst="rect">
              <a:avLst/>
            </a:prstGeom>
            <a:effectLst>
              <a:outerShdw blurRad="50800" dist="38100" dir="5400000" algn="t" rotWithShape="0">
                <a:prstClr val="black">
                  <a:alpha val="20000"/>
                </a:prstClr>
              </a:outerShdw>
            </a:effectLst>
          </p:spPr>
        </p:pic>
        <p:pic>
          <p:nvPicPr>
            <p:cNvPr id="28" name="图片 27" descr="4522493"/>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58" y="5217"/>
              <a:ext cx="492" cy="492"/>
            </a:xfrm>
            <a:prstGeom prst="rect">
              <a:avLst/>
            </a:prstGeom>
            <a:effectLst>
              <a:outerShdw blurRad="50800" dist="38100" dir="5400000" algn="t" rotWithShape="0">
                <a:prstClr val="black">
                  <a:alpha val="20000"/>
                </a:prstClr>
              </a:outerShdw>
            </a:effectLst>
          </p:spPr>
        </p:pic>
        <p:pic>
          <p:nvPicPr>
            <p:cNvPr id="29" name="图片 28" descr="4522478"/>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00" y="4367"/>
              <a:ext cx="1204" cy="1204"/>
            </a:xfrm>
            <a:prstGeom prst="rect">
              <a:avLst/>
            </a:prstGeom>
            <a:effectLst>
              <a:outerShdw blurRad="50800" dist="38100" dir="5400000" algn="t" rotWithShape="0">
                <a:prstClr val="black">
                  <a:alpha val="20000"/>
                </a:prstClr>
              </a:outerShdw>
            </a:effectLst>
          </p:spPr>
        </p:pic>
        <p:pic>
          <p:nvPicPr>
            <p:cNvPr id="13" name="图片 12" descr="4522478"/>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450" y="7141"/>
              <a:ext cx="624" cy="624"/>
            </a:xfrm>
            <a:prstGeom prst="rect">
              <a:avLst/>
            </a:prstGeom>
            <a:effectLst>
              <a:outerShdw blurRad="50800" dist="38100" dir="5400000" algn="t" rotWithShape="0">
                <a:prstClr val="black">
                  <a:alpha val="20000"/>
                </a:prstClr>
              </a:outerShdw>
            </a:effectLst>
          </p:spPr>
        </p:pic>
      </p:grpSp>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
        <p:nvSpPr>
          <p:cNvPr id="9" name="Object 107"/>
          <p:cNvSpPr txBox="1"/>
          <p:nvPr>
            <p:custDataLst>
              <p:tags r:id="rId1"/>
            </p:custDataLst>
          </p:nvPr>
        </p:nvSpPr>
        <p:spPr>
          <a:xfrm>
            <a:off x="5615940" y="1948180"/>
            <a:ext cx="2844000" cy="900000"/>
          </a:xfrm>
          <a:prstGeom prst="rect">
            <a:avLst/>
          </a:prstGeom>
        </p:spPr>
        <p:txBody>
          <a:bodyPr vert="horz" wrap="square" tIns="0" bIns="0" rtlCol="0" anchor="b" anchorCtr="0">
            <a:noAutofit/>
          </a:bodyPr>
          <a:p>
            <a:pPr algn="l">
              <a:lnSpc>
                <a:spcPct val="100000"/>
              </a:lnSpc>
            </a:pPr>
            <a:r>
              <a:rPr lang="zh-CN" sz="6400" b="0" i="0" spc="430" dirty="0">
                <a:solidFill>
                  <a:srgbClr val="000000"/>
                </a:solidFill>
                <a:latin typeface="Times New Roman" panose="02020603050405020304" charset="0"/>
                <a:ea typeface="汉仪汉黑简" charset="0"/>
              </a:rPr>
              <a:t>知识</a:t>
            </a:r>
            <a:r>
              <a:rPr lang="zh-CN" sz="6400" b="0" i="0" spc="430" dirty="0">
                <a:solidFill>
                  <a:srgbClr val="000000"/>
                </a:solidFill>
                <a:latin typeface="Times New Roman" panose="02020603050405020304" charset="0"/>
                <a:ea typeface="汉仪汉黑简" charset="0"/>
              </a:rPr>
              <a:t>点</a:t>
            </a:r>
            <a:endParaRPr lang="zh-CN" sz="6400" b="0" i="0" spc="430" dirty="0">
              <a:solidFill>
                <a:srgbClr val="000000"/>
              </a:solidFill>
              <a:latin typeface="Times New Roman" panose="02020603050405020304" charset="0"/>
              <a:ea typeface="汉仪汉黑简" charset="0"/>
            </a:endParaRPr>
          </a:p>
        </p:txBody>
      </p:sp>
      <p:cxnSp>
        <p:nvCxnSpPr>
          <p:cNvPr id="21" name="直接连接符 20"/>
          <p:cNvCxnSpPr/>
          <p:nvPr>
            <p:custDataLst>
              <p:tags r:id="rId2"/>
            </p:custDataLst>
          </p:nvPr>
        </p:nvCxnSpPr>
        <p:spPr>
          <a:xfrm>
            <a:off x="5734217" y="2859405"/>
            <a:ext cx="2698115" cy="0"/>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3"/>
            </p:custDataLst>
          </p:nvPr>
        </p:nvCxnSpPr>
        <p:spPr>
          <a:xfrm>
            <a:off x="5731677" y="2859405"/>
            <a:ext cx="504825" cy="0"/>
          </a:xfrm>
          <a:prstGeom prst="line">
            <a:avLst/>
          </a:prstGeom>
          <a:ln w="88900">
            <a:solidFill>
              <a:srgbClr val="5A97A6"/>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745615" y="1699895"/>
            <a:ext cx="3458210" cy="3458210"/>
            <a:chOff x="1921" y="2109"/>
            <a:chExt cx="6224" cy="6224"/>
          </a:xfrm>
          <a:blipFill rotWithShape="1">
            <a:blip r:embed="rId4"/>
            <a:tile tx="0" ty="0" sx="100000" sy="100000" flip="none" algn="tl"/>
          </a:blipFill>
          <a:effectLst>
            <a:outerShdw blurRad="50800" dist="38100" dir="2700000" algn="tl" rotWithShape="0">
              <a:prstClr val="black">
                <a:alpha val="20000"/>
              </a:prstClr>
            </a:outerShdw>
          </a:effectLst>
        </p:grpSpPr>
        <p:sp>
          <p:nvSpPr>
            <p:cNvPr id="34" name="圆角矩形 33"/>
            <p:cNvSpPr/>
            <p:nvPr/>
          </p:nvSpPr>
          <p:spPr>
            <a:xfrm>
              <a:off x="2389" y="210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3533" y="336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35"/>
            <p:cNvSpPr/>
            <p:nvPr/>
          </p:nvSpPr>
          <p:spPr>
            <a:xfrm>
              <a:off x="1921" y="463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nvSpPr>
          <p:spPr>
            <a:xfrm>
              <a:off x="3309" y="5910"/>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2222" y="7171"/>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1" name="组合 40"/>
          <p:cNvGrpSpPr/>
          <p:nvPr/>
        </p:nvGrpSpPr>
        <p:grpSpPr>
          <a:xfrm>
            <a:off x="5744210" y="3218815"/>
            <a:ext cx="5370195" cy="453390"/>
            <a:chOff x="9236" y="4989"/>
            <a:chExt cx="8457" cy="714"/>
          </a:xfrm>
        </p:grpSpPr>
        <p:sp>
          <p:nvSpPr>
            <p:cNvPr id="39" name="Object 109"/>
            <p:cNvSpPr txBox="1"/>
            <p:nvPr>
              <p:custDataLst>
                <p:tags r:id="rId5"/>
              </p:custDataLst>
            </p:nvPr>
          </p:nvSpPr>
          <p:spPr>
            <a:xfrm>
              <a:off x="10323" y="4989"/>
              <a:ext cx="7370" cy="714"/>
            </a:xfrm>
            <a:prstGeom prst="rect">
              <a:avLst/>
            </a:prstGeom>
          </p:spPr>
          <p:txBody>
            <a:bodyPr vert="horz" wrap="square" lIns="0" tIns="0" bIns="0" rtlCol="0" anchor="ctr" anchorCtr="0">
              <a:normAutofit/>
            </a:bodyPr>
            <a:p>
              <a:pPr>
                <a:lnSpc>
                  <a:spcPct val="100000"/>
                </a:lnSpc>
              </a:pPr>
              <a:r>
                <a:rPr lang="zh-CN" altLang="en-US" sz="2000" dirty="0">
                  <a:solidFill>
                    <a:schemeClr val="dk1"/>
                  </a:solidFill>
                  <a:latin typeface="Times New Roman" panose="02020603050405020304" charset="0"/>
                  <a:ea typeface="汉仪铁线黑-35简" charset="0"/>
                  <a:sym typeface="+mn-ea"/>
                </a:rPr>
                <a:t>保教工作是学前教育的中心工作。</a:t>
              </a:r>
              <a:endParaRPr lang="zh-CN" altLang="en-US" sz="2000" dirty="0">
                <a:solidFill>
                  <a:schemeClr val="dk1"/>
                </a:solidFill>
                <a:latin typeface="Times New Roman" panose="02020603050405020304" charset="0"/>
                <a:ea typeface="汉仪铁线黑-35简" charset="0"/>
                <a:sym typeface="+mn-ea"/>
              </a:endParaRPr>
            </a:p>
          </p:txBody>
        </p:sp>
        <p:sp>
          <p:nvSpPr>
            <p:cNvPr id="40" name="Object 1012"/>
            <p:cNvSpPr txBox="1"/>
            <p:nvPr>
              <p:custDataLst>
                <p:tags r:id="rId6"/>
              </p:custDataLst>
            </p:nvPr>
          </p:nvSpPr>
          <p:spPr>
            <a:xfrm>
              <a:off x="9236" y="5054"/>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01</a:t>
              </a:r>
              <a:endParaRPr lang="zh-CN" altLang="en-US" sz="2400" b="0" i="0" dirty="0">
                <a:solidFill>
                  <a:srgbClr val="5A97A6"/>
                </a:solidFill>
                <a:latin typeface="Times New Roman" panose="02020603050405020304" charset="0"/>
                <a:ea typeface="汉仪铁线黑-35简" charset="0"/>
                <a:cs typeface="汉仪铁线黑-35简" charset="0"/>
              </a:endParaRPr>
            </a:p>
          </p:txBody>
        </p:sp>
      </p:grpSp>
      <p:grpSp>
        <p:nvGrpSpPr>
          <p:cNvPr id="44" name="组合 43"/>
          <p:cNvGrpSpPr/>
          <p:nvPr/>
        </p:nvGrpSpPr>
        <p:grpSpPr>
          <a:xfrm>
            <a:off x="5744210" y="3915410"/>
            <a:ext cx="5370195" cy="452120"/>
            <a:chOff x="9236" y="6227"/>
            <a:chExt cx="8457" cy="712"/>
          </a:xfrm>
        </p:grpSpPr>
        <p:sp>
          <p:nvSpPr>
            <p:cNvPr id="42" name="Object 1010"/>
            <p:cNvSpPr txBox="1"/>
            <p:nvPr>
              <p:custDataLst>
                <p:tags r:id="rId7"/>
              </p:custDataLst>
            </p:nvPr>
          </p:nvSpPr>
          <p:spPr>
            <a:xfrm>
              <a:off x="10323" y="6227"/>
              <a:ext cx="7370" cy="713"/>
            </a:xfrm>
            <a:prstGeom prst="rect">
              <a:avLst/>
            </a:prstGeom>
          </p:spPr>
          <p:txBody>
            <a:bodyPr vert="horz" wrap="square" lIns="0" tIns="0" bIns="0" rtlCol="0" anchor="ctr" anchorCtr="0">
              <a:normAutofit/>
            </a:bodyPr>
            <a:p>
              <a:pPr>
                <a:lnSpc>
                  <a:spcPct val="100000"/>
                </a:lnSpc>
              </a:pPr>
              <a:r>
                <a:rPr lang="zh-CN" altLang="en-US" sz="2000" dirty="0">
                  <a:solidFill>
                    <a:schemeClr val="dk1"/>
                  </a:solidFill>
                  <a:latin typeface="Times New Roman" panose="02020603050405020304" charset="0"/>
                  <a:ea typeface="汉仪铁线黑-35简" charset="0"/>
                  <a:sym typeface="+mn-ea"/>
                </a:rPr>
                <a:t>不同年龄班保教工作的特点和管理。</a:t>
              </a:r>
              <a:endParaRPr lang="zh-CN" altLang="en-US" sz="2000" dirty="0">
                <a:solidFill>
                  <a:schemeClr val="dk1"/>
                </a:solidFill>
                <a:latin typeface="Times New Roman" panose="02020603050405020304" charset="0"/>
                <a:ea typeface="汉仪铁线黑-35简" charset="0"/>
                <a:sym typeface="+mn-ea"/>
              </a:endParaRPr>
            </a:p>
          </p:txBody>
        </p:sp>
        <p:sp>
          <p:nvSpPr>
            <p:cNvPr id="43" name="Object 1012"/>
            <p:cNvSpPr txBox="1"/>
            <p:nvPr>
              <p:custDataLst>
                <p:tags r:id="rId8"/>
              </p:custDataLst>
            </p:nvPr>
          </p:nvSpPr>
          <p:spPr>
            <a:xfrm>
              <a:off x="9236" y="6292"/>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a:t>
              </a:r>
              <a:r>
                <a:rPr lang="en-US" altLang="zh-CN" sz="2400" b="0" i="0" dirty="0">
                  <a:solidFill>
                    <a:srgbClr val="5A97A6"/>
                  </a:solidFill>
                  <a:latin typeface="Times New Roman" panose="02020603050405020304" charset="0"/>
                  <a:ea typeface="汉仪铁线黑-35简" charset="0"/>
                  <a:cs typeface="汉仪铁线黑-35简" charset="0"/>
                </a:rPr>
                <a:t>2</a:t>
              </a:r>
              <a:endParaRPr lang="en-US" altLang="zh-CN" sz="2400" b="0" i="0" dirty="0">
                <a:solidFill>
                  <a:srgbClr val="5A97A6"/>
                </a:solidFill>
                <a:latin typeface="Times New Roman" panose="02020603050405020304" charset="0"/>
                <a:ea typeface="汉仪铁线黑-35简" charset="0"/>
                <a:cs typeface="汉仪铁线黑-35简" charset="0"/>
              </a:endParaRPr>
            </a:p>
          </p:txBody>
        </p:sp>
      </p:grpSp>
      <p:grpSp>
        <p:nvGrpSpPr>
          <p:cNvPr id="47" name="组合 46"/>
          <p:cNvGrpSpPr/>
          <p:nvPr/>
        </p:nvGrpSpPr>
        <p:grpSpPr>
          <a:xfrm>
            <a:off x="5744210" y="4610735"/>
            <a:ext cx="5370195" cy="452120"/>
            <a:chOff x="9236" y="7363"/>
            <a:chExt cx="8457" cy="712"/>
          </a:xfrm>
        </p:grpSpPr>
        <p:sp>
          <p:nvSpPr>
            <p:cNvPr id="45" name="Object 1011"/>
            <p:cNvSpPr txBox="1"/>
            <p:nvPr>
              <p:custDataLst>
                <p:tags r:id="rId9"/>
              </p:custDataLst>
            </p:nvPr>
          </p:nvSpPr>
          <p:spPr>
            <a:xfrm>
              <a:off x="10323" y="7363"/>
              <a:ext cx="7370" cy="713"/>
            </a:xfrm>
            <a:prstGeom prst="rect">
              <a:avLst/>
            </a:prstGeom>
          </p:spPr>
          <p:txBody>
            <a:bodyPr vert="horz" wrap="square" lIns="0" tIns="0" bIns="0" rtlCol="0" anchor="ctr" anchorCtr="0">
              <a:normAutofit/>
            </a:bodyPr>
            <a:p>
              <a:pPr>
                <a:lnSpc>
                  <a:spcPct val="100000"/>
                </a:lnSpc>
              </a:pPr>
              <a:r>
                <a:rPr lang="zh-CN" altLang="en-US" sz="2000" dirty="0">
                  <a:solidFill>
                    <a:schemeClr val="dk1"/>
                  </a:solidFill>
                  <a:latin typeface="Times New Roman" panose="02020603050405020304" charset="0"/>
                  <a:ea typeface="汉仪铁线黑-35简" charset="0"/>
                  <a:sym typeface="+mn-ea"/>
                </a:rPr>
                <a:t>保教工作管理的基本途径。</a:t>
              </a:r>
              <a:endParaRPr lang="zh-CN" altLang="en-US" sz="2000" dirty="0">
                <a:solidFill>
                  <a:schemeClr val="dk1"/>
                </a:solidFill>
                <a:latin typeface="Times New Roman" panose="02020603050405020304" charset="0"/>
                <a:ea typeface="汉仪铁线黑-35简" charset="0"/>
                <a:sym typeface="+mn-ea"/>
              </a:endParaRPr>
            </a:p>
          </p:txBody>
        </p:sp>
        <p:sp>
          <p:nvSpPr>
            <p:cNvPr id="46" name="Object 1012"/>
            <p:cNvSpPr txBox="1"/>
            <p:nvPr>
              <p:custDataLst>
                <p:tags r:id="rId10"/>
              </p:custDataLst>
            </p:nvPr>
          </p:nvSpPr>
          <p:spPr>
            <a:xfrm>
              <a:off x="9236" y="7428"/>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a:t>
              </a:r>
              <a:r>
                <a:rPr lang="en-US" altLang="zh-CN" sz="2400" b="0" i="0" dirty="0">
                  <a:solidFill>
                    <a:srgbClr val="5A97A6"/>
                  </a:solidFill>
                  <a:latin typeface="Times New Roman" panose="02020603050405020304" charset="0"/>
                  <a:ea typeface="汉仪铁线黑-35简" charset="0"/>
                  <a:cs typeface="汉仪铁线黑-35简" charset="0"/>
                </a:rPr>
                <a:t>3</a:t>
              </a:r>
              <a:endParaRPr lang="en-US" altLang="zh-CN" sz="2400" b="0" i="0" dirty="0">
                <a:solidFill>
                  <a:srgbClr val="5A97A6"/>
                </a:solidFill>
                <a:latin typeface="Times New Roman" panose="02020603050405020304" charset="0"/>
                <a:ea typeface="汉仪铁线黑-35简" charset="0"/>
                <a:cs typeface="汉仪铁线黑-35简" charset="0"/>
              </a:endParaRPr>
            </a:p>
          </p:txBody>
        </p:sp>
      </p:gr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767965"/>
            <a:ext cx="59143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任务一</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保教工作管理的意义</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tags/tag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xml><?xml version="1.0" encoding="utf-8"?>
<p:tagLst xmlns:p="http://schemas.openxmlformats.org/presentationml/2006/main">
  <p:tag name="KSO_WM_BEAUTIFY_FLAG" val="#wm#"/>
  <p:tag name="KSO_WM_TEMPLATE_CATEGORY" val="custom"/>
  <p:tag name="KSO_WM_TEMPLATE_INDEX" val="2020508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32_5*l_h_i*1_2_4"/>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01.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32_5*l_h_f*1_2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2.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32_5*l_h_x*1_2_1"/>
  <p:tag name="KSO_WM_TEMPLATE_CATEGORY" val="diagram"/>
  <p:tag name="KSO_WM_TEMPLATE_INDEX" val="20227932"/>
  <p:tag name="KSO_WM_UNIT_LAYERLEVEL" val="1_1_1"/>
  <p:tag name="KSO_WM_TAG_VERSION" val="1.0"/>
  <p:tag name="KSO_WM_BEAUTIFY_FLAG" val="#wm#"/>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2_5*l_h_i*1_1_1"/>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2"/>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32_5*l_h_i*1_1_2"/>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32_5*l_h_i*1_1_3"/>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32_5*l_h_i*1_1_4"/>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7.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32_5*l_h_x*1_1_1"/>
  <p:tag name="KSO_WM_TEMPLATE_CATEGORY" val="diagram"/>
  <p:tag name="KSO_WM_TEMPLATE_INDEX" val="20227932"/>
  <p:tag name="KSO_WM_UNIT_LAYERLEVEL" val="1_1_1"/>
  <p:tag name="KSO_WM_TAG_VERSION" val="1.0"/>
  <p:tag name="KSO_WM_BEAUTIFY_FLAG" val="#wm#"/>
  <p:tag name="KSO_WM_UNIT_USESOURCEFORMAT_APPLY" val="1"/>
</p:tagLst>
</file>

<file path=ppt/tags/tag108.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2_5*l_h_f*1_1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32_5*l_h_i*1_3_1"/>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SHADOW_SCHEMECOLOR_INDEX" val="6"/>
  <p:tag name="KSO_WM_UNIT_TEXT_FILL_FORE_SCHEMECOLOR_INDEX" val="2"/>
  <p:tag name="KSO_WM_UNIT_TEXT_FILL_TYPE" val="1"/>
  <p:tag name="KSO_WM_UNIT_USESOURCEFORMAT_APPLY" val="1"/>
</p:tagLst>
</file>

<file path=ppt/tags/tag11.xml><?xml version="1.0" encoding="utf-8"?>
<p:tagLst xmlns:p="http://schemas.openxmlformats.org/presentationml/2006/main">
  <p:tag name="KSO_WM_BEAUTIFY_FLAG" val="#wm#"/>
  <p:tag name="KSO_WM_TEMPLATE_CATEGORY" val="custom"/>
  <p:tag name="KSO_WM_TEMPLATE_INDEX" val="2020508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32_5*l_h_i*1_3_2"/>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32_5*l_h_i*1_3_3"/>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32_5*l_h_i*1_3_4"/>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13.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32_5*l_h_x*1_3_1"/>
  <p:tag name="KSO_WM_TEMPLATE_CATEGORY" val="diagram"/>
  <p:tag name="KSO_WM_TEMPLATE_INDEX" val="20227932"/>
  <p:tag name="KSO_WM_UNIT_LAYERLEVEL" val="1_1_1"/>
  <p:tag name="KSO_WM_TAG_VERSION" val="1.0"/>
  <p:tag name="KSO_WM_BEAUTIFY_FLAG" val="#wm#"/>
  <p:tag name="KSO_WM_UNIT_USESOURCEFORMAT_APPLY" val="1"/>
</p:tagLst>
</file>

<file path=ppt/tags/tag114.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32_5*l_h_f*1_3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7932_5*l_h_i*1_5_1"/>
  <p:tag name="KSO_WM_TEMPLATE_CATEGORY" val="diagram"/>
  <p:tag name="KSO_WM_TEMPLATE_INDEX" val="20227932"/>
  <p:tag name="KSO_WM_UNIT_LAYERLEVEL" val="1_1_1"/>
  <p:tag name="KSO_WM_TAG_VERSION" val="1.0"/>
  <p:tag name="KSO_WM_BEAUTIFY_FLAG" val="#wm#"/>
  <p:tag name="KSO_WM_UNIT_FILL_FORE_SCHEMECOLOR_INDEX" val="7"/>
  <p:tag name="KSO_WM_UNIT_FILL_TYPE" val="1"/>
  <p:tag name="KSO_WM_UNIT_SHADOW_SCHEMECOLOR_INDEX" val="7"/>
  <p:tag name="KSO_WM_UNIT_TEXT_FILL_FORE_SCHEMECOLOR_INDEX" val="2"/>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7932_5*l_h_i*1_5_2"/>
  <p:tag name="KSO_WM_TEMPLATE_CATEGORY" val="diagram"/>
  <p:tag name="KSO_WM_TEMPLATE_INDEX" val="20227932"/>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7932_5*l_h_i*1_5_3"/>
  <p:tag name="KSO_WM_TEMPLATE_CATEGORY" val="diagram"/>
  <p:tag name="KSO_WM_TEMPLATE_INDEX" val="20227932"/>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7932_5*l_h_i*1_5_4"/>
  <p:tag name="KSO_WM_TEMPLATE_CATEGORY" val="diagram"/>
  <p:tag name="KSO_WM_TEMPLATE_INDEX" val="20227932"/>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19.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7932_5*l_h_f*1_5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KSO_WM_UNIT_DEFAULT_FONT" val="60;66;2"/>
  <p:tag name="KSO_WM_UNIT_BLOCK" val="0"/>
  <p:tag name="KSO_WM_UNIT_DEC_AREA_ID" val="0e49b91f6e874f979047629453468b2a"/>
  <p:tag name="KSO_WM_UNIT_ISCONTENTSTITLE" val="1"/>
  <p:tag name="KSO_WM_UNIT_ISNUMDGMTITLE" val="0"/>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UNIT_TYPE" val="a"/>
  <p:tag name="KSO_WM_UNIT_INDEX" val="1"/>
  <p:tag name="KSO_WM_UNIT_ID" val="custom20224478_3*a*1"/>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ASSEMBLE_CHIP_INDEX" val="22380c7771fd4df19b6354cb33d79910"/>
  <p:tag name="KSO_WM_UNIT_USESOURCEFORMAT_APPLY" val="1"/>
</p:tagLst>
</file>

<file path=ppt/tags/tag120.xml><?xml version="1.0" encoding="utf-8"?>
<p:tagLst xmlns:p="http://schemas.openxmlformats.org/presentationml/2006/main">
  <p:tag name="KSO_WM_UNIT_VALUE" val="118*118"/>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7932_5*l_h_x*1_5_1"/>
  <p:tag name="KSO_WM_TEMPLATE_CATEGORY" val="diagram"/>
  <p:tag name="KSO_WM_TEMPLATE_INDEX" val="20227932"/>
  <p:tag name="KSO_WM_UNIT_LAYERLEVEL" val="1_1_1"/>
  <p:tag name="KSO_WM_TAG_VERSION" val="1.0"/>
  <p:tag name="KSO_WM_BEAUTIFY_FLAG" val="#wm#"/>
  <p:tag name="KSO_WM_UNIT_USESOURCEFORMAT_APPLY" val="1"/>
</p:tagLst>
</file>

<file path=ppt/tags/tag121.xml><?xml version="1.0" encoding="utf-8"?>
<p:tagLst xmlns:p="http://schemas.openxmlformats.org/presentationml/2006/main">
  <p:tag name="KSO_WM_SPECIAL_SOURCE" val="bdnull"/>
  <p:tag name="KSO_WM_SLIDE_ID" val="diagram20227932_5"/>
  <p:tag name="KSO_WM_TEMPLATE_SUBCATEGORY" val="0"/>
  <p:tag name="KSO_WM_TEMPLATE_MASTER_TYPE" val="1"/>
  <p:tag name="KSO_WM_TEMPLATE_COLOR_TYPE" val="0"/>
  <p:tag name="KSO_WM_SLIDE_INDEX" val="5"/>
  <p:tag name="KSO_WM_TAG_VERSION" val="1.0"/>
  <p:tag name="KSO_WM_BEAUTIFY_FLAG" val="#wm#"/>
  <p:tag name="KSO_WM_TEMPLATE_CATEGORY" val="diagram"/>
  <p:tag name="KSO_WM_TEMPLATE_INDEX" val="20227932"/>
  <p:tag name="KSO_WM_SLIDE_TYPE" val="text"/>
  <p:tag name="KSO_WM_SLIDE_SUBTYPE" val="diag"/>
  <p:tag name="KSO_WM_SLIDE_ITEM_CNT" val="5"/>
  <p:tag name="KSO_WM_SLIDE_SIZE" val="811.8*376.7"/>
  <p:tag name="KSO_WM_SLIDE_POSITION" val="74.15*104.3"/>
  <p:tag name="KSO_WM_DIAGRAM_GROUP_CODE" val="l1-1"/>
  <p:tag name="KSO_WM_SLIDE_DIAGTYPE" val="l"/>
  <p:tag name="KSO_WM_SLIDE_LAYOUT" val="a_l"/>
  <p:tag name="KSO_WM_SLIDE_LAYOUT_CNT" val="1_1"/>
</p:tagLst>
</file>

<file path=ppt/tags/tag122.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7964_3*l_i*1_4"/>
  <p:tag name="KSO_WM_TEMPLATE_CATEGORY" val="diagram"/>
  <p:tag name="KSO_WM_TEMPLATE_INDEX" val="20227964"/>
  <p:tag name="KSO_WM_UNIT_LAYERLEVEL" val="1_1"/>
  <p:tag name="KSO_WM_TAG_VERSION" val="1.0"/>
  <p:tag name="KSO_WM_BEAUTIFY_FLAG" val="#wm#"/>
  <p:tag name="KSO_WM_UNIT_USESOURCEFORMAT_APPLY" val="1"/>
</p:tagLst>
</file>

<file path=ppt/tags/tag124.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64_3*l_h_i*1_2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25.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64_3*l_h_i*1_1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26.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64_3*l_h_i*1_2_2"/>
  <p:tag name="KSO_WM_TEMPLATE_CATEGORY" val="diagram"/>
  <p:tag name="KSO_WM_TEMPLATE_INDEX" val="20227964"/>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27.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64_3*l_h_i*1_3_2"/>
  <p:tag name="KSO_WM_TEMPLATE_CATEGORY" val="diagram"/>
  <p:tag name="KSO_WM_TEMPLATE_INDEX" val="20227964"/>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28.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64_3*l_h_i*1_1_2"/>
  <p:tag name="KSO_WM_TEMPLATE_CATEGORY" val="diagram"/>
  <p:tag name="KSO_WM_TEMPLATE_INDEX" val="20227964"/>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29.xml><?xml version="1.0" encoding="utf-8"?>
<p:tagLst xmlns:p="http://schemas.openxmlformats.org/presentationml/2006/main">
  <p:tag name="KSO_WM_UNIT_FILL_FORE_SCHEMECOLOR_INDEX_BRIGHTNESS" val="0.8"/>
  <p:tag name="KSO_WM_UNIT_FILL_FORE_SCHEMECOLOR_INDEX" val="6"/>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64_3*l_h_i*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3.xml><?xml version="1.0" encoding="utf-8"?>
<p:tagLst xmlns:p="http://schemas.openxmlformats.org/presentationml/2006/main">
  <p:tag name="KSO_WM_UNIT_BLOCK" val="0"/>
  <p:tag name="KSO_WM_UNIT_DEC_AREA_ID" val="90eeb9d8a53d4657b8fed13d3f0f7914"/>
  <p:tag name="KSO_WM_UNIT_HIGHLIGHT" val="0"/>
  <p:tag name="KSO_WM_UNIT_COMPATIBLE" val="0"/>
  <p:tag name="KSO_WM_UNIT_DIAGRAM_ISNUMVISUAL" val="0"/>
  <p:tag name="KSO_WM_UNIT_DIAGRAM_ISREFERUNIT" val="0"/>
  <p:tag name="KSO_WM_UNIT_TYPE" val="i"/>
  <p:tag name="KSO_WM_UNIT_INDEX" val="1"/>
  <p:tag name="KSO_WM_UNIT_ID" val="custom20224478_3*i*1"/>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UNIT_DEC_SUPPORTCHANGEPIC" val="0"/>
  <p:tag name="KSO_WM_UNIT_DEC_CHANGEPICRESERVED" val="0"/>
  <p:tag name="KSO_WM_ASSEMBLE_CHIP_INDEX" val="22380c7771fd4df19b6354cb33d79910"/>
  <p:tag name="KSO_WM_UNIT_LINE_FORE_SCHEMECOLOR_INDEX_BRIGHTNESS" val="0"/>
  <p:tag name="KSO_WM_UNIT_LINE_FORE_SCHEMECOLOR_INDEX" val="5"/>
  <p:tag name="KSO_WM_UNIT_LINE_FILL_TYPE" val="2"/>
  <p:tag name="KSO_WM_UNIT_USESOURCEFORMAT_APPLY" val="1"/>
</p:tagLst>
</file>

<file path=ppt/tags/tag130.xml><?xml version="1.0" encoding="utf-8"?>
<p:tagLst xmlns:p="http://schemas.openxmlformats.org/presentationml/2006/main">
  <p:tag name="KSO_WM_UNIT_FILL_FORE_SCHEMECOLOR_INDEX_BRIGHTNESS" val="0.4"/>
  <p:tag name="KSO_WM_UNIT_FILL_FORE_SCHEMECOLOR_INDEX" val="6"/>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64_3*l_h_i*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31.xml><?xml version="1.0" encoding="utf-8"?>
<p:tagLst xmlns:p="http://schemas.openxmlformats.org/presentationml/2006/main">
  <p:tag name="KSO_WM_UNIT_FILL_FORE_SCHEMECOLOR_INDEX_BRIGHTNESS" val="0.8"/>
  <p:tag name="KSO_WM_UNIT_FILL_FORE_SCHEMECOLOR_INDEX" val="5"/>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64_3*l_h_i*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3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64_3*l_h_x*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3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64_3*l_h_x*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3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64_3*l_h_x*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35.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64_3*l_h_a*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36.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64_3*l_h_f*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37.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64_3*l_h_a*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38.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64_3*l_h_a*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39.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64_3*l_h_f*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4.xml><?xml version="1.0" encoding="utf-8"?>
<p:tagLst xmlns:p="http://schemas.openxmlformats.org/presentationml/2006/main">
  <p:tag name="KSO_WM_UNIT_BLOCK" val="0"/>
  <p:tag name="KSO_WM_UNIT_DEC_AREA_ID" val="12ede0b1b49c4a6f87533a00b4cc21fa"/>
  <p:tag name="KSO_WM_UNIT_HIGHLIGHT" val="0"/>
  <p:tag name="KSO_WM_UNIT_COMPATIBLE" val="0"/>
  <p:tag name="KSO_WM_UNIT_DIAGRAM_ISNUMVISUAL" val="0"/>
  <p:tag name="KSO_WM_UNIT_DIAGRAM_ISREFERUNIT" val="0"/>
  <p:tag name="KSO_WM_UNIT_TYPE" val="i"/>
  <p:tag name="KSO_WM_UNIT_INDEX" val="2"/>
  <p:tag name="KSO_WM_UNIT_ID" val="custom20224478_3*i*2"/>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UNIT_DEC_SUPPORTCHANGEPIC" val="0"/>
  <p:tag name="KSO_WM_UNIT_DEC_CHANGEPICRESERVED" val="0"/>
  <p:tag name="KSO_WM_ASSEMBLE_CHIP_INDEX" val="22380c7771fd4df19b6354cb33d79910"/>
  <p:tag name="KSO_WM_UNIT_LINE_FORE_SCHEMECOLOR_INDEX_BRIGHTNESS" val="-0.25"/>
  <p:tag name="KSO_WM_UNIT_LINE_FORE_SCHEMECOLOR_INDEX" val="5"/>
  <p:tag name="KSO_WM_UNIT_LINE_FILL_TYPE" val="2"/>
  <p:tag name="KSO_WM_UNIT_USESOURCEFORMAT_APPLY" val="1"/>
</p:tagLst>
</file>

<file path=ppt/tags/tag140.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64_3*l_h_f*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41.xml><?xml version="1.0" encoding="utf-8"?>
<p:tagLst xmlns:p="http://schemas.openxmlformats.org/presentationml/2006/main">
  <p:tag name="KSO_WM_UNIT_FILL_FORE_SCHEMECOLOR_INDEX_BRIGHTNESS" val="0"/>
  <p:tag name="KSO_WM_UNIT_FILL_FORE_SCHEMECOLOR_INDEX" val="14"/>
  <p:tag name="KSO_WM_UNIT_FILL_TYPE" val="1"/>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64_3*l_i*1_2"/>
  <p:tag name="KSO_WM_TEMPLATE_CATEGORY" val="diagram"/>
  <p:tag name="KSO_WM_TEMPLATE_INDEX" val="20227964"/>
  <p:tag name="KSO_WM_UNIT_LAYERLEVEL" val="1_1"/>
  <p:tag name="KSO_WM_TAG_VERSION" val="1.0"/>
  <p:tag name="KSO_WM_BEAUTIFY_FLAG" val="#wm#"/>
  <p:tag name="KSO_WM_UNIT_USESOURCEFORMAT_APPLY" val="1"/>
</p:tagLst>
</file>

<file path=ppt/tags/tag142.xml><?xml version="1.0" encoding="utf-8"?>
<p:tagLst xmlns:p="http://schemas.openxmlformats.org/presentationml/2006/main">
  <p:tag name="KSO_WM_UNIT_VALUE" val="214*21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7964_3*l_x*1_1"/>
  <p:tag name="KSO_WM_TEMPLATE_CATEGORY" val="diagram"/>
  <p:tag name="KSO_WM_TEMPLATE_INDEX" val="20227964"/>
  <p:tag name="KSO_WM_UNIT_LAYERLEVEL" val="1_1"/>
  <p:tag name="KSO_WM_TAG_VERSION" val="1.0"/>
  <p:tag name="KSO_WM_BEAUTIFY_FLAG" val="#wm#"/>
  <p:tag name="KSO_WM_UNIT_USESOURCEFORMAT_APPLY" val="1"/>
</p:tagLst>
</file>

<file path=ppt/tags/tag143.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64_3*l_h_i*1_3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44.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59_2*l_i*1_1"/>
  <p:tag name="KSO_WM_TEMPLATE_CATEGORY" val="diagram"/>
  <p:tag name="KSO_WM_TEMPLATE_INDEX" val="20228059"/>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9_2*l_h_i*1_2_1"/>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9_2*l_h_i*1_2_2"/>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9_2*l_h_i*1_2_3"/>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9_2*l_h_i*1_2_4"/>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5.xml><?xml version="1.0" encoding="utf-8"?>
<p:tagLst xmlns:p="http://schemas.openxmlformats.org/presentationml/2006/main">
  <p:tag name="KSO_WM_UNIT_BLOCK" val="0"/>
  <p:tag name="KSO_WM_UNIT_DEC_AREA_ID" val="35a81cb8d5e045398372547216584a43"/>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custom20224478_3*l_h_a*1_1_1"/>
  <p:tag name="KSO_WM_TEMPLATE_CATEGORY" val="custom"/>
  <p:tag name="KSO_WM_TEMPLATE_INDEX" val="20224478"/>
  <p:tag name="KSO_WM_UNIT_LAYERLEVEL" val="1_1_1"/>
  <p:tag name="KSO_WM_TAG_VERSION" val="1.0"/>
  <p:tag name="KSO_WM_BEAUTIFY_FLAG" val="#wm#"/>
  <p:tag name="KSO_WM_DIAGRAM_GROUP_CODE" val="l1-1"/>
  <p:tag name="KSO_WM_UNIT_VALUE" val="10"/>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USESOURCEFORMAT_APPLY"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9_2*l_h_i*1_2_5"/>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51.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9_2*l_h_x*1_2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15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9_2*l_h_a*1_2_1"/>
  <p:tag name="KSO_WM_TEMPLATE_CATEGORY" val="diagram"/>
  <p:tag name="KSO_WM_TEMPLATE_INDEX" val="20228059"/>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53.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9_2*l_h_f*1_2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9_2*l_h_i*1_1_1"/>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9_2*l_h_i*1_1_2"/>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9_2*l_h_i*1_1_3"/>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9_2*l_h_i*1_1_4"/>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9_2*l_h_i*1_1_5"/>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9.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9_2*l_h_x*1_1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16.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24478_3*l_h_i*1_1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16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9_2*l_h_a*1_1_1"/>
  <p:tag name="KSO_WM_TEMPLATE_CATEGORY" val="diagram"/>
  <p:tag name="KSO_WM_TEMPLATE_INDEX" val="2022805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61.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9_2*l_h_f*1_1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2.xml><?xml version="1.0" encoding="utf-8"?>
<p:tagLst xmlns:p="http://schemas.openxmlformats.org/presentationml/2006/main">
  <p:tag name="KSO_WM_SPECIAL_SOURCE" val="bdnull"/>
  <p:tag name="KSO_WM_SLIDE_ID" val="diagram20228059_2"/>
  <p:tag name="KSO_WM_TEMPLATE_SUBCATEGORY" val="0"/>
  <p:tag name="KSO_WM_TEMPLATE_MASTER_TYPE" val="1"/>
  <p:tag name="KSO_WM_TEMPLATE_COLOR_TYPE" val="0"/>
  <p:tag name="KSO_WM_SLIDE_ITEM_CNT" val="2"/>
  <p:tag name="KSO_WM_SLIDE_INDEX" val="2"/>
  <p:tag name="KSO_WM_TAG_VERSION" val="1.0"/>
  <p:tag name="KSO_WM_BEAUTIFY_FLAG" val="#wm#"/>
  <p:tag name="KSO_WM_TEMPLATE_CATEGORY" val="diagram"/>
  <p:tag name="KSO_WM_TEMPLATE_INDEX" val="20228059"/>
  <p:tag name="KSO_WM_SLIDE_TYPE" val="text"/>
  <p:tag name="KSO_WM_SLIDE_SUBTYPE" val="diag"/>
  <p:tag name="KSO_WM_SLIDE_SIZE" val="319.65*279.6"/>
  <p:tag name="KSO_WM_SLIDE_POSITION" val="320.2*169.4"/>
  <p:tag name="KSO_WM_DIAGRAM_GROUP_CODE" val="l1-1"/>
  <p:tag name="KSO_WM_SLIDE_DIAGTYPE" val="l"/>
  <p:tag name="KSO_WM_SLIDE_LAYOUT" val="a_l"/>
  <p:tag name="KSO_WM_SLIDE_LAYOUT_CNT" val="1_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59_2*l_i*1_1"/>
  <p:tag name="KSO_WM_TEMPLATE_CATEGORY" val="diagram"/>
  <p:tag name="KSO_WM_TEMPLATE_INDEX" val="20228059"/>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9_2*l_h_i*1_2_1"/>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9_2*l_h_i*1_2_2"/>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9_2*l_h_i*1_2_3"/>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9_2*l_h_i*1_2_4"/>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9_2*l_h_i*1_2_5"/>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69.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9_2*l_h_x*1_2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17.xml><?xml version="1.0" encoding="utf-8"?>
<p:tagLst xmlns:p="http://schemas.openxmlformats.org/presentationml/2006/main">
  <p:tag name="KSO_WM_UNIT_BLOCK" val="0"/>
  <p:tag name="KSO_WM_UNIT_DEC_AREA_ID" val="d8bd1d45f63a4e35a4535faab8b528e2"/>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custom20224478_3*l_h_a*1_2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17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9_2*l_h_a*1_2_1"/>
  <p:tag name="KSO_WM_TEMPLATE_CATEGORY" val="diagram"/>
  <p:tag name="KSO_WM_TEMPLATE_INDEX" val="20228059"/>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71.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9_2*l_h_f*1_2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9_2*l_h_i*1_1_1"/>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9_2*l_h_i*1_1_2"/>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9_2*l_h_i*1_1_3"/>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9_2*l_h_i*1_1_4"/>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9_2*l_h_i*1_1_5"/>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77.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9_2*l_h_x*1_1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17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9_2*l_h_a*1_1_1"/>
  <p:tag name="KSO_WM_TEMPLATE_CATEGORY" val="diagram"/>
  <p:tag name="KSO_WM_TEMPLATE_INDEX" val="2022805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7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9_2*l_h_f*1_1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24478_3*l_h_i*1_2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180.xml><?xml version="1.0" encoding="utf-8"?>
<p:tagLst xmlns:p="http://schemas.openxmlformats.org/presentationml/2006/main">
  <p:tag name="KSO_WM_SPECIAL_SOURCE" val="bdnull"/>
  <p:tag name="KSO_WM_SLIDE_ID" val="diagram20228059_2"/>
  <p:tag name="KSO_WM_TEMPLATE_SUBCATEGORY" val="0"/>
  <p:tag name="KSO_WM_TEMPLATE_MASTER_TYPE" val="1"/>
  <p:tag name="KSO_WM_TEMPLATE_COLOR_TYPE" val="0"/>
  <p:tag name="KSO_WM_SLIDE_ITEM_CNT" val="2"/>
  <p:tag name="KSO_WM_SLIDE_INDEX" val="2"/>
  <p:tag name="KSO_WM_TAG_VERSION" val="1.0"/>
  <p:tag name="KSO_WM_BEAUTIFY_FLAG" val="#wm#"/>
  <p:tag name="KSO_WM_TEMPLATE_CATEGORY" val="diagram"/>
  <p:tag name="KSO_WM_TEMPLATE_INDEX" val="20228059"/>
  <p:tag name="KSO_WM_SLIDE_TYPE" val="text"/>
  <p:tag name="KSO_WM_SLIDE_SUBTYPE" val="diag"/>
  <p:tag name="KSO_WM_SLIDE_SIZE" val="319.65*279.6"/>
  <p:tag name="KSO_WM_SLIDE_POSITION" val="320.2*169.4"/>
  <p:tag name="KSO_WM_DIAGRAM_GROUP_CODE" val="l1-1"/>
  <p:tag name="KSO_WM_SLIDE_DIAGTYPE" val="l"/>
  <p:tag name="KSO_WM_SLIDE_LAYOUT" val="a_l"/>
  <p:tag name="KSO_WM_SLIDE_LAYOUT_CNT" val="1_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59_2*l_i*1_1"/>
  <p:tag name="KSO_WM_TEMPLATE_CATEGORY" val="diagram"/>
  <p:tag name="KSO_WM_TEMPLATE_INDEX" val="20228059"/>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9_2*l_h_i*1_2_1"/>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9_2*l_h_i*1_2_2"/>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9_2*l_h_i*1_2_3"/>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9_2*l_h_i*1_2_4"/>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9_2*l_h_i*1_2_5"/>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87.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9_2*l_h_x*1_2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18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9_2*l_h_a*1_2_1"/>
  <p:tag name="KSO_WM_TEMPLATE_CATEGORY" val="diagram"/>
  <p:tag name="KSO_WM_TEMPLATE_INDEX" val="20228059"/>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8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9_2*l_h_f*1_2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UNIT_BLOCK" val="0"/>
  <p:tag name="KSO_WM_UNIT_DEC_AREA_ID" val="fe5412bb000943da87f8572bdc22f9a7"/>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custom20224478_3*l_h_a*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9_2*l_h_i*1_1_1"/>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9_2*l_h_i*1_1_2"/>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9_2*l_h_i*1_1_3"/>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9_2*l_h_i*1_1_4"/>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9_2*l_h_i*1_1_5"/>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5.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9_2*l_h_x*1_1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19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9_2*l_h_a*1_1_1"/>
  <p:tag name="KSO_WM_TEMPLATE_CATEGORY" val="diagram"/>
  <p:tag name="KSO_WM_TEMPLATE_INDEX" val="2022805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9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9_2*l_h_f*1_1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8.xml><?xml version="1.0" encoding="utf-8"?>
<p:tagLst xmlns:p="http://schemas.openxmlformats.org/presentationml/2006/main">
  <p:tag name="KSO_WM_SPECIAL_SOURCE" val="bdnull"/>
  <p:tag name="KSO_WM_SLIDE_ID" val="diagram20228059_2"/>
  <p:tag name="KSO_WM_TEMPLATE_SUBCATEGORY" val="0"/>
  <p:tag name="KSO_WM_TEMPLATE_MASTER_TYPE" val="1"/>
  <p:tag name="KSO_WM_TEMPLATE_COLOR_TYPE" val="0"/>
  <p:tag name="KSO_WM_SLIDE_ITEM_CNT" val="2"/>
  <p:tag name="KSO_WM_SLIDE_INDEX" val="2"/>
  <p:tag name="KSO_WM_TAG_VERSION" val="1.0"/>
  <p:tag name="KSO_WM_BEAUTIFY_FLAG" val="#wm#"/>
  <p:tag name="KSO_WM_TEMPLATE_CATEGORY" val="diagram"/>
  <p:tag name="KSO_WM_TEMPLATE_INDEX" val="20228059"/>
  <p:tag name="KSO_WM_SLIDE_TYPE" val="text"/>
  <p:tag name="KSO_WM_SLIDE_SUBTYPE" val="diag"/>
  <p:tag name="KSO_WM_SLIDE_SIZE" val="319.65*279.6"/>
  <p:tag name="KSO_WM_SLIDE_POSITION" val="320.2*169.4"/>
  <p:tag name="KSO_WM_DIAGRAM_GROUP_CODE" val="l1-1"/>
  <p:tag name="KSO_WM_SLIDE_DIAGTYPE" val="l"/>
  <p:tag name="KSO_WM_SLIDE_LAYOUT" val="a_l"/>
  <p:tag name="KSO_WM_SLIDE_LAYOUT_CNT" val="1_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3_5*l_i*1_1"/>
  <p:tag name="KSO_WM_TEMPLATE_CATEGORY" val="diagram"/>
  <p:tag name="KSO_WM_TEMPLATE_INDEX" val="20228063"/>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xml><?xml version="1.0" encoding="utf-8"?>
<p:tagLst xmlns:p="http://schemas.openxmlformats.org/presentationml/2006/main">
  <p:tag name="KSO_WM_BEAUTIFY_FLAG" val="#wm#"/>
  <p:tag name="KSO_WM_TEMPLATE_CATEGORY" val="custom"/>
  <p:tag name="KSO_WM_TEMPLATE_INDEX" val="20205081"/>
</p:tagLst>
</file>

<file path=ppt/tags/tag20.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24478_3*l_h_i*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3_5*l_h_i*1_1_1"/>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3_5*l_h_i*1_1_2"/>
  <p:tag name="KSO_WM_TEMPLATE_CATEGORY" val="diagram"/>
  <p:tag name="KSO_WM_TEMPLATE_INDEX" val="20228063"/>
  <p:tag name="KSO_WM_UNIT_LAYERLEVEL" val="1_1_1"/>
  <p:tag name="KSO_WM_TAG_VERSION" val="1.0"/>
  <p:tag name="KSO_WM_BEAUTIFY_FLAG" val="#wm#"/>
  <p:tag name="KSO_WM_UNIT_LINE_FORE_SCHEMECOLOR_INDEX" val="5"/>
  <p:tag name="KSO_WM_UNIT_LINE_FILL_TYPE" val="2"/>
  <p:tag name="KSO_WM_UNIT_SHADOW_SCHEMECOLOR_INDEX" val="14"/>
  <p:tag name="KSO_WM_UNIT_TEXT_FILL_FORE_SCHEMECOLOR_INDEX" val="2"/>
  <p:tag name="KSO_WM_UNIT_TEXT_FILL_TYPE" val="1"/>
  <p:tag name="KSO_WM_UNIT_USESOURCEFORMAT_APPLY" val="1"/>
</p:tagLst>
</file>

<file path=ppt/tags/tag202.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3_5*l_h_x*1_1_1"/>
  <p:tag name="KSO_WM_TEMPLATE_CATEGORY" val="diagram"/>
  <p:tag name="KSO_WM_TEMPLATE_INDEX" val="20228063"/>
  <p:tag name="KSO_WM_UNIT_LAYERLEVEL" val="1_1_1"/>
  <p:tag name="KSO_WM_TAG_VERSION" val="1.0"/>
  <p:tag name="KSO_WM_BEAUTIFY_FLAG" val="#wm#"/>
  <p:tag name="KSO_WM_UNIT_SHADOW_SCHEMECOLOR_INDEX" val="13"/>
  <p:tag name="KSO_WM_UNIT_USESOURCEFORMAT_APPLY"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063_5*l_h_i*1_1_2"/>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6"/>
  <p:tag name="KSO_WM_UNIT_TEXT_FILL_FORE_SCHEMECOLOR_INDEX" val="2"/>
  <p:tag name="KSO_WM_UNIT_TEXT_FILL_TYPE" val="1"/>
  <p:tag name="KSO_WM_UNIT_USESOURCEFORMAT_APPLY"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63_5*l_h_i*1_1_1"/>
  <p:tag name="KSO_WM_TEMPLATE_CATEGORY" val="diagram"/>
  <p:tag name="KSO_WM_TEMPLATE_INDEX" val="2022806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3_5*l_h_i*1_2_1"/>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3_5*l_h_i*1_2_2"/>
  <p:tag name="KSO_WM_TEMPLATE_CATEGORY" val="diagram"/>
  <p:tag name="KSO_WM_TEMPLATE_INDEX" val="20228063"/>
  <p:tag name="KSO_WM_UNIT_LAYERLEVEL" val="1_1_1"/>
  <p:tag name="KSO_WM_TAG_VERSION" val="1.0"/>
  <p:tag name="KSO_WM_BEAUTIFY_FLAG" val="#wm#"/>
  <p:tag name="KSO_WM_UNIT_LINE_FORE_SCHEMECOLOR_INDEX" val="6"/>
  <p:tag name="KSO_WM_UNIT_LINE_FILL_TYPE" val="2"/>
  <p:tag name="KSO_WM_UNIT_SHADOW_SCHEMECOLOR_INDEX" val="14"/>
  <p:tag name="KSO_WM_UNIT_TEXT_FILL_FORE_SCHEMECOLOR_INDEX" val="2"/>
  <p:tag name="KSO_WM_UNIT_TEXT_FILL_TYPE" val="1"/>
  <p:tag name="KSO_WM_UNIT_USESOURCEFORMAT_APPLY" val="1"/>
</p:tagLst>
</file>

<file path=ppt/tags/tag207.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3_5*l_h_x*1_2_1"/>
  <p:tag name="KSO_WM_TEMPLATE_CATEGORY" val="diagram"/>
  <p:tag name="KSO_WM_TEMPLATE_INDEX" val="20228063"/>
  <p:tag name="KSO_WM_UNIT_LAYERLEVEL" val="1_1_1"/>
  <p:tag name="KSO_WM_TAG_VERSION" val="1.0"/>
  <p:tag name="KSO_WM_BEAUTIFY_FLAG" val="#wm#"/>
  <p:tag name="KSO_WM_UNIT_SHADOW_SCHEMECOLOR_INDEX" val="13"/>
  <p:tag name="KSO_WM_UNIT_USESOURCEFORMAT_APPLY"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063_5*l_h_i*1_2_2"/>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6"/>
  <p:tag name="KSO_WM_UNIT_TEXT_FILL_FORE_SCHEMECOLOR_INDEX" val="2"/>
  <p:tag name="KSO_WM_UNIT_TEXT_FILL_TYPE" val="1"/>
  <p:tag name="KSO_WM_UNIT_USESOURCEFORMAT_APPLY"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63_5*l_h_i*1_2_1"/>
  <p:tag name="KSO_WM_TEMPLATE_CATEGORY" val="diagram"/>
  <p:tag name="KSO_WM_TEMPLATE_INDEX" val="2022806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1.xml><?xml version="1.0" encoding="utf-8"?>
<p:tagLst xmlns:p="http://schemas.openxmlformats.org/presentationml/2006/main">
  <p:tag name="KSO_WM_BEAUTIFY_FLAG" val="#wm#"/>
  <p:tag name="KSO_WM_TEMPLATE_CATEGORY" val="custom"/>
  <p:tag name="KSO_WM_TEMPLATE_INDEX" val="2020508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3_5*l_h_i*1_3_1"/>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3_5*l_h_i*1_3_2"/>
  <p:tag name="KSO_WM_TEMPLATE_CATEGORY" val="diagram"/>
  <p:tag name="KSO_WM_TEMPLATE_INDEX" val="20228063"/>
  <p:tag name="KSO_WM_UNIT_LAYERLEVEL" val="1_1_1"/>
  <p:tag name="KSO_WM_TAG_VERSION" val="1.0"/>
  <p:tag name="KSO_WM_BEAUTIFY_FLAG" val="#wm#"/>
  <p:tag name="KSO_WM_UNIT_LINE_FORE_SCHEMECOLOR_INDEX" val="7"/>
  <p:tag name="KSO_WM_UNIT_LINE_FILL_TYPE" val="2"/>
  <p:tag name="KSO_WM_UNIT_SHADOW_SCHEMECOLOR_INDEX" val="14"/>
  <p:tag name="KSO_WM_UNIT_TEXT_FILL_FORE_SCHEMECOLOR_INDEX" val="2"/>
  <p:tag name="KSO_WM_UNIT_TEXT_FILL_TYPE" val="1"/>
  <p:tag name="KSO_WM_UNIT_USESOURCEFORMAT_APPLY" val="1"/>
</p:tagLst>
</file>

<file path=ppt/tags/tag212.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3_5*l_h_x*1_3_1"/>
  <p:tag name="KSO_WM_TEMPLATE_CATEGORY" val="diagram"/>
  <p:tag name="KSO_WM_TEMPLATE_INDEX" val="20228063"/>
  <p:tag name="KSO_WM_UNIT_LAYERLEVEL" val="1_1_1"/>
  <p:tag name="KSO_WM_TAG_VERSION" val="1.0"/>
  <p:tag name="KSO_WM_BEAUTIFY_FLAG" val="#wm#"/>
  <p:tag name="KSO_WM_UNIT_SHADOW_SCHEMECOLOR_INDEX" val="13"/>
  <p:tag name="KSO_WM_UNIT_USESOURCEFORMAT_APPLY"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063_5*l_h_i*1_3_2"/>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6"/>
  <p:tag name="KSO_WM_UNIT_TEXT_FILL_FORE_SCHEMECOLOR_INDEX" val="2"/>
  <p:tag name="KSO_WM_UNIT_TEXT_FILL_TYPE" val="1"/>
  <p:tag name="KSO_WM_UNIT_USESOURCEFORMAT_APPLY"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63_5*l_h_i*1_3_1"/>
  <p:tag name="KSO_WM_TEMPLATE_CATEGORY" val="diagram"/>
  <p:tag name="KSO_WM_TEMPLATE_INDEX" val="2022806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3_5*l_h_i*1_4_1"/>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63_5*l_h_i*1_4_2"/>
  <p:tag name="KSO_WM_TEMPLATE_CATEGORY" val="diagram"/>
  <p:tag name="KSO_WM_TEMPLATE_INDEX" val="20228063"/>
  <p:tag name="KSO_WM_UNIT_LAYERLEVEL" val="1_1_1"/>
  <p:tag name="KSO_WM_TAG_VERSION" val="1.0"/>
  <p:tag name="KSO_WM_BEAUTIFY_FLAG" val="#wm#"/>
  <p:tag name="KSO_WM_UNIT_LINE_FORE_SCHEMECOLOR_INDEX" val="8"/>
  <p:tag name="KSO_WM_UNIT_LINE_FILL_TYPE" val="2"/>
  <p:tag name="KSO_WM_UNIT_SHADOW_SCHEMECOLOR_INDEX" val="14"/>
  <p:tag name="KSO_WM_UNIT_TEXT_FILL_FORE_SCHEMECOLOR_INDEX" val="2"/>
  <p:tag name="KSO_WM_UNIT_TEXT_FILL_TYPE" val="1"/>
  <p:tag name="KSO_WM_UNIT_USESOURCEFORMAT_APPLY" val="1"/>
</p:tagLst>
</file>

<file path=ppt/tags/tag217.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63_5*l_h_x*1_4_1"/>
  <p:tag name="KSO_WM_TEMPLATE_CATEGORY" val="diagram"/>
  <p:tag name="KSO_WM_TEMPLATE_INDEX" val="20228063"/>
  <p:tag name="KSO_WM_UNIT_LAYERLEVEL" val="1_1_1"/>
  <p:tag name="KSO_WM_TAG_VERSION" val="1.0"/>
  <p:tag name="KSO_WM_BEAUTIFY_FLAG" val="#wm#"/>
  <p:tag name="KSO_WM_UNIT_SHADOW_SCHEMECOLOR_INDEX" val="13"/>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063_5*l_h_i*1_4_2"/>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6"/>
  <p:tag name="KSO_WM_UNIT_TEXT_FILL_FORE_SCHEMECOLOR_INDEX" val="2"/>
  <p:tag name="KSO_WM_UNIT_TEXT_FILL_TYPE" val="1"/>
  <p:tag name="KSO_WM_UNIT_USESOURCEFORMAT_APPLY"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63_5*l_h_i*1_4_1"/>
  <p:tag name="KSO_WM_TEMPLATE_CATEGORY" val="diagram"/>
  <p:tag name="KSO_WM_TEMPLATE_INDEX" val="2022806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2.xml><?xml version="1.0" encoding="utf-8"?>
<p:tagLst xmlns:p="http://schemas.openxmlformats.org/presentationml/2006/main">
  <p:tag name="KSO_WM_BEAUTIFY_FLAG" val="#wm#"/>
  <p:tag name="KSO_WM_TEMPLATE_CATEGORY" val="custom"/>
  <p:tag name="KSO_WM_TEMPLATE_INDEX" val="20205081"/>
</p:tagLst>
</file>

<file path=ppt/tags/tag22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3_5*l_h_a*1_4_1"/>
  <p:tag name="KSO_WM_TEMPLATE_CATEGORY" val="diagram"/>
  <p:tag name="KSO_WM_TEMPLATE_INDEX" val="20228063"/>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221.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63_5*l_h_f*1_4_1"/>
  <p:tag name="KSO_WM_TEMPLATE_CATEGORY" val="diagram"/>
  <p:tag name="KSO_WM_TEMPLATE_INDEX" val="202280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63_5*l_h_i*1_5_1"/>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63_5*l_h_i*1_5_2"/>
  <p:tag name="KSO_WM_TEMPLATE_CATEGORY" val="diagram"/>
  <p:tag name="KSO_WM_TEMPLATE_INDEX" val="20228063"/>
  <p:tag name="KSO_WM_UNIT_LAYERLEVEL" val="1_1_1"/>
  <p:tag name="KSO_WM_TAG_VERSION" val="1.0"/>
  <p:tag name="KSO_WM_BEAUTIFY_FLAG" val="#wm#"/>
  <p:tag name="KSO_WM_UNIT_LINE_FORE_SCHEMECOLOR_INDEX" val="9"/>
  <p:tag name="KSO_WM_UNIT_LINE_FILL_TYPE" val="2"/>
  <p:tag name="KSO_WM_UNIT_SHADOW_SCHEMECOLOR_INDEX" val="14"/>
  <p:tag name="KSO_WM_UNIT_TEXT_FILL_FORE_SCHEMECOLOR_INDEX" val="2"/>
  <p:tag name="KSO_WM_UNIT_TEXT_FILL_TYPE" val="1"/>
  <p:tag name="KSO_WM_UNIT_USESOURCEFORMAT_APPLY" val="1"/>
</p:tagLst>
</file>

<file path=ppt/tags/tag224.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63_5*l_h_x*1_5_1"/>
  <p:tag name="KSO_WM_TEMPLATE_CATEGORY" val="diagram"/>
  <p:tag name="KSO_WM_TEMPLATE_INDEX" val="20228063"/>
  <p:tag name="KSO_WM_UNIT_LAYERLEVEL" val="1_1_1"/>
  <p:tag name="KSO_WM_TAG_VERSION" val="1.0"/>
  <p:tag name="KSO_WM_BEAUTIFY_FLAG" val="#wm#"/>
  <p:tag name="KSO_WM_UNIT_SHADOW_SCHEMECOLOR_INDEX" val="13"/>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28063_5*l_h_i*1_5_2"/>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6"/>
  <p:tag name="KSO_WM_UNIT_TEXT_FILL_FORE_SCHEMECOLOR_INDEX" val="2"/>
  <p:tag name="KSO_WM_UNIT_TEXT_FILL_TYPE" val="1"/>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8063_5*l_h_i*1_5_1"/>
  <p:tag name="KSO_WM_TEMPLATE_CATEGORY" val="diagram"/>
  <p:tag name="KSO_WM_TEMPLATE_INDEX" val="2022806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2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63_5*l_h_a*1_5_1"/>
  <p:tag name="KSO_WM_TEMPLATE_CATEGORY" val="diagram"/>
  <p:tag name="KSO_WM_TEMPLATE_INDEX" val="20228063"/>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228.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063_5*l_h_f*1_5_1"/>
  <p:tag name="KSO_WM_TEMPLATE_CATEGORY" val="diagram"/>
  <p:tag name="KSO_WM_TEMPLATE_INDEX" val="202280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2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3_3*l_h_a*1_1_1"/>
  <p:tag name="KSO_WM_TEMPLATE_CATEGORY" val="diagram"/>
  <p:tag name="KSO_WM_TEMPLATE_INDEX" val="20228063"/>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3.xml><?xml version="1.0" encoding="utf-8"?>
<p:tagLst xmlns:p="http://schemas.openxmlformats.org/presentationml/2006/main">
  <p:tag name="KSO_WM_BEAUTIFY_FLAG" val="#wm#"/>
  <p:tag name="KSO_WM_TEMPLATE_CATEGORY" val="custom"/>
  <p:tag name="KSO_WM_TEMPLATE_INDEX" val="20205081"/>
</p:tagLst>
</file>

<file path=ppt/tags/tag230.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3_3*l_h_f*1_1_1"/>
  <p:tag name="KSO_WM_TEMPLATE_CATEGORY" val="diagram"/>
  <p:tag name="KSO_WM_TEMPLATE_INDEX" val="202280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3_3*l_h_a*1_2_1"/>
  <p:tag name="KSO_WM_TEMPLATE_CATEGORY" val="diagram"/>
  <p:tag name="KSO_WM_TEMPLATE_INDEX" val="2022806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32.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3_3*l_h_f*1_2_1"/>
  <p:tag name="KSO_WM_TEMPLATE_CATEGORY" val="diagram"/>
  <p:tag name="KSO_WM_TEMPLATE_INDEX" val="202280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3_3*l_h_a*1_3_1"/>
  <p:tag name="KSO_WM_TEMPLATE_CATEGORY" val="diagram"/>
  <p:tag name="KSO_WM_TEMPLATE_INDEX" val="20228063"/>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234.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3_3*l_h_f*1_3_1"/>
  <p:tag name="KSO_WM_TEMPLATE_CATEGORY" val="diagram"/>
  <p:tag name="KSO_WM_TEMPLATE_INDEX" val="202280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5.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59_2*l_i*1_1"/>
  <p:tag name="KSO_WM_TEMPLATE_CATEGORY" val="diagram"/>
  <p:tag name="KSO_WM_TEMPLATE_INDEX" val="20228059"/>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9_2*l_h_i*1_2_1"/>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9_2*l_h_i*1_2_2"/>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9_2*l_h_i*1_2_3"/>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2_3*l_h_i*1_1_1"/>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2"/>
  <p:tag name="KSO_WM_UNIT_TEXT_FILL_TYPE" val="1"/>
  <p:tag name="KSO_WM_UNIT_USESOURCEFORMAT_APPLY" val="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9_2*l_h_i*1_2_4"/>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9_2*l_h_i*1_2_5"/>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42.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9_2*l_h_x*1_2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24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9_2*l_h_a*1_2_1"/>
  <p:tag name="KSO_WM_TEMPLATE_CATEGORY" val="diagram"/>
  <p:tag name="KSO_WM_TEMPLATE_INDEX" val="20228059"/>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44.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9_2*l_h_f*1_2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9_2*l_h_i*1_1_1"/>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9_2*l_h_i*1_1_2"/>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9_2*l_h_i*1_1_3"/>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9_2*l_h_i*1_1_4"/>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9_2*l_h_i*1_1_5"/>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32_3*l_h_i*1_1_2"/>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0.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9_2*l_h_x*1_1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25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9_2*l_h_a*1_1_1"/>
  <p:tag name="KSO_WM_TEMPLATE_CATEGORY" val="diagram"/>
  <p:tag name="KSO_WM_TEMPLATE_INDEX" val="2022805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52.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9_2*l_h_f*1_1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9_2*l_h_i*1_2_1"/>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9_2*l_h_i*1_2_2"/>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9_2*l_h_i*1_2_3"/>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9_2*l_h_i*1_2_4"/>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9_2*l_h_i*1_2_5"/>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58.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9_2*l_h_x*1_2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25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9_2*l_h_a*1_2_1"/>
  <p:tag name="KSO_WM_TEMPLATE_CATEGORY" val="diagram"/>
  <p:tag name="KSO_WM_TEMPLATE_INDEX" val="20228059"/>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32_3*l_h_i*1_1_3"/>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60.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9_2*l_h_f*1_2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9_2*l_h_i*1_1_1"/>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9_2*l_h_i*1_1_2"/>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9_2*l_h_i*1_1_3"/>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9_2*l_h_i*1_1_4"/>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9_2*l_h_i*1_1_5"/>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66.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9_2*l_h_x*1_1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26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9_2*l_h_a*1_1_1"/>
  <p:tag name="KSO_WM_TEMPLATE_CATEGORY" val="diagram"/>
  <p:tag name="KSO_WM_TEMPLATE_INDEX" val="2022805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68.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9_2*l_h_f*1_1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9.xml><?xml version="1.0" encoding="utf-8"?>
<p:tagLst xmlns:p="http://schemas.openxmlformats.org/presentationml/2006/main">
  <p:tag name="KSO_WM_SPECIAL_SOURCE" val="bdnull"/>
  <p:tag name="KSO_WM_SLIDE_ID" val="diagram20228059_2"/>
  <p:tag name="KSO_WM_TEMPLATE_SUBCATEGORY" val="0"/>
  <p:tag name="KSO_WM_TEMPLATE_MASTER_TYPE" val="1"/>
  <p:tag name="KSO_WM_TEMPLATE_COLOR_TYPE" val="0"/>
  <p:tag name="KSO_WM_SLIDE_ITEM_CNT" val="2"/>
  <p:tag name="KSO_WM_SLIDE_INDEX" val="2"/>
  <p:tag name="KSO_WM_TAG_VERSION" val="1.0"/>
  <p:tag name="KSO_WM_BEAUTIFY_FLAG" val="#wm#"/>
  <p:tag name="KSO_WM_TEMPLATE_CATEGORY" val="diagram"/>
  <p:tag name="KSO_WM_TEMPLATE_INDEX" val="20228059"/>
  <p:tag name="KSO_WM_SLIDE_TYPE" val="text"/>
  <p:tag name="KSO_WM_SLIDE_SUBTYPE" val="diag"/>
  <p:tag name="KSO_WM_SLIDE_SIZE" val="319.65*279.6"/>
  <p:tag name="KSO_WM_SLIDE_POSITION" val="320.2*169.4"/>
  <p:tag name="KSO_WM_DIAGRAM_GROUP_CODE" val="l1-1"/>
  <p:tag name="KSO_WM_SLIDE_DIAGTYPE" val="l"/>
  <p:tag name="KSO_WM_SLIDE_LAYOUT" val="a_l"/>
  <p:tag name="KSO_WM_SLIDE_LAYOUT_CNT" val="1_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32_3*l_h_i*1_1_4"/>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59_2*l_i*1_1"/>
  <p:tag name="KSO_WM_TEMPLATE_CATEGORY" val="diagram"/>
  <p:tag name="KSO_WM_TEMPLATE_INDEX" val="20228059"/>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9_2*l_h_i*1_2_1"/>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9_2*l_h_i*1_2_2"/>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9_2*l_h_i*1_2_3"/>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9_2*l_h_i*1_2_4"/>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9_2*l_h_i*1_2_5"/>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76.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9_2*l_h_x*1_2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27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9_2*l_h_a*1_2_1"/>
  <p:tag name="KSO_WM_TEMPLATE_CATEGORY" val="diagram"/>
  <p:tag name="KSO_WM_TEMPLATE_INDEX" val="20228059"/>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78.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9_2*l_h_f*1_2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79.xml><?xml version="1.0" encoding="utf-8"?>
<p:tagLst xmlns:p="http://schemas.openxmlformats.org/presentationml/2006/main">
  <p:tag name="KSO_WM_SPECIAL_SOURCE" val="bdnull"/>
  <p:tag name="KSO_WM_SLIDE_ID" val="diagram20228059_2"/>
  <p:tag name="KSO_WM_TEMPLATE_SUBCATEGORY" val="0"/>
  <p:tag name="KSO_WM_TEMPLATE_MASTER_TYPE" val="1"/>
  <p:tag name="KSO_WM_TEMPLATE_COLOR_TYPE" val="0"/>
  <p:tag name="KSO_WM_SLIDE_ITEM_CNT" val="2"/>
  <p:tag name="KSO_WM_SLIDE_INDEX" val="2"/>
  <p:tag name="KSO_WM_TAG_VERSION" val="1.0"/>
  <p:tag name="KSO_WM_BEAUTIFY_FLAG" val="#wm#"/>
  <p:tag name="KSO_WM_TEMPLATE_CATEGORY" val="diagram"/>
  <p:tag name="KSO_WM_TEMPLATE_INDEX" val="20228059"/>
  <p:tag name="KSO_WM_SLIDE_TYPE" val="text"/>
  <p:tag name="KSO_WM_SLIDE_SUBTYPE" val="diag"/>
  <p:tag name="KSO_WM_SLIDE_SIZE" val="319.65*279.6"/>
  <p:tag name="KSO_WM_SLIDE_POSITION" val="320.2*169.4"/>
  <p:tag name="KSO_WM_DIAGRAM_GROUP_CODE" val="l1-1"/>
  <p:tag name="KSO_WM_SLIDE_DIAGTYPE" val="l"/>
  <p:tag name="KSO_WM_SLIDE_LAYOUT" val="a_l"/>
  <p:tag name="KSO_WM_SLIDE_LAYOUT_CNT" val="1_1"/>
</p:tagLst>
</file>

<file path=ppt/tags/tag28.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32_3*l_h_x*1_1_1"/>
  <p:tag name="KSO_WM_TEMPLATE_CATEGORY" val="diagram"/>
  <p:tag name="KSO_WM_TEMPLATE_INDEX" val="20227932"/>
  <p:tag name="KSO_WM_UNIT_LAYERLEVEL" val="1_1_1"/>
  <p:tag name="KSO_WM_TAG_VERSION" val="1.0"/>
  <p:tag name="KSO_WM_BEAUTIFY_FLAG" val="#wm#"/>
  <p:tag name="KSO_WM_UNIT_USESOURCEFORMAT_APPLY" val="1"/>
</p:tagLst>
</file>

<file path=ppt/tags/tag280.xml><?xml version="1.0" encoding="utf-8"?>
<p:tagLst xmlns:p="http://schemas.openxmlformats.org/presentationml/2006/main">
  <p:tag name="KSO_WM_BEAUTIFY_FLAG" val="#wm#"/>
  <p:tag name="KSO_WM_TEMPLATE_CATEGORY" val="custom"/>
  <p:tag name="KSO_WM_TEMPLATE_INDEX" val="20205081"/>
</p:tagLst>
</file>

<file path=ppt/tags/tag281.xml><?xml version="1.0" encoding="utf-8"?>
<p:tagLst xmlns:p="http://schemas.openxmlformats.org/presentationml/2006/main">
  <p:tag name="KSO_WM_BEAUTIFY_FLAG" val="#wm#"/>
  <p:tag name="KSO_WM_TEMPLATE_CATEGORY" val="custom"/>
  <p:tag name="KSO_WM_TEMPLATE_INDEX" val="2020508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59_2*l_i*1_1"/>
  <p:tag name="KSO_WM_TEMPLATE_CATEGORY" val="diagram"/>
  <p:tag name="KSO_WM_TEMPLATE_INDEX" val="20228059"/>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9_2*l_h_i*1_2_1"/>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9_2*l_h_i*1_2_2"/>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9_2*l_h_i*1_2_3"/>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9_2*l_h_i*1_2_4"/>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9_2*l_h_i*1_2_5"/>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88.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9_2*l_h_x*1_2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28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9_2*l_h_a*1_2_1"/>
  <p:tag name="KSO_WM_TEMPLATE_CATEGORY" val="diagram"/>
  <p:tag name="KSO_WM_TEMPLATE_INDEX" val="20228059"/>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9.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2_3*l_h_f*1_1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90.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9_2*l_h_f*1_2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9_2*l_h_i*1_1_1"/>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9_2*l_h_i*1_1_2"/>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9_2*l_h_i*1_1_3"/>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9_2*l_h_i*1_1_4"/>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9_2*l_h_i*1_1_5"/>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96.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9_2*l_h_x*1_1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29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9_2*l_h_a*1_1_1"/>
  <p:tag name="KSO_WM_TEMPLATE_CATEGORY" val="diagram"/>
  <p:tag name="KSO_WM_TEMPLATE_INDEX" val="2022805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98.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9_2*l_h_f*1_1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9_2*l_h_i*1_2_1"/>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xml><?xml version="1.0" encoding="utf-8"?>
<p:tagLst xmlns:p="http://schemas.openxmlformats.org/presentationml/2006/main">
  <p:tag name="KSO_WM_BEAUTIFY_FLAG" val="#wm#"/>
  <p:tag name="KSO_WM_TEMPLATE_CATEGORY" val="custom"/>
  <p:tag name="KSO_WM_TEMPLATE_INDEX" val="2020508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32_3*l_h_i*1_3_1"/>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SHADOW_SCHEMECOLOR_INDEX" val="6"/>
  <p:tag name="KSO_WM_UNIT_TEXT_FILL_FORE_SCHEMECOLOR_INDEX" val="2"/>
  <p:tag name="KSO_WM_UNIT_TEXT_FILL_TYPE" val="1"/>
  <p:tag name="KSO_WM_UNIT_USESOURCEFORMAT_APPLY"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9_2*l_h_i*1_2_2"/>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9_2*l_h_i*1_2_3"/>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9_2*l_h_i*1_2_4"/>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9_2*l_h_i*1_2_5"/>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04.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9_2*l_h_x*1_2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30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9_2*l_h_a*1_2_1"/>
  <p:tag name="KSO_WM_TEMPLATE_CATEGORY" val="diagram"/>
  <p:tag name="KSO_WM_TEMPLATE_INDEX" val="20228059"/>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06.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9_2*l_h_f*1_2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9_2*l_h_i*1_1_1"/>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9_2*l_h_i*1_1_2"/>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9_2*l_h_i*1_1_3"/>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32_3*l_h_i*1_3_2"/>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9_2*l_h_i*1_1_4"/>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9_2*l_h_i*1_1_5"/>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12.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9_2*l_h_x*1_1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31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9_2*l_h_a*1_1_1"/>
  <p:tag name="KSO_WM_TEMPLATE_CATEGORY" val="diagram"/>
  <p:tag name="KSO_WM_TEMPLATE_INDEX" val="2022805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314.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9_2*l_h_f*1_1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5.xml><?xml version="1.0" encoding="utf-8"?>
<p:tagLst xmlns:p="http://schemas.openxmlformats.org/presentationml/2006/main">
  <p:tag name="KSO_WM_SPECIAL_SOURCE" val="bdnull"/>
  <p:tag name="KSO_WM_SLIDE_ID" val="diagram20228059_2"/>
  <p:tag name="KSO_WM_TEMPLATE_SUBCATEGORY" val="0"/>
  <p:tag name="KSO_WM_TEMPLATE_MASTER_TYPE" val="1"/>
  <p:tag name="KSO_WM_TEMPLATE_COLOR_TYPE" val="0"/>
  <p:tag name="KSO_WM_SLIDE_ITEM_CNT" val="2"/>
  <p:tag name="KSO_WM_SLIDE_INDEX" val="2"/>
  <p:tag name="KSO_WM_TAG_VERSION" val="1.0"/>
  <p:tag name="KSO_WM_BEAUTIFY_FLAG" val="#wm#"/>
  <p:tag name="KSO_WM_TEMPLATE_CATEGORY" val="diagram"/>
  <p:tag name="KSO_WM_TEMPLATE_INDEX" val="20228059"/>
  <p:tag name="KSO_WM_SLIDE_TYPE" val="text"/>
  <p:tag name="KSO_WM_SLIDE_SUBTYPE" val="diag"/>
  <p:tag name="KSO_WM_SLIDE_SIZE" val="319.65*279.6"/>
  <p:tag name="KSO_WM_SLIDE_POSITION" val="320.2*169.4"/>
  <p:tag name="KSO_WM_DIAGRAM_GROUP_CODE" val="l1-1"/>
  <p:tag name="KSO_WM_SLIDE_DIAGTYPE" val="l"/>
  <p:tag name="KSO_WM_SLIDE_LAYOUT" val="a_l"/>
  <p:tag name="KSO_WM_SLIDE_LAYOUT_CNT" val="1_1"/>
</p:tagLst>
</file>

<file path=ppt/tags/tag316.xml><?xml version="1.0" encoding="utf-8"?>
<p:tagLst xmlns:p="http://schemas.openxmlformats.org/presentationml/2006/main">
  <p:tag name="KSO_WM_BEAUTIFY_FLAG" val="#wm#"/>
  <p:tag name="KSO_WM_TEMPLATE_CATEGORY" val="custom"/>
  <p:tag name="KSO_WM_TEMPLATE_INDEX" val="2020508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5_4*l_i*1_1"/>
  <p:tag name="KSO_WM_TEMPLATE_CATEGORY" val="diagram"/>
  <p:tag name="KSO_WM_TEMPLATE_INDEX" val="20228075"/>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5_4*l_h_i*1_1_2"/>
  <p:tag name="KSO_WM_TEMPLATE_CATEGORY" val="diagram"/>
  <p:tag name="KSO_WM_TEMPLATE_INDEX" val="2022807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32_3*l_h_i*1_3_3"/>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5_4*l_h_i*1_1_3"/>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5_4*l_h_i*1_2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5_4*l_h_i*1_2_3"/>
  <p:tag name="KSO_WM_TEMPLATE_CATEGORY" val="diagram"/>
  <p:tag name="KSO_WM_TEMPLATE_INDEX" val="202280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5_4*l_h_i*1_3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5_4*l_h_i*1_3_3"/>
  <p:tag name="KSO_WM_TEMPLATE_CATEGORY" val="diagram"/>
  <p:tag name="KSO_WM_TEMPLATE_INDEX" val="202280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5_4*l_h_i*1_4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5_4*l_h_i*1_4_3"/>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32_3*l_h_i*1_3_4"/>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3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5_4*l_h_a*1_1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3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5_4*l_h_a*1_2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3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5_4*l_h_a*1_3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3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5_4*l_h_a*1_4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4.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32_3*l_h_x*1_3_1"/>
  <p:tag name="KSO_WM_TEMPLATE_CATEGORY" val="diagram"/>
  <p:tag name="KSO_WM_TEMPLATE_INDEX" val="20227932"/>
  <p:tag name="KSO_WM_UNIT_LAYERLEVEL" val="1_1_1"/>
  <p:tag name="KSO_WM_TAG_VERSION" val="1.0"/>
  <p:tag name="KSO_WM_BEAUTIFY_FLAG" val="#wm#"/>
  <p:tag name="KSO_WM_UNIT_USESOURCEFORMAT_APPLY"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342.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3_3*l_i*1_1"/>
  <p:tag name="KSO_WM_TEMPLATE_CATEGORY" val="diagram"/>
  <p:tag name="KSO_WM_TEMPLATE_INDEX" val="20228063"/>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3_3*l_h_i*1_1_1"/>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3_3*l_h_i*1_2_1"/>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3_3*l_h_i*1_3_2"/>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3_3*l_h_i*1_1_2"/>
  <p:tag name="KSO_WM_TEMPLATE_CATEGORY" val="diagram"/>
  <p:tag name="KSO_WM_TEMPLATE_INDEX" val="20228063"/>
  <p:tag name="KSO_WM_UNIT_LAYERLEVEL" val="1_1_1"/>
  <p:tag name="KSO_WM_TAG_VERSION" val="1.0"/>
  <p:tag name="KSO_WM_BEAUTIFY_FLAG" val="#wm#"/>
  <p:tag name="KSO_WM_UNIT_LINE_FORE_SCHEMECOLOR_INDEX" val="5"/>
  <p:tag name="KSO_WM_UNIT_LINE_FILL_TYPE" val="2"/>
  <p:tag name="KSO_WM_UNIT_SHADOW_SCHEMECOLOR_INDEX" val="14"/>
  <p:tag name="KSO_WM_UNIT_TEXT_FILL_FORE_SCHEMECOLOR_INDEX" val="2"/>
  <p:tag name="KSO_WM_UNIT_TEXT_FILL_TYPE" val="1"/>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3_3*l_h_i*1_3_1"/>
  <p:tag name="KSO_WM_TEMPLATE_CATEGORY" val="diagram"/>
  <p:tag name="KSO_WM_TEMPLATE_INDEX" val="20228063"/>
  <p:tag name="KSO_WM_UNIT_LAYERLEVEL" val="1_1_1"/>
  <p:tag name="KSO_WM_TAG_VERSION" val="1.0"/>
  <p:tag name="KSO_WM_BEAUTIFY_FLAG" val="#wm#"/>
  <p:tag name="KSO_WM_UNIT_LINE_FORE_SCHEMECOLOR_INDEX" val="7"/>
  <p:tag name="KSO_WM_UNIT_LINE_FILL_TYPE" val="2"/>
  <p:tag name="KSO_WM_UNIT_SHADOW_SCHEMECOLOR_INDEX" val="14"/>
  <p:tag name="KSO_WM_UNIT_TEXT_FILL_FORE_SCHEMECOLOR_INDEX" val="2"/>
  <p:tag name="KSO_WM_UNIT_TEXT_FILL_TYPE" val="1"/>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3_3*l_h_i*1_2_2"/>
  <p:tag name="KSO_WM_TEMPLATE_CATEGORY" val="diagram"/>
  <p:tag name="KSO_WM_TEMPLATE_INDEX" val="20228063"/>
  <p:tag name="KSO_WM_UNIT_LAYERLEVEL" val="1_1_1"/>
  <p:tag name="KSO_WM_TAG_VERSION" val="1.0"/>
  <p:tag name="KSO_WM_BEAUTIFY_FLAG" val="#wm#"/>
  <p:tag name="KSO_WM_UNIT_LINE_FORE_SCHEMECOLOR_INDEX" val="6"/>
  <p:tag name="KSO_WM_UNIT_LINE_FILL_TYPE" val="2"/>
  <p:tag name="KSO_WM_UNIT_SHADOW_SCHEMECOLOR_INDEX" val="14"/>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32_3*l_h_f*1_3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0.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3_3*l_h_x*1_1_1"/>
  <p:tag name="KSO_WM_TEMPLATE_CATEGORY" val="diagram"/>
  <p:tag name="KSO_WM_TEMPLATE_INDEX" val="20228063"/>
  <p:tag name="KSO_WM_UNIT_LAYERLEVEL" val="1_1_1"/>
  <p:tag name="KSO_WM_TAG_VERSION" val="1.0"/>
  <p:tag name="KSO_WM_BEAUTIFY_FLAG" val="#wm#"/>
  <p:tag name="KSO_WM_UNIT_SHADOW_SCHEMECOLOR_INDEX" val="13"/>
  <p:tag name="KSO_WM_UNIT_USESOURCEFORMAT_APPLY" val="1"/>
</p:tagLst>
</file>

<file path=ppt/tags/tag351.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3_3*l_h_x*1_2_1"/>
  <p:tag name="KSO_WM_TEMPLATE_CATEGORY" val="diagram"/>
  <p:tag name="KSO_WM_TEMPLATE_INDEX" val="20228063"/>
  <p:tag name="KSO_WM_UNIT_LAYERLEVEL" val="1_1_1"/>
  <p:tag name="KSO_WM_TAG_VERSION" val="1.0"/>
  <p:tag name="KSO_WM_BEAUTIFY_FLAG" val="#wm#"/>
  <p:tag name="KSO_WM_UNIT_SHADOW_SCHEMECOLOR_INDEX" val="13"/>
  <p:tag name="KSO_WM_UNIT_USESOURCEFORMAT_APPLY" val="1"/>
</p:tagLst>
</file>

<file path=ppt/tags/tag352.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3_3*l_h_x*1_3_1"/>
  <p:tag name="KSO_WM_TEMPLATE_CATEGORY" val="diagram"/>
  <p:tag name="KSO_WM_TEMPLATE_INDEX" val="20228063"/>
  <p:tag name="KSO_WM_UNIT_LAYERLEVEL" val="1_1_1"/>
  <p:tag name="KSO_WM_TAG_VERSION" val="1.0"/>
  <p:tag name="KSO_WM_BEAUTIFY_FLAG" val="#wm#"/>
  <p:tag name="KSO_WM_UNIT_SHADOW_SCHEMECOLOR_INDEX" val="13"/>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63_3*l_h_i*1_1_1"/>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6"/>
  <p:tag name="KSO_WM_UNIT_TEXT_FILL_FORE_SCHEMECOLOR_INDEX" val="2"/>
  <p:tag name="KSO_WM_UNIT_TEXT_FILL_TYPE" val="1"/>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63_3*l_h_i*1_1_1"/>
  <p:tag name="KSO_WM_TEMPLATE_CATEGORY" val="diagram"/>
  <p:tag name="KSO_WM_TEMPLATE_INDEX" val="2022806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63_3*l_h_i*1_2_1"/>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6"/>
  <p:tag name="KSO_WM_UNIT_TEXT_FILL_FORE_SCHEMECOLOR_INDEX" val="2"/>
  <p:tag name="KSO_WM_UNIT_TEXT_FILL_TYPE" val="1"/>
  <p:tag name="KSO_WM_UNIT_USESOURCEFORMAT_APPLY"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63_3*l_h_i*1_2_1"/>
  <p:tag name="KSO_WM_TEMPLATE_CATEGORY" val="diagram"/>
  <p:tag name="KSO_WM_TEMPLATE_INDEX" val="2022806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063_3*l_h_i*1_3_1"/>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6"/>
  <p:tag name="KSO_WM_UNIT_TEXT_FILL_FORE_SCHEMECOLOR_INDEX" val="2"/>
  <p:tag name="KSO_WM_UNIT_TEXT_FILL_TYPE" val="1"/>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63_3*l_h_i*1_3_1"/>
  <p:tag name="KSO_WM_TEMPLATE_CATEGORY" val="diagram"/>
  <p:tag name="KSO_WM_TEMPLATE_INDEX" val="2022806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5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3_3*l_h_a*1_1_1"/>
  <p:tag name="KSO_WM_TEMPLATE_CATEGORY" val="diagram"/>
  <p:tag name="KSO_WM_TEMPLATE_INDEX" val="20228063"/>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32_3*l_h_i*1_2_1"/>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SHADOW_SCHEMECOLOR_INDEX" val="8"/>
  <p:tag name="KSO_WM_UNIT_TEXT_FILL_FORE_SCHEMECOLOR_INDEX" val="2"/>
  <p:tag name="KSO_WM_UNIT_TEXT_FILL_TYPE" val="1"/>
  <p:tag name="KSO_WM_UNIT_USESOURCEFORMAT_APPLY" val="1"/>
</p:tagLst>
</file>

<file path=ppt/tags/tag360.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3_3*l_h_f*1_1_1"/>
  <p:tag name="KSO_WM_TEMPLATE_CATEGORY" val="diagram"/>
  <p:tag name="KSO_WM_TEMPLATE_INDEX" val="202280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6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3_3*l_h_a*1_2_1"/>
  <p:tag name="KSO_WM_TEMPLATE_CATEGORY" val="diagram"/>
  <p:tag name="KSO_WM_TEMPLATE_INDEX" val="2022806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62.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3_3*l_h_f*1_2_1"/>
  <p:tag name="KSO_WM_TEMPLATE_CATEGORY" val="diagram"/>
  <p:tag name="KSO_WM_TEMPLATE_INDEX" val="202280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6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3_3*l_h_a*1_3_1"/>
  <p:tag name="KSO_WM_TEMPLATE_CATEGORY" val="diagram"/>
  <p:tag name="KSO_WM_TEMPLATE_INDEX" val="20228063"/>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364.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3_3*l_h_f*1_3_1"/>
  <p:tag name="KSO_WM_TEMPLATE_CATEGORY" val="diagram"/>
  <p:tag name="KSO_WM_TEMPLATE_INDEX" val="202280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65.xml><?xml version="1.0" encoding="utf-8"?>
<p:tagLst xmlns:p="http://schemas.openxmlformats.org/presentationml/2006/main">
  <p:tag name="KSO_WM_SPECIAL_SOURCE" val="bdnull"/>
  <p:tag name="KSO_WM_SLIDE_ID" val="diagram20228063_3"/>
  <p:tag name="KSO_WM_TEMPLATE_SUBCATEGORY" val="0"/>
  <p:tag name="KSO_WM_TEMPLATE_MASTER_TYPE" val="1"/>
  <p:tag name="KSO_WM_TEMPLATE_COLOR_TYPE" val="0"/>
  <p:tag name="KSO_WM_SLIDE_ITEM_CNT" val="3"/>
  <p:tag name="KSO_WM_SLIDE_INDEX" val="3"/>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1_2*l_h_i*1_1_1"/>
  <p:tag name="KSO_WM_TEMPLATE_CATEGORY" val="diagram"/>
  <p:tag name="KSO_WM_TEMPLATE_INDEX" val="202280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1_2*l_h_i*1_1_2"/>
  <p:tag name="KSO_WM_TEMPLATE_CATEGORY" val="diagram"/>
  <p:tag name="KSO_WM_TEMPLATE_INDEX" val="20228071"/>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1_2*l_h_i*1_1_3"/>
  <p:tag name="KSO_WM_TEMPLATE_CATEGORY" val="diagram"/>
  <p:tag name="KSO_WM_TEMPLATE_INDEX" val="20228071"/>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1_2*l_h_i*1_1_4"/>
  <p:tag name="KSO_WM_TEMPLATE_CATEGORY" val="diagram"/>
  <p:tag name="KSO_WM_TEMPLATE_INDEX" val="2022807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32_3*l_h_i*1_2_3"/>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1_2*l_h_i*1_1_1"/>
  <p:tag name="KSO_WM_TEMPLATE_CATEGORY" val="diagram"/>
  <p:tag name="KSO_WM_TEMPLATE_INDEX" val="20228071"/>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37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1_2*l_h_a*1_1_1"/>
  <p:tag name="KSO_WM_TEMPLATE_CATEGORY" val="diagram"/>
  <p:tag name="KSO_WM_TEMPLATE_INDEX" val="20228071"/>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7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1_2*l_h_f*1_1_1"/>
  <p:tag name="KSO_WM_TEMPLATE_CATEGORY" val="diagram"/>
  <p:tag name="KSO_WM_TEMPLATE_INDEX" val="20228071"/>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1_2*l_h_i*1_2_1"/>
  <p:tag name="KSO_WM_TEMPLATE_CATEGORY" val="diagram"/>
  <p:tag name="KSO_WM_TEMPLATE_INDEX" val="202280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1_2*l_h_i*1_2_2"/>
  <p:tag name="KSO_WM_TEMPLATE_CATEGORY" val="diagram"/>
  <p:tag name="KSO_WM_TEMPLATE_INDEX" val="20228071"/>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1_2*l_h_i*1_2_3"/>
  <p:tag name="KSO_WM_TEMPLATE_CATEGORY" val="diagram"/>
  <p:tag name="KSO_WM_TEMPLATE_INDEX" val="20228071"/>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1_2*l_h_i*1_2_4"/>
  <p:tag name="KSO_WM_TEMPLATE_CATEGORY" val="diagram"/>
  <p:tag name="KSO_WM_TEMPLATE_INDEX" val="202280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71_2*l_h_i*1_2_1"/>
  <p:tag name="KSO_WM_TEMPLATE_CATEGORY" val="diagram"/>
  <p:tag name="KSO_WM_TEMPLATE_INDEX" val="20228071"/>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7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1_2*l_h_a*1_2_1"/>
  <p:tag name="KSO_WM_TEMPLATE_CATEGORY" val="diagram"/>
  <p:tag name="KSO_WM_TEMPLATE_INDEX" val="20228071"/>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7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1_2*l_h_f*1_2_1"/>
  <p:tag name="KSO_WM_TEMPLATE_CATEGORY" val="diagram"/>
  <p:tag name="KSO_WM_TEMPLATE_INDEX" val="20228071"/>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32_3*l_h_i*1_2_4"/>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380.xml><?xml version="1.0" encoding="utf-8"?>
<p:tagLst xmlns:p="http://schemas.openxmlformats.org/presentationml/2006/main">
  <p:tag name="KSO_WM_SPECIAL_SOURCE" val="bdnull"/>
  <p:tag name="KSO_WM_SLIDE_ID" val="diagram20228071_2"/>
  <p:tag name="KSO_WM_TEMPLATE_SUBCATEGORY" val="0"/>
  <p:tag name="KSO_WM_TEMPLATE_MASTER_TYPE" val="1"/>
  <p:tag name="KSO_WM_TEMPLATE_COLOR_TYPE" val="0"/>
  <p:tag name="KSO_WM_SLIDE_ITEM_CNT" val="2"/>
  <p:tag name="KSO_WM_SLIDE_INDEX" val="2"/>
  <p:tag name="KSO_WM_TAG_VERSION" val="1.0"/>
  <p:tag name="KSO_WM_BEAUTIFY_FLAG" val="#wm#"/>
  <p:tag name="KSO_WM_TEMPLATE_CATEGORY" val="diagram"/>
  <p:tag name="KSO_WM_TEMPLATE_INDEX" val="20228071"/>
  <p:tag name="KSO_WM_SLIDE_TYPE" val="text"/>
  <p:tag name="KSO_WM_SLIDE_SUBTYPE" val="diag"/>
  <p:tag name="KSO_WM_SLIDE_SIZE" val="413.8*315"/>
  <p:tag name="KSO_WM_SLIDE_POSITION" val="273.15*155.05"/>
  <p:tag name="KSO_WM_DIAGRAM_GROUP_CODE" val="l1-1"/>
  <p:tag name="KSO_WM_SLIDE_DIAGTYPE" val="l"/>
  <p:tag name="KSO_WM_SLIDE_LAYOUT" val="a_l"/>
  <p:tag name="KSO_WM_SLIDE_LAYOUT_CNT" val="1_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59_2*l_i*1_1"/>
  <p:tag name="KSO_WM_TEMPLATE_CATEGORY" val="diagram"/>
  <p:tag name="KSO_WM_TEMPLATE_INDEX" val="20228059"/>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9_2*l_h_i*1_2_1"/>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9_2*l_h_i*1_2_2"/>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9_2*l_h_i*1_2_3"/>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9_2*l_h_i*1_2_4"/>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9_2*l_h_i*1_2_5"/>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87.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9_2*l_h_x*1_2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38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9_2*l_h_a*1_2_1"/>
  <p:tag name="KSO_WM_TEMPLATE_CATEGORY" val="diagram"/>
  <p:tag name="KSO_WM_TEMPLATE_INDEX" val="20228059"/>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8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9_2*l_h_f*1_2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32_3*l_h_f*1_2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9_2*l_h_i*1_1_1"/>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9_2*l_h_i*1_1_2"/>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9_2*l_h_i*1_1_3"/>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9_2*l_h_i*1_1_4"/>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9_2*l_h_i*1_1_5"/>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95.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9_2*l_h_x*1_1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39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9_2*l_h_a*1_1_1"/>
  <p:tag name="KSO_WM_TEMPLATE_CATEGORY" val="diagram"/>
  <p:tag name="KSO_WM_TEMPLATE_INDEX" val="2022805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39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9_2*l_h_f*1_1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9_2*l_h_i*1_2_1"/>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9_2*l_h_i*1_2_2"/>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xml><?xml version="1.0" encoding="utf-8"?>
<p:tagLst xmlns:p="http://schemas.openxmlformats.org/presentationml/2006/main">
  <p:tag name="KSO_WM_BEAUTIFY_FLAG" val="#wm#"/>
  <p:tag name="KSO_WM_TEMPLATE_CATEGORY" val="custom"/>
  <p:tag name="KSO_WM_TEMPLATE_INDEX" val="2020508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32_3*l_h_i*1_2_2"/>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9_2*l_h_i*1_2_3"/>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9_2*l_h_i*1_2_4"/>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9_2*l_h_i*1_2_5"/>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03.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9_2*l_h_x*1_2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40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9_2*l_h_a*1_2_1"/>
  <p:tag name="KSO_WM_TEMPLATE_CATEGORY" val="diagram"/>
  <p:tag name="KSO_WM_TEMPLATE_INDEX" val="20228059"/>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405.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9_2*l_h_f*1_2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9_2*l_h_i*1_1_1"/>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9_2*l_h_i*1_1_2"/>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9_2*l_h_i*1_1_3"/>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9_2*l_h_i*1_1_4"/>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1.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32_3*l_h_x*1_2_1"/>
  <p:tag name="KSO_WM_TEMPLATE_CATEGORY" val="diagram"/>
  <p:tag name="KSO_WM_TEMPLATE_INDEX" val="20227932"/>
  <p:tag name="KSO_WM_UNIT_LAYERLEVEL" val="1_1_1"/>
  <p:tag name="KSO_WM_TAG_VERSION" val="1.0"/>
  <p:tag name="KSO_WM_BEAUTIFY_FLAG" val="#wm#"/>
  <p:tag name="KSO_WM_UNIT_USESOURCEFORMAT_APPLY"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9_2*l_h_i*1_1_5"/>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11.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9_2*l_h_x*1_1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41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9_2*l_h_a*1_1_1"/>
  <p:tag name="KSO_WM_TEMPLATE_CATEGORY" val="diagram"/>
  <p:tag name="KSO_WM_TEMPLATE_INDEX" val="2022805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13.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9_2*l_h_f*1_1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14.xml><?xml version="1.0" encoding="utf-8"?>
<p:tagLst xmlns:p="http://schemas.openxmlformats.org/presentationml/2006/main">
  <p:tag name="KSO_WM_SPECIAL_SOURCE" val="bdnull"/>
  <p:tag name="KSO_WM_SLIDE_ID" val="diagram20228059_2"/>
  <p:tag name="KSO_WM_TEMPLATE_SUBCATEGORY" val="0"/>
  <p:tag name="KSO_WM_TEMPLATE_MASTER_TYPE" val="1"/>
  <p:tag name="KSO_WM_TEMPLATE_COLOR_TYPE" val="0"/>
  <p:tag name="KSO_WM_SLIDE_ITEM_CNT" val="2"/>
  <p:tag name="KSO_WM_SLIDE_INDEX" val="2"/>
  <p:tag name="KSO_WM_TAG_VERSION" val="1.0"/>
  <p:tag name="KSO_WM_BEAUTIFY_FLAG" val="#wm#"/>
  <p:tag name="KSO_WM_TEMPLATE_CATEGORY" val="diagram"/>
  <p:tag name="KSO_WM_TEMPLATE_INDEX" val="20228059"/>
  <p:tag name="KSO_WM_SLIDE_TYPE" val="text"/>
  <p:tag name="KSO_WM_SLIDE_SUBTYPE" val="diag"/>
  <p:tag name="KSO_WM_SLIDE_SIZE" val="319.65*279.6"/>
  <p:tag name="KSO_WM_SLIDE_POSITION" val="320.2*169.4"/>
  <p:tag name="KSO_WM_DIAGRAM_GROUP_CODE" val="l1-1"/>
  <p:tag name="KSO_WM_SLIDE_DIAGTYPE" val="l"/>
  <p:tag name="KSO_WM_SLIDE_LAYOUT" val="a_l"/>
  <p:tag name="KSO_WM_SLIDE_LAYOUT_CNT" val="1_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08_3*l_h_i*1_1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08_3*l_h_i*1_2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08_3*l_h_i*1_3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41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08_3*l_h_a*1_1_1"/>
  <p:tag name="KSO_WM_TEMPLATE_CATEGORY" val="diagram"/>
  <p:tag name="KSO_WM_TEMPLATE_INDEX" val="2022800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1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08_3*l_h_a*1_2_1"/>
  <p:tag name="KSO_WM_TEMPLATE_CATEGORY" val="diagram"/>
  <p:tag name="KSO_WM_TEMPLATE_INDEX" val="20228008"/>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42.xml><?xml version="1.0" encoding="utf-8"?>
<p:tagLst xmlns:p="http://schemas.openxmlformats.org/presentationml/2006/main">
  <p:tag name="KSO_WM_SPECIAL_SOURCE" val="bdnull"/>
  <p:tag name="KSO_WM_SLIDE_ID" val="diagram20227932_3"/>
  <p:tag name="KSO_WM_TEMPLATE_SUBCATEGORY" val="0"/>
  <p:tag name="KSO_WM_TEMPLATE_MASTER_TYPE" val="1"/>
  <p:tag name="KSO_WM_TEMPLATE_COLOR_TYPE" val="0"/>
  <p:tag name="KSO_WM_SLIDE_INDEX" val="3"/>
  <p:tag name="KSO_WM_TAG_VERSION" val="1.0"/>
  <p:tag name="KSO_WM_BEAUTIFY_FLAG" val="#wm#"/>
  <p:tag name="KSO_WM_TEMPLATE_CATEGORY" val="diagram"/>
  <p:tag name="KSO_WM_TEMPLATE_INDEX" val="20227932"/>
  <p:tag name="KSO_WM_SLIDE_TYPE" val="text"/>
  <p:tag name="KSO_WM_SLIDE_SUBTYPE" val="diag"/>
  <p:tag name="KSO_WM_SLIDE_ITEM_CNT" val="3"/>
  <p:tag name="KSO_WM_SLIDE_SIZE" val="811.8*243.7"/>
  <p:tag name="KSO_WM_SLIDE_POSITION" val="74.15*165.55"/>
  <p:tag name="KSO_WM_DIAGRAM_GROUP_CODE" val="l1-1"/>
  <p:tag name="KSO_WM_SLIDE_DIAGTYPE" val="l"/>
  <p:tag name="KSO_WM_SLIDE_LAYOUT" val="a_l"/>
  <p:tag name="KSO_WM_SLIDE_LAYOUT_CNT" val="1_1"/>
</p:tagLst>
</file>

<file path=ppt/tags/tag42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08_3*l_h_a*1_3_1"/>
  <p:tag name="KSO_WM_TEMPLATE_CATEGORY" val="diagram"/>
  <p:tag name="KSO_WM_TEMPLATE_INDEX" val="20228008"/>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421.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08_3*l_h_x*1_1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08_3*l_h_i*1_1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23.xml><?xml version="1.0" encoding="utf-8"?>
<p:tagLst xmlns:p="http://schemas.openxmlformats.org/presentationml/2006/main">
  <p:tag name="KSO_WM_UNIT_VALUE" val="151*15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08_3*l_h_x*1_2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08_3*l_h_i*1_2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08_3*l_h_i*1_3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26.xml><?xml version="1.0" encoding="utf-8"?>
<p:tagLst xmlns:p="http://schemas.openxmlformats.org/presentationml/2006/main">
  <p:tag name="KSO_WM_UNIT_VALUE" val="109*10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08_3*l_h_x*1_3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427.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8120_4*n_h_i*1_1_3"/>
  <p:tag name="KSO_WM_TEMPLATE_CATEGORY" val="diagram"/>
  <p:tag name="KSO_WM_TEMPLATE_INDEX" val="2022812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29.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VALUE" val="7"/>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8120_4*n_h_a*1_1_1"/>
  <p:tag name="KSO_WM_TEMPLATE_CATEGORY" val="diagram"/>
  <p:tag name="KSO_WM_TEMPLATE_INDEX" val="2022812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3"/>
  <p:tag name="KSO_WM_UNIT_ID" val="diagram20228120_4*n_h_h_i*1_2_4_3"/>
  <p:tag name="KSO_WM_TEMPLATE_CATEGORY" val="diagram"/>
  <p:tag name="KSO_WM_TEMPLATE_INDEX" val="20228120"/>
  <p:tag name="KSO_WM_UNIT_LAYERLEVEL" val="1_1_1_1"/>
  <p:tag name="KSO_WM_TAG_VERSION" val="1.0"/>
  <p:tag name="KSO_WM_BEAUTIFY_FLAG" val="#wm#"/>
  <p:tag name="KSO_WM_UNIT_LINE_FORE_SCHEMECOLOR_INDEX" val="8"/>
  <p:tag name="KSO_WM_UNIT_LINE_FILL_TYPE" val="2"/>
  <p:tag name="KSO_WM_UNIT_USESOURCEFORMAT_APPLY"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8120_4*n_h_h_i*1_2_2_1"/>
  <p:tag name="KSO_WM_TEMPLATE_CATEGORY" val="diagram"/>
  <p:tag name="KSO_WM_TEMPLATE_INDEX" val="20228120"/>
  <p:tag name="KSO_WM_UNIT_LAYERLEVEL" val="1_1_1_1"/>
  <p:tag name="KSO_WM_TAG_VERSION" val="1.0"/>
  <p:tag name="KSO_WM_BEAUTIFY_FLAG" val="#wm#"/>
  <p:tag name="KSO_WM_UNIT_LINE_FORE_SCHEMECOLOR_INDEX" val="6"/>
  <p:tag name="KSO_WM_UNIT_LINE_FILL_TYPE" val="2"/>
  <p:tag name="KSO_WM_UNIT_USESOURCEFORMAT_APPLY"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8120_4*n_h_h_i*1_2_3_1"/>
  <p:tag name="KSO_WM_TEMPLATE_CATEGORY" val="diagram"/>
  <p:tag name="KSO_WM_TEMPLATE_INDEX" val="20228120"/>
  <p:tag name="KSO_WM_UNIT_LAYERLEVEL" val="1_1_1_1"/>
  <p:tag name="KSO_WM_TAG_VERSION" val="1.0"/>
  <p:tag name="KSO_WM_BEAUTIFY_FLAG" val="#wm#"/>
  <p:tag name="KSO_WM_UNIT_LINE_FORE_SCHEMECOLOR_INDEX" val="7"/>
  <p:tag name="KSO_WM_UNIT_LINE_FILL_TYPE" val="2"/>
  <p:tag name="KSO_WM_UNIT_USESOURCEFORMAT_APPLY"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28120_4*n_h_h_i*1_2_1_3"/>
  <p:tag name="KSO_WM_TEMPLATE_CATEGORY" val="diagram"/>
  <p:tag name="KSO_WM_TEMPLATE_INDEX" val="20228120"/>
  <p:tag name="KSO_WM_UNIT_LAYERLEVEL" val="1_1_1_1"/>
  <p:tag name="KSO_WM_TAG_VERSION" val="1.0"/>
  <p:tag name="KSO_WM_BEAUTIFY_FLAG" val="#wm#"/>
  <p:tag name="KSO_WM_UNIT_LINE_FORE_SCHEMECOLOR_INDEX" val="5"/>
  <p:tag name="KSO_WM_UNIT_LINE_FILL_TYPE" val="2"/>
  <p:tag name="KSO_WM_UNIT_USESOURCEFORMAT_APPLY"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8120_4*n_h_h_i*1_2_1_1"/>
  <p:tag name="KSO_WM_TEMPLATE_CATEGORY" val="diagram"/>
  <p:tag name="KSO_WM_TEMPLATE_INDEX" val="20228120"/>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120_4*n_h_h_i*1_2_1_2"/>
  <p:tag name="KSO_WM_TEMPLATE_CATEGORY" val="diagram"/>
  <p:tag name="KSO_WM_TEMPLATE_INDEX" val="20228120"/>
  <p:tag name="KSO_WM_UNIT_LAYERLEVEL" val="1_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3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28120_4*n_h_h_a*1_2_1_1"/>
  <p:tag name="KSO_WM_TEMPLATE_CATEGORY" val="diagram"/>
  <p:tag name="KSO_WM_TEMPLATE_INDEX" val="20228120"/>
  <p:tag name="KSO_WM_UNIT_LAYERLEVEL" val="1_1_1_1"/>
  <p:tag name="KSO_WM_TAG_VERSION" val="1.0"/>
  <p:tag name="KSO_WM_BEAUTIFY_FLAG" val="#wm#"/>
  <p:tag name="KSO_WM_UNIT_TEXT_FILL_FORE_SCHEMECOLOR_INDEX" val="5"/>
  <p:tag name="KSO_WM_UNIT_TEXT_FILL_TYPE" val="1"/>
  <p:tag name="KSO_WM_UNIT_USESOURCEFORMAT_APPLY" val="1"/>
</p:tagLst>
</file>

<file path=ppt/tags/tag437.xml><?xml version="1.0" encoding="utf-8"?>
<p:tagLst xmlns:p="http://schemas.openxmlformats.org/presentationml/2006/main">
  <p:tag name="KSO_WM_UNIT_VALUE" val="133*13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28120_4*n_h_h_x*1_2_1_1"/>
  <p:tag name="KSO_WM_TEMPLATE_CATEGORY" val="diagram"/>
  <p:tag name="KSO_WM_TEMPLATE_INDEX" val="20228120"/>
  <p:tag name="KSO_WM_UNIT_LAYERLEVEL" val="1_1_1_1"/>
  <p:tag name="KSO_WM_TAG_VERSION" val="1.0"/>
  <p:tag name="KSO_WM_BEAUTIFY_FLAG" val="#wm#"/>
  <p:tag name="KSO_WM_UNIT_SHADOW_SCHEMECOLOR_INDEX" val="5"/>
  <p:tag name="KSO_WM_UNIT_USESOURCEFORMAT_APPLY"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120_4*n_h_h_i*1_2_2_2"/>
  <p:tag name="KSO_WM_TEMPLATE_CATEGORY" val="diagram"/>
  <p:tag name="KSO_WM_TEMPLATE_INDEX" val="20228120"/>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28120_4*n_h_h_i*1_2_2_3"/>
  <p:tag name="KSO_WM_TEMPLATE_CATEGORY" val="diagram"/>
  <p:tag name="KSO_WM_TEMPLATE_INDEX" val="20228120"/>
  <p:tag name="KSO_WM_UNIT_LAYERLEVEL" val="1_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4.xml><?xml version="1.0" encoding="utf-8"?>
<p:tagLst xmlns:p="http://schemas.openxmlformats.org/presentationml/2006/main">
  <p:tag name="KSO_WM_BEAUTIFY_FLAG" val="#wm#"/>
  <p:tag name="KSO_WM_TEMPLATE_CATEGORY" val="custom"/>
  <p:tag name="KSO_WM_TEMPLATE_INDEX" val="20205081"/>
</p:tagLst>
</file>

<file path=ppt/tags/tag44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28120_4*n_h_h_a*1_2_2_1"/>
  <p:tag name="KSO_WM_TEMPLATE_CATEGORY" val="diagram"/>
  <p:tag name="KSO_WM_TEMPLATE_INDEX" val="20228120"/>
  <p:tag name="KSO_WM_UNIT_LAYERLEVEL" val="1_1_1_1"/>
  <p:tag name="KSO_WM_TAG_VERSION" val="1.0"/>
  <p:tag name="KSO_WM_BEAUTIFY_FLAG" val="#wm#"/>
  <p:tag name="KSO_WM_UNIT_TEXT_FILL_FORE_SCHEMECOLOR_INDEX" val="6"/>
  <p:tag name="KSO_WM_UNIT_TEXT_FILL_TYPE" val="1"/>
  <p:tag name="KSO_WM_UNIT_USESOURCEFORMAT_APPLY" val="1"/>
</p:tagLst>
</file>

<file path=ppt/tags/tag441.xml><?xml version="1.0" encoding="utf-8"?>
<p:tagLst xmlns:p="http://schemas.openxmlformats.org/presentationml/2006/main">
  <p:tag name="KSO_WM_UNIT_VALUE" val="133*13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28120_4*n_h_h_x*1_2_2_1"/>
  <p:tag name="KSO_WM_TEMPLATE_CATEGORY" val="diagram"/>
  <p:tag name="KSO_WM_TEMPLATE_INDEX" val="20228120"/>
  <p:tag name="KSO_WM_UNIT_LAYERLEVEL" val="1_1_1_1"/>
  <p:tag name="KSO_WM_TAG_VERSION" val="1.0"/>
  <p:tag name="KSO_WM_BEAUTIFY_FLAG" val="#wm#"/>
  <p:tag name="KSO_WM_UNIT_SHADOW_SCHEMECOLOR_INDEX" val="6"/>
  <p:tag name="KSO_WM_UNIT_USESOURCEFORMAT_APPLY"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28120_4*n_h_h_i*1_2_4_1"/>
  <p:tag name="KSO_WM_TEMPLATE_CATEGORY" val="diagram"/>
  <p:tag name="KSO_WM_TEMPLATE_INDEX" val="20228120"/>
  <p:tag name="KSO_WM_UNIT_LAYERLEVEL" val="1_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28120_4*n_h_h_i*1_2_4_2"/>
  <p:tag name="KSO_WM_TEMPLATE_CATEGORY" val="diagram"/>
  <p:tag name="KSO_WM_TEMPLATE_INDEX" val="20228120"/>
  <p:tag name="KSO_WM_UNIT_LAYERLEVEL" val="1_1_1_1"/>
  <p:tag name="KSO_WM_TAG_VERSION" val="1.0"/>
  <p:tag name="KSO_WM_BEAUTIFY_FLAG" val="#wm#"/>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4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4_1"/>
  <p:tag name="KSO_WM_UNIT_ID" val="diagram20228120_4*n_h_h_a*1_2_4_1"/>
  <p:tag name="KSO_WM_TEMPLATE_CATEGORY" val="diagram"/>
  <p:tag name="KSO_WM_TEMPLATE_INDEX" val="20228120"/>
  <p:tag name="KSO_WM_UNIT_LAYERLEVEL" val="1_1_1_1"/>
  <p:tag name="KSO_WM_TAG_VERSION" val="1.0"/>
  <p:tag name="KSO_WM_BEAUTIFY_FLAG" val="#wm#"/>
  <p:tag name="KSO_WM_UNIT_TEXT_FILL_FORE_SCHEMECOLOR_INDEX" val="8"/>
  <p:tag name="KSO_WM_UNIT_TEXT_FILL_TYPE" val="1"/>
  <p:tag name="KSO_WM_UNIT_USESOURCEFORMAT_APPLY" val="1"/>
</p:tagLst>
</file>

<file path=ppt/tags/tag445.xml><?xml version="1.0" encoding="utf-8"?>
<p:tagLst xmlns:p="http://schemas.openxmlformats.org/presentationml/2006/main">
  <p:tag name="KSO_WM_UNIT_VALUE" val="133*13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28120_4*n_h_h_x*1_2_4_1"/>
  <p:tag name="KSO_WM_TEMPLATE_CATEGORY" val="diagram"/>
  <p:tag name="KSO_WM_TEMPLATE_INDEX" val="20228120"/>
  <p:tag name="KSO_WM_UNIT_LAYERLEVEL" val="1_1_1_1"/>
  <p:tag name="KSO_WM_TAG_VERSION" val="1.0"/>
  <p:tag name="KSO_WM_BEAUTIFY_FLAG" val="#wm#"/>
  <p:tag name="KSO_WM_UNIT_SHADOW_SCHEMECOLOR_INDEX" val="8"/>
  <p:tag name="KSO_WM_UNIT_USESOURCEFORMAT_APPLY"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8120_4*n_h_h_i*1_2_3_2"/>
  <p:tag name="KSO_WM_TEMPLATE_CATEGORY" val="diagram"/>
  <p:tag name="KSO_WM_TEMPLATE_INDEX" val="20228120"/>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228120_4*n_h_h_i*1_2_3_3"/>
  <p:tag name="KSO_WM_TEMPLATE_CATEGORY" val="diagram"/>
  <p:tag name="KSO_WM_TEMPLATE_INDEX" val="20228120"/>
  <p:tag name="KSO_WM_UNIT_LAYERLEVEL" val="1_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4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28120_4*n_h_h_a*1_2_3_1"/>
  <p:tag name="KSO_WM_TEMPLATE_CATEGORY" val="diagram"/>
  <p:tag name="KSO_WM_TEMPLATE_INDEX" val="20228120"/>
  <p:tag name="KSO_WM_UNIT_LAYERLEVEL" val="1_1_1_1"/>
  <p:tag name="KSO_WM_TAG_VERSION" val="1.0"/>
  <p:tag name="KSO_WM_BEAUTIFY_FLAG" val="#wm#"/>
  <p:tag name="KSO_WM_UNIT_TEXT_FILL_FORE_SCHEMECOLOR_INDEX" val="7"/>
  <p:tag name="KSO_WM_UNIT_TEXT_FILL_TYPE" val="1"/>
  <p:tag name="KSO_WM_UNIT_USESOURCEFORMAT_APPLY" val="1"/>
</p:tagLst>
</file>

<file path=ppt/tags/tag449.xml><?xml version="1.0" encoding="utf-8"?>
<p:tagLst xmlns:p="http://schemas.openxmlformats.org/presentationml/2006/main">
  <p:tag name="KSO_WM_UNIT_VALUE" val="133*13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28120_4*n_h_h_x*1_2_3_1"/>
  <p:tag name="KSO_WM_TEMPLATE_CATEGORY" val="diagram"/>
  <p:tag name="KSO_WM_TEMPLATE_INDEX" val="20228120"/>
  <p:tag name="KSO_WM_UNIT_LAYERLEVEL" val="1_1_1_1"/>
  <p:tag name="KSO_WM_TAG_VERSION" val="1.0"/>
  <p:tag name="KSO_WM_BEAUTIFY_FLAG" val="#wm#"/>
  <p:tag name="KSO_WM_UNIT_SHADOW_SCHEMECOLOR_INDEX" val="7"/>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6_3*l_h_i*1_1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8120_4*n_h_i*1_1_2"/>
  <p:tag name="KSO_WM_TEMPLATE_CATEGORY" val="diagram"/>
  <p:tag name="KSO_WM_TEMPLATE_INDEX" val="2022812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120_4*n_h_i*1_1_1"/>
  <p:tag name="KSO_WM_TEMPLATE_CATEGORY" val="diagram"/>
  <p:tag name="KSO_WM_TEMPLATE_INDEX" val="20228120"/>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52.xml><?xml version="1.0" encoding="utf-8"?>
<p:tagLst xmlns:p="http://schemas.openxmlformats.org/presentationml/2006/main">
  <p:tag name="KSO_WM_UNIT_VALUE" val="182*182"/>
  <p:tag name="KSO_WM_UNIT_HIGHLIGHT" val="0"/>
  <p:tag name="KSO_WM_UNIT_COMPATIBLE" val="0"/>
  <p:tag name="KSO_WM_UNIT_DIAGRAM_ISNUMVISUAL" val="0"/>
  <p:tag name="KSO_WM_UNIT_DIAGRAM_ISREFERUNIT" val="0"/>
  <p:tag name="KSO_WM_DIAGRAM_GROUP_CODE" val="n1-1"/>
  <p:tag name="KSO_WM_UNIT_TYPE" val="n_h_x"/>
  <p:tag name="KSO_WM_UNIT_INDEX" val="1_1_1"/>
  <p:tag name="KSO_WM_UNIT_ID" val="diagram20228120_4*n_h_x*1_1_1"/>
  <p:tag name="KSO_WM_TEMPLATE_CATEGORY" val="diagram"/>
  <p:tag name="KSO_WM_TEMPLATE_INDEX" val="20228120"/>
  <p:tag name="KSO_WM_UNIT_LAYERLEVEL" val="1_1_1"/>
  <p:tag name="KSO_WM_TAG_VERSION" val="1.0"/>
  <p:tag name="KSO_WM_BEAUTIFY_FLAG" val="#wm#"/>
  <p:tag name="KSO_WM_UNIT_SHADOW_SCHEMECOLOR_INDEX" val="5"/>
  <p:tag name="KSO_WM_UNIT_USESOURCEFORMAT_APPLY" val="1"/>
</p:tagLst>
</file>

<file path=ppt/tags/tag453.xml><?xml version="1.0" encoding="utf-8"?>
<p:tagLst xmlns:p="http://schemas.openxmlformats.org/presentationml/2006/main">
  <p:tag name="KSO_WM_BEAUTIFY_FLAG" val="#wm#"/>
  <p:tag name="KSO_WM_TEMPLATE_CATEGORY" val="custom"/>
  <p:tag name="KSO_WM_TEMPLATE_INDEX" val="2020508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667_4*l_i*1_1"/>
  <p:tag name="KSO_WM_TEMPLATE_CATEGORY" val="diagram"/>
  <p:tag name="KSO_WM_TEMPLATE_INDEX" val="20227667"/>
  <p:tag name="KSO_WM_UNIT_LAYERLEVEL" val="1_1"/>
  <p:tag name="KSO_WM_TAG_VERSION" val="1.0"/>
  <p:tag name="KSO_WM_BEAUTIFY_FLAG" val="#wm#"/>
  <p:tag name="KSO_WM_UNIT_LINE_FORE_SCHEMECOLOR_INDEX" val="9"/>
  <p:tag name="KSO_WM_UNIT_LINE_FILL_TYPE" val="2"/>
  <p:tag name="KSO_WM_UNIT_USESOURCEFORMAT_APPLY" val="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667_4*l_h_i*1_1_3"/>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SHADOW_SCHEMECOLOR_INDEX" val="14"/>
  <p:tag name="KSO_WM_UNIT_TEXT_FILL_FORE_SCHEMECOLOR_INDEX" val="2"/>
  <p:tag name="KSO_WM_UNIT_TEXT_FILL_TYPE" val="1"/>
  <p:tag name="KSO_WM_UNIT_USESOURCEFORMAT_APPLY" val="1"/>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667_4*l_h_i*1_1_2"/>
  <p:tag name="KSO_WM_TEMPLATE_CATEGORY" val="diagram"/>
  <p:tag name="KSO_WM_TEMPLATE_INDEX" val="20227667"/>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67_4*l_h_i*1_1_1"/>
  <p:tag name="KSO_WM_TEMPLATE_CATEGORY" val="diagram"/>
  <p:tag name="KSO_WM_TEMPLATE_INDEX" val="2022766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667_4*l_h_i*1_1_5"/>
  <p:tag name="KSO_WM_TEMPLATE_CATEGORY" val="diagram"/>
  <p:tag name="KSO_WM_TEMPLATE_INDEX" val="2022766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667_4*l_h_i*1_1_1"/>
  <p:tag name="KSO_WM_TEMPLATE_CATEGORY" val="diagram"/>
  <p:tag name="KSO_WM_TEMPLATE_INDEX" val="2022766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6_3*l_h_i*1_1_3"/>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6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667_4*l_h_a*1_1_1"/>
  <p:tag name="KSO_WM_TEMPLATE_CATEGORY" val="diagram"/>
  <p:tag name="KSO_WM_TEMPLATE_INDEX" val="2022766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667_4*l_h_i*1_1_4"/>
  <p:tag name="KSO_WM_TEMPLATE_CATEGORY" val="diagram"/>
  <p:tag name="KSO_WM_TEMPLATE_INDEX" val="2022766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667_4*l_h_i*1_3_3"/>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SHADOW_SCHEMECOLOR_INDEX" val="14"/>
  <p:tag name="KSO_WM_UNIT_TEXT_FILL_FORE_SCHEMECOLOR_INDEX" val="2"/>
  <p:tag name="KSO_WM_UNIT_TEXT_FILL_TYPE" val="1"/>
  <p:tag name="KSO_WM_UNIT_USESOURCEFORMAT_APPLY"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667_4*l_h_i*1_3_2"/>
  <p:tag name="KSO_WM_TEMPLATE_CATEGORY" val="diagram"/>
  <p:tag name="KSO_WM_TEMPLATE_INDEX" val="20227667"/>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667_4*l_h_i*1_3_1"/>
  <p:tag name="KSO_WM_TEMPLATE_CATEGORY" val="diagram"/>
  <p:tag name="KSO_WM_TEMPLATE_INDEX" val="2022766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667_4*l_h_i*1_3_5"/>
  <p:tag name="KSO_WM_TEMPLATE_CATEGORY" val="diagram"/>
  <p:tag name="KSO_WM_TEMPLATE_INDEX" val="2022766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667_4*l_h_i*1_3_1"/>
  <p:tag name="KSO_WM_TEMPLATE_CATEGORY" val="diagram"/>
  <p:tag name="KSO_WM_TEMPLATE_INDEX" val="2022766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6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667_4*l_h_a*1_3_1"/>
  <p:tag name="KSO_WM_TEMPLATE_CATEGORY" val="diagram"/>
  <p:tag name="KSO_WM_TEMPLATE_INDEX" val="2022766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667_4*l_h_i*1_3_4"/>
  <p:tag name="KSO_WM_TEMPLATE_CATEGORY" val="diagram"/>
  <p:tag name="KSO_WM_TEMPLATE_INDEX" val="2022766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667_4*l_h_i*1_2_3"/>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SHADOW_SCHEMECOLOR_INDEX" val="14"/>
  <p:tag name="KSO_WM_UNIT_TEXT_FILL_FORE_SCHEMECOLOR_INDEX" val="2"/>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6_3*l_h_i*1_1_4"/>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667_4*l_h_i*1_2_2"/>
  <p:tag name="KSO_WM_TEMPLATE_CATEGORY" val="diagram"/>
  <p:tag name="KSO_WM_TEMPLATE_INDEX" val="20227667"/>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667_4*l_h_i*1_2_1"/>
  <p:tag name="KSO_WM_TEMPLATE_CATEGORY" val="diagram"/>
  <p:tag name="KSO_WM_TEMPLATE_INDEX" val="2022766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667_4*l_h_i*1_2_5"/>
  <p:tag name="KSO_WM_TEMPLATE_CATEGORY" val="diagram"/>
  <p:tag name="KSO_WM_TEMPLATE_INDEX" val="2022766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667_4*l_h_i*1_2_1"/>
  <p:tag name="KSO_WM_TEMPLATE_CATEGORY" val="diagram"/>
  <p:tag name="KSO_WM_TEMPLATE_INDEX" val="2022766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7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667_4*l_h_a*1_2_1"/>
  <p:tag name="KSO_WM_TEMPLATE_CATEGORY" val="diagram"/>
  <p:tag name="KSO_WM_TEMPLATE_INDEX" val="2022766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667_4*l_h_i*1_2_4"/>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TEXT_FILL_FORE_SCHEMECOLOR_INDEX" val="2"/>
  <p:tag name="KSO_WM_UNIT_TEXT_FILL_TYPE" val="1"/>
  <p:tag name="KSO_WM_UNIT_USESOURCEFORMAT_APPLY"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667_4*l_h_i*1_4_3"/>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SHADOW_SCHEMECOLOR_INDEX" val="14"/>
  <p:tag name="KSO_WM_UNIT_TEXT_FILL_FORE_SCHEMECOLOR_INDEX" val="2"/>
  <p:tag name="KSO_WM_UNIT_TEXT_FILL_TYPE" val="1"/>
  <p:tag name="KSO_WM_UNIT_USESOURCEFORMAT_APPLY" val="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667_4*l_h_i*1_4_2"/>
  <p:tag name="KSO_WM_TEMPLATE_CATEGORY" val="diagram"/>
  <p:tag name="KSO_WM_TEMPLATE_INDEX" val="20227667"/>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667_4*l_h_i*1_4_1"/>
  <p:tag name="KSO_WM_TEMPLATE_CATEGORY" val="diagram"/>
  <p:tag name="KSO_WM_TEMPLATE_INDEX" val="2022766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7667_4*l_h_i*1_4_5"/>
  <p:tag name="KSO_WM_TEMPLATE_CATEGORY" val="diagram"/>
  <p:tag name="KSO_WM_TEMPLATE_INDEX" val="2022766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6_3*l_h_i*1_2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7667_4*l_h_i*1_4_1"/>
  <p:tag name="KSO_WM_TEMPLATE_CATEGORY" val="diagram"/>
  <p:tag name="KSO_WM_TEMPLATE_INDEX" val="2022766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8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667_4*l_h_a*1_4_1"/>
  <p:tag name="KSO_WM_TEMPLATE_CATEGORY" val="diagram"/>
  <p:tag name="KSO_WM_TEMPLATE_INDEX" val="2022766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667_4*l_h_i*1_4_4"/>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TEXT_FILL_FORE_SCHEMECOLOR_INDEX" val="2"/>
  <p:tag name="KSO_WM_UNIT_TEXT_FILL_TYPE" val="1"/>
  <p:tag name="KSO_WM_UNIT_USESOURCEFORMAT_APPLY" val="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667_4*l_h_i*1_3_3"/>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SHADOW_SCHEMECOLOR_INDEX" val="14"/>
  <p:tag name="KSO_WM_UNIT_TEXT_FILL_FORE_SCHEMECOLOR_INDEX" val="2"/>
  <p:tag name="KSO_WM_UNIT_TEXT_FILL_TYPE" val="1"/>
  <p:tag name="KSO_WM_UNIT_USESOURCEFORMAT_APPLY"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667_4*l_h_i*1_3_2"/>
  <p:tag name="KSO_WM_TEMPLATE_CATEGORY" val="diagram"/>
  <p:tag name="KSO_WM_TEMPLATE_INDEX" val="20227667"/>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667_4*l_h_i*1_3_1"/>
  <p:tag name="KSO_WM_TEMPLATE_CATEGORY" val="diagram"/>
  <p:tag name="KSO_WM_TEMPLATE_INDEX" val="2022766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667_4*l_h_i*1_3_5"/>
  <p:tag name="KSO_WM_TEMPLATE_CATEGORY" val="diagram"/>
  <p:tag name="KSO_WM_TEMPLATE_INDEX" val="2022766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667_4*l_h_i*1_3_1"/>
  <p:tag name="KSO_WM_TEMPLATE_CATEGORY" val="diagram"/>
  <p:tag name="KSO_WM_TEMPLATE_INDEX" val="2022766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8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667_4*l_h_a*1_3_1"/>
  <p:tag name="KSO_WM_TEMPLATE_CATEGORY" val="diagram"/>
  <p:tag name="KSO_WM_TEMPLATE_INDEX" val="2022766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667_4*l_h_i*1_3_4"/>
  <p:tag name="KSO_WM_TEMPLATE_CATEGORY" val="diagram"/>
  <p:tag name="KSO_WM_TEMPLATE_INDEX" val="2022766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6_3*l_h_i*1_2_2"/>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667_4*l_h_i*1_4_3"/>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SHADOW_SCHEMECOLOR_INDEX" val="14"/>
  <p:tag name="KSO_WM_UNIT_TEXT_FILL_FORE_SCHEMECOLOR_INDEX" val="2"/>
  <p:tag name="KSO_WM_UNIT_TEXT_FILL_TYPE" val="1"/>
  <p:tag name="KSO_WM_UNIT_USESOURCEFORMAT_APPLY"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667_4*l_h_i*1_4_2"/>
  <p:tag name="KSO_WM_TEMPLATE_CATEGORY" val="diagram"/>
  <p:tag name="KSO_WM_TEMPLATE_INDEX" val="20227667"/>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667_4*l_h_i*1_4_1"/>
  <p:tag name="KSO_WM_TEMPLATE_CATEGORY" val="diagram"/>
  <p:tag name="KSO_WM_TEMPLATE_INDEX" val="2022766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7667_4*l_h_i*1_4_5"/>
  <p:tag name="KSO_WM_TEMPLATE_CATEGORY" val="diagram"/>
  <p:tag name="KSO_WM_TEMPLATE_INDEX" val="2022766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7667_4*l_h_i*1_4_1"/>
  <p:tag name="KSO_WM_TEMPLATE_CATEGORY" val="diagram"/>
  <p:tag name="KSO_WM_TEMPLATE_INDEX" val="2022766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9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667_4*l_h_a*1_4_1"/>
  <p:tag name="KSO_WM_TEMPLATE_CATEGORY" val="diagram"/>
  <p:tag name="KSO_WM_TEMPLATE_INDEX" val="2022766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667_4*l_h_i*1_4_4"/>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TEXT_FILL_FORE_SCHEMECOLOR_INDEX" val="2"/>
  <p:tag name="KSO_WM_UNIT_TEXT_FILL_TYPE" val="1"/>
  <p:tag name="KSO_WM_UNIT_USESOURCEFORMAT_APPLY" val="1"/>
</p:tagLst>
</file>

<file path=ppt/tags/tag497.xml><?xml version="1.0" encoding="utf-8"?>
<p:tagLst xmlns:p="http://schemas.openxmlformats.org/presentationml/2006/main">
  <p:tag name="KSO_WM_SPECIAL_SOURCE" val="bdnull"/>
  <p:tag name="KSO_WM_SLIDE_ID" val="diagram20227667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7667"/>
  <p:tag name="KSO_WM_SLIDE_TYPE" val="text"/>
  <p:tag name="KSO_WM_SLIDE_SUBTYPE" val="diag"/>
  <p:tag name="KSO_WM_SLIDE_SIZE" val="576.65*504.6"/>
  <p:tag name="KSO_WM_SLIDE_POSITION" val="194.25*17.7"/>
  <p:tag name="KSO_WM_DIAGRAM_GROUP_CODE" val="l1-1"/>
  <p:tag name="KSO_WM_SLIDE_DIAGTYPE" val="l"/>
  <p:tag name="KSO_WM_SLIDE_LAYOUT" val="l"/>
  <p:tag name="KSO_WM_SLIDE_LAYOUT_CNT"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DIAGRAM_GROUP_CODE" val="n1-1"/>
  <p:tag name="KSO_WM_UNIT_TYPE" val="n_h_h_i"/>
  <p:tag name="KSO_WM_UNIT_INDEX" val="1_1_1_1"/>
  <p:tag name="KSO_WM_UNIT_ID" val="diagram20228009_3*n_h_h_i*1_1_1_1"/>
  <p:tag name="KSO_WM_UNIT_LAYERLEVEL" val="1_1_1_1"/>
  <p:tag name="KSO_WM_UNIT_LINE_FORE_SCHEMECOLOR_INDEX" val="5"/>
  <p:tag name="KSO_WM_UNIT_LINE_FILL_TYPE" val="2"/>
  <p:tag name="KSO_WM_UNIT_USESOURCEFORMAT_APPLY"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DIAGRAM_GROUP_CODE" val="n1-1"/>
  <p:tag name="KSO_WM_UNIT_TYPE" val="n_h_h_i"/>
  <p:tag name="KSO_WM_UNIT_INDEX" val="1_1_2_3"/>
  <p:tag name="KSO_WM_UNIT_ID" val="diagram20228009_3*n_h_h_i*1_1_2_3"/>
  <p:tag name="KSO_WM_UNIT_LAYERLEVEL" val="1_1_1_1"/>
  <p:tag name="KSO_WM_UNIT_LINE_FORE_SCHEMECOLOR_INDEX" val="6"/>
  <p:tag name="KSO_WM_UNIT_LINE_FILL_TYPE" val="2"/>
  <p:tag name="KSO_WM_UNIT_USESOURCEFORMAT_APPLY" val="1"/>
</p:tagLst>
</file>

<file path=ppt/tags/tag5.xml><?xml version="1.0" encoding="utf-8"?>
<p:tagLst xmlns:p="http://schemas.openxmlformats.org/presentationml/2006/main">
  <p:tag name="KSO_WM_BEAUTIFY_FLAG" val="#wm#"/>
  <p:tag name="KSO_WM_TEMPLATE_CATEGORY" val="custom"/>
  <p:tag name="KSO_WM_TEMPLATE_INDEX" val="2020508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6_3*l_h_i*1_2_3"/>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DIAGRAM_GROUP_CODE" val="n1-1"/>
  <p:tag name="KSO_WM_UNIT_TYPE" val="n_h_h_i"/>
  <p:tag name="KSO_WM_UNIT_INDEX" val="1_1_1_3"/>
  <p:tag name="KSO_WM_UNIT_ID" val="diagram20228009_3*n_h_h_i*1_1_1_3"/>
  <p:tag name="KSO_WM_UNIT_LAYERLEVEL" val="1_1_1_1"/>
  <p:tag name="KSO_WM_UNIT_USESOURCEFORMAT_APPLY"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DIAGRAM_GROUP_CODE" val="n1-1"/>
  <p:tag name="KSO_WM_UNIT_TYPE" val="n_h_h_i"/>
  <p:tag name="KSO_WM_UNIT_INDEX" val="1_1_2_1"/>
  <p:tag name="KSO_WM_UNIT_ID" val="diagram20228009_3*n_h_h_i*1_1_2_1"/>
  <p:tag name="KSO_WM_UNIT_LAYERLEVEL" val="1_1_1_1"/>
  <p:tag name="KSO_WM_UNIT_USESOURCEFORMAT_APPLY"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DIAGRAM_GROUP_CODE" val="n1-1"/>
  <p:tag name="KSO_WM_UNIT_TYPE" val="n_h_h_i"/>
  <p:tag name="KSO_WM_UNIT_INDEX" val="1_1_3_1"/>
  <p:tag name="KSO_WM_UNIT_ID" val="diagram20228009_3*n_h_h_i*1_1_3_1"/>
  <p:tag name="KSO_WM_UNIT_LAYERLEVEL" val="1_1_1_1"/>
  <p:tag name="KSO_WM_UNIT_USESOURCEFORMAT_APPLY"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DIAGRAM_GROUP_CODE" val="n1-1"/>
  <p:tag name="KSO_WM_UNIT_TYPE" val="n_h_h_i"/>
  <p:tag name="KSO_WM_UNIT_INDEX" val="1_1_3_3"/>
  <p:tag name="KSO_WM_UNIT_ID" val="diagram20228009_3*n_h_h_i*1_1_3_3"/>
  <p:tag name="KSO_WM_UNIT_LAYERLEVEL" val="1_1_1_1"/>
  <p:tag name="KSO_WM_UNIT_LINE_FORE_SCHEMECOLOR_INDEX" val="7"/>
  <p:tag name="KSO_WM_UNIT_LINE_FILL_TYPE" val="2"/>
  <p:tag name="KSO_WM_UNIT_USESOURCEFORMAT_APPLY"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d"/>
  <p:tag name="KSO_WM_DIAGRAM_GROUP_CODE" val="n1-1"/>
  <p:tag name="KSO_WM_UNIT_TYPE" val="n_h_h_i"/>
  <p:tag name="KSO_WM_UNIT_INDEX" val="1_1_1_2"/>
  <p:tag name="KSO_WM_UNIT_ID" val="diagram20228009_3*n_h_h_i*1_1_1_2"/>
  <p:tag name="KSO_WM_UNIT_LAYERLEVEL" val="1_1_1_1"/>
  <p:tag name="KSO_WM_UNIT_TEXT_FILL_FORE_SCHEMECOLOR_INDEX" val="14"/>
  <p:tag name="KSO_WM_UNIT_TEXT_FILL_TYPE" val="1"/>
  <p:tag name="KSO_WM_UNIT_USESOURCEFORMAT_APPLY"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d"/>
  <p:tag name="KSO_WM_DIAGRAM_GROUP_CODE" val="n1-1"/>
  <p:tag name="KSO_WM_UNIT_TYPE" val="n_h_h_i"/>
  <p:tag name="KSO_WM_UNIT_INDEX" val="1_1_2_2"/>
  <p:tag name="KSO_WM_UNIT_ID" val="diagram20228009_3*n_h_h_i*1_1_2_2"/>
  <p:tag name="KSO_WM_UNIT_LAYERLEVEL" val="1_1_1_1"/>
  <p:tag name="KSO_WM_UNIT_TEXT_FILL_FORE_SCHEMECOLOR_INDEX" val="14"/>
  <p:tag name="KSO_WM_UNIT_TEXT_FILL_TYPE" val="1"/>
  <p:tag name="KSO_WM_UNIT_USESOURCEFORMAT_APPLY"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d"/>
  <p:tag name="KSO_WM_DIAGRAM_GROUP_CODE" val="n1-1"/>
  <p:tag name="KSO_WM_UNIT_TYPE" val="n_h_h_i"/>
  <p:tag name="KSO_WM_UNIT_INDEX" val="1_1_3_2"/>
  <p:tag name="KSO_WM_UNIT_ID" val="diagram20228009_3*n_h_h_i*1_1_3_2"/>
  <p:tag name="KSO_WM_UNIT_LAYERLEVEL" val="1_1_1_1"/>
  <p:tag name="KSO_WM_UNIT_TEXT_FILL_FORE_SCHEMECOLOR_INDEX" val="14"/>
  <p:tag name="KSO_WM_UNIT_TEXT_FILL_TYPE" val="1"/>
  <p:tag name="KSO_WM_UNIT_USESOURCEFORMAT_APPLY"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VALUE" val="133*133"/>
  <p:tag name="KSO_WM_DIAGRAM_GROUP_CODE" val="n1-1"/>
  <p:tag name="KSO_WM_UNIT_TYPE" val="n_h_h_x"/>
  <p:tag name="KSO_WM_UNIT_INDEX" val="1_1_1_1"/>
  <p:tag name="KSO_WM_UNIT_ID" val="diagram20228009_3*n_h_h_x*1_1_1_1"/>
  <p:tag name="KSO_WM_UNIT_LAYERLEVEL" val="1_1_1_1"/>
  <p:tag name="KSO_WM_UNIT_USESOURCEFORMAT_APPLY"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VALUE" val="139*139"/>
  <p:tag name="KSO_WM_DIAGRAM_GROUP_CODE" val="n1-1"/>
  <p:tag name="KSO_WM_UNIT_TYPE" val="n_h_h_x"/>
  <p:tag name="KSO_WM_UNIT_INDEX" val="1_1_2_1"/>
  <p:tag name="KSO_WM_UNIT_ID" val="diagram20228009_3*n_h_h_x*1_1_2_1"/>
  <p:tag name="KSO_WM_UNIT_LAYERLEVEL" val="1_1_1_1"/>
  <p:tag name="KSO_WM_UNIT_USESOURCEFORMAT_APPLY"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VALUE" val="141*141"/>
  <p:tag name="KSO_WM_DIAGRAM_GROUP_CODE" val="n1-1"/>
  <p:tag name="KSO_WM_UNIT_TYPE" val="n_h_h_x"/>
  <p:tag name="KSO_WM_UNIT_INDEX" val="1_1_3_1"/>
  <p:tag name="KSO_WM_UNIT_ID" val="diagram20228009_3*n_h_h_x*1_1_3_1"/>
  <p:tag name="KSO_WM_UNIT_LAYERLEVEL" val="1_1_1_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6_3*l_h_i*1_3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ISCONTENTSTITLE" val="0"/>
  <p:tag name="KSO_WM_UNIT_ISNUMDGMTITLE" val="0"/>
  <p:tag name="KSO_WM_UNIT_PRESET_TEXT" val="添加小标题"/>
  <p:tag name="KSO_WM_UNIT_NOCLEAR" val="0"/>
  <p:tag name="KSO_WM_DIAGRAM_GROUP_CODE" val="n1-1"/>
  <p:tag name="KSO_WM_UNIT_TYPE" val="n_h_h_a"/>
  <p:tag name="KSO_WM_UNIT_INDEX" val="1_1_2_1"/>
  <p:tag name="KSO_WM_UNIT_ID" val="diagram20228009_3*n_h_h_a*1_1_2_1"/>
  <p:tag name="KSO_WM_UNIT_LAYERLEVEL" val="1_1_1_1"/>
  <p:tag name="KSO_WM_UNIT_TEXT_FILL_FORE_SCHEMECOLOR_INDEX" val="6"/>
  <p:tag name="KSO_WM_UNIT_TEXT_FILL_TYPE" val="1"/>
  <p:tag name="KSO_WM_UNIT_USESOURCEFORMAT_APPLY"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a"/>
  <p:tag name="KSO_WM_UNIT_PRESET_TEXT" val="单击此处输入你的正文，文字是您思想的提炼。"/>
  <p:tag name="KSO_WM_UNIT_NOCLEAR" val="0"/>
  <p:tag name="KSO_WM_UNIT_VALUE" val="24"/>
  <p:tag name="KSO_WM_DIAGRAM_GROUP_CODE" val="n1-1"/>
  <p:tag name="KSO_WM_UNIT_TYPE" val="n_h_h_f"/>
  <p:tag name="KSO_WM_UNIT_INDEX" val="1_1_2_1"/>
  <p:tag name="KSO_WM_UNIT_ID" val="diagram20228009_3*n_h_h_f*1_1_2_1"/>
  <p:tag name="KSO_WM_UNIT_LAYERLEVEL" val="1_1_1_1"/>
  <p:tag name="KSO_WM_UNIT_TEXT_FILL_FORE_SCHEMECOLOR_INDEX" val="14"/>
  <p:tag name="KSO_WM_UNIT_TEXT_FILL_TYPE" val="1"/>
  <p:tag name="KSO_WM_UNIT_USESOURCEFORMAT_APPLY"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ISCONTENTSTITLE" val="0"/>
  <p:tag name="KSO_WM_UNIT_ISNUMDGMTITLE" val="0"/>
  <p:tag name="KSO_WM_UNIT_PRESET_TEXT" val="添加小标题"/>
  <p:tag name="KSO_WM_UNIT_NOCLEAR" val="0"/>
  <p:tag name="KSO_WM_UNIT_VALUE" val="6"/>
  <p:tag name="KSO_WM_DIAGRAM_GROUP_CODE" val="n1-1"/>
  <p:tag name="KSO_WM_UNIT_TYPE" val="n_h_h_a"/>
  <p:tag name="KSO_WM_UNIT_INDEX" val="1_1_1_1"/>
  <p:tag name="KSO_WM_UNIT_ID" val="diagram20228009_3*n_h_h_a*1_1_1_1"/>
  <p:tag name="KSO_WM_UNIT_LAYERLEVEL" val="1_1_1_1"/>
  <p:tag name="KSO_WM_UNIT_TEXT_FILL_FORE_SCHEMECOLOR_INDEX" val="5"/>
  <p:tag name="KSO_WM_UNIT_TEXT_FILL_TYPE" val="1"/>
  <p:tag name="KSO_WM_UNIT_USESOURCEFORMAT_APPLY" val="1"/>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a"/>
  <p:tag name="KSO_WM_UNIT_PRESET_TEXT" val="单击此处输入你的正文，文字是您思想的提炼。"/>
  <p:tag name="KSO_WM_UNIT_NOCLEAR" val="0"/>
  <p:tag name="KSO_WM_DIAGRAM_GROUP_CODE" val="n1-1"/>
  <p:tag name="KSO_WM_UNIT_TYPE" val="n_h_h_f"/>
  <p:tag name="KSO_WM_UNIT_INDEX" val="1_1_1_1"/>
  <p:tag name="KSO_WM_UNIT_ID" val="diagram20228009_3*n_h_h_f*1_1_1_1"/>
  <p:tag name="KSO_WM_UNIT_LAYERLEVEL" val="1_1_1_1"/>
  <p:tag name="KSO_WM_UNIT_TEXT_FILL_FORE_SCHEMECOLOR_INDEX" val="14"/>
  <p:tag name="KSO_WM_UNIT_TEXT_FILL_TYPE" val="1"/>
  <p:tag name="KSO_WM_UNIT_USESOURCEFORMAT_APPLY"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ISCONTENTSTITLE" val="0"/>
  <p:tag name="KSO_WM_UNIT_ISNUMDGMTITLE" val="0"/>
  <p:tag name="KSO_WM_UNIT_PRESET_TEXT" val="添加小标题"/>
  <p:tag name="KSO_WM_UNIT_NOCLEAR" val="0"/>
  <p:tag name="KSO_WM_UNIT_VALUE" val="6"/>
  <p:tag name="KSO_WM_DIAGRAM_GROUP_CODE" val="n1-1"/>
  <p:tag name="KSO_WM_UNIT_TYPE" val="n_h_h_a"/>
  <p:tag name="KSO_WM_UNIT_INDEX" val="1_1_3_1"/>
  <p:tag name="KSO_WM_UNIT_ID" val="diagram20228009_3*n_h_h_a*1_1_3_1"/>
  <p:tag name="KSO_WM_UNIT_LAYERLEVEL" val="1_1_1_1"/>
  <p:tag name="KSO_WM_UNIT_TEXT_FILL_FORE_SCHEMECOLOR_INDEX" val="9"/>
  <p:tag name="KSO_WM_UNIT_TEXT_FILL_TYPE" val="1"/>
  <p:tag name="KSO_WM_UNIT_USESOURCEFORMAT_APPLY"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a"/>
  <p:tag name="KSO_WM_UNIT_PRESET_TEXT" val="单击此处输入你的正文，文字是您思想的提炼。"/>
  <p:tag name="KSO_WM_UNIT_NOCLEAR" val="0"/>
  <p:tag name="KSO_WM_UNIT_VALUE" val="26"/>
  <p:tag name="KSO_WM_DIAGRAM_GROUP_CODE" val="n1-1"/>
  <p:tag name="KSO_WM_UNIT_TYPE" val="n_h_h_f"/>
  <p:tag name="KSO_WM_UNIT_INDEX" val="1_1_3_1"/>
  <p:tag name="KSO_WM_UNIT_ID" val="diagram20228009_3*n_h_h_f*1_1_3_1"/>
  <p:tag name="KSO_WM_UNIT_LAYERLEVEL" val="1_1_1_1"/>
  <p:tag name="KSO_WM_UNIT_TEXT_FILL_FORE_SCHEMECOLOR_INDEX" val="14"/>
  <p:tag name="KSO_WM_UNIT_TEXT_FILL_TYPE" val="1"/>
  <p:tag name="KSO_WM_UNIT_USESOURCEFORMAT_APPLY"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ISCONTENTSTITLE" val="0"/>
  <p:tag name="KSO_WM_UNIT_ISNUMDGMTITLE" val="0"/>
  <p:tag name="KSO_WM_UNIT_PRESET_TEXT" val="添加小标题"/>
  <p:tag name="KSO_WM_UNIT_NOCLEAR" val="0"/>
  <p:tag name="KSO_WM_UNIT_VALUE" val="6"/>
  <p:tag name="KSO_WM_UNIT_TYPE" val="n_h_a"/>
  <p:tag name="KSO_WM_UNIT_INDEX" val="1_1_1"/>
  <p:tag name="KSO_WM_UNIT_ID" val="diagram20228009_3*n_h_a*1_1_1"/>
  <p:tag name="KSO_WM_UNIT_LAYERLEVEL" val="1_1_1"/>
  <p:tag name="KSO_WM_DIAGRAM_GROUP_CODE" val="n1-1"/>
  <p:tag name="KSO_WM_UNIT_TEXT_FILL_FORE_SCHEMECOLOR_INDEX" val="13"/>
  <p:tag name="KSO_WM_UNIT_TEXT_FILL_TYPE" val="1"/>
  <p:tag name="KSO_WM_UNIT_USESOURCEFORMAT_APPLY"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VALUE" val="166*166"/>
  <p:tag name="KSO_WM_UNIT_TYPE" val="n_h_x"/>
  <p:tag name="KSO_WM_UNIT_INDEX" val="1_1_1"/>
  <p:tag name="KSO_WM_UNIT_ID" val="diagram20228009_3*n_h_x*1_1_1"/>
  <p:tag name="KSO_WM_UNIT_LAYERLEVEL" val="1_1_1"/>
  <p:tag name="KSO_WM_DIAGRAM_GROUP_CODE" val="n1-1"/>
  <p:tag name="KSO_WM_UNIT_USESOURCEFORMAT_APPLY" val="1"/>
</p:tagLst>
</file>

<file path=ppt/tags/tag518.xml><?xml version="1.0" encoding="utf-8"?>
<p:tagLst xmlns:p="http://schemas.openxmlformats.org/presentationml/2006/main">
  <p:tag name="KSO_WM_SPECIAL_SOURCE" val="bdnull"/>
  <p:tag name="KSO_WM_SLIDE_ID" val="diagram20228009_3"/>
  <p:tag name="KSO_WM_TEMPLATE_SUBCATEGORY" val="0"/>
  <p:tag name="KSO_WM_TEMPLATE_MASTER_TYPE" val="1"/>
  <p:tag name="KSO_WM_TEMPLATE_COLOR_TYPE" val="0"/>
  <p:tag name="KSO_WM_SLIDE_INDEX" val="3"/>
  <p:tag name="KSO_WM_TAG_VERSION" val="1.0"/>
  <p:tag name="KSO_WM_BEAUTIFY_FLAG" val="#wm#"/>
  <p:tag name="KSO_WM_TEMPLATE_CATEGORY" val="diagram"/>
  <p:tag name="KSO_WM_TEMPLATE_INDEX" val="20228009"/>
  <p:tag name="KSO_WM_SLIDE_ITEM_CNT" val="3"/>
  <p:tag name="KSO_WM_SLIDE_TYPE" val="text"/>
  <p:tag name="KSO_WM_SLIDE_SUBTYPE" val="diag"/>
  <p:tag name="KSO_WM_SLIDE_SIZE" val="865.95*339.95"/>
  <p:tag name="KSO_WM_SLIDE_POSITION" val="47.3*182.05"/>
  <p:tag name="KSO_WM_DIAGRAM_GROUP_CODE" val="n1-1"/>
  <p:tag name="KSO_WM_SLIDE_DIAGTYPE" val="n"/>
  <p:tag name="KSO_WM_SLIDE_LAYOUT" val="a_b_n"/>
  <p:tag name="KSO_WM_SLIDE_LAYOUT_CNT" val="1_1_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DIAGRAM_GROUP_CODE" val="n1-1"/>
  <p:tag name="KSO_WM_UNIT_TYPE" val="n_h_h_i"/>
  <p:tag name="KSO_WM_UNIT_INDEX" val="1_1_1_2"/>
  <p:tag name="KSO_WM_UNIT_ID" val="diagram20228009_4*n_h_h_i*1_1_1_2"/>
  <p:tag name="KSO_WM_UNIT_LAYERLEVEL" val="1_1_1_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6_3*l_h_i*1_3_2"/>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DIAGRAM_GROUP_CODE" val="n1-1"/>
  <p:tag name="KSO_WM_UNIT_TYPE" val="n_h_h_i"/>
  <p:tag name="KSO_WM_UNIT_INDEX" val="1_1_4_2"/>
  <p:tag name="KSO_WM_UNIT_ID" val="diagram20228009_4*n_h_h_i*1_1_4_2"/>
  <p:tag name="KSO_WM_UNIT_LAYERLEVEL" val="1_1_1_1"/>
  <p:tag name="KSO_WM_UNIT_USESOURCEFORMAT_APPLY"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DIAGRAM_GROUP_CODE" val="n1-1"/>
  <p:tag name="KSO_WM_UNIT_TYPE" val="n_h_h_i"/>
  <p:tag name="KSO_WM_UNIT_INDEX" val="1_1_3_1"/>
  <p:tag name="KSO_WM_UNIT_ID" val="diagram20228009_4*n_h_h_i*1_1_3_1"/>
  <p:tag name="KSO_WM_UNIT_LAYERLEVEL" val="1_1_1_1"/>
  <p:tag name="KSO_WM_UNIT_USESOURCEFORMAT_APPLY"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DIAGRAM_GROUP_CODE" val="n1-1"/>
  <p:tag name="KSO_WM_UNIT_TYPE" val="n_h_h_i"/>
  <p:tag name="KSO_WM_UNIT_INDEX" val="1_1_2_2"/>
  <p:tag name="KSO_WM_UNIT_ID" val="diagram20228009_4*n_h_h_i*1_1_2_2"/>
  <p:tag name="KSO_WM_UNIT_LAYERLEVEL" val="1_1_1_1"/>
  <p:tag name="KSO_WM_UNIT_USESOURCEFORMAT_APPLY"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TYPE" val="n_h_h_i"/>
  <p:tag name="KSO_WM_UNIT_INDEX" val="1_1_1_1"/>
  <p:tag name="KSO_WM_UNIT_ID" val="diagram20228009_4*n_h_h_i*1_1_1_1"/>
  <p:tag name="KSO_WM_UNIT_LAYERLEVEL" val="1_1_1_1"/>
  <p:tag name="KSO_WM_DIAGRAM_GROUP_CODE" val="n1-1"/>
  <p:tag name="KSO_WM_UNIT_LINE_FORE_SCHEMECOLOR_INDEX" val="5"/>
  <p:tag name="KSO_WM_UNIT_LINE_FILL_TYPE" val="2"/>
  <p:tag name="KSO_WM_UNIT_USESOURCEFORMAT_APPLY" val="1"/>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TYPE" val="n_h_h_i"/>
  <p:tag name="KSO_WM_UNIT_INDEX" val="1_1_4_1"/>
  <p:tag name="KSO_WM_UNIT_ID" val="diagram20228009_4*n_h_h_i*1_1_4_1"/>
  <p:tag name="KSO_WM_UNIT_LAYERLEVEL" val="1_1_1_1"/>
  <p:tag name="KSO_WM_DIAGRAM_GROUP_CODE" val="n1-1"/>
  <p:tag name="KSO_WM_UNIT_LINE_FORE_SCHEMECOLOR_INDEX" val="8"/>
  <p:tag name="KSO_WM_UNIT_LINE_FILL_TYPE" val="2"/>
  <p:tag name="KSO_WM_UNIT_USESOURCEFORMAT_APPLY"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TYPE" val="n_h_h_i"/>
  <p:tag name="KSO_WM_UNIT_INDEX" val="1_1_2_1"/>
  <p:tag name="KSO_WM_UNIT_ID" val="diagram20228009_4*n_h_h_i*1_1_2_1"/>
  <p:tag name="KSO_WM_UNIT_LAYERLEVEL" val="1_1_1_1"/>
  <p:tag name="KSO_WM_DIAGRAM_GROUP_CODE" val="n1-1"/>
  <p:tag name="KSO_WM_UNIT_LINE_FORE_SCHEMECOLOR_INDEX" val="6"/>
  <p:tag name="KSO_WM_UNIT_LINE_FILL_TYPE" val="2"/>
  <p:tag name="KSO_WM_UNIT_USESOURCEFORMAT_APPLY"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TYPE" val="n_h_h_i"/>
  <p:tag name="KSO_WM_UNIT_LAYERLEVEL" val="1_1_1_1"/>
  <p:tag name="KSO_WM_DIAGRAM_GROUP_CODE" val="n1-1"/>
  <p:tag name="KSO_WM_UNIT_INDEX" val="1_1_3_2"/>
  <p:tag name="KSO_WM_UNIT_ID" val="diagram20228009_4*n_h_h_i*1_1_3_2"/>
  <p:tag name="KSO_WM_UNIT_LINE_FORE_SCHEMECOLOR_INDEX" val="7"/>
  <p:tag name="KSO_WM_UNIT_LINE_FILL_TYPE" val="2"/>
  <p:tag name="KSO_WM_UNIT_USESOURCEFORMAT_APPLY"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VALUE" val="133*133"/>
  <p:tag name="KSO_WM_UNIT_TYPE" val="n_h_h_x"/>
  <p:tag name="KSO_WM_UNIT_INDEX" val="1_1_1_1"/>
  <p:tag name="KSO_WM_UNIT_ID" val="diagram20228009_4*n_h_h_x*1_1_1_1"/>
  <p:tag name="KSO_WM_UNIT_LAYERLEVEL" val="1_1_1_1"/>
  <p:tag name="KSO_WM_DIAGRAM_GROUP_CODE" val="n1-1"/>
  <p:tag name="KSO_WM_UNIT_USESOURCEFORMAT_APPLY"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VALUE" val="139*139"/>
  <p:tag name="KSO_WM_UNIT_TYPE" val="n_h_h_x"/>
  <p:tag name="KSO_WM_UNIT_INDEX" val="1_1_2_1"/>
  <p:tag name="KSO_WM_UNIT_ID" val="diagram20228009_4*n_h_h_x*1_1_2_1"/>
  <p:tag name="KSO_WM_UNIT_LAYERLEVEL" val="1_1_1_1"/>
  <p:tag name="KSO_WM_DIAGRAM_GROUP_CODE" val="n1-1"/>
  <p:tag name="KSO_WM_UNIT_USESOURCEFORMAT_APPLY"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VALUE" val="141*141"/>
  <p:tag name="KSO_WM_UNIT_TYPE" val="n_h_h_x"/>
  <p:tag name="KSO_WM_UNIT_INDEX" val="1_1_3_1"/>
  <p:tag name="KSO_WM_UNIT_ID" val="diagram20228009_4*n_h_h_x*1_1_3_1"/>
  <p:tag name="KSO_WM_UNIT_LAYERLEVEL" val="1_1_1_1"/>
  <p:tag name="KSO_WM_DIAGRAM_GROUP_CODE" val="n1-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6_3*l_h_i*1_3_3"/>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VALUE" val="135*135"/>
  <p:tag name="KSO_WM_UNIT_TYPE" val="n_h_h_x"/>
  <p:tag name="KSO_WM_UNIT_INDEX" val="1_1_4_1"/>
  <p:tag name="KSO_WM_UNIT_ID" val="diagram20228009_4*n_h_h_x*1_1_4_1"/>
  <p:tag name="KSO_WM_UNIT_LAYERLEVEL" val="1_1_1_1"/>
  <p:tag name="KSO_WM_DIAGRAM_GROUP_CODE" val="n1-1"/>
  <p:tag name="KSO_WM_UNIT_USESOURCEFORMAT_APPLY" val="1"/>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d"/>
  <p:tag name="KSO_WM_UNIT_TYPE" val="n_h_h_i"/>
  <p:tag name="KSO_WM_UNIT_LAYERLEVEL" val="1_1_1_1"/>
  <p:tag name="KSO_WM_DIAGRAM_GROUP_CODE" val="n1-1"/>
  <p:tag name="KSO_WM_UNIT_INDEX" val="1_1_1_3"/>
  <p:tag name="KSO_WM_UNIT_ID" val="diagram20228009_4*n_h_h_i*1_1_1_3"/>
  <p:tag name="KSO_WM_UNIT_TEXT_FILL_FORE_SCHEMECOLOR_INDEX" val="14"/>
  <p:tag name="KSO_WM_UNIT_TEXT_FILL_TYPE" val="1"/>
  <p:tag name="KSO_WM_UNIT_USESOURCEFORMAT_APPLY"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d"/>
  <p:tag name="KSO_WM_UNIT_TYPE" val="n_h_h_i"/>
  <p:tag name="KSO_WM_UNIT_LAYERLEVEL" val="1_1_1_1"/>
  <p:tag name="KSO_WM_DIAGRAM_GROUP_CODE" val="n1-1"/>
  <p:tag name="KSO_WM_UNIT_INDEX" val="1_1_2_3"/>
  <p:tag name="KSO_WM_UNIT_ID" val="diagram20228009_4*n_h_h_i*1_1_2_3"/>
  <p:tag name="KSO_WM_UNIT_TEXT_FILL_FORE_SCHEMECOLOR_INDEX" val="14"/>
  <p:tag name="KSO_WM_UNIT_TEXT_FILL_TYPE" val="1"/>
  <p:tag name="KSO_WM_UNIT_USESOURCEFORMAT_APPLY"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d"/>
  <p:tag name="KSO_WM_UNIT_TYPE" val="n_h_h_i"/>
  <p:tag name="KSO_WM_UNIT_LAYERLEVEL" val="1_1_1_1"/>
  <p:tag name="KSO_WM_DIAGRAM_GROUP_CODE" val="n1-1"/>
  <p:tag name="KSO_WM_UNIT_INDEX" val="1_1_3_3"/>
  <p:tag name="KSO_WM_UNIT_ID" val="diagram20228009_4*n_h_h_i*1_1_3_3"/>
  <p:tag name="KSO_WM_UNIT_TEXT_FILL_FORE_SCHEMECOLOR_INDEX" val="14"/>
  <p:tag name="KSO_WM_UNIT_TEXT_FILL_TYPE" val="1"/>
  <p:tag name="KSO_WM_UNIT_USESOURCEFORMAT_APPLY"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d"/>
  <p:tag name="KSO_WM_UNIT_TYPE" val="n_h_h_i"/>
  <p:tag name="KSO_WM_UNIT_LAYERLEVEL" val="1_1_1_1"/>
  <p:tag name="KSO_WM_DIAGRAM_GROUP_CODE" val="n1-1"/>
  <p:tag name="KSO_WM_UNIT_INDEX" val="1_1_4_3"/>
  <p:tag name="KSO_WM_UNIT_ID" val="diagram20228009_4*n_h_h_i*1_1_4_3"/>
  <p:tag name="KSO_WM_UNIT_TEXT_FILL_FORE_SCHEMECOLOR_INDEX" val="14"/>
  <p:tag name="KSO_WM_UNIT_TEXT_FILL_TYPE" val="1"/>
  <p:tag name="KSO_WM_UNIT_USESOURCEFORMAT_APPLY" val="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ISCONTENTSTITLE" val="0"/>
  <p:tag name="KSO_WM_UNIT_ISNUMDGMTITLE" val="0"/>
  <p:tag name="KSO_WM_UNIT_PRESET_TEXT" val="添加小标题"/>
  <p:tag name="KSO_WM_UNIT_NOCLEAR" val="0"/>
  <p:tag name="KSO_WM_UNIT_TYPE" val="n_h_h_a"/>
  <p:tag name="KSO_WM_UNIT_INDEX" val="1_1_1_1"/>
  <p:tag name="KSO_WM_UNIT_ID" val="diagram20228009_4*n_h_h_a*1_1_1_1"/>
  <p:tag name="KSO_WM_UNIT_LAYERLEVEL" val="1_1_1_1"/>
  <p:tag name="KSO_WM_DIAGRAM_GROUP_CODE" val="n1-1"/>
  <p:tag name="KSO_WM_UNIT_TEXT_FILL_FORE_SCHEMECOLOR_INDEX" val="5"/>
  <p:tag name="KSO_WM_UNIT_TEXT_FILL_TYPE" val="1"/>
  <p:tag name="KSO_WM_UNIT_USESOURCEFORMAT_APPLY"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ISCONTENTSTITLE" val="0"/>
  <p:tag name="KSO_WM_UNIT_ISNUMDGMTITLE" val="0"/>
  <p:tag name="KSO_WM_UNIT_PRESET_TEXT" val="添加小标题"/>
  <p:tag name="KSO_WM_UNIT_NOCLEAR" val="0"/>
  <p:tag name="KSO_WM_UNIT_TYPE" val="n_h_h_a"/>
  <p:tag name="KSO_WM_UNIT_INDEX" val="1_1_2_1"/>
  <p:tag name="KSO_WM_UNIT_ID" val="diagram20228009_4*n_h_h_a*1_1_2_1"/>
  <p:tag name="KSO_WM_UNIT_LAYERLEVEL" val="1_1_1_1"/>
  <p:tag name="KSO_WM_DIAGRAM_GROUP_CODE" val="n1-1"/>
  <p:tag name="KSO_WM_UNIT_TEXT_FILL_FORE_SCHEMECOLOR_INDEX" val="6"/>
  <p:tag name="KSO_WM_UNIT_TEXT_FILL_TYPE" val="1"/>
  <p:tag name="KSO_WM_UNIT_USESOURCEFORMAT_APPLY" val="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ISCONTENTSTITLE" val="0"/>
  <p:tag name="KSO_WM_UNIT_ISNUMDGMTITLE" val="0"/>
  <p:tag name="KSO_WM_UNIT_PRESET_TEXT" val="添加小标题"/>
  <p:tag name="KSO_WM_UNIT_NOCLEAR" val="0"/>
  <p:tag name="KSO_WM_UNIT_TYPE" val="n_h_h_a"/>
  <p:tag name="KSO_WM_UNIT_INDEX" val="1_1_3_1"/>
  <p:tag name="KSO_WM_UNIT_ID" val="diagram20228009_4*n_h_h_a*1_1_3_1"/>
  <p:tag name="KSO_WM_UNIT_LAYERLEVEL" val="1_1_1_1"/>
  <p:tag name="KSO_WM_DIAGRAM_GROUP_CODE" val="n1-1"/>
  <p:tag name="KSO_WM_UNIT_TEXT_FILL_FORE_SCHEMECOLOR_INDEX" val="8"/>
  <p:tag name="KSO_WM_UNIT_TEXT_FILL_TYPE" val="1"/>
  <p:tag name="KSO_WM_UNIT_USESOURCEFORMAT_APPLY" val="1"/>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ISCONTENTSTITLE" val="0"/>
  <p:tag name="KSO_WM_UNIT_ISNUMDGMTITLE" val="0"/>
  <p:tag name="KSO_WM_UNIT_PRESET_TEXT" val="添加小标题"/>
  <p:tag name="KSO_WM_UNIT_NOCLEAR" val="0"/>
  <p:tag name="KSO_WM_UNIT_VALUE" val="6"/>
  <p:tag name="KSO_WM_UNIT_TYPE" val="n_h_h_a"/>
  <p:tag name="KSO_WM_UNIT_INDEX" val="1_1_4_1"/>
  <p:tag name="KSO_WM_UNIT_ID" val="diagram20228009_4*n_h_h_a*1_1_4_1"/>
  <p:tag name="KSO_WM_UNIT_LAYERLEVEL" val="1_1_1_1"/>
  <p:tag name="KSO_WM_DIAGRAM_GROUP_CODE" val="n1-1"/>
  <p:tag name="KSO_WM_UNIT_TEXT_FILL_FORE_SCHEMECOLOR_INDEX" val="8"/>
  <p:tag name="KSO_WM_UNIT_TEXT_FILL_TYPE" val="1"/>
  <p:tag name="KSO_WM_UNIT_USESOURCEFORMAT_APPLY" val="1"/>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ISCONTENTSTITLE" val="0"/>
  <p:tag name="KSO_WM_UNIT_ISNUMDGMTITLE" val="0"/>
  <p:tag name="KSO_WM_UNIT_PRESET_TEXT" val="添加小标题"/>
  <p:tag name="KSO_WM_UNIT_NOCLEAR" val="0"/>
  <p:tag name="KSO_WM_UNIT_VALUE" val="6"/>
  <p:tag name="KSO_WM_UNIT_TYPE" val="n_h_a"/>
  <p:tag name="KSO_WM_UNIT_INDEX" val="1_1_1"/>
  <p:tag name="KSO_WM_UNIT_ID" val="diagram20228009_4*n_h_a*1_1_1"/>
  <p:tag name="KSO_WM_UNIT_LAYERLEVEL" val="1_1_1"/>
  <p:tag name="KSO_WM_DIAGRAM_GROUP_CODE" val="n1-1"/>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6_3*l_h_i*1_1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VALUE" val="166*166"/>
  <p:tag name="KSO_WM_UNIT_TYPE" val="n_h_x"/>
  <p:tag name="KSO_WM_UNIT_INDEX" val="1_1_1"/>
  <p:tag name="KSO_WM_UNIT_ID" val="diagram20228009_4*n_h_x*1_1_1"/>
  <p:tag name="KSO_WM_UNIT_LAYERLEVEL" val="1_1_1"/>
  <p:tag name="KSO_WM_DIAGRAM_GROUP_CODE" val="n1-1"/>
  <p:tag name="KSO_WM_UNIT_USESOURCEFORMAT_APPLY" val="1"/>
</p:tagLst>
</file>

<file path=ppt/tags/tag541.xml><?xml version="1.0" encoding="utf-8"?>
<p:tagLst xmlns:p="http://schemas.openxmlformats.org/presentationml/2006/main">
  <p:tag name="KSO_WM_SPECIAL_SOURCE" val="bdnull"/>
  <p:tag name="KSO_WM_SLIDE_ID" val="diagram20228009_4"/>
  <p:tag name="KSO_WM_TEMPLATE_SUBCATEGORY" val="0"/>
  <p:tag name="KSO_WM_TEMPLATE_MASTER_TYPE" val="1"/>
  <p:tag name="KSO_WM_TEMPLATE_COLOR_TYPE" val="0"/>
  <p:tag name="KSO_WM_SLIDE_INDEX" val="4"/>
  <p:tag name="KSO_WM_TAG_VERSION" val="1.0"/>
  <p:tag name="KSO_WM_BEAUTIFY_FLAG" val="#wm#"/>
  <p:tag name="KSO_WM_TEMPLATE_CATEGORY" val="diagram"/>
  <p:tag name="KSO_WM_TEMPLATE_INDEX" val="20228009"/>
  <p:tag name="KSO_WM_SLIDE_ITEM_CNT" val="4"/>
  <p:tag name="KSO_WM_SLIDE_DIAGTYPE" val="n"/>
  <p:tag name="KSO_WM_SLIDE_LAYOUT" val="a_b_n"/>
  <p:tag name="KSO_WM_SLIDE_LAYOUT_CNT" val="1_1_1"/>
  <p:tag name="KSO_WM_SLIDE_TYPE" val="text"/>
  <p:tag name="KSO_WM_SLIDE_SUBTYPE" val="diag"/>
  <p:tag name="KSO_WM_SLIDE_SIZE" val="870.3*287.05"/>
  <p:tag name="KSO_WM_SLIDE_POSITION" val="47.3*204.7"/>
  <p:tag name="KSO_WM_DIAGRAM_GROUP_CODE" val="n1-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59_2*l_i*1_1"/>
  <p:tag name="KSO_WM_TEMPLATE_CATEGORY" val="diagram"/>
  <p:tag name="KSO_WM_TEMPLATE_INDEX" val="20228059"/>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9_2*l_h_i*1_2_1"/>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9_2*l_h_i*1_2_2"/>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9_2*l_h_i*1_2_3"/>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9_2*l_h_i*1_2_4"/>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9_2*l_h_i*1_2_5"/>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48.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9_2*l_h_x*1_2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54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9_2*l_h_a*1_2_1"/>
  <p:tag name="KSO_WM_TEMPLATE_CATEGORY" val="diagram"/>
  <p:tag name="KSO_WM_TEMPLATE_INDEX" val="20228059"/>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76_3*l_h_i*1_2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50.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9_2*l_h_f*1_2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9_2*l_h_i*1_1_1"/>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9_2*l_h_i*1_1_2"/>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9_2*l_h_i*1_1_3"/>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9_2*l_h_i*1_1_4"/>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9_2*l_h_i*1_1_5"/>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56.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9_2*l_h_x*1_1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55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9_2*l_h_a*1_1_1"/>
  <p:tag name="KSO_WM_TEMPLATE_CATEGORY" val="diagram"/>
  <p:tag name="KSO_WM_TEMPLATE_INDEX" val="2022805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558.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9_2*l_h_f*1_1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59.xml><?xml version="1.0" encoding="utf-8"?>
<p:tagLst xmlns:p="http://schemas.openxmlformats.org/presentationml/2006/main">
  <p:tag name="KSO_WM_SPECIAL_SOURCE" val="bdnull"/>
  <p:tag name="KSO_WM_SLIDE_ID" val="diagram20228059_2"/>
  <p:tag name="KSO_WM_TEMPLATE_SUBCATEGORY" val="0"/>
  <p:tag name="KSO_WM_TEMPLATE_MASTER_TYPE" val="1"/>
  <p:tag name="KSO_WM_TEMPLATE_COLOR_TYPE" val="0"/>
  <p:tag name="KSO_WM_SLIDE_ITEM_CNT" val="2"/>
  <p:tag name="KSO_WM_SLIDE_INDEX" val="2"/>
  <p:tag name="KSO_WM_TAG_VERSION" val="1.0"/>
  <p:tag name="KSO_WM_BEAUTIFY_FLAG" val="#wm#"/>
  <p:tag name="KSO_WM_TEMPLATE_CATEGORY" val="diagram"/>
  <p:tag name="KSO_WM_TEMPLATE_INDEX" val="20228059"/>
  <p:tag name="KSO_WM_SLIDE_TYPE" val="text"/>
  <p:tag name="KSO_WM_SLIDE_SUBTYPE" val="diag"/>
  <p:tag name="KSO_WM_SLIDE_SIZE" val="319.65*279.6"/>
  <p:tag name="KSO_WM_SLIDE_POSITION" val="320.2*169.4"/>
  <p:tag name="KSO_WM_DIAGRAM_GROUP_CODE" val="l1-1"/>
  <p:tag name="KSO_WM_SLIDE_DIAGTYPE" val="l"/>
  <p:tag name="KSO_WM_SLIDE_LAYOUT" val="a_l"/>
  <p:tag name="KSO_WM_SLIDE_LAYOUT_CNT" val="1_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76_3*l_h_i*1_3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60.xml><?xml version="1.0" encoding="utf-8"?>
<p:tagLst xmlns:p="http://schemas.openxmlformats.org/presentationml/2006/main">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95_3*l_h_i*1_1_1"/>
  <p:tag name="KSO_WM_TEMPLATE_CATEGORY" val="diagram"/>
  <p:tag name="KSO_WM_TEMPLATE_INDEX" val="20227995"/>
  <p:tag name="KSO_WM_UNIT_LAYERLEVEL" val="1_1_1"/>
  <p:tag name="KSO_WM_TAG_VERSION" val="1.0"/>
  <p:tag name="KSO_WM_BEAUTIFY_FLAG" val="#wm#"/>
  <p:tag name="KSO_WM_UNIT_USESOURCEFORMAT_APPLY" val="1"/>
</p:tagLst>
</file>

<file path=ppt/tags/tag561.xml><?xml version="1.0" encoding="utf-8"?>
<p:tagLst xmlns:p="http://schemas.openxmlformats.org/presentationml/2006/main">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95_3*l_h_i*1_1_2"/>
  <p:tag name="KSO_WM_TEMPLATE_CATEGORY" val="diagram"/>
  <p:tag name="KSO_WM_TEMPLATE_INDEX" val="20227995"/>
  <p:tag name="KSO_WM_UNIT_LAYERLEVEL" val="1_1_1"/>
  <p:tag name="KSO_WM_TAG_VERSION" val="1.0"/>
  <p:tag name="KSO_WM_BEAUTIFY_FLAG" val="#wm#"/>
  <p:tag name="KSO_WM_UNIT_USESOURCEFORMAT_APPLY" val="1"/>
</p:tagLst>
</file>

<file path=ppt/tags/tag56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95_3*l_h_i*1_1_3"/>
  <p:tag name="KSO_WM_TEMPLATE_CATEGORY" val="diagram"/>
  <p:tag name="KSO_WM_TEMPLATE_INDEX" val="20227995"/>
  <p:tag name="KSO_WM_UNIT_LAYERLEVEL" val="1_1_1"/>
  <p:tag name="KSO_WM_TAG_VERSION" val="1.0"/>
  <p:tag name="KSO_WM_BEAUTIFY_FLAG" val="#wm#"/>
  <p:tag name="KSO_WM_UNIT_USESOURCEFORMAT_APPLY" val="1"/>
</p:tagLst>
</file>

<file path=ppt/tags/tag563.xml><?xml version="1.0" encoding="utf-8"?>
<p:tagLst xmlns:p="http://schemas.openxmlformats.org/presentationml/2006/main">
  <p:tag name="KSO_WM_UNIT_VALUE" val="134*134"/>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95_3*l_h_x*1_1_1"/>
  <p:tag name="KSO_WM_TEMPLATE_CATEGORY" val="diagram"/>
  <p:tag name="KSO_WM_TEMPLATE_INDEX" val="20227995"/>
  <p:tag name="KSO_WM_UNIT_LAYERLEVEL" val="1_1_1"/>
  <p:tag name="KSO_WM_TAG_VERSION" val="1.0"/>
  <p:tag name="KSO_WM_BEAUTIFY_FLAG" val="#wm#"/>
  <p:tag name="KSO_WM_UNIT_USESOURCEFORMAT_APPLY" val="1"/>
</p:tagLst>
</file>

<file path=ppt/tags/tag564.xml><?xml version="1.0" encoding="utf-8"?>
<p:tagLst xmlns:p="http://schemas.openxmlformats.org/presentationml/2006/main">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95_3*l_h_i*1_1_4"/>
  <p:tag name="KSO_WM_TEMPLATE_CATEGORY" val="diagram"/>
  <p:tag name="KSO_WM_TEMPLATE_INDEX" val="20227995"/>
  <p:tag name="KSO_WM_UNIT_LAYERLEVEL" val="1_1_1"/>
  <p:tag name="KSO_WM_TAG_VERSION" val="1.0"/>
  <p:tag name="KSO_WM_BEAUTIFY_FLAG" val="#wm#"/>
  <p:tag name="KSO_WM_UNIT_USESOURCEFORMAT_APPLY" val="1"/>
</p:tagLst>
</file>

<file path=ppt/tags/tag565.xml><?xml version="1.0" encoding="utf-8"?>
<p:tagLst xmlns:p="http://schemas.openxmlformats.org/presentationml/2006/main">
  <p:tag name="KSO_WM_UNIT_TEXT_FILL_FORE_SCHEMECOLOR_INDEX_BRIGHTNESS" val="-0.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95_3*l_h_a*1_1_1"/>
  <p:tag name="KSO_WM_TEMPLATE_CATEGORY" val="diagram"/>
  <p:tag name="KSO_WM_TEMPLATE_INDEX" val="20227995"/>
  <p:tag name="KSO_WM_UNIT_LAYERLEVEL" val="1_1_1"/>
  <p:tag name="KSO_WM_TAG_VERSION" val="1.0"/>
  <p:tag name="KSO_WM_BEAUTIFY_FLAG" val="#wm#"/>
  <p:tag name="KSO_WM_UNIT_USESOURCEFORMAT_APPLY" val="1"/>
</p:tagLst>
</file>

<file path=ppt/tags/tag566.xml><?xml version="1.0" encoding="utf-8"?>
<p:tagLst xmlns:p="http://schemas.openxmlformats.org/presentationml/2006/main">
  <p:tag name="KSO_WM_UNIT_TEXT_FILL_FORE_SCHEMECOLOR_INDEX_BRIGHTNESS" val="0.35"/>
  <p:tag name="KSO_WM_UNIT_TEXT_FILL_FORE_SCHEMECOLOR_INDEX" val="13"/>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95_3*l_h_f*1_1_1"/>
  <p:tag name="KSO_WM_TEMPLATE_CATEGORY" val="diagram"/>
  <p:tag name="KSO_WM_TEMPLATE_INDEX" val="20227995"/>
  <p:tag name="KSO_WM_UNIT_LAYERLEVEL" val="1_1_1"/>
  <p:tag name="KSO_WM_TAG_VERSION" val="1.0"/>
  <p:tag name="KSO_WM_BEAUTIFY_FLAG" val="#wm#"/>
  <p:tag name="KSO_WM_UNIT_USESOURCEFORMAT_APPLY" val="1"/>
</p:tagLst>
</file>

<file path=ppt/tags/tag567.xml><?xml version="1.0" encoding="utf-8"?>
<p:tagLst xmlns:p="http://schemas.openxmlformats.org/presentationml/2006/main">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95_3*l_h_i*1_2_1"/>
  <p:tag name="KSO_WM_TEMPLATE_CATEGORY" val="diagram"/>
  <p:tag name="KSO_WM_TEMPLATE_INDEX" val="20227995"/>
  <p:tag name="KSO_WM_UNIT_LAYERLEVEL" val="1_1_1"/>
  <p:tag name="KSO_WM_TAG_VERSION" val="1.0"/>
  <p:tag name="KSO_WM_BEAUTIFY_FLAG" val="#wm#"/>
  <p:tag name="KSO_WM_UNIT_USESOURCEFORMAT_APPLY" val="1"/>
</p:tagLst>
</file>

<file path=ppt/tags/tag568.xml><?xml version="1.0" encoding="utf-8"?>
<p:tagLst xmlns:p="http://schemas.openxmlformats.org/presentationml/2006/main">
  <p:tag name="KSO_WM_UNIT_LINE_FORE_SCHEMECOLOR_INDEX_BRIGHTNESS" val="-0.5"/>
  <p:tag name="KSO_WM_UNIT_LINE_FORE_SCHEMECOLOR_INDEX" val="6"/>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95_3*l_h_i*1_2_2"/>
  <p:tag name="KSO_WM_TEMPLATE_CATEGORY" val="diagram"/>
  <p:tag name="KSO_WM_TEMPLATE_INDEX" val="20227995"/>
  <p:tag name="KSO_WM_UNIT_LAYERLEVEL" val="1_1_1"/>
  <p:tag name="KSO_WM_TAG_VERSION" val="1.0"/>
  <p:tag name="KSO_WM_BEAUTIFY_FLAG" val="#wm#"/>
  <p:tag name="KSO_WM_UNIT_USESOURCEFORMAT_APPLY" val="1"/>
</p:tagLst>
</file>

<file path=ppt/tags/tag569.xml><?xml version="1.0" encoding="utf-8"?>
<p:tagLst xmlns:p="http://schemas.openxmlformats.org/presentationml/2006/main">
  <p:tag name="KSO_WM_UNIT_FILL_FORE_SCHEMECOLOR_INDEX_BRIGHTNESS" val="-0.25"/>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95_3*l_h_i*1_2_3"/>
  <p:tag name="KSO_WM_TEMPLATE_CATEGORY" val="diagram"/>
  <p:tag name="KSO_WM_TEMPLATE_INDEX" val="20227995"/>
  <p:tag name="KSO_WM_UNIT_LAYERLEVEL" val="1_1_1"/>
  <p:tag name="KSO_WM_TAG_VERSION" val="1.0"/>
  <p:tag name="KSO_WM_BEAUTIFY_FLAG" val="#wm#"/>
  <p:tag name="KSO_WM_UNIT_USESOURCEFORMAT_APPLY" val="1"/>
</p:tagLst>
</file>

<file path=ppt/tags/tag5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6_3*l_h_a*1_1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70.xml><?xml version="1.0" encoding="utf-8"?>
<p:tagLst xmlns:p="http://schemas.openxmlformats.org/presentationml/2006/main">
  <p:tag name="KSO_WM_UNIT_FILL_FORE_SCHEMECOLOR_INDEX_BRIGHTNESS" val="-0.5"/>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95_3*l_h_i*1_2_4"/>
  <p:tag name="KSO_WM_TEMPLATE_CATEGORY" val="diagram"/>
  <p:tag name="KSO_WM_TEMPLATE_INDEX" val="20227995"/>
  <p:tag name="KSO_WM_UNIT_LAYERLEVEL" val="1_1_1"/>
  <p:tag name="KSO_WM_TAG_VERSION" val="1.0"/>
  <p:tag name="KSO_WM_BEAUTIFY_FLAG" val="#wm#"/>
  <p:tag name="KSO_WM_UNIT_USESOURCEFORMAT_APPLY" val="1"/>
</p:tagLst>
</file>

<file path=ppt/tags/tag571.xml><?xml version="1.0" encoding="utf-8"?>
<p:tagLst xmlns:p="http://schemas.openxmlformats.org/presentationml/2006/main">
  <p:tag name="KSO_WM_UNIT_VALUE" val="134*13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95_3*l_h_x*1_2_1"/>
  <p:tag name="KSO_WM_TEMPLATE_CATEGORY" val="diagram"/>
  <p:tag name="KSO_WM_TEMPLATE_INDEX" val="20227995"/>
  <p:tag name="KSO_WM_UNIT_LAYERLEVEL" val="1_1_1"/>
  <p:tag name="KSO_WM_TAG_VERSION" val="1.0"/>
  <p:tag name="KSO_WM_BEAUTIFY_FLAG" val="#wm#"/>
  <p:tag name="KSO_WM_UNIT_USESOURCEFORMAT_APPLY" val="1"/>
</p:tagLst>
</file>

<file path=ppt/tags/tag572.xml><?xml version="1.0" encoding="utf-8"?>
<p:tagLst xmlns:p="http://schemas.openxmlformats.org/presentationml/2006/main">
  <p:tag name="KSO_WM_UNIT_TEXT_FILL_FORE_SCHEMECOLOR_INDEX_BRIGHTNESS" val="-0.5"/>
  <p:tag name="KSO_WM_UNIT_TEXT_FILL_FORE_SCHEMECOLOR_INDEX" val="6"/>
  <p:tag name="KSO_WM_UNIT_TEXT_FILL_TYPE" val="1"/>
  <p:tag name="KSO_WM_UNIT_ISCONTENTSTITLE" val="0"/>
  <p:tag name="KSO_WM_UNIT_ISNUMDGMTITLE" val="0"/>
  <p:tag name="KSO_WM_UNIT_PRESET_TEXT" val="请添加小标题"/>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95_3*l_h_a*1_2_1"/>
  <p:tag name="KSO_WM_TEMPLATE_CATEGORY" val="diagram"/>
  <p:tag name="KSO_WM_TEMPLATE_INDEX" val="20227995"/>
  <p:tag name="KSO_WM_UNIT_LAYERLEVEL" val="1_1_1"/>
  <p:tag name="KSO_WM_TAG_VERSION" val="1.0"/>
  <p:tag name="KSO_WM_BEAUTIFY_FLAG" val="#wm#"/>
  <p:tag name="KSO_WM_UNIT_USESOURCEFORMAT_APPLY" val="1"/>
</p:tagLst>
</file>

<file path=ppt/tags/tag573.xml><?xml version="1.0" encoding="utf-8"?>
<p:tagLst xmlns:p="http://schemas.openxmlformats.org/presentationml/2006/main">
  <p:tag name="KSO_WM_UNIT_TEXT_FILL_FORE_SCHEMECOLOR_INDEX_BRIGHTNESS" val="0.35"/>
  <p:tag name="KSO_WM_UNIT_TEXT_FILL_FORE_SCHEMECOLOR_INDEX" val="13"/>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95_3*l_h_f*1_2_1"/>
  <p:tag name="KSO_WM_TEMPLATE_CATEGORY" val="diagram"/>
  <p:tag name="KSO_WM_TEMPLATE_INDEX" val="20227995"/>
  <p:tag name="KSO_WM_UNIT_LAYERLEVEL" val="1_1_1"/>
  <p:tag name="KSO_WM_TAG_VERSION" val="1.0"/>
  <p:tag name="KSO_WM_BEAUTIFY_FLAG" val="#wm#"/>
  <p:tag name="KSO_WM_UNIT_USESOURCEFORMAT_APPLY" val="1"/>
</p:tagLst>
</file>

<file path=ppt/tags/tag574.xml><?xml version="1.0" encoding="utf-8"?>
<p:tagLst xmlns:p="http://schemas.openxmlformats.org/presentationml/2006/main">
  <p:tag name="KSO_WM_UNIT_LINE_FORE_SCHEMECOLOR_INDEX_BRIGHTNESS" val="-0.5"/>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95_3*l_h_i*1_3_1"/>
  <p:tag name="KSO_WM_TEMPLATE_CATEGORY" val="diagram"/>
  <p:tag name="KSO_WM_TEMPLATE_INDEX" val="20227995"/>
  <p:tag name="KSO_WM_UNIT_LAYERLEVEL" val="1_1_1"/>
  <p:tag name="KSO_WM_TAG_VERSION" val="1.0"/>
  <p:tag name="KSO_WM_BEAUTIFY_FLAG" val="#wm#"/>
  <p:tag name="KSO_WM_UNIT_USESOURCEFORMAT_APPLY" val="1"/>
</p:tagLst>
</file>

<file path=ppt/tags/tag575.xml><?xml version="1.0" encoding="utf-8"?>
<p:tagLst xmlns:p="http://schemas.openxmlformats.org/presentationml/2006/main">
  <p:tag name="KSO_WM_UNIT_FILL_FORE_SCHEMECOLOR_INDEX_BRIGHTNESS" val="0.6"/>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95_3*l_h_i*1_3_2"/>
  <p:tag name="KSO_WM_TEMPLATE_CATEGORY" val="diagram"/>
  <p:tag name="KSO_WM_TEMPLATE_INDEX" val="20227995"/>
  <p:tag name="KSO_WM_UNIT_LAYERLEVEL" val="1_1_1"/>
  <p:tag name="KSO_WM_TAG_VERSION" val="1.0"/>
  <p:tag name="KSO_WM_BEAUTIFY_FLAG" val="#wm#"/>
  <p:tag name="KSO_WM_UNIT_USESOURCEFORMAT_APPLY" val="1"/>
</p:tagLst>
</file>

<file path=ppt/tags/tag576.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95_3*l_h_i*1_3_3"/>
  <p:tag name="KSO_WM_TEMPLATE_CATEGORY" val="diagram"/>
  <p:tag name="KSO_WM_TEMPLATE_INDEX" val="20227995"/>
  <p:tag name="KSO_WM_UNIT_LAYERLEVEL" val="1_1_1"/>
  <p:tag name="KSO_WM_TAG_VERSION" val="1.0"/>
  <p:tag name="KSO_WM_BEAUTIFY_FLAG" val="#wm#"/>
  <p:tag name="KSO_WM_UNIT_USESOURCEFORMAT_APPLY" val="1"/>
</p:tagLst>
</file>

<file path=ppt/tags/tag577.xml><?xml version="1.0" encoding="utf-8"?>
<p:tagLst xmlns:p="http://schemas.openxmlformats.org/presentationml/2006/main">
  <p:tag name="KSO_WM_UNIT_FILL_FORE_SCHEMECOLOR_INDEX_BRIGHTNESS" val="-0.5"/>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95_3*l_h_i*1_3_4"/>
  <p:tag name="KSO_WM_TEMPLATE_CATEGORY" val="diagram"/>
  <p:tag name="KSO_WM_TEMPLATE_INDEX" val="20227995"/>
  <p:tag name="KSO_WM_UNIT_LAYERLEVEL" val="1_1_1"/>
  <p:tag name="KSO_WM_TAG_VERSION" val="1.0"/>
  <p:tag name="KSO_WM_BEAUTIFY_FLAG" val="#wm#"/>
  <p:tag name="KSO_WM_UNIT_USESOURCEFORMAT_APPLY" val="1"/>
</p:tagLst>
</file>

<file path=ppt/tags/tag578.xml><?xml version="1.0" encoding="utf-8"?>
<p:tagLst xmlns:p="http://schemas.openxmlformats.org/presentationml/2006/main">
  <p:tag name="KSO_WM_UNIT_VALUE" val="142*14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95_3*l_h_x*1_3_1"/>
  <p:tag name="KSO_WM_TEMPLATE_CATEGORY" val="diagram"/>
  <p:tag name="KSO_WM_TEMPLATE_INDEX" val="20227995"/>
  <p:tag name="KSO_WM_UNIT_LAYERLEVEL" val="1_1_1"/>
  <p:tag name="KSO_WM_TAG_VERSION" val="1.0"/>
  <p:tag name="KSO_WM_BEAUTIFY_FLAG" val="#wm#"/>
  <p:tag name="KSO_WM_UNIT_USESOURCEFORMAT_APPLY" val="1"/>
</p:tagLst>
</file>

<file path=ppt/tags/tag579.xml><?xml version="1.0" encoding="utf-8"?>
<p:tagLst xmlns:p="http://schemas.openxmlformats.org/presentationml/2006/main">
  <p:tag name="KSO_WM_UNIT_TEXT_FILL_FORE_SCHEMECOLOR_INDEX_BRIGHTNESS" val="-0.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95_3*l_h_a*1_3_1"/>
  <p:tag name="KSO_WM_TEMPLATE_CATEGORY" val="diagram"/>
  <p:tag name="KSO_WM_TEMPLATE_INDEX" val="20227995"/>
  <p:tag name="KSO_WM_UNIT_LAYERLEVEL" val="1_1_1"/>
  <p:tag name="KSO_WM_TAG_VERSION" val="1.0"/>
  <p:tag name="KSO_WM_BEAUTIFY_FLAG" val="#wm#"/>
  <p:tag name="KSO_WM_UNIT_USESOURCEFORMAT_APPLY" val="1"/>
</p:tagLst>
</file>

<file path=ppt/tags/tag5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6_3*l_h_f*1_1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80.xml><?xml version="1.0" encoding="utf-8"?>
<p:tagLst xmlns:p="http://schemas.openxmlformats.org/presentationml/2006/main">
  <p:tag name="KSO_WM_UNIT_TEXT_FILL_FORE_SCHEMECOLOR_INDEX_BRIGHTNESS" val="0.35"/>
  <p:tag name="KSO_WM_UNIT_TEXT_FILL_FORE_SCHEMECOLOR_INDEX" val="13"/>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95_3*l_h_f*1_3_1"/>
  <p:tag name="KSO_WM_TEMPLATE_CATEGORY" val="diagram"/>
  <p:tag name="KSO_WM_TEMPLATE_INDEX" val="20227995"/>
  <p:tag name="KSO_WM_UNIT_LAYERLEVEL" val="1_1_1"/>
  <p:tag name="KSO_WM_TAG_VERSION" val="1.0"/>
  <p:tag name="KSO_WM_BEAUTIFY_FLAG" val="#wm#"/>
  <p:tag name="KSO_WM_UNIT_USESOURCEFORMAT_APPLY" val="1"/>
</p:tagLst>
</file>

<file path=ppt/tags/tag581.xml><?xml version="1.0" encoding="utf-8"?>
<p:tagLst xmlns:p="http://schemas.openxmlformats.org/presentationml/2006/main">
  <p:tag name="KSO_WM_SPECIAL_SOURCE" val="bdnull"/>
  <p:tag name="KSO_WM_SLIDE_ID" val="diagram20227995_3"/>
  <p:tag name="KSO_WM_TEMPLATE_SUBCATEGORY" val="0"/>
  <p:tag name="KSO_WM_TEMPLATE_MASTER_TYPE" val="1"/>
  <p:tag name="KSO_WM_TEMPLATE_COLOR_TYPE" val="0"/>
  <p:tag name="KSO_WM_SLIDE_ITEM_CNT" val="3"/>
  <p:tag name="KSO_WM_SLIDE_INDEX" val="3"/>
  <p:tag name="KSO_WM_TAG_VERSION" val="1.0"/>
  <p:tag name="KSO_WM_BEAUTIFY_FLAG" val="#wm#"/>
  <p:tag name="KSO_WM_TEMPLATE_CATEGORY" val="diagram"/>
  <p:tag name="KSO_WM_TEMPLATE_INDEX" val="20227995"/>
  <p:tag name="KSO_WM_SLIDE_TYPE" val="text"/>
  <p:tag name="KSO_WM_SLIDE_SUBTYPE" val="diag"/>
  <p:tag name="KSO_WM_SLIDE_SIZE" val="583.25*366.6"/>
  <p:tag name="KSO_WM_SLIDE_POSITION" val="188.4*150.4"/>
  <p:tag name="KSO_WM_DIAGRAM_GROUP_CODE" val="l1-1"/>
  <p:tag name="KSO_WM_SLIDE_DIAGTYPE" val="l"/>
  <p:tag name="KSO_WM_SLIDE_LAYOUT" val="a_b_l"/>
  <p:tag name="KSO_WM_SLIDE_LAYOUT_CNT" val="1_1_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1_3*l_h_i*1_3_1"/>
  <p:tag name="KSO_WM_TEMPLATE_CATEGORY" val="diagram"/>
  <p:tag name="KSO_WM_TEMPLATE_INDEX" val="2022804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1_3*l_h_i*1_1_1"/>
  <p:tag name="KSO_WM_TEMPLATE_CATEGORY" val="diagram"/>
  <p:tag name="KSO_WM_TEMPLATE_INDEX" val="202280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8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1_3*l_h_i*1_3_2"/>
  <p:tag name="KSO_WM_TEMPLATE_CATEGORY" val="diagram"/>
  <p:tag name="KSO_WM_TEMPLATE_INDEX" val="20228041"/>
  <p:tag name="KSO_WM_UNIT_LAYERLEVEL" val="1_1_1"/>
  <p:tag name="KSO_WM_TAG_VERSION" val="1.0"/>
  <p:tag name="KSO_WM_BEAUTIFY_FLAG" val="#wm#"/>
  <p:tag name="KSO_WM_UNIT_SHADOW_SCHEMECOLOR_INDEX" val="14"/>
  <p:tag name="KSO_WM_UNIT_USESOURCEFORMAT_APPLY" val="1"/>
</p:tagLst>
</file>

<file path=ppt/tags/tag585.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1_3*l_h_i*1_3_3"/>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58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41_3*l_h_i*1_3_4"/>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58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1_3*l_h_a*1_3_1"/>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588.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1_3*l_h_f*1_3_1"/>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589.xml><?xml version="1.0" encoding="utf-8"?>
<p:tagLst xmlns:p="http://schemas.openxmlformats.org/presentationml/2006/main">
  <p:tag name="KSO_WM_UNIT_VALUE" val="97*9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41_3*l_h_x*1_3_1"/>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5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6_3*l_h_a*1_2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9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1_3*l_h_i*1_1_2"/>
  <p:tag name="KSO_WM_TEMPLATE_CATEGORY" val="diagram"/>
  <p:tag name="KSO_WM_TEMPLATE_INDEX" val="20228041"/>
  <p:tag name="KSO_WM_UNIT_LAYERLEVEL" val="1_1_1"/>
  <p:tag name="KSO_WM_TAG_VERSION" val="1.0"/>
  <p:tag name="KSO_WM_BEAUTIFY_FLAG" val="#wm#"/>
  <p:tag name="KSO_WM_UNIT_SHADOW_SCHEMECOLOR_INDEX" val="14"/>
  <p:tag name="KSO_WM_UNIT_USESOURCEFORMAT_APPLY" val="1"/>
</p:tagLst>
</file>

<file path=ppt/tags/tag59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1_3*l_h_i*1_1_3"/>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59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41_3*l_h_i*1_1_4"/>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593.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1_3*l_h_f*1_1_1"/>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59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1_3*l_h_a*1_1_1"/>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595.xml><?xml version="1.0" encoding="utf-8"?>
<p:tagLst xmlns:p="http://schemas.openxmlformats.org/presentationml/2006/main">
  <p:tag name="KSO_WM_UNIT_VALUE" val="97*9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1_3*l_h_x*1_1_1"/>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1_3*l_h_i*1_2_1"/>
  <p:tag name="KSO_WM_TEMPLATE_CATEGORY" val="diagram"/>
  <p:tag name="KSO_WM_TEMPLATE_INDEX" val="2022804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9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1_3*l_h_i*1_2_2"/>
  <p:tag name="KSO_WM_TEMPLATE_CATEGORY" val="diagram"/>
  <p:tag name="KSO_WM_TEMPLATE_INDEX" val="20228041"/>
  <p:tag name="KSO_WM_UNIT_LAYERLEVEL" val="1_1_1"/>
  <p:tag name="KSO_WM_TAG_VERSION" val="1.0"/>
  <p:tag name="KSO_WM_BEAUTIFY_FLAG" val="#wm#"/>
  <p:tag name="KSO_WM_UNIT_SHADOW_SCHEMECOLOR_INDEX" val="14"/>
  <p:tag name="KSO_WM_UNIT_USESOURCEFORMAT_APPLY" val="1"/>
</p:tagLst>
</file>

<file path=ppt/tags/tag598.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1_3*l_h_i*1_2_3"/>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59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41_3*l_h_i*1_2_4"/>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6.xml><?xml version="1.0" encoding="utf-8"?>
<p:tagLst xmlns:p="http://schemas.openxmlformats.org/presentationml/2006/main">
  <p:tag name="KSO_WM_UNIT_BLOCK" val="0"/>
  <p:tag name="KSO_WM_UNIT_DEC_AREA_ID" val="35a81cb8d5e045398372547216584a43"/>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custom20224478_3*l_h_a*1_1_1"/>
  <p:tag name="KSO_WM_TEMPLATE_CATEGORY" val="custom"/>
  <p:tag name="KSO_WM_TEMPLATE_INDEX" val="20224478"/>
  <p:tag name="KSO_WM_UNIT_LAYERLEVEL" val="1_1_1"/>
  <p:tag name="KSO_WM_TAG_VERSION" val="1.0"/>
  <p:tag name="KSO_WM_BEAUTIFY_FLAG" val="#wm#"/>
  <p:tag name="KSO_WM_DIAGRAM_GROUP_CODE" val="l1-1"/>
  <p:tag name="KSO_WM_UNIT_VALUE" val="10"/>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USESOURCEFORMAT_APPLY" val="1"/>
</p:tagLst>
</file>

<file path=ppt/tags/tag6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6_3*l_h_f*1_2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0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1_3*l_h_a*1_2_1"/>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601.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1_3*l_h_f*1_2_1"/>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602.xml><?xml version="1.0" encoding="utf-8"?>
<p:tagLst xmlns:p="http://schemas.openxmlformats.org/presentationml/2006/main">
  <p:tag name="KSO_WM_UNIT_VALUE" val="97*9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1_3*l_h_x*1_2_1"/>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603.xml><?xml version="1.0" encoding="utf-8"?>
<p:tagLst xmlns:p="http://schemas.openxmlformats.org/presentationml/2006/main">
  <p:tag name="KSO_WM_SPECIAL_SOURCE" val="bdnull"/>
  <p:tag name="KSO_WM_SLIDE_ID" val="diagram20228041_3"/>
  <p:tag name="KSO_WM_TEMPLATE_SUBCATEGORY" val="0"/>
  <p:tag name="KSO_WM_TEMPLATE_MASTER_TYPE" val="1"/>
  <p:tag name="KSO_WM_TEMPLATE_COLOR_TYPE" val="0"/>
  <p:tag name="KSO_WM_SLIDE_INDEX" val="3"/>
  <p:tag name="KSO_WM_TAG_VERSION" val="1.0"/>
  <p:tag name="KSO_WM_BEAUTIFY_FLAG" val="#wm#"/>
  <p:tag name="KSO_WM_TEMPLATE_CATEGORY" val="diagram"/>
  <p:tag name="KSO_WM_TEMPLATE_INDEX" val="20228041"/>
  <p:tag name="KSO_WM_SLIDE_TYPE" val="text"/>
  <p:tag name="KSO_WM_SLIDE_SUBTYPE" val="diag"/>
  <p:tag name="KSO_WM_SLIDE_ITEM_CNT" val="3"/>
  <p:tag name="KSO_WM_SLIDE_SIZE" val="717.3*296.6"/>
  <p:tag name="KSO_WM_SLIDE_POSITION" val="118.55*170.55"/>
  <p:tag name="KSO_WM_DIAGRAM_GROUP_CODE" val="l1-1"/>
  <p:tag name="KSO_WM_SLIDE_DIAGTYPE" val="l"/>
  <p:tag name="KSO_WM_SLIDE_LAYOUT" val="a_b_l"/>
  <p:tag name="KSO_WM_SLIDE_LAYOUT_CNT" val="1_1_1"/>
</p:tagLst>
</file>

<file path=ppt/tags/tag604.xml><?xml version="1.0" encoding="utf-8"?>
<p:tagLst xmlns:p="http://schemas.openxmlformats.org/presentationml/2006/main">
  <p:tag name="KSO_WM_BEAUTIFY_FLAG" val="#wm#"/>
  <p:tag name="KSO_WM_TEMPLATE_CATEGORY" val="custom"/>
  <p:tag name="KSO_WM_TEMPLATE_INDEX" val="20205081"/>
</p:tagLst>
</file>

<file path=ppt/tags/tag605.xml><?xml version="1.0" encoding="utf-8"?>
<p:tagLst xmlns:p="http://schemas.openxmlformats.org/presentationml/2006/main">
  <p:tag name="KSO_WM_BEAUTIFY_FLAG" val="#wm#"/>
  <p:tag name="KSO_WM_TEMPLATE_CATEGORY" val="custom"/>
  <p:tag name="KSO_WM_TEMPLATE_INDEX" val="20205081"/>
</p:tagLst>
</file>

<file path=ppt/tags/tag60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07.xml><?xml version="1.0" encoding="utf-8"?>
<p:tagLst xmlns:p="http://schemas.openxmlformats.org/presentationml/2006/main">
  <p:tag name="COMMONDATA" val="eyJoZGlkIjoiYThkMzk3NzM1NjI1NTg5NjFmNzQyY2UyOTg2MjEzNGMifQ=="/>
</p:tagLst>
</file>

<file path=ppt/tags/tag6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6_3*l_h_a*1_3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6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6_3*l_h_f*1_3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76_3*l_h_i*1_3_4"/>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6_3*l_h_i*1_2_4"/>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6_3*l_h_i*1_1_2"/>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6.xml><?xml version="1.0" encoding="utf-8"?>
<p:tagLst xmlns:p="http://schemas.openxmlformats.org/presentationml/2006/main">
  <p:tag name="KSO_WM_SPECIAL_SOURCE" val="bdnull"/>
  <p:tag name="KSO_WM_SLIDE_ID" val="diagram20228076_3"/>
  <p:tag name="KSO_WM_TEMPLATE_SUBCATEGORY" val="0"/>
  <p:tag name="KSO_WM_TEMPLATE_MASTER_TYPE" val="1"/>
  <p:tag name="KSO_WM_TEMPLATE_COLOR_TYPE" val="0"/>
  <p:tag name="KSO_WM_SLIDE_ITEM_CNT" val="3"/>
  <p:tag name="KSO_WM_SLIDE_INDEX" val="3"/>
  <p:tag name="KSO_WM_TAG_VERSION" val="1.0"/>
  <p:tag name="KSO_WM_BEAUTIFY_FLAG" val="#wm#"/>
  <p:tag name="KSO_WM_TEMPLATE_CATEGORY" val="diagram"/>
  <p:tag name="KSO_WM_TEMPLATE_INDEX" val="20228076"/>
  <p:tag name="KSO_WM_SLIDE_TYPE" val="text"/>
  <p:tag name="KSO_WM_SLIDE_SUBTYPE" val="diag"/>
  <p:tag name="KSO_WM_SLIDE_SIZE" val="379.35*397"/>
  <p:tag name="KSO_WM_SLIDE_POSITION" val="279.75*105.1"/>
  <p:tag name="KSO_WM_DIAGRAM_GROUP_CODE" val="l1-1"/>
  <p:tag name="KSO_WM_SLIDE_DIAGTYPE" val="l"/>
  <p:tag name="KSO_WM_SLIDE_LAYOUT" val="a_l"/>
  <p:tag name="KSO_WM_SLIDE_LAYOUT_CNT" val="1_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6_3*l_h_i*1_1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6_3*l_h_i*1_1_3"/>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6_3*l_h_i*1_1_4"/>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7.xml><?xml version="1.0" encoding="utf-8"?>
<p:tagLst xmlns:p="http://schemas.openxmlformats.org/presentationml/2006/main">
  <p:tag name="KSO_WM_UNIT_BLOCK" val="0"/>
  <p:tag name="KSO_WM_UNIT_DEC_AREA_ID" val="fe5412bb000943da87f8572bdc22f9a7"/>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custom20224478_3*l_h_a*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6_3*l_h_i*1_2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6_3*l_h_i*1_2_2"/>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6_3*l_h_i*1_2_3"/>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6_3*l_h_i*1_3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6_3*l_h_i*1_3_2"/>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6_3*l_h_i*1_3_3"/>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6_3*l_h_i*1_1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76_3*l_h_i*1_2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76_3*l_h_i*1_3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6_3*l_h_a*1_1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20224285_2*l_h_i*1_2_1"/>
  <p:tag name="KSO_WM_TEMPLATE_CATEGORY" val="custom"/>
  <p:tag name="KSO_WM_TEMPLATE_INDEX" val="20224285"/>
  <p:tag name="KSO_WM_UNIT_LAYERLEVEL" val="1_1_1"/>
  <p:tag name="KSO_WM_TAG_VERSION" val="1.0"/>
  <p:tag name="KSO_WM_BEAUTIFY_FLAG" val="#wm#"/>
  <p:tag name="KSO_WM_UNIT_BLOCK" val="0"/>
  <p:tag name="KSO_WM_UNIT_DEC_AREA_ID" val="c12b5a1655254d159bd887b96984a865"/>
  <p:tag name="KSO_WM_UNIT_IS_LAYOUT_DIAGRAM" val="1"/>
  <p:tag name="KSO_WM_CHIP_GROUPID" val="61a6dfeacf14e69e7f8bd1fd"/>
  <p:tag name="KSO_WM_CHIP_XID" val="61a6dfeacf14e69e7f8bd1fa"/>
  <p:tag name="KSO_WM_CHIP_FILLAREA_FILL_RULE" val="{&quot;fill_align&quot;:&quot;cm&quot;,&quot;fill_mode&quot;:&quot;fix&quot;,&quot;sacle_strategy&quot;:&quot;stretch&quot;}"/>
  <p:tag name="KSO_WM_UNIT_DEC_SUPPORTCHANGEPIC" val="0"/>
  <p:tag name="KSO_WM_UNIT_DEC_CHANGEPICRESERVED" val="0"/>
  <p:tag name="KSO_WM_ASSEMBLE_CHIP_INDEX" val="72c9c14b081a483ebf51ba7cf8ef3436"/>
  <p:tag name="KSO_WM_UNIT_TEXT_FILL_FORE_SCHEMECOLOR_INDEX_BRIGHTNESS" val="0"/>
  <p:tag name="KSO_WM_UNIT_TEXT_FILL_FORE_SCHEMECOLOR_INDEX" val="13"/>
  <p:tag name="KSO_WM_UNIT_TEXT_FILL_TYPE" val="1"/>
  <p:tag name="KSO_WM_UNIT_VALUE" val="1"/>
  <p:tag name="KSO_WM_UNIT_USESOURCEFORMAT_APPLY" val="1"/>
</p:tagLst>
</file>

<file path=ppt/tags/tag8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6_3*l_h_f*1_1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6_3*l_h_a*1_2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8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6_3*l_h_f*1_2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6_3*l_h_a*1_3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8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6_3*l_h_f*1_3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76_3*l_h_i*1_3_4"/>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6_3*l_h_i*1_2_4"/>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6_3*l_h_i*1_1_2"/>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8.xml><?xml version="1.0" encoding="utf-8"?>
<p:tagLst xmlns:p="http://schemas.openxmlformats.org/presentationml/2006/main">
  <p:tag name="KSO_WM_SPECIAL_SOURCE" val="bdnull"/>
  <p:tag name="KSO_WM_SLIDE_ID" val="diagram20228076_3"/>
  <p:tag name="KSO_WM_TEMPLATE_SUBCATEGORY" val="0"/>
  <p:tag name="KSO_WM_TEMPLATE_MASTER_TYPE" val="1"/>
  <p:tag name="KSO_WM_TEMPLATE_COLOR_TYPE" val="0"/>
  <p:tag name="KSO_WM_SLIDE_ITEM_CNT" val="3"/>
  <p:tag name="KSO_WM_SLIDE_INDEX" val="3"/>
  <p:tag name="KSO_WM_TAG_VERSION" val="1.0"/>
  <p:tag name="KSO_WM_BEAUTIFY_FLAG" val="#wm#"/>
  <p:tag name="KSO_WM_TEMPLATE_CATEGORY" val="diagram"/>
  <p:tag name="KSO_WM_TEMPLATE_INDEX" val="20228076"/>
  <p:tag name="KSO_WM_SLIDE_TYPE" val="text"/>
  <p:tag name="KSO_WM_SLIDE_SUBTYPE" val="diag"/>
  <p:tag name="KSO_WM_SLIDE_SIZE" val="379.35*397"/>
  <p:tag name="KSO_WM_SLIDE_POSITION" val="279.75*105.1"/>
  <p:tag name="KSO_WM_DIAGRAM_GROUP_CODE" val="l1-1"/>
  <p:tag name="KSO_WM_SLIDE_DIAGTYPE" val="l"/>
  <p:tag name="KSO_WM_SLIDE_LAYOUT" val="a_l"/>
  <p:tag name="KSO_WM_SLIDE_LAYOUT_CNT" val="1_1"/>
</p:tagLst>
</file>

<file path=ppt/tags/tag89.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20224285_2*l_h_i*1_2_1"/>
  <p:tag name="KSO_WM_TEMPLATE_CATEGORY" val="custom"/>
  <p:tag name="KSO_WM_TEMPLATE_INDEX" val="20224285"/>
  <p:tag name="KSO_WM_UNIT_LAYERLEVEL" val="1_1_1"/>
  <p:tag name="KSO_WM_TAG_VERSION" val="1.0"/>
  <p:tag name="KSO_WM_BEAUTIFY_FLAG" val="#wm#"/>
  <p:tag name="KSO_WM_UNIT_BLOCK" val="0"/>
  <p:tag name="KSO_WM_UNIT_DEC_AREA_ID" val="c12b5a1655254d159bd887b96984a865"/>
  <p:tag name="KSO_WM_UNIT_IS_LAYOUT_DIAGRAM" val="1"/>
  <p:tag name="KSO_WM_CHIP_GROUPID" val="61a6dfeacf14e69e7f8bd1fd"/>
  <p:tag name="KSO_WM_CHIP_XID" val="61a6dfeacf14e69e7f8bd1fa"/>
  <p:tag name="KSO_WM_CHIP_FILLAREA_FILL_RULE" val="{&quot;fill_align&quot;:&quot;cm&quot;,&quot;fill_mode&quot;:&quot;fix&quot;,&quot;sacle_strategy&quot;:&quot;stretch&quot;}"/>
  <p:tag name="KSO_WM_UNIT_DEC_SUPPORTCHANGEPIC" val="0"/>
  <p:tag name="KSO_WM_UNIT_DEC_CHANGEPICRESERVED" val="0"/>
  <p:tag name="KSO_WM_ASSEMBLE_CHIP_INDEX" val="72c9c14b081a483ebf51ba7cf8ef3436"/>
  <p:tag name="KSO_WM_UNIT_TEXT_FILL_FORE_SCHEMECOLOR_INDEX_BRIGHTNESS" val="0"/>
  <p:tag name="KSO_WM_UNIT_TEXT_FILL_FORE_SCHEMECOLOR_INDEX" val="13"/>
  <p:tag name="KSO_WM_UNIT_TEXT_FILL_TYPE" val="1"/>
  <p:tag name="KSO_WM_UNIT_VALUE" val="1"/>
  <p:tag name="KSO_WM_UNIT_USESOURCEFORMAT_APPLY" val="1"/>
</p:tagLst>
</file>

<file path=ppt/tags/tag90.xml><?xml version="1.0" encoding="utf-8"?>
<p:tagLst xmlns:p="http://schemas.openxmlformats.org/presentationml/2006/main">
  <p:tag name="KSO_WM_BEAUTIFY_FLAG" val="#wm#"/>
  <p:tag name="KSO_WM_TEMPLATE_CATEGORY" val="custom"/>
  <p:tag name="KSO_WM_TEMPLATE_INDEX" val="2020508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32_5*l_h_i*1_4_1"/>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SHADOW_SCHEMECOLOR_INDEX" val="9"/>
  <p:tag name="KSO_WM_UNIT_TEXT_FILL_FORE_SCHEMECOLOR_INDEX" val="2"/>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32_5*l_h_i*1_4_2"/>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32_5*l_h_i*1_4_3"/>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32_5*l_h_i*1_4_4"/>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95.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932_5*l_h_x*1_4_1"/>
  <p:tag name="KSO_WM_TEMPLATE_CATEGORY" val="diagram"/>
  <p:tag name="KSO_WM_TEMPLATE_INDEX" val="20227932"/>
  <p:tag name="KSO_WM_UNIT_LAYERLEVEL" val="1_1_1"/>
  <p:tag name="KSO_WM_TAG_VERSION" val="1.0"/>
  <p:tag name="KSO_WM_BEAUTIFY_FLAG" val="#wm#"/>
  <p:tag name="KSO_WM_UNIT_USESOURCEFORMAT_APPLY" val="1"/>
</p:tagLst>
</file>

<file path=ppt/tags/tag96.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32_5*l_h_f*1_4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32_5*l_h_i*1_2_1"/>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SHADOW_SCHEMECOLOR_INDEX" val="8"/>
  <p:tag name="KSO_WM_UNIT_TEXT_FILL_FORE_SCHEMECOLOR_INDEX" val="2"/>
  <p:tag name="KSO_WM_UNIT_TEX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32_5*l_h_i*1_2_2"/>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32_5*l_h_i*1_2_3"/>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黑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8693</Words>
  <Application>WPS 演示</Application>
  <PresentationFormat>宽屏</PresentationFormat>
  <Paragraphs>584</Paragraphs>
  <Slides>45</Slides>
  <Notes>4</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45</vt:i4>
      </vt:variant>
    </vt:vector>
  </HeadingPairs>
  <TitlesOfParts>
    <vt:vector size="71" baseType="lpstr">
      <vt:lpstr>Arial</vt:lpstr>
      <vt:lpstr>宋体</vt:lpstr>
      <vt:lpstr>Wingdings</vt:lpstr>
      <vt:lpstr>Arial</vt:lpstr>
      <vt:lpstr>黑体</vt:lpstr>
      <vt:lpstr>思源黑体旧字形 ExtraLight</vt:lpstr>
      <vt:lpstr>思源黑体旧字形 Light</vt:lpstr>
      <vt:lpstr>思源黑体旧字形 Light</vt:lpstr>
      <vt:lpstr>思源黑体旧字形 Normal</vt:lpstr>
      <vt:lpstr>Times New Roman</vt:lpstr>
      <vt:lpstr>汉仪铁线黑-35简</vt:lpstr>
      <vt:lpstr>微软雅黑</vt:lpstr>
      <vt:lpstr>Microsoft YaHei Regular</vt:lpstr>
      <vt:lpstr>Microsoft YaHei Bold</vt:lpstr>
      <vt:lpstr>汉仪汉黑简</vt:lpstr>
      <vt:lpstr>方正艺黑简体</vt:lpstr>
      <vt:lpstr>Book Antiqua</vt:lpstr>
      <vt:lpstr>Arial Unicode MS</vt:lpstr>
      <vt:lpstr>Calibri</vt:lpstr>
      <vt:lpstr>思源黑体 CN Regular</vt:lpstr>
      <vt:lpstr>MiSans</vt:lpstr>
      <vt:lpstr>思源黑体 CN Medium</vt:lpstr>
      <vt:lpstr>思源黑体 CN Bold</vt:lpstr>
      <vt:lpstr>MiSans Semibold</vt:lpstr>
      <vt:lpstr>Lucida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一、提高认识，正确认识学前教育的性质任务</vt:lpstr>
      <vt:lpstr>二、保教工作是学前教育的中心工作</vt:lpstr>
      <vt:lpstr>PowerPoint 演示文稿</vt:lpstr>
      <vt:lpstr>班级保教工作体现为以下几方面的特点</vt:lpstr>
      <vt:lpstr>班级保教工作体现为以下几方面的特点</vt:lpstr>
      <vt:lpstr>PowerPoint 演示文稿</vt:lpstr>
      <vt:lpstr>PowerPoint 演示文稿</vt:lpstr>
      <vt:lpstr>二、保教工作的内容</vt:lpstr>
      <vt:lpstr>（一）对各年龄班的管理</vt:lpstr>
      <vt:lpstr>（一）对各年龄班的管理</vt:lpstr>
      <vt:lpstr>1. 小班</vt:lpstr>
      <vt:lpstr>2. 中班</vt:lpstr>
      <vt:lpstr>3. 大班</vt:lpstr>
      <vt:lpstr>（二）幼儿园班级管理的方法</vt:lpstr>
      <vt:lpstr>3. 大班</vt:lpstr>
      <vt:lpstr>3. 大班</vt:lpstr>
      <vt:lpstr>PowerPoint 演示文稿</vt:lpstr>
      <vt:lpstr>PowerPoint 演示文稿</vt:lpstr>
      <vt:lpstr>一、建立健全保教工作的管理组织系统</vt:lpstr>
      <vt:lpstr>PowerPoint 演示文稿</vt:lpstr>
      <vt:lpstr>（一）保教计划的制订</vt:lpstr>
      <vt:lpstr>1. 制订计划的依据</vt:lpstr>
      <vt:lpstr>2. 保教计划的内容与层次体系</vt:lpstr>
      <vt:lpstr>保教计划的内容结构主要包括：</vt:lpstr>
      <vt:lpstr>常用的班级计划主要有：</vt:lpstr>
      <vt:lpstr>PowerPoint 演示文稿</vt:lpstr>
      <vt:lpstr>4.班级教育工作计划应从以下方面进行审查。</vt:lpstr>
      <vt:lpstr>（二）保教计划的执行</vt:lpstr>
      <vt:lpstr>（二）保教计划的执行</vt:lpstr>
      <vt:lpstr>（三）保教工作的检查</vt:lpstr>
      <vt:lpstr>（四）保教工作的总结</vt:lpstr>
      <vt:lpstr>三、建立良好的保教工作秩序</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嘟嘟</cp:lastModifiedBy>
  <cp:revision>211</cp:revision>
  <dcterms:created xsi:type="dcterms:W3CDTF">2025-07-30T13:49:00Z</dcterms:created>
  <dcterms:modified xsi:type="dcterms:W3CDTF">2025-08-13T02:33:51Z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BAD278833858472A90B62B687DD00E26_13</vt:lpwstr>
  </property>
  <property fmtid="{D5CDD505-2E9C-101B-9397-08002B2CF9AE}" pid="4" name="KSOTemplateUUID">
    <vt:lpwstr>v1.0_mb_QHfKzYawdZ4GRMiybnlD6w==</vt:lpwstr>
  </property>
</Properties>
</file>