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media/image101.svg" ContentType="image/svg+xml"/>
  <Override PartName="/ppt/media/image103.svg" ContentType="image/svg+xml"/>
  <Override PartName="/ppt/media/image106.svg" ContentType="image/svg+xml"/>
  <Override PartName="/ppt/media/image15.svg" ContentType="image/svg+xml"/>
  <Override PartName="/ppt/media/image17.svg" ContentType="image/svg+xml"/>
  <Override PartName="/ppt/media/image19.svg" ContentType="image/svg+xml"/>
  <Override PartName="/ppt/media/image21.svg" ContentType="image/svg+xml"/>
  <Override PartName="/ppt/media/image25.svg" ContentType="image/svg+xml"/>
  <Override PartName="/ppt/media/image27.svg" ContentType="image/svg+xml"/>
  <Override PartName="/ppt/media/image29.svg" ContentType="image/svg+xml"/>
  <Override PartName="/ppt/media/image31.svg" ContentType="image/svg+xml"/>
  <Override PartName="/ppt/media/image33.svg" ContentType="image/svg+xml"/>
  <Override PartName="/ppt/media/image35.svg" ContentType="image/svg+xml"/>
  <Override PartName="/ppt/media/image37.svg" ContentType="image/svg+xml"/>
  <Override PartName="/ppt/media/image39.svg" ContentType="image/svg+xml"/>
  <Override PartName="/ppt/media/image41.svg" ContentType="image/svg+xml"/>
  <Override PartName="/ppt/media/image43.svg" ContentType="image/svg+xml"/>
  <Override PartName="/ppt/media/image45.svg" ContentType="image/svg+xml"/>
  <Override PartName="/ppt/media/image47.svg" ContentType="image/svg+xml"/>
  <Override PartName="/ppt/media/image49.svg" ContentType="image/svg+xml"/>
  <Override PartName="/ppt/media/image51.svg" ContentType="image/svg+xml"/>
  <Override PartName="/ppt/media/image53.svg" ContentType="image/svg+xml"/>
  <Override PartName="/ppt/media/image55.svg" ContentType="image/svg+xml"/>
  <Override PartName="/ppt/media/image57.svg" ContentType="image/svg+xml"/>
  <Override PartName="/ppt/media/image59.svg" ContentType="image/svg+xml"/>
  <Override PartName="/ppt/media/image61.svg" ContentType="image/svg+xml"/>
  <Override PartName="/ppt/media/image63.svg" ContentType="image/svg+xml"/>
  <Override PartName="/ppt/media/image65.svg" ContentType="image/svg+xml"/>
  <Override PartName="/ppt/media/image67.svg" ContentType="image/svg+xml"/>
  <Override PartName="/ppt/media/image69.svg" ContentType="image/svg+xml"/>
  <Override PartName="/ppt/media/image71.svg" ContentType="image/svg+xml"/>
  <Override PartName="/ppt/media/image73.svg" ContentType="image/svg+xml"/>
  <Override PartName="/ppt/media/image75.svg" ContentType="image/svg+xml"/>
  <Override PartName="/ppt/media/image77.svg" ContentType="image/svg+xml"/>
  <Override PartName="/ppt/media/image79.svg" ContentType="image/svg+xml"/>
  <Override PartName="/ppt/media/image81.svg" ContentType="image/svg+xml"/>
  <Override PartName="/ppt/media/image83.svg" ContentType="image/svg+xml"/>
  <Override PartName="/ppt/media/image85.svg" ContentType="image/svg+xml"/>
  <Override PartName="/ppt/media/image87.svg" ContentType="image/svg+xml"/>
  <Override PartName="/ppt/media/image89.svg" ContentType="image/svg+xml"/>
  <Override PartName="/ppt/media/image91.svg" ContentType="image/svg+xml"/>
  <Override PartName="/ppt/media/image93.svg" ContentType="image/svg+xml"/>
  <Override PartName="/ppt/media/image95.svg" ContentType="image/svg+xml"/>
  <Override PartName="/ppt/media/image97.svg" ContentType="image/svg+xml"/>
  <Override PartName="/ppt/media/image99.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6"/>
  </p:notesMasterIdLst>
  <p:handoutMasterIdLst>
    <p:handoutMasterId r:id="rId48"/>
  </p:handoutMasterIdLst>
  <p:sldIdLst>
    <p:sldId id="435" r:id="rId3"/>
    <p:sldId id="451" r:id="rId4"/>
    <p:sldId id="452" r:id="rId5"/>
    <p:sldId id="453" r:id="rId6"/>
    <p:sldId id="412" r:id="rId7"/>
    <p:sldId id="457" r:id="rId8"/>
    <p:sldId id="454" r:id="rId9"/>
    <p:sldId id="456" r:id="rId10"/>
    <p:sldId id="504" r:id="rId11"/>
    <p:sldId id="459" r:id="rId12"/>
    <p:sldId id="525" r:id="rId13"/>
    <p:sldId id="526" r:id="rId14"/>
    <p:sldId id="527" r:id="rId15"/>
    <p:sldId id="528" r:id="rId16"/>
    <p:sldId id="529" r:id="rId17"/>
    <p:sldId id="530" r:id="rId18"/>
    <p:sldId id="501" r:id="rId19"/>
    <p:sldId id="513" r:id="rId20"/>
    <p:sldId id="532" r:id="rId21"/>
    <p:sldId id="533" r:id="rId22"/>
    <p:sldId id="534" r:id="rId23"/>
    <p:sldId id="535" r:id="rId24"/>
    <p:sldId id="536" r:id="rId25"/>
    <p:sldId id="537" r:id="rId27"/>
    <p:sldId id="538" r:id="rId28"/>
    <p:sldId id="539" r:id="rId29"/>
    <p:sldId id="505" r:id="rId30"/>
    <p:sldId id="540" r:id="rId31"/>
    <p:sldId id="541" r:id="rId32"/>
    <p:sldId id="543" r:id="rId33"/>
    <p:sldId id="544" r:id="rId34"/>
    <p:sldId id="546" r:id="rId35"/>
    <p:sldId id="548" r:id="rId36"/>
    <p:sldId id="549" r:id="rId37"/>
    <p:sldId id="550" r:id="rId38"/>
    <p:sldId id="551" r:id="rId39"/>
    <p:sldId id="554" r:id="rId40"/>
    <p:sldId id="553" r:id="rId41"/>
    <p:sldId id="555" r:id="rId42"/>
    <p:sldId id="552" r:id="rId43"/>
    <p:sldId id="557" r:id="rId44"/>
    <p:sldId id="429" r:id="rId45"/>
    <p:sldId id="573" r:id="rId46"/>
    <p:sldId id="426" r:id="rId47"/>
  </p:sldIdLst>
  <p:sldSz cx="12192000" cy="6858000"/>
  <p:notesSz cx="6858000" cy="9144000"/>
  <p:custDataLst>
    <p:tags r:id="rId5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42"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8F7FF0"/>
    <a:srgbClr val="5A97A6"/>
    <a:srgbClr val="E8E58C"/>
    <a:srgbClr val="DBCA6C"/>
    <a:srgbClr val="D1D675"/>
    <a:srgbClr val="7BABB8"/>
    <a:srgbClr val="CBFED9"/>
    <a:srgbClr val="BEF3FA"/>
    <a:srgbClr val="F68D9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242"/>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3" Type="http://schemas.openxmlformats.org/officeDocument/2006/relationships/tags" Target="tags/tag503.xml"/><Relationship Id="rId52" Type="http://schemas.openxmlformats.org/officeDocument/2006/relationships/commentAuthors" Target="commentAuthors.xml"/><Relationship Id="rId51" Type="http://schemas.openxmlformats.org/officeDocument/2006/relationships/tableStyles" Target="tableStyles.xml"/><Relationship Id="rId50" Type="http://schemas.openxmlformats.org/officeDocument/2006/relationships/viewProps" Target="viewProps.xml"/><Relationship Id="rId5" Type="http://schemas.openxmlformats.org/officeDocument/2006/relationships/slide" Target="slides/slide3.xml"/><Relationship Id="rId49" Type="http://schemas.openxmlformats.org/officeDocument/2006/relationships/presProps" Target="presProps.xml"/><Relationship Id="rId48" Type="http://schemas.openxmlformats.org/officeDocument/2006/relationships/handoutMaster" Target="handoutMasters/handoutMaster1.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notesMaster" Target="notesMasters/notesMaster1.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和内容">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rotWithShape="1">
          <a:blip r:embed="rId3">
            <a:extLst>
              <a:ext uri="{28A0092B-C50C-407E-A947-70E740481C1C}">
                <a14:useLocalDpi xmlns:a14="http://schemas.microsoft.com/office/drawing/2010/main" val="0"/>
              </a:ext>
            </a:extLst>
          </a:blip>
          <a:srcRect t="35040"/>
          <a:stretch>
            <a:fillRect/>
          </a:stretch>
        </p:blipFill>
        <p:spPr>
          <a:xfrm>
            <a:off x="0" y="3145536"/>
            <a:ext cx="12192000" cy="3712464"/>
          </a:xfrm>
          <a:prstGeom prst="rect">
            <a:avLst/>
          </a:prstGeom>
        </p:spPr>
      </p:pic>
      <p:pic>
        <p:nvPicPr>
          <p:cNvPr id="25" name="图片 24" descr="手绘边框1"/>
          <p:cNvPicPr>
            <a:picLocks noChangeAspect="1"/>
          </p:cNvPicPr>
          <p:nvPr userDrawn="1"/>
        </p:nvPicPr>
        <p:blipFill>
          <a:blip r:embed="rId4"/>
          <a:srcRect l="7375" b="71885"/>
          <a:stretch>
            <a:fillRect/>
          </a:stretch>
        </p:blipFill>
        <p:spPr>
          <a:xfrm>
            <a:off x="6545580" y="0"/>
            <a:ext cx="5646420" cy="1713865"/>
          </a:xfrm>
          <a:prstGeom prst="rect">
            <a:avLst/>
          </a:prstGeom>
        </p:spPr>
      </p:pic>
      <p:pic>
        <p:nvPicPr>
          <p:cNvPr id="8" name="图片 7" descr="手绘边框1"/>
          <p:cNvPicPr>
            <a:picLocks noChangeAspect="1"/>
          </p:cNvPicPr>
          <p:nvPr userDrawn="1"/>
        </p:nvPicPr>
        <p:blipFill>
          <a:blip r:embed="rId4"/>
          <a:srcRect l="-885" t="24729" r="79688" b="42188"/>
          <a:stretch>
            <a:fillRect/>
          </a:stretch>
        </p:blipFill>
        <p:spPr>
          <a:xfrm>
            <a:off x="0" y="91440"/>
            <a:ext cx="1292225" cy="20167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rotWithShape="0">
          <a:blip r:embed="rId2"/>
          <a:stretch>
            <a:fillRect/>
          </a:stretch>
        </a:blip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1_空白">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4098" name="图片 33"/>
          <p:cNvPicPr>
            <a:picLocks noChangeAspect="1"/>
          </p:cNvPicPr>
          <p:nvPr userDrawn="1"/>
        </p:nvPicPr>
        <p:blipFill>
          <a:blip r:embed="rId3"/>
          <a:stretch>
            <a:fillRect/>
          </a:stretch>
        </p:blipFill>
        <p:spPr>
          <a:xfrm rot="-6540000" flipH="1">
            <a:off x="-127000" y="4679950"/>
            <a:ext cx="2578100" cy="2044700"/>
          </a:xfrm>
          <a:prstGeom prst="rect">
            <a:avLst/>
          </a:prstGeom>
          <a:noFill/>
          <a:ln w="9525">
            <a:noFill/>
          </a:ln>
        </p:spPr>
      </p:pic>
      <p:pic>
        <p:nvPicPr>
          <p:cNvPr id="4099" name="图片 1"/>
          <p:cNvPicPr>
            <a:picLocks noChangeAspect="1"/>
          </p:cNvPicPr>
          <p:nvPr userDrawn="1"/>
        </p:nvPicPr>
        <p:blipFill>
          <a:blip r:embed="rId4"/>
          <a:stretch>
            <a:fillRect/>
          </a:stretch>
        </p:blipFill>
        <p:spPr>
          <a:xfrm>
            <a:off x="9359900" y="3975100"/>
            <a:ext cx="2613025" cy="3697288"/>
          </a:xfrm>
          <a:prstGeom prst="rect">
            <a:avLst/>
          </a:prstGeom>
          <a:noFill/>
          <a:ln w="9525">
            <a:noFill/>
          </a:ln>
        </p:spPr>
      </p:pic>
      <p:pic>
        <p:nvPicPr>
          <p:cNvPr id="4100" name="图片 25"/>
          <p:cNvPicPr>
            <a:picLocks noChangeAspect="1"/>
          </p:cNvPicPr>
          <p:nvPr userDrawn="1"/>
        </p:nvPicPr>
        <p:blipFill>
          <a:blip r:embed="rId5"/>
          <a:stretch>
            <a:fillRect/>
          </a:stretch>
        </p:blipFill>
        <p:spPr>
          <a:xfrm>
            <a:off x="-300037" y="-266700"/>
            <a:ext cx="2146300" cy="2268538"/>
          </a:xfrm>
          <a:prstGeom prst="rect">
            <a:avLst/>
          </a:prstGeom>
          <a:noFill/>
          <a:ln w="9525">
            <a:noFill/>
          </a:ln>
        </p:spPr>
      </p:pic>
      <p:pic>
        <p:nvPicPr>
          <p:cNvPr id="4101" name="图片 5"/>
          <p:cNvPicPr>
            <a:picLocks noChangeAspect="1"/>
          </p:cNvPicPr>
          <p:nvPr userDrawn="1"/>
        </p:nvPicPr>
        <p:blipFill>
          <a:blip r:embed="rId6"/>
          <a:stretch>
            <a:fillRect/>
          </a:stretch>
        </p:blipFill>
        <p:spPr>
          <a:xfrm>
            <a:off x="10064750" y="269875"/>
            <a:ext cx="1744663" cy="1731963"/>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sp>
        <p:nvSpPr>
          <p:cNvPr id="19" name="Rectangle 27"/>
          <p:cNvSpPr>
            <a:spLocks noChangeArrowheads="1"/>
          </p:cNvSpPr>
          <p:nvPr/>
        </p:nvSpPr>
        <p:spPr bwMode="gray">
          <a:xfrm rot="21127602">
            <a:off x="332317" y="273050"/>
            <a:ext cx="5689600" cy="4084638"/>
          </a:xfrm>
          <a:prstGeom prst="rect">
            <a:avLst/>
          </a:prstGeom>
          <a:blipFill dpi="0" rotWithShape="1">
            <a:blip r:embed="rId2"/>
            <a:srcRect/>
            <a:stretch>
              <a:fillRect/>
            </a:stretch>
          </a:blipFill>
          <a:ln w="38100">
            <a:solidFill>
              <a:schemeClr val="bg2"/>
            </a:solidFill>
            <a:miter lim="800000"/>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黑体" panose="02010609060101010101" charset="-122"/>
              <a:cs typeface="Arial" panose="020B0604020202020204" pitchFamily="34" charset="0"/>
            </a:endParaRPr>
          </a:p>
        </p:txBody>
      </p:sp>
      <p:sp>
        <p:nvSpPr>
          <p:cNvPr id="20" name="Rectangle 36"/>
          <p:cNvSpPr>
            <a:spLocks noChangeArrowheads="1"/>
          </p:cNvSpPr>
          <p:nvPr/>
        </p:nvSpPr>
        <p:spPr bwMode="gray">
          <a:xfrm rot="20388955">
            <a:off x="966087" y="1225863"/>
            <a:ext cx="6502400" cy="4659806"/>
          </a:xfrm>
          <a:prstGeom prst="rect">
            <a:avLst/>
          </a:prstGeom>
          <a:blipFill dpi="0" rotWithShape="1">
            <a:blip r:embed="rId3">
              <a:extLst>
                <a:ext uri="{28A0092B-C50C-407E-A947-70E740481C1C}">
                  <a14:useLocalDpi xmlns:a14="http://schemas.microsoft.com/office/drawing/2010/main" val="0"/>
                </a:ext>
              </a:extLst>
            </a:blip>
            <a:srcRect/>
            <a:stretch>
              <a:fillRect t="-1" b="-4656"/>
            </a:stretch>
          </a:blipFill>
          <a:ln w="57150">
            <a:solidFill>
              <a:schemeClr val="bg2"/>
            </a:solidFill>
            <a:miter lim="800000"/>
          </a:ln>
          <a:effec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黑体" panose="02010609060101010101" charset="-122"/>
              <a:cs typeface="Arial" panose="020B0604020202020204" pitchFamily="34" charset="0"/>
            </a:endParaRPr>
          </a:p>
        </p:txBody>
      </p:sp>
      <p:pic>
        <p:nvPicPr>
          <p:cNvPr id="2054" name="Picture 12" descr="01"/>
          <p:cNvPicPr>
            <a:picLocks noChangeAspect="1"/>
          </p:cNvPicPr>
          <p:nvPr/>
        </p:nvPicPr>
        <p:blipFill>
          <a:blip r:embed="rId4"/>
          <a:srcRect l="15326" b="6250"/>
          <a:stretch>
            <a:fillRect/>
          </a:stretch>
        </p:blipFill>
        <p:spPr>
          <a:xfrm>
            <a:off x="3289300" y="0"/>
            <a:ext cx="2806700" cy="6858000"/>
          </a:xfrm>
          <a:prstGeom prst="rect">
            <a:avLst/>
          </a:prstGeom>
          <a:noFill/>
          <a:ln w="9525">
            <a:noFill/>
          </a:ln>
        </p:spPr>
      </p:pic>
      <p:sp>
        <p:nvSpPr>
          <p:cNvPr id="22" name="Freeform 7"/>
          <p:cNvSpPr/>
          <p:nvPr/>
        </p:nvSpPr>
        <p:spPr bwMode="gray">
          <a:xfrm>
            <a:off x="3860800" y="0"/>
            <a:ext cx="8331200" cy="6858000"/>
          </a:xfrm>
          <a:custGeom>
            <a:avLst/>
            <a:gdLst>
              <a:gd name="T0" fmla="*/ 305 w 3936"/>
              <a:gd name="T1" fmla="*/ 4317 h 4320"/>
              <a:gd name="T2" fmla="*/ 0 w 3936"/>
              <a:gd name="T3" fmla="*/ 0 h 4320"/>
              <a:gd name="T4" fmla="*/ 3936 w 3936"/>
              <a:gd name="T5" fmla="*/ 0 h 4320"/>
              <a:gd name="T6" fmla="*/ 3936 w 3936"/>
              <a:gd name="T7" fmla="*/ 4320 h 4320"/>
              <a:gd name="T8" fmla="*/ 305 w 3936"/>
              <a:gd name="T9" fmla="*/ 4317 h 4320"/>
            </a:gdLst>
            <a:ahLst/>
            <a:cxnLst>
              <a:cxn ang="0">
                <a:pos x="T0" y="T1"/>
              </a:cxn>
              <a:cxn ang="0">
                <a:pos x="T2" y="T3"/>
              </a:cxn>
              <a:cxn ang="0">
                <a:pos x="T4" y="T5"/>
              </a:cxn>
              <a:cxn ang="0">
                <a:pos x="T6" y="T7"/>
              </a:cxn>
              <a:cxn ang="0">
                <a:pos x="T8" y="T9"/>
              </a:cxn>
            </a:cxnLst>
            <a:rect l="0" t="0" r="r" b="b"/>
            <a:pathLst>
              <a:path w="3936" h="4320">
                <a:moveTo>
                  <a:pt x="305" y="4317"/>
                </a:moveTo>
                <a:lnTo>
                  <a:pt x="0" y="0"/>
                </a:lnTo>
                <a:lnTo>
                  <a:pt x="3936" y="0"/>
                </a:lnTo>
                <a:lnTo>
                  <a:pt x="3936" y="4320"/>
                </a:lnTo>
                <a:lnTo>
                  <a:pt x="305" y="4317"/>
                </a:lnTo>
                <a:close/>
              </a:path>
            </a:pathLst>
          </a:custGeom>
          <a:gradFill rotWithShape="1">
            <a:gsLst>
              <a:gs pos="0">
                <a:schemeClr val="folHlink"/>
              </a:gs>
              <a:gs pos="100000">
                <a:schemeClr val="folHlink">
                  <a:gamma/>
                  <a:tint val="73725"/>
                  <a:invGamma/>
                </a:schemeClr>
              </a:gs>
            </a:gsLst>
            <a:lin ang="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pic>
        <p:nvPicPr>
          <p:cNvPr id="2056" name="Picture 29" descr="03"/>
          <p:cNvPicPr>
            <a:picLocks noChangeAspect="1"/>
          </p:cNvPicPr>
          <p:nvPr/>
        </p:nvPicPr>
        <p:blipFill>
          <a:blip r:embed="rId5"/>
          <a:stretch>
            <a:fillRect/>
          </a:stretch>
        </p:blipFill>
        <p:spPr>
          <a:xfrm>
            <a:off x="1926167" y="0"/>
            <a:ext cx="512233" cy="614363"/>
          </a:xfrm>
          <a:prstGeom prst="rect">
            <a:avLst/>
          </a:prstGeom>
          <a:noFill/>
          <a:ln w="9525">
            <a:noFill/>
          </a:ln>
        </p:spPr>
      </p:pic>
      <p:pic>
        <p:nvPicPr>
          <p:cNvPr id="2057" name="Picture 30" descr="04"/>
          <p:cNvPicPr>
            <a:picLocks noChangeAspect="1"/>
          </p:cNvPicPr>
          <p:nvPr/>
        </p:nvPicPr>
        <p:blipFill>
          <a:blip r:embed="rId6"/>
          <a:stretch>
            <a:fillRect/>
          </a:stretch>
        </p:blipFill>
        <p:spPr>
          <a:xfrm>
            <a:off x="2235200" y="1193800"/>
            <a:ext cx="529167" cy="635000"/>
          </a:xfrm>
          <a:prstGeom prst="rect">
            <a:avLst/>
          </a:prstGeom>
          <a:noFill/>
          <a:ln w="9525">
            <a:noFill/>
          </a:ln>
        </p:spPr>
      </p:pic>
      <p:sp>
        <p:nvSpPr>
          <p:cNvPr id="8194" name="Rectangle 2"/>
          <p:cNvSpPr>
            <a:spLocks noGrp="1" noChangeArrowheads="1"/>
          </p:cNvSpPr>
          <p:nvPr>
            <p:ph type="ctrTitle"/>
          </p:nvPr>
        </p:nvSpPr>
        <p:spPr>
          <a:xfrm>
            <a:off x="4064000" y="1295400"/>
            <a:ext cx="7518400" cy="1012825"/>
          </a:xfrm>
        </p:spPr>
        <p:txBody>
          <a:bodyPr/>
          <a:lstStyle>
            <a:lvl1pPr algn="r">
              <a:defRPr sz="5500"/>
            </a:lvl1pPr>
          </a:lstStyle>
          <a:p>
            <a:pPr lvl="0"/>
            <a:r>
              <a:rPr lang="en-US" altLang="zh-CN" noProof="0" smtClean="0"/>
              <a:t>Click to edit Master title style</a:t>
            </a:r>
            <a:endParaRPr lang="en-US" altLang="zh-CN" noProof="0" smtClean="0"/>
          </a:p>
        </p:txBody>
      </p:sp>
      <p:sp>
        <p:nvSpPr>
          <p:cNvPr id="8195" name="Rectangle 3"/>
          <p:cNvSpPr>
            <a:spLocks noGrp="1" noChangeArrowheads="1"/>
          </p:cNvSpPr>
          <p:nvPr>
            <p:ph type="subTitle" idx="1"/>
          </p:nvPr>
        </p:nvSpPr>
        <p:spPr>
          <a:xfrm>
            <a:off x="4978400" y="2514600"/>
            <a:ext cx="6604000" cy="533400"/>
          </a:xfrm>
          <a:effectLst>
            <a:outerShdw dist="17961" dir="2700000" algn="ctr" rotWithShape="0">
              <a:schemeClr val="bg2"/>
            </a:outerShdw>
          </a:effectLst>
        </p:spPr>
        <p:txBody>
          <a:bodyPr/>
          <a:lstStyle>
            <a:lvl1pPr marL="0" indent="0" algn="r">
              <a:buFontTx/>
              <a:buNone/>
              <a:defRPr sz="2000"/>
            </a:lvl1pPr>
          </a:lstStyle>
          <a:p>
            <a:pPr lvl="0"/>
            <a:r>
              <a:rPr lang="en-US" altLang="zh-CN" noProof="0" smtClean="0"/>
              <a:t>Click to edit Master subtitle style</a:t>
            </a:r>
            <a:endParaRPr lang="en-US" altLang="zh-CN" noProof="0" smtClean="0"/>
          </a:p>
        </p:txBody>
      </p:sp>
      <p:sp>
        <p:nvSpPr>
          <p:cNvPr id="25" name="Rectangle 4"/>
          <p:cNvSpPr>
            <a:spLocks noGrp="1" noChangeArrowheads="1"/>
          </p:cNvSpPr>
          <p:nvPr>
            <p:ph type="dt" sz="half" idx="2"/>
          </p:nvPr>
        </p:nvSpPr>
        <p:spPr bwMode="gray">
          <a:xfrm>
            <a:off x="609600" y="6477000"/>
            <a:ext cx="2844800" cy="2444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ea typeface="黑体" panose="02010609060101010101"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cs typeface="Arial" panose="020B0604020202020204" pitchFamily="34" charset="0"/>
            </a:endParaRPr>
          </a:p>
        </p:txBody>
      </p:sp>
      <p:sp>
        <p:nvSpPr>
          <p:cNvPr id="26" name="Rectangle 5"/>
          <p:cNvSpPr>
            <a:spLocks noGrp="1" noChangeArrowheads="1"/>
          </p:cNvSpPr>
          <p:nvPr>
            <p:ph type="ftr" sz="quarter" idx="3"/>
          </p:nvPr>
        </p:nvSpPr>
        <p:spPr bwMode="gray">
          <a:xfrm>
            <a:off x="4165600" y="6477000"/>
            <a:ext cx="3860800" cy="2444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ea typeface="黑体" panose="02010609060101010101"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cs typeface="Arial" panose="020B0604020202020204" pitchFamily="34" charset="0"/>
            </a:endParaRPr>
          </a:p>
        </p:txBody>
      </p:sp>
      <p:sp>
        <p:nvSpPr>
          <p:cNvPr id="27" name="Rectangle 6"/>
          <p:cNvSpPr>
            <a:spLocks noGrp="1" noChangeArrowheads="1"/>
          </p:cNvSpPr>
          <p:nvPr>
            <p:ph type="sldNum" sz="quarter" idx="4"/>
          </p:nvPr>
        </p:nvSpPr>
        <p:spPr bwMode="gray">
          <a:xfrm>
            <a:off x="8737600" y="6477000"/>
            <a:ext cx="2844800" cy="2444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C8D4ABD3-B893-4595-9C26-91EE0860D024}" type="slidenum">
              <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黑体" panose="02010609060101010101" charset="-122"/>
                <a:cs typeface="Arial" panose="020B0604020202020204" pitchFamily="34" charset="0"/>
              </a:rPr>
            </a:fld>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黑体" panose="02010609060101010101" charset="-122"/>
              <a:cs typeface="Arial" panose="020B0604020202020204" pitchFamily="34" charset="0"/>
            </a:endParaRPr>
          </a:p>
        </p:txBody>
      </p:sp>
    </p:spTree>
  </p:cSld>
  <p:clrMapOvr>
    <a:masterClrMapping/>
  </p:clrMapOvr>
  <p:transition spd="slow" advTm="3000"/>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image" Target="../media/image1.jpeg"/><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7"/>
          <a:stretch>
            <a:fillRect/>
          </a:stretch>
        </a:blipFill>
        <a:effectLst/>
      </p:bgPr>
    </p:bg>
    <p:spTree>
      <p:nvGrpSpPr>
        <p:cNvPr id="1" name=""/>
        <p:cNvGrpSpPr/>
        <p:nvPr/>
      </p:nvGrpSpPr>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ransition spd="slow" advTm="3000"/>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23.xml"/></Relationships>
</file>

<file path=ppt/slides/_rels/slide11.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image" Target="../media/image25.svg"/><Relationship Id="rId7" Type="http://schemas.openxmlformats.org/officeDocument/2006/relationships/image" Target="../media/image24.png"/><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 Id="rId34" Type="http://schemas.openxmlformats.org/officeDocument/2006/relationships/slideLayout" Target="../slideLayouts/slideLayout3.xml"/><Relationship Id="rId33" Type="http://schemas.openxmlformats.org/officeDocument/2006/relationships/tags" Target="../tags/tag45.xml"/><Relationship Id="rId32" Type="http://schemas.openxmlformats.org/officeDocument/2006/relationships/tags" Target="../tags/tag44.xml"/><Relationship Id="rId31" Type="http://schemas.openxmlformats.org/officeDocument/2006/relationships/image" Target="../media/image33.svg"/><Relationship Id="rId30" Type="http://schemas.openxmlformats.org/officeDocument/2006/relationships/image" Target="../media/image32.png"/><Relationship Id="rId3" Type="http://schemas.openxmlformats.org/officeDocument/2006/relationships/tags" Target="../tags/tag25.xml"/><Relationship Id="rId29" Type="http://schemas.openxmlformats.org/officeDocument/2006/relationships/tags" Target="../tags/tag43.xml"/><Relationship Id="rId28" Type="http://schemas.openxmlformats.org/officeDocument/2006/relationships/tags" Target="../tags/tag42.xml"/><Relationship Id="rId27" Type="http://schemas.openxmlformats.org/officeDocument/2006/relationships/tags" Target="../tags/tag41.xml"/><Relationship Id="rId26" Type="http://schemas.openxmlformats.org/officeDocument/2006/relationships/tags" Target="../tags/tag40.xml"/><Relationship Id="rId25" Type="http://schemas.openxmlformats.org/officeDocument/2006/relationships/image" Target="../media/image31.svg"/><Relationship Id="rId24" Type="http://schemas.openxmlformats.org/officeDocument/2006/relationships/image" Target="../media/image30.png"/><Relationship Id="rId23" Type="http://schemas.openxmlformats.org/officeDocument/2006/relationships/tags" Target="../tags/tag39.xml"/><Relationship Id="rId22" Type="http://schemas.openxmlformats.org/officeDocument/2006/relationships/tags" Target="../tags/tag38.xml"/><Relationship Id="rId21" Type="http://schemas.openxmlformats.org/officeDocument/2006/relationships/tags" Target="../tags/tag37.xml"/><Relationship Id="rId20" Type="http://schemas.openxmlformats.org/officeDocument/2006/relationships/tags" Target="../tags/tag36.xml"/><Relationship Id="rId2" Type="http://schemas.openxmlformats.org/officeDocument/2006/relationships/image" Target="../media/image23.png"/><Relationship Id="rId19" Type="http://schemas.openxmlformats.org/officeDocument/2006/relationships/image" Target="../media/image29.svg"/><Relationship Id="rId18" Type="http://schemas.openxmlformats.org/officeDocument/2006/relationships/image" Target="../media/image28.png"/><Relationship Id="rId17" Type="http://schemas.openxmlformats.org/officeDocument/2006/relationships/tags" Target="../tags/tag35.xml"/><Relationship Id="rId16" Type="http://schemas.openxmlformats.org/officeDocument/2006/relationships/tags" Target="../tags/tag34.xml"/><Relationship Id="rId15" Type="http://schemas.openxmlformats.org/officeDocument/2006/relationships/tags" Target="../tags/tag33.xml"/><Relationship Id="rId14" Type="http://schemas.openxmlformats.org/officeDocument/2006/relationships/tags" Target="../tags/tag32.xml"/><Relationship Id="rId13" Type="http://schemas.openxmlformats.org/officeDocument/2006/relationships/image" Target="../media/image27.svg"/><Relationship Id="rId12" Type="http://schemas.openxmlformats.org/officeDocument/2006/relationships/image" Target="../media/image26.png"/><Relationship Id="rId11" Type="http://schemas.openxmlformats.org/officeDocument/2006/relationships/tags" Target="../tags/tag31.xml"/><Relationship Id="rId10" Type="http://schemas.openxmlformats.org/officeDocument/2006/relationships/tags" Target="../tags/tag30.xml"/><Relationship Id="rId1" Type="http://schemas.openxmlformats.org/officeDocument/2006/relationships/tags" Target="../tags/tag24.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46.xml"/></Relationships>
</file>

<file path=ppt/slides/_rels/slide13.xml.rels><?xml version="1.0" encoding="UTF-8" standalone="yes"?>
<Relationships xmlns="http://schemas.openxmlformats.org/package/2006/relationships"><Relationship Id="rId9" Type="http://schemas.openxmlformats.org/officeDocument/2006/relationships/image" Target="../media/image34.png"/><Relationship Id="rId8" Type="http://schemas.openxmlformats.org/officeDocument/2006/relationships/tags" Target="../tags/tag54.xml"/><Relationship Id="rId7" Type="http://schemas.openxmlformats.org/officeDocument/2006/relationships/tags" Target="../tags/tag53.xml"/><Relationship Id="rId6" Type="http://schemas.openxmlformats.org/officeDocument/2006/relationships/tags" Target="../tags/tag52.xml"/><Relationship Id="rId5" Type="http://schemas.openxmlformats.org/officeDocument/2006/relationships/tags" Target="../tags/tag51.xml"/><Relationship Id="rId4" Type="http://schemas.openxmlformats.org/officeDocument/2006/relationships/tags" Target="../tags/tag50.xml"/><Relationship Id="rId36" Type="http://schemas.openxmlformats.org/officeDocument/2006/relationships/slideLayout" Target="../slideLayouts/slideLayout3.xml"/><Relationship Id="rId35" Type="http://schemas.openxmlformats.org/officeDocument/2006/relationships/tags" Target="../tags/tag71.xml"/><Relationship Id="rId34" Type="http://schemas.openxmlformats.org/officeDocument/2006/relationships/tags" Target="../tags/tag70.xml"/><Relationship Id="rId33" Type="http://schemas.openxmlformats.org/officeDocument/2006/relationships/tags" Target="../tags/tag69.xml"/><Relationship Id="rId32" Type="http://schemas.openxmlformats.org/officeDocument/2006/relationships/tags" Target="../tags/tag68.xml"/><Relationship Id="rId31" Type="http://schemas.openxmlformats.org/officeDocument/2006/relationships/tags" Target="../tags/tag67.xml"/><Relationship Id="rId30" Type="http://schemas.openxmlformats.org/officeDocument/2006/relationships/tags" Target="../tags/tag66.xml"/><Relationship Id="rId3" Type="http://schemas.openxmlformats.org/officeDocument/2006/relationships/tags" Target="../tags/tag49.xml"/><Relationship Id="rId29" Type="http://schemas.openxmlformats.org/officeDocument/2006/relationships/tags" Target="../tags/tag65.xml"/><Relationship Id="rId28" Type="http://schemas.openxmlformats.org/officeDocument/2006/relationships/tags" Target="../tags/tag64.xml"/><Relationship Id="rId27" Type="http://schemas.openxmlformats.org/officeDocument/2006/relationships/tags" Target="../tags/tag63.xml"/><Relationship Id="rId26" Type="http://schemas.openxmlformats.org/officeDocument/2006/relationships/tags" Target="../tags/tag62.xml"/><Relationship Id="rId25" Type="http://schemas.openxmlformats.org/officeDocument/2006/relationships/tags" Target="../tags/tag61.xml"/><Relationship Id="rId24" Type="http://schemas.openxmlformats.org/officeDocument/2006/relationships/tags" Target="../tags/tag60.xml"/><Relationship Id="rId23" Type="http://schemas.openxmlformats.org/officeDocument/2006/relationships/tags" Target="../tags/tag59.xml"/><Relationship Id="rId22" Type="http://schemas.openxmlformats.org/officeDocument/2006/relationships/image" Target="../media/image43.svg"/><Relationship Id="rId21" Type="http://schemas.openxmlformats.org/officeDocument/2006/relationships/image" Target="../media/image42.png"/><Relationship Id="rId20" Type="http://schemas.openxmlformats.org/officeDocument/2006/relationships/tags" Target="../tags/tag58.xml"/><Relationship Id="rId2" Type="http://schemas.openxmlformats.org/officeDocument/2006/relationships/tags" Target="../tags/tag48.xml"/><Relationship Id="rId19" Type="http://schemas.openxmlformats.org/officeDocument/2006/relationships/image" Target="../media/image41.svg"/><Relationship Id="rId18" Type="http://schemas.openxmlformats.org/officeDocument/2006/relationships/image" Target="../media/image40.png"/><Relationship Id="rId17" Type="http://schemas.openxmlformats.org/officeDocument/2006/relationships/tags" Target="../tags/tag57.xml"/><Relationship Id="rId16" Type="http://schemas.openxmlformats.org/officeDocument/2006/relationships/image" Target="../media/image39.svg"/><Relationship Id="rId15" Type="http://schemas.openxmlformats.org/officeDocument/2006/relationships/image" Target="../media/image38.png"/><Relationship Id="rId14" Type="http://schemas.openxmlformats.org/officeDocument/2006/relationships/tags" Target="../tags/tag56.xml"/><Relationship Id="rId13" Type="http://schemas.openxmlformats.org/officeDocument/2006/relationships/image" Target="../media/image37.svg"/><Relationship Id="rId12" Type="http://schemas.openxmlformats.org/officeDocument/2006/relationships/image" Target="../media/image36.png"/><Relationship Id="rId11" Type="http://schemas.openxmlformats.org/officeDocument/2006/relationships/tags" Target="../tags/tag55.xml"/><Relationship Id="rId10" Type="http://schemas.openxmlformats.org/officeDocument/2006/relationships/image" Target="../media/image35.svg"/><Relationship Id="rId1" Type="http://schemas.openxmlformats.org/officeDocument/2006/relationships/tags" Target="../tags/tag47.xml"/></Relationships>
</file>

<file path=ppt/slides/_rels/slide14.xml.rels><?xml version="1.0" encoding="UTF-8" standalone="yes"?>
<Relationships xmlns="http://schemas.openxmlformats.org/package/2006/relationships"><Relationship Id="rId9" Type="http://schemas.openxmlformats.org/officeDocument/2006/relationships/image" Target="../media/image34.png"/><Relationship Id="rId8" Type="http://schemas.openxmlformats.org/officeDocument/2006/relationships/tags" Target="../tags/tag79.xml"/><Relationship Id="rId7" Type="http://schemas.openxmlformats.org/officeDocument/2006/relationships/tags" Target="../tags/tag78.xml"/><Relationship Id="rId6" Type="http://schemas.openxmlformats.org/officeDocument/2006/relationships/tags" Target="../tags/tag77.xml"/><Relationship Id="rId5" Type="http://schemas.openxmlformats.org/officeDocument/2006/relationships/tags" Target="../tags/tag76.xml"/><Relationship Id="rId4" Type="http://schemas.openxmlformats.org/officeDocument/2006/relationships/tags" Target="../tags/tag75.xml"/><Relationship Id="rId36" Type="http://schemas.openxmlformats.org/officeDocument/2006/relationships/slideLayout" Target="../slideLayouts/slideLayout3.xml"/><Relationship Id="rId35" Type="http://schemas.openxmlformats.org/officeDocument/2006/relationships/tags" Target="../tags/tag96.xml"/><Relationship Id="rId34" Type="http://schemas.openxmlformats.org/officeDocument/2006/relationships/tags" Target="../tags/tag95.xml"/><Relationship Id="rId33" Type="http://schemas.openxmlformats.org/officeDocument/2006/relationships/tags" Target="../tags/tag94.xml"/><Relationship Id="rId32" Type="http://schemas.openxmlformats.org/officeDocument/2006/relationships/tags" Target="../tags/tag93.xml"/><Relationship Id="rId31" Type="http://schemas.openxmlformats.org/officeDocument/2006/relationships/tags" Target="../tags/tag92.xml"/><Relationship Id="rId30" Type="http://schemas.openxmlformats.org/officeDocument/2006/relationships/tags" Target="../tags/tag91.xml"/><Relationship Id="rId3" Type="http://schemas.openxmlformats.org/officeDocument/2006/relationships/tags" Target="../tags/tag74.xml"/><Relationship Id="rId29" Type="http://schemas.openxmlformats.org/officeDocument/2006/relationships/tags" Target="../tags/tag90.xml"/><Relationship Id="rId28" Type="http://schemas.openxmlformats.org/officeDocument/2006/relationships/tags" Target="../tags/tag89.xml"/><Relationship Id="rId27" Type="http://schemas.openxmlformats.org/officeDocument/2006/relationships/tags" Target="../tags/tag88.xml"/><Relationship Id="rId26" Type="http://schemas.openxmlformats.org/officeDocument/2006/relationships/tags" Target="../tags/tag87.xml"/><Relationship Id="rId25" Type="http://schemas.openxmlformats.org/officeDocument/2006/relationships/tags" Target="../tags/tag86.xml"/><Relationship Id="rId24" Type="http://schemas.openxmlformats.org/officeDocument/2006/relationships/tags" Target="../tags/tag85.xml"/><Relationship Id="rId23" Type="http://schemas.openxmlformats.org/officeDocument/2006/relationships/tags" Target="../tags/tag84.xml"/><Relationship Id="rId22" Type="http://schemas.openxmlformats.org/officeDocument/2006/relationships/image" Target="../media/image43.svg"/><Relationship Id="rId21" Type="http://schemas.openxmlformats.org/officeDocument/2006/relationships/image" Target="../media/image42.png"/><Relationship Id="rId20" Type="http://schemas.openxmlformats.org/officeDocument/2006/relationships/tags" Target="../tags/tag83.xml"/><Relationship Id="rId2" Type="http://schemas.openxmlformats.org/officeDocument/2006/relationships/tags" Target="../tags/tag73.xml"/><Relationship Id="rId19" Type="http://schemas.openxmlformats.org/officeDocument/2006/relationships/image" Target="../media/image41.svg"/><Relationship Id="rId18" Type="http://schemas.openxmlformats.org/officeDocument/2006/relationships/image" Target="../media/image40.png"/><Relationship Id="rId17" Type="http://schemas.openxmlformats.org/officeDocument/2006/relationships/tags" Target="../tags/tag82.xml"/><Relationship Id="rId16" Type="http://schemas.openxmlformats.org/officeDocument/2006/relationships/image" Target="../media/image39.svg"/><Relationship Id="rId15" Type="http://schemas.openxmlformats.org/officeDocument/2006/relationships/image" Target="../media/image38.png"/><Relationship Id="rId14" Type="http://schemas.openxmlformats.org/officeDocument/2006/relationships/tags" Target="../tags/tag81.xml"/><Relationship Id="rId13" Type="http://schemas.openxmlformats.org/officeDocument/2006/relationships/image" Target="../media/image37.svg"/><Relationship Id="rId12" Type="http://schemas.openxmlformats.org/officeDocument/2006/relationships/image" Target="../media/image36.png"/><Relationship Id="rId11" Type="http://schemas.openxmlformats.org/officeDocument/2006/relationships/tags" Target="../tags/tag80.xml"/><Relationship Id="rId10" Type="http://schemas.openxmlformats.org/officeDocument/2006/relationships/image" Target="../media/image35.svg"/><Relationship Id="rId1" Type="http://schemas.openxmlformats.org/officeDocument/2006/relationships/tags" Target="../tags/tag72.xml"/></Relationships>
</file>

<file path=ppt/slides/_rels/slide15.xml.rels><?xml version="1.0" encoding="UTF-8" standalone="yes"?>
<Relationships xmlns="http://schemas.openxmlformats.org/package/2006/relationships"><Relationship Id="rId9" Type="http://schemas.openxmlformats.org/officeDocument/2006/relationships/image" Target="../media/image35.svg"/><Relationship Id="rId8" Type="http://schemas.openxmlformats.org/officeDocument/2006/relationships/image" Target="../media/image34.png"/><Relationship Id="rId7" Type="http://schemas.openxmlformats.org/officeDocument/2006/relationships/tags" Target="../tags/tag103.xml"/><Relationship Id="rId6" Type="http://schemas.openxmlformats.org/officeDocument/2006/relationships/tags" Target="../tags/tag102.xml"/><Relationship Id="rId5" Type="http://schemas.openxmlformats.org/officeDocument/2006/relationships/tags" Target="../tags/tag101.xml"/><Relationship Id="rId4" Type="http://schemas.openxmlformats.org/officeDocument/2006/relationships/tags" Target="../tags/tag100.xml"/><Relationship Id="rId3" Type="http://schemas.openxmlformats.org/officeDocument/2006/relationships/tags" Target="../tags/tag99.xml"/><Relationship Id="rId29" Type="http://schemas.openxmlformats.org/officeDocument/2006/relationships/slideLayout" Target="../slideLayouts/slideLayout3.xml"/><Relationship Id="rId28" Type="http://schemas.openxmlformats.org/officeDocument/2006/relationships/tags" Target="../tags/tag116.xml"/><Relationship Id="rId27" Type="http://schemas.openxmlformats.org/officeDocument/2006/relationships/tags" Target="../tags/tag115.xml"/><Relationship Id="rId26" Type="http://schemas.openxmlformats.org/officeDocument/2006/relationships/tags" Target="../tags/tag114.xml"/><Relationship Id="rId25" Type="http://schemas.openxmlformats.org/officeDocument/2006/relationships/tags" Target="../tags/tag113.xml"/><Relationship Id="rId24" Type="http://schemas.openxmlformats.org/officeDocument/2006/relationships/tags" Target="../tags/tag112.xml"/><Relationship Id="rId23" Type="http://schemas.openxmlformats.org/officeDocument/2006/relationships/tags" Target="../tags/tag111.xml"/><Relationship Id="rId22" Type="http://schemas.openxmlformats.org/officeDocument/2006/relationships/tags" Target="../tags/tag110.xml"/><Relationship Id="rId21" Type="http://schemas.openxmlformats.org/officeDocument/2006/relationships/tags" Target="../tags/tag109.xml"/><Relationship Id="rId20" Type="http://schemas.openxmlformats.org/officeDocument/2006/relationships/tags" Target="../tags/tag108.xml"/><Relationship Id="rId2" Type="http://schemas.openxmlformats.org/officeDocument/2006/relationships/tags" Target="../tags/tag98.xml"/><Relationship Id="rId19" Type="http://schemas.openxmlformats.org/officeDocument/2006/relationships/tags" Target="../tags/tag107.xml"/><Relationship Id="rId18" Type="http://schemas.openxmlformats.org/officeDocument/2006/relationships/image" Target="../media/image41.svg"/><Relationship Id="rId17" Type="http://schemas.openxmlformats.org/officeDocument/2006/relationships/image" Target="../media/image40.png"/><Relationship Id="rId16" Type="http://schemas.openxmlformats.org/officeDocument/2006/relationships/tags" Target="../tags/tag106.xml"/><Relationship Id="rId15" Type="http://schemas.openxmlformats.org/officeDocument/2006/relationships/image" Target="../media/image39.svg"/><Relationship Id="rId14" Type="http://schemas.openxmlformats.org/officeDocument/2006/relationships/image" Target="../media/image38.png"/><Relationship Id="rId13" Type="http://schemas.openxmlformats.org/officeDocument/2006/relationships/tags" Target="../tags/tag105.xml"/><Relationship Id="rId12" Type="http://schemas.openxmlformats.org/officeDocument/2006/relationships/image" Target="../media/image37.svg"/><Relationship Id="rId11" Type="http://schemas.openxmlformats.org/officeDocument/2006/relationships/image" Target="../media/image36.png"/><Relationship Id="rId10" Type="http://schemas.openxmlformats.org/officeDocument/2006/relationships/tags" Target="../tags/tag104.xml"/><Relationship Id="rId1" Type="http://schemas.openxmlformats.org/officeDocument/2006/relationships/tags" Target="../tags/tag97.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17.xml"/></Relationships>
</file>

<file path=ppt/slides/_rels/slide17.xml.rels><?xml version="1.0" encoding="UTF-8" standalone="yes"?>
<Relationships xmlns="http://schemas.openxmlformats.org/package/2006/relationships"><Relationship Id="rId9" Type="http://schemas.openxmlformats.org/officeDocument/2006/relationships/tags" Target="../tags/tag122.xml"/><Relationship Id="rId8" Type="http://schemas.openxmlformats.org/officeDocument/2006/relationships/tags" Target="../tags/tag121.xml"/><Relationship Id="rId7" Type="http://schemas.openxmlformats.org/officeDocument/2006/relationships/tags" Target="../tags/tag120.xml"/><Relationship Id="rId6" Type="http://schemas.openxmlformats.org/officeDocument/2006/relationships/image" Target="../media/image47.svg"/><Relationship Id="rId5" Type="http://schemas.openxmlformats.org/officeDocument/2006/relationships/image" Target="../media/image46.png"/><Relationship Id="rId4" Type="http://schemas.openxmlformats.org/officeDocument/2006/relationships/tags" Target="../tags/tag119.xml"/><Relationship Id="rId3" Type="http://schemas.openxmlformats.org/officeDocument/2006/relationships/image" Target="../media/image45.svg"/><Relationship Id="rId2" Type="http://schemas.openxmlformats.org/officeDocument/2006/relationships/image" Target="../media/image44.png"/><Relationship Id="rId18" Type="http://schemas.openxmlformats.org/officeDocument/2006/relationships/slideLayout" Target="../slideLayouts/slideLayout3.xml"/><Relationship Id="rId17" Type="http://schemas.openxmlformats.org/officeDocument/2006/relationships/tags" Target="../tags/tag126.xml"/><Relationship Id="rId16" Type="http://schemas.openxmlformats.org/officeDocument/2006/relationships/tags" Target="../tags/tag125.xml"/><Relationship Id="rId15" Type="http://schemas.openxmlformats.org/officeDocument/2006/relationships/image" Target="../media/image51.svg"/><Relationship Id="rId14" Type="http://schemas.openxmlformats.org/officeDocument/2006/relationships/image" Target="../media/image50.png"/><Relationship Id="rId13" Type="http://schemas.openxmlformats.org/officeDocument/2006/relationships/tags" Target="../tags/tag124.xml"/><Relationship Id="rId12" Type="http://schemas.openxmlformats.org/officeDocument/2006/relationships/tags" Target="../tags/tag123.xml"/><Relationship Id="rId11" Type="http://schemas.openxmlformats.org/officeDocument/2006/relationships/image" Target="../media/image49.svg"/><Relationship Id="rId10" Type="http://schemas.openxmlformats.org/officeDocument/2006/relationships/image" Target="../media/image48.png"/><Relationship Id="rId1" Type="http://schemas.openxmlformats.org/officeDocument/2006/relationships/tags" Target="../tags/tag118.xml"/></Relationships>
</file>

<file path=ppt/slides/_rels/slide18.xml.rels><?xml version="1.0" encoding="UTF-8" standalone="yes"?>
<Relationships xmlns="http://schemas.openxmlformats.org/package/2006/relationships"><Relationship Id="rId9" Type="http://schemas.openxmlformats.org/officeDocument/2006/relationships/tags" Target="../tags/tag135.xml"/><Relationship Id="rId8" Type="http://schemas.openxmlformats.org/officeDocument/2006/relationships/tags" Target="../tags/tag134.xml"/><Relationship Id="rId7" Type="http://schemas.openxmlformats.org/officeDocument/2006/relationships/tags" Target="../tags/tag133.xml"/><Relationship Id="rId6" Type="http://schemas.openxmlformats.org/officeDocument/2006/relationships/tags" Target="../tags/tag132.xml"/><Relationship Id="rId5" Type="http://schemas.openxmlformats.org/officeDocument/2006/relationships/tags" Target="../tags/tag131.xml"/><Relationship Id="rId4" Type="http://schemas.openxmlformats.org/officeDocument/2006/relationships/tags" Target="../tags/tag130.xml"/><Relationship Id="rId30" Type="http://schemas.openxmlformats.org/officeDocument/2006/relationships/slideLayout" Target="../slideLayouts/slideLayout3.xml"/><Relationship Id="rId3" Type="http://schemas.openxmlformats.org/officeDocument/2006/relationships/tags" Target="../tags/tag129.xml"/><Relationship Id="rId29" Type="http://schemas.openxmlformats.org/officeDocument/2006/relationships/tags" Target="../tags/tag155.xml"/><Relationship Id="rId28" Type="http://schemas.openxmlformats.org/officeDocument/2006/relationships/tags" Target="../tags/tag154.xml"/><Relationship Id="rId27" Type="http://schemas.openxmlformats.org/officeDocument/2006/relationships/tags" Target="../tags/tag153.xml"/><Relationship Id="rId26" Type="http://schemas.openxmlformats.org/officeDocument/2006/relationships/tags" Target="../tags/tag152.xml"/><Relationship Id="rId25" Type="http://schemas.openxmlformats.org/officeDocument/2006/relationships/tags" Target="../tags/tag151.xml"/><Relationship Id="rId24" Type="http://schemas.openxmlformats.org/officeDocument/2006/relationships/tags" Target="../tags/tag150.xml"/><Relationship Id="rId23" Type="http://schemas.openxmlformats.org/officeDocument/2006/relationships/tags" Target="../tags/tag149.xml"/><Relationship Id="rId22" Type="http://schemas.openxmlformats.org/officeDocument/2006/relationships/tags" Target="../tags/tag148.xml"/><Relationship Id="rId21" Type="http://schemas.openxmlformats.org/officeDocument/2006/relationships/tags" Target="../tags/tag147.xml"/><Relationship Id="rId20" Type="http://schemas.openxmlformats.org/officeDocument/2006/relationships/tags" Target="../tags/tag146.xml"/><Relationship Id="rId2" Type="http://schemas.openxmlformats.org/officeDocument/2006/relationships/tags" Target="../tags/tag128.xml"/><Relationship Id="rId19" Type="http://schemas.openxmlformats.org/officeDocument/2006/relationships/tags" Target="../tags/tag145.xml"/><Relationship Id="rId18" Type="http://schemas.openxmlformats.org/officeDocument/2006/relationships/tags" Target="../tags/tag144.xml"/><Relationship Id="rId17" Type="http://schemas.openxmlformats.org/officeDocument/2006/relationships/tags" Target="../tags/tag143.xml"/><Relationship Id="rId16" Type="http://schemas.openxmlformats.org/officeDocument/2006/relationships/tags" Target="../tags/tag142.xml"/><Relationship Id="rId15" Type="http://schemas.openxmlformats.org/officeDocument/2006/relationships/tags" Target="../tags/tag141.xml"/><Relationship Id="rId14" Type="http://schemas.openxmlformats.org/officeDocument/2006/relationships/tags" Target="../tags/tag140.xml"/><Relationship Id="rId13" Type="http://schemas.openxmlformats.org/officeDocument/2006/relationships/tags" Target="../tags/tag139.xml"/><Relationship Id="rId12" Type="http://schemas.openxmlformats.org/officeDocument/2006/relationships/tags" Target="../tags/tag138.xml"/><Relationship Id="rId11" Type="http://schemas.openxmlformats.org/officeDocument/2006/relationships/tags" Target="../tags/tag137.xml"/><Relationship Id="rId10" Type="http://schemas.openxmlformats.org/officeDocument/2006/relationships/tags" Target="../tags/tag136.xml"/><Relationship Id="rId1" Type="http://schemas.openxmlformats.org/officeDocument/2006/relationships/tags" Target="../tags/tag127.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56.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57.xml"/></Relationships>
</file>

<file path=ppt/slides/_rels/slide21.xml.rels><?xml version="1.0" encoding="UTF-8" standalone="yes"?>
<Relationships xmlns="http://schemas.openxmlformats.org/package/2006/relationships"><Relationship Id="rId9" Type="http://schemas.openxmlformats.org/officeDocument/2006/relationships/tags" Target="../tags/tag166.xml"/><Relationship Id="rId8" Type="http://schemas.openxmlformats.org/officeDocument/2006/relationships/tags" Target="../tags/tag165.xml"/><Relationship Id="rId7" Type="http://schemas.openxmlformats.org/officeDocument/2006/relationships/tags" Target="../tags/tag164.xml"/><Relationship Id="rId6" Type="http://schemas.openxmlformats.org/officeDocument/2006/relationships/tags" Target="../tags/tag163.xml"/><Relationship Id="rId5" Type="http://schemas.openxmlformats.org/officeDocument/2006/relationships/tags" Target="../tags/tag162.xml"/><Relationship Id="rId4" Type="http://schemas.openxmlformats.org/officeDocument/2006/relationships/tags" Target="../tags/tag161.xml"/><Relationship Id="rId30" Type="http://schemas.openxmlformats.org/officeDocument/2006/relationships/slideLayout" Target="../slideLayouts/slideLayout3.xml"/><Relationship Id="rId3" Type="http://schemas.openxmlformats.org/officeDocument/2006/relationships/tags" Target="../tags/tag160.xml"/><Relationship Id="rId29" Type="http://schemas.openxmlformats.org/officeDocument/2006/relationships/tags" Target="../tags/tag180.xml"/><Relationship Id="rId28" Type="http://schemas.openxmlformats.org/officeDocument/2006/relationships/image" Target="../media/image57.svg"/><Relationship Id="rId27" Type="http://schemas.openxmlformats.org/officeDocument/2006/relationships/image" Target="../media/image56.png"/><Relationship Id="rId26" Type="http://schemas.openxmlformats.org/officeDocument/2006/relationships/tags" Target="../tags/tag179.xml"/><Relationship Id="rId25" Type="http://schemas.openxmlformats.org/officeDocument/2006/relationships/image" Target="../media/image55.svg"/><Relationship Id="rId24" Type="http://schemas.openxmlformats.org/officeDocument/2006/relationships/image" Target="../media/image54.png"/><Relationship Id="rId23" Type="http://schemas.openxmlformats.org/officeDocument/2006/relationships/tags" Target="../tags/tag178.xml"/><Relationship Id="rId22" Type="http://schemas.openxmlformats.org/officeDocument/2006/relationships/image" Target="../media/image53.svg"/><Relationship Id="rId21" Type="http://schemas.openxmlformats.org/officeDocument/2006/relationships/image" Target="../media/image52.png"/><Relationship Id="rId20" Type="http://schemas.openxmlformats.org/officeDocument/2006/relationships/tags" Target="../tags/tag177.xml"/><Relationship Id="rId2" Type="http://schemas.openxmlformats.org/officeDocument/2006/relationships/tags" Target="../tags/tag159.xml"/><Relationship Id="rId19" Type="http://schemas.openxmlformats.org/officeDocument/2006/relationships/tags" Target="../tags/tag176.xml"/><Relationship Id="rId18" Type="http://schemas.openxmlformats.org/officeDocument/2006/relationships/tags" Target="../tags/tag175.xml"/><Relationship Id="rId17" Type="http://schemas.openxmlformats.org/officeDocument/2006/relationships/tags" Target="../tags/tag174.xml"/><Relationship Id="rId16" Type="http://schemas.openxmlformats.org/officeDocument/2006/relationships/tags" Target="../tags/tag173.xml"/><Relationship Id="rId15" Type="http://schemas.openxmlformats.org/officeDocument/2006/relationships/tags" Target="../tags/tag172.xml"/><Relationship Id="rId14" Type="http://schemas.openxmlformats.org/officeDocument/2006/relationships/tags" Target="../tags/tag171.xml"/><Relationship Id="rId13" Type="http://schemas.openxmlformats.org/officeDocument/2006/relationships/tags" Target="../tags/tag170.xml"/><Relationship Id="rId12" Type="http://schemas.openxmlformats.org/officeDocument/2006/relationships/tags" Target="../tags/tag169.xml"/><Relationship Id="rId11" Type="http://schemas.openxmlformats.org/officeDocument/2006/relationships/tags" Target="../tags/tag168.xml"/><Relationship Id="rId10" Type="http://schemas.openxmlformats.org/officeDocument/2006/relationships/tags" Target="../tags/tag167.xml"/><Relationship Id="rId1" Type="http://schemas.openxmlformats.org/officeDocument/2006/relationships/tags" Target="../tags/tag158.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81.xml"/></Relationships>
</file>

<file path=ppt/slides/_rels/slide23.xml.rels><?xml version="1.0" encoding="UTF-8" standalone="yes"?>
<Relationships xmlns="http://schemas.openxmlformats.org/package/2006/relationships"><Relationship Id="rId9" Type="http://schemas.openxmlformats.org/officeDocument/2006/relationships/tags" Target="../tags/tag190.xml"/><Relationship Id="rId8" Type="http://schemas.openxmlformats.org/officeDocument/2006/relationships/tags" Target="../tags/tag189.xml"/><Relationship Id="rId7" Type="http://schemas.openxmlformats.org/officeDocument/2006/relationships/tags" Target="../tags/tag188.xml"/><Relationship Id="rId6" Type="http://schemas.openxmlformats.org/officeDocument/2006/relationships/tags" Target="../tags/tag187.xml"/><Relationship Id="rId5" Type="http://schemas.openxmlformats.org/officeDocument/2006/relationships/tags" Target="../tags/tag186.xml"/><Relationship Id="rId4" Type="http://schemas.openxmlformats.org/officeDocument/2006/relationships/tags" Target="../tags/tag185.xml"/><Relationship Id="rId31" Type="http://schemas.openxmlformats.org/officeDocument/2006/relationships/notesSlide" Target="../notesSlides/notesSlide1.xml"/><Relationship Id="rId30" Type="http://schemas.openxmlformats.org/officeDocument/2006/relationships/slideLayout" Target="../slideLayouts/slideLayout3.xml"/><Relationship Id="rId3" Type="http://schemas.openxmlformats.org/officeDocument/2006/relationships/tags" Target="../tags/tag184.xml"/><Relationship Id="rId29" Type="http://schemas.openxmlformats.org/officeDocument/2006/relationships/tags" Target="../tags/tag210.xml"/><Relationship Id="rId28" Type="http://schemas.openxmlformats.org/officeDocument/2006/relationships/tags" Target="../tags/tag209.xml"/><Relationship Id="rId27" Type="http://schemas.openxmlformats.org/officeDocument/2006/relationships/tags" Target="../tags/tag208.xml"/><Relationship Id="rId26" Type="http://schemas.openxmlformats.org/officeDocument/2006/relationships/tags" Target="../tags/tag207.xml"/><Relationship Id="rId25" Type="http://schemas.openxmlformats.org/officeDocument/2006/relationships/tags" Target="../tags/tag206.xml"/><Relationship Id="rId24" Type="http://schemas.openxmlformats.org/officeDocument/2006/relationships/tags" Target="../tags/tag205.xml"/><Relationship Id="rId23" Type="http://schemas.openxmlformats.org/officeDocument/2006/relationships/tags" Target="../tags/tag204.xml"/><Relationship Id="rId22" Type="http://schemas.openxmlformats.org/officeDocument/2006/relationships/tags" Target="../tags/tag203.xml"/><Relationship Id="rId21" Type="http://schemas.openxmlformats.org/officeDocument/2006/relationships/tags" Target="../tags/tag202.xml"/><Relationship Id="rId20" Type="http://schemas.openxmlformats.org/officeDocument/2006/relationships/tags" Target="../tags/tag201.xml"/><Relationship Id="rId2" Type="http://schemas.openxmlformats.org/officeDocument/2006/relationships/tags" Target="../tags/tag183.xml"/><Relationship Id="rId19" Type="http://schemas.openxmlformats.org/officeDocument/2006/relationships/tags" Target="../tags/tag200.xml"/><Relationship Id="rId18" Type="http://schemas.openxmlformats.org/officeDocument/2006/relationships/tags" Target="../tags/tag199.xml"/><Relationship Id="rId17" Type="http://schemas.openxmlformats.org/officeDocument/2006/relationships/tags" Target="../tags/tag198.xml"/><Relationship Id="rId16" Type="http://schemas.openxmlformats.org/officeDocument/2006/relationships/tags" Target="../tags/tag197.xml"/><Relationship Id="rId15" Type="http://schemas.openxmlformats.org/officeDocument/2006/relationships/tags" Target="../tags/tag196.xml"/><Relationship Id="rId14" Type="http://schemas.openxmlformats.org/officeDocument/2006/relationships/tags" Target="../tags/tag195.xml"/><Relationship Id="rId13" Type="http://schemas.openxmlformats.org/officeDocument/2006/relationships/tags" Target="../tags/tag194.xml"/><Relationship Id="rId12" Type="http://schemas.openxmlformats.org/officeDocument/2006/relationships/tags" Target="../tags/tag193.xml"/><Relationship Id="rId11" Type="http://schemas.openxmlformats.org/officeDocument/2006/relationships/tags" Target="../tags/tag192.xml"/><Relationship Id="rId10" Type="http://schemas.openxmlformats.org/officeDocument/2006/relationships/tags" Target="../tags/tag191.xml"/><Relationship Id="rId1" Type="http://schemas.openxmlformats.org/officeDocument/2006/relationships/tags" Target="../tags/tag182.xml"/></Relationships>
</file>

<file path=ppt/slides/_rels/slide24.xml.rels><?xml version="1.0" encoding="UTF-8" standalone="yes"?>
<Relationships xmlns="http://schemas.openxmlformats.org/package/2006/relationships"><Relationship Id="rId9" Type="http://schemas.openxmlformats.org/officeDocument/2006/relationships/tags" Target="../tags/tag219.xml"/><Relationship Id="rId8" Type="http://schemas.openxmlformats.org/officeDocument/2006/relationships/tags" Target="../tags/tag218.xml"/><Relationship Id="rId7" Type="http://schemas.openxmlformats.org/officeDocument/2006/relationships/tags" Target="../tags/tag217.xml"/><Relationship Id="rId6" Type="http://schemas.openxmlformats.org/officeDocument/2006/relationships/tags" Target="../tags/tag216.xml"/><Relationship Id="rId5" Type="http://schemas.openxmlformats.org/officeDocument/2006/relationships/tags" Target="../tags/tag215.xml"/><Relationship Id="rId41" Type="http://schemas.openxmlformats.org/officeDocument/2006/relationships/slideLayout" Target="../slideLayouts/slideLayout3.xml"/><Relationship Id="rId40" Type="http://schemas.openxmlformats.org/officeDocument/2006/relationships/tags" Target="../tags/tag242.xml"/><Relationship Id="rId4" Type="http://schemas.openxmlformats.org/officeDocument/2006/relationships/tags" Target="../tags/tag214.xml"/><Relationship Id="rId39" Type="http://schemas.openxmlformats.org/officeDocument/2006/relationships/tags" Target="../tags/tag241.xml"/><Relationship Id="rId38" Type="http://schemas.openxmlformats.org/officeDocument/2006/relationships/tags" Target="../tags/tag240.xml"/><Relationship Id="rId37" Type="http://schemas.openxmlformats.org/officeDocument/2006/relationships/tags" Target="../tags/tag239.xml"/><Relationship Id="rId36" Type="http://schemas.openxmlformats.org/officeDocument/2006/relationships/tags" Target="../tags/tag238.xml"/><Relationship Id="rId35" Type="http://schemas.openxmlformats.org/officeDocument/2006/relationships/image" Target="../media/image65.svg"/><Relationship Id="rId34" Type="http://schemas.openxmlformats.org/officeDocument/2006/relationships/image" Target="../media/image64.png"/><Relationship Id="rId33" Type="http://schemas.openxmlformats.org/officeDocument/2006/relationships/tags" Target="../tags/tag237.xml"/><Relationship Id="rId32" Type="http://schemas.openxmlformats.org/officeDocument/2006/relationships/tags" Target="../tags/tag236.xml"/><Relationship Id="rId31" Type="http://schemas.openxmlformats.org/officeDocument/2006/relationships/tags" Target="../tags/tag235.xml"/><Relationship Id="rId30" Type="http://schemas.openxmlformats.org/officeDocument/2006/relationships/tags" Target="../tags/tag234.xml"/><Relationship Id="rId3" Type="http://schemas.openxmlformats.org/officeDocument/2006/relationships/tags" Target="../tags/tag213.xml"/><Relationship Id="rId29" Type="http://schemas.openxmlformats.org/officeDocument/2006/relationships/tags" Target="../tags/tag233.xml"/><Relationship Id="rId28" Type="http://schemas.openxmlformats.org/officeDocument/2006/relationships/tags" Target="../tags/tag232.xml"/><Relationship Id="rId27" Type="http://schemas.openxmlformats.org/officeDocument/2006/relationships/image" Target="../media/image63.svg"/><Relationship Id="rId26" Type="http://schemas.openxmlformats.org/officeDocument/2006/relationships/image" Target="../media/image62.png"/><Relationship Id="rId25" Type="http://schemas.openxmlformats.org/officeDocument/2006/relationships/tags" Target="../tags/tag231.xml"/><Relationship Id="rId24" Type="http://schemas.openxmlformats.org/officeDocument/2006/relationships/tags" Target="../tags/tag230.xml"/><Relationship Id="rId23" Type="http://schemas.openxmlformats.org/officeDocument/2006/relationships/tags" Target="../tags/tag229.xml"/><Relationship Id="rId22" Type="http://schemas.openxmlformats.org/officeDocument/2006/relationships/tags" Target="../tags/tag228.xml"/><Relationship Id="rId21" Type="http://schemas.openxmlformats.org/officeDocument/2006/relationships/tags" Target="../tags/tag227.xml"/><Relationship Id="rId20" Type="http://schemas.openxmlformats.org/officeDocument/2006/relationships/tags" Target="../tags/tag226.xml"/><Relationship Id="rId2" Type="http://schemas.openxmlformats.org/officeDocument/2006/relationships/tags" Target="../tags/tag212.xml"/><Relationship Id="rId19" Type="http://schemas.openxmlformats.org/officeDocument/2006/relationships/image" Target="../media/image61.svg"/><Relationship Id="rId18" Type="http://schemas.openxmlformats.org/officeDocument/2006/relationships/image" Target="../media/image60.png"/><Relationship Id="rId17" Type="http://schemas.openxmlformats.org/officeDocument/2006/relationships/tags" Target="../tags/tag225.xml"/><Relationship Id="rId16" Type="http://schemas.openxmlformats.org/officeDocument/2006/relationships/tags" Target="../tags/tag224.xml"/><Relationship Id="rId15" Type="http://schemas.openxmlformats.org/officeDocument/2006/relationships/tags" Target="../tags/tag223.xml"/><Relationship Id="rId14" Type="http://schemas.openxmlformats.org/officeDocument/2006/relationships/tags" Target="../tags/tag222.xml"/><Relationship Id="rId13" Type="http://schemas.openxmlformats.org/officeDocument/2006/relationships/tags" Target="../tags/tag221.xml"/><Relationship Id="rId12" Type="http://schemas.openxmlformats.org/officeDocument/2006/relationships/tags" Target="../tags/tag220.xml"/><Relationship Id="rId11" Type="http://schemas.openxmlformats.org/officeDocument/2006/relationships/image" Target="../media/image59.svg"/><Relationship Id="rId10" Type="http://schemas.openxmlformats.org/officeDocument/2006/relationships/image" Target="../media/image58.png"/><Relationship Id="rId1" Type="http://schemas.openxmlformats.org/officeDocument/2006/relationships/tags" Target="../tags/tag211.xml"/></Relationships>
</file>

<file path=ppt/slides/_rels/slide25.xml.rels><?xml version="1.0" encoding="UTF-8" standalone="yes"?>
<Relationships xmlns="http://schemas.openxmlformats.org/package/2006/relationships"><Relationship Id="rId9" Type="http://schemas.openxmlformats.org/officeDocument/2006/relationships/tags" Target="../tags/tag249.xml"/><Relationship Id="rId8" Type="http://schemas.openxmlformats.org/officeDocument/2006/relationships/tags" Target="../tags/tag248.xml"/><Relationship Id="rId7" Type="http://schemas.openxmlformats.org/officeDocument/2006/relationships/image" Target="../media/image67.svg"/><Relationship Id="rId6" Type="http://schemas.openxmlformats.org/officeDocument/2006/relationships/image" Target="../media/image66.png"/><Relationship Id="rId5" Type="http://schemas.openxmlformats.org/officeDocument/2006/relationships/tags" Target="../tags/tag247.xml"/><Relationship Id="rId4" Type="http://schemas.openxmlformats.org/officeDocument/2006/relationships/tags" Target="../tags/tag246.xml"/><Relationship Id="rId34" Type="http://schemas.openxmlformats.org/officeDocument/2006/relationships/slideLayout" Target="../slideLayouts/slideLayout3.xml"/><Relationship Id="rId33" Type="http://schemas.openxmlformats.org/officeDocument/2006/relationships/tags" Target="../tags/tag267.xml"/><Relationship Id="rId32" Type="http://schemas.openxmlformats.org/officeDocument/2006/relationships/image" Target="../media/image73.svg"/><Relationship Id="rId31" Type="http://schemas.openxmlformats.org/officeDocument/2006/relationships/image" Target="../media/image72.png"/><Relationship Id="rId30" Type="http://schemas.openxmlformats.org/officeDocument/2006/relationships/tags" Target="../tags/tag266.xml"/><Relationship Id="rId3" Type="http://schemas.openxmlformats.org/officeDocument/2006/relationships/tags" Target="../tags/tag245.xml"/><Relationship Id="rId29" Type="http://schemas.openxmlformats.org/officeDocument/2006/relationships/tags" Target="../tags/tag265.xml"/><Relationship Id="rId28" Type="http://schemas.openxmlformats.org/officeDocument/2006/relationships/tags" Target="../tags/tag264.xml"/><Relationship Id="rId27" Type="http://schemas.openxmlformats.org/officeDocument/2006/relationships/tags" Target="../tags/tag263.xml"/><Relationship Id="rId26" Type="http://schemas.openxmlformats.org/officeDocument/2006/relationships/tags" Target="../tags/tag262.xml"/><Relationship Id="rId25" Type="http://schemas.openxmlformats.org/officeDocument/2006/relationships/tags" Target="../tags/tag261.xml"/><Relationship Id="rId24" Type="http://schemas.openxmlformats.org/officeDocument/2006/relationships/tags" Target="../tags/tag260.xml"/><Relationship Id="rId23" Type="http://schemas.openxmlformats.org/officeDocument/2006/relationships/image" Target="../media/image71.svg"/><Relationship Id="rId22" Type="http://schemas.openxmlformats.org/officeDocument/2006/relationships/image" Target="../media/image70.png"/><Relationship Id="rId21" Type="http://schemas.openxmlformats.org/officeDocument/2006/relationships/tags" Target="../tags/tag259.xml"/><Relationship Id="rId20" Type="http://schemas.openxmlformats.org/officeDocument/2006/relationships/tags" Target="../tags/tag258.xml"/><Relationship Id="rId2" Type="http://schemas.openxmlformats.org/officeDocument/2006/relationships/tags" Target="../tags/tag244.xml"/><Relationship Id="rId19" Type="http://schemas.openxmlformats.org/officeDocument/2006/relationships/tags" Target="../tags/tag257.xml"/><Relationship Id="rId18" Type="http://schemas.openxmlformats.org/officeDocument/2006/relationships/tags" Target="../tags/tag256.xml"/><Relationship Id="rId17" Type="http://schemas.openxmlformats.org/officeDocument/2006/relationships/tags" Target="../tags/tag255.xml"/><Relationship Id="rId16" Type="http://schemas.openxmlformats.org/officeDocument/2006/relationships/tags" Target="../tags/tag254.xml"/><Relationship Id="rId15" Type="http://schemas.openxmlformats.org/officeDocument/2006/relationships/image" Target="../media/image69.svg"/><Relationship Id="rId14" Type="http://schemas.openxmlformats.org/officeDocument/2006/relationships/image" Target="../media/image68.png"/><Relationship Id="rId13" Type="http://schemas.openxmlformats.org/officeDocument/2006/relationships/tags" Target="../tags/tag253.xml"/><Relationship Id="rId12" Type="http://schemas.openxmlformats.org/officeDocument/2006/relationships/tags" Target="../tags/tag252.xml"/><Relationship Id="rId11" Type="http://schemas.openxmlformats.org/officeDocument/2006/relationships/tags" Target="../tags/tag251.xml"/><Relationship Id="rId10" Type="http://schemas.openxmlformats.org/officeDocument/2006/relationships/tags" Target="../tags/tag250.xml"/><Relationship Id="rId1" Type="http://schemas.openxmlformats.org/officeDocument/2006/relationships/tags" Target="../tags/tag243.xml"/></Relationships>
</file>

<file path=ppt/slides/_rels/slide26.xml.rels><?xml version="1.0" encoding="UTF-8" standalone="yes"?>
<Relationships xmlns="http://schemas.openxmlformats.org/package/2006/relationships"><Relationship Id="rId9" Type="http://schemas.openxmlformats.org/officeDocument/2006/relationships/tags" Target="../tags/tag276.xml"/><Relationship Id="rId8" Type="http://schemas.openxmlformats.org/officeDocument/2006/relationships/tags" Target="../tags/tag275.xml"/><Relationship Id="rId7" Type="http://schemas.openxmlformats.org/officeDocument/2006/relationships/tags" Target="../tags/tag274.xml"/><Relationship Id="rId6" Type="http://schemas.openxmlformats.org/officeDocument/2006/relationships/tags" Target="../tags/tag273.xml"/><Relationship Id="rId5" Type="http://schemas.openxmlformats.org/officeDocument/2006/relationships/tags" Target="../tags/tag272.xml"/><Relationship Id="rId4" Type="http://schemas.openxmlformats.org/officeDocument/2006/relationships/tags" Target="../tags/tag271.xml"/><Relationship Id="rId3" Type="http://schemas.openxmlformats.org/officeDocument/2006/relationships/tags" Target="../tags/tag270.xml"/><Relationship Id="rId2" Type="http://schemas.openxmlformats.org/officeDocument/2006/relationships/tags" Target="../tags/tag269.xml"/><Relationship Id="rId19" Type="http://schemas.openxmlformats.org/officeDocument/2006/relationships/slideLayout" Target="../slideLayouts/slideLayout3.xml"/><Relationship Id="rId18" Type="http://schemas.openxmlformats.org/officeDocument/2006/relationships/tags" Target="../tags/tag285.xml"/><Relationship Id="rId17" Type="http://schemas.openxmlformats.org/officeDocument/2006/relationships/tags" Target="../tags/tag284.xml"/><Relationship Id="rId16" Type="http://schemas.openxmlformats.org/officeDocument/2006/relationships/tags" Target="../tags/tag283.xml"/><Relationship Id="rId15" Type="http://schemas.openxmlformats.org/officeDocument/2006/relationships/tags" Target="../tags/tag282.xml"/><Relationship Id="rId14" Type="http://schemas.openxmlformats.org/officeDocument/2006/relationships/tags" Target="../tags/tag281.xml"/><Relationship Id="rId13" Type="http://schemas.openxmlformats.org/officeDocument/2006/relationships/tags" Target="../tags/tag280.xml"/><Relationship Id="rId12" Type="http://schemas.openxmlformats.org/officeDocument/2006/relationships/tags" Target="../tags/tag279.xml"/><Relationship Id="rId11" Type="http://schemas.openxmlformats.org/officeDocument/2006/relationships/tags" Target="../tags/tag278.xml"/><Relationship Id="rId10" Type="http://schemas.openxmlformats.org/officeDocument/2006/relationships/tags" Target="../tags/tag277.xml"/><Relationship Id="rId1" Type="http://schemas.openxmlformats.org/officeDocument/2006/relationships/tags" Target="../tags/tag268.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286.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287.xml"/></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hemeOverride" Target="../theme/themeOverride1.xml"/><Relationship Id="rId2" Type="http://schemas.openxmlformats.org/officeDocument/2006/relationships/tags" Target="../tags/tag288.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3.xml"/></Relationships>
</file>

<file path=ppt/slides/_rels/slide30.xml.rels><?xml version="1.0" encoding="UTF-8" standalone="yes"?>
<Relationships xmlns="http://schemas.openxmlformats.org/package/2006/relationships"><Relationship Id="rId9" Type="http://schemas.openxmlformats.org/officeDocument/2006/relationships/tags" Target="../tags/tag296.xml"/><Relationship Id="rId8" Type="http://schemas.openxmlformats.org/officeDocument/2006/relationships/tags" Target="../tags/tag295.xml"/><Relationship Id="rId7" Type="http://schemas.openxmlformats.org/officeDocument/2006/relationships/tags" Target="../tags/tag294.xml"/><Relationship Id="rId6" Type="http://schemas.openxmlformats.org/officeDocument/2006/relationships/tags" Target="../tags/tag293.xml"/><Relationship Id="rId53" Type="http://schemas.openxmlformats.org/officeDocument/2006/relationships/slideLayout" Target="../slideLayouts/slideLayout3.xml"/><Relationship Id="rId52" Type="http://schemas.openxmlformats.org/officeDocument/2006/relationships/themeOverride" Target="../theme/themeOverride2.xml"/><Relationship Id="rId51" Type="http://schemas.openxmlformats.org/officeDocument/2006/relationships/tags" Target="../tags/tag328.xml"/><Relationship Id="rId50" Type="http://schemas.openxmlformats.org/officeDocument/2006/relationships/tags" Target="../tags/tag327.xml"/><Relationship Id="rId5" Type="http://schemas.openxmlformats.org/officeDocument/2006/relationships/tags" Target="../tags/tag292.xml"/><Relationship Id="rId49" Type="http://schemas.openxmlformats.org/officeDocument/2006/relationships/tags" Target="../tags/tag326.xml"/><Relationship Id="rId48" Type="http://schemas.openxmlformats.org/officeDocument/2006/relationships/image" Target="../media/image83.svg"/><Relationship Id="rId47" Type="http://schemas.openxmlformats.org/officeDocument/2006/relationships/image" Target="../media/image82.png"/><Relationship Id="rId46" Type="http://schemas.openxmlformats.org/officeDocument/2006/relationships/tags" Target="../tags/tag325.xml"/><Relationship Id="rId45" Type="http://schemas.openxmlformats.org/officeDocument/2006/relationships/tags" Target="../tags/tag324.xml"/><Relationship Id="rId44" Type="http://schemas.openxmlformats.org/officeDocument/2006/relationships/tags" Target="../tags/tag323.xml"/><Relationship Id="rId43" Type="http://schemas.openxmlformats.org/officeDocument/2006/relationships/tags" Target="../tags/tag322.xml"/><Relationship Id="rId42" Type="http://schemas.openxmlformats.org/officeDocument/2006/relationships/tags" Target="../tags/tag321.xml"/><Relationship Id="rId41" Type="http://schemas.openxmlformats.org/officeDocument/2006/relationships/tags" Target="../tags/tag320.xml"/><Relationship Id="rId40" Type="http://schemas.openxmlformats.org/officeDocument/2006/relationships/tags" Target="../tags/tag319.xml"/><Relationship Id="rId4" Type="http://schemas.openxmlformats.org/officeDocument/2006/relationships/tags" Target="../tags/tag291.xml"/><Relationship Id="rId39" Type="http://schemas.openxmlformats.org/officeDocument/2006/relationships/tags" Target="../tags/tag318.xml"/><Relationship Id="rId38" Type="http://schemas.openxmlformats.org/officeDocument/2006/relationships/tags" Target="../tags/tag317.xml"/><Relationship Id="rId37" Type="http://schemas.openxmlformats.org/officeDocument/2006/relationships/image" Target="../media/image81.svg"/><Relationship Id="rId36" Type="http://schemas.openxmlformats.org/officeDocument/2006/relationships/image" Target="../media/image80.png"/><Relationship Id="rId35" Type="http://schemas.openxmlformats.org/officeDocument/2006/relationships/tags" Target="../tags/tag316.xml"/><Relationship Id="rId34" Type="http://schemas.openxmlformats.org/officeDocument/2006/relationships/tags" Target="../tags/tag315.xml"/><Relationship Id="rId33" Type="http://schemas.openxmlformats.org/officeDocument/2006/relationships/tags" Target="../tags/tag314.xml"/><Relationship Id="rId32" Type="http://schemas.openxmlformats.org/officeDocument/2006/relationships/tags" Target="../tags/tag313.xml"/><Relationship Id="rId31" Type="http://schemas.openxmlformats.org/officeDocument/2006/relationships/tags" Target="../tags/tag312.xml"/><Relationship Id="rId30" Type="http://schemas.openxmlformats.org/officeDocument/2006/relationships/tags" Target="../tags/tag311.xml"/><Relationship Id="rId3" Type="http://schemas.openxmlformats.org/officeDocument/2006/relationships/tags" Target="../tags/tag290.xml"/><Relationship Id="rId29" Type="http://schemas.openxmlformats.org/officeDocument/2006/relationships/tags" Target="../tags/tag310.xml"/><Relationship Id="rId28" Type="http://schemas.openxmlformats.org/officeDocument/2006/relationships/tags" Target="../tags/tag309.xml"/><Relationship Id="rId27" Type="http://schemas.openxmlformats.org/officeDocument/2006/relationships/tags" Target="../tags/tag308.xml"/><Relationship Id="rId26" Type="http://schemas.openxmlformats.org/officeDocument/2006/relationships/tags" Target="../tags/tag307.xml"/><Relationship Id="rId25" Type="http://schemas.openxmlformats.org/officeDocument/2006/relationships/image" Target="../media/image79.svg"/><Relationship Id="rId24" Type="http://schemas.openxmlformats.org/officeDocument/2006/relationships/image" Target="../media/image78.png"/><Relationship Id="rId23" Type="http://schemas.openxmlformats.org/officeDocument/2006/relationships/tags" Target="../tags/tag306.xml"/><Relationship Id="rId22" Type="http://schemas.openxmlformats.org/officeDocument/2006/relationships/tags" Target="../tags/tag305.xml"/><Relationship Id="rId21" Type="http://schemas.openxmlformats.org/officeDocument/2006/relationships/tags" Target="../tags/tag304.xml"/><Relationship Id="rId20" Type="http://schemas.openxmlformats.org/officeDocument/2006/relationships/image" Target="../media/image77.svg"/><Relationship Id="rId2" Type="http://schemas.openxmlformats.org/officeDocument/2006/relationships/tags" Target="../tags/tag289.xml"/><Relationship Id="rId19" Type="http://schemas.openxmlformats.org/officeDocument/2006/relationships/image" Target="../media/image76.png"/><Relationship Id="rId18" Type="http://schemas.openxmlformats.org/officeDocument/2006/relationships/tags" Target="../tags/tag303.xml"/><Relationship Id="rId17" Type="http://schemas.openxmlformats.org/officeDocument/2006/relationships/tags" Target="../tags/tag302.xml"/><Relationship Id="rId16" Type="http://schemas.openxmlformats.org/officeDocument/2006/relationships/tags" Target="../tags/tag301.xml"/><Relationship Id="rId15" Type="http://schemas.openxmlformats.org/officeDocument/2006/relationships/image" Target="../media/image75.svg"/><Relationship Id="rId14" Type="http://schemas.openxmlformats.org/officeDocument/2006/relationships/image" Target="../media/image74.png"/><Relationship Id="rId13" Type="http://schemas.openxmlformats.org/officeDocument/2006/relationships/tags" Target="../tags/tag300.xml"/><Relationship Id="rId12" Type="http://schemas.openxmlformats.org/officeDocument/2006/relationships/tags" Target="../tags/tag299.xml"/><Relationship Id="rId11" Type="http://schemas.openxmlformats.org/officeDocument/2006/relationships/tags" Target="../tags/tag298.xml"/><Relationship Id="rId10" Type="http://schemas.openxmlformats.org/officeDocument/2006/relationships/tags" Target="../tags/tag297.xml"/><Relationship Id="rId1" Type="http://schemas.openxmlformats.org/officeDocument/2006/relationships/image" Target="../media/image1.jpeg"/></Relationships>
</file>

<file path=ppt/slides/_rels/slide31.xml.rels><?xml version="1.0" encoding="UTF-8" standalone="yes"?>
<Relationships xmlns="http://schemas.openxmlformats.org/package/2006/relationships"><Relationship Id="rId9" Type="http://schemas.openxmlformats.org/officeDocument/2006/relationships/tags" Target="../tags/tag335.xml"/><Relationship Id="rId8" Type="http://schemas.openxmlformats.org/officeDocument/2006/relationships/tags" Target="../tags/tag334.xml"/><Relationship Id="rId7" Type="http://schemas.openxmlformats.org/officeDocument/2006/relationships/tags" Target="../tags/tag333.xml"/><Relationship Id="rId6" Type="http://schemas.openxmlformats.org/officeDocument/2006/relationships/image" Target="../media/image59.svg"/><Relationship Id="rId5" Type="http://schemas.openxmlformats.org/officeDocument/2006/relationships/image" Target="../media/image58.png"/><Relationship Id="rId4" Type="http://schemas.openxmlformats.org/officeDocument/2006/relationships/tags" Target="../tags/tag332.xml"/><Relationship Id="rId38" Type="http://schemas.openxmlformats.org/officeDocument/2006/relationships/slideLayout" Target="../slideLayouts/slideLayout3.xml"/><Relationship Id="rId37" Type="http://schemas.openxmlformats.org/officeDocument/2006/relationships/tags" Target="../tags/tag357.xml"/><Relationship Id="rId36" Type="http://schemas.openxmlformats.org/officeDocument/2006/relationships/tags" Target="../tags/tag356.xml"/><Relationship Id="rId35" Type="http://schemas.openxmlformats.org/officeDocument/2006/relationships/tags" Target="../tags/tag355.xml"/><Relationship Id="rId34" Type="http://schemas.openxmlformats.org/officeDocument/2006/relationships/tags" Target="../tags/tag354.xml"/><Relationship Id="rId33" Type="http://schemas.openxmlformats.org/officeDocument/2006/relationships/image" Target="../media/image65.svg"/><Relationship Id="rId32" Type="http://schemas.openxmlformats.org/officeDocument/2006/relationships/image" Target="../media/image64.png"/><Relationship Id="rId31" Type="http://schemas.openxmlformats.org/officeDocument/2006/relationships/tags" Target="../tags/tag353.xml"/><Relationship Id="rId30" Type="http://schemas.openxmlformats.org/officeDocument/2006/relationships/tags" Target="../tags/tag352.xml"/><Relationship Id="rId3" Type="http://schemas.openxmlformats.org/officeDocument/2006/relationships/tags" Target="../tags/tag331.xml"/><Relationship Id="rId29" Type="http://schemas.openxmlformats.org/officeDocument/2006/relationships/tags" Target="../tags/tag351.xml"/><Relationship Id="rId28" Type="http://schemas.openxmlformats.org/officeDocument/2006/relationships/tags" Target="../tags/tag350.xml"/><Relationship Id="rId27" Type="http://schemas.openxmlformats.org/officeDocument/2006/relationships/tags" Target="../tags/tag349.xml"/><Relationship Id="rId26" Type="http://schemas.openxmlformats.org/officeDocument/2006/relationships/tags" Target="../tags/tag348.xml"/><Relationship Id="rId25" Type="http://schemas.openxmlformats.org/officeDocument/2006/relationships/tags" Target="../tags/tag347.xml"/><Relationship Id="rId24" Type="http://schemas.openxmlformats.org/officeDocument/2006/relationships/image" Target="../media/image85.svg"/><Relationship Id="rId23" Type="http://schemas.openxmlformats.org/officeDocument/2006/relationships/image" Target="../media/image84.png"/><Relationship Id="rId22" Type="http://schemas.openxmlformats.org/officeDocument/2006/relationships/tags" Target="../tags/tag346.xml"/><Relationship Id="rId21" Type="http://schemas.openxmlformats.org/officeDocument/2006/relationships/tags" Target="../tags/tag345.xml"/><Relationship Id="rId20" Type="http://schemas.openxmlformats.org/officeDocument/2006/relationships/tags" Target="../tags/tag344.xml"/><Relationship Id="rId2" Type="http://schemas.openxmlformats.org/officeDocument/2006/relationships/tags" Target="../tags/tag330.xml"/><Relationship Id="rId19" Type="http://schemas.openxmlformats.org/officeDocument/2006/relationships/tags" Target="../tags/tag343.xml"/><Relationship Id="rId18" Type="http://schemas.openxmlformats.org/officeDocument/2006/relationships/tags" Target="../tags/tag342.xml"/><Relationship Id="rId17" Type="http://schemas.openxmlformats.org/officeDocument/2006/relationships/tags" Target="../tags/tag341.xml"/><Relationship Id="rId16" Type="http://schemas.openxmlformats.org/officeDocument/2006/relationships/tags" Target="../tags/tag340.xml"/><Relationship Id="rId15" Type="http://schemas.openxmlformats.org/officeDocument/2006/relationships/image" Target="../media/image61.svg"/><Relationship Id="rId14" Type="http://schemas.openxmlformats.org/officeDocument/2006/relationships/image" Target="../media/image60.png"/><Relationship Id="rId13" Type="http://schemas.openxmlformats.org/officeDocument/2006/relationships/tags" Target="../tags/tag339.xml"/><Relationship Id="rId12" Type="http://schemas.openxmlformats.org/officeDocument/2006/relationships/tags" Target="../tags/tag338.xml"/><Relationship Id="rId11" Type="http://schemas.openxmlformats.org/officeDocument/2006/relationships/tags" Target="../tags/tag337.xml"/><Relationship Id="rId10" Type="http://schemas.openxmlformats.org/officeDocument/2006/relationships/tags" Target="../tags/tag336.xml"/><Relationship Id="rId1" Type="http://schemas.openxmlformats.org/officeDocument/2006/relationships/tags" Target="../tags/tag329.xml"/></Relationships>
</file>

<file path=ppt/slides/_rels/slide32.xml.rels><?xml version="1.0" encoding="UTF-8" standalone="yes"?>
<Relationships xmlns="http://schemas.openxmlformats.org/package/2006/relationships"><Relationship Id="rId9" Type="http://schemas.openxmlformats.org/officeDocument/2006/relationships/tags" Target="../tags/tag364.xml"/><Relationship Id="rId8" Type="http://schemas.openxmlformats.org/officeDocument/2006/relationships/image" Target="../media/image87.svg"/><Relationship Id="rId7" Type="http://schemas.openxmlformats.org/officeDocument/2006/relationships/image" Target="../media/image86.png"/><Relationship Id="rId6" Type="http://schemas.openxmlformats.org/officeDocument/2006/relationships/tags" Target="../tags/tag363.xml"/><Relationship Id="rId5" Type="http://schemas.openxmlformats.org/officeDocument/2006/relationships/tags" Target="../tags/tag362.xml"/><Relationship Id="rId4" Type="http://schemas.openxmlformats.org/officeDocument/2006/relationships/tags" Target="../tags/tag361.xml"/><Relationship Id="rId3" Type="http://schemas.openxmlformats.org/officeDocument/2006/relationships/tags" Target="../tags/tag360.xml"/><Relationship Id="rId22" Type="http://schemas.openxmlformats.org/officeDocument/2006/relationships/slideLayout" Target="../slideLayouts/slideLayout3.xml"/><Relationship Id="rId21" Type="http://schemas.openxmlformats.org/officeDocument/2006/relationships/tags" Target="../tags/tag372.xml"/><Relationship Id="rId20" Type="http://schemas.openxmlformats.org/officeDocument/2006/relationships/image" Target="../media/image91.svg"/><Relationship Id="rId2" Type="http://schemas.openxmlformats.org/officeDocument/2006/relationships/tags" Target="../tags/tag359.xml"/><Relationship Id="rId19" Type="http://schemas.openxmlformats.org/officeDocument/2006/relationships/image" Target="../media/image90.png"/><Relationship Id="rId18" Type="http://schemas.openxmlformats.org/officeDocument/2006/relationships/tags" Target="../tags/tag371.xml"/><Relationship Id="rId17" Type="http://schemas.openxmlformats.org/officeDocument/2006/relationships/tags" Target="../tags/tag370.xml"/><Relationship Id="rId16" Type="http://schemas.openxmlformats.org/officeDocument/2006/relationships/tags" Target="../tags/tag369.xml"/><Relationship Id="rId15" Type="http://schemas.openxmlformats.org/officeDocument/2006/relationships/tags" Target="../tags/tag368.xml"/><Relationship Id="rId14" Type="http://schemas.openxmlformats.org/officeDocument/2006/relationships/image" Target="../media/image89.svg"/><Relationship Id="rId13" Type="http://schemas.openxmlformats.org/officeDocument/2006/relationships/image" Target="../media/image88.png"/><Relationship Id="rId12" Type="http://schemas.openxmlformats.org/officeDocument/2006/relationships/tags" Target="../tags/tag367.xml"/><Relationship Id="rId11" Type="http://schemas.openxmlformats.org/officeDocument/2006/relationships/tags" Target="../tags/tag366.xml"/><Relationship Id="rId10" Type="http://schemas.openxmlformats.org/officeDocument/2006/relationships/tags" Target="../tags/tag365.xml"/><Relationship Id="rId1" Type="http://schemas.openxmlformats.org/officeDocument/2006/relationships/tags" Target="../tags/tag358.xml"/></Relationships>
</file>

<file path=ppt/slides/_rels/slide33.xml.rels><?xml version="1.0" encoding="UTF-8" standalone="yes"?>
<Relationships xmlns="http://schemas.openxmlformats.org/package/2006/relationships"><Relationship Id="rId9" Type="http://schemas.openxmlformats.org/officeDocument/2006/relationships/tags" Target="../tags/tag379.xml"/><Relationship Id="rId8" Type="http://schemas.openxmlformats.org/officeDocument/2006/relationships/image" Target="../media/image93.svg"/><Relationship Id="rId7" Type="http://schemas.openxmlformats.org/officeDocument/2006/relationships/image" Target="../media/image92.png"/><Relationship Id="rId6" Type="http://schemas.openxmlformats.org/officeDocument/2006/relationships/tags" Target="../tags/tag378.xml"/><Relationship Id="rId56" Type="http://schemas.openxmlformats.org/officeDocument/2006/relationships/slideLayout" Target="../slideLayouts/slideLayout3.xml"/><Relationship Id="rId55" Type="http://schemas.openxmlformats.org/officeDocument/2006/relationships/tags" Target="../tags/tag415.xml"/><Relationship Id="rId54" Type="http://schemas.openxmlformats.org/officeDocument/2006/relationships/tags" Target="../tags/tag414.xml"/><Relationship Id="rId53" Type="http://schemas.openxmlformats.org/officeDocument/2006/relationships/tags" Target="../tags/tag413.xml"/><Relationship Id="rId52" Type="http://schemas.openxmlformats.org/officeDocument/2006/relationships/tags" Target="../tags/tag412.xml"/><Relationship Id="rId51" Type="http://schemas.openxmlformats.org/officeDocument/2006/relationships/image" Target="../media/image103.svg"/><Relationship Id="rId50" Type="http://schemas.openxmlformats.org/officeDocument/2006/relationships/image" Target="../media/image102.png"/><Relationship Id="rId5" Type="http://schemas.openxmlformats.org/officeDocument/2006/relationships/tags" Target="../tags/tag377.xml"/><Relationship Id="rId49" Type="http://schemas.openxmlformats.org/officeDocument/2006/relationships/tags" Target="../tags/tag411.xml"/><Relationship Id="rId48" Type="http://schemas.openxmlformats.org/officeDocument/2006/relationships/tags" Target="../tags/tag410.xml"/><Relationship Id="rId47" Type="http://schemas.openxmlformats.org/officeDocument/2006/relationships/tags" Target="../tags/tag409.xml"/><Relationship Id="rId46" Type="http://schemas.openxmlformats.org/officeDocument/2006/relationships/tags" Target="../tags/tag408.xml"/><Relationship Id="rId45" Type="http://schemas.openxmlformats.org/officeDocument/2006/relationships/tags" Target="../tags/tag407.xml"/><Relationship Id="rId44" Type="http://schemas.openxmlformats.org/officeDocument/2006/relationships/tags" Target="../tags/tag406.xml"/><Relationship Id="rId43" Type="http://schemas.openxmlformats.org/officeDocument/2006/relationships/tags" Target="../tags/tag405.xml"/><Relationship Id="rId42" Type="http://schemas.openxmlformats.org/officeDocument/2006/relationships/tags" Target="../tags/tag404.xml"/><Relationship Id="rId41" Type="http://schemas.openxmlformats.org/officeDocument/2006/relationships/image" Target="../media/image101.svg"/><Relationship Id="rId40" Type="http://schemas.openxmlformats.org/officeDocument/2006/relationships/image" Target="../media/image100.png"/><Relationship Id="rId4" Type="http://schemas.openxmlformats.org/officeDocument/2006/relationships/tags" Target="../tags/tag376.xml"/><Relationship Id="rId39" Type="http://schemas.openxmlformats.org/officeDocument/2006/relationships/tags" Target="../tags/tag403.xml"/><Relationship Id="rId38" Type="http://schemas.openxmlformats.org/officeDocument/2006/relationships/tags" Target="../tags/tag402.xml"/><Relationship Id="rId37" Type="http://schemas.openxmlformats.org/officeDocument/2006/relationships/tags" Target="../tags/tag401.xml"/><Relationship Id="rId36" Type="http://schemas.openxmlformats.org/officeDocument/2006/relationships/tags" Target="../tags/tag400.xml"/><Relationship Id="rId35" Type="http://schemas.openxmlformats.org/officeDocument/2006/relationships/tags" Target="../tags/tag399.xml"/><Relationship Id="rId34" Type="http://schemas.openxmlformats.org/officeDocument/2006/relationships/tags" Target="../tags/tag398.xml"/><Relationship Id="rId33" Type="http://schemas.openxmlformats.org/officeDocument/2006/relationships/tags" Target="../tags/tag397.xml"/><Relationship Id="rId32" Type="http://schemas.openxmlformats.org/officeDocument/2006/relationships/tags" Target="../tags/tag396.xml"/><Relationship Id="rId31" Type="http://schemas.openxmlformats.org/officeDocument/2006/relationships/image" Target="../media/image99.svg"/><Relationship Id="rId30" Type="http://schemas.openxmlformats.org/officeDocument/2006/relationships/image" Target="../media/image98.png"/><Relationship Id="rId3" Type="http://schemas.openxmlformats.org/officeDocument/2006/relationships/tags" Target="../tags/tag375.xml"/><Relationship Id="rId29" Type="http://schemas.openxmlformats.org/officeDocument/2006/relationships/tags" Target="../tags/tag395.xml"/><Relationship Id="rId28" Type="http://schemas.openxmlformats.org/officeDocument/2006/relationships/tags" Target="../tags/tag394.xml"/><Relationship Id="rId27" Type="http://schemas.openxmlformats.org/officeDocument/2006/relationships/tags" Target="../tags/tag393.xml"/><Relationship Id="rId26" Type="http://schemas.openxmlformats.org/officeDocument/2006/relationships/tags" Target="../tags/tag392.xml"/><Relationship Id="rId25" Type="http://schemas.openxmlformats.org/officeDocument/2006/relationships/tags" Target="../tags/tag391.xml"/><Relationship Id="rId24" Type="http://schemas.openxmlformats.org/officeDocument/2006/relationships/tags" Target="../tags/tag390.xml"/><Relationship Id="rId23" Type="http://schemas.openxmlformats.org/officeDocument/2006/relationships/tags" Target="../tags/tag389.xml"/><Relationship Id="rId22" Type="http://schemas.openxmlformats.org/officeDocument/2006/relationships/tags" Target="../tags/tag388.xml"/><Relationship Id="rId21" Type="http://schemas.openxmlformats.org/officeDocument/2006/relationships/image" Target="../media/image97.svg"/><Relationship Id="rId20" Type="http://schemas.openxmlformats.org/officeDocument/2006/relationships/image" Target="../media/image96.png"/><Relationship Id="rId2" Type="http://schemas.openxmlformats.org/officeDocument/2006/relationships/tags" Target="../tags/tag374.xml"/><Relationship Id="rId19" Type="http://schemas.openxmlformats.org/officeDocument/2006/relationships/tags" Target="../tags/tag387.xml"/><Relationship Id="rId18" Type="http://schemas.openxmlformats.org/officeDocument/2006/relationships/tags" Target="../tags/tag386.xml"/><Relationship Id="rId17" Type="http://schemas.openxmlformats.org/officeDocument/2006/relationships/tags" Target="../tags/tag385.xml"/><Relationship Id="rId16" Type="http://schemas.openxmlformats.org/officeDocument/2006/relationships/tags" Target="../tags/tag384.xml"/><Relationship Id="rId15" Type="http://schemas.openxmlformats.org/officeDocument/2006/relationships/tags" Target="../tags/tag383.xml"/><Relationship Id="rId14" Type="http://schemas.openxmlformats.org/officeDocument/2006/relationships/tags" Target="../tags/tag382.xml"/><Relationship Id="rId13" Type="http://schemas.openxmlformats.org/officeDocument/2006/relationships/tags" Target="../tags/tag381.xml"/><Relationship Id="rId12" Type="http://schemas.openxmlformats.org/officeDocument/2006/relationships/tags" Target="../tags/tag380.xml"/><Relationship Id="rId11" Type="http://schemas.openxmlformats.org/officeDocument/2006/relationships/image" Target="../media/image95.svg"/><Relationship Id="rId10" Type="http://schemas.openxmlformats.org/officeDocument/2006/relationships/image" Target="../media/image94.png"/><Relationship Id="rId1" Type="http://schemas.openxmlformats.org/officeDocument/2006/relationships/tags" Target="../tags/tag373.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416.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417.xml"/><Relationship Id="rId1" Type="http://schemas.openxmlformats.org/officeDocument/2006/relationships/image" Target="../media/image104.png"/></Relationships>
</file>

<file path=ppt/slides/_rels/slide36.xml.rels><?xml version="1.0" encoding="UTF-8" standalone="yes"?>
<Relationships xmlns="http://schemas.openxmlformats.org/package/2006/relationships"><Relationship Id="rId9" Type="http://schemas.openxmlformats.org/officeDocument/2006/relationships/tags" Target="../tags/tag424.xml"/><Relationship Id="rId8" Type="http://schemas.openxmlformats.org/officeDocument/2006/relationships/tags" Target="../tags/tag423.xml"/><Relationship Id="rId7" Type="http://schemas.openxmlformats.org/officeDocument/2006/relationships/tags" Target="../tags/tag422.xml"/><Relationship Id="rId6" Type="http://schemas.openxmlformats.org/officeDocument/2006/relationships/image" Target="../media/image61.svg"/><Relationship Id="rId5" Type="http://schemas.openxmlformats.org/officeDocument/2006/relationships/image" Target="../media/image60.png"/><Relationship Id="rId4" Type="http://schemas.openxmlformats.org/officeDocument/2006/relationships/tags" Target="../tags/tag421.xml"/><Relationship Id="rId32" Type="http://schemas.openxmlformats.org/officeDocument/2006/relationships/slideLayout" Target="../slideLayouts/slideLayout3.xml"/><Relationship Id="rId31" Type="http://schemas.openxmlformats.org/officeDocument/2006/relationships/tags" Target="../tags/tag442.xml"/><Relationship Id="rId30" Type="http://schemas.openxmlformats.org/officeDocument/2006/relationships/tags" Target="../tags/tag441.xml"/><Relationship Id="rId3" Type="http://schemas.openxmlformats.org/officeDocument/2006/relationships/tags" Target="../tags/tag420.xml"/><Relationship Id="rId29" Type="http://schemas.openxmlformats.org/officeDocument/2006/relationships/tags" Target="../tags/tag440.xml"/><Relationship Id="rId28" Type="http://schemas.openxmlformats.org/officeDocument/2006/relationships/tags" Target="../tags/tag439.xml"/><Relationship Id="rId27" Type="http://schemas.openxmlformats.org/officeDocument/2006/relationships/tags" Target="../tags/tag438.xml"/><Relationship Id="rId26" Type="http://schemas.openxmlformats.org/officeDocument/2006/relationships/image" Target="../media/image85.svg"/><Relationship Id="rId25" Type="http://schemas.openxmlformats.org/officeDocument/2006/relationships/image" Target="../media/image84.png"/><Relationship Id="rId24" Type="http://schemas.openxmlformats.org/officeDocument/2006/relationships/tags" Target="../tags/tag437.xml"/><Relationship Id="rId23" Type="http://schemas.openxmlformats.org/officeDocument/2006/relationships/tags" Target="../tags/tag436.xml"/><Relationship Id="rId22" Type="http://schemas.openxmlformats.org/officeDocument/2006/relationships/tags" Target="../tags/tag435.xml"/><Relationship Id="rId21" Type="http://schemas.openxmlformats.org/officeDocument/2006/relationships/tags" Target="../tags/tag434.xml"/><Relationship Id="rId20" Type="http://schemas.openxmlformats.org/officeDocument/2006/relationships/tags" Target="../tags/tag433.xml"/><Relationship Id="rId2" Type="http://schemas.openxmlformats.org/officeDocument/2006/relationships/tags" Target="../tags/tag419.xml"/><Relationship Id="rId19" Type="http://schemas.openxmlformats.org/officeDocument/2006/relationships/tags" Target="../tags/tag432.xml"/><Relationship Id="rId18" Type="http://schemas.openxmlformats.org/officeDocument/2006/relationships/tags" Target="../tags/tag431.xml"/><Relationship Id="rId17" Type="http://schemas.openxmlformats.org/officeDocument/2006/relationships/tags" Target="../tags/tag430.xml"/><Relationship Id="rId16" Type="http://schemas.openxmlformats.org/officeDocument/2006/relationships/image" Target="../media/image59.svg"/><Relationship Id="rId15" Type="http://schemas.openxmlformats.org/officeDocument/2006/relationships/image" Target="../media/image58.png"/><Relationship Id="rId14" Type="http://schemas.openxmlformats.org/officeDocument/2006/relationships/tags" Target="../tags/tag429.xml"/><Relationship Id="rId13" Type="http://schemas.openxmlformats.org/officeDocument/2006/relationships/tags" Target="../tags/tag428.xml"/><Relationship Id="rId12" Type="http://schemas.openxmlformats.org/officeDocument/2006/relationships/tags" Target="../tags/tag427.xml"/><Relationship Id="rId11" Type="http://schemas.openxmlformats.org/officeDocument/2006/relationships/tags" Target="../tags/tag426.xml"/><Relationship Id="rId10" Type="http://schemas.openxmlformats.org/officeDocument/2006/relationships/tags" Target="../tags/tag425.xml"/><Relationship Id="rId1" Type="http://schemas.openxmlformats.org/officeDocument/2006/relationships/tags" Target="../tags/tag418.xml"/></Relationships>
</file>

<file path=ppt/slides/_rels/slide37.xml.rels><?xml version="1.0" encoding="UTF-8" standalone="yes"?>
<Relationships xmlns="http://schemas.openxmlformats.org/package/2006/relationships"><Relationship Id="rId9" Type="http://schemas.openxmlformats.org/officeDocument/2006/relationships/tags" Target="../tags/tag449.xml"/><Relationship Id="rId8" Type="http://schemas.openxmlformats.org/officeDocument/2006/relationships/tags" Target="../tags/tag448.xml"/><Relationship Id="rId7" Type="http://schemas.openxmlformats.org/officeDocument/2006/relationships/tags" Target="../tags/tag447.xml"/><Relationship Id="rId6" Type="http://schemas.openxmlformats.org/officeDocument/2006/relationships/tags" Target="../tags/tag446.xml"/><Relationship Id="rId5" Type="http://schemas.openxmlformats.org/officeDocument/2006/relationships/image" Target="../media/image106.svg"/><Relationship Id="rId4" Type="http://schemas.openxmlformats.org/officeDocument/2006/relationships/image" Target="../media/image105.png"/><Relationship Id="rId3" Type="http://schemas.openxmlformats.org/officeDocument/2006/relationships/tags" Target="../tags/tag445.xml"/><Relationship Id="rId2" Type="http://schemas.openxmlformats.org/officeDocument/2006/relationships/tags" Target="../tags/tag444.xml"/><Relationship Id="rId15" Type="http://schemas.openxmlformats.org/officeDocument/2006/relationships/slideLayout" Target="../slideLayouts/slideLayout3.xml"/><Relationship Id="rId14" Type="http://schemas.openxmlformats.org/officeDocument/2006/relationships/tags" Target="../tags/tag454.xml"/><Relationship Id="rId13" Type="http://schemas.openxmlformats.org/officeDocument/2006/relationships/tags" Target="../tags/tag453.xml"/><Relationship Id="rId12" Type="http://schemas.openxmlformats.org/officeDocument/2006/relationships/tags" Target="../tags/tag452.xml"/><Relationship Id="rId11" Type="http://schemas.openxmlformats.org/officeDocument/2006/relationships/tags" Target="../tags/tag451.xml"/><Relationship Id="rId10" Type="http://schemas.openxmlformats.org/officeDocument/2006/relationships/tags" Target="../tags/tag450.xml"/><Relationship Id="rId1" Type="http://schemas.openxmlformats.org/officeDocument/2006/relationships/tags" Target="../tags/tag443.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455.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456.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4.xml"/></Relationships>
</file>

<file path=ppt/slides/_rels/slide40.xml.rels><?xml version="1.0" encoding="UTF-8" standalone="yes"?>
<Relationships xmlns="http://schemas.openxmlformats.org/package/2006/relationships"><Relationship Id="rId9" Type="http://schemas.openxmlformats.org/officeDocument/2006/relationships/tags" Target="../tags/tag463.xml"/><Relationship Id="rId8" Type="http://schemas.openxmlformats.org/officeDocument/2006/relationships/tags" Target="../tags/tag462.xml"/><Relationship Id="rId7" Type="http://schemas.openxmlformats.org/officeDocument/2006/relationships/tags" Target="../tags/tag461.xml"/><Relationship Id="rId6" Type="http://schemas.openxmlformats.org/officeDocument/2006/relationships/image" Target="../media/image85.svg"/><Relationship Id="rId5" Type="http://schemas.openxmlformats.org/officeDocument/2006/relationships/image" Target="../media/image84.png"/><Relationship Id="rId4" Type="http://schemas.openxmlformats.org/officeDocument/2006/relationships/tags" Target="../tags/tag460.xml"/><Relationship Id="rId32" Type="http://schemas.openxmlformats.org/officeDocument/2006/relationships/slideLayout" Target="../slideLayouts/slideLayout3.xml"/><Relationship Id="rId31" Type="http://schemas.openxmlformats.org/officeDocument/2006/relationships/tags" Target="../tags/tag481.xml"/><Relationship Id="rId30" Type="http://schemas.openxmlformats.org/officeDocument/2006/relationships/tags" Target="../tags/tag480.xml"/><Relationship Id="rId3" Type="http://schemas.openxmlformats.org/officeDocument/2006/relationships/tags" Target="../tags/tag459.xml"/><Relationship Id="rId29" Type="http://schemas.openxmlformats.org/officeDocument/2006/relationships/tags" Target="../tags/tag479.xml"/><Relationship Id="rId28" Type="http://schemas.openxmlformats.org/officeDocument/2006/relationships/tags" Target="../tags/tag478.xml"/><Relationship Id="rId27" Type="http://schemas.openxmlformats.org/officeDocument/2006/relationships/tags" Target="../tags/tag477.xml"/><Relationship Id="rId26" Type="http://schemas.openxmlformats.org/officeDocument/2006/relationships/tags" Target="../tags/tag476.xml"/><Relationship Id="rId25" Type="http://schemas.openxmlformats.org/officeDocument/2006/relationships/tags" Target="../tags/tag475.xml"/><Relationship Id="rId24" Type="http://schemas.openxmlformats.org/officeDocument/2006/relationships/tags" Target="../tags/tag474.xml"/><Relationship Id="rId23" Type="http://schemas.openxmlformats.org/officeDocument/2006/relationships/tags" Target="../tags/tag473.xml"/><Relationship Id="rId22" Type="http://schemas.openxmlformats.org/officeDocument/2006/relationships/tags" Target="../tags/tag472.xml"/><Relationship Id="rId21" Type="http://schemas.openxmlformats.org/officeDocument/2006/relationships/tags" Target="../tags/tag471.xml"/><Relationship Id="rId20" Type="http://schemas.openxmlformats.org/officeDocument/2006/relationships/tags" Target="../tags/tag470.xml"/><Relationship Id="rId2" Type="http://schemas.openxmlformats.org/officeDocument/2006/relationships/tags" Target="../tags/tag458.xml"/><Relationship Id="rId19" Type="http://schemas.openxmlformats.org/officeDocument/2006/relationships/tags" Target="../tags/tag469.xml"/><Relationship Id="rId18" Type="http://schemas.openxmlformats.org/officeDocument/2006/relationships/image" Target="../media/image59.svg"/><Relationship Id="rId17" Type="http://schemas.openxmlformats.org/officeDocument/2006/relationships/image" Target="../media/image58.png"/><Relationship Id="rId16" Type="http://schemas.openxmlformats.org/officeDocument/2006/relationships/tags" Target="../tags/tag468.xml"/><Relationship Id="rId15" Type="http://schemas.openxmlformats.org/officeDocument/2006/relationships/tags" Target="../tags/tag467.xml"/><Relationship Id="rId14" Type="http://schemas.openxmlformats.org/officeDocument/2006/relationships/tags" Target="../tags/tag466.xml"/><Relationship Id="rId13" Type="http://schemas.openxmlformats.org/officeDocument/2006/relationships/tags" Target="../tags/tag465.xml"/><Relationship Id="rId12" Type="http://schemas.openxmlformats.org/officeDocument/2006/relationships/image" Target="../media/image61.svg"/><Relationship Id="rId11" Type="http://schemas.openxmlformats.org/officeDocument/2006/relationships/image" Target="../media/image60.png"/><Relationship Id="rId10" Type="http://schemas.openxmlformats.org/officeDocument/2006/relationships/tags" Target="../tags/tag464.xml"/><Relationship Id="rId1" Type="http://schemas.openxmlformats.org/officeDocument/2006/relationships/tags" Target="../tags/tag457.xml"/></Relationships>
</file>

<file path=ppt/slides/_rels/slide41.xml.rels><?xml version="1.0" encoding="UTF-8" standalone="yes"?>
<Relationships xmlns="http://schemas.openxmlformats.org/package/2006/relationships"><Relationship Id="rId9" Type="http://schemas.openxmlformats.org/officeDocument/2006/relationships/tags" Target="../tags/tag488.xml"/><Relationship Id="rId8" Type="http://schemas.openxmlformats.org/officeDocument/2006/relationships/tags" Target="../tags/tag487.xml"/><Relationship Id="rId7" Type="http://schemas.openxmlformats.org/officeDocument/2006/relationships/image" Target="../media/image67.svg"/><Relationship Id="rId6" Type="http://schemas.openxmlformats.org/officeDocument/2006/relationships/image" Target="../media/image66.png"/><Relationship Id="rId5" Type="http://schemas.openxmlformats.org/officeDocument/2006/relationships/tags" Target="../tags/tag486.xml"/><Relationship Id="rId4" Type="http://schemas.openxmlformats.org/officeDocument/2006/relationships/tags" Target="../tags/tag485.xml"/><Relationship Id="rId3" Type="http://schemas.openxmlformats.org/officeDocument/2006/relationships/tags" Target="../tags/tag484.xml"/><Relationship Id="rId25" Type="http://schemas.openxmlformats.org/officeDocument/2006/relationships/slideLayout" Target="../slideLayouts/slideLayout3.xml"/><Relationship Id="rId24" Type="http://schemas.openxmlformats.org/officeDocument/2006/relationships/tags" Target="../tags/tag499.xml"/><Relationship Id="rId23" Type="http://schemas.openxmlformats.org/officeDocument/2006/relationships/image" Target="../media/image73.svg"/><Relationship Id="rId22" Type="http://schemas.openxmlformats.org/officeDocument/2006/relationships/image" Target="../media/image72.png"/><Relationship Id="rId21" Type="http://schemas.openxmlformats.org/officeDocument/2006/relationships/tags" Target="../tags/tag498.xml"/><Relationship Id="rId20" Type="http://schemas.openxmlformats.org/officeDocument/2006/relationships/tags" Target="../tags/tag497.xml"/><Relationship Id="rId2" Type="http://schemas.openxmlformats.org/officeDocument/2006/relationships/tags" Target="../tags/tag483.xml"/><Relationship Id="rId19" Type="http://schemas.openxmlformats.org/officeDocument/2006/relationships/tags" Target="../tags/tag496.xml"/><Relationship Id="rId18" Type="http://schemas.openxmlformats.org/officeDocument/2006/relationships/tags" Target="../tags/tag495.xml"/><Relationship Id="rId17" Type="http://schemas.openxmlformats.org/officeDocument/2006/relationships/tags" Target="../tags/tag494.xml"/><Relationship Id="rId16" Type="http://schemas.openxmlformats.org/officeDocument/2006/relationships/tags" Target="../tags/tag493.xml"/><Relationship Id="rId15" Type="http://schemas.openxmlformats.org/officeDocument/2006/relationships/tags" Target="../tags/tag492.xml"/><Relationship Id="rId14" Type="http://schemas.openxmlformats.org/officeDocument/2006/relationships/image" Target="../media/image71.svg"/><Relationship Id="rId13" Type="http://schemas.openxmlformats.org/officeDocument/2006/relationships/image" Target="../media/image70.png"/><Relationship Id="rId12" Type="http://schemas.openxmlformats.org/officeDocument/2006/relationships/tags" Target="../tags/tag491.xml"/><Relationship Id="rId11" Type="http://schemas.openxmlformats.org/officeDocument/2006/relationships/tags" Target="../tags/tag490.xml"/><Relationship Id="rId10" Type="http://schemas.openxmlformats.org/officeDocument/2006/relationships/tags" Target="../tags/tag489.xml"/><Relationship Id="rId1" Type="http://schemas.openxmlformats.org/officeDocument/2006/relationships/tags" Target="../tags/tag482.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500.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501.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50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5.xml"/></Relationships>
</file>

<file path=ppt/slides/_rels/slide6.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image" Target="../media/image13.jpeg"/><Relationship Id="rId2" Type="http://schemas.openxmlformats.org/officeDocument/2006/relationships/tags" Target="../tags/tag7.xml"/><Relationship Id="rId1" Type="http://schemas.openxmlformats.org/officeDocument/2006/relationships/tags" Target="../tags/tag6.xml"/></Relationships>
</file>

<file path=ppt/slides/_rels/slide7.xml.rels><?xml version="1.0" encoding="UTF-8" standalone="yes"?>
<Relationships xmlns="http://schemas.openxmlformats.org/package/2006/relationships"><Relationship Id="rId9" Type="http://schemas.openxmlformats.org/officeDocument/2006/relationships/tags" Target="../tags/tag11.xml"/><Relationship Id="rId8" Type="http://schemas.openxmlformats.org/officeDocument/2006/relationships/image" Target="../media/image21.svg"/><Relationship Id="rId7" Type="http://schemas.openxmlformats.org/officeDocument/2006/relationships/image" Target="../media/image20.png"/><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7.svg"/><Relationship Id="rId3" Type="http://schemas.openxmlformats.org/officeDocument/2006/relationships/image" Target="../media/image16.png"/><Relationship Id="rId2" Type="http://schemas.openxmlformats.org/officeDocument/2006/relationships/image" Target="../media/image15.svg"/><Relationship Id="rId10" Type="http://schemas.openxmlformats.org/officeDocument/2006/relationships/slideLayout" Target="../slideLayouts/slideLayout3.xml"/><Relationship Id="rId1" Type="http://schemas.openxmlformats.org/officeDocument/2006/relationships/image" Target="../media/image14.png"/></Relationships>
</file>

<file path=ppt/slides/_rels/slide8.xml.rels><?xml version="1.0" encoding="UTF-8" standalone="yes"?>
<Relationships xmlns="http://schemas.openxmlformats.org/package/2006/relationships"><Relationship Id="rId9" Type="http://schemas.openxmlformats.org/officeDocument/2006/relationships/tags" Target="../tags/tag19.xml"/><Relationship Id="rId8" Type="http://schemas.openxmlformats.org/officeDocument/2006/relationships/tags" Target="../tags/tag18.xml"/><Relationship Id="rId7" Type="http://schemas.openxmlformats.org/officeDocument/2006/relationships/tags" Target="../tags/tag17.xml"/><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image" Target="../media/image22.png"/><Relationship Id="rId3" Type="http://schemas.openxmlformats.org/officeDocument/2006/relationships/tags" Target="../tags/tag14.xml"/><Relationship Id="rId2" Type="http://schemas.openxmlformats.org/officeDocument/2006/relationships/tags" Target="../tags/tag13.xml"/><Relationship Id="rId12" Type="http://schemas.openxmlformats.org/officeDocument/2006/relationships/slideLayout" Target="../slideLayouts/slideLayout3.xml"/><Relationship Id="rId11" Type="http://schemas.openxmlformats.org/officeDocument/2006/relationships/tags" Target="../tags/tag21.xml"/><Relationship Id="rId10" Type="http://schemas.openxmlformats.org/officeDocument/2006/relationships/tags" Target="../tags/tag20.xml"/><Relationship Id="rId1" Type="http://schemas.openxmlformats.org/officeDocument/2006/relationships/tags" Target="../tags/tag1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912110" y="2425065"/>
            <a:ext cx="1451610" cy="1445260"/>
          </a:xfrm>
          <a:prstGeom prst="rect">
            <a:avLst/>
          </a:prstGeom>
          <a:noFill/>
          <a:effectLst/>
        </p:spPr>
        <p:txBody>
          <a:bodyPr wrap="square" rtlCol="0">
            <a:spAutoFit/>
          </a:bodyPr>
          <a:p>
            <a:pPr algn="dist"/>
            <a:r>
              <a:rPr lang="zh-CN" altLang="en-US" sz="8800" b="1">
                <a:solidFill>
                  <a:srgbClr val="5A97A6"/>
                </a:solidFill>
                <a:latin typeface="思源黑体旧字形 ExtraLight" panose="020B0200000000000000" charset="-128"/>
                <a:ea typeface="思源黑体旧字形 ExtraLight" panose="020B0200000000000000" charset="-128"/>
              </a:rPr>
              <a:t>学</a:t>
            </a:r>
            <a:endParaRPr lang="zh-CN" altLang="en-US" sz="8800" b="1">
              <a:solidFill>
                <a:srgbClr val="5A97A6"/>
              </a:solidFill>
              <a:latin typeface="思源黑体旧字形 ExtraLight" panose="020B0200000000000000" charset="-128"/>
              <a:ea typeface="思源黑体旧字形 ExtraLight" panose="020B0200000000000000" charset="-128"/>
            </a:endParaRPr>
          </a:p>
        </p:txBody>
      </p:sp>
      <p:sp>
        <p:nvSpPr>
          <p:cNvPr id="19" name="文本框 18"/>
          <p:cNvSpPr txBox="1"/>
          <p:nvPr/>
        </p:nvSpPr>
        <p:spPr>
          <a:xfrm>
            <a:off x="3852545" y="1813560"/>
            <a:ext cx="1451610" cy="1198880"/>
          </a:xfrm>
          <a:prstGeom prst="rect">
            <a:avLst/>
          </a:prstGeom>
          <a:noFill/>
          <a:effectLst/>
        </p:spPr>
        <p:txBody>
          <a:bodyPr wrap="square" rtlCol="0">
            <a:spAutoFit/>
          </a:bodyPr>
          <a:p>
            <a:pPr algn="dist"/>
            <a:r>
              <a:rPr lang="zh-CN" altLang="en-US" sz="7200" b="1">
                <a:solidFill>
                  <a:srgbClr val="5A97A6"/>
                </a:solidFill>
                <a:latin typeface="思源黑体旧字形 ExtraLight" panose="020B0200000000000000" charset="-128"/>
                <a:ea typeface="思源黑体旧字形 ExtraLight" panose="020B0200000000000000" charset="-128"/>
              </a:rPr>
              <a:t>前</a:t>
            </a:r>
            <a:endParaRPr lang="zh-CN" altLang="en-US" sz="7200" b="1">
              <a:solidFill>
                <a:srgbClr val="5A97A6"/>
              </a:solidFill>
              <a:latin typeface="思源黑体旧字形 ExtraLight" panose="020B0200000000000000" charset="-128"/>
              <a:ea typeface="思源黑体旧字形 ExtraLight" panose="020B0200000000000000" charset="-128"/>
            </a:endParaRPr>
          </a:p>
        </p:txBody>
      </p:sp>
      <p:sp>
        <p:nvSpPr>
          <p:cNvPr id="20" name="文本框 19"/>
          <p:cNvSpPr txBox="1"/>
          <p:nvPr/>
        </p:nvSpPr>
        <p:spPr>
          <a:xfrm>
            <a:off x="4733925" y="2425065"/>
            <a:ext cx="3867785" cy="922020"/>
          </a:xfrm>
          <a:prstGeom prst="rect">
            <a:avLst/>
          </a:prstGeom>
          <a:noFill/>
          <a:effectLst/>
        </p:spPr>
        <p:txBody>
          <a:bodyPr wrap="square" rtlCol="0">
            <a:spAutoFit/>
          </a:bodyPr>
          <a:p>
            <a:pPr algn="dist"/>
            <a:r>
              <a:rPr lang="zh-CN" altLang="en-US" sz="4800" b="1">
                <a:solidFill>
                  <a:srgbClr val="5A97A6"/>
                </a:solidFill>
                <a:latin typeface="思源黑体旧字形 ExtraLight" panose="020B0200000000000000" charset="-128"/>
                <a:ea typeface="思源黑体旧字形 ExtraLight" panose="020B0200000000000000" charset="-128"/>
              </a:rPr>
              <a:t>の教育</a:t>
            </a:r>
            <a:r>
              <a:rPr lang="zh-CN" altLang="en-US" sz="5400" b="1">
                <a:solidFill>
                  <a:srgbClr val="5A97A6"/>
                </a:solidFill>
                <a:latin typeface="思源黑体旧字形 ExtraLight" panose="020B0200000000000000" charset="-128"/>
                <a:ea typeface="思源黑体旧字形 ExtraLight" panose="020B0200000000000000" charset="-128"/>
              </a:rPr>
              <a:t>管理</a:t>
            </a:r>
            <a:endParaRPr lang="zh-CN" altLang="en-US" sz="5400" b="1">
              <a:solidFill>
                <a:srgbClr val="5A97A6"/>
              </a:solidFill>
              <a:latin typeface="思源黑体旧字形 ExtraLight" panose="020B0200000000000000" charset="-128"/>
              <a:ea typeface="思源黑体旧字形 ExtraLight" panose="020B0200000000000000" charset="-128"/>
            </a:endParaRPr>
          </a:p>
        </p:txBody>
      </p:sp>
      <p:cxnSp>
        <p:nvCxnSpPr>
          <p:cNvPr id="21" name="直接连接符 20"/>
          <p:cNvCxnSpPr/>
          <p:nvPr/>
        </p:nvCxnSpPr>
        <p:spPr>
          <a:xfrm flipV="1">
            <a:off x="7415530" y="1458595"/>
            <a:ext cx="1118870" cy="654685"/>
          </a:xfrm>
          <a:prstGeom prst="line">
            <a:avLst/>
          </a:prstGeom>
          <a:ln w="19050">
            <a:solidFill>
              <a:srgbClr val="5A97A6"/>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4843780" y="4327525"/>
            <a:ext cx="638810" cy="381635"/>
          </a:xfrm>
          <a:prstGeom prst="line">
            <a:avLst/>
          </a:prstGeom>
          <a:ln w="19050">
            <a:solidFill>
              <a:srgbClr val="5A97A6"/>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2733675" y="4208145"/>
            <a:ext cx="1118870" cy="654685"/>
          </a:xfrm>
          <a:prstGeom prst="line">
            <a:avLst/>
          </a:prstGeom>
          <a:ln w="19050">
            <a:solidFill>
              <a:srgbClr val="5A97A6"/>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8784590" y="2113280"/>
            <a:ext cx="476250" cy="311785"/>
          </a:xfrm>
          <a:prstGeom prst="line">
            <a:avLst/>
          </a:prstGeom>
          <a:ln w="19050">
            <a:solidFill>
              <a:srgbClr val="5A97A6"/>
            </a:solidFill>
          </a:ln>
        </p:spPr>
        <p:style>
          <a:lnRef idx="1">
            <a:schemeClr val="accent1"/>
          </a:lnRef>
          <a:fillRef idx="0">
            <a:schemeClr val="accent1"/>
          </a:fillRef>
          <a:effectRef idx="0">
            <a:schemeClr val="accent1"/>
          </a:effectRef>
          <a:fontRef idx="minor">
            <a:schemeClr val="tx1"/>
          </a:fontRef>
        </p:style>
      </p:cxnSp>
      <p:sp>
        <p:nvSpPr>
          <p:cNvPr id="25" name="椭圆 24"/>
          <p:cNvSpPr/>
          <p:nvPr/>
        </p:nvSpPr>
        <p:spPr>
          <a:xfrm>
            <a:off x="7045960" y="1610995"/>
            <a:ext cx="202565" cy="202565"/>
          </a:xfrm>
          <a:prstGeom prst="ellipse">
            <a:avLst/>
          </a:prstGeom>
          <a:noFill/>
          <a:ln w="19050">
            <a:solidFill>
              <a:srgbClr val="5A97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椭圆 25"/>
          <p:cNvSpPr/>
          <p:nvPr/>
        </p:nvSpPr>
        <p:spPr>
          <a:xfrm>
            <a:off x="3649980" y="4506595"/>
            <a:ext cx="202565" cy="202565"/>
          </a:xfrm>
          <a:prstGeom prst="ellipse">
            <a:avLst/>
          </a:prstGeom>
          <a:noFill/>
          <a:ln w="19050">
            <a:solidFill>
              <a:srgbClr val="5A97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椭圆 26"/>
          <p:cNvSpPr/>
          <p:nvPr/>
        </p:nvSpPr>
        <p:spPr>
          <a:xfrm>
            <a:off x="4733925" y="4434205"/>
            <a:ext cx="155575" cy="155575"/>
          </a:xfrm>
          <a:prstGeom prst="ellipse">
            <a:avLst/>
          </a:prstGeom>
          <a:noFill/>
          <a:ln w="19050">
            <a:solidFill>
              <a:srgbClr val="5A97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文本框 27"/>
          <p:cNvSpPr txBox="1"/>
          <p:nvPr userDrawn="1"/>
        </p:nvSpPr>
        <p:spPr>
          <a:xfrm>
            <a:off x="4142105" y="3255645"/>
            <a:ext cx="5277485" cy="553085"/>
          </a:xfrm>
          <a:prstGeom prst="rect">
            <a:avLst/>
          </a:prstGeom>
          <a:noFill/>
        </p:spPr>
        <p:txBody>
          <a:bodyPr wrap="square" rtlCol="0">
            <a:spAutoFit/>
          </a:bodyPr>
          <a:p>
            <a:pPr algn="l">
              <a:lnSpc>
                <a:spcPct val="150000"/>
              </a:lnSpc>
            </a:pPr>
            <a:r>
              <a:rPr lang="en-US" altLang="zh-CN" sz="1000" dirty="0">
                <a:solidFill>
                  <a:srgbClr val="414F45"/>
                </a:solidFill>
                <a:latin typeface="思源黑体旧字形 ExtraLight" panose="020B0200000000000000" charset="-128"/>
                <a:ea typeface="思源黑体旧字形 ExtraLight" panose="020B0200000000000000" charset="-128"/>
              </a:rPr>
              <a:t>教材编写立足于学前教育师资培养的实际，着眼于夯实学生的基本理论和基本能力，致力于培养符合时代要求、具有良好专业素养的新型幼儿教师，力求体现时代性、科学性。</a:t>
            </a:r>
            <a:endParaRPr lang="en-US" altLang="zh-CN" sz="1000" dirty="0">
              <a:solidFill>
                <a:srgbClr val="414F45"/>
              </a:solidFill>
              <a:latin typeface="思源黑体旧字形 ExtraLight" panose="020B0200000000000000" charset="-128"/>
              <a:ea typeface="思源黑体旧字形 ExtraLight" panose="020B0200000000000000" charset="-128"/>
            </a:endParaRPr>
          </a:p>
        </p:txBody>
      </p:sp>
      <p:sp>
        <p:nvSpPr>
          <p:cNvPr id="29" name="矩形 28"/>
          <p:cNvSpPr/>
          <p:nvPr/>
        </p:nvSpPr>
        <p:spPr>
          <a:xfrm>
            <a:off x="4147820" y="4098925"/>
            <a:ext cx="5040000" cy="275590"/>
          </a:xfrm>
          <a:prstGeom prst="rect">
            <a:avLst/>
          </a:prstGeom>
        </p:spPr>
        <p:txBody>
          <a:bodyPr wrap="square">
            <a:spAutoFit/>
          </a:bodyPr>
          <a:p>
            <a:pPr algn="dist"/>
            <a:r>
              <a:rPr sz="1200" dirty="0">
                <a:solidFill>
                  <a:schemeClr val="tx1">
                    <a:lumMod val="65000"/>
                    <a:lumOff val="35000"/>
                  </a:schemeClr>
                </a:solidFill>
                <a:uFillTx/>
                <a:latin typeface="思源黑体旧字形 Light" charset="0"/>
                <a:ea typeface="思源黑体旧字形 Light" panose="020B0300000000000000" charset="-128"/>
                <a:cs typeface="思源黑体旧字形 Light" panose="020B0300000000000000" charset="-128"/>
              </a:rPr>
              <a:t>“知识链接”“</a:t>
            </a:r>
            <a:r>
              <a:rPr lang="zh-CN" sz="1200" dirty="0">
                <a:solidFill>
                  <a:schemeClr val="tx1">
                    <a:lumMod val="65000"/>
                    <a:lumOff val="35000"/>
                  </a:schemeClr>
                </a:solidFill>
                <a:uFillTx/>
                <a:latin typeface="思源黑体旧字形 Light" charset="0"/>
                <a:ea typeface="思源黑体旧字形 Light" panose="020B0300000000000000" charset="-128"/>
                <a:cs typeface="思源黑体旧字形 Light" panose="020B0300000000000000" charset="-128"/>
              </a:rPr>
              <a:t>德育课堂</a:t>
            </a:r>
            <a:r>
              <a:rPr sz="1200" dirty="0">
                <a:solidFill>
                  <a:schemeClr val="tx1">
                    <a:lumMod val="65000"/>
                    <a:lumOff val="35000"/>
                  </a:schemeClr>
                </a:solidFill>
                <a:uFillTx/>
                <a:latin typeface="思源黑体旧字形 Light" charset="0"/>
                <a:ea typeface="思源黑体旧字形 Light" panose="020B0300000000000000" charset="-128"/>
                <a:cs typeface="思源黑体旧字形 Light" panose="020B0300000000000000" charset="-128"/>
              </a:rPr>
              <a:t>”“考点聚焦”“案例评析”“思考与练习”</a:t>
            </a:r>
            <a:endParaRPr sz="1200" dirty="0">
              <a:solidFill>
                <a:schemeClr val="tx1">
                  <a:lumMod val="65000"/>
                  <a:lumOff val="35000"/>
                </a:schemeClr>
              </a:solidFill>
              <a:uFillTx/>
              <a:latin typeface="思源黑体旧字形 Light" charset="0"/>
              <a:ea typeface="思源黑体旧字形 Light" panose="020B0300000000000000" charset="-128"/>
              <a:cs typeface="思源黑体旧字形 Light" panose="020B0300000000000000"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807210" y="1153160"/>
            <a:ext cx="8349615" cy="829945"/>
          </a:xfrm>
          <a:prstGeom prst="rect">
            <a:avLst/>
          </a:prstGeom>
          <a:noFill/>
        </p:spPr>
        <p:txBody>
          <a:bodyPr wrap="square" rtlCol="0" anchor="t">
            <a:spAutoFit/>
          </a:bodyPr>
          <a:p>
            <a:r>
              <a:rPr lang="zh-CN" altLang="en-US" sz="4800">
                <a:solidFill>
                  <a:schemeClr val="tx1"/>
                </a:solidFill>
                <a:latin typeface="方正艺黑简体" panose="03000509000000000000" charset="-122"/>
                <a:ea typeface="方正艺黑简体" panose="03000509000000000000" charset="-122"/>
              </a:rPr>
              <a:t>一、什么是管理过程</a:t>
            </a:r>
            <a:endParaRPr lang="zh-CN" altLang="en-US" sz="4800">
              <a:solidFill>
                <a:schemeClr val="tx1"/>
              </a:solidFill>
              <a:latin typeface="方正艺黑简体" panose="03000509000000000000" charset="-122"/>
              <a:ea typeface="方正艺黑简体" panose="03000509000000000000" charset="-122"/>
            </a:endParaRPr>
          </a:p>
        </p:txBody>
      </p:sp>
      <p:sp>
        <p:nvSpPr>
          <p:cNvPr id="3" name="文本框 2"/>
          <p:cNvSpPr txBox="1"/>
          <p:nvPr/>
        </p:nvSpPr>
        <p:spPr>
          <a:xfrm>
            <a:off x="2675890" y="2790100"/>
            <a:ext cx="6840000" cy="2861310"/>
          </a:xfrm>
          <a:prstGeom prst="rect">
            <a:avLst/>
          </a:prstGeom>
          <a:noFill/>
        </p:spPr>
        <p:txBody>
          <a:bodyPr wrap="square" rtlCol="0" anchor="ctr" anchorCtr="0">
            <a:spAutoFit/>
          </a:bodyPr>
          <a:p>
            <a:pPr algn="just">
              <a:lnSpc>
                <a:spcPct val="150000"/>
              </a:lnSpc>
            </a:pPr>
            <a:r>
              <a:rPr lang="zh-CN" altLang="en-US" sz="2000" b="1" kern="0" noProof="0" dirty="0" smtClean="0">
                <a:ln>
                  <a:noFill/>
                </a:ln>
                <a:effectLst/>
                <a:uLnTx/>
                <a:uFillTx/>
                <a:latin typeface="+mj-lt"/>
                <a:ea typeface="宋体" panose="02010600030101010101" pitchFamily="2" charset="-122"/>
                <a:cs typeface="+mj-cs"/>
                <a:sym typeface="+mn-ea"/>
              </a:rPr>
              <a:t>管理过程学派又称</a:t>
            </a:r>
            <a:r>
              <a:rPr lang="zh-CN" altLang="en-US" sz="2000" b="1" kern="0" noProof="0" dirty="0" smtClean="0">
                <a:ln>
                  <a:noFill/>
                </a:ln>
                <a:solidFill>
                  <a:schemeClr val="accent4">
                    <a:lumMod val="75000"/>
                  </a:schemeClr>
                </a:solidFill>
                <a:effectLst/>
                <a:uLnTx/>
                <a:uFillTx/>
                <a:latin typeface="Microsoft YaHei Bold" panose="020B0703020204020201" charset="-122"/>
                <a:ea typeface="Microsoft YaHei Bold" panose="020B0703020204020201" charset="-122"/>
                <a:cs typeface="+mj-cs"/>
                <a:sym typeface="+mn-ea"/>
              </a:rPr>
              <a:t>管理职能学派</a:t>
            </a:r>
            <a:r>
              <a:rPr lang="zh-CN" altLang="en-US" sz="2000" b="1" kern="0" noProof="0" dirty="0" smtClean="0">
                <a:ln>
                  <a:noFill/>
                </a:ln>
                <a:effectLst/>
                <a:uLnTx/>
                <a:uFillTx/>
                <a:latin typeface="+mj-lt"/>
                <a:ea typeface="宋体" panose="02010600030101010101" pitchFamily="2" charset="-122"/>
                <a:cs typeface="+mj-cs"/>
                <a:sym typeface="+mn-ea"/>
              </a:rPr>
              <a:t>，是美国加利福尼亚大学的教授哈罗德·孔茨和西里尔·奥唐奈里奇提出的。这一理论是在亨利·法约尔的一般管理理论的基础上发展而来的。他们认为，管理理论是指有关管理的、得到普遍承认的理论，是经过普遍经验检验并得到论证的一套有关原则、标准、方法、程序等内容的完整体系。</a:t>
            </a:r>
            <a:endParaRPr lang="zh-CN" altLang="en-US" sz="2000" b="1" kern="0" noProof="0" dirty="0" smtClean="0">
              <a:ln>
                <a:noFill/>
              </a:ln>
              <a:effectLst/>
              <a:uLnTx/>
              <a:uFillTx/>
              <a:latin typeface="+mj-lt"/>
              <a:ea typeface="宋体" panose="02010600030101010101" pitchFamily="2" charset="-122"/>
              <a:cs typeface="+mj-cs"/>
              <a:sym typeface="+mn-ea"/>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标题 11"/>
          <p:cNvSpPr>
            <a:spLocks noGrp="1"/>
          </p:cNvSpPr>
          <p:nvPr>
            <p:ph type="title" idx="4294967295"/>
          </p:nvPr>
        </p:nvSpPr>
        <p:spPr>
          <a:xfrm>
            <a:off x="627380" y="663575"/>
            <a:ext cx="10507345" cy="705485"/>
          </a:xfrm>
        </p:spPr>
        <p:txBody>
          <a:bodyPr/>
          <a:p>
            <a:r>
              <a:rPr lang="zh-CN" altLang="en-US">
                <a:solidFill>
                  <a:schemeClr val="tx1"/>
                </a:solidFill>
              </a:rPr>
              <a:t>管理过程学派观点如下</a:t>
            </a:r>
            <a:endParaRPr lang="zh-CN" altLang="en-US">
              <a:solidFill>
                <a:schemeClr val="tx1"/>
              </a:solidFill>
            </a:endParaRPr>
          </a:p>
        </p:txBody>
      </p:sp>
      <p:pic>
        <p:nvPicPr>
          <p:cNvPr id="2" name="图片 1" descr="图片1"/>
          <p:cNvPicPr>
            <a:picLocks noChangeAspect="1"/>
          </p:cNvPicPr>
          <p:nvPr>
            <p:custDataLst>
              <p:tags r:id="rId1"/>
            </p:custDataLst>
          </p:nvPr>
        </p:nvPicPr>
        <p:blipFill>
          <a:blip r:embed="rId2"/>
          <a:stretch>
            <a:fillRect/>
          </a:stretch>
        </p:blipFill>
        <p:spPr>
          <a:xfrm>
            <a:off x="1277620" y="1732915"/>
            <a:ext cx="2421255" cy="4478020"/>
          </a:xfrm>
          <a:prstGeom prst="rect">
            <a:avLst/>
          </a:prstGeom>
        </p:spPr>
      </p:pic>
      <p:sp>
        <p:nvSpPr>
          <p:cNvPr id="64" name="任意多边形 63"/>
          <p:cNvSpPr/>
          <p:nvPr>
            <p:custDataLst>
              <p:tags r:id="rId3"/>
            </p:custDataLst>
          </p:nvPr>
        </p:nvSpPr>
        <p:spPr>
          <a:xfrm>
            <a:off x="253365" y="3242310"/>
            <a:ext cx="2621915" cy="161988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4129" h="2551">
                <a:moveTo>
                  <a:pt x="0" y="0"/>
                </a:moveTo>
                <a:lnTo>
                  <a:pt x="2854" y="0"/>
                </a:lnTo>
                <a:lnTo>
                  <a:pt x="2888" y="0"/>
                </a:lnTo>
                <a:lnTo>
                  <a:pt x="2888" y="0"/>
                </a:lnTo>
                <a:lnTo>
                  <a:pt x="2919" y="2"/>
                </a:lnTo>
                <a:cubicBezTo>
                  <a:pt x="3593" y="36"/>
                  <a:pt x="4129" y="593"/>
                  <a:pt x="4129" y="1276"/>
                </a:cubicBezTo>
                <a:cubicBezTo>
                  <a:pt x="4129" y="1958"/>
                  <a:pt x="3593" y="2515"/>
                  <a:pt x="2919" y="2549"/>
                </a:cubicBezTo>
                <a:lnTo>
                  <a:pt x="2888" y="2551"/>
                </a:lnTo>
                <a:lnTo>
                  <a:pt x="2888" y="2551"/>
                </a:lnTo>
                <a:lnTo>
                  <a:pt x="2854" y="2551"/>
                </a:lnTo>
                <a:lnTo>
                  <a:pt x="0" y="2551"/>
                </a:lnTo>
                <a:lnTo>
                  <a:pt x="0" y="0"/>
                </a:lnTo>
                <a:close/>
              </a:path>
            </a:pathLst>
          </a:custGeom>
          <a:solidFill>
            <a:srgbClr val="8F7FF0"/>
          </a:solidFill>
          <a:ln>
            <a:noFill/>
          </a:ln>
          <a:effectLst/>
        </p:spPr>
        <p:style>
          <a:lnRef idx="2">
            <a:srgbClr val="6963ED">
              <a:shade val="50000"/>
            </a:srgbClr>
          </a:lnRef>
          <a:fillRef idx="1">
            <a:srgbClr val="6963ED"/>
          </a:fillRef>
          <a:effectRef idx="0">
            <a:srgbClr val="6963ED"/>
          </a:effectRef>
          <a:fontRef idx="minor">
            <a:srgbClr val="FFFFFF"/>
          </a:fontRef>
        </p:style>
        <p:txBody>
          <a:bodyPr wrap="square" rtlCol="0" anchor="ctr">
            <a:noAutofit/>
          </a:bodyPr>
          <a:p>
            <a:pPr algn="ctr"/>
            <a:endParaRPr lang="zh-CN" altLang="en-US">
              <a:solidFill>
                <a:srgbClr val="FFFFFF"/>
              </a:solidFill>
            </a:endParaRPr>
          </a:p>
        </p:txBody>
      </p:sp>
      <p:sp>
        <p:nvSpPr>
          <p:cNvPr id="8" name="椭圆 7"/>
          <p:cNvSpPr/>
          <p:nvPr>
            <p:custDataLst>
              <p:tags r:id="rId4"/>
            </p:custDataLst>
          </p:nvPr>
        </p:nvSpPr>
        <p:spPr>
          <a:xfrm>
            <a:off x="1568450" y="3481070"/>
            <a:ext cx="1143000" cy="1143000"/>
          </a:xfrm>
          <a:prstGeom prst="ellipse">
            <a:avLst/>
          </a:prstGeom>
          <a:solidFill>
            <a:srgbClr val="FFFFFF"/>
          </a:solidFill>
          <a:ln>
            <a:noFill/>
          </a:ln>
          <a:effectLst>
            <a:outerShdw blurRad="63500" sx="102000" sy="102000" algn="ctr" rotWithShape="0">
              <a:srgbClr val="FFFFFF">
                <a:lumMod val="85000"/>
                <a:alpha val="40000"/>
              </a:srgbClr>
            </a:outerShdw>
          </a:effectLst>
        </p:spPr>
        <p:style>
          <a:lnRef idx="2">
            <a:srgbClr val="6963ED">
              <a:shade val="50000"/>
            </a:srgbClr>
          </a:lnRef>
          <a:fillRef idx="1">
            <a:srgbClr val="6963ED"/>
          </a:fillRef>
          <a:effectRef idx="0">
            <a:srgbClr val="6963ED"/>
          </a:effectRef>
          <a:fontRef idx="minor">
            <a:srgbClr val="FFFFFF"/>
          </a:fontRef>
        </p:style>
        <p:txBody>
          <a:bodyPr rtlCol="0" anchor="ctr"/>
          <a:p>
            <a:pPr algn="ctr"/>
            <a:endParaRPr lang="zh-CN" altLang="en-US">
              <a:solidFill>
                <a:srgbClr val="FFFFFF"/>
              </a:solidFill>
            </a:endParaRPr>
          </a:p>
        </p:txBody>
      </p:sp>
      <p:sp>
        <p:nvSpPr>
          <p:cNvPr id="80" name="任意多边形 79"/>
          <p:cNvSpPr/>
          <p:nvPr>
            <p:custDataLst>
              <p:tags r:id="rId5"/>
            </p:custDataLst>
          </p:nvPr>
        </p:nvSpPr>
        <p:spPr>
          <a:xfrm>
            <a:off x="253365" y="3194685"/>
            <a:ext cx="2719070" cy="171577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4129" h="2551">
                <a:moveTo>
                  <a:pt x="0" y="0"/>
                </a:moveTo>
                <a:lnTo>
                  <a:pt x="2854" y="0"/>
                </a:lnTo>
                <a:lnTo>
                  <a:pt x="2888" y="0"/>
                </a:lnTo>
                <a:lnTo>
                  <a:pt x="2888" y="0"/>
                </a:lnTo>
                <a:lnTo>
                  <a:pt x="2919" y="2"/>
                </a:lnTo>
                <a:cubicBezTo>
                  <a:pt x="3593" y="36"/>
                  <a:pt x="4129" y="593"/>
                  <a:pt x="4129" y="1276"/>
                </a:cubicBezTo>
                <a:cubicBezTo>
                  <a:pt x="4129" y="1958"/>
                  <a:pt x="3593" y="2515"/>
                  <a:pt x="2919" y="2549"/>
                </a:cubicBezTo>
                <a:lnTo>
                  <a:pt x="2888" y="2551"/>
                </a:lnTo>
                <a:lnTo>
                  <a:pt x="2888" y="2551"/>
                </a:lnTo>
                <a:lnTo>
                  <a:pt x="2854" y="2551"/>
                </a:lnTo>
                <a:lnTo>
                  <a:pt x="0" y="2551"/>
                </a:lnTo>
                <a:lnTo>
                  <a:pt x="0" y="0"/>
                </a:lnTo>
                <a:close/>
              </a:path>
            </a:pathLst>
          </a:custGeom>
          <a:noFill/>
          <a:ln w="25400">
            <a:solidFill>
              <a:srgbClr val="8F7FF0"/>
            </a:solidFill>
            <a:prstDash val="lgDash"/>
          </a:ln>
          <a:effectLst>
            <a:outerShdw blurRad="63500" sx="102000" sy="102000" algn="ctr" rotWithShape="0">
              <a:srgbClr val="FFFFFF">
                <a:lumMod val="65000"/>
                <a:alpha val="40000"/>
              </a:srgbClr>
            </a:outerShdw>
          </a:effectLst>
          <a:extLst>
            <a:ext uri="{909E8E84-426E-40DD-AFC4-6F175D3DCCD1}">
              <a14:hiddenFill xmlns:a14="http://schemas.microsoft.com/office/drawing/2010/main">
                <a:solidFill>
                  <a:srgbClr val="6963ED"/>
                </a:solidFill>
              </a14:hiddenFill>
            </a:ext>
          </a:extLst>
        </p:spPr>
        <p:style>
          <a:lnRef idx="2">
            <a:srgbClr val="6963ED">
              <a:shade val="50000"/>
            </a:srgbClr>
          </a:lnRef>
          <a:fillRef idx="1">
            <a:srgbClr val="6963ED"/>
          </a:fillRef>
          <a:effectRef idx="0">
            <a:srgbClr val="6963ED"/>
          </a:effectRef>
          <a:fontRef idx="minor">
            <a:srgbClr val="FFFFFF"/>
          </a:fontRef>
        </p:style>
        <p:txBody>
          <a:bodyPr wrap="square" rtlCol="0" anchor="ctr">
            <a:noAutofit/>
          </a:bodyPr>
          <a:p>
            <a:pPr algn="ctr"/>
            <a:endParaRPr lang="zh-CN" altLang="en-US">
              <a:solidFill>
                <a:srgbClr val="FFFFFF"/>
              </a:solidFill>
            </a:endParaRPr>
          </a:p>
        </p:txBody>
      </p:sp>
      <p:pic>
        <p:nvPicPr>
          <p:cNvPr id="90" name="图片 89" descr="31393935333132383b31393939333930313bbcbccaf5b1a8b1ed"/>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1754505" y="3666490"/>
            <a:ext cx="771525" cy="771525"/>
          </a:xfrm>
          <a:prstGeom prst="rect">
            <a:avLst/>
          </a:prstGeom>
        </p:spPr>
      </p:pic>
      <p:grpSp>
        <p:nvGrpSpPr>
          <p:cNvPr id="3" name="组合 2"/>
          <p:cNvGrpSpPr/>
          <p:nvPr/>
        </p:nvGrpSpPr>
        <p:grpSpPr>
          <a:xfrm>
            <a:off x="2110740" y="1369060"/>
            <a:ext cx="9528810" cy="868680"/>
            <a:chOff x="3324" y="389"/>
            <a:chExt cx="15006" cy="1368"/>
          </a:xfrm>
        </p:grpSpPr>
        <p:sp>
          <p:nvSpPr>
            <p:cNvPr id="6" name="椭圆 5"/>
            <p:cNvSpPr/>
            <p:nvPr>
              <p:custDataLst>
                <p:tags r:id="rId9"/>
              </p:custDataLst>
            </p:nvPr>
          </p:nvSpPr>
          <p:spPr>
            <a:xfrm>
              <a:off x="3324" y="623"/>
              <a:ext cx="1134" cy="1134"/>
            </a:xfrm>
            <a:prstGeom prst="ellipse">
              <a:avLst/>
            </a:prstGeom>
            <a:solidFill>
              <a:srgbClr val="FDE014">
                <a:lumMod val="20000"/>
                <a:lumOff val="80000"/>
              </a:srgbClr>
            </a:solidFill>
            <a:ln>
              <a:noFill/>
            </a:ln>
            <a:effectLst>
              <a:outerShdw blurRad="63500" sx="102000" sy="102000" algn="ctr" rotWithShape="0">
                <a:srgbClr val="FFFFFF">
                  <a:lumMod val="75000"/>
                  <a:alpha val="40000"/>
                </a:srgbClr>
              </a:outerShdw>
            </a:effectLst>
          </p:spPr>
          <p:style>
            <a:lnRef idx="2">
              <a:srgbClr val="6963ED">
                <a:shade val="50000"/>
              </a:srgbClr>
            </a:lnRef>
            <a:fillRef idx="1">
              <a:srgbClr val="6963ED"/>
            </a:fillRef>
            <a:effectRef idx="0">
              <a:srgbClr val="6963ED"/>
            </a:effectRef>
            <a:fontRef idx="minor">
              <a:srgbClr val="FFFFFF"/>
            </a:fontRef>
          </p:style>
          <p:txBody>
            <a:bodyPr rtlCol="0" anchor="ctr"/>
            <a:p>
              <a:pPr algn="ctr"/>
              <a:endParaRPr lang="zh-CN" altLang="en-US" dirty="0">
                <a:solidFill>
                  <a:srgbClr val="FFFFFF"/>
                </a:solidFill>
              </a:endParaRPr>
            </a:p>
          </p:txBody>
        </p:sp>
        <p:cxnSp>
          <p:nvCxnSpPr>
            <p:cNvPr id="81" name="肘形连接符 80"/>
            <p:cNvCxnSpPr>
              <a:stCxn id="6" idx="6"/>
            </p:cNvCxnSpPr>
            <p:nvPr>
              <p:custDataLst>
                <p:tags r:id="rId10"/>
              </p:custDataLst>
            </p:nvPr>
          </p:nvCxnSpPr>
          <p:spPr>
            <a:xfrm>
              <a:off x="4458" y="1190"/>
              <a:ext cx="13873" cy="373"/>
            </a:xfrm>
            <a:prstGeom prst="bentConnector3">
              <a:avLst>
                <a:gd name="adj1" fmla="val 3402"/>
              </a:avLst>
            </a:prstGeom>
            <a:ln w="25400">
              <a:solidFill>
                <a:srgbClr val="FDE014"/>
              </a:solidFill>
              <a:prstDash val="dash"/>
              <a:tailEnd type="oval"/>
            </a:ln>
          </p:spPr>
          <p:style>
            <a:lnRef idx="1">
              <a:srgbClr val="6963ED"/>
            </a:lnRef>
            <a:fillRef idx="0">
              <a:srgbClr val="6963ED"/>
            </a:fillRef>
            <a:effectRef idx="0">
              <a:srgbClr val="6963ED"/>
            </a:effectRef>
            <a:fontRef idx="minor">
              <a:srgbClr val="000000"/>
            </a:fontRef>
          </p:style>
        </p:cxnSp>
        <p:pic>
          <p:nvPicPr>
            <p:cNvPr id="69" name="图片 68" descr="31393935333132383b31393939333838353bb4b4d2e2"/>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3664" y="963"/>
              <a:ext cx="454" cy="454"/>
            </a:xfrm>
            <a:prstGeom prst="rect">
              <a:avLst/>
            </a:prstGeom>
          </p:spPr>
        </p:pic>
        <p:sp>
          <p:nvSpPr>
            <p:cNvPr id="14" name="文本框 13"/>
            <p:cNvSpPr txBox="1"/>
            <p:nvPr>
              <p:custDataLst>
                <p:tags r:id="rId14"/>
              </p:custDataLst>
            </p:nvPr>
          </p:nvSpPr>
          <p:spPr>
            <a:xfrm>
              <a:off x="5162" y="389"/>
              <a:ext cx="13148" cy="1134"/>
            </a:xfrm>
            <a:prstGeom prst="rect">
              <a:avLst/>
            </a:prstGeom>
            <a:noFill/>
          </p:spPr>
          <p:txBody>
            <a:bodyPr wrap="square" rtlCol="0" anchor="b" anchorCtr="0">
              <a:noAutofit/>
              <a:scene3d>
                <a:camera prst="orthographicFront"/>
                <a:lightRig rig="threePt" dir="t"/>
              </a:scene3d>
            </a:bodyPr>
            <a:p>
              <a:pPr algn="l" fontAlgn="auto">
                <a:lnSpc>
                  <a:spcPct val="130000"/>
                </a:lnSpc>
                <a:spcAft>
                  <a:spcPts val="1000"/>
                </a:spcAft>
              </a:pPr>
              <a:r>
                <a:rPr lang="zh-CN" altLang="en-US" sz="1600" spc="150">
                  <a:solidFill>
                    <a:srgbClr val="000000">
                      <a:lumMod val="65000"/>
                      <a:lumOff val="35000"/>
                    </a:srgbClr>
                  </a:solidFill>
                  <a:effectLst/>
                  <a:uFillTx/>
                  <a:latin typeface="Microsoft YaHei Regular" panose="020B0503020204020204" charset="-122"/>
                  <a:ea typeface="Microsoft YaHei Regular" panose="020B0503020204020204" charset="-122"/>
                </a:rPr>
                <a:t>（1）管理是一个在组织中通过别人并同别人一起去完成任务的过程。</a:t>
              </a:r>
              <a:endParaRPr lang="zh-CN" altLang="en-US" sz="1600" spc="150">
                <a:solidFill>
                  <a:srgbClr val="000000">
                    <a:lumMod val="65000"/>
                    <a:lumOff val="35000"/>
                  </a:srgbClr>
                </a:solidFill>
                <a:effectLst/>
                <a:uFillTx/>
                <a:latin typeface="Microsoft YaHei Regular" panose="020B0503020204020204" charset="-122"/>
                <a:ea typeface="Microsoft YaHei Regular" panose="020B0503020204020204" charset="-122"/>
              </a:endParaRPr>
            </a:p>
          </p:txBody>
        </p:sp>
      </p:grpSp>
      <p:grpSp>
        <p:nvGrpSpPr>
          <p:cNvPr id="4" name="组合 3"/>
          <p:cNvGrpSpPr/>
          <p:nvPr/>
        </p:nvGrpSpPr>
        <p:grpSpPr>
          <a:xfrm>
            <a:off x="3316605" y="2820670"/>
            <a:ext cx="8322945" cy="843915"/>
            <a:chOff x="5223" y="3443"/>
            <a:chExt cx="13107" cy="1329"/>
          </a:xfrm>
        </p:grpSpPr>
        <p:cxnSp>
          <p:nvCxnSpPr>
            <p:cNvPr id="82" name="肘形连接符 81"/>
            <p:cNvCxnSpPr>
              <a:stCxn id="5" idx="6"/>
            </p:cNvCxnSpPr>
            <p:nvPr>
              <p:custDataLst>
                <p:tags r:id="rId15"/>
              </p:custDataLst>
            </p:nvPr>
          </p:nvCxnSpPr>
          <p:spPr>
            <a:xfrm>
              <a:off x="6357" y="4205"/>
              <a:ext cx="11952" cy="395"/>
            </a:xfrm>
            <a:prstGeom prst="bentConnector3">
              <a:avLst>
                <a:gd name="adj1" fmla="val 3932"/>
              </a:avLst>
            </a:prstGeom>
            <a:ln w="25400">
              <a:solidFill>
                <a:srgbClr val="6963ED"/>
              </a:solidFill>
              <a:prstDash val="dash"/>
              <a:tailEnd type="oval"/>
            </a:ln>
          </p:spPr>
          <p:style>
            <a:lnRef idx="1">
              <a:srgbClr val="6963ED"/>
            </a:lnRef>
            <a:fillRef idx="0">
              <a:srgbClr val="6963ED"/>
            </a:fillRef>
            <a:effectRef idx="0">
              <a:srgbClr val="6963ED"/>
            </a:effectRef>
            <a:fontRef idx="minor">
              <a:srgbClr val="000000"/>
            </a:fontRef>
          </p:style>
        </p:cxnSp>
        <p:sp>
          <p:nvSpPr>
            <p:cNvPr id="5" name="椭圆 4"/>
            <p:cNvSpPr/>
            <p:nvPr>
              <p:custDataLst>
                <p:tags r:id="rId16"/>
              </p:custDataLst>
            </p:nvPr>
          </p:nvSpPr>
          <p:spPr>
            <a:xfrm>
              <a:off x="5223" y="3638"/>
              <a:ext cx="1134" cy="1134"/>
            </a:xfrm>
            <a:prstGeom prst="ellipse">
              <a:avLst/>
            </a:prstGeom>
            <a:solidFill>
              <a:srgbClr val="6963ED">
                <a:lumMod val="40000"/>
                <a:lumOff val="60000"/>
              </a:srgbClr>
            </a:solidFill>
            <a:ln>
              <a:noFill/>
            </a:ln>
            <a:effectLst>
              <a:outerShdw blurRad="63500" sx="102000" sy="102000" algn="ctr" rotWithShape="0">
                <a:srgbClr val="FFFFFF">
                  <a:lumMod val="75000"/>
                  <a:alpha val="40000"/>
                </a:srgbClr>
              </a:outerShdw>
            </a:effectLst>
          </p:spPr>
          <p:style>
            <a:lnRef idx="2">
              <a:srgbClr val="6963ED">
                <a:shade val="50000"/>
              </a:srgbClr>
            </a:lnRef>
            <a:fillRef idx="1">
              <a:srgbClr val="6963ED"/>
            </a:fillRef>
            <a:effectRef idx="0">
              <a:srgbClr val="6963ED"/>
            </a:effectRef>
            <a:fontRef idx="minor">
              <a:srgbClr val="FFFFFF"/>
            </a:fontRef>
          </p:style>
          <p:txBody>
            <a:bodyPr rtlCol="0" anchor="ctr"/>
            <a:p>
              <a:pPr algn="ctr"/>
              <a:endParaRPr lang="zh-CN" altLang="en-US">
                <a:solidFill>
                  <a:srgbClr val="FFFFFF"/>
                </a:solidFill>
              </a:endParaRPr>
            </a:p>
          </p:txBody>
        </p:sp>
        <p:pic>
          <p:nvPicPr>
            <p:cNvPr id="72" name="图片 71" descr="31393935333132383b31393939333930323bc8d5b3ccbcc6bbae"/>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5563" y="3978"/>
              <a:ext cx="454" cy="454"/>
            </a:xfrm>
            <a:prstGeom prst="rect">
              <a:avLst/>
            </a:prstGeom>
          </p:spPr>
        </p:pic>
        <p:sp>
          <p:nvSpPr>
            <p:cNvPr id="20" name="文本框 19"/>
            <p:cNvSpPr txBox="1"/>
            <p:nvPr>
              <p:custDataLst>
                <p:tags r:id="rId20"/>
              </p:custDataLst>
            </p:nvPr>
          </p:nvSpPr>
          <p:spPr>
            <a:xfrm>
              <a:off x="7074" y="3443"/>
              <a:ext cx="11257" cy="1134"/>
            </a:xfrm>
            <a:prstGeom prst="rect">
              <a:avLst/>
            </a:prstGeom>
            <a:noFill/>
          </p:spPr>
          <p:txBody>
            <a:bodyPr wrap="square" rtlCol="0" anchor="b" anchorCtr="0">
              <a:noAutofit/>
              <a:scene3d>
                <a:camera prst="orthographicFront"/>
                <a:lightRig rig="threePt" dir="t"/>
              </a:scene3d>
            </a:bodyPr>
            <a:p>
              <a:pPr algn="l" fontAlgn="auto">
                <a:lnSpc>
                  <a:spcPct val="130000"/>
                </a:lnSpc>
                <a:spcAft>
                  <a:spcPts val="1000"/>
                </a:spcAft>
              </a:pPr>
              <a:r>
                <a:rPr lang="zh-CN" altLang="en-US" sz="1600" spc="150">
                  <a:solidFill>
                    <a:srgbClr val="000000">
                      <a:lumMod val="65000"/>
                      <a:lumOff val="35000"/>
                    </a:srgbClr>
                  </a:solidFill>
                  <a:effectLst/>
                  <a:uFillTx/>
                  <a:latin typeface="Microsoft YaHei Regular" panose="020B0503020204020204" charset="-122"/>
                  <a:ea typeface="Microsoft YaHei Regular" panose="020B0503020204020204" charset="-122"/>
                </a:rPr>
                <a:t>（2）通过对管理过程或管理职能的研究，可以总结出一些基本的原理和规律性的东西，并由此形成管理理论。</a:t>
              </a:r>
              <a:endParaRPr lang="zh-CN" altLang="en-US" sz="1600" spc="150">
                <a:solidFill>
                  <a:srgbClr val="000000">
                    <a:lumMod val="65000"/>
                    <a:lumOff val="35000"/>
                  </a:srgbClr>
                </a:solidFill>
                <a:effectLst/>
                <a:uFillTx/>
                <a:latin typeface="Microsoft YaHei Regular" panose="020B0503020204020204" charset="-122"/>
                <a:ea typeface="Microsoft YaHei Regular" panose="020B0503020204020204" charset="-122"/>
              </a:endParaRPr>
            </a:p>
          </p:txBody>
        </p:sp>
      </p:grpSp>
      <p:grpSp>
        <p:nvGrpSpPr>
          <p:cNvPr id="7" name="组合 6"/>
          <p:cNvGrpSpPr/>
          <p:nvPr/>
        </p:nvGrpSpPr>
        <p:grpSpPr>
          <a:xfrm>
            <a:off x="3277870" y="4247515"/>
            <a:ext cx="8361680" cy="744220"/>
            <a:chOff x="5162" y="6396"/>
            <a:chExt cx="13168" cy="1172"/>
          </a:xfrm>
        </p:grpSpPr>
        <p:cxnSp>
          <p:nvCxnSpPr>
            <p:cNvPr id="85" name="肘形连接符 84"/>
            <p:cNvCxnSpPr>
              <a:stCxn id="9" idx="6"/>
            </p:cNvCxnSpPr>
            <p:nvPr>
              <p:custDataLst>
                <p:tags r:id="rId21"/>
              </p:custDataLst>
            </p:nvPr>
          </p:nvCxnSpPr>
          <p:spPr>
            <a:xfrm>
              <a:off x="6296" y="7001"/>
              <a:ext cx="12035" cy="560"/>
            </a:xfrm>
            <a:prstGeom prst="bentConnector3">
              <a:avLst>
                <a:gd name="adj1" fmla="val 3938"/>
              </a:avLst>
            </a:prstGeom>
            <a:ln w="25400">
              <a:solidFill>
                <a:srgbClr val="8DD809"/>
              </a:solidFill>
              <a:prstDash val="dash"/>
              <a:tailEnd type="oval"/>
            </a:ln>
          </p:spPr>
          <p:style>
            <a:lnRef idx="1">
              <a:srgbClr val="6963ED"/>
            </a:lnRef>
            <a:fillRef idx="0">
              <a:srgbClr val="6963ED"/>
            </a:fillRef>
            <a:effectRef idx="0">
              <a:srgbClr val="6963ED"/>
            </a:effectRef>
            <a:fontRef idx="minor">
              <a:srgbClr val="000000"/>
            </a:fontRef>
          </p:style>
        </p:cxnSp>
        <p:sp>
          <p:nvSpPr>
            <p:cNvPr id="9" name="椭圆 8"/>
            <p:cNvSpPr/>
            <p:nvPr>
              <p:custDataLst>
                <p:tags r:id="rId22"/>
              </p:custDataLst>
            </p:nvPr>
          </p:nvSpPr>
          <p:spPr>
            <a:xfrm>
              <a:off x="5162" y="6434"/>
              <a:ext cx="1134" cy="1134"/>
            </a:xfrm>
            <a:prstGeom prst="ellipse">
              <a:avLst/>
            </a:prstGeom>
            <a:solidFill>
              <a:srgbClr val="8DD809">
                <a:lumMod val="40000"/>
                <a:lumOff val="60000"/>
              </a:srgbClr>
            </a:solidFill>
            <a:ln>
              <a:noFill/>
            </a:ln>
            <a:effectLst>
              <a:outerShdw blurRad="63500" sx="102000" sy="102000" algn="ctr" rotWithShape="0">
                <a:srgbClr val="FFFFFF">
                  <a:lumMod val="75000"/>
                  <a:alpha val="40000"/>
                </a:srgbClr>
              </a:outerShdw>
            </a:effectLst>
          </p:spPr>
          <p:style>
            <a:lnRef idx="2">
              <a:srgbClr val="6963ED">
                <a:shade val="50000"/>
              </a:srgbClr>
            </a:lnRef>
            <a:fillRef idx="1">
              <a:srgbClr val="6963ED"/>
            </a:fillRef>
            <a:effectRef idx="0">
              <a:srgbClr val="6963ED"/>
            </a:effectRef>
            <a:fontRef idx="minor">
              <a:srgbClr val="FFFFFF"/>
            </a:fontRef>
          </p:style>
          <p:txBody>
            <a:bodyPr rtlCol="0" anchor="ctr"/>
            <a:p>
              <a:pPr algn="ctr"/>
              <a:endParaRPr lang="zh-CN" altLang="en-US">
                <a:solidFill>
                  <a:srgbClr val="FFFFFF"/>
                </a:solidFill>
              </a:endParaRPr>
            </a:p>
          </p:txBody>
        </p:sp>
        <p:pic>
          <p:nvPicPr>
            <p:cNvPr id="73" name="图片 72" descr="31393935333132383b31393939333930343bccd8cae2c8d5d7d3"/>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5502" y="6774"/>
              <a:ext cx="454" cy="454"/>
            </a:xfrm>
            <a:prstGeom prst="rect">
              <a:avLst/>
            </a:prstGeom>
          </p:spPr>
        </p:pic>
        <p:sp>
          <p:nvSpPr>
            <p:cNvPr id="23" name="文本框 22"/>
            <p:cNvSpPr txBox="1"/>
            <p:nvPr>
              <p:custDataLst>
                <p:tags r:id="rId26"/>
              </p:custDataLst>
            </p:nvPr>
          </p:nvSpPr>
          <p:spPr>
            <a:xfrm>
              <a:off x="7073" y="6396"/>
              <a:ext cx="11236" cy="1133"/>
            </a:xfrm>
            <a:prstGeom prst="rect">
              <a:avLst/>
            </a:prstGeom>
            <a:noFill/>
          </p:spPr>
          <p:txBody>
            <a:bodyPr wrap="square" rtlCol="0">
              <a:noAutofit/>
              <a:scene3d>
                <a:camera prst="orthographicFront"/>
                <a:lightRig rig="threePt" dir="t"/>
              </a:scene3d>
            </a:bodyPr>
            <a:p>
              <a:pPr algn="l" fontAlgn="auto">
                <a:lnSpc>
                  <a:spcPct val="130000"/>
                </a:lnSpc>
                <a:spcAft>
                  <a:spcPts val="1000"/>
                </a:spcAft>
              </a:pPr>
              <a:r>
                <a:rPr lang="zh-CN" altLang="en-US" sz="1600" spc="150">
                  <a:solidFill>
                    <a:srgbClr val="000000">
                      <a:lumMod val="65000"/>
                      <a:lumOff val="35000"/>
                    </a:srgbClr>
                  </a:solidFill>
                  <a:effectLst/>
                  <a:uFillTx/>
                  <a:latin typeface="Microsoft YaHei Regular" panose="020B0503020204020204" charset="-122"/>
                  <a:ea typeface="Microsoft YaHei Regular" panose="020B0503020204020204" charset="-122"/>
                </a:rPr>
                <a:t>（3）这种管理理论以管理职能作为基本框架，通过一些管理的概念、原则、方法、制度和程序把有关知识汇集起来，形成管理的科学体系。</a:t>
              </a:r>
              <a:endParaRPr lang="zh-CN" altLang="en-US" sz="1600" spc="150">
                <a:solidFill>
                  <a:srgbClr val="000000">
                    <a:lumMod val="65000"/>
                    <a:lumOff val="35000"/>
                  </a:srgbClr>
                </a:solidFill>
                <a:effectLst/>
                <a:uFillTx/>
                <a:latin typeface="Microsoft YaHei Regular" panose="020B0503020204020204" charset="-122"/>
                <a:ea typeface="Microsoft YaHei Regular" panose="020B0503020204020204" charset="-122"/>
              </a:endParaRPr>
            </a:p>
          </p:txBody>
        </p:sp>
      </p:grpSp>
      <p:grpSp>
        <p:nvGrpSpPr>
          <p:cNvPr id="11" name="组合 10"/>
          <p:cNvGrpSpPr/>
          <p:nvPr/>
        </p:nvGrpSpPr>
        <p:grpSpPr>
          <a:xfrm>
            <a:off x="2110740" y="5574665"/>
            <a:ext cx="9530080" cy="852170"/>
            <a:chOff x="3324" y="8835"/>
            <a:chExt cx="15008" cy="1342"/>
          </a:xfrm>
        </p:grpSpPr>
        <p:sp>
          <p:nvSpPr>
            <p:cNvPr id="10" name="椭圆 9"/>
            <p:cNvSpPr/>
            <p:nvPr>
              <p:custDataLst>
                <p:tags r:id="rId27"/>
              </p:custDataLst>
            </p:nvPr>
          </p:nvSpPr>
          <p:spPr>
            <a:xfrm>
              <a:off x="3324" y="9043"/>
              <a:ext cx="1134" cy="1134"/>
            </a:xfrm>
            <a:prstGeom prst="ellipse">
              <a:avLst/>
            </a:prstGeom>
            <a:solidFill>
              <a:srgbClr val="8F7FF0">
                <a:lumMod val="20000"/>
                <a:lumOff val="80000"/>
              </a:srgbClr>
            </a:solidFill>
            <a:ln>
              <a:noFill/>
            </a:ln>
            <a:effectLst>
              <a:outerShdw blurRad="63500" sx="102000" sy="102000" algn="ctr" rotWithShape="0">
                <a:srgbClr val="FFFFFF">
                  <a:lumMod val="75000"/>
                  <a:alpha val="40000"/>
                </a:srgbClr>
              </a:outerShdw>
            </a:effectLst>
          </p:spPr>
          <p:style>
            <a:lnRef idx="2">
              <a:srgbClr val="6963ED">
                <a:shade val="50000"/>
              </a:srgbClr>
            </a:lnRef>
            <a:fillRef idx="1">
              <a:srgbClr val="6963ED"/>
            </a:fillRef>
            <a:effectRef idx="0">
              <a:srgbClr val="6963ED"/>
            </a:effectRef>
            <a:fontRef idx="minor">
              <a:srgbClr val="FFFFFF"/>
            </a:fontRef>
          </p:style>
          <p:txBody>
            <a:bodyPr rtlCol="0" anchor="ctr"/>
            <a:p>
              <a:pPr algn="ctr"/>
              <a:endParaRPr lang="zh-CN" altLang="en-US">
                <a:solidFill>
                  <a:srgbClr val="FFFFFF"/>
                </a:solidFill>
              </a:endParaRPr>
            </a:p>
          </p:txBody>
        </p:sp>
        <p:cxnSp>
          <p:nvCxnSpPr>
            <p:cNvPr id="86" name="肘形连接符 85"/>
            <p:cNvCxnSpPr>
              <a:stCxn id="10" idx="6"/>
            </p:cNvCxnSpPr>
            <p:nvPr>
              <p:custDataLst>
                <p:tags r:id="rId28"/>
              </p:custDataLst>
            </p:nvPr>
          </p:nvCxnSpPr>
          <p:spPr>
            <a:xfrm>
              <a:off x="4458" y="9610"/>
              <a:ext cx="13873" cy="384"/>
            </a:xfrm>
            <a:prstGeom prst="bentConnector3">
              <a:avLst>
                <a:gd name="adj1" fmla="val 3539"/>
              </a:avLst>
            </a:prstGeom>
            <a:ln w="25400">
              <a:solidFill>
                <a:srgbClr val="8F7FF0"/>
              </a:solidFill>
              <a:prstDash val="dash"/>
              <a:tailEnd type="oval"/>
            </a:ln>
          </p:spPr>
          <p:style>
            <a:lnRef idx="1">
              <a:srgbClr val="6963ED"/>
            </a:lnRef>
            <a:fillRef idx="0">
              <a:srgbClr val="6963ED"/>
            </a:fillRef>
            <a:effectRef idx="0">
              <a:srgbClr val="6963ED"/>
            </a:effectRef>
            <a:fontRef idx="minor">
              <a:srgbClr val="000000"/>
            </a:fontRef>
          </p:style>
        </p:cxnSp>
        <p:pic>
          <p:nvPicPr>
            <p:cNvPr id="71" name="图片 70" descr="31393935333132383b31393939333839383bd7dcbde1bbe3b1a8"/>
            <p:cNvPicPr>
              <a:picLocks noChangeAspect="1"/>
            </p:cNvPicPr>
            <p:nvPr>
              <p:custDataLst>
                <p:tags r:id="rId29"/>
              </p:custDataLst>
            </p:nvPr>
          </p:nvPicPr>
          <p:blipFill>
            <a:blip r:embed="rId30">
              <a:extLst>
                <a:ext uri="{96DAC541-7B7A-43D3-8B79-37D633B846F1}">
                  <asvg:svgBlip xmlns:asvg="http://schemas.microsoft.com/office/drawing/2016/SVG/main" r:embed="rId31"/>
                </a:ext>
              </a:extLst>
            </a:blip>
            <a:stretch>
              <a:fillRect/>
            </a:stretch>
          </p:blipFill>
          <p:spPr>
            <a:xfrm>
              <a:off x="3664" y="9383"/>
              <a:ext cx="454" cy="454"/>
            </a:xfrm>
            <a:prstGeom prst="rect">
              <a:avLst/>
            </a:prstGeom>
          </p:spPr>
        </p:pic>
        <p:sp>
          <p:nvSpPr>
            <p:cNvPr id="24" name="文本框 23"/>
            <p:cNvSpPr txBox="1"/>
            <p:nvPr>
              <p:custDataLst>
                <p:tags r:id="rId32"/>
              </p:custDataLst>
            </p:nvPr>
          </p:nvSpPr>
          <p:spPr>
            <a:xfrm>
              <a:off x="5224" y="8835"/>
              <a:ext cx="13108" cy="1134"/>
            </a:xfrm>
            <a:prstGeom prst="rect">
              <a:avLst/>
            </a:prstGeom>
            <a:noFill/>
          </p:spPr>
          <p:txBody>
            <a:bodyPr wrap="square" rtlCol="0">
              <a:noAutofit/>
              <a:scene3d>
                <a:camera prst="orthographicFront"/>
                <a:lightRig rig="threePt" dir="t"/>
              </a:scene3d>
            </a:bodyPr>
            <a:p>
              <a:pPr algn="l" fontAlgn="auto">
                <a:lnSpc>
                  <a:spcPct val="130000"/>
                </a:lnSpc>
                <a:spcAft>
                  <a:spcPts val="1000"/>
                </a:spcAft>
              </a:pPr>
              <a:r>
                <a:rPr lang="zh-CN" altLang="en-US" sz="1600" spc="150">
                  <a:solidFill>
                    <a:srgbClr val="000000">
                      <a:lumMod val="65000"/>
                      <a:lumOff val="35000"/>
                    </a:srgbClr>
                  </a:solidFill>
                  <a:effectLst/>
                  <a:uFillTx/>
                  <a:latin typeface="Microsoft YaHei Regular" panose="020B0503020204020204" charset="-122"/>
                  <a:ea typeface="Microsoft YaHei Regular" panose="020B0503020204020204" charset="-122"/>
                </a:rPr>
                <a:t>（4）它以管理科学的理论为基本的理论核心，并吸取其他科学领域中有关管理的知识，以确立一种兼收并蓄的科学理论。</a:t>
              </a:r>
              <a:endParaRPr lang="zh-CN" altLang="en-US" sz="1600" spc="150">
                <a:solidFill>
                  <a:srgbClr val="000000">
                    <a:lumMod val="65000"/>
                    <a:lumOff val="35000"/>
                  </a:srgbClr>
                </a:solidFill>
                <a:effectLst/>
                <a:uFillTx/>
                <a:latin typeface="Microsoft YaHei Regular" panose="020B0503020204020204" charset="-122"/>
                <a:ea typeface="Microsoft YaHei Regular" panose="020B0503020204020204" charset="-122"/>
              </a:endParaRPr>
            </a:p>
          </p:txBody>
        </p:sp>
      </p:grpSp>
    </p:spTree>
    <p:custDataLst>
      <p:tags r:id="rId33"/>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807210" y="1153160"/>
            <a:ext cx="8349615" cy="829945"/>
          </a:xfrm>
          <a:prstGeom prst="rect">
            <a:avLst/>
          </a:prstGeom>
          <a:noFill/>
        </p:spPr>
        <p:txBody>
          <a:bodyPr wrap="square" rtlCol="0" anchor="t">
            <a:spAutoFit/>
          </a:bodyPr>
          <a:p>
            <a:r>
              <a:rPr lang="zh-CN" altLang="en-US" sz="4800">
                <a:solidFill>
                  <a:schemeClr val="tx1"/>
                </a:solidFill>
                <a:latin typeface="方正艺黑简体" panose="03000509000000000000" charset="-122"/>
                <a:ea typeface="方正艺黑简体" panose="03000509000000000000" charset="-122"/>
              </a:rPr>
              <a:t>二、现代的管理过程理论</a:t>
            </a:r>
            <a:endParaRPr lang="zh-CN" altLang="en-US" sz="4800">
              <a:solidFill>
                <a:schemeClr val="tx1"/>
              </a:solidFill>
              <a:latin typeface="方正艺黑简体" panose="03000509000000000000" charset="-122"/>
              <a:ea typeface="方正艺黑简体" panose="03000509000000000000" charset="-122"/>
            </a:endParaRPr>
          </a:p>
        </p:txBody>
      </p:sp>
      <p:sp>
        <p:nvSpPr>
          <p:cNvPr id="3" name="文本框 2"/>
          <p:cNvSpPr txBox="1"/>
          <p:nvPr/>
        </p:nvSpPr>
        <p:spPr>
          <a:xfrm>
            <a:off x="2675890" y="2790190"/>
            <a:ext cx="6910705" cy="2861310"/>
          </a:xfrm>
          <a:prstGeom prst="rect">
            <a:avLst/>
          </a:prstGeom>
          <a:noFill/>
        </p:spPr>
        <p:txBody>
          <a:bodyPr wrap="square" rtlCol="0" anchor="ctr" anchorCtr="0">
            <a:spAutoFit/>
          </a:bodyPr>
          <a:p>
            <a:pPr marL="0" marR="0" lvl="0" indent="0" algn="l" defTabSz="914400" rtl="0" eaLnBrk="0" fontAlgn="base" latinLnBrk="0" hangingPunct="0">
              <a:lnSpc>
                <a:spcPct val="150000"/>
              </a:lnSpc>
              <a:spcBef>
                <a:spcPct val="0"/>
              </a:spcBef>
              <a:spcAft>
                <a:spcPct val="0"/>
              </a:spcAft>
              <a:buClrTx/>
              <a:buSzTx/>
              <a:buFontTx/>
              <a:buNone/>
              <a:defRPr/>
            </a:pPr>
            <a:r>
              <a:rPr lang="zh-CN" altLang="en-US" sz="2000" b="1" kern="0" spc="-100" noProof="0" dirty="0" smtClean="0">
                <a:ln>
                  <a:noFill/>
                </a:ln>
                <a:solidFill>
                  <a:schemeClr val="tx1"/>
                </a:solidFill>
                <a:effectLst/>
                <a:uLnTx/>
                <a:uFillTx/>
                <a:latin typeface="+mj-lt"/>
                <a:ea typeface="宋体" panose="02010600030101010101" pitchFamily="2" charset="-122"/>
                <a:cs typeface="+mj-cs"/>
                <a:sym typeface="+mn-ea"/>
              </a:rPr>
              <a:t>管理过程理论（</a:t>
            </a:r>
            <a:r>
              <a:rPr lang="en-US" altLang="zh-CN" sz="2000" b="1" kern="0" spc="-100" noProof="0" dirty="0" smtClean="0">
                <a:ln>
                  <a:noFill/>
                </a:ln>
                <a:solidFill>
                  <a:schemeClr val="tx1"/>
                </a:solidFill>
                <a:effectLst/>
                <a:uLnTx/>
                <a:uFillTx/>
                <a:latin typeface="+mj-lt"/>
                <a:ea typeface="宋体" panose="02010600030101010101" pitchFamily="2" charset="-122"/>
                <a:cs typeface="+mj-cs"/>
                <a:sym typeface="+mn-ea"/>
              </a:rPr>
              <a:t>Management Process Theory</a:t>
            </a:r>
            <a:r>
              <a:rPr lang="zh-CN" altLang="en-US" sz="2000" b="1" kern="0" spc="-100" noProof="0" dirty="0" smtClean="0">
                <a:ln>
                  <a:noFill/>
                </a:ln>
                <a:solidFill>
                  <a:schemeClr val="tx1"/>
                </a:solidFill>
                <a:effectLst/>
                <a:uLnTx/>
                <a:uFillTx/>
                <a:latin typeface="+mj-lt"/>
                <a:ea typeface="宋体" panose="02010600030101010101" pitchFamily="2" charset="-122"/>
                <a:cs typeface="+mj-cs"/>
                <a:sym typeface="+mn-ea"/>
              </a:rPr>
              <a:t>）是一种以管理过程与管理职能为研究对象的管理理论。这种理论认为，管理就是在组织中通过别人或同别人一起完成工作的过程。管理过程与管理职能是分不开的，因而应该对管理职能进行分析，从理性上加以概括，把管理实践中运用的概念、原则、理论和方法结合起来，形成一门管理学科。</a:t>
            </a:r>
            <a:endParaRPr lang="zh-CN" altLang="en-US" sz="2000" b="1" kern="0" spc="-100" noProof="0" dirty="0" smtClean="0">
              <a:ln>
                <a:noFill/>
              </a:ln>
              <a:solidFill>
                <a:schemeClr val="tx1"/>
              </a:solidFill>
              <a:effectLst/>
              <a:uLnTx/>
              <a:uFillTx/>
              <a:latin typeface="+mj-lt"/>
              <a:ea typeface="宋体" panose="02010600030101010101" pitchFamily="2" charset="-122"/>
              <a:cs typeface="+mj-cs"/>
              <a:sym typeface="+mn-ea"/>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idx="4294967295"/>
          </p:nvPr>
        </p:nvSpPr>
        <p:spPr>
          <a:xfrm>
            <a:off x="563245" y="652780"/>
            <a:ext cx="10507345" cy="705485"/>
          </a:xfrm>
        </p:spPr>
        <p:txBody>
          <a:bodyPr/>
          <a:p>
            <a:r>
              <a:rPr lang="zh-CN" altLang="en-US" sz="2800">
                <a:solidFill>
                  <a:schemeClr val="tx1"/>
                </a:solidFill>
              </a:rPr>
              <a:t>法约尔是管理理论的创始人，提出了管理的14条原则。</a:t>
            </a:r>
            <a:br>
              <a:rPr lang="zh-CN" altLang="en-US" sz="2800">
                <a:solidFill>
                  <a:schemeClr val="tx1"/>
                </a:solidFill>
              </a:rPr>
            </a:br>
            <a:r>
              <a:rPr lang="zh-CN" altLang="en-US" sz="2800">
                <a:solidFill>
                  <a:schemeClr val="tx1"/>
                </a:solidFill>
              </a:rPr>
              <a:t>具体内容如下。</a:t>
            </a:r>
            <a:endParaRPr lang="zh-CN" altLang="en-US" sz="2800">
              <a:solidFill>
                <a:schemeClr val="tx1"/>
              </a:solidFill>
            </a:endParaRPr>
          </a:p>
        </p:txBody>
      </p:sp>
      <p:sp>
        <p:nvSpPr>
          <p:cNvPr id="5" name="立方体 4"/>
          <p:cNvSpPr/>
          <p:nvPr>
            <p:custDataLst>
              <p:tags r:id="rId1"/>
            </p:custDataLst>
          </p:nvPr>
        </p:nvSpPr>
        <p:spPr>
          <a:xfrm>
            <a:off x="5539423" y="3651250"/>
            <a:ext cx="1440180" cy="504190"/>
          </a:xfrm>
          <a:prstGeom prst="cube">
            <a:avLst/>
          </a:prstGeom>
          <a:solidFill>
            <a:srgbClr val="47BEC6"/>
          </a:solidFill>
          <a:ln>
            <a:noFill/>
          </a:ln>
        </p:spPr>
        <p:style>
          <a:lnRef idx="2">
            <a:srgbClr val="47BEC6">
              <a:shade val="50000"/>
            </a:srgbClr>
          </a:lnRef>
          <a:fillRef idx="1">
            <a:srgbClr val="47BEC6"/>
          </a:fillRef>
          <a:effectRef idx="0">
            <a:srgbClr val="47BEC6"/>
          </a:effectRef>
          <a:fontRef idx="minor">
            <a:srgbClr val="FEFFFF"/>
          </a:fontRef>
        </p:style>
        <p:txBody>
          <a:bodyPr rtlCol="0" anchor="ctr"/>
          <a:p>
            <a:pPr algn="ctr"/>
            <a:endParaRPr lang="zh-CN" altLang="en-US">
              <a:solidFill>
                <a:srgbClr val="FEFFFF"/>
              </a:solidFill>
            </a:endParaRPr>
          </a:p>
        </p:txBody>
      </p:sp>
      <p:sp>
        <p:nvSpPr>
          <p:cNvPr id="2" name="立方体 1"/>
          <p:cNvSpPr/>
          <p:nvPr>
            <p:custDataLst>
              <p:tags r:id="rId2"/>
            </p:custDataLst>
          </p:nvPr>
        </p:nvSpPr>
        <p:spPr>
          <a:xfrm>
            <a:off x="1021398" y="3651885"/>
            <a:ext cx="1440180" cy="504190"/>
          </a:xfrm>
          <a:prstGeom prst="cube">
            <a:avLst/>
          </a:prstGeom>
          <a:solidFill>
            <a:srgbClr val="47BEC6"/>
          </a:solidFill>
          <a:ln>
            <a:noFill/>
          </a:ln>
        </p:spPr>
        <p:style>
          <a:lnRef idx="2">
            <a:srgbClr val="47BEC6">
              <a:shade val="50000"/>
            </a:srgbClr>
          </a:lnRef>
          <a:fillRef idx="1">
            <a:srgbClr val="47BEC6"/>
          </a:fillRef>
          <a:effectRef idx="0">
            <a:srgbClr val="47BEC6"/>
          </a:effectRef>
          <a:fontRef idx="minor">
            <a:srgbClr val="FEFFFF"/>
          </a:fontRef>
        </p:style>
        <p:txBody>
          <a:bodyPr rtlCol="0" anchor="ctr"/>
          <a:p>
            <a:pPr algn="ctr"/>
            <a:endParaRPr lang="zh-CN" altLang="en-US">
              <a:solidFill>
                <a:srgbClr val="FEFFFF"/>
              </a:solidFill>
            </a:endParaRPr>
          </a:p>
        </p:txBody>
      </p:sp>
      <p:sp>
        <p:nvSpPr>
          <p:cNvPr id="3" name="立方体 2"/>
          <p:cNvSpPr/>
          <p:nvPr>
            <p:custDataLst>
              <p:tags r:id="rId3"/>
            </p:custDataLst>
          </p:nvPr>
        </p:nvSpPr>
        <p:spPr>
          <a:xfrm>
            <a:off x="3311843" y="3650615"/>
            <a:ext cx="1440180" cy="504190"/>
          </a:xfrm>
          <a:prstGeom prst="cube">
            <a:avLst/>
          </a:prstGeom>
          <a:solidFill>
            <a:srgbClr val="96EBE6"/>
          </a:solidFill>
          <a:ln>
            <a:noFill/>
          </a:ln>
        </p:spPr>
        <p:style>
          <a:lnRef idx="2">
            <a:srgbClr val="47BEC6">
              <a:shade val="50000"/>
            </a:srgbClr>
          </a:lnRef>
          <a:fillRef idx="1">
            <a:srgbClr val="47BEC6"/>
          </a:fillRef>
          <a:effectRef idx="0">
            <a:srgbClr val="47BEC6"/>
          </a:effectRef>
          <a:fontRef idx="minor">
            <a:srgbClr val="FEFFFF"/>
          </a:fontRef>
        </p:style>
        <p:txBody>
          <a:bodyPr rtlCol="0" anchor="ctr"/>
          <a:p>
            <a:pPr algn="ctr"/>
            <a:endParaRPr lang="zh-CN" altLang="en-US">
              <a:solidFill>
                <a:srgbClr val="FEFFFF"/>
              </a:solidFill>
            </a:endParaRPr>
          </a:p>
        </p:txBody>
      </p:sp>
      <p:sp>
        <p:nvSpPr>
          <p:cNvPr id="10" name="立方体 9"/>
          <p:cNvSpPr/>
          <p:nvPr>
            <p:custDataLst>
              <p:tags r:id="rId4"/>
            </p:custDataLst>
          </p:nvPr>
        </p:nvSpPr>
        <p:spPr>
          <a:xfrm flipH="1">
            <a:off x="7635558" y="3651885"/>
            <a:ext cx="1440180" cy="504190"/>
          </a:xfrm>
          <a:prstGeom prst="cube">
            <a:avLst/>
          </a:prstGeom>
          <a:solidFill>
            <a:srgbClr val="78C69D"/>
          </a:solidFill>
          <a:ln>
            <a:noFill/>
          </a:ln>
        </p:spPr>
        <p:style>
          <a:lnRef idx="2">
            <a:srgbClr val="47BEC6">
              <a:shade val="50000"/>
            </a:srgbClr>
          </a:lnRef>
          <a:fillRef idx="1">
            <a:srgbClr val="47BEC6"/>
          </a:fillRef>
          <a:effectRef idx="0">
            <a:srgbClr val="47BEC6"/>
          </a:effectRef>
          <a:fontRef idx="minor">
            <a:srgbClr val="FEFFFF"/>
          </a:fontRef>
        </p:style>
        <p:txBody>
          <a:bodyPr rtlCol="0" anchor="ctr"/>
          <a:p>
            <a:pPr algn="ctr"/>
            <a:endParaRPr lang="zh-CN" altLang="en-US">
              <a:solidFill>
                <a:srgbClr val="FEFFFF"/>
              </a:solidFill>
            </a:endParaRPr>
          </a:p>
        </p:txBody>
      </p:sp>
      <p:sp>
        <p:nvSpPr>
          <p:cNvPr id="11" name="立方体 10"/>
          <p:cNvSpPr/>
          <p:nvPr>
            <p:custDataLst>
              <p:tags r:id="rId5"/>
            </p:custDataLst>
          </p:nvPr>
        </p:nvSpPr>
        <p:spPr>
          <a:xfrm flipH="1">
            <a:off x="9731058" y="3651885"/>
            <a:ext cx="1440180" cy="504190"/>
          </a:xfrm>
          <a:prstGeom prst="cube">
            <a:avLst/>
          </a:prstGeom>
          <a:solidFill>
            <a:srgbClr val="ACD08E"/>
          </a:solidFill>
          <a:ln>
            <a:noFill/>
          </a:ln>
        </p:spPr>
        <p:style>
          <a:lnRef idx="2">
            <a:srgbClr val="47BEC6">
              <a:shade val="50000"/>
            </a:srgbClr>
          </a:lnRef>
          <a:fillRef idx="1">
            <a:srgbClr val="47BEC6"/>
          </a:fillRef>
          <a:effectRef idx="0">
            <a:srgbClr val="47BEC6"/>
          </a:effectRef>
          <a:fontRef idx="minor">
            <a:srgbClr val="FEFFFF"/>
          </a:fontRef>
        </p:style>
        <p:txBody>
          <a:bodyPr rtlCol="0" anchor="ctr"/>
          <a:p>
            <a:pPr algn="ctr"/>
            <a:endParaRPr lang="zh-CN" altLang="en-US">
              <a:solidFill>
                <a:srgbClr val="FEFFFF"/>
              </a:solidFill>
            </a:endParaRPr>
          </a:p>
        </p:txBody>
      </p:sp>
      <p:sp>
        <p:nvSpPr>
          <p:cNvPr id="25" name="文本框 24"/>
          <p:cNvSpPr txBox="1"/>
          <p:nvPr>
            <p:custDataLst>
              <p:tags r:id="rId6"/>
            </p:custDataLst>
          </p:nvPr>
        </p:nvSpPr>
        <p:spPr>
          <a:xfrm>
            <a:off x="841487" y="3012440"/>
            <a:ext cx="1800000" cy="360000"/>
          </a:xfrm>
          <a:prstGeom prst="rect">
            <a:avLst/>
          </a:prstGeom>
          <a:noFill/>
        </p:spPr>
        <p:txBody>
          <a:bodyPr wrap="square" bIns="0" rtlCol="0">
            <a:noAutofit/>
          </a:bodyPr>
          <a:p>
            <a:pPr algn="ctr"/>
            <a:r>
              <a:rPr lang="zh-CN" altLang="en-US" b="1" spc="100">
                <a:solidFill>
                  <a:srgbClr val="BEE3F1">
                    <a:lumMod val="25000"/>
                  </a:srgbClr>
                </a:solidFill>
                <a:uFillTx/>
                <a:latin typeface="微软雅黑" panose="020B0503020204020204" charset="-122"/>
                <a:ea typeface="Microsoft YaHei Regular" panose="020B0503020204020204" charset="-122"/>
              </a:rPr>
              <a:t>1. 工作分工</a:t>
            </a:r>
            <a:endParaRPr lang="zh-CN" altLang="en-US" b="1" spc="100">
              <a:solidFill>
                <a:srgbClr val="BEE3F1">
                  <a:lumMod val="25000"/>
                </a:srgbClr>
              </a:solidFill>
              <a:uFillTx/>
              <a:latin typeface="微软雅黑" panose="020B0503020204020204" charset="-122"/>
              <a:ea typeface="Microsoft YaHei Regular" panose="020B0503020204020204" charset="-122"/>
            </a:endParaRPr>
          </a:p>
        </p:txBody>
      </p:sp>
      <p:sp>
        <p:nvSpPr>
          <p:cNvPr id="26" name="文本框 25"/>
          <p:cNvSpPr txBox="1"/>
          <p:nvPr>
            <p:custDataLst>
              <p:tags r:id="rId7"/>
            </p:custDataLst>
          </p:nvPr>
        </p:nvSpPr>
        <p:spPr>
          <a:xfrm>
            <a:off x="485775" y="1416050"/>
            <a:ext cx="2512060" cy="1538605"/>
          </a:xfrm>
          <a:prstGeom prst="rect">
            <a:avLst/>
          </a:prstGeom>
          <a:noFill/>
        </p:spPr>
        <p:txBody>
          <a:bodyPr wrap="square" bIns="46990" rtlCol="0" anchor="b" anchorCtr="0">
            <a:noAutofit/>
          </a:bodyPr>
          <a:p>
            <a:pPr indent="-457200" algn="ctr" fontAlgn="auto">
              <a:lnSpc>
                <a:spcPct val="125000"/>
              </a:lnSpc>
              <a:spcBef>
                <a:spcPts val="0"/>
              </a:spcBef>
              <a:spcAft>
                <a:spcPts val="1000"/>
              </a:spcAft>
            </a:pPr>
            <a:r>
              <a:rPr lang="zh-CN" altLang="en-US" sz="1500">
                <a:solidFill>
                  <a:schemeClr val="tx1">
                    <a:lumMod val="85000"/>
                    <a:lumOff val="15000"/>
                  </a:schemeClr>
                </a:solidFill>
                <a:uFillTx/>
                <a:latin typeface="微软雅黑" panose="020B0503020204020204" charset="-122"/>
                <a:ea typeface="Microsoft YaHei Regular" panose="020B0503020204020204" charset="-122"/>
              </a:rPr>
              <a:t>这条原则与英国经济学家亚当·斯密的“劳动分工”原则是一致的。专业化能够使雇员们的工作更有效率，从而提高了工作的成果。</a:t>
            </a:r>
            <a:endParaRPr lang="zh-CN" altLang="en-US" sz="1500">
              <a:solidFill>
                <a:schemeClr val="tx1">
                  <a:lumMod val="85000"/>
                  <a:lumOff val="15000"/>
                </a:schemeClr>
              </a:solidFill>
              <a:uFillTx/>
              <a:latin typeface="微软雅黑" panose="020B0503020204020204" charset="-122"/>
              <a:ea typeface="Microsoft YaHei Regular" panose="020B0503020204020204" charset="-122"/>
            </a:endParaRPr>
          </a:p>
        </p:txBody>
      </p:sp>
      <p:pic>
        <p:nvPicPr>
          <p:cNvPr id="7" name="图片 6" descr="333438343933313b333437363734333bcfc2d4d8"/>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1541780" y="4453890"/>
            <a:ext cx="399415" cy="399415"/>
          </a:xfrm>
          <a:prstGeom prst="rect">
            <a:avLst/>
          </a:prstGeom>
        </p:spPr>
      </p:pic>
      <p:pic>
        <p:nvPicPr>
          <p:cNvPr id="9" name="图片 8" descr="333438343933313b333437363734343bc1c1b5e3"/>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3832225" y="2953385"/>
            <a:ext cx="399415" cy="399415"/>
          </a:xfrm>
          <a:prstGeom prst="rect">
            <a:avLst/>
          </a:prstGeom>
        </p:spPr>
      </p:pic>
      <p:pic>
        <p:nvPicPr>
          <p:cNvPr id="13" name="图片 12" descr="333438343933313b333437363735303bb6d4bbb0"/>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6059805" y="4453255"/>
            <a:ext cx="399415" cy="399415"/>
          </a:xfrm>
          <a:prstGeom prst="rect">
            <a:avLst/>
          </a:prstGeom>
        </p:spPr>
      </p:pic>
      <p:pic>
        <p:nvPicPr>
          <p:cNvPr id="15" name="图片 14" descr="333438343933313b333437363734373bb7a2cfd6"/>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8155940" y="2954655"/>
            <a:ext cx="399415" cy="399415"/>
          </a:xfrm>
          <a:prstGeom prst="rect">
            <a:avLst/>
          </a:prstGeom>
        </p:spPr>
      </p:pic>
      <p:pic>
        <p:nvPicPr>
          <p:cNvPr id="16" name="图片 15" descr="333438343933313b333437363734353bb7d6cfed"/>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10251440" y="4453890"/>
            <a:ext cx="399415" cy="399415"/>
          </a:xfrm>
          <a:prstGeom prst="rect">
            <a:avLst/>
          </a:prstGeom>
        </p:spPr>
      </p:pic>
      <p:sp>
        <p:nvSpPr>
          <p:cNvPr id="18" name="文本框 17"/>
          <p:cNvSpPr txBox="1"/>
          <p:nvPr>
            <p:custDataLst>
              <p:tags r:id="rId23"/>
            </p:custDataLst>
          </p:nvPr>
        </p:nvSpPr>
        <p:spPr>
          <a:xfrm>
            <a:off x="3131932" y="4452620"/>
            <a:ext cx="1800000" cy="360000"/>
          </a:xfrm>
          <a:prstGeom prst="rect">
            <a:avLst/>
          </a:prstGeom>
          <a:noFill/>
        </p:spPr>
        <p:txBody>
          <a:bodyPr wrap="square" bIns="0" rtlCol="0">
            <a:noAutofit/>
          </a:bodyPr>
          <a:p>
            <a:pPr algn="ctr"/>
            <a:r>
              <a:rPr lang="zh-CN" altLang="en-US" b="1" spc="100">
                <a:solidFill>
                  <a:srgbClr val="BEE3F1">
                    <a:lumMod val="25000"/>
                  </a:srgbClr>
                </a:solidFill>
                <a:uFillTx/>
                <a:latin typeface="微软雅黑" panose="020B0503020204020204" charset="-122"/>
                <a:ea typeface="Microsoft YaHei Regular" panose="020B0503020204020204" charset="-122"/>
              </a:rPr>
              <a:t>2. 职权</a:t>
            </a:r>
            <a:endParaRPr lang="zh-CN" altLang="en-US" b="1" spc="100">
              <a:solidFill>
                <a:srgbClr val="BEE3F1">
                  <a:lumMod val="25000"/>
                </a:srgbClr>
              </a:solidFill>
              <a:uFillTx/>
              <a:latin typeface="微软雅黑" panose="020B0503020204020204" charset="-122"/>
              <a:ea typeface="Microsoft YaHei Regular" panose="020B0503020204020204" charset="-122"/>
            </a:endParaRPr>
          </a:p>
        </p:txBody>
      </p:sp>
      <p:sp>
        <p:nvSpPr>
          <p:cNvPr id="19" name="文本框 18"/>
          <p:cNvSpPr txBox="1"/>
          <p:nvPr>
            <p:custDataLst>
              <p:tags r:id="rId24"/>
            </p:custDataLst>
          </p:nvPr>
        </p:nvSpPr>
        <p:spPr>
          <a:xfrm>
            <a:off x="2776220" y="4889500"/>
            <a:ext cx="2512060" cy="1541145"/>
          </a:xfrm>
          <a:prstGeom prst="rect">
            <a:avLst/>
          </a:prstGeom>
          <a:noFill/>
        </p:spPr>
        <p:txBody>
          <a:bodyPr wrap="square" bIns="46990" rtlCol="0" anchor="t" anchorCtr="0">
            <a:noAutofit/>
          </a:bodyPr>
          <a:p>
            <a:pPr indent="-457200" algn="ctr" fontAlgn="auto">
              <a:lnSpc>
                <a:spcPct val="125000"/>
              </a:lnSpc>
              <a:spcBef>
                <a:spcPts val="0"/>
              </a:spcBef>
              <a:spcAft>
                <a:spcPts val="1000"/>
              </a:spcAft>
            </a:pPr>
            <a:r>
              <a:rPr lang="zh-CN" altLang="en-US" sz="1500">
                <a:solidFill>
                  <a:schemeClr val="tx1">
                    <a:lumMod val="85000"/>
                    <a:lumOff val="15000"/>
                  </a:schemeClr>
                </a:solidFill>
                <a:uFillTx/>
                <a:latin typeface="微软雅黑" panose="020B0503020204020204" charset="-122"/>
                <a:ea typeface="Microsoft YaHei Regular" panose="020B0503020204020204" charset="-122"/>
              </a:rPr>
              <a:t>管理者必须有命令下级的权力，职权赋予管理者的就是这种权力。但是，责任应当是权力的孪生物，凡行使职权的地方就应当建立责任。</a:t>
            </a:r>
            <a:endParaRPr lang="zh-CN" altLang="en-US" sz="1500">
              <a:solidFill>
                <a:schemeClr val="tx1">
                  <a:lumMod val="85000"/>
                  <a:lumOff val="15000"/>
                </a:schemeClr>
              </a:solidFill>
              <a:uFillTx/>
              <a:latin typeface="微软雅黑" panose="020B0503020204020204" charset="-122"/>
              <a:ea typeface="Microsoft YaHei Regular" panose="020B0503020204020204" charset="-122"/>
            </a:endParaRPr>
          </a:p>
        </p:txBody>
      </p:sp>
      <p:sp>
        <p:nvSpPr>
          <p:cNvPr id="21" name="文本框 20"/>
          <p:cNvSpPr txBox="1"/>
          <p:nvPr>
            <p:custDataLst>
              <p:tags r:id="rId25"/>
            </p:custDataLst>
          </p:nvPr>
        </p:nvSpPr>
        <p:spPr>
          <a:xfrm>
            <a:off x="7520305" y="4453890"/>
            <a:ext cx="1800000" cy="360000"/>
          </a:xfrm>
          <a:prstGeom prst="rect">
            <a:avLst/>
          </a:prstGeom>
          <a:noFill/>
        </p:spPr>
        <p:txBody>
          <a:bodyPr wrap="square" bIns="0" rtlCol="0">
            <a:noAutofit/>
          </a:bodyPr>
          <a:p>
            <a:pPr algn="ctr"/>
            <a:r>
              <a:rPr lang="zh-CN" altLang="en-US" b="1" spc="100">
                <a:solidFill>
                  <a:srgbClr val="BEE3F1">
                    <a:lumMod val="25000"/>
                  </a:srgbClr>
                </a:solidFill>
                <a:uFillTx/>
                <a:latin typeface="微软雅黑" panose="020B0503020204020204" charset="-122"/>
                <a:ea typeface="Microsoft YaHei Regular" panose="020B0503020204020204" charset="-122"/>
              </a:rPr>
              <a:t>4. 统一指挥</a:t>
            </a:r>
            <a:endParaRPr lang="zh-CN" altLang="en-US" b="1" spc="100">
              <a:solidFill>
                <a:srgbClr val="BEE3F1">
                  <a:lumMod val="25000"/>
                </a:srgbClr>
              </a:solidFill>
              <a:uFillTx/>
              <a:latin typeface="微软雅黑" panose="020B0503020204020204" charset="-122"/>
              <a:ea typeface="Microsoft YaHei Regular" panose="020B0503020204020204" charset="-122"/>
            </a:endParaRPr>
          </a:p>
        </p:txBody>
      </p:sp>
      <p:sp>
        <p:nvSpPr>
          <p:cNvPr id="22" name="文本框 21"/>
          <p:cNvSpPr txBox="1"/>
          <p:nvPr>
            <p:custDataLst>
              <p:tags r:id="rId26"/>
            </p:custDataLst>
          </p:nvPr>
        </p:nvSpPr>
        <p:spPr>
          <a:xfrm>
            <a:off x="7099935" y="4890770"/>
            <a:ext cx="2512060" cy="873125"/>
          </a:xfrm>
          <a:prstGeom prst="rect">
            <a:avLst/>
          </a:prstGeom>
          <a:noFill/>
        </p:spPr>
        <p:txBody>
          <a:bodyPr wrap="square" bIns="46990" rtlCol="0" anchor="t" anchorCtr="0">
            <a:noAutofit/>
          </a:bodyPr>
          <a:p>
            <a:pPr indent="-457200" algn="ctr" fontAlgn="auto">
              <a:lnSpc>
                <a:spcPct val="125000"/>
              </a:lnSpc>
              <a:spcBef>
                <a:spcPts val="0"/>
              </a:spcBef>
              <a:spcAft>
                <a:spcPts val="1000"/>
              </a:spcAft>
            </a:pPr>
            <a:r>
              <a:rPr lang="zh-CN" altLang="en-US" sz="1500">
                <a:solidFill>
                  <a:schemeClr val="tx1">
                    <a:lumMod val="85000"/>
                    <a:lumOff val="15000"/>
                  </a:schemeClr>
                </a:solidFill>
                <a:uFillTx/>
                <a:latin typeface="微软雅黑" panose="020B0503020204020204" charset="-122"/>
                <a:ea typeface="Microsoft YaHei Regular" panose="020B0503020204020204" charset="-122"/>
              </a:rPr>
              <a:t>每一个雇员应当只接受来自一位上级的命令。</a:t>
            </a:r>
            <a:endParaRPr lang="zh-CN" altLang="en-US" sz="1500">
              <a:solidFill>
                <a:schemeClr val="tx1">
                  <a:lumMod val="85000"/>
                  <a:lumOff val="15000"/>
                </a:schemeClr>
              </a:solidFill>
              <a:uFillTx/>
              <a:latin typeface="微软雅黑" panose="020B0503020204020204" charset="-122"/>
              <a:ea typeface="Microsoft YaHei Regular" panose="020B0503020204020204" charset="-122"/>
            </a:endParaRPr>
          </a:p>
        </p:txBody>
      </p:sp>
      <p:sp>
        <p:nvSpPr>
          <p:cNvPr id="42" name="文本框 41"/>
          <p:cNvSpPr txBox="1"/>
          <p:nvPr>
            <p:custDataLst>
              <p:tags r:id="rId27"/>
            </p:custDataLst>
          </p:nvPr>
        </p:nvSpPr>
        <p:spPr>
          <a:xfrm>
            <a:off x="5359512" y="3011805"/>
            <a:ext cx="1800000" cy="360000"/>
          </a:xfrm>
          <a:prstGeom prst="rect">
            <a:avLst/>
          </a:prstGeom>
          <a:noFill/>
        </p:spPr>
        <p:txBody>
          <a:bodyPr wrap="square" bIns="0" rtlCol="0">
            <a:noAutofit/>
          </a:bodyPr>
          <a:p>
            <a:pPr algn="ctr"/>
            <a:r>
              <a:rPr lang="zh-CN" altLang="en-US" b="1" spc="100">
                <a:solidFill>
                  <a:srgbClr val="BEE3F1">
                    <a:lumMod val="25000"/>
                  </a:srgbClr>
                </a:solidFill>
                <a:uFillTx/>
                <a:latin typeface="微软雅黑" panose="020B0503020204020204" charset="-122"/>
                <a:ea typeface="Microsoft YaHei Regular" panose="020B0503020204020204" charset="-122"/>
              </a:rPr>
              <a:t>3. 纪律</a:t>
            </a:r>
            <a:endParaRPr lang="zh-CN" altLang="en-US" b="1" spc="100">
              <a:solidFill>
                <a:srgbClr val="BEE3F1">
                  <a:lumMod val="25000"/>
                </a:srgbClr>
              </a:solidFill>
              <a:uFillTx/>
              <a:latin typeface="微软雅黑" panose="020B0503020204020204" charset="-122"/>
              <a:ea typeface="Microsoft YaHei Regular" panose="020B0503020204020204" charset="-122"/>
            </a:endParaRPr>
          </a:p>
        </p:txBody>
      </p:sp>
      <p:sp>
        <p:nvSpPr>
          <p:cNvPr id="44" name="文本框 43"/>
          <p:cNvSpPr txBox="1"/>
          <p:nvPr>
            <p:custDataLst>
              <p:tags r:id="rId28"/>
            </p:custDataLst>
          </p:nvPr>
        </p:nvSpPr>
        <p:spPr>
          <a:xfrm>
            <a:off x="5003800" y="1416050"/>
            <a:ext cx="2512060" cy="1537970"/>
          </a:xfrm>
          <a:prstGeom prst="rect">
            <a:avLst/>
          </a:prstGeom>
          <a:noFill/>
        </p:spPr>
        <p:txBody>
          <a:bodyPr wrap="square" bIns="46990" rtlCol="0" anchor="b" anchorCtr="0">
            <a:noAutofit/>
          </a:bodyPr>
          <a:p>
            <a:pPr indent="-457200" algn="ctr" fontAlgn="auto">
              <a:lnSpc>
                <a:spcPct val="125000"/>
              </a:lnSpc>
              <a:spcBef>
                <a:spcPts val="0"/>
              </a:spcBef>
              <a:spcAft>
                <a:spcPts val="1000"/>
              </a:spcAft>
            </a:pPr>
            <a:r>
              <a:rPr lang="zh-CN" altLang="en-US" sz="1500">
                <a:solidFill>
                  <a:schemeClr val="tx1">
                    <a:lumMod val="85000"/>
                    <a:lumOff val="15000"/>
                  </a:schemeClr>
                </a:solidFill>
                <a:uFillTx/>
                <a:latin typeface="微软雅黑" panose="020B0503020204020204" charset="-122"/>
                <a:ea typeface="Microsoft YaHei Regular" panose="020B0503020204020204" charset="-122"/>
              </a:rPr>
              <a:t>雇员必须遵守和尊重统治组织的规则，良好的纪律是有效的领导者造就的。对管理者与工人间关系的清楚认识关系到组织的规则。</a:t>
            </a:r>
            <a:endParaRPr lang="zh-CN" altLang="en-US" sz="1500">
              <a:solidFill>
                <a:schemeClr val="tx1">
                  <a:lumMod val="85000"/>
                  <a:lumOff val="15000"/>
                </a:schemeClr>
              </a:solidFill>
              <a:uFillTx/>
              <a:latin typeface="微软雅黑" panose="020B0503020204020204" charset="-122"/>
              <a:ea typeface="Microsoft YaHei Regular" panose="020B0503020204020204" charset="-122"/>
            </a:endParaRPr>
          </a:p>
        </p:txBody>
      </p:sp>
      <p:sp>
        <p:nvSpPr>
          <p:cNvPr id="48" name="文本框 47"/>
          <p:cNvSpPr txBox="1"/>
          <p:nvPr>
            <p:custDataLst>
              <p:tags r:id="rId29"/>
            </p:custDataLst>
          </p:nvPr>
        </p:nvSpPr>
        <p:spPr>
          <a:xfrm>
            <a:off x="9551147" y="3012440"/>
            <a:ext cx="1800000" cy="360000"/>
          </a:xfrm>
          <a:prstGeom prst="rect">
            <a:avLst/>
          </a:prstGeom>
          <a:noFill/>
        </p:spPr>
        <p:txBody>
          <a:bodyPr wrap="square" bIns="0" rtlCol="0">
            <a:noAutofit/>
          </a:bodyPr>
          <a:p>
            <a:pPr algn="ctr"/>
            <a:r>
              <a:rPr lang="zh-CN" altLang="en-US" b="1" spc="100">
                <a:solidFill>
                  <a:srgbClr val="BEE3F1">
                    <a:lumMod val="25000"/>
                  </a:srgbClr>
                </a:solidFill>
                <a:uFillTx/>
                <a:latin typeface="微软雅黑" panose="020B0503020204020204" charset="-122"/>
                <a:ea typeface="Microsoft YaHei Regular" panose="020B0503020204020204" charset="-122"/>
              </a:rPr>
              <a:t>5. 统一领导</a:t>
            </a:r>
            <a:endParaRPr lang="zh-CN" altLang="en-US" b="1" spc="100">
              <a:solidFill>
                <a:srgbClr val="BEE3F1">
                  <a:lumMod val="25000"/>
                </a:srgbClr>
              </a:solidFill>
              <a:uFillTx/>
              <a:latin typeface="微软雅黑" panose="020B0503020204020204" charset="-122"/>
              <a:ea typeface="Microsoft YaHei Regular" panose="020B0503020204020204" charset="-122"/>
            </a:endParaRPr>
          </a:p>
        </p:txBody>
      </p:sp>
      <p:sp>
        <p:nvSpPr>
          <p:cNvPr id="49" name="文本框 48"/>
          <p:cNvSpPr txBox="1"/>
          <p:nvPr>
            <p:custDataLst>
              <p:tags r:id="rId30"/>
            </p:custDataLst>
          </p:nvPr>
        </p:nvSpPr>
        <p:spPr>
          <a:xfrm>
            <a:off x="9195435" y="1416050"/>
            <a:ext cx="2512060" cy="1538605"/>
          </a:xfrm>
          <a:prstGeom prst="rect">
            <a:avLst/>
          </a:prstGeom>
          <a:noFill/>
        </p:spPr>
        <p:txBody>
          <a:bodyPr wrap="square" bIns="46990" rtlCol="0" anchor="b" anchorCtr="0">
            <a:noAutofit/>
          </a:bodyPr>
          <a:p>
            <a:pPr indent="-457200" algn="ctr" fontAlgn="auto">
              <a:lnSpc>
                <a:spcPct val="125000"/>
              </a:lnSpc>
              <a:spcBef>
                <a:spcPts val="0"/>
              </a:spcBef>
              <a:spcAft>
                <a:spcPts val="1000"/>
              </a:spcAft>
            </a:pPr>
            <a:r>
              <a:rPr lang="zh-CN" altLang="en-US" sz="1500">
                <a:solidFill>
                  <a:schemeClr val="tx1">
                    <a:lumMod val="85000"/>
                    <a:lumOff val="15000"/>
                  </a:schemeClr>
                </a:solidFill>
                <a:uFillTx/>
                <a:latin typeface="微软雅黑" panose="020B0503020204020204" charset="-122"/>
                <a:ea typeface="Microsoft YaHei Regular" panose="020B0503020204020204" charset="-122"/>
              </a:rPr>
              <a:t>每一组具有同一目标的组织活动，应当在一位管理者和一个计划的指导下进行。</a:t>
            </a:r>
            <a:endParaRPr lang="zh-CN" altLang="en-US" sz="1500">
              <a:solidFill>
                <a:schemeClr val="tx1">
                  <a:lumMod val="85000"/>
                  <a:lumOff val="15000"/>
                </a:schemeClr>
              </a:solidFill>
              <a:uFillTx/>
              <a:latin typeface="微软雅黑" panose="020B0503020204020204" charset="-122"/>
              <a:ea typeface="Microsoft YaHei Regular" panose="020B0503020204020204" charset="-122"/>
            </a:endParaRPr>
          </a:p>
        </p:txBody>
      </p:sp>
      <p:sp>
        <p:nvSpPr>
          <p:cNvPr id="50" name="椭圆 49"/>
          <p:cNvSpPr/>
          <p:nvPr>
            <p:custDataLst>
              <p:tags r:id="rId31"/>
            </p:custDataLst>
          </p:nvPr>
        </p:nvSpPr>
        <p:spPr>
          <a:xfrm>
            <a:off x="2804795" y="3820795"/>
            <a:ext cx="163195" cy="163195"/>
          </a:xfrm>
          <a:prstGeom prst="ellipse">
            <a:avLst/>
          </a:prstGeom>
          <a:solidFill>
            <a:srgbClr val="47BEC6"/>
          </a:solidFill>
          <a:ln>
            <a:noFill/>
          </a:ln>
        </p:spPr>
        <p:style>
          <a:lnRef idx="2">
            <a:srgbClr val="47BEC6">
              <a:shade val="50000"/>
            </a:srgbClr>
          </a:lnRef>
          <a:fillRef idx="1">
            <a:srgbClr val="47BEC6"/>
          </a:fillRef>
          <a:effectRef idx="0">
            <a:srgbClr val="47BEC6"/>
          </a:effectRef>
          <a:fontRef idx="minor">
            <a:srgbClr val="FEFFFF"/>
          </a:fontRef>
        </p:style>
        <p:txBody>
          <a:bodyPr rtlCol="0" anchor="ctr"/>
          <a:p>
            <a:pPr algn="ctr"/>
            <a:endParaRPr lang="zh-CN" altLang="en-US">
              <a:solidFill>
                <a:srgbClr val="FEFFFF"/>
              </a:solidFill>
            </a:endParaRPr>
          </a:p>
        </p:txBody>
      </p:sp>
      <p:sp>
        <p:nvSpPr>
          <p:cNvPr id="54" name="椭圆 53"/>
          <p:cNvSpPr/>
          <p:nvPr>
            <p:custDataLst>
              <p:tags r:id="rId32"/>
            </p:custDataLst>
          </p:nvPr>
        </p:nvSpPr>
        <p:spPr>
          <a:xfrm>
            <a:off x="5095240" y="3822700"/>
            <a:ext cx="163195" cy="163195"/>
          </a:xfrm>
          <a:prstGeom prst="ellipse">
            <a:avLst/>
          </a:prstGeom>
          <a:solidFill>
            <a:srgbClr val="96EBE6"/>
          </a:solidFill>
          <a:ln>
            <a:noFill/>
          </a:ln>
        </p:spPr>
        <p:style>
          <a:lnRef idx="2">
            <a:srgbClr val="47BEC6">
              <a:shade val="50000"/>
            </a:srgbClr>
          </a:lnRef>
          <a:fillRef idx="1">
            <a:srgbClr val="47BEC6"/>
          </a:fillRef>
          <a:effectRef idx="0">
            <a:srgbClr val="47BEC6"/>
          </a:effectRef>
          <a:fontRef idx="minor">
            <a:srgbClr val="FEFFFF"/>
          </a:fontRef>
        </p:style>
        <p:txBody>
          <a:bodyPr rtlCol="0" anchor="ctr"/>
          <a:p>
            <a:pPr algn="ctr"/>
            <a:endParaRPr lang="zh-CN" altLang="en-US">
              <a:solidFill>
                <a:srgbClr val="FEFFFF"/>
              </a:solidFill>
            </a:endParaRPr>
          </a:p>
        </p:txBody>
      </p:sp>
      <p:sp>
        <p:nvSpPr>
          <p:cNvPr id="55" name="椭圆 54"/>
          <p:cNvSpPr/>
          <p:nvPr>
            <p:custDataLst>
              <p:tags r:id="rId33"/>
            </p:custDataLst>
          </p:nvPr>
        </p:nvSpPr>
        <p:spPr>
          <a:xfrm>
            <a:off x="7257415" y="3821430"/>
            <a:ext cx="163195" cy="163195"/>
          </a:xfrm>
          <a:prstGeom prst="ellipse">
            <a:avLst/>
          </a:prstGeom>
          <a:solidFill>
            <a:srgbClr val="BEE3F1"/>
          </a:solidFill>
          <a:ln>
            <a:noFill/>
          </a:ln>
        </p:spPr>
        <p:style>
          <a:lnRef idx="2">
            <a:srgbClr val="47BEC6">
              <a:shade val="50000"/>
            </a:srgbClr>
          </a:lnRef>
          <a:fillRef idx="1">
            <a:srgbClr val="47BEC6"/>
          </a:fillRef>
          <a:effectRef idx="0">
            <a:srgbClr val="47BEC6"/>
          </a:effectRef>
          <a:fontRef idx="minor">
            <a:srgbClr val="FEFFFF"/>
          </a:fontRef>
        </p:style>
        <p:txBody>
          <a:bodyPr rtlCol="0" anchor="ctr"/>
          <a:p>
            <a:pPr algn="ctr"/>
            <a:endParaRPr lang="zh-CN" altLang="en-US">
              <a:solidFill>
                <a:srgbClr val="FEFFFF"/>
              </a:solidFill>
            </a:endParaRPr>
          </a:p>
        </p:txBody>
      </p:sp>
      <p:sp>
        <p:nvSpPr>
          <p:cNvPr id="58" name="椭圆 57"/>
          <p:cNvSpPr/>
          <p:nvPr>
            <p:custDataLst>
              <p:tags r:id="rId34"/>
            </p:custDataLst>
          </p:nvPr>
        </p:nvSpPr>
        <p:spPr>
          <a:xfrm>
            <a:off x="9290050" y="3822065"/>
            <a:ext cx="163195" cy="163195"/>
          </a:xfrm>
          <a:prstGeom prst="ellipse">
            <a:avLst/>
          </a:prstGeom>
          <a:solidFill>
            <a:srgbClr val="78C69D"/>
          </a:solidFill>
          <a:ln>
            <a:noFill/>
          </a:ln>
        </p:spPr>
        <p:style>
          <a:lnRef idx="2">
            <a:srgbClr val="47BEC6">
              <a:shade val="50000"/>
            </a:srgbClr>
          </a:lnRef>
          <a:fillRef idx="1">
            <a:srgbClr val="47BEC6"/>
          </a:fillRef>
          <a:effectRef idx="0">
            <a:srgbClr val="47BEC6"/>
          </a:effectRef>
          <a:fontRef idx="minor">
            <a:srgbClr val="FEFFFF"/>
          </a:fontRef>
        </p:style>
        <p:txBody>
          <a:bodyPr rtlCol="0" anchor="ctr"/>
          <a:p>
            <a:pPr algn="ctr"/>
            <a:endParaRPr lang="zh-CN" altLang="en-US">
              <a:solidFill>
                <a:srgbClr val="FEFFFF"/>
              </a:solidFill>
            </a:endParaRPr>
          </a:p>
        </p:txBody>
      </p:sp>
    </p:spTree>
    <p:custDataLst>
      <p:tags r:id="rId35"/>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idx="4294967295"/>
          </p:nvPr>
        </p:nvSpPr>
        <p:spPr>
          <a:xfrm>
            <a:off x="664210" y="652780"/>
            <a:ext cx="10507345" cy="705485"/>
          </a:xfrm>
        </p:spPr>
        <p:txBody>
          <a:bodyPr/>
          <a:p>
            <a:r>
              <a:rPr lang="zh-CN" altLang="en-US" sz="2800">
                <a:solidFill>
                  <a:schemeClr val="tx1"/>
                </a:solidFill>
              </a:rPr>
              <a:t>法约尔是管理理论的创始人，提出了管理的14条原则。</a:t>
            </a:r>
            <a:br>
              <a:rPr lang="zh-CN" altLang="en-US" sz="2800">
                <a:solidFill>
                  <a:schemeClr val="tx1"/>
                </a:solidFill>
              </a:rPr>
            </a:br>
            <a:r>
              <a:rPr lang="zh-CN" altLang="en-US" sz="2800">
                <a:solidFill>
                  <a:schemeClr val="tx1"/>
                </a:solidFill>
              </a:rPr>
              <a:t>具体内容如下。</a:t>
            </a:r>
            <a:endParaRPr lang="zh-CN" altLang="en-US" sz="2800">
              <a:solidFill>
                <a:schemeClr val="tx1"/>
              </a:solidFill>
            </a:endParaRPr>
          </a:p>
        </p:txBody>
      </p:sp>
      <p:sp>
        <p:nvSpPr>
          <p:cNvPr id="5" name="立方体 4"/>
          <p:cNvSpPr/>
          <p:nvPr>
            <p:custDataLst>
              <p:tags r:id="rId1"/>
            </p:custDataLst>
          </p:nvPr>
        </p:nvSpPr>
        <p:spPr>
          <a:xfrm>
            <a:off x="5539423" y="3651250"/>
            <a:ext cx="1440180" cy="504190"/>
          </a:xfrm>
          <a:prstGeom prst="cube">
            <a:avLst/>
          </a:prstGeom>
          <a:solidFill>
            <a:srgbClr val="47BEC6"/>
          </a:solidFill>
          <a:ln>
            <a:noFill/>
          </a:ln>
        </p:spPr>
        <p:style>
          <a:lnRef idx="2">
            <a:srgbClr val="47BEC6">
              <a:shade val="50000"/>
            </a:srgbClr>
          </a:lnRef>
          <a:fillRef idx="1">
            <a:srgbClr val="47BEC6"/>
          </a:fillRef>
          <a:effectRef idx="0">
            <a:srgbClr val="47BEC6"/>
          </a:effectRef>
          <a:fontRef idx="minor">
            <a:srgbClr val="FEFFFF"/>
          </a:fontRef>
        </p:style>
        <p:txBody>
          <a:bodyPr rtlCol="0" anchor="ctr"/>
          <a:p>
            <a:pPr algn="ctr"/>
            <a:endParaRPr lang="zh-CN" altLang="en-US">
              <a:solidFill>
                <a:srgbClr val="FEFFFF"/>
              </a:solidFill>
            </a:endParaRPr>
          </a:p>
        </p:txBody>
      </p:sp>
      <p:sp>
        <p:nvSpPr>
          <p:cNvPr id="2" name="立方体 1"/>
          <p:cNvSpPr/>
          <p:nvPr>
            <p:custDataLst>
              <p:tags r:id="rId2"/>
            </p:custDataLst>
          </p:nvPr>
        </p:nvSpPr>
        <p:spPr>
          <a:xfrm>
            <a:off x="1021398" y="3651885"/>
            <a:ext cx="1440180" cy="504190"/>
          </a:xfrm>
          <a:prstGeom prst="cube">
            <a:avLst/>
          </a:prstGeom>
          <a:solidFill>
            <a:srgbClr val="47BEC6"/>
          </a:solidFill>
          <a:ln>
            <a:noFill/>
          </a:ln>
        </p:spPr>
        <p:style>
          <a:lnRef idx="2">
            <a:srgbClr val="47BEC6">
              <a:shade val="50000"/>
            </a:srgbClr>
          </a:lnRef>
          <a:fillRef idx="1">
            <a:srgbClr val="47BEC6"/>
          </a:fillRef>
          <a:effectRef idx="0">
            <a:srgbClr val="47BEC6"/>
          </a:effectRef>
          <a:fontRef idx="minor">
            <a:srgbClr val="FEFFFF"/>
          </a:fontRef>
        </p:style>
        <p:txBody>
          <a:bodyPr rtlCol="0" anchor="ctr"/>
          <a:p>
            <a:pPr algn="ctr"/>
            <a:endParaRPr lang="zh-CN" altLang="en-US">
              <a:solidFill>
                <a:srgbClr val="FEFFFF"/>
              </a:solidFill>
            </a:endParaRPr>
          </a:p>
        </p:txBody>
      </p:sp>
      <p:sp>
        <p:nvSpPr>
          <p:cNvPr id="3" name="立方体 2"/>
          <p:cNvSpPr/>
          <p:nvPr>
            <p:custDataLst>
              <p:tags r:id="rId3"/>
            </p:custDataLst>
          </p:nvPr>
        </p:nvSpPr>
        <p:spPr>
          <a:xfrm>
            <a:off x="3311843" y="3650615"/>
            <a:ext cx="1440180" cy="504190"/>
          </a:xfrm>
          <a:prstGeom prst="cube">
            <a:avLst/>
          </a:prstGeom>
          <a:solidFill>
            <a:srgbClr val="96EBE6"/>
          </a:solidFill>
          <a:ln>
            <a:noFill/>
          </a:ln>
        </p:spPr>
        <p:style>
          <a:lnRef idx="2">
            <a:srgbClr val="47BEC6">
              <a:shade val="50000"/>
            </a:srgbClr>
          </a:lnRef>
          <a:fillRef idx="1">
            <a:srgbClr val="47BEC6"/>
          </a:fillRef>
          <a:effectRef idx="0">
            <a:srgbClr val="47BEC6"/>
          </a:effectRef>
          <a:fontRef idx="minor">
            <a:srgbClr val="FEFFFF"/>
          </a:fontRef>
        </p:style>
        <p:txBody>
          <a:bodyPr rtlCol="0" anchor="ctr"/>
          <a:p>
            <a:pPr algn="ctr"/>
            <a:endParaRPr lang="zh-CN" altLang="en-US">
              <a:solidFill>
                <a:srgbClr val="FEFFFF"/>
              </a:solidFill>
            </a:endParaRPr>
          </a:p>
        </p:txBody>
      </p:sp>
      <p:sp>
        <p:nvSpPr>
          <p:cNvPr id="10" name="立方体 9"/>
          <p:cNvSpPr/>
          <p:nvPr>
            <p:custDataLst>
              <p:tags r:id="rId4"/>
            </p:custDataLst>
          </p:nvPr>
        </p:nvSpPr>
        <p:spPr>
          <a:xfrm flipH="1">
            <a:off x="7635558" y="3651885"/>
            <a:ext cx="1440180" cy="504190"/>
          </a:xfrm>
          <a:prstGeom prst="cube">
            <a:avLst/>
          </a:prstGeom>
          <a:solidFill>
            <a:srgbClr val="78C69D"/>
          </a:solidFill>
          <a:ln>
            <a:noFill/>
          </a:ln>
        </p:spPr>
        <p:style>
          <a:lnRef idx="2">
            <a:srgbClr val="47BEC6">
              <a:shade val="50000"/>
            </a:srgbClr>
          </a:lnRef>
          <a:fillRef idx="1">
            <a:srgbClr val="47BEC6"/>
          </a:fillRef>
          <a:effectRef idx="0">
            <a:srgbClr val="47BEC6"/>
          </a:effectRef>
          <a:fontRef idx="minor">
            <a:srgbClr val="FEFFFF"/>
          </a:fontRef>
        </p:style>
        <p:txBody>
          <a:bodyPr rtlCol="0" anchor="ctr"/>
          <a:p>
            <a:pPr algn="ctr"/>
            <a:endParaRPr lang="zh-CN" altLang="en-US">
              <a:solidFill>
                <a:srgbClr val="FEFFFF"/>
              </a:solidFill>
            </a:endParaRPr>
          </a:p>
        </p:txBody>
      </p:sp>
      <p:sp>
        <p:nvSpPr>
          <p:cNvPr id="11" name="立方体 10"/>
          <p:cNvSpPr/>
          <p:nvPr>
            <p:custDataLst>
              <p:tags r:id="rId5"/>
            </p:custDataLst>
          </p:nvPr>
        </p:nvSpPr>
        <p:spPr>
          <a:xfrm flipH="1">
            <a:off x="9731058" y="3651885"/>
            <a:ext cx="1440180" cy="504190"/>
          </a:xfrm>
          <a:prstGeom prst="cube">
            <a:avLst/>
          </a:prstGeom>
          <a:solidFill>
            <a:srgbClr val="ACD08E"/>
          </a:solidFill>
          <a:ln>
            <a:noFill/>
          </a:ln>
        </p:spPr>
        <p:style>
          <a:lnRef idx="2">
            <a:srgbClr val="47BEC6">
              <a:shade val="50000"/>
            </a:srgbClr>
          </a:lnRef>
          <a:fillRef idx="1">
            <a:srgbClr val="47BEC6"/>
          </a:fillRef>
          <a:effectRef idx="0">
            <a:srgbClr val="47BEC6"/>
          </a:effectRef>
          <a:fontRef idx="minor">
            <a:srgbClr val="FEFFFF"/>
          </a:fontRef>
        </p:style>
        <p:txBody>
          <a:bodyPr rtlCol="0" anchor="ctr"/>
          <a:p>
            <a:pPr algn="ctr"/>
            <a:endParaRPr lang="zh-CN" altLang="en-US">
              <a:solidFill>
                <a:srgbClr val="FEFFFF"/>
              </a:solidFill>
            </a:endParaRPr>
          </a:p>
        </p:txBody>
      </p:sp>
      <p:sp>
        <p:nvSpPr>
          <p:cNvPr id="25" name="文本框 24"/>
          <p:cNvSpPr txBox="1"/>
          <p:nvPr>
            <p:custDataLst>
              <p:tags r:id="rId6"/>
            </p:custDataLst>
          </p:nvPr>
        </p:nvSpPr>
        <p:spPr>
          <a:xfrm>
            <a:off x="841487" y="3012440"/>
            <a:ext cx="1800000" cy="360000"/>
          </a:xfrm>
          <a:prstGeom prst="rect">
            <a:avLst/>
          </a:prstGeom>
          <a:noFill/>
        </p:spPr>
        <p:txBody>
          <a:bodyPr wrap="square" bIns="0" rtlCol="0" anchor="b" anchorCtr="0">
            <a:noAutofit/>
          </a:bodyPr>
          <a:p>
            <a:pPr algn="ctr"/>
            <a:r>
              <a:rPr lang="zh-CN" altLang="en-US" b="1" spc="100">
                <a:solidFill>
                  <a:srgbClr val="BEE3F1">
                    <a:lumMod val="25000"/>
                  </a:srgbClr>
                </a:solidFill>
                <a:uFillTx/>
                <a:latin typeface="微软雅黑" panose="020B0503020204020204" charset="-122"/>
                <a:ea typeface="Microsoft YaHei Regular" panose="020B0503020204020204" charset="-122"/>
              </a:rPr>
              <a:t>6. 个人利益服从整体利益</a:t>
            </a:r>
            <a:endParaRPr lang="zh-CN" altLang="en-US" b="1" spc="100">
              <a:solidFill>
                <a:srgbClr val="BEE3F1">
                  <a:lumMod val="25000"/>
                </a:srgbClr>
              </a:solidFill>
              <a:uFillTx/>
              <a:latin typeface="微软雅黑" panose="020B0503020204020204" charset="-122"/>
              <a:ea typeface="Microsoft YaHei Regular" panose="020B0503020204020204" charset="-122"/>
            </a:endParaRPr>
          </a:p>
        </p:txBody>
      </p:sp>
      <p:sp>
        <p:nvSpPr>
          <p:cNvPr id="26" name="文本框 25"/>
          <p:cNvSpPr txBox="1"/>
          <p:nvPr>
            <p:custDataLst>
              <p:tags r:id="rId7"/>
            </p:custDataLst>
          </p:nvPr>
        </p:nvSpPr>
        <p:spPr>
          <a:xfrm>
            <a:off x="485775" y="1416050"/>
            <a:ext cx="2512060" cy="1245870"/>
          </a:xfrm>
          <a:prstGeom prst="rect">
            <a:avLst/>
          </a:prstGeom>
          <a:noFill/>
        </p:spPr>
        <p:txBody>
          <a:bodyPr wrap="square" bIns="46990" rtlCol="0" anchor="b" anchorCtr="0">
            <a:noAutofit/>
          </a:bodyPr>
          <a:p>
            <a:pPr indent="-457200" algn="ctr" fontAlgn="auto">
              <a:lnSpc>
                <a:spcPct val="125000"/>
              </a:lnSpc>
              <a:spcBef>
                <a:spcPts val="0"/>
              </a:spcBef>
              <a:spcAft>
                <a:spcPts val="1000"/>
              </a:spcAft>
            </a:pPr>
            <a:r>
              <a:rPr lang="zh-CN" altLang="en-US" sz="1500">
                <a:solidFill>
                  <a:schemeClr val="tx1">
                    <a:lumMod val="85000"/>
                    <a:lumOff val="15000"/>
                  </a:schemeClr>
                </a:solidFill>
                <a:uFillTx/>
                <a:latin typeface="微软雅黑" panose="020B0503020204020204" charset="-122"/>
                <a:ea typeface="Microsoft YaHei Regular" panose="020B0503020204020204" charset="-122"/>
              </a:rPr>
              <a:t>任何雇员个人或雇员群体的利益不应当置于组织的整体利益之上。</a:t>
            </a:r>
            <a:endParaRPr lang="zh-CN" altLang="en-US" sz="1500">
              <a:solidFill>
                <a:schemeClr val="tx1">
                  <a:lumMod val="85000"/>
                  <a:lumOff val="15000"/>
                </a:schemeClr>
              </a:solidFill>
              <a:uFillTx/>
              <a:latin typeface="微软雅黑" panose="020B0503020204020204" charset="-122"/>
              <a:ea typeface="Microsoft YaHei Regular" panose="020B0503020204020204" charset="-122"/>
            </a:endParaRPr>
          </a:p>
        </p:txBody>
      </p:sp>
      <p:pic>
        <p:nvPicPr>
          <p:cNvPr id="7" name="图片 6" descr="333438343933313b333437363734333bcfc2d4d8"/>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1541780" y="4453890"/>
            <a:ext cx="399415" cy="399415"/>
          </a:xfrm>
          <a:prstGeom prst="rect">
            <a:avLst/>
          </a:prstGeom>
        </p:spPr>
      </p:pic>
      <p:pic>
        <p:nvPicPr>
          <p:cNvPr id="9" name="图片 8" descr="333438343933313b333437363734343bc1c1b5e3"/>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3832225" y="2953385"/>
            <a:ext cx="399415" cy="399415"/>
          </a:xfrm>
          <a:prstGeom prst="rect">
            <a:avLst/>
          </a:prstGeom>
        </p:spPr>
      </p:pic>
      <p:pic>
        <p:nvPicPr>
          <p:cNvPr id="13" name="图片 12" descr="333438343933313b333437363735303bb6d4bbb0"/>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6059805" y="4453255"/>
            <a:ext cx="399415" cy="399415"/>
          </a:xfrm>
          <a:prstGeom prst="rect">
            <a:avLst/>
          </a:prstGeom>
        </p:spPr>
      </p:pic>
      <p:pic>
        <p:nvPicPr>
          <p:cNvPr id="15" name="图片 14" descr="333438343933313b333437363734373bb7a2cfd6"/>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8155940" y="2954655"/>
            <a:ext cx="399415" cy="399415"/>
          </a:xfrm>
          <a:prstGeom prst="rect">
            <a:avLst/>
          </a:prstGeom>
        </p:spPr>
      </p:pic>
      <p:pic>
        <p:nvPicPr>
          <p:cNvPr id="16" name="图片 15" descr="333438343933313b333437363734353bb7d6cfed"/>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10251440" y="4453890"/>
            <a:ext cx="399415" cy="399415"/>
          </a:xfrm>
          <a:prstGeom prst="rect">
            <a:avLst/>
          </a:prstGeom>
        </p:spPr>
      </p:pic>
      <p:sp>
        <p:nvSpPr>
          <p:cNvPr id="18" name="文本框 17"/>
          <p:cNvSpPr txBox="1"/>
          <p:nvPr>
            <p:custDataLst>
              <p:tags r:id="rId23"/>
            </p:custDataLst>
          </p:nvPr>
        </p:nvSpPr>
        <p:spPr>
          <a:xfrm>
            <a:off x="3131932" y="4452620"/>
            <a:ext cx="1800000" cy="360000"/>
          </a:xfrm>
          <a:prstGeom prst="rect">
            <a:avLst/>
          </a:prstGeom>
          <a:noFill/>
        </p:spPr>
        <p:txBody>
          <a:bodyPr wrap="square" bIns="0" rtlCol="0">
            <a:noAutofit/>
          </a:bodyPr>
          <a:p>
            <a:pPr algn="ctr"/>
            <a:r>
              <a:rPr lang="zh-CN" altLang="en-US" b="1" spc="100">
                <a:solidFill>
                  <a:srgbClr val="BEE3F1">
                    <a:lumMod val="25000"/>
                  </a:srgbClr>
                </a:solidFill>
                <a:uFillTx/>
                <a:latin typeface="微软雅黑" panose="020B0503020204020204" charset="-122"/>
                <a:ea typeface="Microsoft YaHei Regular" panose="020B0503020204020204" charset="-122"/>
              </a:rPr>
              <a:t>7. 报酬</a:t>
            </a:r>
            <a:endParaRPr lang="zh-CN" altLang="en-US" b="1" spc="100">
              <a:solidFill>
                <a:srgbClr val="BEE3F1">
                  <a:lumMod val="25000"/>
                </a:srgbClr>
              </a:solidFill>
              <a:uFillTx/>
              <a:latin typeface="微软雅黑" panose="020B0503020204020204" charset="-122"/>
              <a:ea typeface="Microsoft YaHei Regular" panose="020B0503020204020204" charset="-122"/>
            </a:endParaRPr>
          </a:p>
        </p:txBody>
      </p:sp>
      <p:sp>
        <p:nvSpPr>
          <p:cNvPr id="19" name="文本框 18"/>
          <p:cNvSpPr txBox="1"/>
          <p:nvPr>
            <p:custDataLst>
              <p:tags r:id="rId24"/>
            </p:custDataLst>
          </p:nvPr>
        </p:nvSpPr>
        <p:spPr>
          <a:xfrm>
            <a:off x="2776220" y="4889500"/>
            <a:ext cx="2512060" cy="1541145"/>
          </a:xfrm>
          <a:prstGeom prst="rect">
            <a:avLst/>
          </a:prstGeom>
          <a:noFill/>
        </p:spPr>
        <p:txBody>
          <a:bodyPr wrap="square" bIns="46990" rtlCol="0" anchor="t" anchorCtr="0">
            <a:noAutofit/>
          </a:bodyPr>
          <a:p>
            <a:pPr indent="-457200" algn="ctr" fontAlgn="auto">
              <a:lnSpc>
                <a:spcPct val="125000"/>
              </a:lnSpc>
              <a:spcBef>
                <a:spcPts val="0"/>
              </a:spcBef>
              <a:spcAft>
                <a:spcPts val="1000"/>
              </a:spcAft>
            </a:pPr>
            <a:r>
              <a:rPr lang="zh-CN" altLang="en-US" sz="1500">
                <a:solidFill>
                  <a:schemeClr val="tx1">
                    <a:lumMod val="85000"/>
                    <a:lumOff val="15000"/>
                  </a:schemeClr>
                </a:solidFill>
                <a:uFillTx/>
                <a:latin typeface="微软雅黑" panose="020B0503020204020204" charset="-122"/>
                <a:ea typeface="Microsoft YaHei Regular" panose="020B0503020204020204" charset="-122"/>
              </a:rPr>
              <a:t>对工作人员的服务必须付给公平的工资。</a:t>
            </a:r>
            <a:endParaRPr lang="zh-CN" altLang="en-US" sz="1500">
              <a:solidFill>
                <a:schemeClr val="tx1">
                  <a:lumMod val="85000"/>
                  <a:lumOff val="15000"/>
                </a:schemeClr>
              </a:solidFill>
              <a:uFillTx/>
              <a:latin typeface="微软雅黑" panose="020B0503020204020204" charset="-122"/>
              <a:ea typeface="Microsoft YaHei Regular" panose="020B0503020204020204" charset="-122"/>
            </a:endParaRPr>
          </a:p>
        </p:txBody>
      </p:sp>
      <p:sp>
        <p:nvSpPr>
          <p:cNvPr id="21" name="文本框 20"/>
          <p:cNvSpPr txBox="1"/>
          <p:nvPr>
            <p:custDataLst>
              <p:tags r:id="rId25"/>
            </p:custDataLst>
          </p:nvPr>
        </p:nvSpPr>
        <p:spPr>
          <a:xfrm>
            <a:off x="7520305" y="4453890"/>
            <a:ext cx="1800000" cy="360000"/>
          </a:xfrm>
          <a:prstGeom prst="rect">
            <a:avLst/>
          </a:prstGeom>
          <a:noFill/>
        </p:spPr>
        <p:txBody>
          <a:bodyPr wrap="square" bIns="0" rtlCol="0">
            <a:noAutofit/>
          </a:bodyPr>
          <a:p>
            <a:pPr algn="ctr"/>
            <a:r>
              <a:rPr lang="zh-CN" altLang="en-US" b="1" spc="100">
                <a:solidFill>
                  <a:srgbClr val="BEE3F1">
                    <a:lumMod val="25000"/>
                  </a:srgbClr>
                </a:solidFill>
                <a:uFillTx/>
                <a:latin typeface="微软雅黑" panose="020B0503020204020204" charset="-122"/>
                <a:ea typeface="Microsoft YaHei Regular" panose="020B0503020204020204" charset="-122"/>
              </a:rPr>
              <a:t>9. 等级链</a:t>
            </a:r>
            <a:endParaRPr lang="zh-CN" altLang="en-US" b="1" spc="100">
              <a:solidFill>
                <a:srgbClr val="BEE3F1">
                  <a:lumMod val="25000"/>
                </a:srgbClr>
              </a:solidFill>
              <a:uFillTx/>
              <a:latin typeface="微软雅黑" panose="020B0503020204020204" charset="-122"/>
              <a:ea typeface="Microsoft YaHei Regular" panose="020B0503020204020204" charset="-122"/>
            </a:endParaRPr>
          </a:p>
        </p:txBody>
      </p:sp>
      <p:sp>
        <p:nvSpPr>
          <p:cNvPr id="22" name="文本框 21"/>
          <p:cNvSpPr txBox="1"/>
          <p:nvPr>
            <p:custDataLst>
              <p:tags r:id="rId26"/>
            </p:custDataLst>
          </p:nvPr>
        </p:nvSpPr>
        <p:spPr>
          <a:xfrm>
            <a:off x="7099935" y="4890770"/>
            <a:ext cx="2512060" cy="873125"/>
          </a:xfrm>
          <a:prstGeom prst="rect">
            <a:avLst/>
          </a:prstGeom>
          <a:noFill/>
        </p:spPr>
        <p:txBody>
          <a:bodyPr wrap="square" bIns="46990" rtlCol="0" anchor="t" anchorCtr="0">
            <a:noAutofit/>
          </a:bodyPr>
          <a:p>
            <a:pPr indent="-457200" algn="ctr" fontAlgn="auto">
              <a:lnSpc>
                <a:spcPct val="125000"/>
              </a:lnSpc>
              <a:spcBef>
                <a:spcPts val="0"/>
              </a:spcBef>
              <a:spcAft>
                <a:spcPts val="1000"/>
              </a:spcAft>
            </a:pPr>
            <a:r>
              <a:rPr lang="zh-CN" altLang="en-US" sz="1500">
                <a:solidFill>
                  <a:schemeClr val="tx1">
                    <a:lumMod val="85000"/>
                    <a:lumOff val="15000"/>
                  </a:schemeClr>
                </a:solidFill>
                <a:uFillTx/>
                <a:latin typeface="微软雅黑" panose="020B0503020204020204" charset="-122"/>
                <a:ea typeface="Microsoft YaHei Regular" panose="020B0503020204020204" charset="-122"/>
              </a:rPr>
              <a:t>从最高层管理到最低层管理的直线职权代表了一个等级链，信息应当按等级链传递。</a:t>
            </a:r>
            <a:endParaRPr lang="zh-CN" altLang="en-US" sz="1500">
              <a:solidFill>
                <a:schemeClr val="tx1">
                  <a:lumMod val="85000"/>
                  <a:lumOff val="15000"/>
                </a:schemeClr>
              </a:solidFill>
              <a:uFillTx/>
              <a:latin typeface="微软雅黑" panose="020B0503020204020204" charset="-122"/>
              <a:ea typeface="Microsoft YaHei Regular" panose="020B0503020204020204" charset="-122"/>
            </a:endParaRPr>
          </a:p>
        </p:txBody>
      </p:sp>
      <p:sp>
        <p:nvSpPr>
          <p:cNvPr id="42" name="文本框 41"/>
          <p:cNvSpPr txBox="1"/>
          <p:nvPr>
            <p:custDataLst>
              <p:tags r:id="rId27"/>
            </p:custDataLst>
          </p:nvPr>
        </p:nvSpPr>
        <p:spPr>
          <a:xfrm>
            <a:off x="5359512" y="3011805"/>
            <a:ext cx="1800000" cy="360000"/>
          </a:xfrm>
          <a:prstGeom prst="rect">
            <a:avLst/>
          </a:prstGeom>
          <a:noFill/>
        </p:spPr>
        <p:txBody>
          <a:bodyPr wrap="square" bIns="0" rtlCol="0">
            <a:noAutofit/>
          </a:bodyPr>
          <a:p>
            <a:pPr algn="ctr"/>
            <a:r>
              <a:rPr lang="zh-CN" altLang="en-US" b="1" spc="100">
                <a:solidFill>
                  <a:srgbClr val="BEE3F1">
                    <a:lumMod val="25000"/>
                  </a:srgbClr>
                </a:solidFill>
                <a:uFillTx/>
                <a:latin typeface="微软雅黑" panose="020B0503020204020204" charset="-122"/>
                <a:ea typeface="Microsoft YaHei Regular" panose="020B0503020204020204" charset="-122"/>
              </a:rPr>
              <a:t>8. 集中</a:t>
            </a:r>
            <a:endParaRPr lang="zh-CN" altLang="en-US" b="1" spc="100">
              <a:solidFill>
                <a:srgbClr val="BEE3F1">
                  <a:lumMod val="25000"/>
                </a:srgbClr>
              </a:solidFill>
              <a:uFillTx/>
              <a:latin typeface="微软雅黑" panose="020B0503020204020204" charset="-122"/>
              <a:ea typeface="Microsoft YaHei Regular" panose="020B0503020204020204" charset="-122"/>
            </a:endParaRPr>
          </a:p>
        </p:txBody>
      </p:sp>
      <p:sp>
        <p:nvSpPr>
          <p:cNvPr id="44" name="文本框 43"/>
          <p:cNvSpPr txBox="1"/>
          <p:nvPr>
            <p:custDataLst>
              <p:tags r:id="rId28"/>
            </p:custDataLst>
          </p:nvPr>
        </p:nvSpPr>
        <p:spPr>
          <a:xfrm>
            <a:off x="4752340" y="1416050"/>
            <a:ext cx="2883535" cy="1537970"/>
          </a:xfrm>
          <a:prstGeom prst="rect">
            <a:avLst/>
          </a:prstGeom>
          <a:noFill/>
        </p:spPr>
        <p:txBody>
          <a:bodyPr wrap="square" bIns="46990" rtlCol="0" anchor="b" anchorCtr="0">
            <a:noAutofit/>
          </a:bodyPr>
          <a:p>
            <a:pPr indent="-457200" algn="ctr" fontAlgn="auto">
              <a:lnSpc>
                <a:spcPct val="125000"/>
              </a:lnSpc>
              <a:spcBef>
                <a:spcPts val="0"/>
              </a:spcBef>
              <a:spcAft>
                <a:spcPts val="1000"/>
              </a:spcAft>
            </a:pPr>
            <a:r>
              <a:rPr lang="zh-CN" altLang="en-US" sz="1500">
                <a:solidFill>
                  <a:schemeClr val="tx1">
                    <a:lumMod val="85000"/>
                    <a:lumOff val="15000"/>
                  </a:schemeClr>
                </a:solidFill>
                <a:uFillTx/>
                <a:latin typeface="微软雅黑" panose="020B0503020204020204" charset="-122"/>
                <a:ea typeface="Microsoft YaHei Regular" panose="020B0503020204020204" charset="-122"/>
              </a:rPr>
              <a:t>集中是指下级参与决策的程度。决策制定是集中还是分散，只是一个适当程度的问题，管理当局的任务是找到在每种情况下最适合的集中程度。</a:t>
            </a:r>
            <a:endParaRPr lang="zh-CN" altLang="en-US" sz="1500">
              <a:solidFill>
                <a:schemeClr val="tx1">
                  <a:lumMod val="85000"/>
                  <a:lumOff val="15000"/>
                </a:schemeClr>
              </a:solidFill>
              <a:uFillTx/>
              <a:latin typeface="微软雅黑" panose="020B0503020204020204" charset="-122"/>
              <a:ea typeface="Microsoft YaHei Regular" panose="020B0503020204020204" charset="-122"/>
            </a:endParaRPr>
          </a:p>
        </p:txBody>
      </p:sp>
      <p:sp>
        <p:nvSpPr>
          <p:cNvPr id="48" name="文本框 47"/>
          <p:cNvSpPr txBox="1"/>
          <p:nvPr>
            <p:custDataLst>
              <p:tags r:id="rId29"/>
            </p:custDataLst>
          </p:nvPr>
        </p:nvSpPr>
        <p:spPr>
          <a:xfrm>
            <a:off x="9551147" y="3012440"/>
            <a:ext cx="1800000" cy="360000"/>
          </a:xfrm>
          <a:prstGeom prst="rect">
            <a:avLst/>
          </a:prstGeom>
          <a:noFill/>
        </p:spPr>
        <p:txBody>
          <a:bodyPr wrap="square" bIns="0" rtlCol="0">
            <a:noAutofit/>
          </a:bodyPr>
          <a:p>
            <a:pPr algn="ctr"/>
            <a:r>
              <a:rPr lang="zh-CN" altLang="en-US" b="1" spc="100">
                <a:solidFill>
                  <a:srgbClr val="BEE3F1">
                    <a:lumMod val="25000"/>
                  </a:srgbClr>
                </a:solidFill>
                <a:uFillTx/>
                <a:latin typeface="微软雅黑" panose="020B0503020204020204" charset="-122"/>
                <a:ea typeface="Microsoft YaHei Regular" panose="020B0503020204020204" charset="-122"/>
              </a:rPr>
              <a:t>10. 秩序</a:t>
            </a:r>
            <a:endParaRPr lang="zh-CN" altLang="en-US" b="1" spc="100">
              <a:solidFill>
                <a:srgbClr val="BEE3F1">
                  <a:lumMod val="25000"/>
                </a:srgbClr>
              </a:solidFill>
              <a:uFillTx/>
              <a:latin typeface="微软雅黑" panose="020B0503020204020204" charset="-122"/>
              <a:ea typeface="Microsoft YaHei Regular" panose="020B0503020204020204" charset="-122"/>
            </a:endParaRPr>
          </a:p>
        </p:txBody>
      </p:sp>
      <p:sp>
        <p:nvSpPr>
          <p:cNvPr id="49" name="文本框 48"/>
          <p:cNvSpPr txBox="1"/>
          <p:nvPr>
            <p:custDataLst>
              <p:tags r:id="rId30"/>
            </p:custDataLst>
          </p:nvPr>
        </p:nvSpPr>
        <p:spPr>
          <a:xfrm>
            <a:off x="9195435" y="1416050"/>
            <a:ext cx="2512060" cy="1538605"/>
          </a:xfrm>
          <a:prstGeom prst="rect">
            <a:avLst/>
          </a:prstGeom>
          <a:noFill/>
        </p:spPr>
        <p:txBody>
          <a:bodyPr wrap="square" bIns="46990" rtlCol="0" anchor="b" anchorCtr="0">
            <a:noAutofit/>
          </a:bodyPr>
          <a:p>
            <a:pPr indent="-457200" algn="ctr" fontAlgn="auto">
              <a:lnSpc>
                <a:spcPct val="125000"/>
              </a:lnSpc>
              <a:spcBef>
                <a:spcPts val="0"/>
              </a:spcBef>
              <a:spcAft>
                <a:spcPts val="1000"/>
              </a:spcAft>
            </a:pPr>
            <a:r>
              <a:rPr lang="zh-CN" altLang="en-US" sz="1500">
                <a:solidFill>
                  <a:schemeClr val="tx1">
                    <a:lumMod val="85000"/>
                    <a:lumOff val="15000"/>
                  </a:schemeClr>
                </a:solidFill>
                <a:uFillTx/>
                <a:latin typeface="微软雅黑" panose="020B0503020204020204" charset="-122"/>
                <a:ea typeface="Microsoft YaHei Regular" panose="020B0503020204020204" charset="-122"/>
              </a:rPr>
              <a:t>人员和物料应当在恰当的时候处在恰当的位置上。</a:t>
            </a:r>
            <a:endParaRPr lang="zh-CN" altLang="en-US" sz="1500">
              <a:solidFill>
                <a:schemeClr val="tx1">
                  <a:lumMod val="85000"/>
                  <a:lumOff val="15000"/>
                </a:schemeClr>
              </a:solidFill>
              <a:uFillTx/>
              <a:latin typeface="微软雅黑" panose="020B0503020204020204" charset="-122"/>
              <a:ea typeface="Microsoft YaHei Regular" panose="020B0503020204020204" charset="-122"/>
            </a:endParaRPr>
          </a:p>
        </p:txBody>
      </p:sp>
      <p:sp>
        <p:nvSpPr>
          <p:cNvPr id="50" name="椭圆 49"/>
          <p:cNvSpPr/>
          <p:nvPr>
            <p:custDataLst>
              <p:tags r:id="rId31"/>
            </p:custDataLst>
          </p:nvPr>
        </p:nvSpPr>
        <p:spPr>
          <a:xfrm>
            <a:off x="2804795" y="3820795"/>
            <a:ext cx="163195" cy="163195"/>
          </a:xfrm>
          <a:prstGeom prst="ellipse">
            <a:avLst/>
          </a:prstGeom>
          <a:solidFill>
            <a:srgbClr val="47BEC6"/>
          </a:solidFill>
          <a:ln>
            <a:noFill/>
          </a:ln>
        </p:spPr>
        <p:style>
          <a:lnRef idx="2">
            <a:srgbClr val="47BEC6">
              <a:shade val="50000"/>
            </a:srgbClr>
          </a:lnRef>
          <a:fillRef idx="1">
            <a:srgbClr val="47BEC6"/>
          </a:fillRef>
          <a:effectRef idx="0">
            <a:srgbClr val="47BEC6"/>
          </a:effectRef>
          <a:fontRef idx="minor">
            <a:srgbClr val="FEFFFF"/>
          </a:fontRef>
        </p:style>
        <p:txBody>
          <a:bodyPr rtlCol="0" anchor="ctr"/>
          <a:p>
            <a:pPr algn="ctr"/>
            <a:endParaRPr lang="zh-CN" altLang="en-US">
              <a:solidFill>
                <a:srgbClr val="FEFFFF"/>
              </a:solidFill>
            </a:endParaRPr>
          </a:p>
        </p:txBody>
      </p:sp>
      <p:sp>
        <p:nvSpPr>
          <p:cNvPr id="54" name="椭圆 53"/>
          <p:cNvSpPr/>
          <p:nvPr>
            <p:custDataLst>
              <p:tags r:id="rId32"/>
            </p:custDataLst>
          </p:nvPr>
        </p:nvSpPr>
        <p:spPr>
          <a:xfrm>
            <a:off x="5095240" y="3822700"/>
            <a:ext cx="163195" cy="163195"/>
          </a:xfrm>
          <a:prstGeom prst="ellipse">
            <a:avLst/>
          </a:prstGeom>
          <a:solidFill>
            <a:srgbClr val="96EBE6"/>
          </a:solidFill>
          <a:ln>
            <a:noFill/>
          </a:ln>
        </p:spPr>
        <p:style>
          <a:lnRef idx="2">
            <a:srgbClr val="47BEC6">
              <a:shade val="50000"/>
            </a:srgbClr>
          </a:lnRef>
          <a:fillRef idx="1">
            <a:srgbClr val="47BEC6"/>
          </a:fillRef>
          <a:effectRef idx="0">
            <a:srgbClr val="47BEC6"/>
          </a:effectRef>
          <a:fontRef idx="minor">
            <a:srgbClr val="FEFFFF"/>
          </a:fontRef>
        </p:style>
        <p:txBody>
          <a:bodyPr rtlCol="0" anchor="ctr"/>
          <a:p>
            <a:pPr algn="ctr"/>
            <a:endParaRPr lang="zh-CN" altLang="en-US">
              <a:solidFill>
                <a:srgbClr val="FEFFFF"/>
              </a:solidFill>
            </a:endParaRPr>
          </a:p>
        </p:txBody>
      </p:sp>
      <p:sp>
        <p:nvSpPr>
          <p:cNvPr id="55" name="椭圆 54"/>
          <p:cNvSpPr/>
          <p:nvPr>
            <p:custDataLst>
              <p:tags r:id="rId33"/>
            </p:custDataLst>
          </p:nvPr>
        </p:nvSpPr>
        <p:spPr>
          <a:xfrm>
            <a:off x="7257415" y="3821430"/>
            <a:ext cx="163195" cy="163195"/>
          </a:xfrm>
          <a:prstGeom prst="ellipse">
            <a:avLst/>
          </a:prstGeom>
          <a:solidFill>
            <a:srgbClr val="BEE3F1"/>
          </a:solidFill>
          <a:ln>
            <a:noFill/>
          </a:ln>
        </p:spPr>
        <p:style>
          <a:lnRef idx="2">
            <a:srgbClr val="47BEC6">
              <a:shade val="50000"/>
            </a:srgbClr>
          </a:lnRef>
          <a:fillRef idx="1">
            <a:srgbClr val="47BEC6"/>
          </a:fillRef>
          <a:effectRef idx="0">
            <a:srgbClr val="47BEC6"/>
          </a:effectRef>
          <a:fontRef idx="minor">
            <a:srgbClr val="FEFFFF"/>
          </a:fontRef>
        </p:style>
        <p:txBody>
          <a:bodyPr rtlCol="0" anchor="ctr"/>
          <a:p>
            <a:pPr algn="ctr"/>
            <a:endParaRPr lang="zh-CN" altLang="en-US">
              <a:solidFill>
                <a:srgbClr val="FEFFFF"/>
              </a:solidFill>
            </a:endParaRPr>
          </a:p>
        </p:txBody>
      </p:sp>
      <p:sp>
        <p:nvSpPr>
          <p:cNvPr id="58" name="椭圆 57"/>
          <p:cNvSpPr/>
          <p:nvPr>
            <p:custDataLst>
              <p:tags r:id="rId34"/>
            </p:custDataLst>
          </p:nvPr>
        </p:nvSpPr>
        <p:spPr>
          <a:xfrm>
            <a:off x="9290050" y="3822065"/>
            <a:ext cx="163195" cy="163195"/>
          </a:xfrm>
          <a:prstGeom prst="ellipse">
            <a:avLst/>
          </a:prstGeom>
          <a:solidFill>
            <a:srgbClr val="78C69D"/>
          </a:solidFill>
          <a:ln>
            <a:noFill/>
          </a:ln>
        </p:spPr>
        <p:style>
          <a:lnRef idx="2">
            <a:srgbClr val="47BEC6">
              <a:shade val="50000"/>
            </a:srgbClr>
          </a:lnRef>
          <a:fillRef idx="1">
            <a:srgbClr val="47BEC6"/>
          </a:fillRef>
          <a:effectRef idx="0">
            <a:srgbClr val="47BEC6"/>
          </a:effectRef>
          <a:fontRef idx="minor">
            <a:srgbClr val="FEFFFF"/>
          </a:fontRef>
        </p:style>
        <p:txBody>
          <a:bodyPr rtlCol="0" anchor="ctr"/>
          <a:p>
            <a:pPr algn="ctr"/>
            <a:endParaRPr lang="zh-CN" altLang="en-US">
              <a:solidFill>
                <a:srgbClr val="FEFFFF"/>
              </a:solidFill>
            </a:endParaRPr>
          </a:p>
        </p:txBody>
      </p:sp>
    </p:spTree>
    <p:custDataLst>
      <p:tags r:id="rId35"/>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idx="4294967295"/>
          </p:nvPr>
        </p:nvSpPr>
        <p:spPr>
          <a:xfrm>
            <a:off x="767080" y="827405"/>
            <a:ext cx="10507345" cy="705485"/>
          </a:xfrm>
        </p:spPr>
        <p:txBody>
          <a:bodyPr/>
          <a:p>
            <a:r>
              <a:rPr sz="2800">
                <a:solidFill>
                  <a:schemeClr val="tx1"/>
                </a:solidFill>
                <a:sym typeface="+mn-ea"/>
              </a:rPr>
              <a:t>法约尔是管理理论的创始人，提出了管理的14条原则。</a:t>
            </a:r>
            <a:br>
              <a:rPr sz="2800">
                <a:solidFill>
                  <a:schemeClr val="tx1"/>
                </a:solidFill>
                <a:sym typeface="+mn-ea"/>
              </a:rPr>
            </a:br>
            <a:r>
              <a:rPr sz="2800">
                <a:solidFill>
                  <a:schemeClr val="tx1"/>
                </a:solidFill>
                <a:sym typeface="+mn-ea"/>
              </a:rPr>
              <a:t>具体内容如下。</a:t>
            </a:r>
            <a:endParaRPr lang="zh-CN" altLang="en-US" sz="2800">
              <a:solidFill>
                <a:schemeClr val="tx1"/>
              </a:solidFill>
              <a:sym typeface="+mn-ea"/>
            </a:endParaRPr>
          </a:p>
        </p:txBody>
      </p:sp>
      <p:sp>
        <p:nvSpPr>
          <p:cNvPr id="5" name="立方体 4"/>
          <p:cNvSpPr/>
          <p:nvPr>
            <p:custDataLst>
              <p:tags r:id="rId1"/>
            </p:custDataLst>
          </p:nvPr>
        </p:nvSpPr>
        <p:spPr>
          <a:xfrm>
            <a:off x="6686550" y="3651250"/>
            <a:ext cx="1440180" cy="504190"/>
          </a:xfrm>
          <a:prstGeom prst="cube">
            <a:avLst/>
          </a:prstGeom>
          <a:solidFill>
            <a:srgbClr val="47BEC6"/>
          </a:solidFill>
          <a:ln>
            <a:noFill/>
          </a:ln>
        </p:spPr>
        <p:style>
          <a:lnRef idx="2">
            <a:srgbClr val="47BEC6">
              <a:shade val="50000"/>
            </a:srgbClr>
          </a:lnRef>
          <a:fillRef idx="1">
            <a:srgbClr val="47BEC6"/>
          </a:fillRef>
          <a:effectRef idx="0">
            <a:srgbClr val="47BEC6"/>
          </a:effectRef>
          <a:fontRef idx="minor">
            <a:srgbClr val="FEFFFF"/>
          </a:fontRef>
        </p:style>
        <p:txBody>
          <a:bodyPr rtlCol="0" anchor="ctr"/>
          <a:p>
            <a:pPr algn="ctr"/>
            <a:endParaRPr lang="zh-CN" altLang="en-US">
              <a:solidFill>
                <a:srgbClr val="FEFFFF"/>
              </a:solidFill>
            </a:endParaRPr>
          </a:p>
        </p:txBody>
      </p:sp>
      <p:sp>
        <p:nvSpPr>
          <p:cNvPr id="2" name="立方体 1"/>
          <p:cNvSpPr/>
          <p:nvPr>
            <p:custDataLst>
              <p:tags r:id="rId2"/>
            </p:custDataLst>
          </p:nvPr>
        </p:nvSpPr>
        <p:spPr>
          <a:xfrm>
            <a:off x="1445260" y="3651250"/>
            <a:ext cx="1440180" cy="504190"/>
          </a:xfrm>
          <a:prstGeom prst="cube">
            <a:avLst/>
          </a:prstGeom>
          <a:solidFill>
            <a:srgbClr val="47BEC6"/>
          </a:solidFill>
          <a:ln>
            <a:noFill/>
          </a:ln>
        </p:spPr>
        <p:style>
          <a:lnRef idx="2">
            <a:srgbClr val="47BEC6">
              <a:shade val="50000"/>
            </a:srgbClr>
          </a:lnRef>
          <a:fillRef idx="1">
            <a:srgbClr val="47BEC6"/>
          </a:fillRef>
          <a:effectRef idx="0">
            <a:srgbClr val="47BEC6"/>
          </a:effectRef>
          <a:fontRef idx="minor">
            <a:srgbClr val="FEFFFF"/>
          </a:fontRef>
        </p:style>
        <p:txBody>
          <a:bodyPr rtlCol="0" anchor="ctr"/>
          <a:p>
            <a:pPr algn="ctr"/>
            <a:endParaRPr lang="zh-CN" altLang="en-US">
              <a:solidFill>
                <a:srgbClr val="FEFFFF"/>
              </a:solidFill>
            </a:endParaRPr>
          </a:p>
        </p:txBody>
      </p:sp>
      <p:sp>
        <p:nvSpPr>
          <p:cNvPr id="3" name="立方体 2"/>
          <p:cNvSpPr/>
          <p:nvPr>
            <p:custDataLst>
              <p:tags r:id="rId3"/>
            </p:custDataLst>
          </p:nvPr>
        </p:nvSpPr>
        <p:spPr>
          <a:xfrm>
            <a:off x="4066540" y="3650615"/>
            <a:ext cx="1440180" cy="504190"/>
          </a:xfrm>
          <a:prstGeom prst="cube">
            <a:avLst/>
          </a:prstGeom>
          <a:solidFill>
            <a:srgbClr val="96EBE6"/>
          </a:solidFill>
          <a:ln>
            <a:noFill/>
          </a:ln>
        </p:spPr>
        <p:style>
          <a:lnRef idx="2">
            <a:srgbClr val="47BEC6">
              <a:shade val="50000"/>
            </a:srgbClr>
          </a:lnRef>
          <a:fillRef idx="1">
            <a:srgbClr val="47BEC6"/>
          </a:fillRef>
          <a:effectRef idx="0">
            <a:srgbClr val="47BEC6"/>
          </a:effectRef>
          <a:fontRef idx="minor">
            <a:srgbClr val="FEFFFF"/>
          </a:fontRef>
        </p:style>
        <p:txBody>
          <a:bodyPr rtlCol="0" anchor="ctr"/>
          <a:p>
            <a:pPr algn="ctr"/>
            <a:endParaRPr lang="zh-CN" altLang="en-US">
              <a:solidFill>
                <a:srgbClr val="FEFFFF"/>
              </a:solidFill>
            </a:endParaRPr>
          </a:p>
        </p:txBody>
      </p:sp>
      <p:sp>
        <p:nvSpPr>
          <p:cNvPr id="10" name="立方体 9"/>
          <p:cNvSpPr/>
          <p:nvPr>
            <p:custDataLst>
              <p:tags r:id="rId4"/>
            </p:custDataLst>
          </p:nvPr>
        </p:nvSpPr>
        <p:spPr>
          <a:xfrm flipH="1">
            <a:off x="9307195" y="3651250"/>
            <a:ext cx="1440180" cy="504190"/>
          </a:xfrm>
          <a:prstGeom prst="cube">
            <a:avLst/>
          </a:prstGeom>
          <a:solidFill>
            <a:srgbClr val="78C69D"/>
          </a:solidFill>
          <a:ln>
            <a:noFill/>
          </a:ln>
        </p:spPr>
        <p:style>
          <a:lnRef idx="2">
            <a:srgbClr val="47BEC6">
              <a:shade val="50000"/>
            </a:srgbClr>
          </a:lnRef>
          <a:fillRef idx="1">
            <a:srgbClr val="47BEC6"/>
          </a:fillRef>
          <a:effectRef idx="0">
            <a:srgbClr val="47BEC6"/>
          </a:effectRef>
          <a:fontRef idx="minor">
            <a:srgbClr val="FEFFFF"/>
          </a:fontRef>
        </p:style>
        <p:txBody>
          <a:bodyPr rtlCol="0" anchor="ctr"/>
          <a:p>
            <a:pPr algn="ctr"/>
            <a:endParaRPr lang="zh-CN" altLang="en-US">
              <a:solidFill>
                <a:srgbClr val="FEFFFF"/>
              </a:solidFill>
            </a:endParaRPr>
          </a:p>
        </p:txBody>
      </p:sp>
      <p:sp>
        <p:nvSpPr>
          <p:cNvPr id="25" name="文本框 24"/>
          <p:cNvSpPr txBox="1"/>
          <p:nvPr>
            <p:custDataLst>
              <p:tags r:id="rId5"/>
            </p:custDataLst>
          </p:nvPr>
        </p:nvSpPr>
        <p:spPr>
          <a:xfrm>
            <a:off x="1330960" y="3000375"/>
            <a:ext cx="1670050" cy="398780"/>
          </a:xfrm>
          <a:prstGeom prst="rect">
            <a:avLst/>
          </a:prstGeom>
          <a:noFill/>
        </p:spPr>
        <p:txBody>
          <a:bodyPr wrap="square" bIns="0" rtlCol="0">
            <a:noAutofit/>
          </a:bodyPr>
          <a:p>
            <a:pPr algn="ctr"/>
            <a:r>
              <a:rPr lang="zh-CN" altLang="en-US">
                <a:solidFill>
                  <a:srgbClr val="BEE3F1">
                    <a:lumMod val="25000"/>
                  </a:srgbClr>
                </a:solidFill>
                <a:uFillTx/>
                <a:latin typeface="微软雅黑" panose="020B0503020204020204" charset="-122"/>
                <a:ea typeface="Microsoft YaHei Regular" panose="020B0503020204020204" charset="-122"/>
              </a:rPr>
              <a:t>11. 公平</a:t>
            </a:r>
            <a:endParaRPr lang="zh-CN" altLang="en-US">
              <a:solidFill>
                <a:srgbClr val="BEE3F1">
                  <a:lumMod val="25000"/>
                </a:srgbClr>
              </a:solidFill>
              <a:uFillTx/>
              <a:latin typeface="微软雅黑" panose="020B0503020204020204" charset="-122"/>
              <a:ea typeface="Microsoft YaHei Regular" panose="020B0503020204020204" charset="-122"/>
            </a:endParaRPr>
          </a:p>
        </p:txBody>
      </p:sp>
      <p:sp>
        <p:nvSpPr>
          <p:cNvPr id="26" name="文本框 25"/>
          <p:cNvSpPr txBox="1"/>
          <p:nvPr>
            <p:custDataLst>
              <p:tags r:id="rId6"/>
            </p:custDataLst>
          </p:nvPr>
        </p:nvSpPr>
        <p:spPr>
          <a:xfrm>
            <a:off x="767080" y="2109470"/>
            <a:ext cx="2799080" cy="810260"/>
          </a:xfrm>
          <a:prstGeom prst="rect">
            <a:avLst/>
          </a:prstGeom>
          <a:noFill/>
        </p:spPr>
        <p:txBody>
          <a:bodyPr wrap="square" bIns="46990" rtlCol="0" anchor="b" anchorCtr="0">
            <a:noAutofit/>
          </a:bodyPr>
          <a:p>
            <a:pPr indent="-457200" algn="ctr" fontAlgn="auto">
              <a:lnSpc>
                <a:spcPct val="130000"/>
              </a:lnSpc>
              <a:spcAft>
                <a:spcPts val="1000"/>
              </a:spcAft>
            </a:pPr>
            <a:r>
              <a:rPr lang="zh-CN" altLang="en-US" sz="1500" spc="150">
                <a:solidFill>
                  <a:schemeClr val="tx1">
                    <a:lumMod val="85000"/>
                    <a:lumOff val="15000"/>
                  </a:schemeClr>
                </a:solidFill>
                <a:uFillTx/>
                <a:latin typeface="Microsoft YaHei Regular" panose="020B0503020204020204" charset="-122"/>
                <a:ea typeface="Microsoft YaHei Regular" panose="020B0503020204020204" charset="-122"/>
              </a:rPr>
              <a:t>管理者应当和蔼地和公平地对待下级。</a:t>
            </a:r>
            <a:endParaRPr lang="zh-CN" altLang="en-US" sz="1500" spc="150">
              <a:solidFill>
                <a:schemeClr val="tx1">
                  <a:lumMod val="85000"/>
                  <a:lumOff val="15000"/>
                </a:schemeClr>
              </a:solidFill>
              <a:uFillTx/>
              <a:latin typeface="Microsoft YaHei Regular" panose="020B0503020204020204" charset="-122"/>
              <a:ea typeface="Microsoft YaHei Regular" panose="020B0503020204020204" charset="-122"/>
            </a:endParaRPr>
          </a:p>
        </p:txBody>
      </p:sp>
      <p:pic>
        <p:nvPicPr>
          <p:cNvPr id="7" name="图片 6" descr="333438343933313b333437363734333bcfc2d4d8"/>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a:off x="1965960" y="4453255"/>
            <a:ext cx="399415" cy="399415"/>
          </a:xfrm>
          <a:prstGeom prst="rect">
            <a:avLst/>
          </a:prstGeom>
        </p:spPr>
      </p:pic>
      <p:pic>
        <p:nvPicPr>
          <p:cNvPr id="9" name="图片 8" descr="333438343933313b333437363734343bc1c1b5e3"/>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4586923" y="2953385"/>
            <a:ext cx="399415" cy="399415"/>
          </a:xfrm>
          <a:prstGeom prst="rect">
            <a:avLst/>
          </a:prstGeom>
        </p:spPr>
      </p:pic>
      <p:pic>
        <p:nvPicPr>
          <p:cNvPr id="13" name="图片 12" descr="333438343933313b333437363735303bb6d4bbb0"/>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7143750" y="4453255"/>
            <a:ext cx="399415" cy="399415"/>
          </a:xfrm>
          <a:prstGeom prst="rect">
            <a:avLst/>
          </a:prstGeom>
        </p:spPr>
      </p:pic>
      <p:pic>
        <p:nvPicPr>
          <p:cNvPr id="15" name="图片 14" descr="333438343933313b333437363734373bb7a2cfd6"/>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9827895" y="2954020"/>
            <a:ext cx="399415" cy="399415"/>
          </a:xfrm>
          <a:prstGeom prst="rect">
            <a:avLst/>
          </a:prstGeom>
        </p:spPr>
      </p:pic>
      <p:sp>
        <p:nvSpPr>
          <p:cNvPr id="18" name="文本框 17"/>
          <p:cNvSpPr txBox="1"/>
          <p:nvPr>
            <p:custDataLst>
              <p:tags r:id="rId19"/>
            </p:custDataLst>
          </p:nvPr>
        </p:nvSpPr>
        <p:spPr>
          <a:xfrm>
            <a:off x="3665220" y="4452620"/>
            <a:ext cx="2242820" cy="429895"/>
          </a:xfrm>
          <a:prstGeom prst="rect">
            <a:avLst/>
          </a:prstGeom>
          <a:noFill/>
        </p:spPr>
        <p:txBody>
          <a:bodyPr wrap="square" bIns="0" rtlCol="0">
            <a:noAutofit/>
          </a:bodyPr>
          <a:p>
            <a:pPr algn="ctr"/>
            <a:r>
              <a:rPr lang="zh-CN" altLang="en-US">
                <a:solidFill>
                  <a:srgbClr val="BEE3F1">
                    <a:lumMod val="25000"/>
                  </a:srgbClr>
                </a:solidFill>
                <a:uFillTx/>
                <a:latin typeface="微软雅黑" panose="020B0503020204020204" charset="-122"/>
                <a:ea typeface="Microsoft YaHei Regular" panose="020B0503020204020204" charset="-122"/>
              </a:rPr>
              <a:t>12. 人员的稳定</a:t>
            </a:r>
            <a:endParaRPr lang="zh-CN" altLang="en-US">
              <a:solidFill>
                <a:srgbClr val="BEE3F1">
                  <a:lumMod val="25000"/>
                </a:srgbClr>
              </a:solidFill>
              <a:uFillTx/>
              <a:latin typeface="微软雅黑" panose="020B0503020204020204" charset="-122"/>
              <a:ea typeface="Microsoft YaHei Regular" panose="020B0503020204020204" charset="-122"/>
            </a:endParaRPr>
          </a:p>
        </p:txBody>
      </p:sp>
      <p:sp>
        <p:nvSpPr>
          <p:cNvPr id="19" name="文本框 18"/>
          <p:cNvSpPr txBox="1"/>
          <p:nvPr>
            <p:custDataLst>
              <p:tags r:id="rId20"/>
            </p:custDataLst>
          </p:nvPr>
        </p:nvSpPr>
        <p:spPr>
          <a:xfrm>
            <a:off x="3244850" y="4889500"/>
            <a:ext cx="3083560" cy="873125"/>
          </a:xfrm>
          <a:prstGeom prst="rect">
            <a:avLst/>
          </a:prstGeom>
          <a:noFill/>
        </p:spPr>
        <p:txBody>
          <a:bodyPr wrap="square" bIns="46990" rtlCol="0">
            <a:noAutofit/>
          </a:bodyPr>
          <a:p>
            <a:pPr indent="-457200" algn="ctr" fontAlgn="auto">
              <a:lnSpc>
                <a:spcPct val="130000"/>
              </a:lnSpc>
              <a:spcAft>
                <a:spcPts val="1000"/>
              </a:spcAft>
            </a:pPr>
            <a:r>
              <a:rPr lang="zh-CN" altLang="en-US" sz="1500" spc="150">
                <a:solidFill>
                  <a:schemeClr val="tx1">
                    <a:lumMod val="85000"/>
                    <a:lumOff val="15000"/>
                  </a:schemeClr>
                </a:solidFill>
                <a:uFillTx/>
                <a:latin typeface="Microsoft YaHei Regular" panose="020B0503020204020204" charset="-122"/>
                <a:ea typeface="Microsoft YaHei Regular" panose="020B0503020204020204" charset="-122"/>
              </a:rPr>
              <a:t>雇员的高流动率是低效率的，管理当局应当提供有规划的人事计划，并保证有合适的人选接替职务的空缺。</a:t>
            </a:r>
            <a:endParaRPr lang="zh-CN" altLang="en-US" sz="1500" spc="150">
              <a:solidFill>
                <a:schemeClr val="tx1">
                  <a:lumMod val="85000"/>
                  <a:lumOff val="15000"/>
                </a:schemeClr>
              </a:solidFill>
              <a:uFillTx/>
              <a:latin typeface="Microsoft YaHei Regular" panose="020B0503020204020204" charset="-122"/>
              <a:ea typeface="Microsoft YaHei Regular" panose="020B0503020204020204" charset="-122"/>
            </a:endParaRPr>
          </a:p>
        </p:txBody>
      </p:sp>
      <p:sp>
        <p:nvSpPr>
          <p:cNvPr id="21" name="文本框 20"/>
          <p:cNvSpPr txBox="1"/>
          <p:nvPr>
            <p:custDataLst>
              <p:tags r:id="rId21"/>
            </p:custDataLst>
          </p:nvPr>
        </p:nvSpPr>
        <p:spPr>
          <a:xfrm>
            <a:off x="9192260" y="4453255"/>
            <a:ext cx="1670050" cy="429895"/>
          </a:xfrm>
          <a:prstGeom prst="rect">
            <a:avLst/>
          </a:prstGeom>
          <a:noFill/>
        </p:spPr>
        <p:txBody>
          <a:bodyPr wrap="square" bIns="0" rtlCol="0">
            <a:noAutofit/>
          </a:bodyPr>
          <a:p>
            <a:pPr algn="ctr"/>
            <a:r>
              <a:rPr lang="zh-CN" altLang="en-US">
                <a:solidFill>
                  <a:srgbClr val="BEE3F1">
                    <a:lumMod val="25000"/>
                  </a:srgbClr>
                </a:solidFill>
                <a:uFillTx/>
                <a:latin typeface="微软雅黑" panose="020B0503020204020204" charset="-122"/>
                <a:ea typeface="Microsoft YaHei Regular" panose="020B0503020204020204" charset="-122"/>
              </a:rPr>
              <a:t>14. 团结精神</a:t>
            </a:r>
            <a:endParaRPr lang="zh-CN" altLang="en-US">
              <a:solidFill>
                <a:srgbClr val="BEE3F1">
                  <a:lumMod val="25000"/>
                </a:srgbClr>
              </a:solidFill>
              <a:uFillTx/>
              <a:latin typeface="微软雅黑" panose="020B0503020204020204" charset="-122"/>
              <a:ea typeface="Microsoft YaHei Regular" panose="020B0503020204020204" charset="-122"/>
            </a:endParaRPr>
          </a:p>
        </p:txBody>
      </p:sp>
      <p:sp>
        <p:nvSpPr>
          <p:cNvPr id="22" name="文本框 21"/>
          <p:cNvSpPr txBox="1"/>
          <p:nvPr>
            <p:custDataLst>
              <p:tags r:id="rId22"/>
            </p:custDataLst>
          </p:nvPr>
        </p:nvSpPr>
        <p:spPr>
          <a:xfrm>
            <a:off x="8701405" y="4890135"/>
            <a:ext cx="2653030" cy="873125"/>
          </a:xfrm>
          <a:prstGeom prst="rect">
            <a:avLst/>
          </a:prstGeom>
          <a:noFill/>
        </p:spPr>
        <p:txBody>
          <a:bodyPr wrap="square" bIns="46990" rtlCol="0">
            <a:noAutofit/>
          </a:bodyPr>
          <a:p>
            <a:pPr indent="-457200" algn="ctr" fontAlgn="auto">
              <a:lnSpc>
                <a:spcPct val="130000"/>
              </a:lnSpc>
              <a:spcAft>
                <a:spcPts val="1000"/>
              </a:spcAft>
            </a:pPr>
            <a:r>
              <a:rPr lang="zh-CN" altLang="en-US" sz="1500" spc="150">
                <a:solidFill>
                  <a:schemeClr val="tx1">
                    <a:lumMod val="85000"/>
                    <a:lumOff val="15000"/>
                  </a:schemeClr>
                </a:solidFill>
                <a:uFillTx/>
                <a:latin typeface="Microsoft YaHei Regular" panose="020B0503020204020204" charset="-122"/>
                <a:ea typeface="Microsoft YaHei Regular" panose="020B0503020204020204" charset="-122"/>
              </a:rPr>
              <a:t>鼓励团队精神将会在组织中建立起和谐和团结。</a:t>
            </a:r>
            <a:endParaRPr lang="zh-CN" altLang="en-US" sz="1500" spc="150">
              <a:solidFill>
                <a:schemeClr val="tx1">
                  <a:lumMod val="85000"/>
                  <a:lumOff val="15000"/>
                </a:schemeClr>
              </a:solidFill>
              <a:uFillTx/>
              <a:latin typeface="Microsoft YaHei Regular" panose="020B0503020204020204" charset="-122"/>
              <a:ea typeface="Microsoft YaHei Regular" panose="020B0503020204020204" charset="-122"/>
            </a:endParaRPr>
          </a:p>
        </p:txBody>
      </p:sp>
      <p:sp>
        <p:nvSpPr>
          <p:cNvPr id="42" name="文本框 41"/>
          <p:cNvSpPr txBox="1"/>
          <p:nvPr>
            <p:custDataLst>
              <p:tags r:id="rId23"/>
            </p:custDataLst>
          </p:nvPr>
        </p:nvSpPr>
        <p:spPr>
          <a:xfrm>
            <a:off x="6508750" y="3000375"/>
            <a:ext cx="1670050" cy="398780"/>
          </a:xfrm>
          <a:prstGeom prst="rect">
            <a:avLst/>
          </a:prstGeom>
          <a:noFill/>
        </p:spPr>
        <p:txBody>
          <a:bodyPr wrap="square" bIns="0" rtlCol="0">
            <a:noAutofit/>
          </a:bodyPr>
          <a:p>
            <a:pPr algn="ctr"/>
            <a:r>
              <a:rPr lang="zh-CN" altLang="en-US">
                <a:solidFill>
                  <a:srgbClr val="BEE3F1">
                    <a:lumMod val="25000"/>
                  </a:srgbClr>
                </a:solidFill>
                <a:uFillTx/>
                <a:latin typeface="微软雅黑" panose="020B0503020204020204" charset="-122"/>
                <a:ea typeface="Microsoft YaHei Regular" panose="020B0503020204020204" charset="-122"/>
              </a:rPr>
              <a:t>13. 首创精神</a:t>
            </a:r>
            <a:endParaRPr lang="zh-CN" altLang="en-US">
              <a:solidFill>
                <a:srgbClr val="BEE3F1">
                  <a:lumMod val="25000"/>
                </a:srgbClr>
              </a:solidFill>
              <a:uFillTx/>
              <a:latin typeface="微软雅黑" panose="020B0503020204020204" charset="-122"/>
              <a:ea typeface="Microsoft YaHei Regular" panose="020B0503020204020204" charset="-122"/>
            </a:endParaRPr>
          </a:p>
        </p:txBody>
      </p:sp>
      <p:sp>
        <p:nvSpPr>
          <p:cNvPr id="44" name="文本框 43"/>
          <p:cNvSpPr txBox="1"/>
          <p:nvPr>
            <p:custDataLst>
              <p:tags r:id="rId24"/>
            </p:custDataLst>
          </p:nvPr>
        </p:nvSpPr>
        <p:spPr>
          <a:xfrm>
            <a:off x="5968365" y="2109470"/>
            <a:ext cx="2752090" cy="810260"/>
          </a:xfrm>
          <a:prstGeom prst="rect">
            <a:avLst/>
          </a:prstGeom>
          <a:noFill/>
        </p:spPr>
        <p:txBody>
          <a:bodyPr wrap="square" bIns="46990" rtlCol="0" anchor="b" anchorCtr="0">
            <a:noAutofit/>
          </a:bodyPr>
          <a:p>
            <a:pPr indent="-457200" algn="ctr" fontAlgn="auto">
              <a:lnSpc>
                <a:spcPct val="130000"/>
              </a:lnSpc>
              <a:spcAft>
                <a:spcPts val="1000"/>
              </a:spcAft>
            </a:pPr>
            <a:r>
              <a:rPr lang="zh-CN" altLang="en-US" sz="1500" spc="150">
                <a:solidFill>
                  <a:schemeClr val="tx1">
                    <a:lumMod val="85000"/>
                    <a:lumOff val="15000"/>
                  </a:schemeClr>
                </a:solidFill>
                <a:uFillTx/>
                <a:latin typeface="Microsoft YaHei Regular" panose="020B0503020204020204" charset="-122"/>
                <a:ea typeface="Microsoft YaHei Regular" panose="020B0503020204020204" charset="-122"/>
              </a:rPr>
              <a:t>允许雇员发起和实施他们的计划将会极大地调动他们的热情。</a:t>
            </a:r>
            <a:endParaRPr lang="zh-CN" altLang="en-US" sz="1500" spc="150">
              <a:solidFill>
                <a:schemeClr val="tx1">
                  <a:lumMod val="85000"/>
                  <a:lumOff val="15000"/>
                </a:schemeClr>
              </a:solidFill>
              <a:uFillTx/>
              <a:latin typeface="Microsoft YaHei Regular" panose="020B0503020204020204" charset="-122"/>
              <a:ea typeface="Microsoft YaHei Regular" panose="020B0503020204020204" charset="-122"/>
            </a:endParaRPr>
          </a:p>
        </p:txBody>
      </p:sp>
      <p:sp>
        <p:nvSpPr>
          <p:cNvPr id="50" name="椭圆 49"/>
          <p:cNvSpPr/>
          <p:nvPr>
            <p:custDataLst>
              <p:tags r:id="rId25"/>
            </p:custDataLst>
          </p:nvPr>
        </p:nvSpPr>
        <p:spPr>
          <a:xfrm>
            <a:off x="3394075" y="3822065"/>
            <a:ext cx="163195" cy="163195"/>
          </a:xfrm>
          <a:prstGeom prst="ellipse">
            <a:avLst/>
          </a:prstGeom>
          <a:solidFill>
            <a:srgbClr val="47BEC6"/>
          </a:solidFill>
          <a:ln>
            <a:noFill/>
          </a:ln>
        </p:spPr>
        <p:style>
          <a:lnRef idx="2">
            <a:srgbClr val="47BEC6">
              <a:shade val="50000"/>
            </a:srgbClr>
          </a:lnRef>
          <a:fillRef idx="1">
            <a:srgbClr val="47BEC6"/>
          </a:fillRef>
          <a:effectRef idx="0">
            <a:srgbClr val="47BEC6"/>
          </a:effectRef>
          <a:fontRef idx="minor">
            <a:srgbClr val="FEFFFF"/>
          </a:fontRef>
        </p:style>
        <p:txBody>
          <a:bodyPr rtlCol="0" anchor="ctr"/>
          <a:p>
            <a:pPr algn="ctr"/>
            <a:endParaRPr lang="zh-CN" altLang="en-US">
              <a:solidFill>
                <a:srgbClr val="FEFFFF"/>
              </a:solidFill>
            </a:endParaRPr>
          </a:p>
        </p:txBody>
      </p:sp>
      <p:sp>
        <p:nvSpPr>
          <p:cNvPr id="54" name="椭圆 53"/>
          <p:cNvSpPr/>
          <p:nvPr>
            <p:custDataLst>
              <p:tags r:id="rId26"/>
            </p:custDataLst>
          </p:nvPr>
        </p:nvSpPr>
        <p:spPr>
          <a:xfrm>
            <a:off x="6014720" y="3820795"/>
            <a:ext cx="163195" cy="163195"/>
          </a:xfrm>
          <a:prstGeom prst="ellipse">
            <a:avLst/>
          </a:prstGeom>
          <a:solidFill>
            <a:srgbClr val="96EBE6"/>
          </a:solidFill>
          <a:ln>
            <a:noFill/>
          </a:ln>
        </p:spPr>
        <p:style>
          <a:lnRef idx="2">
            <a:srgbClr val="47BEC6">
              <a:shade val="50000"/>
            </a:srgbClr>
          </a:lnRef>
          <a:fillRef idx="1">
            <a:srgbClr val="47BEC6"/>
          </a:fillRef>
          <a:effectRef idx="0">
            <a:srgbClr val="47BEC6"/>
          </a:effectRef>
          <a:fontRef idx="minor">
            <a:srgbClr val="FEFFFF"/>
          </a:fontRef>
        </p:style>
        <p:txBody>
          <a:bodyPr rtlCol="0" anchor="ctr"/>
          <a:p>
            <a:pPr algn="ctr"/>
            <a:endParaRPr lang="zh-CN" altLang="en-US">
              <a:solidFill>
                <a:srgbClr val="FEFFFF"/>
              </a:solidFill>
            </a:endParaRPr>
          </a:p>
        </p:txBody>
      </p:sp>
      <p:sp>
        <p:nvSpPr>
          <p:cNvPr id="55" name="椭圆 54"/>
          <p:cNvSpPr/>
          <p:nvPr>
            <p:custDataLst>
              <p:tags r:id="rId27"/>
            </p:custDataLst>
          </p:nvPr>
        </p:nvSpPr>
        <p:spPr>
          <a:xfrm>
            <a:off x="8635365" y="3820795"/>
            <a:ext cx="163195" cy="163195"/>
          </a:xfrm>
          <a:prstGeom prst="ellipse">
            <a:avLst/>
          </a:prstGeom>
          <a:solidFill>
            <a:srgbClr val="BEE3F1"/>
          </a:solidFill>
          <a:ln>
            <a:noFill/>
          </a:ln>
        </p:spPr>
        <p:style>
          <a:lnRef idx="2">
            <a:srgbClr val="47BEC6">
              <a:shade val="50000"/>
            </a:srgbClr>
          </a:lnRef>
          <a:fillRef idx="1">
            <a:srgbClr val="47BEC6"/>
          </a:fillRef>
          <a:effectRef idx="0">
            <a:srgbClr val="47BEC6"/>
          </a:effectRef>
          <a:fontRef idx="minor">
            <a:srgbClr val="FEFFFF"/>
          </a:fontRef>
        </p:style>
        <p:txBody>
          <a:bodyPr rtlCol="0" anchor="ctr"/>
          <a:p>
            <a:pPr algn="ctr"/>
            <a:endParaRPr lang="zh-CN" altLang="en-US">
              <a:solidFill>
                <a:srgbClr val="FEFFFF"/>
              </a:solidFill>
            </a:endParaRPr>
          </a:p>
        </p:txBody>
      </p:sp>
    </p:spTree>
    <p:custDataLst>
      <p:tags r:id="rId28"/>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807210" y="1153160"/>
            <a:ext cx="8909050" cy="706755"/>
          </a:xfrm>
          <a:prstGeom prst="rect">
            <a:avLst/>
          </a:prstGeom>
          <a:noFill/>
        </p:spPr>
        <p:txBody>
          <a:bodyPr wrap="square" rtlCol="0" anchor="t">
            <a:spAutoFit/>
          </a:bodyPr>
          <a:p>
            <a:r>
              <a:rPr lang="zh-CN" altLang="en-US" sz="4000">
                <a:solidFill>
                  <a:schemeClr val="tx1"/>
                </a:solidFill>
                <a:latin typeface="方正艺黑简体" panose="03000509000000000000" charset="-122"/>
                <a:ea typeface="方正艺黑简体" panose="03000509000000000000" charset="-122"/>
              </a:rPr>
              <a:t>三、管理过程的基本环节及其相互关系</a:t>
            </a:r>
            <a:endParaRPr lang="zh-CN" altLang="en-US" sz="4000">
              <a:solidFill>
                <a:schemeClr val="tx1"/>
              </a:solidFill>
              <a:latin typeface="方正艺黑简体" panose="03000509000000000000" charset="-122"/>
              <a:ea typeface="方正艺黑简体" panose="03000509000000000000" charset="-122"/>
            </a:endParaRPr>
          </a:p>
        </p:txBody>
      </p:sp>
      <p:sp>
        <p:nvSpPr>
          <p:cNvPr id="3" name="文本框 2"/>
          <p:cNvSpPr txBox="1"/>
          <p:nvPr/>
        </p:nvSpPr>
        <p:spPr>
          <a:xfrm>
            <a:off x="2675890" y="3021013"/>
            <a:ext cx="6910705" cy="2399665"/>
          </a:xfrm>
          <a:prstGeom prst="rect">
            <a:avLst/>
          </a:prstGeom>
          <a:noFill/>
        </p:spPr>
        <p:txBody>
          <a:bodyPr wrap="square" rtlCol="0" anchor="ctr" anchorCtr="0">
            <a:spAutoFit/>
          </a:bodyPr>
          <a:p>
            <a:pPr marL="0" marR="0" lvl="0" indent="0" algn="just" defTabSz="914400" rtl="0" eaLnBrk="0" fontAlgn="base" latinLnBrk="0" hangingPunct="0">
              <a:lnSpc>
                <a:spcPct val="150000"/>
              </a:lnSpc>
              <a:spcBef>
                <a:spcPct val="0"/>
              </a:spcBef>
              <a:spcAft>
                <a:spcPct val="0"/>
              </a:spcAft>
              <a:buClrTx/>
              <a:buSzTx/>
              <a:buFontTx/>
              <a:buNone/>
              <a:defRPr/>
            </a:pPr>
            <a:r>
              <a:rPr sz="2000" b="1" kern="0" spc="-100" noProof="0" dirty="0" smtClean="0">
                <a:ln>
                  <a:noFill/>
                </a:ln>
                <a:solidFill>
                  <a:schemeClr val="tx1"/>
                </a:solidFill>
                <a:effectLst/>
                <a:uLnTx/>
                <a:uFillTx/>
                <a:latin typeface="+mj-lt"/>
                <a:ea typeface="宋体" panose="02010600030101010101" pitchFamily="2" charset="-122"/>
                <a:cs typeface="+mj-cs"/>
                <a:sym typeface="+mn-ea"/>
              </a:rPr>
              <a:t>美国管理学家爱德华兹·戴明在关于全面质量管理的思想方法与工作步骤的研究中提出了管理过程的理论。</a:t>
            </a:r>
            <a:endParaRPr sz="2000" b="1" kern="0" spc="-100" noProof="0" dirty="0" smtClean="0">
              <a:ln>
                <a:noFill/>
              </a:ln>
              <a:solidFill>
                <a:schemeClr val="tx1"/>
              </a:solidFill>
              <a:effectLst/>
              <a:uLnTx/>
              <a:uFillTx/>
              <a:latin typeface="+mj-lt"/>
              <a:ea typeface="宋体" panose="02010600030101010101" pitchFamily="2" charset="-122"/>
              <a:cs typeface="+mj-cs"/>
              <a:sym typeface="+mn-ea"/>
            </a:endParaRPr>
          </a:p>
          <a:p>
            <a:pPr marL="0" marR="0" lvl="0" indent="0" algn="just" defTabSz="914400" rtl="0" eaLnBrk="0" fontAlgn="base" latinLnBrk="0" hangingPunct="0">
              <a:lnSpc>
                <a:spcPct val="150000"/>
              </a:lnSpc>
              <a:spcBef>
                <a:spcPct val="0"/>
              </a:spcBef>
              <a:spcAft>
                <a:spcPct val="0"/>
              </a:spcAft>
              <a:buClrTx/>
              <a:buSzTx/>
              <a:buFontTx/>
              <a:buNone/>
              <a:defRPr/>
            </a:pPr>
            <a:r>
              <a:rPr sz="2000" b="1" kern="0" spc="-100" noProof="0" dirty="0" smtClean="0">
                <a:ln>
                  <a:noFill/>
                </a:ln>
                <a:solidFill>
                  <a:schemeClr val="tx1"/>
                </a:solidFill>
                <a:effectLst/>
                <a:uLnTx/>
                <a:uFillTx/>
                <a:latin typeface="+mj-lt"/>
                <a:ea typeface="宋体" panose="02010600030101010101" pitchFamily="2" charset="-122"/>
                <a:cs typeface="+mj-cs"/>
                <a:sym typeface="+mn-ea"/>
              </a:rPr>
              <a:t>戴明认为，凡是一切有过程的活动，都是由 4 个基本环节构成的。他把管理活动的过程归结为计划、实行、检查、总结 4 个基本环节，由此构成了管理的 4 个基本阶段。</a:t>
            </a:r>
            <a:endParaRPr sz="2000" b="1" kern="0" spc="-100" noProof="0" dirty="0" smtClean="0">
              <a:ln>
                <a:noFill/>
              </a:ln>
              <a:solidFill>
                <a:schemeClr val="tx1"/>
              </a:solidFill>
              <a:effectLst/>
              <a:uLnTx/>
              <a:uFillTx/>
              <a:latin typeface="+mj-lt"/>
              <a:ea typeface="宋体" panose="02010600030101010101" pitchFamily="2" charset="-122"/>
              <a:cs typeface="+mj-cs"/>
              <a:sym typeface="+mn-ea"/>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 name="标题 66"/>
          <p:cNvSpPr>
            <a:spLocks noGrp="1"/>
          </p:cNvSpPr>
          <p:nvPr>
            <p:ph type="title" idx="4294967295"/>
          </p:nvPr>
        </p:nvSpPr>
        <p:spPr>
          <a:xfrm>
            <a:off x="678180" y="821055"/>
            <a:ext cx="10507345" cy="705485"/>
          </a:xfrm>
        </p:spPr>
        <p:txBody>
          <a:bodyPr anchor="ctr" anchorCtr="0">
            <a:normAutofit fontScale="90000"/>
          </a:bodyPr>
          <a:p>
            <a:r>
              <a:rPr lang="zh-CN" altLang="en-US" sz="3110">
                <a:solidFill>
                  <a:schemeClr val="tx1"/>
                </a:solidFill>
              </a:rPr>
              <a:t>切实可行的教学工作计划是学校教学管理过程中的首要一环，应力争做到以下几点。</a:t>
            </a:r>
            <a:endParaRPr lang="zh-CN" altLang="en-US" sz="3110">
              <a:solidFill>
                <a:schemeClr val="tx1"/>
              </a:solidFill>
            </a:endParaRPr>
          </a:p>
        </p:txBody>
      </p:sp>
      <p:pic>
        <p:nvPicPr>
          <p:cNvPr id="2" name="图片 1" descr="1"/>
          <p:cNvPicPr>
            <a:picLocks noChangeAspect="1"/>
          </p:cNvPicPr>
          <p:nvPr>
            <p:custDataLst>
              <p:tags r:id="rId1"/>
            </p:custDataLst>
          </p:nvPr>
        </p:nvPicPr>
        <p:blipFill>
          <a:blip r:embed="rId2">
            <a:extLst>
              <a:ext uri="{96DAC541-7B7A-43D3-8B79-37D633B846F1}">
                <asvg:svgBlip xmlns:asvg="http://schemas.microsoft.com/office/drawing/2016/SVG/main" r:embed="rId3"/>
              </a:ext>
            </a:extLst>
          </a:blip>
          <a:stretch>
            <a:fillRect/>
          </a:stretch>
        </p:blipFill>
        <p:spPr>
          <a:xfrm>
            <a:off x="3546475" y="2708910"/>
            <a:ext cx="3763645" cy="1562735"/>
          </a:xfrm>
          <a:prstGeom prst="rect">
            <a:avLst/>
          </a:prstGeom>
        </p:spPr>
      </p:pic>
      <p:pic>
        <p:nvPicPr>
          <p:cNvPr id="3" name="图片 2" descr="2"/>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5190490" y="3571240"/>
            <a:ext cx="3380105" cy="1562735"/>
          </a:xfrm>
          <a:prstGeom prst="rect">
            <a:avLst/>
          </a:prstGeom>
        </p:spPr>
      </p:pic>
      <p:sp>
        <p:nvSpPr>
          <p:cNvPr id="38" name="文本框 37"/>
          <p:cNvSpPr txBox="1"/>
          <p:nvPr>
            <p:custDataLst>
              <p:tags r:id="rId7"/>
            </p:custDataLst>
          </p:nvPr>
        </p:nvSpPr>
        <p:spPr>
          <a:xfrm>
            <a:off x="729615" y="2705100"/>
            <a:ext cx="2702560" cy="398780"/>
          </a:xfrm>
          <a:prstGeom prst="rect">
            <a:avLst/>
          </a:prstGeom>
          <a:noFill/>
        </p:spPr>
        <p:txBody>
          <a:bodyPr wrap="square" rtlCol="0" anchor="b" anchorCtr="0">
            <a:spAutoFit/>
          </a:bodyPr>
          <a:p>
            <a:pPr algn="r"/>
            <a:r>
              <a:rPr lang="zh-CN" altLang="en-US" sz="2000">
                <a:solidFill>
                  <a:schemeClr val="accent4">
                    <a:lumMod val="75000"/>
                  </a:schemeClr>
                </a:solidFill>
                <a:uFillTx/>
                <a:latin typeface="微软雅黑" panose="020B0503020204020204" charset="-122"/>
                <a:ea typeface="Microsoft YaHei Regular" panose="020B0503020204020204" charset="-122"/>
              </a:rPr>
              <a:t>集思广益，统一认识。</a:t>
            </a:r>
            <a:endParaRPr lang="zh-CN" altLang="en-US" sz="2000">
              <a:solidFill>
                <a:schemeClr val="accent4">
                  <a:lumMod val="75000"/>
                </a:schemeClr>
              </a:solidFill>
              <a:uFillTx/>
              <a:latin typeface="微软雅黑" panose="020B0503020204020204" charset="-122"/>
              <a:ea typeface="Microsoft YaHei Regular" panose="020B0503020204020204" charset="-122"/>
            </a:endParaRPr>
          </a:p>
        </p:txBody>
      </p:sp>
      <p:sp>
        <p:nvSpPr>
          <p:cNvPr id="10" name="文本框 9"/>
          <p:cNvSpPr txBox="1"/>
          <p:nvPr>
            <p:custDataLst>
              <p:tags r:id="rId8"/>
            </p:custDataLst>
          </p:nvPr>
        </p:nvSpPr>
        <p:spPr>
          <a:xfrm>
            <a:off x="8684895" y="4320005"/>
            <a:ext cx="2700000" cy="706755"/>
          </a:xfrm>
          <a:prstGeom prst="rect">
            <a:avLst/>
          </a:prstGeom>
          <a:noFill/>
        </p:spPr>
        <p:txBody>
          <a:bodyPr wrap="square" rtlCol="0" anchor="b" anchorCtr="0">
            <a:spAutoFit/>
          </a:bodyPr>
          <a:p>
            <a:pPr algn="l"/>
            <a:r>
              <a:rPr lang="zh-CN" altLang="en-US" sz="2000">
                <a:solidFill>
                  <a:srgbClr val="0A9307"/>
                </a:solidFill>
                <a:uFillTx/>
                <a:latin typeface="微软雅黑" panose="020B0503020204020204" charset="-122"/>
                <a:ea typeface="Microsoft YaHei Regular" panose="020B0503020204020204" charset="-122"/>
              </a:rPr>
              <a:t>目标明确，层层分解，责任到人。</a:t>
            </a:r>
            <a:endParaRPr lang="zh-CN" altLang="en-US" sz="2000">
              <a:solidFill>
                <a:srgbClr val="0A9307"/>
              </a:solidFill>
              <a:uFillTx/>
              <a:latin typeface="微软雅黑" panose="020B0503020204020204" charset="-122"/>
              <a:ea typeface="Microsoft YaHei Regular" panose="020B0503020204020204" charset="-122"/>
            </a:endParaRPr>
          </a:p>
        </p:txBody>
      </p:sp>
      <p:pic>
        <p:nvPicPr>
          <p:cNvPr id="20" name="图片 19" descr="343435383135323b333635383631373bc9cfc9fd"/>
          <p:cNvPicPr>
            <a:picLocks noChangeAspect="1"/>
          </p:cNvPicPr>
          <p:nvPr>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6190615" y="3256280"/>
            <a:ext cx="467995" cy="467995"/>
          </a:xfrm>
          <a:prstGeom prst="rect">
            <a:avLst/>
          </a:prstGeom>
        </p:spPr>
      </p:pic>
      <p:sp>
        <p:nvSpPr>
          <p:cNvPr id="21" name="文本框 20"/>
          <p:cNvSpPr txBox="1"/>
          <p:nvPr>
            <p:custDataLst>
              <p:tags r:id="rId12"/>
            </p:custDataLst>
          </p:nvPr>
        </p:nvSpPr>
        <p:spPr>
          <a:xfrm>
            <a:off x="4591685" y="3260090"/>
            <a:ext cx="827405" cy="460375"/>
          </a:xfrm>
          <a:prstGeom prst="rect">
            <a:avLst/>
          </a:prstGeom>
          <a:noFill/>
        </p:spPr>
        <p:txBody>
          <a:bodyPr wrap="square" rtlCol="0">
            <a:noAutofit/>
          </a:bodyPr>
          <a:p>
            <a:pPr algn="ctr"/>
            <a:r>
              <a:rPr lang="en-US" altLang="zh-CN" sz="2800">
                <a:solidFill>
                  <a:srgbClr val="FFFFFF"/>
                </a:solidFill>
                <a:latin typeface="MiSans Semibold" panose="00000700000000000000" charset="-122"/>
                <a:ea typeface="MiSans Semibold" panose="00000700000000000000" charset="-122"/>
              </a:rPr>
              <a:t>01</a:t>
            </a:r>
            <a:endParaRPr lang="en-US" altLang="zh-CN" sz="2800">
              <a:solidFill>
                <a:srgbClr val="FFFFFF"/>
              </a:solidFill>
              <a:latin typeface="MiSans Semibold" panose="00000700000000000000" charset="-122"/>
              <a:ea typeface="MiSans Semibold" panose="00000700000000000000" charset="-122"/>
            </a:endParaRPr>
          </a:p>
        </p:txBody>
      </p:sp>
      <p:pic>
        <p:nvPicPr>
          <p:cNvPr id="23" name="图片 22" descr="343435383135323b333635373139333bc7f7cac6"/>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5661025" y="4081463"/>
            <a:ext cx="542290" cy="542290"/>
          </a:xfrm>
          <a:prstGeom prst="rect">
            <a:avLst/>
          </a:prstGeom>
        </p:spPr>
      </p:pic>
      <p:sp>
        <p:nvSpPr>
          <p:cNvPr id="24" name="文本框 23"/>
          <p:cNvSpPr txBox="1"/>
          <p:nvPr>
            <p:custDataLst>
              <p:tags r:id="rId16"/>
            </p:custDataLst>
          </p:nvPr>
        </p:nvSpPr>
        <p:spPr>
          <a:xfrm>
            <a:off x="6833870" y="4122420"/>
            <a:ext cx="826770" cy="460375"/>
          </a:xfrm>
          <a:prstGeom prst="rect">
            <a:avLst/>
          </a:prstGeom>
          <a:noFill/>
        </p:spPr>
        <p:txBody>
          <a:bodyPr wrap="square" rtlCol="0">
            <a:noAutofit/>
          </a:bodyPr>
          <a:p>
            <a:pPr algn="ctr"/>
            <a:r>
              <a:rPr lang="en-US" altLang="zh-CN" sz="2800">
                <a:solidFill>
                  <a:srgbClr val="FFFFFF"/>
                </a:solidFill>
                <a:latin typeface="MiSans Semibold" panose="00000700000000000000" charset="-122"/>
                <a:ea typeface="MiSans Semibold" panose="00000700000000000000" charset="-122"/>
              </a:rPr>
              <a:t>02</a:t>
            </a:r>
            <a:endParaRPr lang="en-US" altLang="zh-CN" sz="2800">
              <a:solidFill>
                <a:srgbClr val="FFFFFF"/>
              </a:solidFill>
              <a:latin typeface="MiSans Semibold" panose="00000700000000000000" charset="-122"/>
              <a:ea typeface="MiSans Semibold" panose="00000700000000000000" charset="-122"/>
            </a:endParaRPr>
          </a:p>
        </p:txBody>
      </p:sp>
      <p:sp>
        <p:nvSpPr>
          <p:cNvPr id="4" name="文本框 3"/>
          <p:cNvSpPr txBox="1"/>
          <p:nvPr/>
        </p:nvSpPr>
        <p:spPr>
          <a:xfrm>
            <a:off x="729615" y="3103880"/>
            <a:ext cx="2700020" cy="2745740"/>
          </a:xfrm>
          <a:prstGeom prst="rect">
            <a:avLst/>
          </a:prstGeom>
          <a:noFill/>
        </p:spPr>
        <p:txBody>
          <a:bodyPr wrap="square" rtlCol="0" anchor="t">
            <a:spAutoFit/>
          </a:bodyPr>
          <a:p>
            <a:pPr algn="just">
              <a:lnSpc>
                <a:spcPct val="120000"/>
              </a:lnSpc>
              <a:spcBef>
                <a:spcPts val="0"/>
              </a:spcBef>
              <a:spcAft>
                <a:spcPts val="0"/>
              </a:spcAft>
            </a:pPr>
            <a:r>
              <a:rPr lang="zh-CN" altLang="en-US" sz="1600">
                <a:solidFill>
                  <a:schemeClr val="tx1"/>
                </a:solidFill>
                <a:uFillTx/>
              </a:rPr>
              <a:t>制订教学工作计划不应是个人行为。个别管理者闭门造车制订出来的计划往往脱离实际。在制订计划时应按“从上到下、从下到上”的程序进行。这样可以保证计划的合理性和可行性，使其起到“统一认识、统一意志、统一行动”的作用。</a:t>
            </a:r>
            <a:endParaRPr lang="zh-CN" altLang="en-US" sz="1600">
              <a:solidFill>
                <a:schemeClr val="tx1"/>
              </a:solidFill>
              <a:uFillTx/>
            </a:endParaRPr>
          </a:p>
        </p:txBody>
      </p:sp>
      <p:sp>
        <p:nvSpPr>
          <p:cNvPr id="5" name="文本框 4"/>
          <p:cNvSpPr txBox="1"/>
          <p:nvPr/>
        </p:nvSpPr>
        <p:spPr>
          <a:xfrm>
            <a:off x="8684895" y="2390140"/>
            <a:ext cx="2700020" cy="1861185"/>
          </a:xfrm>
          <a:prstGeom prst="rect">
            <a:avLst/>
          </a:prstGeom>
          <a:noFill/>
        </p:spPr>
        <p:txBody>
          <a:bodyPr wrap="square" rtlCol="0" anchor="b" anchorCtr="0">
            <a:spAutoFit/>
          </a:bodyPr>
          <a:p>
            <a:pPr algn="just">
              <a:lnSpc>
                <a:spcPct val="120000"/>
              </a:lnSpc>
              <a:spcBef>
                <a:spcPts val="0"/>
              </a:spcBef>
              <a:spcAft>
                <a:spcPts val="0"/>
              </a:spcAft>
            </a:pPr>
            <a:r>
              <a:rPr lang="zh-CN" altLang="en-US" sz="1600">
                <a:solidFill>
                  <a:schemeClr val="tx1"/>
                </a:solidFill>
                <a:uFillTx/>
              </a:rPr>
              <a:t>教学目标管理体制一般应是：学校工作目标管理→教务处工作目标管理</a:t>
            </a:r>
            <a:r>
              <a:rPr lang="en-US" altLang="zh-CN" sz="1600">
                <a:solidFill>
                  <a:schemeClr val="tx1"/>
                </a:solidFill>
                <a:uFillTx/>
              </a:rPr>
              <a:t> </a:t>
            </a:r>
            <a:r>
              <a:rPr lang="zh-CN" altLang="en-US" sz="1600">
                <a:solidFill>
                  <a:schemeClr val="tx1"/>
                </a:solidFill>
                <a:uFillTx/>
              </a:rPr>
              <a:t>→</a:t>
            </a:r>
            <a:r>
              <a:rPr lang="en-US" altLang="zh-CN" sz="1600">
                <a:solidFill>
                  <a:schemeClr val="tx1"/>
                </a:solidFill>
                <a:uFillTx/>
              </a:rPr>
              <a:t> </a:t>
            </a:r>
            <a:r>
              <a:rPr lang="zh-CN" altLang="en-US" sz="1600">
                <a:solidFill>
                  <a:schemeClr val="tx1"/>
                </a:solidFill>
                <a:uFillTx/>
              </a:rPr>
              <a:t>学科组工作目标管理</a:t>
            </a:r>
            <a:r>
              <a:rPr lang="en-US" altLang="zh-CN" sz="1600">
                <a:solidFill>
                  <a:schemeClr val="tx1"/>
                </a:solidFill>
                <a:uFillTx/>
              </a:rPr>
              <a:t> </a:t>
            </a:r>
            <a:r>
              <a:rPr lang="zh-CN" altLang="en-US" sz="1600">
                <a:solidFill>
                  <a:schemeClr val="tx1"/>
                </a:solidFill>
                <a:uFillTx/>
              </a:rPr>
              <a:t>→</a:t>
            </a:r>
            <a:r>
              <a:rPr lang="en-US" altLang="zh-CN" sz="1600">
                <a:solidFill>
                  <a:schemeClr val="tx1"/>
                </a:solidFill>
                <a:uFillTx/>
              </a:rPr>
              <a:t> </a:t>
            </a:r>
            <a:r>
              <a:rPr lang="zh-CN" altLang="en-US" sz="1600">
                <a:solidFill>
                  <a:schemeClr val="tx1"/>
                </a:solidFill>
                <a:uFillTx/>
              </a:rPr>
              <a:t>备课组工作目标管理→教师个人工作目标管理。</a:t>
            </a:r>
            <a:endParaRPr lang="zh-CN" altLang="en-US" sz="1600">
              <a:solidFill>
                <a:schemeClr val="tx1"/>
              </a:solidFill>
              <a:uFillTx/>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a:spLocks noGrp="1"/>
          </p:cNvSpPr>
          <p:nvPr>
            <p:ph type="title" idx="4294967295"/>
          </p:nvPr>
        </p:nvSpPr>
        <p:spPr>
          <a:xfrm>
            <a:off x="447040" y="669290"/>
            <a:ext cx="10507345" cy="705485"/>
          </a:xfrm>
        </p:spPr>
        <p:txBody>
          <a:bodyPr anchor="ctr" anchorCtr="0">
            <a:normAutofit fontScale="90000"/>
          </a:bodyPr>
          <a:p>
            <a:r>
              <a:rPr sz="3110">
                <a:solidFill>
                  <a:schemeClr val="tx1"/>
                </a:solidFill>
                <a:sym typeface="+mn-ea"/>
              </a:rPr>
              <a:t>实施是教学管理过程的中心环节。</a:t>
            </a:r>
            <a:br>
              <a:rPr sz="3110">
                <a:solidFill>
                  <a:schemeClr val="tx1"/>
                </a:solidFill>
                <a:sym typeface="+mn-ea"/>
              </a:rPr>
            </a:br>
            <a:r>
              <a:rPr sz="3110">
                <a:solidFill>
                  <a:schemeClr val="tx1"/>
                </a:solidFill>
                <a:sym typeface="+mn-ea"/>
              </a:rPr>
              <a:t>在这一阶段应做以下4个方面的管理工作。</a:t>
            </a:r>
            <a:endParaRPr sz="3110">
              <a:solidFill>
                <a:schemeClr val="tx1"/>
              </a:solidFill>
              <a:sym typeface="+mn-ea"/>
            </a:endParaRPr>
          </a:p>
        </p:txBody>
      </p:sp>
      <p:sp>
        <p:nvSpPr>
          <p:cNvPr id="112" name="圆角矩形 111"/>
          <p:cNvSpPr/>
          <p:nvPr>
            <p:custDataLst>
              <p:tags r:id="rId1"/>
            </p:custDataLst>
          </p:nvPr>
        </p:nvSpPr>
        <p:spPr>
          <a:xfrm>
            <a:off x="6457315" y="1875790"/>
            <a:ext cx="4794250" cy="1980000"/>
          </a:xfrm>
          <a:prstGeom prst="roundRect">
            <a:avLst>
              <a:gd name="adj" fmla="val 7587"/>
            </a:avLst>
          </a:prstGeom>
          <a:solidFill>
            <a:srgbClr val="FFFFFF"/>
          </a:solidFill>
          <a:ln w="15875">
            <a:gradFill>
              <a:gsLst>
                <a:gs pos="0">
                  <a:srgbClr val="6096E6">
                    <a:alpha val="5000"/>
                  </a:srgbClr>
                </a:gs>
                <a:gs pos="100000">
                  <a:srgbClr val="56CA95">
                    <a:alpha val="20000"/>
                  </a:srgbClr>
                </a:gs>
              </a:gsLst>
              <a:lin ang="5400000" scaled="1"/>
            </a:gra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cs typeface="MiSans" panose="00000500000000000000" charset="-122"/>
            </a:endParaRPr>
          </a:p>
        </p:txBody>
      </p:sp>
      <p:sp>
        <p:nvSpPr>
          <p:cNvPr id="113" name="任意多边形 112"/>
          <p:cNvSpPr/>
          <p:nvPr>
            <p:custDataLst>
              <p:tags r:id="rId2"/>
            </p:custDataLst>
          </p:nvPr>
        </p:nvSpPr>
        <p:spPr>
          <a:xfrm>
            <a:off x="6649085" y="1556260"/>
            <a:ext cx="3636645" cy="540000"/>
          </a:xfrm>
          <a:custGeom>
            <a:avLst/>
            <a:gdLst>
              <a:gd name="adj" fmla="val 47773"/>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5727" h="988">
                <a:moveTo>
                  <a:pt x="0" y="25"/>
                </a:moveTo>
                <a:lnTo>
                  <a:pt x="12" y="0"/>
                </a:lnTo>
                <a:lnTo>
                  <a:pt x="5727" y="0"/>
                </a:lnTo>
                <a:lnTo>
                  <a:pt x="5255" y="988"/>
                </a:lnTo>
                <a:lnTo>
                  <a:pt x="0" y="988"/>
                </a:lnTo>
                <a:lnTo>
                  <a:pt x="0" y="25"/>
                </a:lnTo>
                <a:close/>
              </a:path>
            </a:pathLst>
          </a:custGeom>
          <a:solidFill>
            <a:srgbClr val="56CA95">
              <a:alpha val="50000"/>
            </a:srgbClr>
          </a:solidFill>
          <a:ln>
            <a:noFill/>
          </a:ln>
        </p:spPr>
        <p:style>
          <a:lnRef idx="2">
            <a:srgbClr val="6096E6">
              <a:shade val="50000"/>
            </a:srgbClr>
          </a:lnRef>
          <a:fillRef idx="1">
            <a:srgbClr val="6096E6"/>
          </a:fillRef>
          <a:effectRef idx="0">
            <a:srgbClr val="6096E6"/>
          </a:effectRef>
          <a:fontRef idx="minor">
            <a:srgbClr val="FFFFFF"/>
          </a:fontRef>
        </p:style>
        <p:txBody>
          <a:bodyPr wrap="square" rtlCol="0" anchor="ctr">
            <a:noAutofit/>
          </a:bodyPr>
          <a:p>
            <a:pPr algn="ctr"/>
            <a:endParaRPr lang="zh-CN" altLang="en-US">
              <a:cs typeface="MiSans" panose="00000500000000000000" charset="-122"/>
            </a:endParaRPr>
          </a:p>
        </p:txBody>
      </p:sp>
      <p:sp>
        <p:nvSpPr>
          <p:cNvPr id="114" name="任意多边形 113"/>
          <p:cNvSpPr/>
          <p:nvPr>
            <p:custDataLst>
              <p:tags r:id="rId3"/>
            </p:custDataLst>
          </p:nvPr>
        </p:nvSpPr>
        <p:spPr>
          <a:xfrm>
            <a:off x="6407150" y="1556260"/>
            <a:ext cx="3636645" cy="540000"/>
          </a:xfrm>
          <a:custGeom>
            <a:avLst/>
            <a:gdLst>
              <a:gd name="adj" fmla="val 47773"/>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5727" h="988">
                <a:moveTo>
                  <a:pt x="0" y="25"/>
                </a:moveTo>
                <a:lnTo>
                  <a:pt x="12" y="0"/>
                </a:lnTo>
                <a:lnTo>
                  <a:pt x="5727" y="0"/>
                </a:lnTo>
                <a:lnTo>
                  <a:pt x="5255" y="988"/>
                </a:lnTo>
                <a:lnTo>
                  <a:pt x="0" y="988"/>
                </a:lnTo>
                <a:lnTo>
                  <a:pt x="0" y="25"/>
                </a:lnTo>
                <a:close/>
              </a:path>
            </a:pathLst>
          </a:custGeom>
          <a:solidFill>
            <a:srgbClr val="56CA95"/>
          </a:solidFill>
          <a:ln>
            <a:noFill/>
          </a:ln>
        </p:spPr>
        <p:style>
          <a:lnRef idx="2">
            <a:srgbClr val="6096E6">
              <a:shade val="50000"/>
            </a:srgbClr>
          </a:lnRef>
          <a:fillRef idx="1">
            <a:srgbClr val="6096E6"/>
          </a:fillRef>
          <a:effectRef idx="0">
            <a:srgbClr val="6096E6"/>
          </a:effectRef>
          <a:fontRef idx="minor">
            <a:srgbClr val="FFFFFF"/>
          </a:fontRef>
        </p:style>
        <p:txBody>
          <a:bodyPr wrap="square" rtlCol="0" anchor="ctr">
            <a:noAutofit/>
          </a:bodyPr>
          <a:p>
            <a:pPr algn="ctr"/>
            <a:endParaRPr lang="zh-CN" altLang="en-US">
              <a:cs typeface="MiSans" panose="00000500000000000000" charset="-122"/>
            </a:endParaRPr>
          </a:p>
        </p:txBody>
      </p:sp>
      <p:sp>
        <p:nvSpPr>
          <p:cNvPr id="134" name="文本框 133"/>
          <p:cNvSpPr txBox="1"/>
          <p:nvPr>
            <p:custDataLst>
              <p:tags r:id="rId4"/>
            </p:custDataLst>
          </p:nvPr>
        </p:nvSpPr>
        <p:spPr>
          <a:xfrm>
            <a:off x="6543040" y="1664970"/>
            <a:ext cx="508000" cy="322580"/>
          </a:xfrm>
          <a:prstGeom prst="rect">
            <a:avLst/>
          </a:prstGeom>
          <a:noFill/>
        </p:spPr>
        <p:txBody>
          <a:bodyPr wrap="square" bIns="0" rtlCol="0">
            <a:normAutofit fontScale="80000"/>
          </a:bodyPr>
          <a:p>
            <a:r>
              <a:rPr lang="en-US" altLang="zh-CN" sz="2000" spc="300">
                <a:solidFill>
                  <a:srgbClr val="FFFFFF"/>
                </a:solidFill>
                <a:uFillTx/>
                <a:latin typeface="思源黑体 CN Bold" panose="020B0800000000000000" charset="-122"/>
                <a:ea typeface="思源黑体 CN Bold" panose="020B0800000000000000" charset="-122"/>
              </a:rPr>
              <a:t>03</a:t>
            </a:r>
            <a:endParaRPr lang="en-US" altLang="zh-CN" sz="2000" spc="300">
              <a:solidFill>
                <a:srgbClr val="FFFFFF"/>
              </a:solidFill>
              <a:uFillTx/>
              <a:latin typeface="思源黑体 CN Bold" panose="020B0800000000000000" charset="-122"/>
              <a:ea typeface="思源黑体 CN Bold" panose="020B0800000000000000" charset="-122"/>
            </a:endParaRPr>
          </a:p>
        </p:txBody>
      </p:sp>
      <p:sp>
        <p:nvSpPr>
          <p:cNvPr id="141" name="文本框 140"/>
          <p:cNvSpPr txBox="1"/>
          <p:nvPr>
            <p:custDataLst>
              <p:tags r:id="rId5"/>
            </p:custDataLst>
          </p:nvPr>
        </p:nvSpPr>
        <p:spPr>
          <a:xfrm>
            <a:off x="7051040" y="1649730"/>
            <a:ext cx="1887220" cy="353060"/>
          </a:xfrm>
          <a:prstGeom prst="rect">
            <a:avLst/>
          </a:prstGeom>
          <a:noFill/>
        </p:spPr>
        <p:txBody>
          <a:bodyPr wrap="square" bIns="0" rtlCol="0">
            <a:noAutofit/>
          </a:bodyPr>
          <a:p>
            <a:pPr algn="l"/>
            <a:r>
              <a:rPr lang="zh-CN" altLang="en-US" sz="2000" b="1" spc="200">
                <a:solidFill>
                  <a:srgbClr val="FFFFFF"/>
                </a:solidFill>
                <a:uFillTx/>
                <a:latin typeface="Microsoft YaHei Bold" panose="020B0703020204020201" charset="-122"/>
                <a:ea typeface="Microsoft YaHei Bold" panose="020B0703020204020201" charset="-122"/>
              </a:rPr>
              <a:t>指导工作。</a:t>
            </a:r>
            <a:endParaRPr lang="zh-CN" altLang="en-US" sz="2000" b="1" spc="200">
              <a:solidFill>
                <a:srgbClr val="FFFFFF"/>
              </a:solidFill>
              <a:uFillTx/>
              <a:latin typeface="Microsoft YaHei Bold" panose="020B0703020204020201" charset="-122"/>
              <a:ea typeface="Microsoft YaHei Bold" panose="020B0703020204020201" charset="-122"/>
            </a:endParaRPr>
          </a:p>
        </p:txBody>
      </p:sp>
      <p:sp>
        <p:nvSpPr>
          <p:cNvPr id="142" name="文本框 141"/>
          <p:cNvSpPr txBox="1"/>
          <p:nvPr>
            <p:custDataLst>
              <p:tags r:id="rId6"/>
            </p:custDataLst>
          </p:nvPr>
        </p:nvSpPr>
        <p:spPr>
          <a:xfrm>
            <a:off x="6565265" y="2181860"/>
            <a:ext cx="4572000" cy="1452880"/>
          </a:xfrm>
          <a:prstGeom prst="rect">
            <a:avLst/>
          </a:prstGeom>
          <a:noFill/>
        </p:spPr>
        <p:txBody>
          <a:bodyPr wrap="square" rtlCol="0">
            <a:noAutofit/>
          </a:bodyPr>
          <a:p>
            <a:pPr algn="l" fontAlgn="auto">
              <a:lnSpc>
                <a:spcPct val="130000"/>
              </a:lnSpc>
              <a:spcAft>
                <a:spcPts val="1000"/>
              </a:spcAft>
            </a:pPr>
            <a:r>
              <a:rPr lang="zh-CN" altLang="en-US">
                <a:solidFill>
                  <a:srgbClr val="000000">
                    <a:lumMod val="75000"/>
                    <a:lumOff val="25000"/>
                  </a:srgbClr>
                </a:solidFill>
                <a:uFillTx/>
                <a:latin typeface="微软雅黑" panose="020B0503020204020204" charset="-122"/>
                <a:ea typeface="Microsoft YaHei Regular" panose="020B0503020204020204" charset="-122"/>
                <a:sym typeface="+mn-ea"/>
              </a:rPr>
              <a:t>指导工作即上一级教学管理者根据工作目标，管理计划，对下一级管理者进行指导、点拨、帮助。</a:t>
            </a:r>
            <a:endParaRPr lang="zh-CN" altLang="en-US">
              <a:solidFill>
                <a:srgbClr val="000000">
                  <a:lumMod val="75000"/>
                  <a:lumOff val="25000"/>
                </a:srgbClr>
              </a:solidFill>
              <a:uFillTx/>
              <a:latin typeface="微软雅黑" panose="020B0503020204020204" charset="-122"/>
              <a:ea typeface="Microsoft YaHei Regular" panose="020B0503020204020204" charset="-122"/>
              <a:sym typeface="+mn-ea"/>
            </a:endParaRPr>
          </a:p>
        </p:txBody>
      </p:sp>
      <p:sp>
        <p:nvSpPr>
          <p:cNvPr id="177" name="平行四边形 176"/>
          <p:cNvSpPr/>
          <p:nvPr>
            <p:custDataLst>
              <p:tags r:id="rId7"/>
            </p:custDataLst>
          </p:nvPr>
        </p:nvSpPr>
        <p:spPr>
          <a:xfrm>
            <a:off x="9968230" y="3748405"/>
            <a:ext cx="1449070" cy="180000"/>
          </a:xfrm>
          <a:prstGeom prst="parallelogram">
            <a:avLst/>
          </a:prstGeom>
          <a:gradFill>
            <a:gsLst>
              <a:gs pos="0">
                <a:srgbClr val="56CA95"/>
              </a:gs>
              <a:gs pos="100000">
                <a:srgbClr val="FFFFFF"/>
              </a:gs>
            </a:gsLst>
            <a:lin ang="10800000" scaled="0"/>
          </a:gra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07" name="圆角矩形 106"/>
          <p:cNvSpPr/>
          <p:nvPr>
            <p:custDataLst>
              <p:tags r:id="rId8"/>
            </p:custDataLst>
          </p:nvPr>
        </p:nvSpPr>
        <p:spPr>
          <a:xfrm>
            <a:off x="825500" y="4481195"/>
            <a:ext cx="4794250" cy="1980000"/>
          </a:xfrm>
          <a:prstGeom prst="roundRect">
            <a:avLst>
              <a:gd name="adj" fmla="val 7587"/>
            </a:avLst>
          </a:prstGeom>
          <a:solidFill>
            <a:srgbClr val="FFFFFF"/>
          </a:solidFill>
          <a:ln w="15875">
            <a:gradFill>
              <a:gsLst>
                <a:gs pos="0">
                  <a:srgbClr val="6096E6">
                    <a:alpha val="5000"/>
                  </a:srgbClr>
                </a:gs>
                <a:gs pos="100000">
                  <a:srgbClr val="58B6E5">
                    <a:alpha val="20000"/>
                  </a:srgbClr>
                </a:gs>
              </a:gsLst>
              <a:lin ang="5400000" scaled="1"/>
            </a:gra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cs typeface="MiSans" panose="00000500000000000000" charset="-122"/>
            </a:endParaRPr>
          </a:p>
        </p:txBody>
      </p:sp>
      <p:sp>
        <p:nvSpPr>
          <p:cNvPr id="108" name="任意多边形 107"/>
          <p:cNvSpPr/>
          <p:nvPr>
            <p:custDataLst>
              <p:tags r:id="rId9"/>
            </p:custDataLst>
          </p:nvPr>
        </p:nvSpPr>
        <p:spPr>
          <a:xfrm>
            <a:off x="1017270" y="4124200"/>
            <a:ext cx="3636645" cy="540000"/>
          </a:xfrm>
          <a:custGeom>
            <a:avLst/>
            <a:gdLst>
              <a:gd name="adj" fmla="val 47773"/>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5727" h="988">
                <a:moveTo>
                  <a:pt x="0" y="25"/>
                </a:moveTo>
                <a:lnTo>
                  <a:pt x="12" y="0"/>
                </a:lnTo>
                <a:lnTo>
                  <a:pt x="5727" y="0"/>
                </a:lnTo>
                <a:lnTo>
                  <a:pt x="5255" y="988"/>
                </a:lnTo>
                <a:lnTo>
                  <a:pt x="0" y="988"/>
                </a:lnTo>
                <a:lnTo>
                  <a:pt x="0" y="25"/>
                </a:lnTo>
                <a:close/>
              </a:path>
            </a:pathLst>
          </a:custGeom>
          <a:solidFill>
            <a:srgbClr val="58B6E5">
              <a:alpha val="50000"/>
            </a:srgbClr>
          </a:solidFill>
          <a:ln>
            <a:noFill/>
          </a:ln>
        </p:spPr>
        <p:style>
          <a:lnRef idx="2">
            <a:srgbClr val="6096E6">
              <a:shade val="50000"/>
            </a:srgbClr>
          </a:lnRef>
          <a:fillRef idx="1">
            <a:srgbClr val="6096E6"/>
          </a:fillRef>
          <a:effectRef idx="0">
            <a:srgbClr val="6096E6"/>
          </a:effectRef>
          <a:fontRef idx="minor">
            <a:srgbClr val="FFFFFF"/>
          </a:fontRef>
        </p:style>
        <p:txBody>
          <a:bodyPr wrap="square" rtlCol="0" anchor="ctr">
            <a:noAutofit/>
          </a:bodyPr>
          <a:p>
            <a:pPr algn="ctr"/>
            <a:endParaRPr lang="zh-CN" altLang="en-US">
              <a:cs typeface="MiSans" panose="00000500000000000000" charset="-122"/>
            </a:endParaRPr>
          </a:p>
        </p:txBody>
      </p:sp>
      <p:sp>
        <p:nvSpPr>
          <p:cNvPr id="109" name="任意多边形 108"/>
          <p:cNvSpPr/>
          <p:nvPr>
            <p:custDataLst>
              <p:tags r:id="rId10"/>
            </p:custDataLst>
          </p:nvPr>
        </p:nvSpPr>
        <p:spPr>
          <a:xfrm>
            <a:off x="775335" y="4124200"/>
            <a:ext cx="3636645" cy="540000"/>
          </a:xfrm>
          <a:custGeom>
            <a:avLst/>
            <a:gdLst>
              <a:gd name="adj" fmla="val 47773"/>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5727" h="988">
                <a:moveTo>
                  <a:pt x="0" y="25"/>
                </a:moveTo>
                <a:lnTo>
                  <a:pt x="12" y="0"/>
                </a:lnTo>
                <a:lnTo>
                  <a:pt x="5727" y="0"/>
                </a:lnTo>
                <a:lnTo>
                  <a:pt x="5255" y="988"/>
                </a:lnTo>
                <a:lnTo>
                  <a:pt x="0" y="988"/>
                </a:lnTo>
                <a:lnTo>
                  <a:pt x="0" y="25"/>
                </a:lnTo>
                <a:close/>
              </a:path>
            </a:pathLst>
          </a:custGeom>
          <a:solidFill>
            <a:srgbClr val="58B6E5"/>
          </a:solidFill>
          <a:ln>
            <a:noFill/>
          </a:ln>
        </p:spPr>
        <p:style>
          <a:lnRef idx="2">
            <a:srgbClr val="6096E6">
              <a:shade val="50000"/>
            </a:srgbClr>
          </a:lnRef>
          <a:fillRef idx="1">
            <a:srgbClr val="6096E6"/>
          </a:fillRef>
          <a:effectRef idx="0">
            <a:srgbClr val="6096E6"/>
          </a:effectRef>
          <a:fontRef idx="minor">
            <a:srgbClr val="FFFFFF"/>
          </a:fontRef>
        </p:style>
        <p:txBody>
          <a:bodyPr wrap="square" rtlCol="0" anchor="ctr">
            <a:noAutofit/>
          </a:bodyPr>
          <a:p>
            <a:pPr algn="ctr"/>
            <a:endParaRPr lang="zh-CN" altLang="en-US">
              <a:cs typeface="MiSans" panose="00000500000000000000" charset="-122"/>
            </a:endParaRPr>
          </a:p>
        </p:txBody>
      </p:sp>
      <p:sp>
        <p:nvSpPr>
          <p:cNvPr id="133" name="文本框 132"/>
          <p:cNvSpPr txBox="1"/>
          <p:nvPr>
            <p:custDataLst>
              <p:tags r:id="rId11"/>
            </p:custDataLst>
          </p:nvPr>
        </p:nvSpPr>
        <p:spPr>
          <a:xfrm>
            <a:off x="911225" y="4232910"/>
            <a:ext cx="508000" cy="322580"/>
          </a:xfrm>
          <a:prstGeom prst="rect">
            <a:avLst/>
          </a:prstGeom>
          <a:noFill/>
        </p:spPr>
        <p:txBody>
          <a:bodyPr wrap="square" bIns="0" rtlCol="0">
            <a:normAutofit fontScale="80000"/>
          </a:bodyPr>
          <a:p>
            <a:r>
              <a:rPr lang="en-US" altLang="zh-CN" sz="2000" spc="300">
                <a:solidFill>
                  <a:srgbClr val="FFFFFF"/>
                </a:solidFill>
                <a:uFillTx/>
                <a:latin typeface="思源黑体 CN Bold" panose="020B0800000000000000" charset="-122"/>
                <a:ea typeface="思源黑体 CN Bold" panose="020B0800000000000000" charset="-122"/>
              </a:rPr>
              <a:t>02</a:t>
            </a:r>
            <a:endParaRPr lang="en-US" altLang="zh-CN" sz="2000" spc="300">
              <a:solidFill>
                <a:srgbClr val="FFFFFF"/>
              </a:solidFill>
              <a:uFillTx/>
              <a:latin typeface="思源黑体 CN Bold" panose="020B0800000000000000" charset="-122"/>
              <a:ea typeface="思源黑体 CN Bold" panose="020B0800000000000000" charset="-122"/>
            </a:endParaRPr>
          </a:p>
        </p:txBody>
      </p:sp>
      <p:sp>
        <p:nvSpPr>
          <p:cNvPr id="139" name="文本框 138"/>
          <p:cNvSpPr txBox="1"/>
          <p:nvPr>
            <p:custDataLst>
              <p:tags r:id="rId12"/>
            </p:custDataLst>
          </p:nvPr>
        </p:nvSpPr>
        <p:spPr>
          <a:xfrm>
            <a:off x="1315085" y="4217670"/>
            <a:ext cx="1887220" cy="353060"/>
          </a:xfrm>
          <a:prstGeom prst="rect">
            <a:avLst/>
          </a:prstGeom>
          <a:noFill/>
        </p:spPr>
        <p:txBody>
          <a:bodyPr wrap="square" bIns="0" rtlCol="0">
            <a:noAutofit/>
          </a:bodyPr>
          <a:p>
            <a:pPr algn="l"/>
            <a:r>
              <a:rPr lang="zh-CN" altLang="en-US" sz="2000" b="1" spc="200">
                <a:solidFill>
                  <a:srgbClr val="FFFFFF"/>
                </a:solidFill>
                <a:uFillTx/>
                <a:latin typeface="Microsoft YaHei Bold" panose="020B0703020204020201" charset="-122"/>
                <a:ea typeface="Microsoft YaHei Bold" panose="020B0703020204020201" charset="-122"/>
              </a:rPr>
              <a:t>培训工作。</a:t>
            </a:r>
            <a:endParaRPr lang="zh-CN" altLang="en-US" sz="2000" b="1" spc="200">
              <a:solidFill>
                <a:srgbClr val="FFFFFF"/>
              </a:solidFill>
              <a:uFillTx/>
              <a:latin typeface="Microsoft YaHei Bold" panose="020B0703020204020201" charset="-122"/>
              <a:ea typeface="Microsoft YaHei Bold" panose="020B0703020204020201" charset="-122"/>
            </a:endParaRPr>
          </a:p>
        </p:txBody>
      </p:sp>
      <p:sp>
        <p:nvSpPr>
          <p:cNvPr id="140" name="文本框 139"/>
          <p:cNvSpPr txBox="1"/>
          <p:nvPr>
            <p:custDataLst>
              <p:tags r:id="rId13"/>
            </p:custDataLst>
          </p:nvPr>
        </p:nvSpPr>
        <p:spPr>
          <a:xfrm>
            <a:off x="941070" y="4772660"/>
            <a:ext cx="4572000" cy="1509395"/>
          </a:xfrm>
          <a:prstGeom prst="rect">
            <a:avLst/>
          </a:prstGeom>
          <a:noFill/>
        </p:spPr>
        <p:txBody>
          <a:bodyPr wrap="square" rtlCol="0">
            <a:noAutofit/>
          </a:bodyPr>
          <a:p>
            <a:pPr algn="l" fontAlgn="auto">
              <a:lnSpc>
                <a:spcPct val="130000"/>
              </a:lnSpc>
              <a:spcAft>
                <a:spcPts val="1000"/>
              </a:spcAft>
            </a:pPr>
            <a:r>
              <a:rPr lang="zh-CN" altLang="en-US" spc="150">
                <a:solidFill>
                  <a:srgbClr val="000000">
                    <a:lumMod val="75000"/>
                    <a:lumOff val="25000"/>
                  </a:srgbClr>
                </a:solidFill>
                <a:uFillTx/>
                <a:latin typeface="Microsoft YaHei Regular" panose="020B0503020204020204" charset="-122"/>
                <a:ea typeface="Microsoft YaHei Regular" panose="020B0503020204020204" charset="-122"/>
                <a:sym typeface="+mn-ea"/>
              </a:rPr>
              <a:t>学校或教育行政部门每年都要举办各类教师培训班。如新教师岗前培训、综合活动课实验培训、课程设置改革实验培训、计算机应用培训等。</a:t>
            </a:r>
            <a:endParaRPr lang="zh-CN" altLang="en-US" spc="150">
              <a:solidFill>
                <a:srgbClr val="000000">
                  <a:lumMod val="75000"/>
                  <a:lumOff val="25000"/>
                </a:srgbClr>
              </a:solidFill>
              <a:uFillTx/>
              <a:latin typeface="Microsoft YaHei Regular" panose="020B0503020204020204" charset="-122"/>
              <a:ea typeface="Microsoft YaHei Regular" panose="020B0503020204020204" charset="-122"/>
              <a:sym typeface="+mn-ea"/>
            </a:endParaRPr>
          </a:p>
        </p:txBody>
      </p:sp>
      <p:sp>
        <p:nvSpPr>
          <p:cNvPr id="178" name="平行四边形 177"/>
          <p:cNvSpPr/>
          <p:nvPr>
            <p:custDataLst>
              <p:tags r:id="rId14"/>
            </p:custDataLst>
          </p:nvPr>
        </p:nvSpPr>
        <p:spPr>
          <a:xfrm>
            <a:off x="4412615" y="6355715"/>
            <a:ext cx="1449070" cy="180000"/>
          </a:xfrm>
          <a:prstGeom prst="parallelogram">
            <a:avLst/>
          </a:prstGeom>
          <a:gradFill>
            <a:gsLst>
              <a:gs pos="0">
                <a:srgbClr val="58B6E5"/>
              </a:gs>
              <a:gs pos="100000">
                <a:srgbClr val="FFFFFF"/>
              </a:gs>
            </a:gsLst>
            <a:lin ang="10800000" scaled="0"/>
          </a:gra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85" name="圆角矩形 84"/>
          <p:cNvSpPr/>
          <p:nvPr>
            <p:custDataLst>
              <p:tags r:id="rId15"/>
            </p:custDataLst>
          </p:nvPr>
        </p:nvSpPr>
        <p:spPr>
          <a:xfrm>
            <a:off x="825500" y="1878965"/>
            <a:ext cx="4794250" cy="1980000"/>
          </a:xfrm>
          <a:prstGeom prst="roundRect">
            <a:avLst>
              <a:gd name="adj" fmla="val 7587"/>
            </a:avLst>
          </a:prstGeom>
          <a:solidFill>
            <a:srgbClr val="FFFFFF"/>
          </a:solidFill>
          <a:ln w="15875">
            <a:gradFill>
              <a:gsLst>
                <a:gs pos="0">
                  <a:srgbClr val="6096E6">
                    <a:alpha val="5000"/>
                  </a:srgbClr>
                </a:gs>
                <a:gs pos="100000">
                  <a:srgbClr val="6096E6">
                    <a:alpha val="20000"/>
                  </a:srgbClr>
                </a:gs>
              </a:gsLst>
              <a:lin ang="5400000" scaled="1"/>
            </a:gra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cs typeface="MiSans" panose="00000500000000000000" charset="-122"/>
            </a:endParaRPr>
          </a:p>
        </p:txBody>
      </p:sp>
      <p:sp>
        <p:nvSpPr>
          <p:cNvPr id="86" name="任意多边形 85"/>
          <p:cNvSpPr/>
          <p:nvPr>
            <p:custDataLst>
              <p:tags r:id="rId16"/>
            </p:custDataLst>
          </p:nvPr>
        </p:nvSpPr>
        <p:spPr>
          <a:xfrm>
            <a:off x="1017270" y="1556260"/>
            <a:ext cx="3636645" cy="540000"/>
          </a:xfrm>
          <a:custGeom>
            <a:avLst/>
            <a:gdLst>
              <a:gd name="adj" fmla="val 47773"/>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5727" h="988">
                <a:moveTo>
                  <a:pt x="0" y="25"/>
                </a:moveTo>
                <a:lnTo>
                  <a:pt x="12" y="0"/>
                </a:lnTo>
                <a:lnTo>
                  <a:pt x="5727" y="0"/>
                </a:lnTo>
                <a:lnTo>
                  <a:pt x="5255" y="988"/>
                </a:lnTo>
                <a:lnTo>
                  <a:pt x="0" y="988"/>
                </a:lnTo>
                <a:lnTo>
                  <a:pt x="0" y="25"/>
                </a:lnTo>
                <a:close/>
              </a:path>
            </a:pathLst>
          </a:custGeom>
          <a:solidFill>
            <a:srgbClr val="6096E6">
              <a:alpha val="50000"/>
            </a:srgbClr>
          </a:solidFill>
          <a:ln>
            <a:noFill/>
          </a:ln>
        </p:spPr>
        <p:style>
          <a:lnRef idx="2">
            <a:srgbClr val="6096E6">
              <a:shade val="50000"/>
            </a:srgbClr>
          </a:lnRef>
          <a:fillRef idx="1">
            <a:srgbClr val="6096E6"/>
          </a:fillRef>
          <a:effectRef idx="0">
            <a:srgbClr val="6096E6"/>
          </a:effectRef>
          <a:fontRef idx="minor">
            <a:srgbClr val="FFFFFF"/>
          </a:fontRef>
        </p:style>
        <p:txBody>
          <a:bodyPr wrap="square" rtlCol="0" anchor="ctr">
            <a:noAutofit/>
          </a:bodyPr>
          <a:p>
            <a:pPr algn="ctr"/>
            <a:endParaRPr lang="zh-CN" altLang="en-US">
              <a:cs typeface="MiSans" panose="00000500000000000000" charset="-122"/>
            </a:endParaRPr>
          </a:p>
        </p:txBody>
      </p:sp>
      <p:sp>
        <p:nvSpPr>
          <p:cNvPr id="87" name="任意多边形 86"/>
          <p:cNvSpPr/>
          <p:nvPr>
            <p:custDataLst>
              <p:tags r:id="rId17"/>
            </p:custDataLst>
          </p:nvPr>
        </p:nvSpPr>
        <p:spPr>
          <a:xfrm>
            <a:off x="775335" y="1556260"/>
            <a:ext cx="3636645" cy="540000"/>
          </a:xfrm>
          <a:custGeom>
            <a:avLst/>
            <a:gdLst>
              <a:gd name="adj" fmla="val 47773"/>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5727" h="988">
                <a:moveTo>
                  <a:pt x="0" y="25"/>
                </a:moveTo>
                <a:lnTo>
                  <a:pt x="12" y="0"/>
                </a:lnTo>
                <a:lnTo>
                  <a:pt x="5727" y="0"/>
                </a:lnTo>
                <a:lnTo>
                  <a:pt x="5255" y="988"/>
                </a:lnTo>
                <a:lnTo>
                  <a:pt x="0" y="988"/>
                </a:lnTo>
                <a:lnTo>
                  <a:pt x="0" y="25"/>
                </a:lnTo>
                <a:close/>
              </a:path>
            </a:pathLst>
          </a:custGeom>
          <a:solidFill>
            <a:srgbClr val="6096E6"/>
          </a:solidFill>
          <a:ln>
            <a:noFill/>
          </a:ln>
        </p:spPr>
        <p:style>
          <a:lnRef idx="2">
            <a:srgbClr val="6096E6">
              <a:shade val="50000"/>
            </a:srgbClr>
          </a:lnRef>
          <a:fillRef idx="1">
            <a:srgbClr val="6096E6"/>
          </a:fillRef>
          <a:effectRef idx="0">
            <a:srgbClr val="6096E6"/>
          </a:effectRef>
          <a:fontRef idx="minor">
            <a:srgbClr val="FFFFFF"/>
          </a:fontRef>
        </p:style>
        <p:txBody>
          <a:bodyPr wrap="square" rtlCol="0" anchor="ctr">
            <a:noAutofit/>
          </a:bodyPr>
          <a:p>
            <a:pPr algn="ctr"/>
            <a:endParaRPr lang="zh-CN" altLang="en-US">
              <a:cs typeface="MiSans" panose="00000500000000000000" charset="-122"/>
            </a:endParaRPr>
          </a:p>
        </p:txBody>
      </p:sp>
      <p:sp>
        <p:nvSpPr>
          <p:cNvPr id="132" name="文本框 131"/>
          <p:cNvSpPr txBox="1"/>
          <p:nvPr>
            <p:custDataLst>
              <p:tags r:id="rId18"/>
            </p:custDataLst>
          </p:nvPr>
        </p:nvSpPr>
        <p:spPr>
          <a:xfrm>
            <a:off x="911225" y="1664970"/>
            <a:ext cx="508000" cy="322580"/>
          </a:xfrm>
          <a:prstGeom prst="rect">
            <a:avLst/>
          </a:prstGeom>
          <a:noFill/>
        </p:spPr>
        <p:txBody>
          <a:bodyPr wrap="square" bIns="0" rtlCol="0">
            <a:normAutofit fontScale="80000"/>
          </a:bodyPr>
          <a:p>
            <a:r>
              <a:rPr lang="en-US" altLang="zh-CN" sz="2000" spc="300">
                <a:solidFill>
                  <a:srgbClr val="FFFFFF"/>
                </a:solidFill>
                <a:uFillTx/>
                <a:latin typeface="思源黑体 CN Bold" panose="020B0800000000000000" charset="-122"/>
                <a:ea typeface="思源黑体 CN Bold" panose="020B0800000000000000" charset="-122"/>
              </a:rPr>
              <a:t>01</a:t>
            </a:r>
            <a:endParaRPr lang="en-US" altLang="zh-CN" sz="2000" spc="300">
              <a:solidFill>
                <a:srgbClr val="FFFFFF"/>
              </a:solidFill>
              <a:uFillTx/>
              <a:latin typeface="思源黑体 CN Bold" panose="020B0800000000000000" charset="-122"/>
              <a:ea typeface="思源黑体 CN Bold" panose="020B0800000000000000" charset="-122"/>
            </a:endParaRPr>
          </a:p>
        </p:txBody>
      </p:sp>
      <p:sp>
        <p:nvSpPr>
          <p:cNvPr id="138" name="文本框 137"/>
          <p:cNvSpPr txBox="1"/>
          <p:nvPr>
            <p:custDataLst>
              <p:tags r:id="rId19"/>
            </p:custDataLst>
          </p:nvPr>
        </p:nvSpPr>
        <p:spPr>
          <a:xfrm>
            <a:off x="1315085" y="1649730"/>
            <a:ext cx="1887220" cy="353060"/>
          </a:xfrm>
          <a:prstGeom prst="rect">
            <a:avLst/>
          </a:prstGeom>
          <a:noFill/>
        </p:spPr>
        <p:txBody>
          <a:bodyPr wrap="square" bIns="0" rtlCol="0">
            <a:noAutofit/>
          </a:bodyPr>
          <a:p>
            <a:pPr algn="l"/>
            <a:r>
              <a:rPr lang="zh-CN" altLang="en-US" sz="2000" b="1" spc="200">
                <a:solidFill>
                  <a:srgbClr val="FFFFFF"/>
                </a:solidFill>
                <a:uFillTx/>
                <a:latin typeface="Microsoft YaHei Bold" panose="020B0703020204020201" charset="-122"/>
                <a:ea typeface="Microsoft YaHei Bold" panose="020B0703020204020201" charset="-122"/>
              </a:rPr>
              <a:t>组织工作。</a:t>
            </a:r>
            <a:endParaRPr lang="zh-CN" altLang="en-US" sz="2000" b="1" spc="200">
              <a:solidFill>
                <a:srgbClr val="FFFFFF"/>
              </a:solidFill>
              <a:uFillTx/>
              <a:latin typeface="Microsoft YaHei Bold" panose="020B0703020204020201" charset="-122"/>
              <a:ea typeface="Microsoft YaHei Bold" panose="020B0703020204020201" charset="-122"/>
            </a:endParaRPr>
          </a:p>
        </p:txBody>
      </p:sp>
      <p:sp>
        <p:nvSpPr>
          <p:cNvPr id="147" name="文本框 146"/>
          <p:cNvSpPr txBox="1"/>
          <p:nvPr>
            <p:custDataLst>
              <p:tags r:id="rId20"/>
            </p:custDataLst>
          </p:nvPr>
        </p:nvSpPr>
        <p:spPr>
          <a:xfrm>
            <a:off x="941070" y="2179955"/>
            <a:ext cx="4572000" cy="1496060"/>
          </a:xfrm>
          <a:prstGeom prst="rect">
            <a:avLst/>
          </a:prstGeom>
          <a:noFill/>
        </p:spPr>
        <p:txBody>
          <a:bodyPr wrap="square" rtlCol="0">
            <a:noAutofit/>
          </a:bodyPr>
          <a:p>
            <a:pPr algn="l" fontAlgn="auto">
              <a:lnSpc>
                <a:spcPct val="150000"/>
              </a:lnSpc>
              <a:spcBef>
                <a:spcPts val="0"/>
              </a:spcBef>
              <a:spcAft>
                <a:spcPts val="0"/>
              </a:spcAft>
            </a:pPr>
            <a:r>
              <a:rPr lang="zh-CN" altLang="en-US">
                <a:solidFill>
                  <a:srgbClr val="000000">
                    <a:lumMod val="75000"/>
                    <a:lumOff val="25000"/>
                  </a:srgbClr>
                </a:solidFill>
                <a:uFillTx/>
                <a:latin typeface="微软雅黑" panose="020B0503020204020204" charset="-122"/>
                <a:ea typeface="Microsoft YaHei Regular" panose="020B0503020204020204" charset="-122"/>
                <a:sym typeface="+mn-ea"/>
              </a:rPr>
              <a:t>①建立有效的教学组织机构。</a:t>
            </a:r>
            <a:endParaRPr lang="zh-CN" altLang="en-US">
              <a:solidFill>
                <a:srgbClr val="000000">
                  <a:lumMod val="75000"/>
                  <a:lumOff val="25000"/>
                </a:srgbClr>
              </a:solidFill>
              <a:uFillTx/>
              <a:latin typeface="微软雅黑" panose="020B0503020204020204" charset="-122"/>
              <a:ea typeface="Microsoft YaHei Regular" panose="020B0503020204020204" charset="-122"/>
              <a:sym typeface="+mn-ea"/>
            </a:endParaRPr>
          </a:p>
          <a:p>
            <a:pPr algn="l" fontAlgn="auto">
              <a:lnSpc>
                <a:spcPct val="150000"/>
              </a:lnSpc>
              <a:spcBef>
                <a:spcPts val="0"/>
              </a:spcBef>
              <a:spcAft>
                <a:spcPts val="0"/>
              </a:spcAft>
            </a:pPr>
            <a:r>
              <a:rPr lang="zh-CN" altLang="en-US">
                <a:solidFill>
                  <a:srgbClr val="000000">
                    <a:lumMod val="75000"/>
                    <a:lumOff val="25000"/>
                  </a:srgbClr>
                </a:solidFill>
                <a:uFillTx/>
                <a:latin typeface="微软雅黑" panose="020B0503020204020204" charset="-122"/>
                <a:ea typeface="Microsoft YaHei Regular" panose="020B0503020204020204" charset="-122"/>
                <a:sym typeface="+mn-ea"/>
              </a:rPr>
              <a:t>②建立和健全教学管理的规章制度。</a:t>
            </a:r>
            <a:endParaRPr lang="zh-CN" altLang="en-US">
              <a:solidFill>
                <a:srgbClr val="000000">
                  <a:lumMod val="75000"/>
                  <a:lumOff val="25000"/>
                </a:srgbClr>
              </a:solidFill>
              <a:uFillTx/>
              <a:latin typeface="微软雅黑" panose="020B0503020204020204" charset="-122"/>
              <a:ea typeface="Microsoft YaHei Regular" panose="020B0503020204020204" charset="-122"/>
              <a:sym typeface="+mn-ea"/>
            </a:endParaRPr>
          </a:p>
          <a:p>
            <a:pPr algn="l" fontAlgn="auto">
              <a:lnSpc>
                <a:spcPct val="150000"/>
              </a:lnSpc>
              <a:spcBef>
                <a:spcPts val="0"/>
              </a:spcBef>
              <a:spcAft>
                <a:spcPts val="0"/>
              </a:spcAft>
            </a:pPr>
            <a:r>
              <a:rPr lang="zh-CN" altLang="en-US">
                <a:solidFill>
                  <a:srgbClr val="000000">
                    <a:lumMod val="75000"/>
                    <a:lumOff val="25000"/>
                  </a:srgbClr>
                </a:solidFill>
                <a:uFillTx/>
                <a:latin typeface="微软雅黑" panose="020B0503020204020204" charset="-122"/>
                <a:ea typeface="Microsoft YaHei Regular" panose="020B0503020204020204" charset="-122"/>
                <a:sym typeface="+mn-ea"/>
              </a:rPr>
              <a:t>③明确规定各项教学管理工作的进程。</a:t>
            </a:r>
            <a:endParaRPr lang="zh-CN" altLang="en-US">
              <a:solidFill>
                <a:srgbClr val="000000">
                  <a:lumMod val="75000"/>
                  <a:lumOff val="25000"/>
                </a:srgbClr>
              </a:solidFill>
              <a:uFillTx/>
              <a:latin typeface="微软雅黑" panose="020B0503020204020204" charset="-122"/>
              <a:ea typeface="Microsoft YaHei Regular" panose="020B0503020204020204" charset="-122"/>
              <a:sym typeface="+mn-ea"/>
            </a:endParaRPr>
          </a:p>
        </p:txBody>
      </p:sp>
      <p:sp>
        <p:nvSpPr>
          <p:cNvPr id="179" name="平行四边形 178"/>
          <p:cNvSpPr/>
          <p:nvPr>
            <p:custDataLst>
              <p:tags r:id="rId21"/>
            </p:custDataLst>
          </p:nvPr>
        </p:nvSpPr>
        <p:spPr>
          <a:xfrm>
            <a:off x="4412615" y="3748405"/>
            <a:ext cx="1449070" cy="180000"/>
          </a:xfrm>
          <a:prstGeom prst="parallelogram">
            <a:avLst/>
          </a:prstGeom>
          <a:gradFill>
            <a:gsLst>
              <a:gs pos="0">
                <a:srgbClr val="6096E6"/>
              </a:gs>
              <a:gs pos="100000">
                <a:srgbClr val="FFFFFF"/>
              </a:gs>
            </a:gsLst>
            <a:lin ang="10800000" scaled="0"/>
          </a:gra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17" name="圆角矩形 116"/>
          <p:cNvSpPr/>
          <p:nvPr>
            <p:custDataLst>
              <p:tags r:id="rId22"/>
            </p:custDataLst>
          </p:nvPr>
        </p:nvSpPr>
        <p:spPr>
          <a:xfrm>
            <a:off x="6457315" y="4479925"/>
            <a:ext cx="4794250" cy="1980000"/>
          </a:xfrm>
          <a:prstGeom prst="roundRect">
            <a:avLst>
              <a:gd name="adj" fmla="val 7587"/>
            </a:avLst>
          </a:prstGeom>
          <a:solidFill>
            <a:srgbClr val="FFFFFF"/>
          </a:solidFill>
          <a:ln w="15875">
            <a:gradFill>
              <a:gsLst>
                <a:gs pos="0">
                  <a:srgbClr val="6096E6">
                    <a:alpha val="5000"/>
                  </a:srgbClr>
                </a:gs>
                <a:gs pos="100000">
                  <a:srgbClr val="FFBA55">
                    <a:alpha val="20000"/>
                  </a:srgbClr>
                </a:gs>
              </a:gsLst>
              <a:lin ang="5400000" scaled="1"/>
            </a:gra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cs typeface="MiSans" panose="00000500000000000000" charset="-122"/>
            </a:endParaRPr>
          </a:p>
        </p:txBody>
      </p:sp>
      <p:sp>
        <p:nvSpPr>
          <p:cNvPr id="118" name="任意多边形 117"/>
          <p:cNvSpPr/>
          <p:nvPr>
            <p:custDataLst>
              <p:tags r:id="rId23"/>
            </p:custDataLst>
          </p:nvPr>
        </p:nvSpPr>
        <p:spPr>
          <a:xfrm>
            <a:off x="6649085" y="4124200"/>
            <a:ext cx="3636645" cy="540000"/>
          </a:xfrm>
          <a:custGeom>
            <a:avLst/>
            <a:gdLst>
              <a:gd name="adj" fmla="val 47773"/>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5727" h="988">
                <a:moveTo>
                  <a:pt x="0" y="25"/>
                </a:moveTo>
                <a:lnTo>
                  <a:pt x="12" y="0"/>
                </a:lnTo>
                <a:lnTo>
                  <a:pt x="5727" y="0"/>
                </a:lnTo>
                <a:lnTo>
                  <a:pt x="5255" y="988"/>
                </a:lnTo>
                <a:lnTo>
                  <a:pt x="0" y="988"/>
                </a:lnTo>
                <a:lnTo>
                  <a:pt x="0" y="25"/>
                </a:lnTo>
                <a:close/>
              </a:path>
            </a:pathLst>
          </a:custGeom>
          <a:solidFill>
            <a:srgbClr val="FFBA55">
              <a:alpha val="50000"/>
            </a:srgbClr>
          </a:solidFill>
          <a:ln>
            <a:noFill/>
          </a:ln>
        </p:spPr>
        <p:style>
          <a:lnRef idx="2">
            <a:srgbClr val="6096E6">
              <a:shade val="50000"/>
            </a:srgbClr>
          </a:lnRef>
          <a:fillRef idx="1">
            <a:srgbClr val="6096E6"/>
          </a:fillRef>
          <a:effectRef idx="0">
            <a:srgbClr val="6096E6"/>
          </a:effectRef>
          <a:fontRef idx="minor">
            <a:srgbClr val="FFFFFF"/>
          </a:fontRef>
        </p:style>
        <p:txBody>
          <a:bodyPr wrap="square" rtlCol="0" anchor="ctr">
            <a:noAutofit/>
          </a:bodyPr>
          <a:p>
            <a:pPr algn="ctr"/>
            <a:endParaRPr lang="zh-CN" altLang="en-US">
              <a:cs typeface="MiSans" panose="00000500000000000000" charset="-122"/>
            </a:endParaRPr>
          </a:p>
        </p:txBody>
      </p:sp>
      <p:sp>
        <p:nvSpPr>
          <p:cNvPr id="119" name="任意多边形 118"/>
          <p:cNvSpPr/>
          <p:nvPr>
            <p:custDataLst>
              <p:tags r:id="rId24"/>
            </p:custDataLst>
          </p:nvPr>
        </p:nvSpPr>
        <p:spPr>
          <a:xfrm>
            <a:off x="6407150" y="4124200"/>
            <a:ext cx="3636645" cy="540000"/>
          </a:xfrm>
          <a:custGeom>
            <a:avLst/>
            <a:gdLst>
              <a:gd name="adj" fmla="val 47773"/>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5727" h="988">
                <a:moveTo>
                  <a:pt x="0" y="25"/>
                </a:moveTo>
                <a:lnTo>
                  <a:pt x="12" y="0"/>
                </a:lnTo>
                <a:lnTo>
                  <a:pt x="5727" y="0"/>
                </a:lnTo>
                <a:lnTo>
                  <a:pt x="5255" y="988"/>
                </a:lnTo>
                <a:lnTo>
                  <a:pt x="0" y="988"/>
                </a:lnTo>
                <a:lnTo>
                  <a:pt x="0" y="25"/>
                </a:lnTo>
                <a:close/>
              </a:path>
            </a:pathLst>
          </a:custGeom>
          <a:solidFill>
            <a:srgbClr val="FFBA55"/>
          </a:solidFill>
          <a:ln>
            <a:noFill/>
          </a:ln>
        </p:spPr>
        <p:style>
          <a:lnRef idx="2">
            <a:srgbClr val="6096E6">
              <a:shade val="50000"/>
            </a:srgbClr>
          </a:lnRef>
          <a:fillRef idx="1">
            <a:srgbClr val="6096E6"/>
          </a:fillRef>
          <a:effectRef idx="0">
            <a:srgbClr val="6096E6"/>
          </a:effectRef>
          <a:fontRef idx="minor">
            <a:srgbClr val="FFFFFF"/>
          </a:fontRef>
        </p:style>
        <p:txBody>
          <a:bodyPr wrap="square" rtlCol="0" anchor="ctr">
            <a:noAutofit/>
          </a:bodyPr>
          <a:p>
            <a:pPr algn="ctr"/>
            <a:endParaRPr lang="zh-CN" altLang="en-US">
              <a:cs typeface="MiSans" panose="00000500000000000000" charset="-122"/>
            </a:endParaRPr>
          </a:p>
        </p:txBody>
      </p:sp>
      <p:sp>
        <p:nvSpPr>
          <p:cNvPr id="135" name="文本框 134"/>
          <p:cNvSpPr txBox="1"/>
          <p:nvPr>
            <p:custDataLst>
              <p:tags r:id="rId25"/>
            </p:custDataLst>
          </p:nvPr>
        </p:nvSpPr>
        <p:spPr>
          <a:xfrm>
            <a:off x="6649085" y="4232910"/>
            <a:ext cx="508000" cy="322580"/>
          </a:xfrm>
          <a:prstGeom prst="rect">
            <a:avLst/>
          </a:prstGeom>
          <a:noFill/>
        </p:spPr>
        <p:txBody>
          <a:bodyPr wrap="square" bIns="0" rtlCol="0">
            <a:normAutofit fontScale="80000"/>
          </a:bodyPr>
          <a:p>
            <a:r>
              <a:rPr lang="en-US" altLang="zh-CN" sz="2000" spc="300">
                <a:solidFill>
                  <a:srgbClr val="FFFFFF"/>
                </a:solidFill>
                <a:uFillTx/>
                <a:latin typeface="思源黑体 CN Bold" panose="020B0800000000000000" charset="-122"/>
                <a:ea typeface="思源黑体 CN Bold" panose="020B0800000000000000" charset="-122"/>
              </a:rPr>
              <a:t>04</a:t>
            </a:r>
            <a:endParaRPr lang="en-US" altLang="zh-CN" sz="2000" spc="300">
              <a:solidFill>
                <a:srgbClr val="FFFFFF"/>
              </a:solidFill>
              <a:uFillTx/>
              <a:latin typeface="思源黑体 CN Bold" panose="020B0800000000000000" charset="-122"/>
              <a:ea typeface="思源黑体 CN Bold" panose="020B0800000000000000" charset="-122"/>
            </a:endParaRPr>
          </a:p>
        </p:txBody>
      </p:sp>
      <p:sp>
        <p:nvSpPr>
          <p:cNvPr id="145" name="文本框 144"/>
          <p:cNvSpPr txBox="1"/>
          <p:nvPr>
            <p:custDataLst>
              <p:tags r:id="rId26"/>
            </p:custDataLst>
          </p:nvPr>
        </p:nvSpPr>
        <p:spPr>
          <a:xfrm>
            <a:off x="6565265" y="4768850"/>
            <a:ext cx="4572000" cy="1482725"/>
          </a:xfrm>
          <a:prstGeom prst="rect">
            <a:avLst/>
          </a:prstGeom>
          <a:noFill/>
        </p:spPr>
        <p:txBody>
          <a:bodyPr wrap="square" rtlCol="0">
            <a:noAutofit/>
          </a:bodyPr>
          <a:p>
            <a:pPr algn="l" fontAlgn="auto">
              <a:lnSpc>
                <a:spcPct val="130000"/>
              </a:lnSpc>
              <a:spcBef>
                <a:spcPts val="0"/>
              </a:spcBef>
              <a:spcAft>
                <a:spcPts val="0"/>
              </a:spcAft>
            </a:pPr>
            <a:r>
              <a:rPr lang="zh-CN" altLang="en-US">
                <a:solidFill>
                  <a:srgbClr val="000000">
                    <a:lumMod val="75000"/>
                    <a:lumOff val="25000"/>
                  </a:srgbClr>
                </a:solidFill>
                <a:uFillTx/>
                <a:latin typeface="微软雅黑" panose="020B0503020204020204" charset="-122"/>
                <a:ea typeface="Microsoft YaHei Regular" panose="020B0503020204020204" charset="-122"/>
                <a:sym typeface="+mn-ea"/>
              </a:rPr>
              <a:t>协调工作即教学管理者在教学工作计划实施过程中，本着减少内耗、提高效率的原则，经常协调好教学管理系统内与外、组织与组织、组织和个人、个人和个人之间的关系。</a:t>
            </a:r>
            <a:endParaRPr lang="zh-CN" altLang="en-US">
              <a:solidFill>
                <a:srgbClr val="000000">
                  <a:lumMod val="75000"/>
                  <a:lumOff val="25000"/>
                </a:srgbClr>
              </a:solidFill>
              <a:uFillTx/>
              <a:latin typeface="微软雅黑" panose="020B0503020204020204" charset="-122"/>
              <a:ea typeface="Microsoft YaHei Regular" panose="020B0503020204020204" charset="-122"/>
              <a:sym typeface="+mn-ea"/>
            </a:endParaRPr>
          </a:p>
        </p:txBody>
      </p:sp>
      <p:sp>
        <p:nvSpPr>
          <p:cNvPr id="146" name="文本框 145"/>
          <p:cNvSpPr txBox="1"/>
          <p:nvPr>
            <p:custDataLst>
              <p:tags r:id="rId27"/>
            </p:custDataLst>
          </p:nvPr>
        </p:nvSpPr>
        <p:spPr>
          <a:xfrm>
            <a:off x="7178040" y="4217670"/>
            <a:ext cx="1887220" cy="353060"/>
          </a:xfrm>
          <a:prstGeom prst="rect">
            <a:avLst/>
          </a:prstGeom>
          <a:noFill/>
        </p:spPr>
        <p:txBody>
          <a:bodyPr wrap="square" bIns="0" rtlCol="0">
            <a:noAutofit/>
          </a:bodyPr>
          <a:p>
            <a:pPr algn="l"/>
            <a:r>
              <a:rPr lang="zh-CN" altLang="en-US" sz="2000" b="1" spc="200">
                <a:solidFill>
                  <a:srgbClr val="FFFFFF"/>
                </a:solidFill>
                <a:uFillTx/>
                <a:latin typeface="Microsoft YaHei Bold" panose="020B0703020204020201" charset="-122"/>
                <a:ea typeface="Microsoft YaHei Bold" panose="020B0703020204020201" charset="-122"/>
              </a:rPr>
              <a:t>协调工作。</a:t>
            </a:r>
            <a:endParaRPr lang="zh-CN" altLang="en-US" sz="2000" b="1" spc="200">
              <a:solidFill>
                <a:srgbClr val="FFFFFF"/>
              </a:solidFill>
              <a:uFillTx/>
              <a:latin typeface="Microsoft YaHei Bold" panose="020B0703020204020201" charset="-122"/>
              <a:ea typeface="Microsoft YaHei Bold" panose="020B0703020204020201" charset="-122"/>
            </a:endParaRPr>
          </a:p>
        </p:txBody>
      </p:sp>
      <p:sp>
        <p:nvSpPr>
          <p:cNvPr id="182" name="平行四边形 181"/>
          <p:cNvSpPr/>
          <p:nvPr>
            <p:custDataLst>
              <p:tags r:id="rId28"/>
            </p:custDataLst>
          </p:nvPr>
        </p:nvSpPr>
        <p:spPr>
          <a:xfrm>
            <a:off x="9968230" y="6355715"/>
            <a:ext cx="1449070" cy="180000"/>
          </a:xfrm>
          <a:prstGeom prst="parallelogram">
            <a:avLst/>
          </a:prstGeom>
          <a:gradFill>
            <a:gsLst>
              <a:gs pos="0">
                <a:srgbClr val="FFBA55"/>
              </a:gs>
              <a:gs pos="100000">
                <a:srgbClr val="FFFFFF"/>
              </a:gs>
            </a:gsLst>
            <a:lin ang="10800000" scaled="0"/>
          </a:gra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Tree>
    <p:custDataLst>
      <p:tags r:id="rId29"/>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idx="4294967295"/>
          </p:nvPr>
        </p:nvSpPr>
        <p:spPr>
          <a:xfrm>
            <a:off x="485775" y="662940"/>
            <a:ext cx="10507345" cy="705485"/>
          </a:xfrm>
        </p:spPr>
        <p:txBody>
          <a:bodyPr/>
          <a:p>
            <a:r>
              <a:rPr lang="zh-CN" altLang="en-US">
                <a:solidFill>
                  <a:schemeClr val="tx1"/>
                </a:solidFill>
              </a:rPr>
              <a:t>四、学前教育（幼儿园）管理过程</a:t>
            </a:r>
            <a:endParaRPr lang="zh-CN" altLang="en-US">
              <a:solidFill>
                <a:schemeClr val="tx1"/>
              </a:solidFill>
            </a:endParaRPr>
          </a:p>
        </p:txBody>
      </p:sp>
      <p:sp>
        <p:nvSpPr>
          <p:cNvPr id="3" name="文本框 2"/>
          <p:cNvSpPr txBox="1"/>
          <p:nvPr/>
        </p:nvSpPr>
        <p:spPr>
          <a:xfrm>
            <a:off x="1056005" y="1515110"/>
            <a:ext cx="10080000" cy="460375"/>
          </a:xfrm>
          <a:prstGeom prst="rect">
            <a:avLst/>
          </a:prstGeom>
          <a:noFill/>
        </p:spPr>
        <p:txBody>
          <a:bodyPr wrap="square" rtlCol="0" anchor="t">
            <a:spAutoFit/>
          </a:bodyPr>
          <a:p>
            <a:r>
              <a:rPr lang="zh-CN" altLang="en-US" sz="2400"/>
              <a:t>（一）幼儿园管理的概念</a:t>
            </a:r>
            <a:endParaRPr lang="zh-CN" altLang="en-US" sz="2400"/>
          </a:p>
        </p:txBody>
      </p:sp>
      <p:sp>
        <p:nvSpPr>
          <p:cNvPr id="4" name="文本框 3"/>
          <p:cNvSpPr txBox="1"/>
          <p:nvPr/>
        </p:nvSpPr>
        <p:spPr>
          <a:xfrm>
            <a:off x="1056005" y="2122170"/>
            <a:ext cx="10080000" cy="3830955"/>
          </a:xfrm>
          <a:prstGeom prst="rect">
            <a:avLst/>
          </a:prstGeom>
          <a:noFill/>
        </p:spPr>
        <p:txBody>
          <a:bodyPr wrap="square" rtlCol="0" anchor="t">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t>幼儿园管理是指幼儿园管理人员和有关教育行政人员遵循一定的教育方针与保教工作的客观规律，采用科学的工作方式和管理手段，将人、财、物等各因素合理组织起来，调动各方面的积极性，优质高效地实现国家所规定的培养目标和幼儿园的工作任务所进行的实践活动。幼儿园管理的任务就在于通过组织、指挥、协调、控制等管理职能，有效地利用幼儿园建设与幼教事业发展的各种教育资源，确保保教质量的提高，较好地实现预期的教育培养目标和服务家长的双重任务。</a:t>
            </a:r>
            <a:endParaRPr lang="zh-CN" altLang="en-US"/>
          </a:p>
          <a:p>
            <a:pPr indent="457200" algn="just" fontAlgn="auto">
              <a:lnSpc>
                <a:spcPct val="150000"/>
              </a:lnSpc>
              <a:extLst>
                <a:ext uri="{35155182-B16C-46BC-9424-99874614C6A1}">
                  <wpsdc:indentchars xmlns:wpsdc="http://www.wps.cn/officeDocument/2017/drawingmlCustomData" val="200" checksum="59296752"/>
                </a:ext>
              </a:extLst>
            </a:pPr>
            <a:r>
              <a:rPr lang="zh-CN" altLang="en-US"/>
              <a:t>这里的幼儿园泛指一切托幼机构，即收托 0～6 岁幼儿的各类学前教育的组织机构，包括托儿所、幼儿园、学前班等。</a:t>
            </a:r>
            <a:endParaRPr lang="zh-CN" altLang="en-US"/>
          </a:p>
          <a:p>
            <a:pPr indent="457200" algn="just" fontAlgn="auto">
              <a:lnSpc>
                <a:spcPct val="150000"/>
              </a:lnSpc>
              <a:extLst>
                <a:ext uri="{35155182-B16C-46BC-9424-99874614C6A1}">
                  <wpsdc:indentchars xmlns:wpsdc="http://www.wps.cn/officeDocument/2017/drawingmlCustomData" val="200" checksum="59296752"/>
                </a:ext>
              </a:extLst>
            </a:pPr>
            <a:r>
              <a:rPr lang="zh-CN" altLang="en-US"/>
              <a:t>托儿所作为学前教育的组织机构，是教育系统的一个组成部分。作为社会公益性、服务性机构，它与社会、社区又有着紧密的联系。</a:t>
            </a:r>
            <a:endParaRPr lang="zh-CN" altLang="en-US"/>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5144135" y="1628140"/>
            <a:ext cx="1903095" cy="1014730"/>
          </a:xfrm>
          <a:prstGeom prst="rect">
            <a:avLst/>
          </a:prstGeom>
          <a:noFill/>
          <a:effectLst/>
        </p:spPr>
        <p:txBody>
          <a:bodyPr vert="horz" wrap="square" rtlCol="0">
            <a:spAutoFit/>
          </a:bodyPr>
          <a:p>
            <a:pPr algn="dist"/>
            <a:r>
              <a:rPr lang="zh-CN" altLang="en-US" sz="6000">
                <a:solidFill>
                  <a:srgbClr val="5A97A6"/>
                </a:solidFill>
                <a:latin typeface="思源黑体旧字形 Normal" panose="020B0400000000000000" charset="-128"/>
                <a:ea typeface="思源黑体旧字形 Normal" panose="020B0400000000000000" charset="-128"/>
              </a:rPr>
              <a:t>目录</a:t>
            </a:r>
            <a:endParaRPr lang="zh-CN" altLang="en-US" sz="6000">
              <a:solidFill>
                <a:srgbClr val="5A97A6"/>
              </a:solidFill>
              <a:latin typeface="思源黑体旧字形 Normal" panose="020B0400000000000000" charset="-128"/>
              <a:ea typeface="思源黑体旧字形 Normal" panose="020B0400000000000000" charset="-128"/>
            </a:endParaRPr>
          </a:p>
        </p:txBody>
      </p:sp>
      <p:sp>
        <p:nvSpPr>
          <p:cNvPr id="2" name="文本框 1"/>
          <p:cNvSpPr txBox="1"/>
          <p:nvPr/>
        </p:nvSpPr>
        <p:spPr>
          <a:xfrm>
            <a:off x="5302885" y="1358900"/>
            <a:ext cx="1579880" cy="398780"/>
          </a:xfrm>
          <a:prstGeom prst="rect">
            <a:avLst/>
          </a:prstGeom>
          <a:noFill/>
          <a:effectLst/>
        </p:spPr>
        <p:txBody>
          <a:bodyPr vert="horz" wrap="square" rtlCol="0">
            <a:spAutoFit/>
          </a:bodyPr>
          <a:p>
            <a:pPr algn="dist"/>
            <a:r>
              <a:rPr lang="en-US" altLang="zh-CN" sz="2000">
                <a:solidFill>
                  <a:schemeClr val="tx1">
                    <a:lumMod val="65000"/>
                    <a:lumOff val="35000"/>
                  </a:schemeClr>
                </a:solidFill>
                <a:latin typeface="思源黑体旧字形 Normal" panose="020B0400000000000000" charset="-128"/>
                <a:ea typeface="思源黑体旧字形 Normal" panose="020B0400000000000000" charset="-128"/>
              </a:rPr>
              <a:t>CONTENTS</a:t>
            </a:r>
            <a:endParaRPr lang="en-US" altLang="zh-CN" sz="2000">
              <a:solidFill>
                <a:schemeClr val="tx1">
                  <a:lumMod val="65000"/>
                  <a:lumOff val="35000"/>
                </a:schemeClr>
              </a:solidFill>
              <a:latin typeface="思源黑体旧字形 Normal" panose="020B0400000000000000" charset="-128"/>
              <a:ea typeface="思源黑体旧字形 Normal" panose="020B0400000000000000" charset="-128"/>
            </a:endParaRPr>
          </a:p>
        </p:txBody>
      </p:sp>
      <p:sp>
        <p:nvSpPr>
          <p:cNvPr id="5" name="文本框 4"/>
          <p:cNvSpPr txBox="1"/>
          <p:nvPr/>
        </p:nvSpPr>
        <p:spPr>
          <a:xfrm>
            <a:off x="2282825" y="3054033"/>
            <a:ext cx="3780000" cy="460375"/>
          </a:xfrm>
          <a:prstGeom prst="rect">
            <a:avLst/>
          </a:prstGeom>
          <a:noFill/>
          <a:effectLst/>
        </p:spPr>
        <p:txBody>
          <a:bodyPr wrap="square" rtlCol="0" anchor="ctr" anchorCtr="0">
            <a:spAutoFit/>
          </a:bodyPr>
          <a:p>
            <a:pPr algn="l">
              <a:buClrTx/>
              <a:buSzTx/>
              <a:buFontTx/>
            </a:pP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项目一</a:t>
            </a:r>
            <a:r>
              <a:rPr lang="en-US" sz="2400">
                <a:solidFill>
                  <a:schemeClr val="tx1">
                    <a:lumMod val="65000"/>
                    <a:lumOff val="35000"/>
                  </a:schemeClr>
                </a:solidFill>
                <a:latin typeface="思源黑体旧字形 Normal" panose="020B0400000000000000" charset="-128"/>
                <a:ea typeface="思源黑体旧字形 Normal" panose="020B0400000000000000" charset="-128"/>
                <a:sym typeface="+mn-ea"/>
              </a:rPr>
              <a:t> </a:t>
            </a: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绪论</a:t>
            </a:r>
            <a:endParaRPr sz="2400">
              <a:solidFill>
                <a:schemeClr val="tx1">
                  <a:lumMod val="65000"/>
                  <a:lumOff val="35000"/>
                </a:schemeClr>
              </a:solidFill>
              <a:latin typeface="思源黑体旧字形 Normal" panose="020B0400000000000000" charset="-128"/>
              <a:ea typeface="思源黑体旧字形 Normal" panose="020B0400000000000000" charset="-128"/>
              <a:sym typeface="+mn-ea"/>
            </a:endParaRPr>
          </a:p>
        </p:txBody>
      </p:sp>
      <p:sp>
        <p:nvSpPr>
          <p:cNvPr id="7" name="文本框 6"/>
          <p:cNvSpPr txBox="1"/>
          <p:nvPr/>
        </p:nvSpPr>
        <p:spPr>
          <a:xfrm>
            <a:off x="6908800" y="3054033"/>
            <a:ext cx="3780000" cy="460375"/>
          </a:xfrm>
          <a:prstGeom prst="rect">
            <a:avLst/>
          </a:prstGeom>
          <a:noFill/>
          <a:effectLst/>
        </p:spPr>
        <p:txBody>
          <a:bodyPr wrap="square" rtlCol="0" anchor="ctr" anchorCtr="0">
            <a:spAutoFit/>
          </a:bodyPr>
          <a:p>
            <a:pPr algn="l">
              <a:buClrTx/>
              <a:buSzTx/>
              <a:buFontTx/>
            </a:pP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项目二</a:t>
            </a:r>
            <a:r>
              <a:rPr lang="en-US" sz="2400">
                <a:solidFill>
                  <a:schemeClr val="tx1">
                    <a:lumMod val="65000"/>
                    <a:lumOff val="35000"/>
                  </a:schemeClr>
                </a:solidFill>
                <a:latin typeface="思源黑体旧字形 Normal" panose="020B0400000000000000" charset="-128"/>
                <a:ea typeface="思源黑体旧字形 Normal" panose="020B0400000000000000" charset="-128"/>
                <a:sym typeface="+mn-ea"/>
              </a:rPr>
              <a:t> </a:t>
            </a: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学前教育宏观管理</a:t>
            </a:r>
            <a:endParaRPr sz="2400">
              <a:solidFill>
                <a:schemeClr val="tx1">
                  <a:lumMod val="65000"/>
                  <a:lumOff val="35000"/>
                </a:schemeClr>
              </a:solidFill>
              <a:latin typeface="思源黑体旧字形 Normal" panose="020B0400000000000000" charset="-128"/>
              <a:ea typeface="思源黑体旧字形 Normal" panose="020B0400000000000000" charset="-128"/>
              <a:sym typeface="+mn-ea"/>
            </a:endParaRPr>
          </a:p>
        </p:txBody>
      </p:sp>
      <p:sp>
        <p:nvSpPr>
          <p:cNvPr id="9" name="文本框 8"/>
          <p:cNvSpPr txBox="1"/>
          <p:nvPr/>
        </p:nvSpPr>
        <p:spPr>
          <a:xfrm>
            <a:off x="2282825" y="4247833"/>
            <a:ext cx="3780000" cy="829945"/>
          </a:xfrm>
          <a:prstGeom prst="rect">
            <a:avLst/>
          </a:prstGeom>
          <a:noFill/>
          <a:effectLst/>
        </p:spPr>
        <p:txBody>
          <a:bodyPr wrap="square" rtlCol="0" anchor="ctr" anchorCtr="0">
            <a:spAutoFit/>
          </a:bodyPr>
          <a:p>
            <a:pPr algn="l"/>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项目三</a:t>
            </a:r>
            <a:r>
              <a:rPr lang="en-US" sz="2400">
                <a:solidFill>
                  <a:schemeClr val="tx1">
                    <a:lumMod val="65000"/>
                    <a:lumOff val="35000"/>
                  </a:schemeClr>
                </a:solidFill>
                <a:latin typeface="思源黑体旧字形 Normal" panose="020B0400000000000000" charset="-128"/>
                <a:ea typeface="思源黑体旧字形 Normal" panose="020B0400000000000000" charset="-128"/>
                <a:sym typeface="+mn-ea"/>
              </a:rPr>
              <a:t> </a:t>
            </a: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学前教育管理过程与目标管理</a:t>
            </a:r>
            <a:endParaRPr sz="2400">
              <a:solidFill>
                <a:schemeClr val="tx1">
                  <a:lumMod val="65000"/>
                  <a:lumOff val="35000"/>
                </a:schemeClr>
              </a:solidFill>
              <a:latin typeface="思源黑体旧字形 Normal" panose="020B0400000000000000" charset="-128"/>
              <a:ea typeface="思源黑体旧字形 Normal" panose="020B0400000000000000" charset="-128"/>
              <a:sym typeface="+mn-ea"/>
            </a:endParaRPr>
          </a:p>
        </p:txBody>
      </p:sp>
      <p:sp>
        <p:nvSpPr>
          <p:cNvPr id="11" name="文本框 10"/>
          <p:cNvSpPr txBox="1"/>
          <p:nvPr/>
        </p:nvSpPr>
        <p:spPr>
          <a:xfrm>
            <a:off x="6908800" y="4247833"/>
            <a:ext cx="3780000" cy="829945"/>
          </a:xfrm>
          <a:prstGeom prst="rect">
            <a:avLst/>
          </a:prstGeom>
          <a:noFill/>
          <a:effectLst/>
        </p:spPr>
        <p:txBody>
          <a:bodyPr wrap="square" rtlCol="0" anchor="ctr" anchorCtr="0">
            <a:spAutoFit/>
          </a:bodyPr>
          <a:p>
            <a:pPr algn="l"/>
            <a:r>
              <a:rPr lang="zh-CN" altLang="en-US" sz="2400">
                <a:solidFill>
                  <a:schemeClr val="tx1">
                    <a:lumMod val="65000"/>
                    <a:lumOff val="35000"/>
                  </a:schemeClr>
                </a:solidFill>
                <a:latin typeface="思源黑体旧字形 Normal" panose="020B0400000000000000" charset="-128"/>
                <a:ea typeface="思源黑体旧字形 Normal" panose="020B0400000000000000" charset="-128"/>
              </a:rPr>
              <a:t>项目四</a:t>
            </a:r>
            <a:r>
              <a:rPr lang="en-US" altLang="zh-CN" sz="2400">
                <a:solidFill>
                  <a:schemeClr val="tx1">
                    <a:lumMod val="65000"/>
                    <a:lumOff val="35000"/>
                  </a:schemeClr>
                </a:solidFill>
                <a:latin typeface="思源黑体旧字形 Normal" panose="020B0400000000000000" charset="-128"/>
                <a:ea typeface="思源黑体旧字形 Normal" panose="020B0400000000000000" charset="-128"/>
              </a:rPr>
              <a:t> </a:t>
            </a:r>
            <a:r>
              <a:rPr lang="zh-CN" altLang="en-US" sz="2400">
                <a:solidFill>
                  <a:schemeClr val="tx1">
                    <a:lumMod val="65000"/>
                    <a:lumOff val="35000"/>
                  </a:schemeClr>
                </a:solidFill>
                <a:latin typeface="思源黑体旧字形 Normal" panose="020B0400000000000000" charset="-128"/>
                <a:ea typeface="思源黑体旧字形 Normal" panose="020B0400000000000000" charset="-128"/>
              </a:rPr>
              <a:t>学前教育保教工作管理</a:t>
            </a:r>
            <a:endParaRPr lang="zh-CN" altLang="en-US" sz="2400">
              <a:solidFill>
                <a:schemeClr val="tx1">
                  <a:lumMod val="65000"/>
                  <a:lumOff val="35000"/>
                </a:schemeClr>
              </a:solidFill>
              <a:latin typeface="思源黑体旧字形 Normal" panose="020B0400000000000000" charset="-128"/>
              <a:ea typeface="思源黑体旧字形 Normal" panose="020B0400000000000000" charset="-128"/>
            </a:endParaRPr>
          </a:p>
        </p:txBody>
      </p:sp>
      <p:sp>
        <p:nvSpPr>
          <p:cNvPr id="8" name="文本框 7"/>
          <p:cNvSpPr txBox="1"/>
          <p:nvPr/>
        </p:nvSpPr>
        <p:spPr>
          <a:xfrm>
            <a:off x="1691640" y="2776855"/>
            <a:ext cx="676910" cy="101473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1</a:t>
            </a:r>
            <a:endParaRPr lang="en-US" altLang="zh-CN" sz="6000">
              <a:solidFill>
                <a:srgbClr val="5A97A6"/>
              </a:solidFill>
              <a:latin typeface="思源黑体旧字形 Normal" panose="020B0400000000000000" charset="-128"/>
              <a:ea typeface="思源黑体旧字形 Normal" panose="020B0400000000000000" charset="-128"/>
            </a:endParaRPr>
          </a:p>
        </p:txBody>
      </p:sp>
      <p:sp>
        <p:nvSpPr>
          <p:cNvPr id="12" name="文本框 11"/>
          <p:cNvSpPr txBox="1"/>
          <p:nvPr/>
        </p:nvSpPr>
        <p:spPr>
          <a:xfrm>
            <a:off x="6281420" y="2776855"/>
            <a:ext cx="676910" cy="101473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2</a:t>
            </a:r>
            <a:endParaRPr lang="en-US" altLang="zh-CN" sz="6000">
              <a:solidFill>
                <a:srgbClr val="5A97A6"/>
              </a:solidFill>
              <a:latin typeface="思源黑体旧字形 Normal" panose="020B0400000000000000" charset="-128"/>
              <a:ea typeface="思源黑体旧字形 Normal" panose="020B0400000000000000" charset="-128"/>
            </a:endParaRPr>
          </a:p>
        </p:txBody>
      </p:sp>
      <p:sp>
        <p:nvSpPr>
          <p:cNvPr id="13" name="文本框 12"/>
          <p:cNvSpPr txBox="1"/>
          <p:nvPr/>
        </p:nvSpPr>
        <p:spPr>
          <a:xfrm>
            <a:off x="1691640" y="4155440"/>
            <a:ext cx="676910" cy="101473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3</a:t>
            </a:r>
            <a:endParaRPr lang="en-US" altLang="zh-CN" sz="6000">
              <a:solidFill>
                <a:srgbClr val="5A97A6"/>
              </a:solidFill>
              <a:latin typeface="思源黑体旧字形 Normal" panose="020B0400000000000000" charset="-128"/>
              <a:ea typeface="思源黑体旧字形 Normal" panose="020B0400000000000000" charset="-128"/>
            </a:endParaRPr>
          </a:p>
        </p:txBody>
      </p:sp>
      <p:sp>
        <p:nvSpPr>
          <p:cNvPr id="14" name="文本框 13"/>
          <p:cNvSpPr txBox="1"/>
          <p:nvPr/>
        </p:nvSpPr>
        <p:spPr>
          <a:xfrm>
            <a:off x="6281420" y="4155440"/>
            <a:ext cx="676910" cy="101473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4</a:t>
            </a:r>
            <a:endParaRPr lang="en-US" altLang="zh-CN" sz="6000">
              <a:solidFill>
                <a:srgbClr val="5A97A6"/>
              </a:solidFill>
              <a:latin typeface="思源黑体旧字形 Normal" panose="020B0400000000000000" charset="-128"/>
              <a:ea typeface="思源黑体旧字形 Normal" panose="020B0400000000000000"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idx="4294967295"/>
          </p:nvPr>
        </p:nvSpPr>
        <p:spPr>
          <a:xfrm>
            <a:off x="498475" y="662940"/>
            <a:ext cx="10507345" cy="705485"/>
          </a:xfrm>
        </p:spPr>
        <p:txBody>
          <a:bodyPr/>
          <a:p>
            <a:r>
              <a:rPr lang="zh-CN" altLang="en-US">
                <a:solidFill>
                  <a:schemeClr val="tx1"/>
                </a:solidFill>
              </a:rPr>
              <a:t>四、学前教育（幼儿园）管理过程</a:t>
            </a:r>
            <a:endParaRPr lang="zh-CN" altLang="en-US">
              <a:solidFill>
                <a:schemeClr val="tx1"/>
              </a:solidFill>
            </a:endParaRPr>
          </a:p>
        </p:txBody>
      </p:sp>
      <p:sp>
        <p:nvSpPr>
          <p:cNvPr id="3" name="文本框 2"/>
          <p:cNvSpPr txBox="1"/>
          <p:nvPr/>
        </p:nvSpPr>
        <p:spPr>
          <a:xfrm>
            <a:off x="1056005" y="1515110"/>
            <a:ext cx="10080000" cy="460375"/>
          </a:xfrm>
          <a:prstGeom prst="rect">
            <a:avLst/>
          </a:prstGeom>
          <a:noFill/>
        </p:spPr>
        <p:txBody>
          <a:bodyPr wrap="square" rtlCol="0" anchor="t">
            <a:spAutoFit/>
          </a:bodyPr>
          <a:p>
            <a:r>
              <a:rPr lang="zh-CN" altLang="en-US" sz="2400"/>
              <a:t>（二）幼儿园管理的要素与内容</a:t>
            </a:r>
            <a:endParaRPr lang="zh-CN" altLang="en-US" sz="2400"/>
          </a:p>
        </p:txBody>
      </p:sp>
      <p:sp>
        <p:nvSpPr>
          <p:cNvPr id="4" name="文本框 3"/>
          <p:cNvSpPr txBox="1"/>
          <p:nvPr/>
        </p:nvSpPr>
        <p:spPr>
          <a:xfrm>
            <a:off x="1056005" y="2122170"/>
            <a:ext cx="10080000" cy="3830955"/>
          </a:xfrm>
          <a:prstGeom prst="rect">
            <a:avLst/>
          </a:prstGeom>
          <a:noFill/>
        </p:spPr>
        <p:txBody>
          <a:bodyPr wrap="square" rtlCol="0" anchor="t">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t>幼儿园的设置及其管理活动与教育活动的开展，必须要有一定的条件和资源，如师资、设备、资金等。这里我们结合幼儿园管理实际，从管理资源的角度，分析管理要素，明确幼儿园管理工作的内容，探讨各要素和各方面管理对象间的关系。</a:t>
            </a:r>
            <a:endParaRPr lang="zh-CN" altLang="en-US"/>
          </a:p>
          <a:p>
            <a:pPr indent="457200" algn="just" fontAlgn="auto">
              <a:lnSpc>
                <a:spcPct val="150000"/>
              </a:lnSpc>
              <a:extLst>
                <a:ext uri="{35155182-B16C-46BC-9424-99874614C6A1}">
                  <wpsdc:indentchars xmlns:wpsdc="http://www.wps.cn/officeDocument/2017/drawingmlCustomData" val="200" checksum="59296752"/>
                </a:ext>
              </a:extLst>
            </a:pPr>
            <a:r>
              <a:rPr lang="zh-CN" altLang="en-US"/>
              <a:t>幼儿园的人、财、物是幼儿园的物质资源，这是管理的基本要素，是有形的管理对象。其中，人是具有能动性的物质资源，财、物等非能动性的物质资源只有人来掌握、支配和使用，才能够发挥作用。在人、财、物这三项基本要素中，人力资源是最重要的。管理特别要注重做好人的工作。</a:t>
            </a:r>
            <a:endParaRPr lang="zh-CN" altLang="en-US"/>
          </a:p>
          <a:p>
            <a:pPr indent="457200" algn="just" fontAlgn="auto">
              <a:lnSpc>
                <a:spcPct val="150000"/>
              </a:lnSpc>
              <a:extLst>
                <a:ext uri="{35155182-B16C-46BC-9424-99874614C6A1}">
                  <wpsdc:indentchars xmlns:wpsdc="http://www.wps.cn/officeDocument/2017/drawingmlCustomData" val="200" checksum="59296752"/>
                </a:ext>
              </a:extLst>
            </a:pPr>
            <a:r>
              <a:rPr lang="zh-CN" altLang="en-US"/>
              <a:t>幼儿园管理的资源性要素除了人、财、物，还包括时间和信息。“时间是最稀有的资源”，组织的管理总是在一定的时间进程中进行的。将时间这种无形的管理资源作为幼儿园管理的内容，是现代管理观念的体现。幼儿园管理需要在有限的时间内，最大限度地做好工作。</a:t>
            </a:r>
            <a:endParaRPr lang="zh-CN" altLang="en-US"/>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弧形 8"/>
          <p:cNvSpPr/>
          <p:nvPr>
            <p:custDataLst>
              <p:tags r:id="rId1"/>
            </p:custDataLst>
          </p:nvPr>
        </p:nvSpPr>
        <p:spPr>
          <a:xfrm flipH="1">
            <a:off x="826770" y="1760220"/>
            <a:ext cx="4180840" cy="4180840"/>
          </a:xfrm>
          <a:prstGeom prst="arc">
            <a:avLst>
              <a:gd name="adj1" fmla="val 16200000"/>
              <a:gd name="adj2" fmla="val 5292021"/>
            </a:avLst>
          </a:prstGeom>
          <a:ln w="25400">
            <a:gradFill>
              <a:gsLst>
                <a:gs pos="100000">
                  <a:srgbClr val="BB4FFF">
                    <a:alpha val="0"/>
                  </a:srgbClr>
                </a:gs>
                <a:gs pos="0">
                  <a:srgbClr val="BB4FFF"/>
                </a:gs>
              </a:gsLst>
              <a:lin ang="10800000" scaled="1"/>
            </a:gradFill>
          </a:ln>
        </p:spPr>
        <p:style>
          <a:lnRef idx="1">
            <a:srgbClr val="BB4FFF"/>
          </a:lnRef>
          <a:fillRef idx="0">
            <a:srgbClr val="BB4FFF"/>
          </a:fillRef>
          <a:effectRef idx="0">
            <a:srgbClr val="BB4FFF"/>
          </a:effectRef>
          <a:fontRef idx="minor">
            <a:srgbClr val="000000"/>
          </a:fontRef>
        </p:style>
        <p:txBody>
          <a:bodyPr rtlCol="0" anchor="ctr"/>
          <a:p>
            <a:pPr algn="ctr"/>
            <a:endParaRPr lang="zh-CN" altLang="en-US">
              <a:cs typeface="MiSans Bold" panose="00000800000000000000" charset="-122"/>
            </a:endParaRPr>
          </a:p>
        </p:txBody>
      </p:sp>
      <p:sp>
        <p:nvSpPr>
          <p:cNvPr id="12" name="椭圆 11"/>
          <p:cNvSpPr/>
          <p:nvPr>
            <p:custDataLst>
              <p:tags r:id="rId2"/>
            </p:custDataLst>
          </p:nvPr>
        </p:nvSpPr>
        <p:spPr>
          <a:xfrm>
            <a:off x="468630" y="3423920"/>
            <a:ext cx="751840" cy="751840"/>
          </a:xfrm>
          <a:prstGeom prst="ellipse">
            <a:avLst/>
          </a:prstGeom>
          <a:solidFill>
            <a:srgbClr val="B000F4"/>
          </a:solidFill>
          <a:ln w="50800">
            <a:solidFill>
              <a:srgbClr val="FFFFFF"/>
            </a:solid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sz="1600">
              <a:cs typeface="MiSans Bold" panose="00000800000000000000" charset="-122"/>
            </a:endParaRPr>
          </a:p>
        </p:txBody>
      </p:sp>
      <p:sp>
        <p:nvSpPr>
          <p:cNvPr id="2" name="椭圆 1"/>
          <p:cNvSpPr/>
          <p:nvPr>
            <p:custDataLst>
              <p:tags r:id="rId3"/>
            </p:custDataLst>
          </p:nvPr>
        </p:nvSpPr>
        <p:spPr>
          <a:xfrm>
            <a:off x="1449705" y="2426335"/>
            <a:ext cx="2847975" cy="2847975"/>
          </a:xfrm>
          <a:prstGeom prst="ellipse">
            <a:avLst/>
          </a:prstGeom>
          <a:gradFill>
            <a:gsLst>
              <a:gs pos="0">
                <a:srgbClr val="BB4FFF">
                  <a:lumMod val="20000"/>
                  <a:lumOff val="80000"/>
                </a:srgbClr>
              </a:gs>
              <a:gs pos="19000">
                <a:srgbClr val="BB4FFF">
                  <a:lumMod val="60000"/>
                  <a:lumOff val="40000"/>
                </a:srgbClr>
              </a:gs>
              <a:gs pos="100000">
                <a:srgbClr val="BB4FFF"/>
              </a:gs>
            </a:gsLst>
            <a:lin ang="8100000" scaled="0"/>
          </a:gradFill>
          <a:ln>
            <a:no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a:cs typeface="MiSans Bold" panose="00000800000000000000" charset="-122"/>
            </a:endParaRPr>
          </a:p>
        </p:txBody>
      </p:sp>
      <p:sp>
        <p:nvSpPr>
          <p:cNvPr id="3" name="椭圆 2"/>
          <p:cNvSpPr/>
          <p:nvPr>
            <p:custDataLst>
              <p:tags r:id="rId4"/>
            </p:custDataLst>
          </p:nvPr>
        </p:nvSpPr>
        <p:spPr>
          <a:xfrm>
            <a:off x="1725930" y="2702560"/>
            <a:ext cx="2294890" cy="2294890"/>
          </a:xfrm>
          <a:prstGeom prst="ellipse">
            <a:avLst/>
          </a:prstGeom>
          <a:noFill/>
          <a:ln w="22225">
            <a:gradFill>
              <a:gsLst>
                <a:gs pos="0">
                  <a:srgbClr val="BB4FFF">
                    <a:lumMod val="20000"/>
                    <a:lumOff val="80000"/>
                  </a:srgbClr>
                </a:gs>
                <a:gs pos="100000">
                  <a:srgbClr val="FFFFFF">
                    <a:alpha val="0"/>
                  </a:srgbClr>
                </a:gs>
              </a:gsLst>
              <a:lin ang="10800000" scaled="1"/>
            </a:gradFill>
            <a:prstDash val="lgDashDot"/>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a:cs typeface="MiSans Bold" panose="00000800000000000000" charset="-122"/>
            </a:endParaRPr>
          </a:p>
        </p:txBody>
      </p:sp>
      <p:sp>
        <p:nvSpPr>
          <p:cNvPr id="11" name="椭圆 10"/>
          <p:cNvSpPr/>
          <p:nvPr>
            <p:custDataLst>
              <p:tags r:id="rId5"/>
            </p:custDataLst>
          </p:nvPr>
        </p:nvSpPr>
        <p:spPr>
          <a:xfrm>
            <a:off x="965835" y="2058670"/>
            <a:ext cx="751840" cy="751840"/>
          </a:xfrm>
          <a:prstGeom prst="ellipse">
            <a:avLst/>
          </a:prstGeom>
          <a:solidFill>
            <a:srgbClr val="BB4FFF"/>
          </a:solidFill>
          <a:ln w="50800">
            <a:solidFill>
              <a:srgbClr val="FFFFFF"/>
            </a:solid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sz="1600">
              <a:cs typeface="MiSans Bold" panose="00000800000000000000" charset="-122"/>
            </a:endParaRPr>
          </a:p>
        </p:txBody>
      </p:sp>
      <p:sp>
        <p:nvSpPr>
          <p:cNvPr id="13" name="椭圆 12"/>
          <p:cNvSpPr/>
          <p:nvPr>
            <p:custDataLst>
              <p:tags r:id="rId6"/>
            </p:custDataLst>
          </p:nvPr>
        </p:nvSpPr>
        <p:spPr>
          <a:xfrm>
            <a:off x="912495" y="4789170"/>
            <a:ext cx="751840" cy="751840"/>
          </a:xfrm>
          <a:prstGeom prst="ellipse">
            <a:avLst/>
          </a:prstGeom>
          <a:solidFill>
            <a:srgbClr val="CE3DD6"/>
          </a:solidFill>
          <a:ln w="50800">
            <a:solidFill>
              <a:srgbClr val="FFFFFF"/>
            </a:solid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sz="1600">
              <a:cs typeface="MiSans Bold" panose="00000800000000000000" charset="-122"/>
            </a:endParaRPr>
          </a:p>
        </p:txBody>
      </p:sp>
      <p:sp>
        <p:nvSpPr>
          <p:cNvPr id="48" name="椭圆 47"/>
          <p:cNvSpPr/>
          <p:nvPr>
            <p:custDataLst>
              <p:tags r:id="rId7"/>
            </p:custDataLst>
          </p:nvPr>
        </p:nvSpPr>
        <p:spPr>
          <a:xfrm>
            <a:off x="4909820" y="2349500"/>
            <a:ext cx="245745" cy="245745"/>
          </a:xfrm>
          <a:prstGeom prst="ellipse">
            <a:avLst/>
          </a:prstGeom>
          <a:ln>
            <a:no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a:p>
        </p:txBody>
      </p:sp>
      <p:sp>
        <p:nvSpPr>
          <p:cNvPr id="49" name="椭圆 48"/>
          <p:cNvSpPr/>
          <p:nvPr>
            <p:custDataLst>
              <p:tags r:id="rId8"/>
            </p:custDataLst>
          </p:nvPr>
        </p:nvSpPr>
        <p:spPr>
          <a:xfrm>
            <a:off x="4752340" y="2349500"/>
            <a:ext cx="245745" cy="245745"/>
          </a:xfrm>
          <a:prstGeom prst="ellipse">
            <a:avLst/>
          </a:prstGeom>
          <a:noFill/>
          <a:ln>
            <a:solidFill>
              <a:srgbClr val="BB4FFF"/>
            </a:solid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a:p>
        </p:txBody>
      </p:sp>
      <p:sp>
        <p:nvSpPr>
          <p:cNvPr id="51" name="椭圆 50"/>
          <p:cNvSpPr/>
          <p:nvPr>
            <p:custDataLst>
              <p:tags r:id="rId9"/>
            </p:custDataLst>
          </p:nvPr>
        </p:nvSpPr>
        <p:spPr>
          <a:xfrm>
            <a:off x="4909820" y="4117975"/>
            <a:ext cx="245745" cy="245745"/>
          </a:xfrm>
          <a:prstGeom prst="ellipse">
            <a:avLst/>
          </a:prstGeom>
          <a:ln>
            <a:no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a:p>
        </p:txBody>
      </p:sp>
      <p:sp>
        <p:nvSpPr>
          <p:cNvPr id="52" name="椭圆 51"/>
          <p:cNvSpPr/>
          <p:nvPr>
            <p:custDataLst>
              <p:tags r:id="rId10"/>
            </p:custDataLst>
          </p:nvPr>
        </p:nvSpPr>
        <p:spPr>
          <a:xfrm>
            <a:off x="4752340" y="4117975"/>
            <a:ext cx="245745" cy="245745"/>
          </a:xfrm>
          <a:prstGeom prst="ellipse">
            <a:avLst/>
          </a:prstGeom>
          <a:noFill/>
          <a:ln>
            <a:solidFill>
              <a:srgbClr val="BB4FFF"/>
            </a:solid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a:p>
        </p:txBody>
      </p:sp>
      <p:sp>
        <p:nvSpPr>
          <p:cNvPr id="54" name="椭圆 53"/>
          <p:cNvSpPr/>
          <p:nvPr>
            <p:custDataLst>
              <p:tags r:id="rId11"/>
            </p:custDataLst>
          </p:nvPr>
        </p:nvSpPr>
        <p:spPr>
          <a:xfrm>
            <a:off x="8376285" y="4138930"/>
            <a:ext cx="245745" cy="245745"/>
          </a:xfrm>
          <a:prstGeom prst="ellipse">
            <a:avLst/>
          </a:prstGeom>
          <a:ln>
            <a:no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a:p>
        </p:txBody>
      </p:sp>
      <p:sp>
        <p:nvSpPr>
          <p:cNvPr id="55" name="椭圆 54"/>
          <p:cNvSpPr/>
          <p:nvPr>
            <p:custDataLst>
              <p:tags r:id="rId12"/>
            </p:custDataLst>
          </p:nvPr>
        </p:nvSpPr>
        <p:spPr>
          <a:xfrm>
            <a:off x="8218805" y="4138930"/>
            <a:ext cx="245745" cy="245745"/>
          </a:xfrm>
          <a:prstGeom prst="ellipse">
            <a:avLst/>
          </a:prstGeom>
          <a:noFill/>
          <a:ln>
            <a:solidFill>
              <a:srgbClr val="BB4FFF"/>
            </a:solid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a:p>
        </p:txBody>
      </p:sp>
      <p:sp>
        <p:nvSpPr>
          <p:cNvPr id="57" name="椭圆 56"/>
          <p:cNvSpPr/>
          <p:nvPr>
            <p:custDataLst>
              <p:tags r:id="rId13"/>
            </p:custDataLst>
          </p:nvPr>
        </p:nvSpPr>
        <p:spPr>
          <a:xfrm>
            <a:off x="8351520" y="2349500"/>
            <a:ext cx="245745" cy="245745"/>
          </a:xfrm>
          <a:prstGeom prst="ellipse">
            <a:avLst/>
          </a:prstGeom>
          <a:ln>
            <a:no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a:p>
        </p:txBody>
      </p:sp>
      <p:sp>
        <p:nvSpPr>
          <p:cNvPr id="58" name="椭圆 57"/>
          <p:cNvSpPr/>
          <p:nvPr>
            <p:custDataLst>
              <p:tags r:id="rId14"/>
            </p:custDataLst>
          </p:nvPr>
        </p:nvSpPr>
        <p:spPr>
          <a:xfrm>
            <a:off x="8194040" y="2349500"/>
            <a:ext cx="245745" cy="245745"/>
          </a:xfrm>
          <a:prstGeom prst="ellipse">
            <a:avLst/>
          </a:prstGeom>
          <a:noFill/>
          <a:ln>
            <a:solidFill>
              <a:srgbClr val="BB4FFF"/>
            </a:solid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a:p>
        </p:txBody>
      </p:sp>
      <p:sp>
        <p:nvSpPr>
          <p:cNvPr id="147" name="文本框 146"/>
          <p:cNvSpPr txBox="1"/>
          <p:nvPr>
            <p:custDataLst>
              <p:tags r:id="rId15"/>
            </p:custDataLst>
          </p:nvPr>
        </p:nvSpPr>
        <p:spPr>
          <a:xfrm>
            <a:off x="5390515" y="2263775"/>
            <a:ext cx="2635885" cy="1114425"/>
          </a:xfrm>
          <a:prstGeom prst="rect">
            <a:avLst/>
          </a:prstGeom>
          <a:noFill/>
        </p:spPr>
        <p:txBody>
          <a:bodyPr wrap="square" rtlCol="0">
            <a:noAutofit/>
          </a:bodyPr>
          <a:p>
            <a:pPr algn="just" fontAlgn="auto">
              <a:lnSpc>
                <a:spcPct val="130000"/>
              </a:lnSpc>
              <a:spcAft>
                <a:spcPts val="1000"/>
              </a:spcAft>
            </a:pPr>
            <a:r>
              <a:rPr lang="zh-CN" altLang="en-US" sz="1600" spc="150">
                <a:solidFill>
                  <a:srgbClr val="000000">
                    <a:lumMod val="75000"/>
                    <a:lumOff val="25000"/>
                  </a:srgbClr>
                </a:solidFill>
                <a:uFillTx/>
                <a:latin typeface="Microsoft YaHei Regular" panose="020B0503020204020204" charset="-122"/>
                <a:ea typeface="Microsoft YaHei Regular" panose="020B0503020204020204" charset="-122"/>
                <a:sym typeface="+mn-ea"/>
              </a:rPr>
              <a:t>①幼儿园管理基本状态，即幼儿园的组织制度、工作目标与管理运行过程等管理职能活动；</a:t>
            </a:r>
            <a:endParaRPr lang="zh-CN" altLang="en-US" sz="1600" spc="150">
              <a:solidFill>
                <a:srgbClr val="000000">
                  <a:lumMod val="75000"/>
                  <a:lumOff val="25000"/>
                </a:srgbClr>
              </a:solidFill>
              <a:uFillTx/>
              <a:latin typeface="Microsoft YaHei Regular" panose="020B0503020204020204" charset="-122"/>
              <a:ea typeface="Microsoft YaHei Regular" panose="020B0503020204020204" charset="-122"/>
              <a:sym typeface="+mn-ea"/>
            </a:endParaRPr>
          </a:p>
        </p:txBody>
      </p:sp>
      <p:sp>
        <p:nvSpPr>
          <p:cNvPr id="65" name="文本框 64"/>
          <p:cNvSpPr txBox="1"/>
          <p:nvPr>
            <p:custDataLst>
              <p:tags r:id="rId16"/>
            </p:custDataLst>
          </p:nvPr>
        </p:nvSpPr>
        <p:spPr>
          <a:xfrm>
            <a:off x="5390515" y="4064635"/>
            <a:ext cx="2635885" cy="2294890"/>
          </a:xfrm>
          <a:prstGeom prst="rect">
            <a:avLst/>
          </a:prstGeom>
          <a:noFill/>
        </p:spPr>
        <p:txBody>
          <a:bodyPr wrap="square" rtlCol="0">
            <a:noAutofit/>
          </a:bodyPr>
          <a:p>
            <a:pPr algn="l" fontAlgn="auto">
              <a:lnSpc>
                <a:spcPct val="130000"/>
              </a:lnSpc>
              <a:spcAft>
                <a:spcPts val="1000"/>
              </a:spcAft>
            </a:pPr>
            <a:r>
              <a:rPr lang="zh-CN" altLang="en-US" sz="1600" spc="150">
                <a:solidFill>
                  <a:srgbClr val="000000">
                    <a:lumMod val="75000"/>
                    <a:lumOff val="25000"/>
                  </a:srgbClr>
                </a:solidFill>
                <a:uFillTx/>
                <a:latin typeface="Microsoft YaHei Regular" panose="020B0503020204020204" charset="-122"/>
                <a:ea typeface="Microsoft YaHei Regular" panose="020B0503020204020204" charset="-122"/>
                <a:sym typeface="+mn-ea"/>
              </a:rPr>
              <a:t>②幼儿园人员管理和领导，涉及作为幼儿园管理者、领导者的园长及其领导工作，园所领导者与管理者同兼为工作主体与管理对象的教职工的关系，保教队伍建设；</a:t>
            </a:r>
            <a:endParaRPr lang="zh-CN" altLang="en-US" sz="1600" spc="150">
              <a:solidFill>
                <a:srgbClr val="000000">
                  <a:lumMod val="75000"/>
                  <a:lumOff val="25000"/>
                </a:srgbClr>
              </a:solidFill>
              <a:uFillTx/>
              <a:latin typeface="Microsoft YaHei Regular" panose="020B0503020204020204" charset="-122"/>
              <a:ea typeface="Microsoft YaHei Regular" panose="020B0503020204020204" charset="-122"/>
              <a:sym typeface="+mn-ea"/>
            </a:endParaRPr>
          </a:p>
        </p:txBody>
      </p:sp>
      <p:sp>
        <p:nvSpPr>
          <p:cNvPr id="66" name="文本框 65"/>
          <p:cNvSpPr txBox="1"/>
          <p:nvPr>
            <p:custDataLst>
              <p:tags r:id="rId17"/>
            </p:custDataLst>
          </p:nvPr>
        </p:nvSpPr>
        <p:spPr>
          <a:xfrm>
            <a:off x="8856980" y="4117975"/>
            <a:ext cx="2635885" cy="2242185"/>
          </a:xfrm>
          <a:prstGeom prst="rect">
            <a:avLst/>
          </a:prstGeom>
          <a:noFill/>
        </p:spPr>
        <p:txBody>
          <a:bodyPr wrap="square" rtlCol="0">
            <a:noAutofit/>
          </a:bodyPr>
          <a:p>
            <a:pPr algn="l" fontAlgn="auto">
              <a:lnSpc>
                <a:spcPct val="130000"/>
              </a:lnSpc>
              <a:spcAft>
                <a:spcPts val="1000"/>
              </a:spcAft>
            </a:pPr>
            <a:r>
              <a:rPr lang="zh-CN" altLang="en-US" sz="1600" spc="150">
                <a:solidFill>
                  <a:srgbClr val="000000">
                    <a:lumMod val="75000"/>
                    <a:lumOff val="25000"/>
                  </a:srgbClr>
                </a:solidFill>
                <a:uFillTx/>
                <a:latin typeface="Microsoft YaHei Regular" panose="020B0503020204020204" charset="-122"/>
                <a:ea typeface="Microsoft YaHei Regular" panose="020B0503020204020204" charset="-122"/>
                <a:sym typeface="+mn-ea"/>
              </a:rPr>
              <a:t>④幼儿园公共关系，主要包括幼儿园与教育行政和上级领导部门的关系、幼儿园的家长工作，以及幼儿园与社会社区环境的协调，双向互动与服务。</a:t>
            </a:r>
            <a:endParaRPr lang="zh-CN" altLang="en-US" sz="1600" spc="150">
              <a:solidFill>
                <a:srgbClr val="000000">
                  <a:lumMod val="75000"/>
                  <a:lumOff val="25000"/>
                </a:srgbClr>
              </a:solidFill>
              <a:uFillTx/>
              <a:latin typeface="Microsoft YaHei Regular" panose="020B0503020204020204" charset="-122"/>
              <a:ea typeface="Microsoft YaHei Regular" panose="020B0503020204020204" charset="-122"/>
              <a:sym typeface="+mn-ea"/>
            </a:endParaRPr>
          </a:p>
        </p:txBody>
      </p:sp>
      <p:sp>
        <p:nvSpPr>
          <p:cNvPr id="70" name="文本框 69"/>
          <p:cNvSpPr txBox="1"/>
          <p:nvPr>
            <p:custDataLst>
              <p:tags r:id="rId18"/>
            </p:custDataLst>
          </p:nvPr>
        </p:nvSpPr>
        <p:spPr>
          <a:xfrm>
            <a:off x="8856980" y="2263775"/>
            <a:ext cx="2635885" cy="1353185"/>
          </a:xfrm>
          <a:prstGeom prst="rect">
            <a:avLst/>
          </a:prstGeom>
          <a:noFill/>
        </p:spPr>
        <p:txBody>
          <a:bodyPr wrap="square" rtlCol="0">
            <a:noAutofit/>
          </a:bodyPr>
          <a:p>
            <a:pPr algn="l" fontAlgn="auto">
              <a:lnSpc>
                <a:spcPct val="130000"/>
              </a:lnSpc>
              <a:spcAft>
                <a:spcPts val="1000"/>
              </a:spcAft>
            </a:pPr>
            <a:r>
              <a:rPr lang="zh-CN" altLang="en-US" sz="1600" spc="150">
                <a:solidFill>
                  <a:srgbClr val="000000">
                    <a:lumMod val="75000"/>
                    <a:lumOff val="25000"/>
                  </a:srgbClr>
                </a:solidFill>
                <a:uFillTx/>
                <a:latin typeface="Microsoft YaHei Regular" panose="020B0503020204020204" charset="-122"/>
                <a:ea typeface="Microsoft YaHei Regular" panose="020B0503020204020204" charset="-122"/>
                <a:sym typeface="+mn-ea"/>
              </a:rPr>
              <a:t>③实务管理或工作管理，即保教前勤工作与总务后勤工作；</a:t>
            </a:r>
            <a:endParaRPr lang="zh-CN" altLang="en-US" sz="1600" spc="150">
              <a:solidFill>
                <a:srgbClr val="000000">
                  <a:lumMod val="75000"/>
                  <a:lumOff val="25000"/>
                </a:srgbClr>
              </a:solidFill>
              <a:uFillTx/>
              <a:latin typeface="Microsoft YaHei Regular" panose="020B0503020204020204" charset="-122"/>
              <a:ea typeface="Microsoft YaHei Regular" panose="020B0503020204020204" charset="-122"/>
              <a:sym typeface="+mn-ea"/>
            </a:endParaRPr>
          </a:p>
        </p:txBody>
      </p:sp>
      <p:sp>
        <p:nvSpPr>
          <p:cNvPr id="73" name="文本框 72"/>
          <p:cNvSpPr txBox="1"/>
          <p:nvPr>
            <p:custDataLst>
              <p:tags r:id="rId19"/>
            </p:custDataLst>
          </p:nvPr>
        </p:nvSpPr>
        <p:spPr>
          <a:xfrm>
            <a:off x="1810385" y="3160395"/>
            <a:ext cx="2125980" cy="1379220"/>
          </a:xfrm>
          <a:prstGeom prst="rect">
            <a:avLst/>
          </a:prstGeom>
          <a:noFill/>
        </p:spPr>
        <p:txBody>
          <a:bodyPr wrap="square" bIns="0" rtlCol="0" anchor="ctr" anchorCtr="0">
            <a:noAutofit/>
          </a:bodyPr>
          <a:p>
            <a:pPr algn="ctr">
              <a:lnSpc>
                <a:spcPct val="150000"/>
              </a:lnSpc>
            </a:pPr>
            <a:r>
              <a:rPr lang="zh-CN" altLang="en-US" sz="2000" b="1">
                <a:solidFill>
                  <a:srgbClr val="FFFFFF"/>
                </a:solidFill>
                <a:uFillTx/>
                <a:latin typeface="微软雅黑" panose="020B0503020204020204" charset="-122"/>
                <a:ea typeface="Microsoft YaHei Regular" panose="020B0503020204020204" charset="-122"/>
              </a:rPr>
              <a:t>幼儿园管理工作主要包括4个方面内容</a:t>
            </a:r>
            <a:endParaRPr lang="zh-CN" altLang="en-US" sz="2000" b="1">
              <a:solidFill>
                <a:srgbClr val="FFFFFF"/>
              </a:solidFill>
              <a:uFillTx/>
              <a:latin typeface="微软雅黑" panose="020B0503020204020204" charset="-122"/>
              <a:ea typeface="Microsoft YaHei Regular" panose="020B0503020204020204" charset="-122"/>
            </a:endParaRPr>
          </a:p>
        </p:txBody>
      </p:sp>
      <p:pic>
        <p:nvPicPr>
          <p:cNvPr id="86" name="图片 85" descr="343435383036303b343532343136343bcfeec4bfb7b6cea7"/>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1161415" y="2254250"/>
            <a:ext cx="360045" cy="360045"/>
          </a:xfrm>
          <a:prstGeom prst="rect">
            <a:avLst/>
          </a:prstGeom>
        </p:spPr>
      </p:pic>
      <p:pic>
        <p:nvPicPr>
          <p:cNvPr id="87" name="图片 86" descr="343435383036303b343532343136353bcfeec4bfc6c0c9f3"/>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652145" y="3619500"/>
            <a:ext cx="360045" cy="360045"/>
          </a:xfrm>
          <a:prstGeom prst="rect">
            <a:avLst/>
          </a:prstGeom>
        </p:spPr>
      </p:pic>
      <p:pic>
        <p:nvPicPr>
          <p:cNvPr id="91" name="图片 90" descr="343435383036303b343532343136363bcfeec4bfbdf8b6c8"/>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1108075" y="4984750"/>
            <a:ext cx="360045" cy="360045"/>
          </a:xfrm>
          <a:prstGeom prst="rect">
            <a:avLst/>
          </a:prstGeom>
        </p:spPr>
      </p:pic>
    </p:spTree>
    <p:custDataLst>
      <p:tags r:id="rId29"/>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idx="4294967295"/>
          </p:nvPr>
        </p:nvSpPr>
        <p:spPr>
          <a:xfrm>
            <a:off x="628650" y="662940"/>
            <a:ext cx="10507345" cy="705485"/>
          </a:xfrm>
        </p:spPr>
        <p:txBody>
          <a:bodyPr/>
          <a:p>
            <a:r>
              <a:rPr lang="zh-CN" altLang="en-US">
                <a:solidFill>
                  <a:schemeClr val="tx1"/>
                </a:solidFill>
              </a:rPr>
              <a:t>四、学前教育（幼儿园）管理过程</a:t>
            </a:r>
            <a:endParaRPr lang="zh-CN" altLang="en-US">
              <a:solidFill>
                <a:schemeClr val="tx1"/>
              </a:solidFill>
            </a:endParaRPr>
          </a:p>
        </p:txBody>
      </p:sp>
      <p:sp>
        <p:nvSpPr>
          <p:cNvPr id="3" name="文本框 2"/>
          <p:cNvSpPr txBox="1"/>
          <p:nvPr/>
        </p:nvSpPr>
        <p:spPr>
          <a:xfrm>
            <a:off x="1056005" y="1515110"/>
            <a:ext cx="10080000" cy="460375"/>
          </a:xfrm>
          <a:prstGeom prst="rect">
            <a:avLst/>
          </a:prstGeom>
          <a:noFill/>
        </p:spPr>
        <p:txBody>
          <a:bodyPr wrap="square" rtlCol="0" anchor="t">
            <a:spAutoFit/>
          </a:bodyPr>
          <a:p>
            <a:r>
              <a:rPr lang="zh-CN" altLang="en-US" sz="2400"/>
              <a:t>（三）幼儿园管理的过程</a:t>
            </a:r>
            <a:endParaRPr lang="zh-CN" altLang="en-US" sz="2400"/>
          </a:p>
        </p:txBody>
      </p:sp>
      <p:sp>
        <p:nvSpPr>
          <p:cNvPr id="4" name="文本框 3"/>
          <p:cNvSpPr txBox="1"/>
          <p:nvPr/>
        </p:nvSpPr>
        <p:spPr>
          <a:xfrm>
            <a:off x="1056005" y="2122170"/>
            <a:ext cx="10080000" cy="2999740"/>
          </a:xfrm>
          <a:prstGeom prst="rect">
            <a:avLst/>
          </a:prstGeom>
          <a:noFill/>
        </p:spPr>
        <p:txBody>
          <a:bodyPr wrap="square" rtlCol="0" anchor="t">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t>幼儿园的管理过程是由幼儿园园长组织全体员工为实现组织目标而共同进行的教育和保育的管理活动及其程序。幼儿园管理过程运行与其他管理相比有着不同的内容与特点，但是从幼儿园宏观的管理过程来看，戴明的管理过程理论也为幼儿园管理过程的研究提供了理论依据。</a:t>
            </a:r>
            <a:endParaRPr lang="zh-CN" altLang="en-US"/>
          </a:p>
          <a:p>
            <a:pPr indent="457200" algn="just" fontAlgn="auto">
              <a:lnSpc>
                <a:spcPct val="150000"/>
              </a:lnSpc>
              <a:extLst>
                <a:ext uri="{35155182-B16C-46BC-9424-99874614C6A1}">
                  <wpsdc:indentchars xmlns:wpsdc="http://www.wps.cn/officeDocument/2017/drawingmlCustomData" val="200" checksum="59296752"/>
                </a:ext>
              </a:extLst>
            </a:pPr>
            <a:r>
              <a:rPr lang="zh-CN" altLang="en-US"/>
              <a:t>根据爱德华兹·戴明的理论，幼儿园管理过程的运行主要包括计划、实行、检查和总结这 4 个基本阶段。这既是管理工作的基本程序，又是管理工作的基本方法。作为幼儿园的管理者，应该自觉运用这种方法，对幼儿园工作进行过程化的管理，而努力摒弃非过程化的管理习惯。根据幼儿园管理的特点，其管理过程的每个阶段的内容与要求又会有所不同。</a:t>
            </a:r>
            <a:endParaRPr lang="zh-CN" altLang="en-US"/>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idx="4294967295"/>
          </p:nvPr>
        </p:nvSpPr>
        <p:spPr>
          <a:xfrm>
            <a:off x="513715" y="589280"/>
            <a:ext cx="11109325" cy="705485"/>
          </a:xfrm>
        </p:spPr>
        <p:txBody>
          <a:bodyPr>
            <a:normAutofit fontScale="90000"/>
          </a:bodyPr>
          <a:p>
            <a:r>
              <a:rPr sz="3110">
                <a:solidFill>
                  <a:schemeClr val="tx1"/>
                </a:solidFill>
                <a:sym typeface="+mn-ea"/>
              </a:rPr>
              <a:t>根据爱德华兹·戴明的理论，幼儿园管理过程的运行主要包括计划、实行、检查和总结这 4 个基本阶段。</a:t>
            </a:r>
            <a:endParaRPr lang="zh-CN" altLang="en-US" sz="3110">
              <a:solidFill>
                <a:schemeClr val="tx1"/>
              </a:solidFill>
              <a:sym typeface="+mn-ea"/>
            </a:endParaRPr>
          </a:p>
        </p:txBody>
      </p:sp>
      <p:sp>
        <p:nvSpPr>
          <p:cNvPr id="11" name="平行四边形 10"/>
          <p:cNvSpPr/>
          <p:nvPr>
            <p:custDataLst>
              <p:tags r:id="rId1"/>
            </p:custDataLst>
          </p:nvPr>
        </p:nvSpPr>
        <p:spPr>
          <a:xfrm>
            <a:off x="706120" y="2000885"/>
            <a:ext cx="5040000" cy="1800000"/>
          </a:xfrm>
          <a:prstGeom prst="parallelogram">
            <a:avLst>
              <a:gd name="adj" fmla="val 14222"/>
            </a:avLst>
          </a:prstGeom>
          <a:gradFill>
            <a:gsLst>
              <a:gs pos="0">
                <a:srgbClr val="F7B802">
                  <a:lumMod val="20000"/>
                  <a:lumOff val="80000"/>
                  <a:alpha val="2000"/>
                </a:srgbClr>
              </a:gs>
              <a:gs pos="100000">
                <a:srgbClr val="7578EC">
                  <a:lumMod val="20000"/>
                  <a:lumOff val="80000"/>
                </a:srgbClr>
              </a:gs>
            </a:gsLst>
            <a:lin ang="10800000" scaled="0"/>
          </a:gra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22" name="燕尾形 121"/>
          <p:cNvSpPr/>
          <p:nvPr>
            <p:custDataLst>
              <p:tags r:id="rId2"/>
            </p:custDataLst>
          </p:nvPr>
        </p:nvSpPr>
        <p:spPr>
          <a:xfrm>
            <a:off x="877570" y="1739900"/>
            <a:ext cx="2515870" cy="531495"/>
          </a:xfrm>
          <a:prstGeom prst="chevron">
            <a:avLst/>
          </a:prstGeom>
          <a:noFill/>
          <a:ln>
            <a:gradFill>
              <a:gsLst>
                <a:gs pos="0">
                  <a:srgbClr val="7578EC"/>
                </a:gs>
                <a:gs pos="100000">
                  <a:srgbClr val="7578EC">
                    <a:alpha val="0"/>
                  </a:srgbClr>
                </a:gs>
              </a:gsLst>
              <a:lin ang="10800000" scaled="1"/>
            </a:gra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123" name="燕尾形 122"/>
          <p:cNvSpPr/>
          <p:nvPr>
            <p:custDataLst>
              <p:tags r:id="rId3"/>
            </p:custDataLst>
          </p:nvPr>
        </p:nvSpPr>
        <p:spPr>
          <a:xfrm>
            <a:off x="513715" y="1632585"/>
            <a:ext cx="2701290" cy="570865"/>
          </a:xfrm>
          <a:prstGeom prst="chevron">
            <a:avLst/>
          </a:prstGeom>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r>
              <a:rPr lang="en-US" altLang="zh-CN"/>
              <a:t>  </a:t>
            </a:r>
            <a:endParaRPr lang="en-US" altLang="zh-CN"/>
          </a:p>
        </p:txBody>
      </p:sp>
      <p:grpSp>
        <p:nvGrpSpPr>
          <p:cNvPr id="3" name="组合 2"/>
          <p:cNvGrpSpPr/>
          <p:nvPr/>
        </p:nvGrpSpPr>
        <p:grpSpPr>
          <a:xfrm>
            <a:off x="3522345" y="1673860"/>
            <a:ext cx="1198880" cy="359410"/>
            <a:chOff x="5547" y="2636"/>
            <a:chExt cx="1888" cy="566"/>
          </a:xfrm>
        </p:grpSpPr>
        <p:cxnSp>
          <p:nvCxnSpPr>
            <p:cNvPr id="38" name="直接箭头连接符 37"/>
            <p:cNvCxnSpPr/>
            <p:nvPr>
              <p:custDataLst>
                <p:tags r:id="rId4"/>
              </p:custDataLst>
            </p:nvPr>
          </p:nvCxnSpPr>
          <p:spPr>
            <a:xfrm>
              <a:off x="5547" y="2919"/>
              <a:ext cx="982" cy="0"/>
            </a:xfrm>
            <a:prstGeom prst="straightConnector1">
              <a:avLst/>
            </a:prstGeom>
            <a:ln>
              <a:solidFill>
                <a:srgbClr val="7578EC">
                  <a:alpha val="40000"/>
                </a:srgbClr>
              </a:solidFill>
              <a:tailEnd type="stealth"/>
            </a:ln>
          </p:spPr>
          <p:style>
            <a:lnRef idx="1">
              <a:srgbClr val="7578EC"/>
            </a:lnRef>
            <a:fillRef idx="0">
              <a:srgbClr val="7578EC"/>
            </a:fillRef>
            <a:effectRef idx="0">
              <a:srgbClr val="7578EC"/>
            </a:effectRef>
            <a:fontRef idx="minor">
              <a:srgbClr val="000000"/>
            </a:fontRef>
          </p:style>
        </p:cxnSp>
        <p:sp>
          <p:nvSpPr>
            <p:cNvPr id="133" name="文本框 132"/>
            <p:cNvSpPr txBox="1"/>
            <p:nvPr>
              <p:custDataLst>
                <p:tags r:id="rId5"/>
              </p:custDataLst>
            </p:nvPr>
          </p:nvSpPr>
          <p:spPr>
            <a:xfrm>
              <a:off x="6529" y="2636"/>
              <a:ext cx="907" cy="567"/>
            </a:xfrm>
            <a:prstGeom prst="rect">
              <a:avLst/>
            </a:prstGeom>
            <a:noFill/>
          </p:spPr>
          <p:txBody>
            <a:bodyPr wrap="square" bIns="0" rtlCol="0" anchor="ctr" anchorCtr="0">
              <a:noAutofit/>
            </a:bodyPr>
            <a:p>
              <a:pPr algn="ctr"/>
              <a:r>
                <a:rPr lang="en-US" altLang="zh-CN" spc="300">
                  <a:gradFill>
                    <a:gsLst>
                      <a:gs pos="0">
                        <a:srgbClr val="7578EC">
                          <a:lumMod val="40000"/>
                          <a:lumOff val="60000"/>
                        </a:srgbClr>
                      </a:gs>
                      <a:gs pos="100000">
                        <a:srgbClr val="7578EC">
                          <a:lumMod val="75000"/>
                        </a:srgbClr>
                      </a:gs>
                    </a:gsLst>
                    <a:lin ang="16200000" scaled="0"/>
                  </a:gradFill>
                  <a:uFillTx/>
                  <a:latin typeface="Microsoft YaHei Regular" panose="020B0503020204020204" charset="-122"/>
                  <a:ea typeface="Microsoft YaHei Regular" panose="020B0503020204020204" charset="-122"/>
                </a:rPr>
                <a:t>01</a:t>
              </a:r>
              <a:endParaRPr lang="en-US" altLang="zh-CN" spc="300">
                <a:gradFill>
                  <a:gsLst>
                    <a:gs pos="0">
                      <a:srgbClr val="7578EC">
                        <a:lumMod val="40000"/>
                        <a:lumOff val="60000"/>
                      </a:srgbClr>
                    </a:gs>
                    <a:gs pos="100000">
                      <a:srgbClr val="7578EC">
                        <a:lumMod val="75000"/>
                      </a:srgbClr>
                    </a:gs>
                  </a:gsLst>
                  <a:lin ang="16200000" scaled="0"/>
                </a:gradFill>
                <a:uFillTx/>
                <a:latin typeface="Microsoft YaHei Regular" panose="020B0503020204020204" charset="-122"/>
                <a:ea typeface="Microsoft YaHei Regular" panose="020B0503020204020204" charset="-122"/>
              </a:endParaRPr>
            </a:p>
          </p:txBody>
        </p:sp>
      </p:grpSp>
      <p:sp>
        <p:nvSpPr>
          <p:cNvPr id="146" name="文本框 145"/>
          <p:cNvSpPr txBox="1"/>
          <p:nvPr>
            <p:custDataLst>
              <p:tags r:id="rId6"/>
            </p:custDataLst>
          </p:nvPr>
        </p:nvSpPr>
        <p:spPr>
          <a:xfrm>
            <a:off x="1042035" y="1741170"/>
            <a:ext cx="1800000" cy="360000"/>
          </a:xfrm>
          <a:prstGeom prst="rect">
            <a:avLst/>
          </a:prstGeom>
          <a:noFill/>
        </p:spPr>
        <p:txBody>
          <a:bodyPr wrap="square" bIns="0" rtlCol="0">
            <a:normAutofit lnSpcReduction="10000"/>
          </a:bodyPr>
          <a:p>
            <a:pPr algn="ctr"/>
            <a:r>
              <a:rPr lang="zh-CN" altLang="en-US">
                <a:solidFill>
                  <a:srgbClr val="FFFFFF"/>
                </a:solidFill>
                <a:uFillTx/>
                <a:latin typeface="微软雅黑" panose="020B0503020204020204" charset="-122"/>
                <a:ea typeface="Microsoft YaHei Regular" panose="020B0503020204020204" charset="-122"/>
              </a:rPr>
              <a:t>合理计划</a:t>
            </a:r>
            <a:endParaRPr lang="zh-CN" altLang="en-US">
              <a:solidFill>
                <a:srgbClr val="FFFFFF"/>
              </a:solidFill>
              <a:uFillTx/>
              <a:latin typeface="微软雅黑" panose="020B0503020204020204" charset="-122"/>
              <a:ea typeface="Microsoft YaHei Regular" panose="020B0503020204020204" charset="-122"/>
            </a:endParaRPr>
          </a:p>
        </p:txBody>
      </p:sp>
      <p:sp>
        <p:nvSpPr>
          <p:cNvPr id="147" name="文本框 146"/>
          <p:cNvSpPr txBox="1"/>
          <p:nvPr>
            <p:custDataLst>
              <p:tags r:id="rId7"/>
            </p:custDataLst>
          </p:nvPr>
        </p:nvSpPr>
        <p:spPr>
          <a:xfrm>
            <a:off x="1115060" y="2412365"/>
            <a:ext cx="4032000" cy="1368000"/>
          </a:xfrm>
          <a:prstGeom prst="rect">
            <a:avLst/>
          </a:prstGeom>
          <a:noFill/>
        </p:spPr>
        <p:txBody>
          <a:bodyPr wrap="square" rtlCol="0">
            <a:noAutofit/>
          </a:bodyPr>
          <a:p>
            <a:pPr algn="just" fontAlgn="auto">
              <a:lnSpc>
                <a:spcPct val="130000"/>
              </a:lnSpc>
              <a:spcAft>
                <a:spcPts val="1000"/>
              </a:spcAft>
            </a:pPr>
            <a:r>
              <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rPr>
              <a:t>计划作为管理的一种基本方法，既是管理职能的重要内容，又是管理过程的重要组成部分。在管理过程中，计划是管理活动的起始阶段。</a:t>
            </a:r>
            <a:endPar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endParaRPr>
          </a:p>
        </p:txBody>
      </p:sp>
      <p:sp>
        <p:nvSpPr>
          <p:cNvPr id="28" name="平行四边形 27"/>
          <p:cNvSpPr/>
          <p:nvPr>
            <p:custDataLst>
              <p:tags r:id="rId8"/>
            </p:custDataLst>
          </p:nvPr>
        </p:nvSpPr>
        <p:spPr>
          <a:xfrm>
            <a:off x="706120" y="4469765"/>
            <a:ext cx="5040000" cy="1800000"/>
          </a:xfrm>
          <a:prstGeom prst="parallelogram">
            <a:avLst>
              <a:gd name="adj" fmla="val 14222"/>
            </a:avLst>
          </a:prstGeom>
          <a:gradFill>
            <a:gsLst>
              <a:gs pos="0">
                <a:srgbClr val="F7B802">
                  <a:lumMod val="20000"/>
                  <a:lumOff val="80000"/>
                  <a:alpha val="2000"/>
                </a:srgbClr>
              </a:gs>
              <a:gs pos="100000">
                <a:srgbClr val="F7B802">
                  <a:lumMod val="20000"/>
                  <a:lumOff val="80000"/>
                </a:srgbClr>
              </a:gs>
            </a:gsLst>
            <a:lin ang="10800000" scaled="0"/>
          </a:gra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07" name="燕尾形 106"/>
          <p:cNvSpPr/>
          <p:nvPr>
            <p:custDataLst>
              <p:tags r:id="rId9"/>
            </p:custDataLst>
          </p:nvPr>
        </p:nvSpPr>
        <p:spPr>
          <a:xfrm>
            <a:off x="877570" y="4206875"/>
            <a:ext cx="2515870" cy="531495"/>
          </a:xfrm>
          <a:prstGeom prst="chevron">
            <a:avLst/>
          </a:prstGeom>
          <a:noFill/>
          <a:ln>
            <a:gradFill>
              <a:gsLst>
                <a:gs pos="0">
                  <a:srgbClr val="F7B802"/>
                </a:gs>
                <a:gs pos="100000">
                  <a:srgbClr val="F7B802">
                    <a:alpha val="0"/>
                  </a:srgbClr>
                </a:gs>
              </a:gsLst>
              <a:lin ang="10800000" scaled="1"/>
            </a:gra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104" name="燕尾形 103"/>
          <p:cNvSpPr/>
          <p:nvPr>
            <p:custDataLst>
              <p:tags r:id="rId10"/>
            </p:custDataLst>
          </p:nvPr>
        </p:nvSpPr>
        <p:spPr>
          <a:xfrm>
            <a:off x="513715" y="4099560"/>
            <a:ext cx="2701290" cy="570865"/>
          </a:xfrm>
          <a:prstGeom prst="chevron">
            <a:avLst/>
          </a:prstGeom>
          <a:solidFill>
            <a:srgbClr val="F7B802"/>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r>
              <a:rPr lang="en-US" altLang="zh-CN"/>
              <a:t>          </a:t>
            </a:r>
            <a:endParaRPr lang="en-US" altLang="zh-CN"/>
          </a:p>
        </p:txBody>
      </p:sp>
      <p:grpSp>
        <p:nvGrpSpPr>
          <p:cNvPr id="4" name="组合 3"/>
          <p:cNvGrpSpPr/>
          <p:nvPr/>
        </p:nvGrpSpPr>
        <p:grpSpPr>
          <a:xfrm>
            <a:off x="3522345" y="4097020"/>
            <a:ext cx="1198880" cy="359410"/>
            <a:chOff x="5547" y="6200"/>
            <a:chExt cx="1888" cy="566"/>
          </a:xfrm>
        </p:grpSpPr>
        <p:cxnSp>
          <p:nvCxnSpPr>
            <p:cNvPr id="33" name="直接箭头连接符 32"/>
            <p:cNvCxnSpPr/>
            <p:nvPr>
              <p:custDataLst>
                <p:tags r:id="rId11"/>
              </p:custDataLst>
            </p:nvPr>
          </p:nvCxnSpPr>
          <p:spPr>
            <a:xfrm>
              <a:off x="5547" y="6483"/>
              <a:ext cx="982" cy="0"/>
            </a:xfrm>
            <a:prstGeom prst="straightConnector1">
              <a:avLst/>
            </a:prstGeom>
            <a:ln>
              <a:solidFill>
                <a:srgbClr val="F7B802">
                  <a:alpha val="40000"/>
                </a:srgbClr>
              </a:solidFill>
              <a:tailEnd type="stealth"/>
            </a:ln>
          </p:spPr>
          <p:style>
            <a:lnRef idx="1">
              <a:srgbClr val="7578EC"/>
            </a:lnRef>
            <a:fillRef idx="0">
              <a:srgbClr val="7578EC"/>
            </a:fillRef>
            <a:effectRef idx="0">
              <a:srgbClr val="7578EC"/>
            </a:effectRef>
            <a:fontRef idx="minor">
              <a:srgbClr val="000000"/>
            </a:fontRef>
          </p:style>
        </p:cxnSp>
        <p:sp>
          <p:nvSpPr>
            <p:cNvPr id="134" name="文本框 133"/>
            <p:cNvSpPr txBox="1"/>
            <p:nvPr>
              <p:custDataLst>
                <p:tags r:id="rId12"/>
              </p:custDataLst>
            </p:nvPr>
          </p:nvSpPr>
          <p:spPr>
            <a:xfrm>
              <a:off x="6529" y="6200"/>
              <a:ext cx="907" cy="567"/>
            </a:xfrm>
            <a:prstGeom prst="rect">
              <a:avLst/>
            </a:prstGeom>
            <a:noFill/>
          </p:spPr>
          <p:txBody>
            <a:bodyPr wrap="square" bIns="0" rtlCol="0" anchor="ctr" anchorCtr="0">
              <a:noAutofit/>
            </a:bodyPr>
            <a:p>
              <a:pPr algn="ctr"/>
              <a:r>
                <a:rPr lang="en-US" altLang="zh-CN" spc="300">
                  <a:gradFill>
                    <a:gsLst>
                      <a:gs pos="0">
                        <a:srgbClr val="F7B802">
                          <a:lumMod val="40000"/>
                          <a:lumOff val="60000"/>
                        </a:srgbClr>
                      </a:gs>
                      <a:gs pos="100000">
                        <a:srgbClr val="F7B802">
                          <a:lumMod val="75000"/>
                        </a:srgbClr>
                      </a:gs>
                    </a:gsLst>
                    <a:lin ang="16200000" scaled="0"/>
                  </a:gradFill>
                  <a:uFillTx/>
                  <a:latin typeface="Microsoft YaHei Regular" panose="020B0503020204020204" charset="-122"/>
                  <a:ea typeface="Microsoft YaHei Regular" panose="020B0503020204020204" charset="-122"/>
                </a:rPr>
                <a:t>02</a:t>
              </a:r>
              <a:endParaRPr lang="en-US" altLang="zh-CN" spc="300">
                <a:gradFill>
                  <a:gsLst>
                    <a:gs pos="0">
                      <a:srgbClr val="F7B802">
                        <a:lumMod val="40000"/>
                        <a:lumOff val="60000"/>
                      </a:srgbClr>
                    </a:gs>
                    <a:gs pos="100000">
                      <a:srgbClr val="F7B802">
                        <a:lumMod val="75000"/>
                      </a:srgbClr>
                    </a:gs>
                  </a:gsLst>
                  <a:lin ang="16200000" scaled="0"/>
                </a:gradFill>
                <a:uFillTx/>
                <a:latin typeface="Microsoft YaHei Regular" panose="020B0503020204020204" charset="-122"/>
                <a:ea typeface="Microsoft YaHei Regular" panose="020B0503020204020204" charset="-122"/>
              </a:endParaRPr>
            </a:p>
          </p:txBody>
        </p:sp>
      </p:grpSp>
      <p:sp>
        <p:nvSpPr>
          <p:cNvPr id="139" name="文本框 138"/>
          <p:cNvSpPr txBox="1"/>
          <p:nvPr>
            <p:custDataLst>
              <p:tags r:id="rId13"/>
            </p:custDataLst>
          </p:nvPr>
        </p:nvSpPr>
        <p:spPr>
          <a:xfrm>
            <a:off x="1042035" y="4208145"/>
            <a:ext cx="1800000" cy="360000"/>
          </a:xfrm>
          <a:prstGeom prst="rect">
            <a:avLst/>
          </a:prstGeom>
          <a:noFill/>
        </p:spPr>
        <p:txBody>
          <a:bodyPr wrap="square" bIns="0" rtlCol="0">
            <a:normAutofit lnSpcReduction="10000"/>
          </a:bodyPr>
          <a:p>
            <a:pPr algn="ctr"/>
            <a:r>
              <a:rPr lang="zh-CN" altLang="en-US">
                <a:solidFill>
                  <a:srgbClr val="FFFFFF"/>
                </a:solidFill>
                <a:uFillTx/>
                <a:latin typeface="微软雅黑" panose="020B0503020204020204" charset="-122"/>
                <a:ea typeface="Microsoft YaHei Regular" panose="020B0503020204020204" charset="-122"/>
              </a:rPr>
              <a:t>有效实行</a:t>
            </a:r>
            <a:endParaRPr lang="zh-CN" altLang="en-US">
              <a:solidFill>
                <a:srgbClr val="FFFFFF"/>
              </a:solidFill>
              <a:uFillTx/>
              <a:latin typeface="微软雅黑" panose="020B0503020204020204" charset="-122"/>
              <a:ea typeface="Microsoft YaHei Regular" panose="020B0503020204020204" charset="-122"/>
            </a:endParaRPr>
          </a:p>
        </p:txBody>
      </p:sp>
      <p:sp>
        <p:nvSpPr>
          <p:cNvPr id="144" name="文本框 143"/>
          <p:cNvSpPr txBox="1"/>
          <p:nvPr>
            <p:custDataLst>
              <p:tags r:id="rId14"/>
            </p:custDataLst>
          </p:nvPr>
        </p:nvSpPr>
        <p:spPr>
          <a:xfrm>
            <a:off x="1115060" y="4836160"/>
            <a:ext cx="4032000" cy="1368000"/>
          </a:xfrm>
          <a:prstGeom prst="rect">
            <a:avLst/>
          </a:prstGeom>
          <a:noFill/>
        </p:spPr>
        <p:txBody>
          <a:bodyPr wrap="square" rtlCol="0">
            <a:noAutofit/>
          </a:bodyPr>
          <a:p>
            <a:pPr algn="just" fontAlgn="auto">
              <a:lnSpc>
                <a:spcPct val="130000"/>
              </a:lnSpc>
              <a:spcAft>
                <a:spcPts val="1000"/>
              </a:spcAft>
            </a:pPr>
            <a:r>
              <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rPr>
              <a:t>实行是将计划转化为现实的管理活动，是将设想变为组织成员的具体行动的过程。实行是管理过程的核心阶段，是实现组织目标的关键。</a:t>
            </a:r>
            <a:endPar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endParaRPr>
          </a:p>
        </p:txBody>
      </p:sp>
      <p:sp>
        <p:nvSpPr>
          <p:cNvPr id="89" name="平行四边形 88"/>
          <p:cNvSpPr/>
          <p:nvPr>
            <p:custDataLst>
              <p:tags r:id="rId15"/>
            </p:custDataLst>
          </p:nvPr>
        </p:nvSpPr>
        <p:spPr>
          <a:xfrm>
            <a:off x="6235700" y="4469765"/>
            <a:ext cx="5040000" cy="1800000"/>
          </a:xfrm>
          <a:prstGeom prst="parallelogram">
            <a:avLst>
              <a:gd name="adj" fmla="val 14222"/>
            </a:avLst>
          </a:prstGeom>
          <a:gradFill>
            <a:gsLst>
              <a:gs pos="0">
                <a:srgbClr val="F7B802">
                  <a:lumMod val="20000"/>
                  <a:lumOff val="80000"/>
                  <a:alpha val="2000"/>
                </a:srgbClr>
              </a:gs>
              <a:gs pos="100000">
                <a:srgbClr val="F35B06">
                  <a:lumMod val="20000"/>
                  <a:lumOff val="80000"/>
                </a:srgbClr>
              </a:gs>
            </a:gsLst>
            <a:lin ang="10800000" scaled="0"/>
          </a:gra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25" name="燕尾形 124"/>
          <p:cNvSpPr/>
          <p:nvPr>
            <p:custDataLst>
              <p:tags r:id="rId16"/>
            </p:custDataLst>
          </p:nvPr>
        </p:nvSpPr>
        <p:spPr>
          <a:xfrm>
            <a:off x="6278245" y="4206875"/>
            <a:ext cx="2515870" cy="531495"/>
          </a:xfrm>
          <a:prstGeom prst="chevron">
            <a:avLst/>
          </a:prstGeom>
          <a:noFill/>
          <a:ln>
            <a:gradFill>
              <a:gsLst>
                <a:gs pos="0">
                  <a:srgbClr val="F35B06"/>
                </a:gs>
                <a:gs pos="100000">
                  <a:srgbClr val="F35B06">
                    <a:alpha val="2000"/>
                  </a:srgbClr>
                </a:gs>
              </a:gsLst>
              <a:lin ang="10800000" scaled="1"/>
            </a:gra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126" name="燕尾形 125"/>
          <p:cNvSpPr/>
          <p:nvPr>
            <p:custDataLst>
              <p:tags r:id="rId17"/>
            </p:custDataLst>
          </p:nvPr>
        </p:nvSpPr>
        <p:spPr>
          <a:xfrm>
            <a:off x="5914390" y="4099560"/>
            <a:ext cx="2701290" cy="570865"/>
          </a:xfrm>
          <a:prstGeom prst="chevron">
            <a:avLst/>
          </a:prstGeom>
          <a:solidFill>
            <a:srgbClr val="F35B06"/>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grpSp>
        <p:nvGrpSpPr>
          <p:cNvPr id="6" name="组合 5"/>
          <p:cNvGrpSpPr/>
          <p:nvPr/>
        </p:nvGrpSpPr>
        <p:grpSpPr>
          <a:xfrm>
            <a:off x="9044940" y="4087495"/>
            <a:ext cx="1198880" cy="359410"/>
            <a:chOff x="14244" y="6185"/>
            <a:chExt cx="1888" cy="566"/>
          </a:xfrm>
        </p:grpSpPr>
        <p:cxnSp>
          <p:nvCxnSpPr>
            <p:cNvPr id="92" name="直接箭头连接符 91"/>
            <p:cNvCxnSpPr/>
            <p:nvPr>
              <p:custDataLst>
                <p:tags r:id="rId18"/>
              </p:custDataLst>
            </p:nvPr>
          </p:nvCxnSpPr>
          <p:spPr>
            <a:xfrm>
              <a:off x="14244" y="6468"/>
              <a:ext cx="982" cy="0"/>
            </a:xfrm>
            <a:prstGeom prst="straightConnector1">
              <a:avLst/>
            </a:prstGeom>
            <a:ln>
              <a:solidFill>
                <a:srgbClr val="F35B06">
                  <a:alpha val="40000"/>
                </a:srgbClr>
              </a:solidFill>
              <a:tailEnd type="stealth"/>
            </a:ln>
          </p:spPr>
          <p:style>
            <a:lnRef idx="1">
              <a:srgbClr val="7578EC"/>
            </a:lnRef>
            <a:fillRef idx="0">
              <a:srgbClr val="7578EC"/>
            </a:fillRef>
            <a:effectRef idx="0">
              <a:srgbClr val="7578EC"/>
            </a:effectRef>
            <a:fontRef idx="minor">
              <a:srgbClr val="000000"/>
            </a:fontRef>
          </p:style>
        </p:cxnSp>
        <p:sp>
          <p:nvSpPr>
            <p:cNvPr id="136" name="文本框 135"/>
            <p:cNvSpPr txBox="1"/>
            <p:nvPr>
              <p:custDataLst>
                <p:tags r:id="rId19"/>
              </p:custDataLst>
            </p:nvPr>
          </p:nvSpPr>
          <p:spPr>
            <a:xfrm>
              <a:off x="15226" y="6185"/>
              <a:ext cx="907" cy="567"/>
            </a:xfrm>
            <a:prstGeom prst="rect">
              <a:avLst/>
            </a:prstGeom>
            <a:noFill/>
          </p:spPr>
          <p:txBody>
            <a:bodyPr wrap="square" bIns="0" rtlCol="0">
              <a:noAutofit/>
            </a:bodyPr>
            <a:p>
              <a:pPr algn="ctr"/>
              <a:r>
                <a:rPr lang="en-US" altLang="zh-CN" spc="300">
                  <a:gradFill>
                    <a:gsLst>
                      <a:gs pos="0">
                        <a:srgbClr val="F35B06">
                          <a:lumMod val="40000"/>
                          <a:lumOff val="60000"/>
                        </a:srgbClr>
                      </a:gs>
                      <a:gs pos="100000">
                        <a:srgbClr val="F35B06">
                          <a:lumMod val="75000"/>
                        </a:srgbClr>
                      </a:gs>
                    </a:gsLst>
                    <a:lin ang="16200000" scaled="0"/>
                  </a:gradFill>
                  <a:uFillTx/>
                  <a:latin typeface="Microsoft YaHei Regular" panose="020B0503020204020204" charset="-122"/>
                  <a:ea typeface="Microsoft YaHei Regular" panose="020B0503020204020204" charset="-122"/>
                </a:rPr>
                <a:t>04</a:t>
              </a:r>
              <a:endParaRPr lang="en-US" altLang="zh-CN" spc="300">
                <a:gradFill>
                  <a:gsLst>
                    <a:gs pos="0">
                      <a:srgbClr val="F35B06">
                        <a:lumMod val="40000"/>
                        <a:lumOff val="60000"/>
                      </a:srgbClr>
                    </a:gs>
                    <a:gs pos="100000">
                      <a:srgbClr val="F35B06">
                        <a:lumMod val="75000"/>
                      </a:srgbClr>
                    </a:gs>
                  </a:gsLst>
                  <a:lin ang="16200000" scaled="0"/>
                </a:gradFill>
                <a:uFillTx/>
                <a:latin typeface="Microsoft YaHei Regular" panose="020B0503020204020204" charset="-122"/>
                <a:ea typeface="Microsoft YaHei Regular" panose="020B0503020204020204" charset="-122"/>
              </a:endParaRPr>
            </a:p>
          </p:txBody>
        </p:sp>
      </p:grpSp>
      <p:sp>
        <p:nvSpPr>
          <p:cNvPr id="141" name="文本框 140"/>
          <p:cNvSpPr txBox="1"/>
          <p:nvPr>
            <p:custDataLst>
              <p:tags r:id="rId20"/>
            </p:custDataLst>
          </p:nvPr>
        </p:nvSpPr>
        <p:spPr>
          <a:xfrm>
            <a:off x="6442710" y="4208145"/>
            <a:ext cx="1800000" cy="360000"/>
          </a:xfrm>
          <a:prstGeom prst="rect">
            <a:avLst/>
          </a:prstGeom>
          <a:noFill/>
        </p:spPr>
        <p:txBody>
          <a:bodyPr wrap="square" bIns="0" rtlCol="0">
            <a:normAutofit lnSpcReduction="10000"/>
          </a:bodyPr>
          <a:p>
            <a:pPr algn="ctr"/>
            <a:r>
              <a:rPr lang="zh-CN" altLang="en-US">
                <a:solidFill>
                  <a:srgbClr val="FFFFFF"/>
                </a:solidFill>
                <a:uFillTx/>
                <a:latin typeface="微软雅黑" panose="020B0503020204020204" charset="-122"/>
                <a:ea typeface="Microsoft YaHei Regular" panose="020B0503020204020204" charset="-122"/>
              </a:rPr>
              <a:t>总结提高</a:t>
            </a:r>
            <a:endParaRPr lang="zh-CN" altLang="en-US">
              <a:solidFill>
                <a:srgbClr val="FFFFFF"/>
              </a:solidFill>
              <a:uFillTx/>
              <a:latin typeface="微软雅黑" panose="020B0503020204020204" charset="-122"/>
              <a:ea typeface="Microsoft YaHei Regular" panose="020B0503020204020204" charset="-122"/>
            </a:endParaRPr>
          </a:p>
        </p:txBody>
      </p:sp>
      <p:sp>
        <p:nvSpPr>
          <p:cNvPr id="145" name="文本框 144"/>
          <p:cNvSpPr txBox="1"/>
          <p:nvPr>
            <p:custDataLst>
              <p:tags r:id="rId21"/>
            </p:custDataLst>
          </p:nvPr>
        </p:nvSpPr>
        <p:spPr>
          <a:xfrm>
            <a:off x="6649085" y="4836160"/>
            <a:ext cx="4022090" cy="1367790"/>
          </a:xfrm>
          <a:prstGeom prst="rect">
            <a:avLst/>
          </a:prstGeom>
          <a:noFill/>
        </p:spPr>
        <p:txBody>
          <a:bodyPr wrap="square" rtlCol="0">
            <a:noAutofit/>
          </a:bodyPr>
          <a:p>
            <a:pPr algn="l" fontAlgn="auto">
              <a:lnSpc>
                <a:spcPct val="130000"/>
              </a:lnSpc>
              <a:spcAft>
                <a:spcPts val="1000"/>
              </a:spcAft>
            </a:pPr>
            <a:r>
              <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rPr>
              <a:t>总结是管理过程的最后一个环节，是对工作过程和工作结果进行分析与评价。总结既是前一个管理活动周期的结束，又是后一个管理活动周期的预备阶段。</a:t>
            </a:r>
            <a:endPar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endParaRPr>
          </a:p>
        </p:txBody>
      </p:sp>
      <p:sp>
        <p:nvSpPr>
          <p:cNvPr id="51" name="平行四边形 50"/>
          <p:cNvSpPr/>
          <p:nvPr>
            <p:custDataLst>
              <p:tags r:id="rId22"/>
            </p:custDataLst>
          </p:nvPr>
        </p:nvSpPr>
        <p:spPr>
          <a:xfrm>
            <a:off x="6235700" y="2000885"/>
            <a:ext cx="5040000" cy="1800000"/>
          </a:xfrm>
          <a:prstGeom prst="parallelogram">
            <a:avLst>
              <a:gd name="adj" fmla="val 14222"/>
            </a:avLst>
          </a:prstGeom>
          <a:gradFill>
            <a:gsLst>
              <a:gs pos="0">
                <a:srgbClr val="F7B802">
                  <a:lumMod val="20000"/>
                  <a:lumOff val="80000"/>
                  <a:alpha val="2000"/>
                </a:srgbClr>
              </a:gs>
              <a:gs pos="100000">
                <a:srgbClr val="F18703">
                  <a:lumMod val="20000"/>
                  <a:lumOff val="80000"/>
                </a:srgbClr>
              </a:gs>
            </a:gsLst>
            <a:lin ang="10800000" scaled="0"/>
          </a:gra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18" name="燕尾形 117"/>
          <p:cNvSpPr/>
          <p:nvPr>
            <p:custDataLst>
              <p:tags r:id="rId23"/>
            </p:custDataLst>
          </p:nvPr>
        </p:nvSpPr>
        <p:spPr>
          <a:xfrm>
            <a:off x="6400165" y="1739900"/>
            <a:ext cx="2515870" cy="531495"/>
          </a:xfrm>
          <a:prstGeom prst="chevron">
            <a:avLst/>
          </a:prstGeom>
          <a:noFill/>
          <a:ln>
            <a:gradFill>
              <a:gsLst>
                <a:gs pos="0">
                  <a:srgbClr val="F18703"/>
                </a:gs>
                <a:gs pos="100000">
                  <a:srgbClr val="F18703">
                    <a:alpha val="0"/>
                  </a:srgbClr>
                </a:gs>
              </a:gsLst>
              <a:lin ang="10800000" scaled="1"/>
            </a:gra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119" name="燕尾形 118"/>
          <p:cNvSpPr/>
          <p:nvPr>
            <p:custDataLst>
              <p:tags r:id="rId24"/>
            </p:custDataLst>
          </p:nvPr>
        </p:nvSpPr>
        <p:spPr>
          <a:xfrm>
            <a:off x="6036310" y="1632585"/>
            <a:ext cx="2701290" cy="570865"/>
          </a:xfrm>
          <a:prstGeom prst="chevron">
            <a:avLst/>
          </a:prstGeom>
          <a:solidFill>
            <a:srgbClr val="F18703"/>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grpSp>
        <p:nvGrpSpPr>
          <p:cNvPr id="5" name="组合 4"/>
          <p:cNvGrpSpPr/>
          <p:nvPr/>
        </p:nvGrpSpPr>
        <p:grpSpPr>
          <a:xfrm>
            <a:off x="9051290" y="1673860"/>
            <a:ext cx="1192530" cy="359410"/>
            <a:chOff x="14254" y="2636"/>
            <a:chExt cx="1878" cy="566"/>
          </a:xfrm>
        </p:grpSpPr>
        <p:cxnSp>
          <p:nvCxnSpPr>
            <p:cNvPr id="56" name="直接箭头连接符 55"/>
            <p:cNvCxnSpPr/>
            <p:nvPr>
              <p:custDataLst>
                <p:tags r:id="rId25"/>
              </p:custDataLst>
            </p:nvPr>
          </p:nvCxnSpPr>
          <p:spPr>
            <a:xfrm>
              <a:off x="14254" y="2919"/>
              <a:ext cx="982" cy="0"/>
            </a:xfrm>
            <a:prstGeom prst="straightConnector1">
              <a:avLst/>
            </a:prstGeom>
            <a:ln>
              <a:solidFill>
                <a:srgbClr val="F18703">
                  <a:alpha val="40000"/>
                </a:srgbClr>
              </a:solidFill>
              <a:tailEnd type="stealth"/>
            </a:ln>
          </p:spPr>
          <p:style>
            <a:lnRef idx="1">
              <a:srgbClr val="7578EC"/>
            </a:lnRef>
            <a:fillRef idx="0">
              <a:srgbClr val="7578EC"/>
            </a:fillRef>
            <a:effectRef idx="0">
              <a:srgbClr val="7578EC"/>
            </a:effectRef>
            <a:fontRef idx="minor">
              <a:srgbClr val="000000"/>
            </a:fontRef>
          </p:style>
        </p:cxnSp>
        <p:sp>
          <p:nvSpPr>
            <p:cNvPr id="135" name="文本框 134"/>
            <p:cNvSpPr txBox="1"/>
            <p:nvPr>
              <p:custDataLst>
                <p:tags r:id="rId26"/>
              </p:custDataLst>
            </p:nvPr>
          </p:nvSpPr>
          <p:spPr>
            <a:xfrm>
              <a:off x="15226" y="2636"/>
              <a:ext cx="907" cy="567"/>
            </a:xfrm>
            <a:prstGeom prst="rect">
              <a:avLst/>
            </a:prstGeom>
            <a:noFill/>
          </p:spPr>
          <p:txBody>
            <a:bodyPr wrap="square" bIns="0" rtlCol="0">
              <a:noAutofit/>
            </a:bodyPr>
            <a:p>
              <a:pPr algn="ctr"/>
              <a:r>
                <a:rPr lang="en-US" altLang="zh-CN" spc="300">
                  <a:gradFill>
                    <a:gsLst>
                      <a:gs pos="0">
                        <a:srgbClr val="F18703">
                          <a:lumMod val="40000"/>
                          <a:lumOff val="60000"/>
                        </a:srgbClr>
                      </a:gs>
                      <a:gs pos="100000">
                        <a:srgbClr val="F18703">
                          <a:lumMod val="75000"/>
                        </a:srgbClr>
                      </a:gs>
                    </a:gsLst>
                    <a:lin ang="16200000" scaled="0"/>
                  </a:gradFill>
                  <a:uFillTx/>
                  <a:latin typeface="Microsoft YaHei Regular" panose="020B0503020204020204" charset="-122"/>
                  <a:ea typeface="Microsoft YaHei Regular" panose="020B0503020204020204" charset="-122"/>
                </a:rPr>
                <a:t>03</a:t>
              </a:r>
              <a:endParaRPr lang="en-US" altLang="zh-CN" spc="300">
                <a:gradFill>
                  <a:gsLst>
                    <a:gs pos="0">
                      <a:srgbClr val="F18703">
                        <a:lumMod val="40000"/>
                        <a:lumOff val="60000"/>
                      </a:srgbClr>
                    </a:gs>
                    <a:gs pos="100000">
                      <a:srgbClr val="F18703">
                        <a:lumMod val="75000"/>
                      </a:srgbClr>
                    </a:gs>
                  </a:gsLst>
                  <a:lin ang="16200000" scaled="0"/>
                </a:gradFill>
                <a:uFillTx/>
                <a:latin typeface="Microsoft YaHei Regular" panose="020B0503020204020204" charset="-122"/>
                <a:ea typeface="Microsoft YaHei Regular" panose="020B0503020204020204" charset="-122"/>
              </a:endParaRPr>
            </a:p>
          </p:txBody>
        </p:sp>
      </p:grpSp>
      <p:sp>
        <p:nvSpPr>
          <p:cNvPr id="140" name="文本框 139"/>
          <p:cNvSpPr txBox="1"/>
          <p:nvPr>
            <p:custDataLst>
              <p:tags r:id="rId27"/>
            </p:custDataLst>
          </p:nvPr>
        </p:nvSpPr>
        <p:spPr>
          <a:xfrm>
            <a:off x="6564630" y="1741170"/>
            <a:ext cx="1800000" cy="360000"/>
          </a:xfrm>
          <a:prstGeom prst="rect">
            <a:avLst/>
          </a:prstGeom>
          <a:noFill/>
        </p:spPr>
        <p:txBody>
          <a:bodyPr wrap="square" bIns="0" rtlCol="0">
            <a:normAutofit lnSpcReduction="10000"/>
          </a:bodyPr>
          <a:p>
            <a:pPr algn="ctr"/>
            <a:r>
              <a:rPr lang="zh-CN" altLang="en-US">
                <a:solidFill>
                  <a:srgbClr val="FFFFFF"/>
                </a:solidFill>
                <a:uFillTx/>
                <a:latin typeface="微软雅黑" panose="020B0503020204020204" charset="-122"/>
                <a:ea typeface="Microsoft YaHei Regular" panose="020B0503020204020204" charset="-122"/>
              </a:rPr>
              <a:t>监督检查</a:t>
            </a:r>
            <a:endParaRPr lang="zh-CN" altLang="en-US">
              <a:solidFill>
                <a:srgbClr val="FFFFFF"/>
              </a:solidFill>
              <a:uFillTx/>
              <a:latin typeface="微软雅黑" panose="020B0503020204020204" charset="-122"/>
              <a:ea typeface="Microsoft YaHei Regular" panose="020B0503020204020204" charset="-122"/>
            </a:endParaRPr>
          </a:p>
        </p:txBody>
      </p:sp>
      <p:sp>
        <p:nvSpPr>
          <p:cNvPr id="149" name="文本框 148"/>
          <p:cNvSpPr txBox="1"/>
          <p:nvPr>
            <p:custDataLst>
              <p:tags r:id="rId28"/>
            </p:custDataLst>
          </p:nvPr>
        </p:nvSpPr>
        <p:spPr>
          <a:xfrm>
            <a:off x="6649085" y="2412365"/>
            <a:ext cx="4032000" cy="1368000"/>
          </a:xfrm>
          <a:prstGeom prst="rect">
            <a:avLst/>
          </a:prstGeom>
          <a:noFill/>
        </p:spPr>
        <p:txBody>
          <a:bodyPr wrap="square" rtlCol="0">
            <a:noAutofit/>
          </a:bodyPr>
          <a:p>
            <a:pPr algn="l" fontAlgn="auto">
              <a:lnSpc>
                <a:spcPct val="130000"/>
              </a:lnSpc>
              <a:spcAft>
                <a:spcPts val="1000"/>
              </a:spcAft>
            </a:pPr>
            <a:r>
              <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rPr>
              <a:t>检查是控制职能的具体实施，是管理过程的中继阶段，是实行阶段的必然延伸，也是总结阶段工作的前提和依据。</a:t>
            </a:r>
            <a:endPar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endParaRPr>
          </a:p>
        </p:txBody>
      </p:sp>
    </p:spTree>
    <p:custDataLst>
      <p:tags r:id="rId29"/>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标题 10"/>
          <p:cNvSpPr>
            <a:spLocks noGrp="1"/>
          </p:cNvSpPr>
          <p:nvPr>
            <p:ph type="title" idx="4294967295"/>
          </p:nvPr>
        </p:nvSpPr>
        <p:spPr>
          <a:xfrm>
            <a:off x="638810" y="636270"/>
            <a:ext cx="10760710" cy="705485"/>
          </a:xfrm>
        </p:spPr>
        <p:txBody>
          <a:bodyPr anchor="ctr" anchorCtr="0">
            <a:normAutofit/>
          </a:bodyPr>
          <a:p>
            <a:r>
              <a:rPr lang="zh-CN" altLang="en-US" sz="3110">
                <a:solidFill>
                  <a:schemeClr val="tx1"/>
                </a:solidFill>
              </a:rPr>
              <a:t>为做好监督和检查工作，幼儿园管理者应注意以下4个问题。</a:t>
            </a:r>
            <a:endParaRPr lang="zh-CN" altLang="en-US" sz="3110">
              <a:solidFill>
                <a:schemeClr val="tx1"/>
              </a:solidFill>
            </a:endParaRPr>
          </a:p>
        </p:txBody>
      </p:sp>
      <p:sp>
        <p:nvSpPr>
          <p:cNvPr id="64" name="弧形 63"/>
          <p:cNvSpPr/>
          <p:nvPr>
            <p:custDataLst>
              <p:tags r:id="rId1"/>
            </p:custDataLst>
          </p:nvPr>
        </p:nvSpPr>
        <p:spPr>
          <a:xfrm rot="19500000">
            <a:off x="3009900" y="3039745"/>
            <a:ext cx="1788160" cy="1788160"/>
          </a:xfrm>
          <a:prstGeom prst="arc">
            <a:avLst>
              <a:gd name="adj1" fmla="val 15906596"/>
              <a:gd name="adj2" fmla="val 21571434"/>
            </a:avLst>
          </a:prstGeom>
          <a:ln>
            <a:gradFill>
              <a:gsLst>
                <a:gs pos="100000">
                  <a:srgbClr val="02BBF3"/>
                </a:gs>
                <a:gs pos="0">
                  <a:srgbClr val="00D0FF"/>
                </a:gs>
              </a:gsLst>
              <a:lin ang="0"/>
              <a:tileRect/>
            </a:gradFill>
          </a:ln>
        </p:spPr>
        <p:style>
          <a:lnRef idx="1">
            <a:srgbClr val="00D0FF"/>
          </a:lnRef>
          <a:fillRef idx="0">
            <a:srgbClr val="00D0FF"/>
          </a:fillRef>
          <a:effectRef idx="0">
            <a:srgbClr val="00D0FF"/>
          </a:effectRef>
          <a:fontRef idx="minor">
            <a:srgbClr val="000000"/>
          </a:fontRef>
        </p:style>
        <p:txBody>
          <a:bodyPr rtlCol="0" anchor="ctr"/>
          <a:p>
            <a:pPr algn="ctr"/>
            <a:endParaRPr lang="zh-CN" altLang="en-US"/>
          </a:p>
        </p:txBody>
      </p:sp>
      <p:sp>
        <p:nvSpPr>
          <p:cNvPr id="65" name="弧形 64"/>
          <p:cNvSpPr/>
          <p:nvPr>
            <p:custDataLst>
              <p:tags r:id="rId2"/>
            </p:custDataLst>
          </p:nvPr>
        </p:nvSpPr>
        <p:spPr>
          <a:xfrm rot="19500000">
            <a:off x="6836410" y="3039745"/>
            <a:ext cx="1788160" cy="1788160"/>
          </a:xfrm>
          <a:prstGeom prst="arc">
            <a:avLst>
              <a:gd name="adj1" fmla="val 15881494"/>
              <a:gd name="adj2" fmla="val 21551831"/>
            </a:avLst>
          </a:prstGeom>
          <a:ln>
            <a:gradFill>
              <a:gsLst>
                <a:gs pos="100000">
                  <a:srgbClr val="0097DB"/>
                </a:gs>
                <a:gs pos="0">
                  <a:srgbClr val="01A9E7"/>
                </a:gs>
              </a:gsLst>
              <a:lin ang="0" scaled="1"/>
            </a:gradFill>
          </a:ln>
        </p:spPr>
        <p:style>
          <a:lnRef idx="1">
            <a:srgbClr val="00D0FF"/>
          </a:lnRef>
          <a:fillRef idx="0">
            <a:srgbClr val="00D0FF"/>
          </a:fillRef>
          <a:effectRef idx="0">
            <a:srgbClr val="00D0FF"/>
          </a:effectRef>
          <a:fontRef idx="minor">
            <a:srgbClr val="000000"/>
          </a:fontRef>
        </p:style>
        <p:txBody>
          <a:bodyPr rtlCol="0" anchor="ctr"/>
          <a:p>
            <a:pPr algn="ctr"/>
            <a:endParaRPr lang="zh-CN" altLang="en-US"/>
          </a:p>
        </p:txBody>
      </p:sp>
      <p:sp>
        <p:nvSpPr>
          <p:cNvPr id="66" name="弧形 65"/>
          <p:cNvSpPr/>
          <p:nvPr>
            <p:custDataLst>
              <p:tags r:id="rId3"/>
            </p:custDataLst>
          </p:nvPr>
        </p:nvSpPr>
        <p:spPr>
          <a:xfrm rot="2100000" flipV="1">
            <a:off x="4964430" y="2823210"/>
            <a:ext cx="1788160" cy="1788160"/>
          </a:xfrm>
          <a:prstGeom prst="arc">
            <a:avLst>
              <a:gd name="adj1" fmla="val 15725988"/>
              <a:gd name="adj2" fmla="val 0"/>
            </a:avLst>
          </a:prstGeom>
          <a:ln>
            <a:gradFill>
              <a:gsLst>
                <a:gs pos="100000">
                  <a:srgbClr val="01A9E7"/>
                </a:gs>
                <a:gs pos="0">
                  <a:srgbClr val="02BBF3"/>
                </a:gs>
              </a:gsLst>
              <a:lin ang="0" scaled="1"/>
            </a:gradFill>
          </a:ln>
        </p:spPr>
        <p:style>
          <a:lnRef idx="1">
            <a:srgbClr val="00D0FF"/>
          </a:lnRef>
          <a:fillRef idx="0">
            <a:srgbClr val="00D0FF"/>
          </a:fillRef>
          <a:effectRef idx="0">
            <a:srgbClr val="00D0FF"/>
          </a:effectRef>
          <a:fontRef idx="minor">
            <a:srgbClr val="000000"/>
          </a:fontRef>
        </p:style>
        <p:txBody>
          <a:bodyPr rtlCol="0" anchor="ctr"/>
          <a:p>
            <a:pPr algn="ctr"/>
            <a:endParaRPr lang="zh-CN" altLang="en-US"/>
          </a:p>
        </p:txBody>
      </p:sp>
      <p:grpSp>
        <p:nvGrpSpPr>
          <p:cNvPr id="12" name="组合 11"/>
          <p:cNvGrpSpPr/>
          <p:nvPr/>
        </p:nvGrpSpPr>
        <p:grpSpPr>
          <a:xfrm>
            <a:off x="2534920" y="3222625"/>
            <a:ext cx="1187450" cy="1146810"/>
            <a:chOff x="3992" y="5075"/>
            <a:chExt cx="1870" cy="1806"/>
          </a:xfrm>
        </p:grpSpPr>
        <p:sp>
          <p:nvSpPr>
            <p:cNvPr id="2" name="椭圆 1"/>
            <p:cNvSpPr/>
            <p:nvPr>
              <p:custDataLst>
                <p:tags r:id="rId4"/>
              </p:custDataLst>
            </p:nvPr>
          </p:nvSpPr>
          <p:spPr>
            <a:xfrm>
              <a:off x="4488" y="5507"/>
              <a:ext cx="942" cy="942"/>
            </a:xfrm>
            <a:prstGeom prst="ellipse">
              <a:avLst/>
            </a:prstGeom>
            <a:ln>
              <a:noFill/>
            </a:ln>
          </p:spPr>
          <p:style>
            <a:lnRef idx="2">
              <a:srgbClr val="00D0FF">
                <a:shade val="50000"/>
              </a:srgbClr>
            </a:lnRef>
            <a:fillRef idx="1">
              <a:srgbClr val="00D0FF"/>
            </a:fillRef>
            <a:effectRef idx="0">
              <a:srgbClr val="00D0FF"/>
            </a:effectRef>
            <a:fontRef idx="minor">
              <a:srgbClr val="FFFFFF"/>
            </a:fontRef>
          </p:style>
          <p:txBody>
            <a:bodyPr rtlCol="0" anchor="ctr"/>
            <a:p>
              <a:pPr algn="ctr"/>
              <a:endParaRPr lang="zh-CN" altLang="en-US"/>
            </a:p>
          </p:txBody>
        </p:sp>
        <p:sp>
          <p:nvSpPr>
            <p:cNvPr id="3" name="弧形 2"/>
            <p:cNvSpPr/>
            <p:nvPr>
              <p:custDataLst>
                <p:tags r:id="rId5"/>
              </p:custDataLst>
            </p:nvPr>
          </p:nvSpPr>
          <p:spPr>
            <a:xfrm>
              <a:off x="4341" y="5360"/>
              <a:ext cx="1236" cy="1236"/>
            </a:xfrm>
            <a:prstGeom prst="arc">
              <a:avLst>
                <a:gd name="adj1" fmla="val 667514"/>
                <a:gd name="adj2" fmla="val 19525525"/>
              </a:avLst>
            </a:prstGeom>
            <a:ln>
              <a:headEnd type="none" w="med" len="med"/>
              <a:tailEnd type="oval"/>
            </a:ln>
          </p:spPr>
          <p:style>
            <a:lnRef idx="1">
              <a:srgbClr val="00D0FF"/>
            </a:lnRef>
            <a:fillRef idx="0">
              <a:srgbClr val="00D0FF"/>
            </a:fillRef>
            <a:effectRef idx="0">
              <a:srgbClr val="00D0FF"/>
            </a:effectRef>
            <a:fontRef idx="minor">
              <a:srgbClr val="000000"/>
            </a:fontRef>
          </p:style>
          <p:txBody>
            <a:bodyPr rtlCol="0" anchor="ctr"/>
            <a:p>
              <a:pPr algn="ctr"/>
              <a:endParaRPr lang="zh-CN" altLang="en-US"/>
            </a:p>
          </p:txBody>
        </p:sp>
        <p:sp>
          <p:nvSpPr>
            <p:cNvPr id="4" name="弧形 3"/>
            <p:cNvSpPr/>
            <p:nvPr>
              <p:custDataLst>
                <p:tags r:id="rId6"/>
              </p:custDataLst>
            </p:nvPr>
          </p:nvSpPr>
          <p:spPr>
            <a:xfrm rot="9600000">
              <a:off x="4204" y="5223"/>
              <a:ext cx="1509" cy="1509"/>
            </a:xfrm>
            <a:prstGeom prst="arc">
              <a:avLst>
                <a:gd name="adj1" fmla="val 2488873"/>
                <a:gd name="adj2" fmla="val 19525525"/>
              </a:avLst>
            </a:prstGeom>
            <a:ln>
              <a:solidFill>
                <a:srgbClr val="00D0FF">
                  <a:alpha val="63000"/>
                </a:srgbClr>
              </a:solidFill>
              <a:headEnd type="none" w="med" len="med"/>
              <a:tailEnd type="oval"/>
            </a:ln>
          </p:spPr>
          <p:style>
            <a:lnRef idx="1">
              <a:srgbClr val="00D0FF"/>
            </a:lnRef>
            <a:fillRef idx="0">
              <a:srgbClr val="00D0FF"/>
            </a:fillRef>
            <a:effectRef idx="0">
              <a:srgbClr val="00D0FF"/>
            </a:effectRef>
            <a:fontRef idx="minor">
              <a:srgbClr val="000000"/>
            </a:fontRef>
          </p:style>
          <p:txBody>
            <a:bodyPr rtlCol="0" anchor="ctr"/>
            <a:p>
              <a:pPr algn="ctr"/>
              <a:endParaRPr lang="zh-CN" altLang="en-US"/>
            </a:p>
          </p:txBody>
        </p:sp>
        <p:sp>
          <p:nvSpPr>
            <p:cNvPr id="5" name="弧形 4"/>
            <p:cNvSpPr/>
            <p:nvPr>
              <p:custDataLst>
                <p:tags r:id="rId7"/>
              </p:custDataLst>
            </p:nvPr>
          </p:nvSpPr>
          <p:spPr>
            <a:xfrm rot="9600000">
              <a:off x="4056" y="5075"/>
              <a:ext cx="1806" cy="1806"/>
            </a:xfrm>
            <a:prstGeom prst="arc">
              <a:avLst>
                <a:gd name="adj1" fmla="val 17639385"/>
                <a:gd name="adj2" fmla="val 15903784"/>
              </a:avLst>
            </a:prstGeom>
            <a:ln>
              <a:solidFill>
                <a:srgbClr val="00D0FF">
                  <a:alpha val="42000"/>
                </a:srgbClr>
              </a:solidFill>
              <a:headEnd type="none" w="med" len="med"/>
              <a:tailEnd type="none"/>
            </a:ln>
          </p:spPr>
          <p:style>
            <a:lnRef idx="1">
              <a:srgbClr val="00D0FF"/>
            </a:lnRef>
            <a:fillRef idx="0">
              <a:srgbClr val="00D0FF"/>
            </a:fillRef>
            <a:effectRef idx="0">
              <a:srgbClr val="00D0FF"/>
            </a:effectRef>
            <a:fontRef idx="minor">
              <a:srgbClr val="000000"/>
            </a:fontRef>
          </p:style>
          <p:txBody>
            <a:bodyPr rtlCol="0" anchor="ctr"/>
            <a:p>
              <a:pPr algn="ctr"/>
              <a:endParaRPr lang="zh-CN" altLang="en-US"/>
            </a:p>
          </p:txBody>
        </p:sp>
        <p:sp>
          <p:nvSpPr>
            <p:cNvPr id="6" name="椭圆 5"/>
            <p:cNvSpPr/>
            <p:nvPr>
              <p:custDataLst>
                <p:tags r:id="rId8"/>
              </p:custDataLst>
            </p:nvPr>
          </p:nvSpPr>
          <p:spPr>
            <a:xfrm>
              <a:off x="3992" y="5989"/>
              <a:ext cx="195" cy="195"/>
            </a:xfrm>
            <a:prstGeom prst="ellipse">
              <a:avLst/>
            </a:prstGeom>
            <a:ln>
              <a:noFill/>
            </a:ln>
          </p:spPr>
          <p:style>
            <a:lnRef idx="2">
              <a:srgbClr val="00D0FF">
                <a:shade val="50000"/>
              </a:srgbClr>
            </a:lnRef>
            <a:fillRef idx="1">
              <a:srgbClr val="00D0FF"/>
            </a:fillRef>
            <a:effectRef idx="0">
              <a:srgbClr val="00D0FF"/>
            </a:effectRef>
            <a:fontRef idx="minor">
              <a:srgbClr val="FFFFFF"/>
            </a:fontRef>
          </p:style>
          <p:txBody>
            <a:bodyPr rtlCol="0" anchor="ctr"/>
            <a:p>
              <a:pPr algn="ctr"/>
              <a:endParaRPr lang="zh-CN" altLang="en-US"/>
            </a:p>
          </p:txBody>
        </p:sp>
        <p:pic>
          <p:nvPicPr>
            <p:cNvPr id="69" name="图片 68" descr="32313538333935363b32313538333933383bcae9bcdc"/>
            <p:cNvPicPr>
              <a:picLocks noChangeAspect="1"/>
            </p:cNvPicPr>
            <p:nvPr>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4676" y="5694"/>
              <a:ext cx="567" cy="567"/>
            </a:xfrm>
            <a:prstGeom prst="rect">
              <a:avLst/>
            </a:prstGeom>
          </p:spPr>
        </p:pic>
      </p:grpSp>
      <p:grpSp>
        <p:nvGrpSpPr>
          <p:cNvPr id="14" name="组合 13"/>
          <p:cNvGrpSpPr/>
          <p:nvPr/>
        </p:nvGrpSpPr>
        <p:grpSpPr>
          <a:xfrm>
            <a:off x="4446270" y="3222625"/>
            <a:ext cx="1187450" cy="1146810"/>
            <a:chOff x="7002" y="5075"/>
            <a:chExt cx="1870" cy="1806"/>
          </a:xfrm>
        </p:grpSpPr>
        <p:sp>
          <p:nvSpPr>
            <p:cNvPr id="7" name="椭圆 6"/>
            <p:cNvSpPr/>
            <p:nvPr>
              <p:custDataLst>
                <p:tags r:id="rId12"/>
              </p:custDataLst>
            </p:nvPr>
          </p:nvSpPr>
          <p:spPr>
            <a:xfrm>
              <a:off x="7498" y="5507"/>
              <a:ext cx="942" cy="942"/>
            </a:xfrm>
            <a:prstGeom prst="ellipse">
              <a:avLst/>
            </a:prstGeom>
            <a:solidFill>
              <a:srgbClr val="02BBF3"/>
            </a:solidFill>
            <a:ln>
              <a:noFill/>
            </a:ln>
          </p:spPr>
          <p:style>
            <a:lnRef idx="2">
              <a:srgbClr val="00D0FF">
                <a:shade val="50000"/>
              </a:srgbClr>
            </a:lnRef>
            <a:fillRef idx="1">
              <a:srgbClr val="00D0FF"/>
            </a:fillRef>
            <a:effectRef idx="0">
              <a:srgbClr val="00D0FF"/>
            </a:effectRef>
            <a:fontRef idx="minor">
              <a:srgbClr val="FFFFFF"/>
            </a:fontRef>
          </p:style>
          <p:txBody>
            <a:bodyPr rtlCol="0" anchor="ctr"/>
            <a:p>
              <a:pPr algn="ctr"/>
              <a:endParaRPr lang="zh-CN" altLang="en-US"/>
            </a:p>
          </p:txBody>
        </p:sp>
        <p:sp>
          <p:nvSpPr>
            <p:cNvPr id="8" name="弧形 7"/>
            <p:cNvSpPr/>
            <p:nvPr>
              <p:custDataLst>
                <p:tags r:id="rId13"/>
              </p:custDataLst>
            </p:nvPr>
          </p:nvSpPr>
          <p:spPr>
            <a:xfrm>
              <a:off x="7351" y="5360"/>
              <a:ext cx="1236" cy="1236"/>
            </a:xfrm>
            <a:prstGeom prst="arc">
              <a:avLst>
                <a:gd name="adj1" fmla="val 667514"/>
                <a:gd name="adj2" fmla="val 19525525"/>
              </a:avLst>
            </a:prstGeom>
            <a:ln>
              <a:solidFill>
                <a:srgbClr val="02BBF3"/>
              </a:solidFill>
              <a:headEnd type="none" w="med" len="med"/>
              <a:tailEnd type="oval"/>
            </a:ln>
          </p:spPr>
          <p:style>
            <a:lnRef idx="1">
              <a:srgbClr val="00D0FF"/>
            </a:lnRef>
            <a:fillRef idx="0">
              <a:srgbClr val="00D0FF"/>
            </a:fillRef>
            <a:effectRef idx="0">
              <a:srgbClr val="00D0FF"/>
            </a:effectRef>
            <a:fontRef idx="minor">
              <a:srgbClr val="000000"/>
            </a:fontRef>
          </p:style>
          <p:txBody>
            <a:bodyPr rtlCol="0" anchor="ctr"/>
            <a:p>
              <a:pPr algn="ctr"/>
              <a:endParaRPr lang="zh-CN" altLang="en-US"/>
            </a:p>
          </p:txBody>
        </p:sp>
        <p:sp>
          <p:nvSpPr>
            <p:cNvPr id="9" name="弧形 8"/>
            <p:cNvSpPr/>
            <p:nvPr>
              <p:custDataLst>
                <p:tags r:id="rId14"/>
              </p:custDataLst>
            </p:nvPr>
          </p:nvSpPr>
          <p:spPr>
            <a:xfrm rot="9600000">
              <a:off x="7214" y="5223"/>
              <a:ext cx="1509" cy="1509"/>
            </a:xfrm>
            <a:prstGeom prst="arc">
              <a:avLst>
                <a:gd name="adj1" fmla="val 2488873"/>
                <a:gd name="adj2" fmla="val 19525525"/>
              </a:avLst>
            </a:prstGeom>
            <a:ln>
              <a:solidFill>
                <a:srgbClr val="02BBF3">
                  <a:alpha val="63000"/>
                </a:srgbClr>
              </a:solidFill>
              <a:headEnd type="none" w="med" len="med"/>
              <a:tailEnd type="oval"/>
            </a:ln>
          </p:spPr>
          <p:style>
            <a:lnRef idx="1">
              <a:srgbClr val="00D0FF"/>
            </a:lnRef>
            <a:fillRef idx="0">
              <a:srgbClr val="00D0FF"/>
            </a:fillRef>
            <a:effectRef idx="0">
              <a:srgbClr val="00D0FF"/>
            </a:effectRef>
            <a:fontRef idx="minor">
              <a:srgbClr val="000000"/>
            </a:fontRef>
          </p:style>
          <p:txBody>
            <a:bodyPr rtlCol="0" anchor="ctr"/>
            <a:p>
              <a:pPr algn="ctr"/>
              <a:endParaRPr lang="zh-CN" altLang="en-US"/>
            </a:p>
          </p:txBody>
        </p:sp>
        <p:sp>
          <p:nvSpPr>
            <p:cNvPr id="10" name="弧形 9"/>
            <p:cNvSpPr/>
            <p:nvPr>
              <p:custDataLst>
                <p:tags r:id="rId15"/>
              </p:custDataLst>
            </p:nvPr>
          </p:nvSpPr>
          <p:spPr>
            <a:xfrm rot="9600000">
              <a:off x="7066" y="5075"/>
              <a:ext cx="1806" cy="1806"/>
            </a:xfrm>
            <a:prstGeom prst="arc">
              <a:avLst>
                <a:gd name="adj1" fmla="val 17639385"/>
                <a:gd name="adj2" fmla="val 15903784"/>
              </a:avLst>
            </a:prstGeom>
            <a:ln>
              <a:solidFill>
                <a:srgbClr val="02BBF3">
                  <a:alpha val="42000"/>
                </a:srgbClr>
              </a:solidFill>
              <a:headEnd type="none" w="med" len="med"/>
              <a:tailEnd type="none"/>
            </a:ln>
          </p:spPr>
          <p:style>
            <a:lnRef idx="1">
              <a:srgbClr val="00D0FF"/>
            </a:lnRef>
            <a:fillRef idx="0">
              <a:srgbClr val="00D0FF"/>
            </a:fillRef>
            <a:effectRef idx="0">
              <a:srgbClr val="00D0FF"/>
            </a:effectRef>
            <a:fontRef idx="minor">
              <a:srgbClr val="000000"/>
            </a:fontRef>
          </p:style>
          <p:txBody>
            <a:bodyPr rtlCol="0" anchor="ctr"/>
            <a:p>
              <a:pPr algn="ctr"/>
              <a:endParaRPr lang="zh-CN" altLang="en-US"/>
            </a:p>
          </p:txBody>
        </p:sp>
        <p:sp>
          <p:nvSpPr>
            <p:cNvPr id="13" name="椭圆 12"/>
            <p:cNvSpPr/>
            <p:nvPr>
              <p:custDataLst>
                <p:tags r:id="rId16"/>
              </p:custDataLst>
            </p:nvPr>
          </p:nvSpPr>
          <p:spPr>
            <a:xfrm>
              <a:off x="7002" y="5989"/>
              <a:ext cx="195" cy="195"/>
            </a:xfrm>
            <a:prstGeom prst="ellipse">
              <a:avLst/>
            </a:prstGeom>
            <a:solidFill>
              <a:srgbClr val="02BBF3"/>
            </a:solidFill>
            <a:ln>
              <a:noFill/>
            </a:ln>
          </p:spPr>
          <p:style>
            <a:lnRef idx="2">
              <a:srgbClr val="00D0FF">
                <a:shade val="50000"/>
              </a:srgbClr>
            </a:lnRef>
            <a:fillRef idx="1">
              <a:srgbClr val="00D0FF"/>
            </a:fillRef>
            <a:effectRef idx="0">
              <a:srgbClr val="00D0FF"/>
            </a:effectRef>
            <a:fontRef idx="minor">
              <a:srgbClr val="FFFFFF"/>
            </a:fontRef>
          </p:style>
          <p:txBody>
            <a:bodyPr rtlCol="0" anchor="ctr"/>
            <a:p>
              <a:pPr algn="ctr"/>
              <a:endParaRPr lang="zh-CN" altLang="en-US"/>
            </a:p>
          </p:txBody>
        </p:sp>
        <p:pic>
          <p:nvPicPr>
            <p:cNvPr id="70" name="图片 69" descr="32313538333935363b32313538333935333bbfceb1ed"/>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7686" y="5694"/>
              <a:ext cx="567" cy="567"/>
            </a:xfrm>
            <a:prstGeom prst="rect">
              <a:avLst/>
            </a:prstGeom>
          </p:spPr>
        </p:pic>
      </p:grpSp>
      <p:grpSp>
        <p:nvGrpSpPr>
          <p:cNvPr id="15" name="组合 14"/>
          <p:cNvGrpSpPr/>
          <p:nvPr/>
        </p:nvGrpSpPr>
        <p:grpSpPr>
          <a:xfrm>
            <a:off x="6357620" y="3222625"/>
            <a:ext cx="1187450" cy="1146810"/>
            <a:chOff x="10012" y="5075"/>
            <a:chExt cx="1870" cy="1806"/>
          </a:xfrm>
        </p:grpSpPr>
        <p:sp>
          <p:nvSpPr>
            <p:cNvPr id="17" name="椭圆 16"/>
            <p:cNvSpPr/>
            <p:nvPr>
              <p:custDataLst>
                <p:tags r:id="rId20"/>
              </p:custDataLst>
            </p:nvPr>
          </p:nvSpPr>
          <p:spPr>
            <a:xfrm>
              <a:off x="10508" y="5507"/>
              <a:ext cx="942" cy="942"/>
            </a:xfrm>
            <a:prstGeom prst="ellipse">
              <a:avLst/>
            </a:prstGeom>
            <a:solidFill>
              <a:srgbClr val="01A9E7"/>
            </a:solidFill>
            <a:ln>
              <a:noFill/>
            </a:ln>
          </p:spPr>
          <p:style>
            <a:lnRef idx="2">
              <a:srgbClr val="00D0FF">
                <a:shade val="50000"/>
              </a:srgbClr>
            </a:lnRef>
            <a:fillRef idx="1">
              <a:srgbClr val="00D0FF"/>
            </a:fillRef>
            <a:effectRef idx="0">
              <a:srgbClr val="00D0FF"/>
            </a:effectRef>
            <a:fontRef idx="minor">
              <a:srgbClr val="FFFFFF"/>
            </a:fontRef>
          </p:style>
          <p:txBody>
            <a:bodyPr rtlCol="0" anchor="ctr"/>
            <a:p>
              <a:pPr algn="ctr"/>
              <a:endParaRPr lang="zh-CN" altLang="en-US"/>
            </a:p>
          </p:txBody>
        </p:sp>
        <p:sp>
          <p:nvSpPr>
            <p:cNvPr id="18" name="弧形 17"/>
            <p:cNvSpPr/>
            <p:nvPr>
              <p:custDataLst>
                <p:tags r:id="rId21"/>
              </p:custDataLst>
            </p:nvPr>
          </p:nvSpPr>
          <p:spPr>
            <a:xfrm>
              <a:off x="10361" y="5360"/>
              <a:ext cx="1236" cy="1236"/>
            </a:xfrm>
            <a:prstGeom prst="arc">
              <a:avLst>
                <a:gd name="adj1" fmla="val 667514"/>
                <a:gd name="adj2" fmla="val 19525525"/>
              </a:avLst>
            </a:prstGeom>
            <a:ln>
              <a:solidFill>
                <a:srgbClr val="01A9E7"/>
              </a:solidFill>
              <a:headEnd type="none" w="med" len="med"/>
              <a:tailEnd type="oval"/>
            </a:ln>
          </p:spPr>
          <p:style>
            <a:lnRef idx="1">
              <a:srgbClr val="00D0FF"/>
            </a:lnRef>
            <a:fillRef idx="0">
              <a:srgbClr val="00D0FF"/>
            </a:fillRef>
            <a:effectRef idx="0">
              <a:srgbClr val="00D0FF"/>
            </a:effectRef>
            <a:fontRef idx="minor">
              <a:srgbClr val="000000"/>
            </a:fontRef>
          </p:style>
          <p:txBody>
            <a:bodyPr rtlCol="0" anchor="ctr"/>
            <a:p>
              <a:pPr algn="ctr"/>
              <a:endParaRPr lang="zh-CN" altLang="en-US"/>
            </a:p>
          </p:txBody>
        </p:sp>
        <p:sp>
          <p:nvSpPr>
            <p:cNvPr id="19" name="弧形 18"/>
            <p:cNvSpPr/>
            <p:nvPr>
              <p:custDataLst>
                <p:tags r:id="rId22"/>
              </p:custDataLst>
            </p:nvPr>
          </p:nvSpPr>
          <p:spPr>
            <a:xfrm rot="9600000">
              <a:off x="10224" y="5223"/>
              <a:ext cx="1509" cy="1509"/>
            </a:xfrm>
            <a:prstGeom prst="arc">
              <a:avLst>
                <a:gd name="adj1" fmla="val 2488873"/>
                <a:gd name="adj2" fmla="val 19525525"/>
              </a:avLst>
            </a:prstGeom>
            <a:ln>
              <a:solidFill>
                <a:srgbClr val="01A9E7">
                  <a:alpha val="63000"/>
                </a:srgbClr>
              </a:solidFill>
              <a:headEnd type="none" w="med" len="med"/>
              <a:tailEnd type="oval"/>
            </a:ln>
          </p:spPr>
          <p:style>
            <a:lnRef idx="1">
              <a:srgbClr val="00D0FF"/>
            </a:lnRef>
            <a:fillRef idx="0">
              <a:srgbClr val="00D0FF"/>
            </a:fillRef>
            <a:effectRef idx="0">
              <a:srgbClr val="00D0FF"/>
            </a:effectRef>
            <a:fontRef idx="minor">
              <a:srgbClr val="000000"/>
            </a:fontRef>
          </p:style>
          <p:txBody>
            <a:bodyPr rtlCol="0" anchor="ctr"/>
            <a:p>
              <a:pPr algn="ctr"/>
              <a:endParaRPr lang="zh-CN" altLang="en-US"/>
            </a:p>
          </p:txBody>
        </p:sp>
        <p:sp>
          <p:nvSpPr>
            <p:cNvPr id="20" name="弧形 19"/>
            <p:cNvSpPr/>
            <p:nvPr>
              <p:custDataLst>
                <p:tags r:id="rId23"/>
              </p:custDataLst>
            </p:nvPr>
          </p:nvSpPr>
          <p:spPr>
            <a:xfrm rot="9600000">
              <a:off x="10076" y="5075"/>
              <a:ext cx="1806" cy="1806"/>
            </a:xfrm>
            <a:prstGeom prst="arc">
              <a:avLst>
                <a:gd name="adj1" fmla="val 17639385"/>
                <a:gd name="adj2" fmla="val 15903784"/>
              </a:avLst>
            </a:prstGeom>
            <a:ln>
              <a:solidFill>
                <a:srgbClr val="01A9E7">
                  <a:alpha val="42000"/>
                </a:srgbClr>
              </a:solidFill>
              <a:headEnd type="none" w="med" len="med"/>
              <a:tailEnd type="none"/>
            </a:ln>
          </p:spPr>
          <p:style>
            <a:lnRef idx="1">
              <a:srgbClr val="00D0FF"/>
            </a:lnRef>
            <a:fillRef idx="0">
              <a:srgbClr val="00D0FF"/>
            </a:fillRef>
            <a:effectRef idx="0">
              <a:srgbClr val="00D0FF"/>
            </a:effectRef>
            <a:fontRef idx="minor">
              <a:srgbClr val="000000"/>
            </a:fontRef>
          </p:style>
          <p:txBody>
            <a:bodyPr rtlCol="0" anchor="ctr"/>
            <a:p>
              <a:pPr algn="ctr"/>
              <a:endParaRPr lang="zh-CN" altLang="en-US"/>
            </a:p>
          </p:txBody>
        </p:sp>
        <p:sp>
          <p:nvSpPr>
            <p:cNvPr id="21" name="椭圆 20"/>
            <p:cNvSpPr/>
            <p:nvPr>
              <p:custDataLst>
                <p:tags r:id="rId24"/>
              </p:custDataLst>
            </p:nvPr>
          </p:nvSpPr>
          <p:spPr>
            <a:xfrm>
              <a:off x="10012" y="5989"/>
              <a:ext cx="195" cy="195"/>
            </a:xfrm>
            <a:prstGeom prst="ellipse">
              <a:avLst/>
            </a:prstGeom>
            <a:solidFill>
              <a:srgbClr val="01A9E7"/>
            </a:solidFill>
            <a:ln>
              <a:noFill/>
            </a:ln>
          </p:spPr>
          <p:style>
            <a:lnRef idx="2">
              <a:srgbClr val="00D0FF">
                <a:shade val="50000"/>
              </a:srgbClr>
            </a:lnRef>
            <a:fillRef idx="1">
              <a:srgbClr val="00D0FF"/>
            </a:fillRef>
            <a:effectRef idx="0">
              <a:srgbClr val="00D0FF"/>
            </a:effectRef>
            <a:fontRef idx="minor">
              <a:srgbClr val="FFFFFF"/>
            </a:fontRef>
          </p:style>
          <p:txBody>
            <a:bodyPr rtlCol="0" anchor="ctr"/>
            <a:p>
              <a:pPr algn="ctr"/>
              <a:endParaRPr lang="zh-CN" altLang="en-US"/>
            </a:p>
          </p:txBody>
        </p:sp>
        <p:pic>
          <p:nvPicPr>
            <p:cNvPr id="71" name="图片 70" descr="32313538333935363b32313538333935323bd3cabcfe"/>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tretch>
              <a:fillRect/>
            </a:stretch>
          </p:blipFill>
          <p:spPr>
            <a:xfrm>
              <a:off x="10696" y="5694"/>
              <a:ext cx="567" cy="567"/>
            </a:xfrm>
            <a:prstGeom prst="rect">
              <a:avLst/>
            </a:prstGeom>
          </p:spPr>
        </p:pic>
      </p:grpSp>
      <p:grpSp>
        <p:nvGrpSpPr>
          <p:cNvPr id="16" name="组合 15"/>
          <p:cNvGrpSpPr/>
          <p:nvPr/>
        </p:nvGrpSpPr>
        <p:grpSpPr>
          <a:xfrm>
            <a:off x="8268970" y="3222625"/>
            <a:ext cx="1187450" cy="1146810"/>
            <a:chOff x="13022" y="5075"/>
            <a:chExt cx="1870" cy="1806"/>
          </a:xfrm>
        </p:grpSpPr>
        <p:sp>
          <p:nvSpPr>
            <p:cNvPr id="22" name="椭圆 21"/>
            <p:cNvSpPr/>
            <p:nvPr>
              <p:custDataLst>
                <p:tags r:id="rId28"/>
              </p:custDataLst>
            </p:nvPr>
          </p:nvSpPr>
          <p:spPr>
            <a:xfrm>
              <a:off x="13518" y="5507"/>
              <a:ext cx="942" cy="942"/>
            </a:xfrm>
            <a:prstGeom prst="ellipse">
              <a:avLst/>
            </a:prstGeom>
            <a:solidFill>
              <a:srgbClr val="0097DB"/>
            </a:solidFill>
            <a:ln>
              <a:noFill/>
            </a:ln>
          </p:spPr>
          <p:style>
            <a:lnRef idx="2">
              <a:srgbClr val="00D0FF">
                <a:shade val="50000"/>
              </a:srgbClr>
            </a:lnRef>
            <a:fillRef idx="1">
              <a:srgbClr val="00D0FF"/>
            </a:fillRef>
            <a:effectRef idx="0">
              <a:srgbClr val="00D0FF"/>
            </a:effectRef>
            <a:fontRef idx="minor">
              <a:srgbClr val="FFFFFF"/>
            </a:fontRef>
          </p:style>
          <p:txBody>
            <a:bodyPr rtlCol="0" anchor="ctr"/>
            <a:p>
              <a:pPr algn="ctr"/>
              <a:endParaRPr lang="zh-CN" altLang="en-US"/>
            </a:p>
          </p:txBody>
        </p:sp>
        <p:sp>
          <p:nvSpPr>
            <p:cNvPr id="23" name="弧形 22"/>
            <p:cNvSpPr/>
            <p:nvPr>
              <p:custDataLst>
                <p:tags r:id="rId29"/>
              </p:custDataLst>
            </p:nvPr>
          </p:nvSpPr>
          <p:spPr>
            <a:xfrm>
              <a:off x="13371" y="5360"/>
              <a:ext cx="1236" cy="1236"/>
            </a:xfrm>
            <a:prstGeom prst="arc">
              <a:avLst>
                <a:gd name="adj1" fmla="val 667514"/>
                <a:gd name="adj2" fmla="val 19525525"/>
              </a:avLst>
            </a:prstGeom>
            <a:ln>
              <a:solidFill>
                <a:srgbClr val="0097DB"/>
              </a:solidFill>
              <a:headEnd type="none" w="med" len="med"/>
              <a:tailEnd type="oval"/>
            </a:ln>
          </p:spPr>
          <p:style>
            <a:lnRef idx="1">
              <a:srgbClr val="00D0FF"/>
            </a:lnRef>
            <a:fillRef idx="0">
              <a:srgbClr val="00D0FF"/>
            </a:fillRef>
            <a:effectRef idx="0">
              <a:srgbClr val="00D0FF"/>
            </a:effectRef>
            <a:fontRef idx="minor">
              <a:srgbClr val="000000"/>
            </a:fontRef>
          </p:style>
          <p:txBody>
            <a:bodyPr rtlCol="0" anchor="ctr"/>
            <a:p>
              <a:pPr algn="ctr"/>
              <a:endParaRPr lang="zh-CN" altLang="en-US"/>
            </a:p>
          </p:txBody>
        </p:sp>
        <p:sp>
          <p:nvSpPr>
            <p:cNvPr id="29" name="弧形 28"/>
            <p:cNvSpPr/>
            <p:nvPr>
              <p:custDataLst>
                <p:tags r:id="rId30"/>
              </p:custDataLst>
            </p:nvPr>
          </p:nvSpPr>
          <p:spPr>
            <a:xfrm rot="9600000">
              <a:off x="13234" y="5223"/>
              <a:ext cx="1509" cy="1509"/>
            </a:xfrm>
            <a:prstGeom prst="arc">
              <a:avLst>
                <a:gd name="adj1" fmla="val 2488873"/>
                <a:gd name="adj2" fmla="val 19525525"/>
              </a:avLst>
            </a:prstGeom>
            <a:ln>
              <a:solidFill>
                <a:srgbClr val="0097DB">
                  <a:alpha val="63000"/>
                </a:srgbClr>
              </a:solidFill>
              <a:headEnd type="none" w="med" len="med"/>
              <a:tailEnd type="oval"/>
            </a:ln>
          </p:spPr>
          <p:style>
            <a:lnRef idx="1">
              <a:srgbClr val="00D0FF"/>
            </a:lnRef>
            <a:fillRef idx="0">
              <a:srgbClr val="00D0FF"/>
            </a:fillRef>
            <a:effectRef idx="0">
              <a:srgbClr val="00D0FF"/>
            </a:effectRef>
            <a:fontRef idx="minor">
              <a:srgbClr val="000000"/>
            </a:fontRef>
          </p:style>
          <p:txBody>
            <a:bodyPr rtlCol="0" anchor="ctr"/>
            <a:p>
              <a:pPr algn="ctr"/>
              <a:endParaRPr lang="zh-CN" altLang="en-US"/>
            </a:p>
          </p:txBody>
        </p:sp>
        <p:sp>
          <p:nvSpPr>
            <p:cNvPr id="35" name="弧形 34"/>
            <p:cNvSpPr/>
            <p:nvPr>
              <p:custDataLst>
                <p:tags r:id="rId31"/>
              </p:custDataLst>
            </p:nvPr>
          </p:nvSpPr>
          <p:spPr>
            <a:xfrm rot="9600000">
              <a:off x="13086" y="5075"/>
              <a:ext cx="1806" cy="1806"/>
            </a:xfrm>
            <a:prstGeom prst="arc">
              <a:avLst>
                <a:gd name="adj1" fmla="val 17639385"/>
                <a:gd name="adj2" fmla="val 15903784"/>
              </a:avLst>
            </a:prstGeom>
            <a:ln>
              <a:solidFill>
                <a:srgbClr val="0097DB">
                  <a:alpha val="42000"/>
                </a:srgbClr>
              </a:solidFill>
              <a:headEnd type="none" w="med" len="med"/>
              <a:tailEnd type="none"/>
            </a:ln>
          </p:spPr>
          <p:style>
            <a:lnRef idx="1">
              <a:srgbClr val="00D0FF"/>
            </a:lnRef>
            <a:fillRef idx="0">
              <a:srgbClr val="00D0FF"/>
            </a:fillRef>
            <a:effectRef idx="0">
              <a:srgbClr val="00D0FF"/>
            </a:effectRef>
            <a:fontRef idx="minor">
              <a:srgbClr val="000000"/>
            </a:fontRef>
          </p:style>
          <p:txBody>
            <a:bodyPr rtlCol="0" anchor="ctr"/>
            <a:p>
              <a:pPr algn="ctr"/>
              <a:endParaRPr lang="zh-CN" altLang="en-US"/>
            </a:p>
          </p:txBody>
        </p:sp>
        <p:sp>
          <p:nvSpPr>
            <p:cNvPr id="41" name="椭圆 40"/>
            <p:cNvSpPr/>
            <p:nvPr>
              <p:custDataLst>
                <p:tags r:id="rId32"/>
              </p:custDataLst>
            </p:nvPr>
          </p:nvSpPr>
          <p:spPr>
            <a:xfrm>
              <a:off x="13022" y="5989"/>
              <a:ext cx="195" cy="195"/>
            </a:xfrm>
            <a:prstGeom prst="ellipse">
              <a:avLst/>
            </a:prstGeom>
            <a:solidFill>
              <a:srgbClr val="0097DB"/>
            </a:solidFill>
            <a:ln>
              <a:noFill/>
            </a:ln>
          </p:spPr>
          <p:style>
            <a:lnRef idx="2">
              <a:srgbClr val="00D0FF">
                <a:shade val="50000"/>
              </a:srgbClr>
            </a:lnRef>
            <a:fillRef idx="1">
              <a:srgbClr val="00D0FF"/>
            </a:fillRef>
            <a:effectRef idx="0">
              <a:srgbClr val="00D0FF"/>
            </a:effectRef>
            <a:fontRef idx="minor">
              <a:srgbClr val="FFFFFF"/>
            </a:fontRef>
          </p:style>
          <p:txBody>
            <a:bodyPr rtlCol="0" anchor="ctr"/>
            <a:p>
              <a:pPr algn="ctr"/>
              <a:endParaRPr lang="zh-CN" altLang="en-US"/>
            </a:p>
          </p:txBody>
        </p:sp>
        <p:pic>
          <p:nvPicPr>
            <p:cNvPr id="72" name="图片 71" descr="32313538333935363b32313538333935343bbadab0e5"/>
            <p:cNvPicPr>
              <a:picLocks noChangeAspect="1"/>
            </p:cNvPicPr>
            <p:nvPr>
              <p:custDataLst>
                <p:tags r:id="rId33"/>
              </p:custDataLst>
            </p:nvPr>
          </p:nvPicPr>
          <p:blipFill>
            <a:blip r:embed="rId34">
              <a:extLst>
                <a:ext uri="{96DAC541-7B7A-43D3-8B79-37D633B846F1}">
                  <asvg:svgBlip xmlns:asvg="http://schemas.microsoft.com/office/drawing/2016/SVG/main" r:embed="rId35"/>
                </a:ext>
              </a:extLst>
            </a:blip>
            <a:stretch>
              <a:fillRect/>
            </a:stretch>
          </p:blipFill>
          <p:spPr>
            <a:xfrm>
              <a:off x="13706" y="5694"/>
              <a:ext cx="567" cy="567"/>
            </a:xfrm>
            <a:prstGeom prst="rect">
              <a:avLst/>
            </a:prstGeom>
          </p:spPr>
        </p:pic>
      </p:grpSp>
      <p:sp>
        <p:nvSpPr>
          <p:cNvPr id="76" name="文本框 75"/>
          <p:cNvSpPr txBox="1"/>
          <p:nvPr>
            <p:custDataLst>
              <p:tags r:id="rId36"/>
            </p:custDataLst>
          </p:nvPr>
        </p:nvSpPr>
        <p:spPr>
          <a:xfrm>
            <a:off x="2534285" y="4747895"/>
            <a:ext cx="3600000" cy="1440000"/>
          </a:xfrm>
          <a:prstGeom prst="rect">
            <a:avLst/>
          </a:prstGeom>
          <a:noFill/>
        </p:spPr>
        <p:txBody>
          <a:bodyPr wrap="square" rtlCol="0" anchor="t" anchorCtr="0">
            <a:noAutofit/>
          </a:bodyPr>
          <a:p>
            <a:pPr lvl="0" algn="just">
              <a:lnSpc>
                <a:spcPct val="120000"/>
              </a:lnSpc>
              <a:spcBef>
                <a:spcPts val="0"/>
              </a:spcBef>
              <a:spcAft>
                <a:spcPts val="1000"/>
              </a:spcAft>
              <a:buClrTx/>
              <a:buSzTx/>
              <a:buFontTx/>
            </a:pPr>
            <a:r>
              <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rPr>
              <a:t>（2）在检查过程中，管理者的态度</a:t>
            </a:r>
            <a:r>
              <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rPr>
              <a:t>经常</a:t>
            </a:r>
            <a:r>
              <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rPr>
              <a:t>会影响到检查的实际效果。这里所说的</a:t>
            </a:r>
            <a:r>
              <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rPr>
              <a:t>检查</a:t>
            </a:r>
            <a:r>
              <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rPr>
              <a:t>态度主要是指管理者在检查过程中所显示的心态，即检查的风格与检查态度。</a:t>
            </a:r>
            <a:endPar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endParaRPr>
          </a:p>
        </p:txBody>
      </p:sp>
      <p:sp>
        <p:nvSpPr>
          <p:cNvPr id="78" name="文本框 77"/>
          <p:cNvSpPr txBox="1"/>
          <p:nvPr>
            <p:custDataLst>
              <p:tags r:id="rId37"/>
            </p:custDataLst>
          </p:nvPr>
        </p:nvSpPr>
        <p:spPr>
          <a:xfrm>
            <a:off x="1281430" y="1481455"/>
            <a:ext cx="3600000" cy="1440000"/>
          </a:xfrm>
          <a:prstGeom prst="rect">
            <a:avLst/>
          </a:prstGeom>
          <a:noFill/>
        </p:spPr>
        <p:txBody>
          <a:bodyPr wrap="square" rtlCol="0" anchor="b" anchorCtr="0">
            <a:noAutofit/>
          </a:bodyPr>
          <a:p>
            <a:pPr algn="just" fontAlgn="auto">
              <a:lnSpc>
                <a:spcPct val="120000"/>
              </a:lnSpc>
              <a:spcBef>
                <a:spcPts val="0"/>
              </a:spcBef>
              <a:spcAft>
                <a:spcPts val="1000"/>
              </a:spcAft>
            </a:pPr>
            <a:r>
              <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rPr>
              <a:t>（1）在检查过程中，管理者自己首先应该树立正确的检查目的，并让员工感受到这种检查的必要性、公正性和合理性，而不是把检查作为一种管、卡、压的手段。</a:t>
            </a:r>
            <a:endPar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endParaRPr>
          </a:p>
        </p:txBody>
      </p:sp>
      <p:sp>
        <p:nvSpPr>
          <p:cNvPr id="85" name="文本框 84"/>
          <p:cNvSpPr txBox="1"/>
          <p:nvPr>
            <p:custDataLst>
              <p:tags r:id="rId38"/>
            </p:custDataLst>
          </p:nvPr>
        </p:nvSpPr>
        <p:spPr>
          <a:xfrm>
            <a:off x="5795010" y="1481455"/>
            <a:ext cx="3600000" cy="1440000"/>
          </a:xfrm>
          <a:prstGeom prst="rect">
            <a:avLst/>
          </a:prstGeom>
          <a:noFill/>
        </p:spPr>
        <p:txBody>
          <a:bodyPr wrap="square" rtlCol="0" anchor="b" anchorCtr="0">
            <a:noAutofit/>
          </a:bodyPr>
          <a:p>
            <a:pPr algn="just" fontAlgn="auto">
              <a:lnSpc>
                <a:spcPct val="130000"/>
              </a:lnSpc>
              <a:spcAft>
                <a:spcPts val="1000"/>
              </a:spcAft>
            </a:pPr>
            <a:r>
              <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rPr>
              <a:t>（</a:t>
            </a:r>
            <a:r>
              <a:rPr lang="en-US" altLang="zh-CN" sz="1600">
                <a:solidFill>
                  <a:srgbClr val="000000">
                    <a:lumMod val="75000"/>
                    <a:lumOff val="25000"/>
                  </a:srgbClr>
                </a:solidFill>
                <a:uFillTx/>
                <a:latin typeface="微软雅黑" panose="020B0503020204020204" charset="-122"/>
                <a:ea typeface="Microsoft YaHei Regular" panose="020B0503020204020204" charset="-122"/>
                <a:sym typeface="+mn-ea"/>
              </a:rPr>
              <a:t>3</a:t>
            </a:r>
            <a:r>
              <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rPr>
              <a:t>）幼儿园管理者要防止标准确定的主观化倾向，要以目标为依据、以计划为要求来确立检查的标准，这种标准应该是相对统一的。</a:t>
            </a:r>
            <a:endPar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endParaRPr>
          </a:p>
        </p:txBody>
      </p:sp>
      <p:sp>
        <p:nvSpPr>
          <p:cNvPr id="88" name="文本框 87"/>
          <p:cNvSpPr txBox="1"/>
          <p:nvPr>
            <p:custDataLst>
              <p:tags r:id="rId39"/>
            </p:custDataLst>
          </p:nvPr>
        </p:nvSpPr>
        <p:spPr>
          <a:xfrm>
            <a:off x="7256780" y="4656455"/>
            <a:ext cx="3600000" cy="1800000"/>
          </a:xfrm>
          <a:prstGeom prst="rect">
            <a:avLst/>
          </a:prstGeom>
          <a:noFill/>
        </p:spPr>
        <p:txBody>
          <a:bodyPr wrap="square" rtlCol="0" anchor="t" anchorCtr="0">
            <a:noAutofit/>
          </a:bodyPr>
          <a:p>
            <a:pPr lvl="0" algn="just">
              <a:lnSpc>
                <a:spcPct val="120000"/>
              </a:lnSpc>
              <a:spcBef>
                <a:spcPts val="0"/>
              </a:spcBef>
              <a:spcAft>
                <a:spcPts val="1000"/>
              </a:spcAft>
              <a:buClrTx/>
              <a:buSzTx/>
              <a:buFontTx/>
            </a:pPr>
            <a:r>
              <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rPr>
              <a:t>（4）幼儿园管理者既要对工作结果进行检查，又要对工作过程进行检查，其中应以工作结果检查为主，以工作过程检查为辅，这样更有利于调动每个员工的工作积极性，也更有利于工作的有效完成。</a:t>
            </a:r>
            <a:endPar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endParaRPr>
          </a:p>
        </p:txBody>
      </p:sp>
    </p:spTree>
    <p:custDataLst>
      <p:tags r:id="rId40"/>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idx="4294967295"/>
          </p:nvPr>
        </p:nvSpPr>
        <p:spPr>
          <a:xfrm>
            <a:off x="666115" y="663575"/>
            <a:ext cx="10507345" cy="705485"/>
          </a:xfrm>
        </p:spPr>
        <p:txBody>
          <a:bodyPr/>
          <a:p>
            <a:r>
              <a:rPr lang="zh-CN" altLang="en-US" sz="2800">
                <a:solidFill>
                  <a:schemeClr val="tx1"/>
                </a:solidFill>
              </a:rPr>
              <a:t>要做好总结阶段的工作，应注意以下问题。</a:t>
            </a:r>
            <a:endParaRPr lang="zh-CN" altLang="en-US" sz="2800">
              <a:solidFill>
                <a:schemeClr val="tx1"/>
              </a:solidFill>
            </a:endParaRPr>
          </a:p>
        </p:txBody>
      </p:sp>
      <p:sp>
        <p:nvSpPr>
          <p:cNvPr id="26" name="Rectangle 18"/>
          <p:cNvSpPr/>
          <p:nvPr>
            <p:custDataLst>
              <p:tags r:id="rId1"/>
            </p:custDataLst>
          </p:nvPr>
        </p:nvSpPr>
        <p:spPr bwMode="auto">
          <a:xfrm>
            <a:off x="1165225" y="1694180"/>
            <a:ext cx="4608000" cy="1980000"/>
          </a:xfrm>
          <a:prstGeom prst="rect">
            <a:avLst/>
          </a:prstGeom>
          <a:solidFill>
            <a:srgbClr val="AE7EF7">
              <a:lumMod val="60000"/>
              <a:lumOff val="40000"/>
            </a:srgbClr>
          </a:solidFill>
          <a:ln w="3175">
            <a:noFill/>
          </a:ln>
          <a:effectLst>
            <a:outerShdw blurRad="50800" dist="38100" dir="2700000" algn="tl" rotWithShape="0">
              <a:srgbClr val="AE7EF7">
                <a:lumMod val="50000"/>
                <a:alpha val="40000"/>
              </a:srgbClr>
            </a:outerShdw>
          </a:effectLst>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27" name="Trapezoid 2"/>
          <p:cNvSpPr/>
          <p:nvPr>
            <p:custDataLst>
              <p:tags r:id="rId2"/>
            </p:custDataLst>
          </p:nvPr>
        </p:nvSpPr>
        <p:spPr bwMode="auto">
          <a:xfrm rot="19191503">
            <a:off x="667385" y="1797685"/>
            <a:ext cx="1800860" cy="417830"/>
          </a:xfrm>
          <a:custGeom>
            <a:avLst/>
            <a:gdLst>
              <a:gd name="connsiteX0" fmla="*/ 0 w 1828800"/>
              <a:gd name="connsiteY0" fmla="*/ 457200 h 457200"/>
              <a:gd name="connsiteX1" fmla="*/ 114300 w 1828800"/>
              <a:gd name="connsiteY1" fmla="*/ 0 h 457200"/>
              <a:gd name="connsiteX2" fmla="*/ 1714500 w 1828800"/>
              <a:gd name="connsiteY2" fmla="*/ 0 h 457200"/>
              <a:gd name="connsiteX3" fmla="*/ 1828800 w 1828800"/>
              <a:gd name="connsiteY3" fmla="*/ 457200 h 457200"/>
              <a:gd name="connsiteX4" fmla="*/ 0 w 1828800"/>
              <a:gd name="connsiteY4" fmla="*/ 457200 h 457200"/>
              <a:gd name="connsiteX0-1" fmla="*/ 0 w 1828800"/>
              <a:gd name="connsiteY0-2" fmla="*/ 463642 h 463642"/>
              <a:gd name="connsiteX1-3" fmla="*/ 402156 w 1828800"/>
              <a:gd name="connsiteY1-4" fmla="*/ 0 h 463642"/>
              <a:gd name="connsiteX2-5" fmla="*/ 1714500 w 1828800"/>
              <a:gd name="connsiteY2-6" fmla="*/ 6442 h 463642"/>
              <a:gd name="connsiteX3-7" fmla="*/ 1828800 w 1828800"/>
              <a:gd name="connsiteY3-8" fmla="*/ 463642 h 463642"/>
              <a:gd name="connsiteX4-9" fmla="*/ 0 w 1828800"/>
              <a:gd name="connsiteY4-10" fmla="*/ 463642 h 463642"/>
              <a:gd name="connsiteX0-11" fmla="*/ 0 w 2001385"/>
              <a:gd name="connsiteY0-12" fmla="*/ 463642 h 463642"/>
              <a:gd name="connsiteX1-13" fmla="*/ 402156 w 2001385"/>
              <a:gd name="connsiteY1-14" fmla="*/ 0 h 463642"/>
              <a:gd name="connsiteX2-15" fmla="*/ 1714500 w 2001385"/>
              <a:gd name="connsiteY2-16" fmla="*/ 6442 h 463642"/>
              <a:gd name="connsiteX3-17" fmla="*/ 2001385 w 2001385"/>
              <a:gd name="connsiteY3-18" fmla="*/ 426441 h 463642"/>
              <a:gd name="connsiteX4-19" fmla="*/ 0 w 2001385"/>
              <a:gd name="connsiteY4-20" fmla="*/ 463642 h 463642"/>
              <a:gd name="connsiteX0-21" fmla="*/ 0 w 2001385"/>
              <a:gd name="connsiteY0-22" fmla="*/ 463642 h 463642"/>
              <a:gd name="connsiteX1-23" fmla="*/ 402156 w 2001385"/>
              <a:gd name="connsiteY1-24" fmla="*/ 0 h 463642"/>
              <a:gd name="connsiteX2-25" fmla="*/ 1514076 w 2001385"/>
              <a:gd name="connsiteY2-26" fmla="*/ 7706 h 463642"/>
              <a:gd name="connsiteX3-27" fmla="*/ 2001385 w 2001385"/>
              <a:gd name="connsiteY3-28" fmla="*/ 426441 h 463642"/>
              <a:gd name="connsiteX4-29" fmla="*/ 0 w 2001385"/>
              <a:gd name="connsiteY4-30" fmla="*/ 463642 h 4636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01385" h="463642">
                <a:moveTo>
                  <a:pt x="0" y="463642"/>
                </a:moveTo>
                <a:lnTo>
                  <a:pt x="402156" y="0"/>
                </a:lnTo>
                <a:lnTo>
                  <a:pt x="1514076" y="7706"/>
                </a:lnTo>
                <a:lnTo>
                  <a:pt x="2001385" y="426441"/>
                </a:lnTo>
                <a:lnTo>
                  <a:pt x="0" y="463642"/>
                </a:lnTo>
                <a:close/>
              </a:path>
            </a:pathLst>
          </a:custGeom>
          <a:solidFill>
            <a:srgbClr val="AE7EF7">
              <a:lumMod val="20000"/>
              <a:lumOff val="80000"/>
            </a:srgbClr>
          </a:solidFill>
          <a:ln w="3175">
            <a:noFill/>
          </a:ln>
          <a:effectLst>
            <a:outerShdw blurRad="1270000" dist="431800" dir="2700000" sx="25000" sy="25000" algn="tl" rotWithShape="0">
              <a:prstClr val="black">
                <a:alpha val="100000"/>
              </a:prstClr>
            </a:outerShdw>
          </a:effectLst>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28" name="Right Triangle 2"/>
          <p:cNvSpPr/>
          <p:nvPr>
            <p:custDataLst>
              <p:tags r:id="rId3"/>
            </p:custDataLst>
          </p:nvPr>
        </p:nvSpPr>
        <p:spPr bwMode="auto">
          <a:xfrm flipH="1">
            <a:off x="1010285" y="2609850"/>
            <a:ext cx="154940" cy="136525"/>
          </a:xfrm>
          <a:prstGeom prst="rtTriangle">
            <a:avLst/>
          </a:prstGeom>
          <a:solidFill>
            <a:srgbClr val="AE7EF7"/>
          </a:solidFill>
          <a:ln w="3175">
            <a:noFill/>
          </a:ln>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29" name="Right Triangle 3"/>
          <p:cNvSpPr/>
          <p:nvPr>
            <p:custDataLst>
              <p:tags r:id="rId4"/>
            </p:custDataLst>
          </p:nvPr>
        </p:nvSpPr>
        <p:spPr bwMode="auto">
          <a:xfrm flipH="1">
            <a:off x="2212340" y="1558290"/>
            <a:ext cx="154940" cy="136525"/>
          </a:xfrm>
          <a:prstGeom prst="rtTriangle">
            <a:avLst/>
          </a:prstGeom>
          <a:solidFill>
            <a:srgbClr val="AE7EF7"/>
          </a:solidFill>
          <a:ln w="3175">
            <a:noFill/>
          </a:ln>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pic>
        <p:nvPicPr>
          <p:cNvPr id="47" name="图片 46" descr="343439383331313b343532303032383bbfcdbba7b9dcc0ed"/>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1351915" y="1790700"/>
            <a:ext cx="431800" cy="431800"/>
          </a:xfrm>
          <a:prstGeom prst="rect">
            <a:avLst/>
          </a:prstGeom>
        </p:spPr>
      </p:pic>
      <p:sp>
        <p:nvSpPr>
          <p:cNvPr id="67" name="TextBox 15"/>
          <p:cNvSpPr txBox="1"/>
          <p:nvPr>
            <p:custDataLst>
              <p:tags r:id="rId8"/>
            </p:custDataLst>
          </p:nvPr>
        </p:nvSpPr>
        <p:spPr>
          <a:xfrm>
            <a:off x="1783715" y="1874520"/>
            <a:ext cx="3815715" cy="1620000"/>
          </a:xfrm>
          <a:prstGeom prst="rect">
            <a:avLst/>
          </a:prstGeom>
          <a:noFill/>
        </p:spPr>
        <p:txBody>
          <a:bodyPr wrap="square" lIns="91440" tIns="45720" rIns="91440" bIns="45720" rtlCol="0" anchor="t" anchorCtr="0">
            <a:noAutofit/>
          </a:bodyPr>
          <a:lstStyle/>
          <a:p>
            <a:pPr lvl="0" algn="just">
              <a:lnSpc>
                <a:spcPct val="130000"/>
              </a:lnSpc>
              <a:spcAft>
                <a:spcPts val="1000"/>
              </a:spcAft>
              <a:buClrTx/>
              <a:buSzTx/>
              <a:buFontTx/>
            </a:pPr>
            <a:r>
              <a:rPr lang="zh-CN" altLang="en-US" b="1" spc="150">
                <a:solidFill>
                  <a:srgbClr val="000000">
                    <a:lumMod val="85000"/>
                    <a:lumOff val="15000"/>
                    <a:alpha val="80000"/>
                  </a:srgbClr>
                </a:solidFill>
                <a:uFillTx/>
                <a:latin typeface="Microsoft YaHei Bold" panose="020B0703020204020201" charset="-122"/>
                <a:ea typeface="Microsoft YaHei Bold" panose="020B0703020204020201" charset="-122"/>
                <a:cs typeface="Microsoft YaHei Bold" panose="020B0703020204020201" charset="-122"/>
                <a:sym typeface="+mn-ea"/>
              </a:rPr>
              <a:t>（1）总结要以计划为依据。</a:t>
            </a:r>
            <a:r>
              <a:rPr lang="zh-CN" altLang="en-US" sz="1600" spc="150">
                <a:solidFill>
                  <a:srgbClr val="000000">
                    <a:lumMod val="85000"/>
                    <a:lumOff val="15000"/>
                    <a:alpha val="80000"/>
                  </a:srgbClr>
                </a:solidFill>
                <a:uFillTx/>
                <a:latin typeface="Microsoft YaHei Regular" panose="020B0503020204020204" charset="-122"/>
                <a:ea typeface="Microsoft YaHei Regular" panose="020B0503020204020204" charset="-122"/>
                <a:cs typeface="思源黑体 CN Regular" panose="020B0500000000000000" charset="-122"/>
                <a:sym typeface="+mn-ea"/>
              </a:rPr>
              <a:t>幼儿园计划是幼儿园决策和目标的具体化。应该根据计划中的目标要求进行全面的总结。</a:t>
            </a:r>
            <a:endParaRPr lang="zh-CN" altLang="en-US" sz="1600" spc="150">
              <a:solidFill>
                <a:srgbClr val="000000">
                  <a:lumMod val="85000"/>
                  <a:lumOff val="15000"/>
                  <a:alpha val="80000"/>
                </a:srgbClr>
              </a:solidFill>
              <a:uFillTx/>
              <a:latin typeface="Microsoft YaHei Regular" panose="020B0503020204020204" charset="-122"/>
              <a:ea typeface="Microsoft YaHei Regular" panose="020B0503020204020204" charset="-122"/>
              <a:cs typeface="思源黑体 CN Regular" panose="020B0500000000000000" charset="-122"/>
              <a:sym typeface="+mn-ea"/>
            </a:endParaRPr>
          </a:p>
        </p:txBody>
      </p:sp>
      <p:sp>
        <p:nvSpPr>
          <p:cNvPr id="36" name="Rectangle 55"/>
          <p:cNvSpPr/>
          <p:nvPr>
            <p:custDataLst>
              <p:tags r:id="rId9"/>
            </p:custDataLst>
          </p:nvPr>
        </p:nvSpPr>
        <p:spPr bwMode="auto">
          <a:xfrm>
            <a:off x="1165225" y="4091940"/>
            <a:ext cx="4608000" cy="1980000"/>
          </a:xfrm>
          <a:prstGeom prst="rect">
            <a:avLst/>
          </a:prstGeom>
          <a:solidFill>
            <a:srgbClr val="EE6DEF">
              <a:lumMod val="60000"/>
              <a:lumOff val="40000"/>
            </a:srgbClr>
          </a:solidFill>
          <a:ln w="3175">
            <a:noFill/>
          </a:ln>
          <a:effectLst>
            <a:outerShdw blurRad="50800" dist="38100" dir="2700000" algn="tl" rotWithShape="0">
              <a:srgbClr val="EE6DEF">
                <a:lumMod val="50000"/>
                <a:alpha val="40000"/>
              </a:srgbClr>
            </a:outerShdw>
          </a:effectLst>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37" name="Trapezoid 2"/>
          <p:cNvSpPr/>
          <p:nvPr>
            <p:custDataLst>
              <p:tags r:id="rId10"/>
            </p:custDataLst>
          </p:nvPr>
        </p:nvSpPr>
        <p:spPr bwMode="auto">
          <a:xfrm rot="19191503">
            <a:off x="667385" y="4196080"/>
            <a:ext cx="1800860" cy="417830"/>
          </a:xfrm>
          <a:custGeom>
            <a:avLst/>
            <a:gdLst>
              <a:gd name="connsiteX0" fmla="*/ 0 w 1828800"/>
              <a:gd name="connsiteY0" fmla="*/ 457200 h 457200"/>
              <a:gd name="connsiteX1" fmla="*/ 114300 w 1828800"/>
              <a:gd name="connsiteY1" fmla="*/ 0 h 457200"/>
              <a:gd name="connsiteX2" fmla="*/ 1714500 w 1828800"/>
              <a:gd name="connsiteY2" fmla="*/ 0 h 457200"/>
              <a:gd name="connsiteX3" fmla="*/ 1828800 w 1828800"/>
              <a:gd name="connsiteY3" fmla="*/ 457200 h 457200"/>
              <a:gd name="connsiteX4" fmla="*/ 0 w 1828800"/>
              <a:gd name="connsiteY4" fmla="*/ 457200 h 457200"/>
              <a:gd name="connsiteX0-1" fmla="*/ 0 w 1828800"/>
              <a:gd name="connsiteY0-2" fmla="*/ 463642 h 463642"/>
              <a:gd name="connsiteX1-3" fmla="*/ 402156 w 1828800"/>
              <a:gd name="connsiteY1-4" fmla="*/ 0 h 463642"/>
              <a:gd name="connsiteX2-5" fmla="*/ 1714500 w 1828800"/>
              <a:gd name="connsiteY2-6" fmla="*/ 6442 h 463642"/>
              <a:gd name="connsiteX3-7" fmla="*/ 1828800 w 1828800"/>
              <a:gd name="connsiteY3-8" fmla="*/ 463642 h 463642"/>
              <a:gd name="connsiteX4-9" fmla="*/ 0 w 1828800"/>
              <a:gd name="connsiteY4-10" fmla="*/ 463642 h 463642"/>
              <a:gd name="connsiteX0-11" fmla="*/ 0 w 2001385"/>
              <a:gd name="connsiteY0-12" fmla="*/ 463642 h 463642"/>
              <a:gd name="connsiteX1-13" fmla="*/ 402156 w 2001385"/>
              <a:gd name="connsiteY1-14" fmla="*/ 0 h 463642"/>
              <a:gd name="connsiteX2-15" fmla="*/ 1714500 w 2001385"/>
              <a:gd name="connsiteY2-16" fmla="*/ 6442 h 463642"/>
              <a:gd name="connsiteX3-17" fmla="*/ 2001385 w 2001385"/>
              <a:gd name="connsiteY3-18" fmla="*/ 426441 h 463642"/>
              <a:gd name="connsiteX4-19" fmla="*/ 0 w 2001385"/>
              <a:gd name="connsiteY4-20" fmla="*/ 463642 h 463642"/>
              <a:gd name="connsiteX0-21" fmla="*/ 0 w 2001385"/>
              <a:gd name="connsiteY0-22" fmla="*/ 463642 h 463642"/>
              <a:gd name="connsiteX1-23" fmla="*/ 402156 w 2001385"/>
              <a:gd name="connsiteY1-24" fmla="*/ 0 h 463642"/>
              <a:gd name="connsiteX2-25" fmla="*/ 1514076 w 2001385"/>
              <a:gd name="connsiteY2-26" fmla="*/ 7706 h 463642"/>
              <a:gd name="connsiteX3-27" fmla="*/ 2001385 w 2001385"/>
              <a:gd name="connsiteY3-28" fmla="*/ 426441 h 463642"/>
              <a:gd name="connsiteX4-29" fmla="*/ 0 w 2001385"/>
              <a:gd name="connsiteY4-30" fmla="*/ 463642 h 4636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01385" h="463642">
                <a:moveTo>
                  <a:pt x="0" y="463642"/>
                </a:moveTo>
                <a:lnTo>
                  <a:pt x="402156" y="0"/>
                </a:lnTo>
                <a:lnTo>
                  <a:pt x="1514076" y="7706"/>
                </a:lnTo>
                <a:lnTo>
                  <a:pt x="2001385" y="426441"/>
                </a:lnTo>
                <a:lnTo>
                  <a:pt x="0" y="463642"/>
                </a:lnTo>
                <a:close/>
              </a:path>
            </a:pathLst>
          </a:custGeom>
          <a:solidFill>
            <a:srgbClr val="EE6DEF">
              <a:lumMod val="20000"/>
              <a:lumOff val="80000"/>
            </a:srgbClr>
          </a:solidFill>
          <a:ln w="3175">
            <a:noFill/>
          </a:ln>
          <a:effectLst>
            <a:outerShdw blurRad="1270000" dist="431800" dir="2700000" sx="25000" sy="25000" algn="tl" rotWithShape="0">
              <a:prstClr val="black">
                <a:alpha val="100000"/>
              </a:prstClr>
            </a:outerShdw>
          </a:effectLst>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38" name="Right Triangle 59"/>
          <p:cNvSpPr/>
          <p:nvPr>
            <p:custDataLst>
              <p:tags r:id="rId11"/>
            </p:custDataLst>
          </p:nvPr>
        </p:nvSpPr>
        <p:spPr bwMode="auto">
          <a:xfrm flipH="1">
            <a:off x="1010285" y="5007610"/>
            <a:ext cx="154940" cy="136525"/>
          </a:xfrm>
          <a:prstGeom prst="rtTriangle">
            <a:avLst/>
          </a:prstGeom>
          <a:solidFill>
            <a:srgbClr val="EE6DEF"/>
          </a:solidFill>
          <a:ln w="3175">
            <a:noFill/>
          </a:ln>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61" name="Right Triangle 60"/>
          <p:cNvSpPr/>
          <p:nvPr>
            <p:custDataLst>
              <p:tags r:id="rId12"/>
            </p:custDataLst>
          </p:nvPr>
        </p:nvSpPr>
        <p:spPr bwMode="auto">
          <a:xfrm flipH="1">
            <a:off x="2212340" y="3956050"/>
            <a:ext cx="154940" cy="136525"/>
          </a:xfrm>
          <a:prstGeom prst="rtTriangle">
            <a:avLst/>
          </a:prstGeom>
          <a:solidFill>
            <a:srgbClr val="EE6DEF"/>
          </a:solidFill>
          <a:ln w="3175">
            <a:noFill/>
          </a:ln>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pic>
        <p:nvPicPr>
          <p:cNvPr id="51" name="图片 50" descr="343439383331313b343532303032373bbfcdbba7b5b5b0b8"/>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1351915" y="4188460"/>
            <a:ext cx="431800" cy="431800"/>
          </a:xfrm>
          <a:prstGeom prst="rect">
            <a:avLst/>
          </a:prstGeom>
        </p:spPr>
      </p:pic>
      <p:sp>
        <p:nvSpPr>
          <p:cNvPr id="72" name="TextBox 15"/>
          <p:cNvSpPr txBox="1"/>
          <p:nvPr>
            <p:custDataLst>
              <p:tags r:id="rId16"/>
            </p:custDataLst>
          </p:nvPr>
        </p:nvSpPr>
        <p:spPr>
          <a:xfrm>
            <a:off x="1789430" y="4272280"/>
            <a:ext cx="3815080" cy="1620000"/>
          </a:xfrm>
          <a:prstGeom prst="rect">
            <a:avLst/>
          </a:prstGeom>
          <a:noFill/>
        </p:spPr>
        <p:txBody>
          <a:bodyPr wrap="square" lIns="91440" tIns="45720" rIns="91440" bIns="45720" rtlCol="0" anchor="t" anchorCtr="0">
            <a:noAutofit/>
          </a:bodyPr>
          <a:lstStyle/>
          <a:p>
            <a:pPr lvl="0" algn="just">
              <a:lnSpc>
                <a:spcPct val="130000"/>
              </a:lnSpc>
              <a:spcAft>
                <a:spcPts val="1000"/>
              </a:spcAft>
              <a:buClrTx/>
              <a:buSzTx/>
              <a:buFontTx/>
            </a:pPr>
            <a:r>
              <a:rPr lang="zh-CN" altLang="en-US" b="1" spc="150">
                <a:solidFill>
                  <a:srgbClr val="000000">
                    <a:lumMod val="85000"/>
                    <a:lumOff val="15000"/>
                    <a:alpha val="80000"/>
                  </a:srgbClr>
                </a:solidFill>
                <a:uFillTx/>
                <a:latin typeface="Microsoft YaHei Bold" panose="020B0703020204020201" charset="-122"/>
                <a:ea typeface="Microsoft YaHei Bold" panose="020B0703020204020201" charset="-122"/>
                <a:cs typeface="Microsoft YaHei Bold" panose="020B0703020204020201" charset="-122"/>
                <a:sym typeface="+mn-ea"/>
              </a:rPr>
              <a:t>（3）总结要以研讨为特点。</a:t>
            </a:r>
            <a:r>
              <a:rPr lang="zh-CN" altLang="en-US" sz="1600" spc="150">
                <a:solidFill>
                  <a:srgbClr val="000000">
                    <a:lumMod val="85000"/>
                    <a:lumOff val="15000"/>
                    <a:alpha val="80000"/>
                  </a:srgbClr>
                </a:solidFill>
                <a:uFillTx/>
                <a:latin typeface="Microsoft YaHei Regular" panose="020B0503020204020204" charset="-122"/>
                <a:ea typeface="Microsoft YaHei Regular" panose="020B0503020204020204" charset="-122"/>
                <a:cs typeface="思源黑体 CN Regular" panose="020B0500000000000000" charset="-122"/>
                <a:sym typeface="+mn-ea"/>
              </a:rPr>
              <a:t>在以往的管理工作中，通常是把总结简单地看作是吸取经验教训。但是，从总结的功能和目的来看，这样的认识还是远远不够的。</a:t>
            </a:r>
            <a:endParaRPr lang="zh-CN" altLang="en-US" sz="1600" spc="150">
              <a:solidFill>
                <a:srgbClr val="000000">
                  <a:lumMod val="85000"/>
                  <a:lumOff val="15000"/>
                  <a:alpha val="80000"/>
                </a:srgbClr>
              </a:solidFill>
              <a:uFillTx/>
              <a:latin typeface="Microsoft YaHei Regular" panose="020B0503020204020204" charset="-122"/>
              <a:ea typeface="Microsoft YaHei Regular" panose="020B0503020204020204" charset="-122"/>
              <a:cs typeface="思源黑体 CN Regular" panose="020B0500000000000000" charset="-122"/>
              <a:sym typeface="+mn-ea"/>
            </a:endParaRPr>
          </a:p>
        </p:txBody>
      </p:sp>
      <p:sp>
        <p:nvSpPr>
          <p:cNvPr id="42" name="Rectangle 63"/>
          <p:cNvSpPr/>
          <p:nvPr>
            <p:custDataLst>
              <p:tags r:id="rId17"/>
            </p:custDataLst>
          </p:nvPr>
        </p:nvSpPr>
        <p:spPr bwMode="auto">
          <a:xfrm>
            <a:off x="6383020" y="4091940"/>
            <a:ext cx="4608000" cy="1980000"/>
          </a:xfrm>
          <a:prstGeom prst="rect">
            <a:avLst/>
          </a:prstGeom>
          <a:solidFill>
            <a:srgbClr val="FF9587">
              <a:lumMod val="60000"/>
              <a:lumOff val="40000"/>
            </a:srgbClr>
          </a:solidFill>
          <a:ln w="3175">
            <a:noFill/>
          </a:ln>
          <a:effectLst>
            <a:outerShdw blurRad="50800" dist="38100" dir="2700000" algn="tl" rotWithShape="0">
              <a:srgbClr val="FF9587">
                <a:lumMod val="50000"/>
                <a:alpha val="40000"/>
              </a:srgbClr>
            </a:outerShdw>
          </a:effectLst>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66" name="Trapezoid 2"/>
          <p:cNvSpPr/>
          <p:nvPr>
            <p:custDataLst>
              <p:tags r:id="rId18"/>
            </p:custDataLst>
          </p:nvPr>
        </p:nvSpPr>
        <p:spPr bwMode="auto">
          <a:xfrm rot="19191503">
            <a:off x="5881370" y="4195445"/>
            <a:ext cx="1800860" cy="417830"/>
          </a:xfrm>
          <a:custGeom>
            <a:avLst/>
            <a:gdLst>
              <a:gd name="connsiteX0" fmla="*/ 0 w 1828800"/>
              <a:gd name="connsiteY0" fmla="*/ 457200 h 457200"/>
              <a:gd name="connsiteX1" fmla="*/ 114300 w 1828800"/>
              <a:gd name="connsiteY1" fmla="*/ 0 h 457200"/>
              <a:gd name="connsiteX2" fmla="*/ 1714500 w 1828800"/>
              <a:gd name="connsiteY2" fmla="*/ 0 h 457200"/>
              <a:gd name="connsiteX3" fmla="*/ 1828800 w 1828800"/>
              <a:gd name="connsiteY3" fmla="*/ 457200 h 457200"/>
              <a:gd name="connsiteX4" fmla="*/ 0 w 1828800"/>
              <a:gd name="connsiteY4" fmla="*/ 457200 h 457200"/>
              <a:gd name="connsiteX0-1" fmla="*/ 0 w 1828800"/>
              <a:gd name="connsiteY0-2" fmla="*/ 463642 h 463642"/>
              <a:gd name="connsiteX1-3" fmla="*/ 402156 w 1828800"/>
              <a:gd name="connsiteY1-4" fmla="*/ 0 h 463642"/>
              <a:gd name="connsiteX2-5" fmla="*/ 1714500 w 1828800"/>
              <a:gd name="connsiteY2-6" fmla="*/ 6442 h 463642"/>
              <a:gd name="connsiteX3-7" fmla="*/ 1828800 w 1828800"/>
              <a:gd name="connsiteY3-8" fmla="*/ 463642 h 463642"/>
              <a:gd name="connsiteX4-9" fmla="*/ 0 w 1828800"/>
              <a:gd name="connsiteY4-10" fmla="*/ 463642 h 463642"/>
              <a:gd name="connsiteX0-11" fmla="*/ 0 w 2001385"/>
              <a:gd name="connsiteY0-12" fmla="*/ 463642 h 463642"/>
              <a:gd name="connsiteX1-13" fmla="*/ 402156 w 2001385"/>
              <a:gd name="connsiteY1-14" fmla="*/ 0 h 463642"/>
              <a:gd name="connsiteX2-15" fmla="*/ 1714500 w 2001385"/>
              <a:gd name="connsiteY2-16" fmla="*/ 6442 h 463642"/>
              <a:gd name="connsiteX3-17" fmla="*/ 2001385 w 2001385"/>
              <a:gd name="connsiteY3-18" fmla="*/ 426441 h 463642"/>
              <a:gd name="connsiteX4-19" fmla="*/ 0 w 2001385"/>
              <a:gd name="connsiteY4-20" fmla="*/ 463642 h 463642"/>
              <a:gd name="connsiteX0-21" fmla="*/ 0 w 2001385"/>
              <a:gd name="connsiteY0-22" fmla="*/ 463642 h 463642"/>
              <a:gd name="connsiteX1-23" fmla="*/ 402156 w 2001385"/>
              <a:gd name="connsiteY1-24" fmla="*/ 0 h 463642"/>
              <a:gd name="connsiteX2-25" fmla="*/ 1514076 w 2001385"/>
              <a:gd name="connsiteY2-26" fmla="*/ 7706 h 463642"/>
              <a:gd name="connsiteX3-27" fmla="*/ 2001385 w 2001385"/>
              <a:gd name="connsiteY3-28" fmla="*/ 426441 h 463642"/>
              <a:gd name="connsiteX4-29" fmla="*/ 0 w 2001385"/>
              <a:gd name="connsiteY4-30" fmla="*/ 463642 h 4636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01385" h="463642">
                <a:moveTo>
                  <a:pt x="0" y="463642"/>
                </a:moveTo>
                <a:lnTo>
                  <a:pt x="402156" y="0"/>
                </a:lnTo>
                <a:lnTo>
                  <a:pt x="1514076" y="7706"/>
                </a:lnTo>
                <a:lnTo>
                  <a:pt x="2001385" y="426441"/>
                </a:lnTo>
                <a:lnTo>
                  <a:pt x="0" y="463642"/>
                </a:lnTo>
                <a:close/>
              </a:path>
            </a:pathLst>
          </a:custGeom>
          <a:solidFill>
            <a:srgbClr val="FF9587">
              <a:lumMod val="20000"/>
              <a:lumOff val="80000"/>
            </a:srgbClr>
          </a:solidFill>
          <a:ln w="3175">
            <a:noFill/>
          </a:ln>
          <a:effectLst>
            <a:outerShdw blurRad="1270000" dist="431800" dir="2700000" sx="25000" sy="25000" algn="tl" rotWithShape="0">
              <a:prstClr val="black">
                <a:alpha val="100000"/>
              </a:prstClr>
            </a:outerShdw>
          </a:effectLst>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43" name="Right Triangle 67"/>
          <p:cNvSpPr/>
          <p:nvPr>
            <p:custDataLst>
              <p:tags r:id="rId19"/>
            </p:custDataLst>
          </p:nvPr>
        </p:nvSpPr>
        <p:spPr bwMode="auto">
          <a:xfrm flipH="1">
            <a:off x="6228715" y="5007610"/>
            <a:ext cx="154940" cy="136525"/>
          </a:xfrm>
          <a:prstGeom prst="rtTriangle">
            <a:avLst/>
          </a:prstGeom>
          <a:solidFill>
            <a:srgbClr val="FF9587"/>
          </a:solidFill>
          <a:ln w="3175">
            <a:noFill/>
          </a:ln>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46" name="Right Triangle 68"/>
          <p:cNvSpPr/>
          <p:nvPr>
            <p:custDataLst>
              <p:tags r:id="rId20"/>
            </p:custDataLst>
          </p:nvPr>
        </p:nvSpPr>
        <p:spPr bwMode="auto">
          <a:xfrm flipH="1">
            <a:off x="7430770" y="3956050"/>
            <a:ext cx="154940" cy="136525"/>
          </a:xfrm>
          <a:prstGeom prst="rtTriangle">
            <a:avLst/>
          </a:prstGeom>
          <a:solidFill>
            <a:srgbClr val="FF9587"/>
          </a:solidFill>
          <a:ln w="3175">
            <a:noFill/>
          </a:ln>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pic>
        <p:nvPicPr>
          <p:cNvPr id="55" name="图片 54" descr="343439383331313b343532303032343bb7a2b2bcb9dcc0ed"/>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6565900" y="4188460"/>
            <a:ext cx="431800" cy="431800"/>
          </a:xfrm>
          <a:prstGeom prst="rect">
            <a:avLst/>
          </a:prstGeom>
        </p:spPr>
      </p:pic>
      <p:sp>
        <p:nvSpPr>
          <p:cNvPr id="78" name="TextBox 15"/>
          <p:cNvSpPr txBox="1"/>
          <p:nvPr>
            <p:custDataLst>
              <p:tags r:id="rId24"/>
            </p:custDataLst>
          </p:nvPr>
        </p:nvSpPr>
        <p:spPr>
          <a:xfrm>
            <a:off x="6997700" y="4272280"/>
            <a:ext cx="3815080" cy="1620000"/>
          </a:xfrm>
          <a:prstGeom prst="rect">
            <a:avLst/>
          </a:prstGeom>
          <a:noFill/>
        </p:spPr>
        <p:txBody>
          <a:bodyPr wrap="square" lIns="91440" tIns="45720" rIns="91440" bIns="45720" rtlCol="0" anchor="t" anchorCtr="0">
            <a:noAutofit/>
          </a:bodyPr>
          <a:lstStyle/>
          <a:p>
            <a:pPr lvl="0" algn="just">
              <a:lnSpc>
                <a:spcPct val="110000"/>
              </a:lnSpc>
              <a:spcBef>
                <a:spcPts val="0"/>
              </a:spcBef>
              <a:spcAft>
                <a:spcPts val="1000"/>
              </a:spcAft>
              <a:buClrTx/>
              <a:buSzTx/>
              <a:buFontTx/>
            </a:pPr>
            <a:r>
              <a:rPr lang="zh-CN" altLang="en-US" b="1" spc="150">
                <a:solidFill>
                  <a:srgbClr val="000000">
                    <a:lumMod val="85000"/>
                    <a:lumOff val="15000"/>
                    <a:alpha val="80000"/>
                  </a:srgbClr>
                </a:solidFill>
                <a:uFillTx/>
                <a:latin typeface="Microsoft YaHei Bold" panose="020B0703020204020201" charset="-122"/>
                <a:ea typeface="Microsoft YaHei Bold" panose="020B0703020204020201" charset="-122"/>
                <a:cs typeface="Microsoft YaHei Bold" panose="020B0703020204020201" charset="-122"/>
                <a:sym typeface="+mn-ea"/>
              </a:rPr>
              <a:t>（4）总结要以探索规律为目的。</a:t>
            </a:r>
            <a:r>
              <a:rPr lang="zh-CN" altLang="en-US" sz="1600">
                <a:solidFill>
                  <a:srgbClr val="000000">
                    <a:lumMod val="85000"/>
                    <a:lumOff val="15000"/>
                    <a:alpha val="80000"/>
                  </a:srgbClr>
                </a:solidFill>
                <a:uFillTx/>
                <a:latin typeface="微软雅黑" panose="020B0503020204020204" charset="-122"/>
                <a:ea typeface="Microsoft YaHei Regular" panose="020B0503020204020204" charset="-122"/>
                <a:cs typeface="思源黑体 CN Regular" panose="020B0500000000000000" charset="-122"/>
                <a:sym typeface="+mn-ea"/>
              </a:rPr>
              <a:t>总结需要对成绩和问题做出评价，但这不是总结的最终目的。总结是在通过对问题和成绩的评价过程中加强研究，寻找规律，从中获得规律性的认识，并用以指导以后的实践工作。</a:t>
            </a:r>
            <a:endParaRPr lang="zh-CN" altLang="en-US" sz="1600">
              <a:solidFill>
                <a:srgbClr val="000000">
                  <a:lumMod val="85000"/>
                  <a:lumOff val="15000"/>
                  <a:alpha val="80000"/>
                </a:srgbClr>
              </a:solidFill>
              <a:uFillTx/>
              <a:latin typeface="微软雅黑" panose="020B0503020204020204" charset="-122"/>
              <a:ea typeface="Microsoft YaHei Regular" panose="020B0503020204020204" charset="-122"/>
              <a:cs typeface="思源黑体 CN Regular" panose="020B0500000000000000" charset="-122"/>
              <a:sym typeface="+mn-ea"/>
            </a:endParaRPr>
          </a:p>
        </p:txBody>
      </p:sp>
      <p:sp>
        <p:nvSpPr>
          <p:cNvPr id="48" name="Rectangle 47"/>
          <p:cNvSpPr/>
          <p:nvPr>
            <p:custDataLst>
              <p:tags r:id="rId25"/>
            </p:custDataLst>
          </p:nvPr>
        </p:nvSpPr>
        <p:spPr bwMode="auto">
          <a:xfrm>
            <a:off x="6383020" y="1694180"/>
            <a:ext cx="4608000" cy="1979930"/>
          </a:xfrm>
          <a:prstGeom prst="rect">
            <a:avLst/>
          </a:prstGeom>
          <a:solidFill>
            <a:srgbClr val="FF8BA9">
              <a:lumMod val="60000"/>
              <a:lumOff val="40000"/>
            </a:srgbClr>
          </a:solidFill>
          <a:ln w="3175">
            <a:noFill/>
          </a:ln>
          <a:effectLst>
            <a:outerShdw blurRad="50800" dist="38100" dir="2700000" algn="tl" rotWithShape="0">
              <a:srgbClr val="FF8BA9">
                <a:lumMod val="50000"/>
                <a:alpha val="40000"/>
              </a:srgbClr>
            </a:outerShdw>
          </a:effectLst>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30" name="Trapezoid 2"/>
          <p:cNvSpPr/>
          <p:nvPr>
            <p:custDataLst>
              <p:tags r:id="rId26"/>
            </p:custDataLst>
          </p:nvPr>
        </p:nvSpPr>
        <p:spPr bwMode="auto">
          <a:xfrm rot="19191503">
            <a:off x="5881370" y="1797685"/>
            <a:ext cx="1800860" cy="417830"/>
          </a:xfrm>
          <a:custGeom>
            <a:avLst/>
            <a:gdLst>
              <a:gd name="connsiteX0" fmla="*/ 0 w 1828800"/>
              <a:gd name="connsiteY0" fmla="*/ 457200 h 457200"/>
              <a:gd name="connsiteX1" fmla="*/ 114300 w 1828800"/>
              <a:gd name="connsiteY1" fmla="*/ 0 h 457200"/>
              <a:gd name="connsiteX2" fmla="*/ 1714500 w 1828800"/>
              <a:gd name="connsiteY2" fmla="*/ 0 h 457200"/>
              <a:gd name="connsiteX3" fmla="*/ 1828800 w 1828800"/>
              <a:gd name="connsiteY3" fmla="*/ 457200 h 457200"/>
              <a:gd name="connsiteX4" fmla="*/ 0 w 1828800"/>
              <a:gd name="connsiteY4" fmla="*/ 457200 h 457200"/>
              <a:gd name="connsiteX0-1" fmla="*/ 0 w 1828800"/>
              <a:gd name="connsiteY0-2" fmla="*/ 463642 h 463642"/>
              <a:gd name="connsiteX1-3" fmla="*/ 402156 w 1828800"/>
              <a:gd name="connsiteY1-4" fmla="*/ 0 h 463642"/>
              <a:gd name="connsiteX2-5" fmla="*/ 1714500 w 1828800"/>
              <a:gd name="connsiteY2-6" fmla="*/ 6442 h 463642"/>
              <a:gd name="connsiteX3-7" fmla="*/ 1828800 w 1828800"/>
              <a:gd name="connsiteY3-8" fmla="*/ 463642 h 463642"/>
              <a:gd name="connsiteX4-9" fmla="*/ 0 w 1828800"/>
              <a:gd name="connsiteY4-10" fmla="*/ 463642 h 463642"/>
              <a:gd name="connsiteX0-11" fmla="*/ 0 w 2001385"/>
              <a:gd name="connsiteY0-12" fmla="*/ 463642 h 463642"/>
              <a:gd name="connsiteX1-13" fmla="*/ 402156 w 2001385"/>
              <a:gd name="connsiteY1-14" fmla="*/ 0 h 463642"/>
              <a:gd name="connsiteX2-15" fmla="*/ 1714500 w 2001385"/>
              <a:gd name="connsiteY2-16" fmla="*/ 6442 h 463642"/>
              <a:gd name="connsiteX3-17" fmla="*/ 2001385 w 2001385"/>
              <a:gd name="connsiteY3-18" fmla="*/ 426441 h 463642"/>
              <a:gd name="connsiteX4-19" fmla="*/ 0 w 2001385"/>
              <a:gd name="connsiteY4-20" fmla="*/ 463642 h 463642"/>
              <a:gd name="connsiteX0-21" fmla="*/ 0 w 2001385"/>
              <a:gd name="connsiteY0-22" fmla="*/ 463642 h 463642"/>
              <a:gd name="connsiteX1-23" fmla="*/ 402156 w 2001385"/>
              <a:gd name="connsiteY1-24" fmla="*/ 0 h 463642"/>
              <a:gd name="connsiteX2-25" fmla="*/ 1514076 w 2001385"/>
              <a:gd name="connsiteY2-26" fmla="*/ 7706 h 463642"/>
              <a:gd name="connsiteX3-27" fmla="*/ 2001385 w 2001385"/>
              <a:gd name="connsiteY3-28" fmla="*/ 426441 h 463642"/>
              <a:gd name="connsiteX4-29" fmla="*/ 0 w 2001385"/>
              <a:gd name="connsiteY4-30" fmla="*/ 463642 h 4636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01385" h="463642">
                <a:moveTo>
                  <a:pt x="0" y="463642"/>
                </a:moveTo>
                <a:lnTo>
                  <a:pt x="402156" y="0"/>
                </a:lnTo>
                <a:lnTo>
                  <a:pt x="1514076" y="7706"/>
                </a:lnTo>
                <a:lnTo>
                  <a:pt x="2001385" y="426441"/>
                </a:lnTo>
                <a:lnTo>
                  <a:pt x="0" y="463642"/>
                </a:lnTo>
                <a:close/>
              </a:path>
            </a:pathLst>
          </a:custGeom>
          <a:solidFill>
            <a:srgbClr val="FF8BA9">
              <a:lumMod val="20000"/>
              <a:lumOff val="80000"/>
            </a:srgbClr>
          </a:solidFill>
          <a:ln w="3175">
            <a:noFill/>
          </a:ln>
          <a:effectLst>
            <a:outerShdw blurRad="1270000" dist="431800" dir="2700000" sx="25000" sy="25000" algn="tl" rotWithShape="0">
              <a:prstClr val="black">
                <a:alpha val="100000"/>
              </a:prstClr>
            </a:outerShdw>
          </a:effectLst>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31" name="Right Triangle 51"/>
          <p:cNvSpPr/>
          <p:nvPr>
            <p:custDataLst>
              <p:tags r:id="rId27"/>
            </p:custDataLst>
          </p:nvPr>
        </p:nvSpPr>
        <p:spPr bwMode="auto">
          <a:xfrm flipH="1">
            <a:off x="6228715" y="2609850"/>
            <a:ext cx="154940" cy="136525"/>
          </a:xfrm>
          <a:prstGeom prst="rtTriangle">
            <a:avLst/>
          </a:prstGeom>
          <a:solidFill>
            <a:srgbClr val="FF8BA9"/>
          </a:solidFill>
          <a:ln w="3175">
            <a:noFill/>
          </a:ln>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32" name="Right Triangle 52"/>
          <p:cNvSpPr/>
          <p:nvPr>
            <p:custDataLst>
              <p:tags r:id="rId28"/>
            </p:custDataLst>
          </p:nvPr>
        </p:nvSpPr>
        <p:spPr bwMode="auto">
          <a:xfrm flipH="1">
            <a:off x="7430770" y="1558290"/>
            <a:ext cx="154940" cy="136525"/>
          </a:xfrm>
          <a:prstGeom prst="rtTriangle">
            <a:avLst/>
          </a:prstGeom>
          <a:solidFill>
            <a:srgbClr val="FF8BA9"/>
          </a:solidFill>
          <a:ln w="3175">
            <a:noFill/>
          </a:ln>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73" name="TextBox 15"/>
          <p:cNvSpPr txBox="1"/>
          <p:nvPr>
            <p:custDataLst>
              <p:tags r:id="rId29"/>
            </p:custDataLst>
          </p:nvPr>
        </p:nvSpPr>
        <p:spPr>
          <a:xfrm>
            <a:off x="6997700" y="1884045"/>
            <a:ext cx="3815080" cy="1619885"/>
          </a:xfrm>
          <a:prstGeom prst="rect">
            <a:avLst/>
          </a:prstGeom>
          <a:noFill/>
        </p:spPr>
        <p:txBody>
          <a:bodyPr wrap="square" lIns="91440" tIns="45720" rIns="91440" bIns="45720" rtlCol="0" anchor="t" anchorCtr="0">
            <a:noAutofit/>
          </a:bodyPr>
          <a:lstStyle/>
          <a:p>
            <a:pPr lvl="0" algn="just">
              <a:lnSpc>
                <a:spcPct val="130000"/>
              </a:lnSpc>
              <a:spcAft>
                <a:spcPts val="1000"/>
              </a:spcAft>
              <a:buClrTx/>
              <a:buSzTx/>
              <a:buFontTx/>
            </a:pPr>
            <a:r>
              <a:rPr lang="zh-CN" altLang="en-US" b="1" spc="150">
                <a:solidFill>
                  <a:srgbClr val="000000">
                    <a:lumMod val="85000"/>
                    <a:lumOff val="15000"/>
                    <a:alpha val="80000"/>
                  </a:srgbClr>
                </a:solidFill>
                <a:uFillTx/>
                <a:latin typeface="Microsoft YaHei Bold" panose="020B0703020204020201" charset="-122"/>
                <a:ea typeface="Microsoft YaHei Bold" panose="020B0703020204020201" charset="-122"/>
                <a:cs typeface="Microsoft YaHei Bold" panose="020B0703020204020201" charset="-122"/>
                <a:sym typeface="+mn-ea"/>
              </a:rPr>
              <a:t>（2）总结要以检查为基础。</a:t>
            </a:r>
            <a:r>
              <a:rPr lang="zh-CN" altLang="en-US" sz="1600" spc="150">
                <a:solidFill>
                  <a:srgbClr val="000000">
                    <a:lumMod val="85000"/>
                    <a:lumOff val="15000"/>
                    <a:alpha val="80000"/>
                  </a:srgbClr>
                </a:solidFill>
                <a:uFillTx/>
                <a:latin typeface="Microsoft YaHei Regular" panose="020B0503020204020204" charset="-122"/>
                <a:ea typeface="Microsoft YaHei Regular" panose="020B0503020204020204" charset="-122"/>
                <a:cs typeface="思源黑体 CN Regular" panose="020B0500000000000000" charset="-122"/>
                <a:sym typeface="+mn-ea"/>
              </a:rPr>
              <a:t>总结工作还应该以检查阶段所获得的信息或典型事例为基础，并向全体员工发布有关信息，由各部门组织员工进行部门总结和个人总结。</a:t>
            </a:r>
            <a:endParaRPr lang="zh-CN" altLang="en-US" sz="1600" spc="150">
              <a:solidFill>
                <a:srgbClr val="000000">
                  <a:lumMod val="85000"/>
                  <a:lumOff val="15000"/>
                  <a:alpha val="80000"/>
                </a:srgbClr>
              </a:solidFill>
              <a:uFillTx/>
              <a:latin typeface="Microsoft YaHei Regular" panose="020B0503020204020204" charset="-122"/>
              <a:ea typeface="Microsoft YaHei Regular" panose="020B0503020204020204" charset="-122"/>
              <a:cs typeface="思源黑体 CN Regular" panose="020B0500000000000000" charset="-122"/>
              <a:sym typeface="+mn-ea"/>
            </a:endParaRPr>
          </a:p>
        </p:txBody>
      </p:sp>
      <p:pic>
        <p:nvPicPr>
          <p:cNvPr id="79" name="图片 78" descr="343435383037343b343533303738313bb1e3c0fbccf9"/>
          <p:cNvPicPr>
            <a:picLocks noChangeAspect="1"/>
          </p:cNvPicPr>
          <p:nvPr>
            <p:custDataLst>
              <p:tags r:id="rId30"/>
            </p:custDataLst>
          </p:nvPr>
        </p:nvPicPr>
        <p:blipFill>
          <a:blip r:embed="rId31">
            <a:extLst>
              <a:ext uri="{96DAC541-7B7A-43D3-8B79-37D633B846F1}">
                <asvg:svgBlip xmlns:asvg="http://schemas.microsoft.com/office/drawing/2016/SVG/main" r:embed="rId32"/>
              </a:ext>
            </a:extLst>
          </a:blip>
          <a:stretch>
            <a:fillRect/>
          </a:stretch>
        </p:blipFill>
        <p:spPr>
          <a:xfrm>
            <a:off x="6565900" y="1790700"/>
            <a:ext cx="431800" cy="431800"/>
          </a:xfrm>
          <a:prstGeom prst="rect">
            <a:avLst/>
          </a:prstGeom>
        </p:spPr>
      </p:pic>
    </p:spTree>
    <p:custDataLst>
      <p:tags r:id="rId33"/>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idx="4294967295"/>
          </p:nvPr>
        </p:nvSpPr>
        <p:spPr>
          <a:xfrm>
            <a:off x="427355" y="758190"/>
            <a:ext cx="10507345" cy="705485"/>
          </a:xfrm>
        </p:spPr>
        <p:txBody>
          <a:bodyPr/>
          <a:p>
            <a:r>
              <a:rPr lang="zh-CN" altLang="en-US">
                <a:solidFill>
                  <a:schemeClr val="tx1"/>
                </a:solidFill>
              </a:rPr>
              <a:t>（四）学习和研究幼儿园管理的方法</a:t>
            </a:r>
            <a:endParaRPr lang="zh-CN" altLang="en-US">
              <a:solidFill>
                <a:schemeClr val="tx1"/>
              </a:solidFill>
            </a:endParaRPr>
          </a:p>
        </p:txBody>
      </p:sp>
      <p:cxnSp>
        <p:nvCxnSpPr>
          <p:cNvPr id="4" name="直接连接符 3"/>
          <p:cNvCxnSpPr/>
          <p:nvPr>
            <p:custDataLst>
              <p:tags r:id="rId1"/>
            </p:custDataLst>
          </p:nvPr>
        </p:nvCxnSpPr>
        <p:spPr>
          <a:xfrm>
            <a:off x="427355" y="3684905"/>
            <a:ext cx="11202670" cy="0"/>
          </a:xfrm>
          <a:prstGeom prst="line">
            <a:avLst/>
          </a:prstGeom>
          <a:ln w="15875" cmpd="sng">
            <a:solidFill>
              <a:srgbClr val="FFFFFF">
                <a:lumMod val="75000"/>
              </a:srgbClr>
            </a:solidFill>
            <a:prstDash val="solid"/>
          </a:ln>
        </p:spPr>
        <p:style>
          <a:lnRef idx="1">
            <a:srgbClr val="5674D6"/>
          </a:lnRef>
          <a:fillRef idx="0">
            <a:srgbClr val="5674D6"/>
          </a:fillRef>
          <a:effectRef idx="0">
            <a:srgbClr val="5674D6"/>
          </a:effectRef>
          <a:fontRef idx="minor">
            <a:srgbClr val="000000"/>
          </a:fontRef>
        </p:style>
      </p:cxnSp>
      <p:sp>
        <p:nvSpPr>
          <p:cNvPr id="8" name="同侧圆角矩形 7"/>
          <p:cNvSpPr/>
          <p:nvPr>
            <p:custDataLst>
              <p:tags r:id="rId2"/>
            </p:custDataLst>
          </p:nvPr>
        </p:nvSpPr>
        <p:spPr>
          <a:xfrm>
            <a:off x="2226310" y="1920240"/>
            <a:ext cx="714375" cy="1772285"/>
          </a:xfrm>
          <a:prstGeom prst="round2SameRect">
            <a:avLst>
              <a:gd name="adj1" fmla="val 50000"/>
              <a:gd name="adj2" fmla="val 0"/>
            </a:avLst>
          </a:prstGeom>
          <a:solidFill>
            <a:srgbClr val="5674D6">
              <a:lumMod val="60000"/>
              <a:lumOff val="40000"/>
            </a:srgbClr>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endParaRPr>
          </a:p>
        </p:txBody>
      </p:sp>
      <p:sp>
        <p:nvSpPr>
          <p:cNvPr id="15" name="椭圆 14"/>
          <p:cNvSpPr/>
          <p:nvPr>
            <p:custDataLst>
              <p:tags r:id="rId3"/>
            </p:custDataLst>
          </p:nvPr>
        </p:nvSpPr>
        <p:spPr>
          <a:xfrm>
            <a:off x="2308543" y="2037080"/>
            <a:ext cx="549910" cy="549910"/>
          </a:xfrm>
          <a:prstGeom prst="ellipse">
            <a:avLst/>
          </a:prstGeom>
          <a:solidFill>
            <a:srgbClr val="FEFFFF"/>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r>
              <a:rPr lang="en-US" altLang="zh-CN">
                <a:solidFill>
                  <a:schemeClr val="tx2">
                    <a:lumMod val="50000"/>
                    <a:lumOff val="50000"/>
                  </a:schemeClr>
                </a:solidFill>
              </a:rPr>
              <a:t>1</a:t>
            </a:r>
            <a:endParaRPr lang="en-US" altLang="zh-CN">
              <a:solidFill>
                <a:schemeClr val="tx2">
                  <a:lumMod val="50000"/>
                  <a:lumOff val="50000"/>
                </a:schemeClr>
              </a:solidFill>
            </a:endParaRPr>
          </a:p>
        </p:txBody>
      </p:sp>
      <p:sp>
        <p:nvSpPr>
          <p:cNvPr id="62" name="TextBox 19"/>
          <p:cNvSpPr txBox="1"/>
          <p:nvPr>
            <p:custDataLst>
              <p:tags r:id="rId4"/>
            </p:custDataLst>
          </p:nvPr>
        </p:nvSpPr>
        <p:spPr>
          <a:xfrm>
            <a:off x="963498" y="3810000"/>
            <a:ext cx="3240000" cy="1800000"/>
          </a:xfrm>
          <a:prstGeom prst="rect">
            <a:avLst/>
          </a:prstGeom>
          <a:noFill/>
        </p:spPr>
        <p:txBody>
          <a:bodyPr wrap="square" rtlCol="0">
            <a:noAutofit/>
          </a:bodyPr>
          <a:lstStyle/>
          <a:p>
            <a:pPr lvl="0" algn="just">
              <a:lnSpc>
                <a:spcPct val="120000"/>
              </a:lnSpc>
              <a:spcBef>
                <a:spcPts val="0"/>
              </a:spcBef>
              <a:spcAft>
                <a:spcPts val="1000"/>
              </a:spcAft>
              <a:buClrTx/>
              <a:buSzTx/>
              <a:buFontTx/>
            </a:pPr>
            <a:r>
              <a:rPr lang="zh-CN" altLang="en-US" sz="1600">
                <a:solidFill>
                  <a:srgbClr val="000000">
                    <a:lumMod val="65000"/>
                    <a:lumOff val="35000"/>
                  </a:srgbClr>
                </a:solidFill>
                <a:uFillTx/>
                <a:latin typeface="微软雅黑" panose="020B0503020204020204" charset="-122"/>
                <a:ea typeface="Microsoft YaHei Regular" panose="020B0503020204020204" charset="-122"/>
                <a:cs typeface="MiSans" panose="00000500000000000000" charset="-122"/>
                <a:sym typeface="+mn-ea"/>
              </a:rPr>
              <a:t>调查法是指对幼儿园管理中的某个方面的问题或某项工作进行了解，直接收集资料的方法。根据调查对象的范围，可以有全面调查或抽样调查。</a:t>
            </a:r>
            <a:endParaRPr lang="zh-CN" altLang="en-US" sz="1600">
              <a:solidFill>
                <a:srgbClr val="000000">
                  <a:lumMod val="65000"/>
                  <a:lumOff val="35000"/>
                </a:srgbClr>
              </a:solidFill>
              <a:uFillTx/>
              <a:latin typeface="微软雅黑" panose="020B0503020204020204" charset="-122"/>
              <a:ea typeface="Microsoft YaHei Regular" panose="020B0503020204020204" charset="-122"/>
              <a:cs typeface="MiSans" panose="00000500000000000000" charset="-122"/>
              <a:sym typeface="+mn-ea"/>
            </a:endParaRPr>
          </a:p>
        </p:txBody>
      </p:sp>
      <p:sp>
        <p:nvSpPr>
          <p:cNvPr id="81" name="文本框 80"/>
          <p:cNvSpPr txBox="1"/>
          <p:nvPr>
            <p:custDataLst>
              <p:tags r:id="rId5"/>
            </p:custDataLst>
          </p:nvPr>
        </p:nvSpPr>
        <p:spPr>
          <a:xfrm>
            <a:off x="2226310" y="2659380"/>
            <a:ext cx="714375" cy="1032510"/>
          </a:xfrm>
          <a:prstGeom prst="rect">
            <a:avLst/>
          </a:prstGeom>
          <a:noFill/>
        </p:spPr>
        <p:txBody>
          <a:bodyPr vert="eaVert" wrap="square" bIns="0" rtlCol="0" anchor="ctr" anchorCtr="0">
            <a:noAutofit/>
          </a:bodyPr>
          <a:lstStyle/>
          <a:p>
            <a:pPr algn="ctr">
              <a:lnSpc>
                <a:spcPct val="100000"/>
              </a:lnSpc>
            </a:pPr>
            <a:r>
              <a:rPr lang="zh-CN" altLang="en-US" sz="2000" spc="300">
                <a:solidFill>
                  <a:srgbClr val="5674D6">
                    <a:lumMod val="50000"/>
                  </a:srgbClr>
                </a:solidFill>
                <a:uFillTx/>
                <a:latin typeface="Microsoft YaHei Regular" panose="020B0503020204020204" charset="-122"/>
                <a:ea typeface="Microsoft YaHei Regular" panose="020B0503020204020204" charset="-122"/>
                <a:cs typeface="Microsoft YaHei Regular" panose="020B0503020204020204" charset="-122"/>
              </a:rPr>
              <a:t>调查法</a:t>
            </a:r>
            <a:endParaRPr lang="zh-CN" altLang="en-US" sz="2000" spc="300">
              <a:solidFill>
                <a:srgbClr val="5674D6">
                  <a:lumMod val="50000"/>
                </a:srgbClr>
              </a:solidFill>
              <a:uFillTx/>
              <a:latin typeface="Microsoft YaHei Regular" panose="020B0503020204020204" charset="-122"/>
              <a:ea typeface="Microsoft YaHei Regular" panose="020B0503020204020204" charset="-122"/>
              <a:cs typeface="Microsoft YaHei Regular" panose="020B0503020204020204" charset="-122"/>
            </a:endParaRPr>
          </a:p>
        </p:txBody>
      </p:sp>
      <p:sp>
        <p:nvSpPr>
          <p:cNvPr id="9" name="同侧圆角矩形 8"/>
          <p:cNvSpPr/>
          <p:nvPr>
            <p:custDataLst>
              <p:tags r:id="rId6"/>
            </p:custDataLst>
          </p:nvPr>
        </p:nvSpPr>
        <p:spPr>
          <a:xfrm rot="10800000">
            <a:off x="4570413" y="3684905"/>
            <a:ext cx="714375" cy="1772285"/>
          </a:xfrm>
          <a:prstGeom prst="round2SameRect">
            <a:avLst>
              <a:gd name="adj1" fmla="val 50000"/>
              <a:gd name="adj2" fmla="val 0"/>
            </a:avLst>
          </a:prstGeom>
          <a:solidFill>
            <a:srgbClr val="3EC7EF">
              <a:lumMod val="60000"/>
              <a:lumOff val="40000"/>
            </a:srgbClr>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endParaRPr>
          </a:p>
        </p:txBody>
      </p:sp>
      <p:sp>
        <p:nvSpPr>
          <p:cNvPr id="21" name="椭圆 20"/>
          <p:cNvSpPr/>
          <p:nvPr>
            <p:custDataLst>
              <p:tags r:id="rId7"/>
            </p:custDataLst>
          </p:nvPr>
        </p:nvSpPr>
        <p:spPr>
          <a:xfrm>
            <a:off x="4652645" y="4826635"/>
            <a:ext cx="549910" cy="549910"/>
          </a:xfrm>
          <a:prstGeom prst="ellipse">
            <a:avLst/>
          </a:prstGeom>
          <a:solidFill>
            <a:srgbClr val="FEFFFF"/>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r>
              <a:rPr lang="en-US" altLang="zh-CN">
                <a:solidFill>
                  <a:schemeClr val="accent2">
                    <a:lumMod val="50000"/>
                  </a:schemeClr>
                </a:solidFill>
              </a:rPr>
              <a:t>2</a:t>
            </a:r>
            <a:endParaRPr lang="en-US" altLang="zh-CN">
              <a:solidFill>
                <a:schemeClr val="accent2">
                  <a:lumMod val="50000"/>
                </a:schemeClr>
              </a:solidFill>
            </a:endParaRPr>
          </a:p>
        </p:txBody>
      </p:sp>
      <p:sp>
        <p:nvSpPr>
          <p:cNvPr id="40" name="TextBox 19"/>
          <p:cNvSpPr txBox="1"/>
          <p:nvPr>
            <p:custDataLst>
              <p:tags r:id="rId8"/>
            </p:custDataLst>
          </p:nvPr>
        </p:nvSpPr>
        <p:spPr>
          <a:xfrm>
            <a:off x="3307715" y="1988820"/>
            <a:ext cx="3239770" cy="1548000"/>
          </a:xfrm>
          <a:prstGeom prst="rect">
            <a:avLst/>
          </a:prstGeom>
          <a:noFill/>
        </p:spPr>
        <p:txBody>
          <a:bodyPr wrap="square" rtlCol="0" anchor="b" anchorCtr="0">
            <a:noAutofit/>
          </a:bodyPr>
          <a:lstStyle/>
          <a:p>
            <a:pPr lvl="0" algn="just">
              <a:lnSpc>
                <a:spcPct val="120000"/>
              </a:lnSpc>
              <a:spcBef>
                <a:spcPts val="0"/>
              </a:spcBef>
              <a:spcAft>
                <a:spcPts val="1000"/>
              </a:spcAft>
              <a:buClrTx/>
              <a:buSzTx/>
              <a:buFontTx/>
            </a:pPr>
            <a:r>
              <a:rPr lang="zh-CN" altLang="en-US" sz="1600">
                <a:solidFill>
                  <a:srgbClr val="000000">
                    <a:lumMod val="65000"/>
                    <a:lumOff val="35000"/>
                  </a:srgbClr>
                </a:solidFill>
                <a:uFillTx/>
                <a:latin typeface="微软雅黑" panose="020B0503020204020204" charset="-122"/>
                <a:ea typeface="Microsoft YaHei Regular" panose="020B0503020204020204" charset="-122"/>
                <a:cs typeface="MiSans" panose="00000500000000000000" charset="-122"/>
                <a:sym typeface="+mn-ea"/>
              </a:rPr>
              <a:t>文献法是通过研究已有的文献资料，来了解和研究有关幼儿园管理问题的一种方法。这是一种间接研究的方法。文献法包括纵向历史文献研究和横向的不同地域的文献研究。</a:t>
            </a:r>
            <a:endParaRPr lang="zh-CN" altLang="en-US" sz="1600">
              <a:solidFill>
                <a:srgbClr val="000000">
                  <a:lumMod val="65000"/>
                  <a:lumOff val="35000"/>
                </a:srgbClr>
              </a:solidFill>
              <a:uFillTx/>
              <a:latin typeface="微软雅黑" panose="020B0503020204020204" charset="-122"/>
              <a:ea typeface="Microsoft YaHei Regular" panose="020B0503020204020204" charset="-122"/>
              <a:cs typeface="MiSans" panose="00000500000000000000" charset="-122"/>
              <a:sym typeface="+mn-ea"/>
            </a:endParaRPr>
          </a:p>
        </p:txBody>
      </p:sp>
      <p:sp>
        <p:nvSpPr>
          <p:cNvPr id="41" name="文本框 40"/>
          <p:cNvSpPr txBox="1"/>
          <p:nvPr>
            <p:custDataLst>
              <p:tags r:id="rId9"/>
            </p:custDataLst>
          </p:nvPr>
        </p:nvSpPr>
        <p:spPr>
          <a:xfrm>
            <a:off x="4570730" y="3684905"/>
            <a:ext cx="713740" cy="1141730"/>
          </a:xfrm>
          <a:prstGeom prst="rect">
            <a:avLst/>
          </a:prstGeom>
          <a:noFill/>
        </p:spPr>
        <p:txBody>
          <a:bodyPr wrap="square" bIns="0" rtlCol="0" anchor="ctr" anchorCtr="0">
            <a:noAutofit/>
          </a:bodyPr>
          <a:lstStyle/>
          <a:p>
            <a:pPr algn="ctr">
              <a:lnSpc>
                <a:spcPct val="100000"/>
              </a:lnSpc>
            </a:pPr>
            <a:r>
              <a:rPr lang="zh-CN" altLang="en-US" sz="2000" spc="300">
                <a:solidFill>
                  <a:srgbClr val="3EC7EF">
                    <a:lumMod val="50000"/>
                  </a:srgbClr>
                </a:solidFill>
                <a:uFillTx/>
                <a:latin typeface="Microsoft YaHei Regular" panose="020B0503020204020204" charset="-122"/>
                <a:ea typeface="Microsoft YaHei Regular" panose="020B0503020204020204" charset="-122"/>
                <a:cs typeface="思源黑体 CN Light" panose="020B0500000000000000" charset="-122"/>
              </a:rPr>
              <a:t>文献法</a:t>
            </a:r>
            <a:endParaRPr lang="zh-CN" altLang="en-US" sz="2000" spc="300">
              <a:solidFill>
                <a:srgbClr val="3EC7EF">
                  <a:lumMod val="50000"/>
                </a:srgbClr>
              </a:solidFill>
              <a:uFillTx/>
              <a:latin typeface="Microsoft YaHei Regular" panose="020B0503020204020204" charset="-122"/>
              <a:ea typeface="Microsoft YaHei Regular" panose="020B0503020204020204" charset="-122"/>
              <a:cs typeface="思源黑体 CN Light" panose="020B0500000000000000" charset="-122"/>
            </a:endParaRPr>
          </a:p>
        </p:txBody>
      </p:sp>
      <p:sp>
        <p:nvSpPr>
          <p:cNvPr id="10" name="同侧圆角矩形 9"/>
          <p:cNvSpPr/>
          <p:nvPr>
            <p:custDataLst>
              <p:tags r:id="rId10"/>
            </p:custDataLst>
          </p:nvPr>
        </p:nvSpPr>
        <p:spPr>
          <a:xfrm>
            <a:off x="6910070" y="1920240"/>
            <a:ext cx="714375" cy="1772285"/>
          </a:xfrm>
          <a:prstGeom prst="round2SameRect">
            <a:avLst>
              <a:gd name="adj1" fmla="val 50000"/>
              <a:gd name="adj2" fmla="val 0"/>
            </a:avLst>
          </a:prstGeom>
          <a:solidFill>
            <a:srgbClr val="D9C9FF"/>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endParaRPr>
          </a:p>
        </p:txBody>
      </p:sp>
      <p:sp>
        <p:nvSpPr>
          <p:cNvPr id="17" name="椭圆 16"/>
          <p:cNvSpPr/>
          <p:nvPr>
            <p:custDataLst>
              <p:tags r:id="rId11"/>
            </p:custDataLst>
          </p:nvPr>
        </p:nvSpPr>
        <p:spPr>
          <a:xfrm>
            <a:off x="6993255" y="2037080"/>
            <a:ext cx="549910" cy="549910"/>
          </a:xfrm>
          <a:prstGeom prst="ellipse">
            <a:avLst/>
          </a:prstGeom>
          <a:solidFill>
            <a:srgbClr val="FEFFFF"/>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r>
              <a:rPr lang="en-US" altLang="zh-CN">
                <a:solidFill>
                  <a:srgbClr val="7030A0"/>
                </a:solidFill>
              </a:rPr>
              <a:t>3</a:t>
            </a:r>
            <a:endParaRPr lang="en-US" altLang="zh-CN">
              <a:solidFill>
                <a:srgbClr val="7030A0"/>
              </a:solidFill>
            </a:endParaRPr>
          </a:p>
        </p:txBody>
      </p:sp>
      <p:sp>
        <p:nvSpPr>
          <p:cNvPr id="42" name="TextBox 19"/>
          <p:cNvSpPr txBox="1"/>
          <p:nvPr>
            <p:custDataLst>
              <p:tags r:id="rId12"/>
            </p:custDataLst>
          </p:nvPr>
        </p:nvSpPr>
        <p:spPr>
          <a:xfrm>
            <a:off x="5655945" y="3810000"/>
            <a:ext cx="3239770" cy="2160000"/>
          </a:xfrm>
          <a:prstGeom prst="rect">
            <a:avLst/>
          </a:prstGeom>
          <a:noFill/>
        </p:spPr>
        <p:txBody>
          <a:bodyPr wrap="square" rtlCol="0">
            <a:noAutofit/>
          </a:bodyPr>
          <a:lstStyle/>
          <a:p>
            <a:pPr lvl="0" algn="just">
              <a:lnSpc>
                <a:spcPct val="120000"/>
              </a:lnSpc>
              <a:spcBef>
                <a:spcPts val="0"/>
              </a:spcBef>
              <a:spcAft>
                <a:spcPts val="1000"/>
              </a:spcAft>
              <a:buClrTx/>
              <a:buSzTx/>
              <a:buFontTx/>
            </a:pPr>
            <a:r>
              <a:rPr lang="zh-CN" altLang="en-US" sz="1600">
                <a:solidFill>
                  <a:srgbClr val="000000">
                    <a:lumMod val="65000"/>
                    <a:lumOff val="35000"/>
                  </a:srgbClr>
                </a:solidFill>
                <a:uFillTx/>
                <a:latin typeface="微软雅黑" panose="020B0503020204020204" charset="-122"/>
                <a:ea typeface="Microsoft YaHei Regular" panose="020B0503020204020204" charset="-122"/>
                <a:cs typeface="MiSans" panose="00000500000000000000" charset="-122"/>
                <a:sym typeface="+mn-ea"/>
              </a:rPr>
              <a:t>实验法是根据一定的理论设想或思路，在严格控制的条件下，进行有目的、有组织、有计划的管理实践，以实验和检验某种管理方案，得出相应结论的一种方法。实验的方法具有明显的探索性质或验证性质，可以是单项因素实验或综合性实验。</a:t>
            </a:r>
            <a:endParaRPr lang="zh-CN" altLang="en-US" sz="1600">
              <a:solidFill>
                <a:srgbClr val="000000">
                  <a:lumMod val="65000"/>
                  <a:lumOff val="35000"/>
                </a:srgbClr>
              </a:solidFill>
              <a:uFillTx/>
              <a:latin typeface="微软雅黑" panose="020B0503020204020204" charset="-122"/>
              <a:ea typeface="Microsoft YaHei Regular" panose="020B0503020204020204" charset="-122"/>
              <a:cs typeface="MiSans" panose="00000500000000000000" charset="-122"/>
              <a:sym typeface="+mn-ea"/>
            </a:endParaRPr>
          </a:p>
        </p:txBody>
      </p:sp>
      <p:sp>
        <p:nvSpPr>
          <p:cNvPr id="43" name="文本框 42"/>
          <p:cNvSpPr txBox="1"/>
          <p:nvPr>
            <p:custDataLst>
              <p:tags r:id="rId13"/>
            </p:custDataLst>
          </p:nvPr>
        </p:nvSpPr>
        <p:spPr>
          <a:xfrm>
            <a:off x="6911340" y="2586990"/>
            <a:ext cx="713105" cy="1105535"/>
          </a:xfrm>
          <a:prstGeom prst="rect">
            <a:avLst/>
          </a:prstGeom>
          <a:noFill/>
        </p:spPr>
        <p:txBody>
          <a:bodyPr vert="eaVert" wrap="square" bIns="0" rtlCol="0" anchor="ctr" anchorCtr="0">
            <a:noAutofit/>
          </a:bodyPr>
          <a:lstStyle/>
          <a:p>
            <a:pPr algn="ctr">
              <a:lnSpc>
                <a:spcPct val="100000"/>
              </a:lnSpc>
            </a:pPr>
            <a:r>
              <a:rPr lang="zh-CN" altLang="en-US" sz="2000" spc="300">
                <a:solidFill>
                  <a:srgbClr val="D9C9FF">
                    <a:lumMod val="25000"/>
                  </a:srgbClr>
                </a:solidFill>
                <a:uFillTx/>
                <a:latin typeface="Microsoft YaHei Regular" panose="020B0503020204020204" charset="-122"/>
                <a:ea typeface="Microsoft YaHei Regular" panose="020B0503020204020204" charset="-122"/>
                <a:cs typeface="思源黑体 CN Light" panose="020B0500000000000000" charset="-122"/>
              </a:rPr>
              <a:t>实验法</a:t>
            </a:r>
            <a:endParaRPr lang="zh-CN" altLang="en-US" sz="2000" spc="300">
              <a:solidFill>
                <a:srgbClr val="D9C9FF">
                  <a:lumMod val="25000"/>
                </a:srgbClr>
              </a:solidFill>
              <a:uFillTx/>
              <a:latin typeface="Microsoft YaHei Regular" panose="020B0503020204020204" charset="-122"/>
              <a:ea typeface="Microsoft YaHei Regular" panose="020B0503020204020204" charset="-122"/>
              <a:cs typeface="思源黑体 CN Light" panose="020B0500000000000000" charset="-122"/>
            </a:endParaRPr>
          </a:p>
        </p:txBody>
      </p:sp>
      <p:sp>
        <p:nvSpPr>
          <p:cNvPr id="11" name="同侧圆角矩形 10"/>
          <p:cNvSpPr/>
          <p:nvPr>
            <p:custDataLst>
              <p:tags r:id="rId14"/>
            </p:custDataLst>
          </p:nvPr>
        </p:nvSpPr>
        <p:spPr>
          <a:xfrm rot="10800000">
            <a:off x="9250045" y="3692525"/>
            <a:ext cx="714375" cy="1772285"/>
          </a:xfrm>
          <a:prstGeom prst="round2SameRect">
            <a:avLst>
              <a:gd name="adj1" fmla="val 50000"/>
              <a:gd name="adj2" fmla="val 0"/>
            </a:avLst>
          </a:prstGeom>
          <a:solidFill>
            <a:srgbClr val="FFC6D6">
              <a:alpha val="81000"/>
            </a:srgbClr>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endParaRPr>
          </a:p>
        </p:txBody>
      </p:sp>
      <p:sp>
        <p:nvSpPr>
          <p:cNvPr id="19" name="椭圆 18"/>
          <p:cNvSpPr/>
          <p:nvPr>
            <p:custDataLst>
              <p:tags r:id="rId15"/>
            </p:custDataLst>
          </p:nvPr>
        </p:nvSpPr>
        <p:spPr>
          <a:xfrm>
            <a:off x="9333230" y="4826635"/>
            <a:ext cx="549910" cy="549910"/>
          </a:xfrm>
          <a:prstGeom prst="ellipse">
            <a:avLst/>
          </a:prstGeom>
          <a:solidFill>
            <a:srgbClr val="FEFFFF"/>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r>
              <a:rPr lang="en-US" altLang="zh-CN">
                <a:solidFill>
                  <a:schemeClr val="accent6"/>
                </a:solidFill>
              </a:rPr>
              <a:t>4</a:t>
            </a:r>
            <a:endParaRPr lang="en-US" altLang="zh-CN">
              <a:solidFill>
                <a:schemeClr val="accent6"/>
              </a:solidFill>
            </a:endParaRPr>
          </a:p>
        </p:txBody>
      </p:sp>
      <p:sp>
        <p:nvSpPr>
          <p:cNvPr id="44" name="TextBox 19"/>
          <p:cNvSpPr txBox="1"/>
          <p:nvPr>
            <p:custDataLst>
              <p:tags r:id="rId16"/>
            </p:custDataLst>
          </p:nvPr>
        </p:nvSpPr>
        <p:spPr>
          <a:xfrm>
            <a:off x="7987030" y="1736725"/>
            <a:ext cx="3239770" cy="1800225"/>
          </a:xfrm>
          <a:prstGeom prst="rect">
            <a:avLst/>
          </a:prstGeom>
          <a:noFill/>
        </p:spPr>
        <p:txBody>
          <a:bodyPr wrap="square" rtlCol="0" anchor="b" anchorCtr="0">
            <a:noAutofit/>
          </a:bodyPr>
          <a:lstStyle/>
          <a:p>
            <a:pPr lvl="0" algn="just">
              <a:lnSpc>
                <a:spcPct val="120000"/>
              </a:lnSpc>
              <a:spcBef>
                <a:spcPts val="0"/>
              </a:spcBef>
              <a:spcAft>
                <a:spcPts val="1000"/>
              </a:spcAft>
              <a:buClrTx/>
              <a:buSzTx/>
              <a:buFontTx/>
            </a:pPr>
            <a:r>
              <a:rPr lang="zh-CN" altLang="en-US" sz="1600">
                <a:solidFill>
                  <a:srgbClr val="000000">
                    <a:lumMod val="65000"/>
                    <a:lumOff val="35000"/>
                  </a:srgbClr>
                </a:solidFill>
                <a:uFillTx/>
                <a:latin typeface="微软雅黑" panose="020B0503020204020204" charset="-122"/>
                <a:ea typeface="Microsoft YaHei Regular" panose="020B0503020204020204" charset="-122"/>
                <a:cs typeface="MiSans" panose="00000500000000000000" charset="-122"/>
                <a:sym typeface="+mn-ea"/>
              </a:rPr>
              <a:t>案例法是研究管理现象的一种独特方法，为美国哈佛大学工商管理学院首创。运用案例法的关键是选择和编写好案例。实践证明，案例法也是研究教育管理现象、探索幼儿园管理问题的有效方法。</a:t>
            </a:r>
            <a:endParaRPr lang="zh-CN" altLang="en-US" sz="1600">
              <a:solidFill>
                <a:srgbClr val="000000">
                  <a:lumMod val="65000"/>
                  <a:lumOff val="35000"/>
                </a:srgbClr>
              </a:solidFill>
              <a:uFillTx/>
              <a:latin typeface="微软雅黑" panose="020B0503020204020204" charset="-122"/>
              <a:ea typeface="Microsoft YaHei Regular" panose="020B0503020204020204" charset="-122"/>
              <a:cs typeface="MiSans" panose="00000500000000000000" charset="-122"/>
              <a:sym typeface="+mn-ea"/>
            </a:endParaRPr>
          </a:p>
        </p:txBody>
      </p:sp>
      <p:sp>
        <p:nvSpPr>
          <p:cNvPr id="45" name="文本框 44"/>
          <p:cNvSpPr txBox="1"/>
          <p:nvPr>
            <p:custDataLst>
              <p:tags r:id="rId17"/>
            </p:custDataLst>
          </p:nvPr>
        </p:nvSpPr>
        <p:spPr>
          <a:xfrm>
            <a:off x="9251315" y="3684905"/>
            <a:ext cx="713105" cy="1105535"/>
          </a:xfrm>
          <a:prstGeom prst="rect">
            <a:avLst/>
          </a:prstGeom>
          <a:noFill/>
        </p:spPr>
        <p:txBody>
          <a:bodyPr vert="eaVert" wrap="square" bIns="0" rtlCol="0" anchor="ctr" anchorCtr="0">
            <a:noAutofit/>
          </a:bodyPr>
          <a:lstStyle/>
          <a:p>
            <a:pPr algn="ctr">
              <a:lnSpc>
                <a:spcPct val="100000"/>
              </a:lnSpc>
            </a:pPr>
            <a:r>
              <a:rPr lang="zh-CN" altLang="en-US" sz="2000" spc="300">
                <a:solidFill>
                  <a:srgbClr val="FD89AA">
                    <a:lumMod val="50000"/>
                  </a:srgbClr>
                </a:solidFill>
                <a:uFillTx/>
                <a:latin typeface="Microsoft YaHei Regular" panose="020B0503020204020204" charset="-122"/>
                <a:ea typeface="Microsoft YaHei Regular" panose="020B0503020204020204" charset="-122"/>
                <a:cs typeface="思源黑体 CN Light" panose="020B0500000000000000" charset="-122"/>
              </a:rPr>
              <a:t>案例法</a:t>
            </a:r>
            <a:endParaRPr lang="zh-CN" altLang="en-US" sz="2000" spc="300">
              <a:solidFill>
                <a:srgbClr val="FD89AA">
                  <a:lumMod val="50000"/>
                </a:srgbClr>
              </a:solidFill>
              <a:uFillTx/>
              <a:latin typeface="Microsoft YaHei Regular" panose="020B0503020204020204" charset="-122"/>
              <a:ea typeface="Microsoft YaHei Regular" panose="020B0503020204020204" charset="-122"/>
              <a:cs typeface="思源黑体 CN Light" panose="020B0500000000000000" charset="-122"/>
            </a:endParaRPr>
          </a:p>
        </p:txBody>
      </p:sp>
    </p:spTree>
    <p:custDataLst>
      <p:tags r:id="rId18"/>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138805" y="2767965"/>
            <a:ext cx="5914390" cy="1322070"/>
          </a:xfrm>
          <a:prstGeom prst="rect">
            <a:avLst/>
          </a:prstGeom>
          <a:noFill/>
        </p:spPr>
        <p:txBody>
          <a:bodyPr wrap="square" rtlCol="0" anchor="ctr" anchorCtr="0">
            <a:spAutoFit/>
          </a:bodyPr>
          <a:p>
            <a:pPr algn="ctr"/>
            <a:r>
              <a:rPr lang="zh-CN" altLang="en-US" sz="4000">
                <a:latin typeface="方正艺黑简体" panose="03000509000000000000" charset="-122"/>
                <a:ea typeface="方正艺黑简体" panose="03000509000000000000" charset="-122"/>
              </a:rPr>
              <a:t>任务</a:t>
            </a:r>
            <a:r>
              <a:rPr lang="zh-CN" altLang="en-US" sz="4000">
                <a:latin typeface="方正艺黑简体" panose="03000509000000000000" charset="-122"/>
                <a:ea typeface="方正艺黑简体" panose="03000509000000000000" charset="-122"/>
              </a:rPr>
              <a:t>二</a:t>
            </a:r>
            <a:endParaRPr lang="zh-CN" altLang="en-US" sz="4000">
              <a:latin typeface="方正艺黑简体" panose="03000509000000000000" charset="-122"/>
              <a:ea typeface="方正艺黑简体" panose="03000509000000000000" charset="-122"/>
            </a:endParaRPr>
          </a:p>
          <a:p>
            <a:pPr algn="ctr"/>
            <a:r>
              <a:rPr lang="zh-CN" altLang="en-US" sz="4000">
                <a:latin typeface="方正艺黑简体" panose="03000509000000000000" charset="-122"/>
                <a:ea typeface="方正艺黑简体" panose="03000509000000000000" charset="-122"/>
              </a:rPr>
              <a:t>学前教育目标管理</a:t>
            </a:r>
            <a:endParaRPr lang="zh-CN" altLang="en-US" sz="4000">
              <a:latin typeface="方正艺黑简体" panose="03000509000000000000" charset="-122"/>
              <a:ea typeface="方正艺黑简体" panose="03000509000000000000"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idx="4294967295"/>
          </p:nvPr>
        </p:nvSpPr>
        <p:spPr>
          <a:xfrm>
            <a:off x="628650" y="662940"/>
            <a:ext cx="10507345" cy="705485"/>
          </a:xfrm>
        </p:spPr>
        <p:txBody>
          <a:bodyPr vert="horz" rtlCol="0">
            <a:normAutofit/>
          </a:bodyPr>
          <a:p>
            <a:pPr lvl="0" algn="l">
              <a:buClrTx/>
              <a:buSzTx/>
              <a:buFontTx/>
            </a:pPr>
            <a:r>
              <a:rPr sz="3600">
                <a:sym typeface="+mn-ea"/>
              </a:rPr>
              <a:t>一、目标与目标管理</a:t>
            </a:r>
            <a:endParaRPr sz="3600">
              <a:sym typeface="+mn-ea"/>
            </a:endParaRPr>
          </a:p>
        </p:txBody>
      </p:sp>
      <p:sp>
        <p:nvSpPr>
          <p:cNvPr id="3" name="文本框 2"/>
          <p:cNvSpPr txBox="1"/>
          <p:nvPr/>
        </p:nvSpPr>
        <p:spPr>
          <a:xfrm>
            <a:off x="1056005" y="1515110"/>
            <a:ext cx="10080000" cy="460375"/>
          </a:xfrm>
          <a:prstGeom prst="rect">
            <a:avLst/>
          </a:prstGeom>
          <a:noFill/>
        </p:spPr>
        <p:txBody>
          <a:bodyPr wrap="square" rtlCol="0" anchor="t">
            <a:spAutoFit/>
          </a:bodyPr>
          <a:p>
            <a:r>
              <a:rPr lang="zh-CN" altLang="en-US" sz="2400"/>
              <a:t>（一）目标的设定</a:t>
            </a:r>
            <a:endParaRPr lang="zh-CN" altLang="en-US" sz="2400"/>
          </a:p>
        </p:txBody>
      </p:sp>
      <p:sp>
        <p:nvSpPr>
          <p:cNvPr id="4" name="文本框 3"/>
          <p:cNvSpPr txBox="1"/>
          <p:nvPr/>
        </p:nvSpPr>
        <p:spPr>
          <a:xfrm>
            <a:off x="1056005" y="2122170"/>
            <a:ext cx="10080000" cy="4246245"/>
          </a:xfrm>
          <a:prstGeom prst="rect">
            <a:avLst/>
          </a:prstGeom>
          <a:noFill/>
        </p:spPr>
        <p:txBody>
          <a:bodyPr wrap="square" rtlCol="0" anchor="t">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t>组织目标是指组织欲达成的未来的一种状态，一种结果。这种状态和结果通常可用一系列数量指标来刻画。研究人员和实际工作者早已认识到设置组织与个人目标的重要性。</a:t>
            </a:r>
            <a:endParaRPr lang="zh-CN" altLang="en-US"/>
          </a:p>
          <a:p>
            <a:pPr indent="457200" algn="just" fontAlgn="auto">
              <a:lnSpc>
                <a:spcPct val="150000"/>
              </a:lnSpc>
              <a:extLst>
                <a:ext uri="{35155182-B16C-46BC-9424-99874614C6A1}">
                  <wpsdc:indentchars xmlns:wpsdc="http://www.wps.cn/officeDocument/2017/drawingmlCustomData" val="200" checksum="59296752"/>
                </a:ext>
              </a:extLst>
            </a:pPr>
            <a:r>
              <a:rPr lang="zh-CN" altLang="en-US"/>
              <a:t>作为重要激励因素和行为方面的目标的设定要求如下。</a:t>
            </a:r>
            <a:endParaRPr lang="zh-CN" altLang="en-US"/>
          </a:p>
          <a:p>
            <a:pPr indent="457200" algn="just" fontAlgn="auto">
              <a:lnSpc>
                <a:spcPct val="150000"/>
              </a:lnSpc>
              <a:extLst>
                <a:ext uri="{35155182-B16C-46BC-9424-99874614C6A1}">
                  <wpsdc:indentchars xmlns:wpsdc="http://www.wps.cn/officeDocument/2017/drawingmlCustomData" val="200" checksum="59296752"/>
                </a:ext>
              </a:extLst>
            </a:pPr>
            <a:r>
              <a:rPr lang="zh-CN" altLang="en-US"/>
              <a:t>（1）目标必须是经努力可以实现的。</a:t>
            </a:r>
            <a:endParaRPr lang="zh-CN" altLang="en-US"/>
          </a:p>
          <a:p>
            <a:pPr indent="457200" algn="just" fontAlgn="auto">
              <a:lnSpc>
                <a:spcPct val="150000"/>
              </a:lnSpc>
              <a:extLst>
                <a:ext uri="{35155182-B16C-46BC-9424-99874614C6A1}">
                  <wpsdc:indentchars xmlns:wpsdc="http://www.wps.cn/officeDocument/2017/drawingmlCustomData" val="200" checksum="59296752"/>
                </a:ext>
              </a:extLst>
            </a:pPr>
            <a:r>
              <a:rPr lang="zh-CN" altLang="en-US"/>
              <a:t>（2）目标实现后应有相应的报酬配合。</a:t>
            </a:r>
            <a:endParaRPr lang="zh-CN" altLang="en-US"/>
          </a:p>
          <a:p>
            <a:pPr indent="457200" algn="just" fontAlgn="auto">
              <a:lnSpc>
                <a:spcPct val="150000"/>
              </a:lnSpc>
              <a:extLst>
                <a:ext uri="{35155182-B16C-46BC-9424-99874614C6A1}">
                  <wpsdc:indentchars xmlns:wpsdc="http://www.wps.cn/officeDocument/2017/drawingmlCustomData" val="200" checksum="59296752"/>
                </a:ext>
              </a:extLst>
            </a:pPr>
            <a:r>
              <a:rPr lang="zh-CN" altLang="en-US"/>
              <a:t>（3）目标的表述应明确清楚，切忌含糊不清。</a:t>
            </a:r>
            <a:endParaRPr lang="zh-CN" altLang="en-US"/>
          </a:p>
          <a:p>
            <a:pPr indent="457200" algn="just" fontAlgn="auto">
              <a:lnSpc>
                <a:spcPct val="150000"/>
              </a:lnSpc>
              <a:extLst>
                <a:ext uri="{35155182-B16C-46BC-9424-99874614C6A1}">
                  <wpsdc:indentchars xmlns:wpsdc="http://www.wps.cn/officeDocument/2017/drawingmlCustomData" val="200" checksum="59296752"/>
                </a:ext>
              </a:extLst>
            </a:pPr>
            <a:r>
              <a:rPr lang="zh-CN" altLang="en-US"/>
              <a:t>（4）目标最好是由自己首先提出来的。</a:t>
            </a:r>
            <a:endParaRPr lang="zh-CN" altLang="en-US"/>
          </a:p>
          <a:p>
            <a:pPr indent="457200" algn="just" fontAlgn="auto">
              <a:lnSpc>
                <a:spcPct val="150000"/>
              </a:lnSpc>
              <a:extLst>
                <a:ext uri="{35155182-B16C-46BC-9424-99874614C6A1}">
                  <wpsdc:indentchars xmlns:wpsdc="http://www.wps.cn/officeDocument/2017/drawingmlCustomData" val="200" checksum="59296752"/>
                </a:ext>
              </a:extLst>
            </a:pPr>
            <a:r>
              <a:rPr lang="zh-CN" altLang="en-US"/>
              <a:t>（5）目标应符合组织的共同愿景。</a:t>
            </a:r>
            <a:endParaRPr lang="zh-CN" altLang="en-US"/>
          </a:p>
          <a:p>
            <a:pPr indent="457200" algn="just" fontAlgn="auto">
              <a:lnSpc>
                <a:spcPct val="150000"/>
              </a:lnSpc>
              <a:extLst>
                <a:ext uri="{35155182-B16C-46BC-9424-99874614C6A1}">
                  <wpsdc:indentchars xmlns:wpsdc="http://www.wps.cn/officeDocument/2017/drawingmlCustomData" val="200" checksum="59296752"/>
                </a:ext>
              </a:extLst>
            </a:pPr>
            <a:r>
              <a:rPr lang="zh-CN" altLang="en-US"/>
              <a:t>（6）本单位、本部门、个人的目标应与其他有关方面和成员的目标相协调与配合。</a:t>
            </a:r>
            <a:endParaRPr lang="zh-CN" altLang="en-US"/>
          </a:p>
          <a:p>
            <a:pPr indent="457200" algn="just" fontAlgn="auto">
              <a:lnSpc>
                <a:spcPct val="150000"/>
              </a:lnSpc>
              <a:extLst>
                <a:ext uri="{35155182-B16C-46BC-9424-99874614C6A1}">
                  <wpsdc:indentchars xmlns:wpsdc="http://www.wps.cn/officeDocument/2017/drawingmlCustomData" val="200" checksum="59296752"/>
                </a:ext>
              </a:extLst>
            </a:pPr>
            <a:r>
              <a:rPr lang="zh-CN" altLang="en-US"/>
              <a:t>（7）目标易于考核评价。</a:t>
            </a:r>
            <a:endParaRPr lang="zh-CN" altLang="en-US"/>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2" name="标题 1"/>
          <p:cNvSpPr>
            <a:spLocks noGrp="1"/>
          </p:cNvSpPr>
          <p:nvPr>
            <p:ph type="title" idx="4294967295"/>
          </p:nvPr>
        </p:nvSpPr>
        <p:spPr>
          <a:xfrm>
            <a:off x="628650" y="662940"/>
            <a:ext cx="10507345" cy="705485"/>
          </a:xfrm>
        </p:spPr>
        <p:txBody>
          <a:bodyPr vert="horz" rtlCol="0">
            <a:normAutofit/>
          </a:bodyPr>
          <a:p>
            <a:pPr lvl="0" algn="l">
              <a:buClrTx/>
              <a:buSzTx/>
              <a:buFontTx/>
            </a:pPr>
            <a:r>
              <a:rPr sz="3600">
                <a:sym typeface="+mn-ea"/>
              </a:rPr>
              <a:t>一、目标与目标管理</a:t>
            </a:r>
            <a:endParaRPr sz="3600">
              <a:sym typeface="+mn-ea"/>
            </a:endParaRPr>
          </a:p>
        </p:txBody>
      </p:sp>
      <p:sp>
        <p:nvSpPr>
          <p:cNvPr id="3" name="文本框 2"/>
          <p:cNvSpPr txBox="1"/>
          <p:nvPr/>
        </p:nvSpPr>
        <p:spPr>
          <a:xfrm>
            <a:off x="1056005" y="1515110"/>
            <a:ext cx="10080000" cy="460375"/>
          </a:xfrm>
          <a:prstGeom prst="rect">
            <a:avLst/>
          </a:prstGeom>
          <a:noFill/>
        </p:spPr>
        <p:txBody>
          <a:bodyPr wrap="square" rtlCol="0" anchor="t">
            <a:spAutoFit/>
          </a:bodyPr>
          <a:p>
            <a:r>
              <a:rPr lang="zh-CN" altLang="en-US" sz="2400"/>
              <a:t>（二）目标管理的概念</a:t>
            </a:r>
            <a:endParaRPr lang="zh-CN" altLang="en-US" sz="2400"/>
          </a:p>
        </p:txBody>
      </p:sp>
      <p:sp>
        <p:nvSpPr>
          <p:cNvPr id="4" name="文本框 3"/>
          <p:cNvSpPr txBox="1"/>
          <p:nvPr/>
        </p:nvSpPr>
        <p:spPr>
          <a:xfrm>
            <a:off x="1056005" y="2122170"/>
            <a:ext cx="10080000" cy="3830955"/>
          </a:xfrm>
          <a:prstGeom prst="rect">
            <a:avLst/>
          </a:prstGeom>
          <a:noFill/>
        </p:spPr>
        <p:txBody>
          <a:bodyPr wrap="square" rtlCol="0" anchor="t">
            <a:spAutoFit/>
          </a:bodyPr>
          <a:p>
            <a:pPr indent="406400" algn="just" fontAlgn="auto">
              <a:lnSpc>
                <a:spcPct val="150000"/>
              </a:lnSpc>
            </a:pPr>
            <a:r>
              <a:rPr lang="zh-CN" altLang="en-US" kern="0" spc="200" noProof="0" dirty="0" smtClean="0">
                <a:ln>
                  <a:noFill/>
                </a:ln>
                <a:solidFill>
                  <a:schemeClr val="tx1"/>
                </a:solidFill>
                <a:effectLst/>
                <a:uLnTx/>
                <a:uFillTx/>
                <a:latin typeface="微软雅黑" panose="020B0503020204020204" charset="-122"/>
                <a:ea typeface="Microsoft YaHei Regular" panose="020B0503020204020204" charset="-122"/>
                <a:cs typeface="Microsoft YaHei Regular" panose="020B0503020204020204" charset="-122"/>
                <a:sym typeface="+mn-ea"/>
              </a:rPr>
              <a:t>目标管理是在上述组织目标的条件下建立起来的一种管理方式，最早由现代管理大师彼得</a:t>
            </a:r>
            <a:r>
              <a:rPr lang="en-US" altLang="zh-CN" kern="0" spc="200" noProof="0" dirty="0" smtClean="0">
                <a:ln>
                  <a:noFill/>
                </a:ln>
                <a:solidFill>
                  <a:schemeClr val="tx1"/>
                </a:solidFill>
                <a:effectLst/>
                <a:uLnTx/>
                <a:uFillTx/>
                <a:latin typeface="微软雅黑" panose="020B0503020204020204" charset="-122"/>
                <a:ea typeface="Microsoft YaHei Regular" panose="020B0503020204020204" charset="-122"/>
                <a:cs typeface="Microsoft YaHei Regular" panose="020B0503020204020204" charset="-122"/>
                <a:sym typeface="+mn-ea"/>
              </a:rPr>
              <a:t>•</a:t>
            </a:r>
            <a:r>
              <a:rPr lang="zh-CN" altLang="en-US" kern="0" spc="200" noProof="0" dirty="0" smtClean="0">
                <a:ln>
                  <a:noFill/>
                </a:ln>
                <a:solidFill>
                  <a:schemeClr val="tx1"/>
                </a:solidFill>
                <a:effectLst/>
                <a:uLnTx/>
                <a:uFillTx/>
                <a:latin typeface="微软雅黑" panose="020B0503020204020204" charset="-122"/>
                <a:ea typeface="Microsoft YaHei Regular" panose="020B0503020204020204" charset="-122"/>
                <a:cs typeface="Microsoft YaHei Regular" panose="020B0503020204020204" charset="-122"/>
                <a:sym typeface="+mn-ea"/>
              </a:rPr>
              <a:t>德鲁克根据目标设置理论提出的目标激励方案</a:t>
            </a:r>
            <a:r>
              <a:rPr lang="zh-CN" altLang="en-US" kern="0" spc="100" noProof="0" dirty="0" smtClean="0">
                <a:ln>
                  <a:noFill/>
                </a:ln>
                <a:solidFill>
                  <a:schemeClr val="tx1"/>
                </a:solidFill>
                <a:effectLst/>
                <a:uLnTx/>
                <a:uFillTx/>
                <a:latin typeface="微软雅黑" panose="020B0503020204020204" charset="-122"/>
                <a:ea typeface="Microsoft YaHei Regular" panose="020B0503020204020204" charset="-122"/>
                <a:cs typeface="Microsoft YaHei Regular" panose="020B0503020204020204" charset="-122"/>
                <a:sym typeface="+mn-ea"/>
              </a:rPr>
              <a:t>。其基础是目标理论中的目标设置理论。目标管理强调组织群体共同参与指定具体的可行的能够客观衡量的目标。该理论后又经许多管理学者的发展完善，而为许多组织运用。</a:t>
            </a:r>
            <a:endParaRPr lang="zh-CN" altLang="en-US" kern="0" spc="100" noProof="0" dirty="0" smtClean="0">
              <a:ln>
                <a:noFill/>
              </a:ln>
              <a:solidFill>
                <a:schemeClr val="tx1"/>
              </a:solidFill>
              <a:effectLst/>
              <a:uLnTx/>
              <a:uFillTx/>
              <a:latin typeface="微软雅黑" panose="020B0503020204020204" charset="-122"/>
              <a:ea typeface="Microsoft YaHei Regular" panose="020B0503020204020204" charset="-122"/>
              <a:cs typeface="Microsoft YaHei Regular" panose="020B0503020204020204" charset="-122"/>
              <a:sym typeface="+mn-ea"/>
            </a:endParaRPr>
          </a:p>
          <a:p>
            <a:pPr indent="406400" algn="just" fontAlgn="auto">
              <a:lnSpc>
                <a:spcPct val="150000"/>
              </a:lnSpc>
            </a:pPr>
            <a:r>
              <a:rPr lang="zh-CN" altLang="en-US" kern="0" spc="100" noProof="0" dirty="0" smtClean="0">
                <a:ln>
                  <a:noFill/>
                </a:ln>
                <a:solidFill>
                  <a:schemeClr val="tx1"/>
                </a:solidFill>
                <a:effectLst/>
                <a:uLnTx/>
                <a:uFillTx/>
                <a:latin typeface="微软雅黑" panose="020B0503020204020204" charset="-122"/>
                <a:ea typeface="Microsoft YaHei Regular" panose="020B0503020204020204" charset="-122"/>
                <a:cs typeface="Microsoft YaHei Regular" panose="020B0503020204020204" charset="-122"/>
                <a:sym typeface="+mn-ea"/>
              </a:rPr>
              <a:t>概括地说，目标管理是一种综合的以工作为中心和以人为中心的系统管理方式。它是在一个组织中由上级管理人员同下级管理人员，以及同员工一起来共同制定组织目标，并把其具体化展开到组织的每个部门、每个层次、每个成员那儿，与组织内部每个单位、部门、层次和成员的责任成果相互密切联系，明确地规定每个单位、部门、层次和成员的贡献和奖励报酬等一套系统化的管理方式。</a:t>
            </a:r>
            <a:endParaRPr lang="zh-CN" altLang="en-US" kern="0" spc="100" noProof="0" dirty="0" smtClean="0">
              <a:ln>
                <a:noFill/>
              </a:ln>
              <a:solidFill>
                <a:schemeClr val="tx1"/>
              </a:solidFill>
              <a:effectLst/>
              <a:uLnTx/>
              <a:uFillTx/>
              <a:latin typeface="微软雅黑" panose="020B0503020204020204" charset="-122"/>
              <a:ea typeface="Microsoft YaHei Regular" panose="020B0503020204020204" charset="-122"/>
              <a:cs typeface="Microsoft YaHei Regular" panose="020B0503020204020204" charset="-122"/>
              <a:sym typeface="+mn-ea"/>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5144135" y="1628140"/>
            <a:ext cx="1903095" cy="1014730"/>
          </a:xfrm>
          <a:prstGeom prst="rect">
            <a:avLst/>
          </a:prstGeom>
          <a:noFill/>
          <a:effectLst/>
        </p:spPr>
        <p:txBody>
          <a:bodyPr vert="horz" wrap="square" rtlCol="0">
            <a:spAutoFit/>
          </a:bodyPr>
          <a:p>
            <a:pPr algn="dist"/>
            <a:r>
              <a:rPr lang="zh-CN" altLang="en-US" sz="6000">
                <a:solidFill>
                  <a:srgbClr val="5A97A6"/>
                </a:solidFill>
                <a:latin typeface="思源黑体旧字形 Normal" panose="020B0400000000000000" charset="-128"/>
                <a:ea typeface="思源黑体旧字形 Normal" panose="020B0400000000000000" charset="-128"/>
              </a:rPr>
              <a:t>目录</a:t>
            </a:r>
            <a:endParaRPr lang="zh-CN" altLang="en-US" sz="6000">
              <a:solidFill>
                <a:srgbClr val="5A97A6"/>
              </a:solidFill>
              <a:latin typeface="思源黑体旧字形 Normal" panose="020B0400000000000000" charset="-128"/>
              <a:ea typeface="思源黑体旧字形 Normal" panose="020B0400000000000000" charset="-128"/>
            </a:endParaRPr>
          </a:p>
        </p:txBody>
      </p:sp>
      <p:sp>
        <p:nvSpPr>
          <p:cNvPr id="2" name="文本框 1"/>
          <p:cNvSpPr txBox="1"/>
          <p:nvPr/>
        </p:nvSpPr>
        <p:spPr>
          <a:xfrm>
            <a:off x="5302885" y="1358900"/>
            <a:ext cx="1579880" cy="398780"/>
          </a:xfrm>
          <a:prstGeom prst="rect">
            <a:avLst/>
          </a:prstGeom>
          <a:noFill/>
          <a:effectLst/>
        </p:spPr>
        <p:txBody>
          <a:bodyPr vert="horz" wrap="square" rtlCol="0">
            <a:spAutoFit/>
          </a:bodyPr>
          <a:p>
            <a:pPr algn="dist"/>
            <a:r>
              <a:rPr lang="en-US" altLang="zh-CN" sz="2000">
                <a:solidFill>
                  <a:schemeClr val="tx1">
                    <a:lumMod val="65000"/>
                    <a:lumOff val="35000"/>
                  </a:schemeClr>
                </a:solidFill>
                <a:latin typeface="思源黑体旧字形 Normal" panose="020B0400000000000000" charset="-128"/>
                <a:ea typeface="思源黑体旧字形 Normal" panose="020B0400000000000000" charset="-128"/>
              </a:rPr>
              <a:t>CONTENTS</a:t>
            </a:r>
            <a:endParaRPr lang="en-US" altLang="zh-CN" sz="2000">
              <a:solidFill>
                <a:schemeClr val="tx1">
                  <a:lumMod val="65000"/>
                  <a:lumOff val="35000"/>
                </a:schemeClr>
              </a:solidFill>
              <a:latin typeface="思源黑体旧字形 Normal" panose="020B0400000000000000" charset="-128"/>
              <a:ea typeface="思源黑体旧字形 Normal" panose="020B0400000000000000" charset="-128"/>
            </a:endParaRPr>
          </a:p>
        </p:txBody>
      </p:sp>
      <p:sp>
        <p:nvSpPr>
          <p:cNvPr id="5" name="文本框 4"/>
          <p:cNvSpPr txBox="1"/>
          <p:nvPr/>
        </p:nvSpPr>
        <p:spPr>
          <a:xfrm>
            <a:off x="2282825" y="2869248"/>
            <a:ext cx="3780000" cy="829945"/>
          </a:xfrm>
          <a:prstGeom prst="rect">
            <a:avLst/>
          </a:prstGeom>
          <a:noFill/>
          <a:effectLst/>
        </p:spPr>
        <p:txBody>
          <a:bodyPr wrap="square" rtlCol="0" anchor="ctr" anchorCtr="0">
            <a:spAutoFit/>
          </a:bodyPr>
          <a:p>
            <a:pPr algn="l">
              <a:buClrTx/>
              <a:buSzTx/>
              <a:buFontTx/>
            </a:pP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项目五</a:t>
            </a:r>
            <a:r>
              <a:rPr lang="en-US" sz="2400">
                <a:solidFill>
                  <a:schemeClr val="tx1">
                    <a:lumMod val="65000"/>
                    <a:lumOff val="35000"/>
                  </a:schemeClr>
                </a:solidFill>
                <a:latin typeface="思源黑体旧字形 Normal" panose="020B0400000000000000" charset="-128"/>
                <a:ea typeface="思源黑体旧字形 Normal" panose="020B0400000000000000" charset="-128"/>
                <a:sym typeface="+mn-ea"/>
              </a:rPr>
              <a:t> </a:t>
            </a: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学前教育卫生保健工作管理</a:t>
            </a:r>
            <a:endParaRPr sz="2400">
              <a:solidFill>
                <a:schemeClr val="tx1">
                  <a:lumMod val="65000"/>
                  <a:lumOff val="35000"/>
                </a:schemeClr>
              </a:solidFill>
              <a:latin typeface="思源黑体旧字形 Normal" panose="020B0400000000000000" charset="-128"/>
              <a:ea typeface="思源黑体旧字形 Normal" panose="020B0400000000000000" charset="-128"/>
              <a:sym typeface="+mn-ea"/>
            </a:endParaRPr>
          </a:p>
        </p:txBody>
      </p:sp>
      <p:sp>
        <p:nvSpPr>
          <p:cNvPr id="7" name="文本框 6"/>
          <p:cNvSpPr txBox="1"/>
          <p:nvPr/>
        </p:nvSpPr>
        <p:spPr>
          <a:xfrm>
            <a:off x="6908800" y="2869248"/>
            <a:ext cx="3780000" cy="829945"/>
          </a:xfrm>
          <a:prstGeom prst="rect">
            <a:avLst/>
          </a:prstGeom>
          <a:noFill/>
          <a:effectLst/>
        </p:spPr>
        <p:txBody>
          <a:bodyPr wrap="square" rtlCol="0" anchor="ctr" anchorCtr="0">
            <a:spAutoFit/>
          </a:bodyPr>
          <a:p>
            <a:pPr algn="l">
              <a:buClrTx/>
              <a:buSzTx/>
              <a:buFontTx/>
            </a:pP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项目六</a:t>
            </a:r>
            <a:r>
              <a:rPr lang="en-US" sz="2400">
                <a:solidFill>
                  <a:schemeClr val="tx1">
                    <a:lumMod val="65000"/>
                    <a:lumOff val="35000"/>
                  </a:schemeClr>
                </a:solidFill>
                <a:latin typeface="思源黑体旧字形 Normal" panose="020B0400000000000000" charset="-128"/>
                <a:ea typeface="思源黑体旧字形 Normal" panose="020B0400000000000000" charset="-128"/>
                <a:sym typeface="+mn-ea"/>
              </a:rPr>
              <a:t> </a:t>
            </a: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学前教育总务后勤工作管理</a:t>
            </a:r>
            <a:endParaRPr sz="2400">
              <a:solidFill>
                <a:schemeClr val="tx1">
                  <a:lumMod val="65000"/>
                  <a:lumOff val="35000"/>
                </a:schemeClr>
              </a:solidFill>
              <a:latin typeface="思源黑体旧字形 Normal" panose="020B0400000000000000" charset="-128"/>
              <a:ea typeface="思源黑体旧字形 Normal" panose="020B0400000000000000" charset="-128"/>
              <a:sym typeface="+mn-ea"/>
            </a:endParaRPr>
          </a:p>
        </p:txBody>
      </p:sp>
      <p:sp>
        <p:nvSpPr>
          <p:cNvPr id="9" name="文本框 8"/>
          <p:cNvSpPr txBox="1"/>
          <p:nvPr/>
        </p:nvSpPr>
        <p:spPr>
          <a:xfrm>
            <a:off x="2282825" y="4247833"/>
            <a:ext cx="3780000" cy="829945"/>
          </a:xfrm>
          <a:prstGeom prst="rect">
            <a:avLst/>
          </a:prstGeom>
          <a:noFill/>
          <a:effectLst/>
        </p:spPr>
        <p:txBody>
          <a:bodyPr wrap="square" rtlCol="0" anchor="ctr" anchorCtr="0">
            <a:spAutoFit/>
          </a:bodyPr>
          <a:p>
            <a:pPr algn="l"/>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项目七</a:t>
            </a:r>
            <a:r>
              <a:rPr lang="en-US" sz="2400">
                <a:solidFill>
                  <a:schemeClr val="tx1">
                    <a:lumMod val="65000"/>
                    <a:lumOff val="35000"/>
                  </a:schemeClr>
                </a:solidFill>
                <a:latin typeface="思源黑体旧字形 Normal" panose="020B0400000000000000" charset="-128"/>
                <a:ea typeface="思源黑体旧字形 Normal" panose="020B0400000000000000" charset="-128"/>
                <a:sym typeface="+mn-ea"/>
              </a:rPr>
              <a:t> </a:t>
            </a: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学前教育的环境资源管理</a:t>
            </a:r>
            <a:endParaRPr sz="2400">
              <a:solidFill>
                <a:schemeClr val="tx1">
                  <a:lumMod val="65000"/>
                  <a:lumOff val="35000"/>
                </a:schemeClr>
              </a:solidFill>
              <a:latin typeface="思源黑体旧字形 Normal" panose="020B0400000000000000" charset="-128"/>
              <a:ea typeface="思源黑体旧字形 Normal" panose="020B0400000000000000" charset="-128"/>
              <a:sym typeface="+mn-ea"/>
            </a:endParaRPr>
          </a:p>
        </p:txBody>
      </p:sp>
      <p:sp>
        <p:nvSpPr>
          <p:cNvPr id="11" name="文本框 10"/>
          <p:cNvSpPr txBox="1"/>
          <p:nvPr/>
        </p:nvSpPr>
        <p:spPr>
          <a:xfrm>
            <a:off x="6908800" y="4247833"/>
            <a:ext cx="3780000" cy="829945"/>
          </a:xfrm>
          <a:prstGeom prst="rect">
            <a:avLst/>
          </a:prstGeom>
          <a:noFill/>
          <a:effectLst/>
        </p:spPr>
        <p:txBody>
          <a:bodyPr wrap="square" rtlCol="0" anchor="ctr" anchorCtr="0">
            <a:spAutoFit/>
          </a:bodyPr>
          <a:p>
            <a:pPr algn="l"/>
            <a:r>
              <a:rPr sz="2400">
                <a:solidFill>
                  <a:schemeClr val="tx1">
                    <a:lumMod val="65000"/>
                    <a:lumOff val="35000"/>
                  </a:schemeClr>
                </a:solidFill>
                <a:latin typeface="思源黑体旧字形 Normal" panose="020B0400000000000000" charset="-128"/>
                <a:ea typeface="思源黑体旧字形 Normal" panose="020B0400000000000000" charset="-128"/>
              </a:rPr>
              <a:t>项目八</a:t>
            </a:r>
            <a:r>
              <a:rPr lang="en-US" sz="2400">
                <a:solidFill>
                  <a:schemeClr val="tx1">
                    <a:lumMod val="65000"/>
                    <a:lumOff val="35000"/>
                  </a:schemeClr>
                </a:solidFill>
                <a:latin typeface="思源黑体旧字形 Normal" panose="020B0400000000000000" charset="-128"/>
                <a:ea typeface="思源黑体旧字形 Normal" panose="020B0400000000000000" charset="-128"/>
              </a:rPr>
              <a:t> </a:t>
            </a:r>
            <a:r>
              <a:rPr sz="2400">
                <a:solidFill>
                  <a:schemeClr val="tx1">
                    <a:lumMod val="65000"/>
                    <a:lumOff val="35000"/>
                  </a:schemeClr>
                </a:solidFill>
                <a:latin typeface="思源黑体旧字形 Normal" panose="020B0400000000000000" charset="-128"/>
                <a:ea typeface="思源黑体旧字形 Normal" panose="020B0400000000000000" charset="-128"/>
              </a:rPr>
              <a:t>学前教育的人力资源管理</a:t>
            </a:r>
            <a:endParaRPr sz="2400">
              <a:solidFill>
                <a:schemeClr val="tx1">
                  <a:lumMod val="65000"/>
                  <a:lumOff val="35000"/>
                </a:schemeClr>
              </a:solidFill>
              <a:latin typeface="思源黑体旧字形 Normal" panose="020B0400000000000000" charset="-128"/>
              <a:ea typeface="思源黑体旧字形 Normal" panose="020B0400000000000000" charset="-128"/>
            </a:endParaRPr>
          </a:p>
        </p:txBody>
      </p:sp>
      <p:sp>
        <p:nvSpPr>
          <p:cNvPr id="8" name="文本框 7"/>
          <p:cNvSpPr txBox="1"/>
          <p:nvPr/>
        </p:nvSpPr>
        <p:spPr>
          <a:xfrm>
            <a:off x="1691640" y="2776855"/>
            <a:ext cx="676910" cy="101473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5</a:t>
            </a:r>
            <a:endParaRPr lang="en-US" altLang="zh-CN" sz="6000">
              <a:solidFill>
                <a:srgbClr val="5A97A6"/>
              </a:solidFill>
              <a:latin typeface="思源黑体旧字形 Normal" panose="020B0400000000000000" charset="-128"/>
              <a:ea typeface="思源黑体旧字形 Normal" panose="020B0400000000000000" charset="-128"/>
            </a:endParaRPr>
          </a:p>
        </p:txBody>
      </p:sp>
      <p:sp>
        <p:nvSpPr>
          <p:cNvPr id="12" name="文本框 11"/>
          <p:cNvSpPr txBox="1"/>
          <p:nvPr/>
        </p:nvSpPr>
        <p:spPr>
          <a:xfrm>
            <a:off x="6281420" y="2776855"/>
            <a:ext cx="676910" cy="101473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6</a:t>
            </a:r>
            <a:endParaRPr lang="en-US" altLang="zh-CN" sz="6000">
              <a:solidFill>
                <a:srgbClr val="5A97A6"/>
              </a:solidFill>
              <a:latin typeface="思源黑体旧字形 Normal" panose="020B0400000000000000" charset="-128"/>
              <a:ea typeface="思源黑体旧字形 Normal" panose="020B0400000000000000" charset="-128"/>
            </a:endParaRPr>
          </a:p>
        </p:txBody>
      </p:sp>
      <p:sp>
        <p:nvSpPr>
          <p:cNvPr id="13" name="文本框 12"/>
          <p:cNvSpPr txBox="1"/>
          <p:nvPr/>
        </p:nvSpPr>
        <p:spPr>
          <a:xfrm>
            <a:off x="1691640" y="4155440"/>
            <a:ext cx="676910" cy="101473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7</a:t>
            </a:r>
            <a:endParaRPr lang="en-US" altLang="zh-CN" sz="6000">
              <a:solidFill>
                <a:srgbClr val="5A97A6"/>
              </a:solidFill>
              <a:latin typeface="思源黑体旧字形 Normal" panose="020B0400000000000000" charset="-128"/>
              <a:ea typeface="思源黑体旧字形 Normal" panose="020B0400000000000000" charset="-128"/>
            </a:endParaRPr>
          </a:p>
        </p:txBody>
      </p:sp>
      <p:sp>
        <p:nvSpPr>
          <p:cNvPr id="14" name="文本框 13"/>
          <p:cNvSpPr txBox="1"/>
          <p:nvPr/>
        </p:nvSpPr>
        <p:spPr>
          <a:xfrm>
            <a:off x="6281420" y="4155440"/>
            <a:ext cx="676910" cy="101473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8</a:t>
            </a:r>
            <a:endParaRPr lang="en-US" altLang="zh-CN" sz="6000">
              <a:solidFill>
                <a:srgbClr val="5A97A6"/>
              </a:solidFill>
              <a:latin typeface="思源黑体旧字形 Normal" panose="020B0400000000000000" charset="-128"/>
              <a:ea typeface="思源黑体旧字形 Normal" panose="020B0400000000000000"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cxnSp>
        <p:nvCxnSpPr>
          <p:cNvPr id="16" name="直接箭头连接符 15"/>
          <p:cNvCxnSpPr/>
          <p:nvPr>
            <p:custDataLst>
              <p:tags r:id="rId2"/>
            </p:custDataLst>
          </p:nvPr>
        </p:nvCxnSpPr>
        <p:spPr>
          <a:xfrm>
            <a:off x="8114348" y="2390140"/>
            <a:ext cx="0" cy="1800000"/>
          </a:xfrm>
          <a:prstGeom prst="straightConnector1">
            <a:avLst/>
          </a:prstGeom>
          <a:ln w="12700">
            <a:solidFill>
              <a:srgbClr val="A8E0D1"/>
            </a:solidFill>
            <a:tailEnd type="arrow"/>
          </a:ln>
        </p:spPr>
        <p:style>
          <a:lnRef idx="1">
            <a:srgbClr val="EDBD67"/>
          </a:lnRef>
          <a:fillRef idx="0">
            <a:srgbClr val="EDBD67"/>
          </a:fillRef>
          <a:effectRef idx="0">
            <a:srgbClr val="EDBD67"/>
          </a:effectRef>
          <a:fontRef idx="minor">
            <a:srgbClr val="000000"/>
          </a:fontRef>
        </p:style>
      </p:cxnSp>
      <p:sp>
        <p:nvSpPr>
          <p:cNvPr id="5" name="标题 4"/>
          <p:cNvSpPr>
            <a:spLocks noGrp="1"/>
          </p:cNvSpPr>
          <p:nvPr>
            <p:ph type="title" idx="4294967295"/>
          </p:nvPr>
        </p:nvSpPr>
        <p:spPr>
          <a:xfrm>
            <a:off x="563880" y="563880"/>
            <a:ext cx="10507345" cy="705485"/>
          </a:xfrm>
        </p:spPr>
        <p:txBody>
          <a:bodyPr/>
          <a:p>
            <a:r>
              <a:rPr sz="3600">
                <a:solidFill>
                  <a:schemeClr val="tx1"/>
                </a:solidFill>
                <a:sym typeface="+mn-ea"/>
              </a:rPr>
              <a:t>二、目标管理的目的、特点及其内容</a:t>
            </a:r>
            <a:endParaRPr lang="zh-CN" altLang="en-US" sz="3600">
              <a:solidFill>
                <a:schemeClr val="tx1"/>
              </a:solidFill>
              <a:sym typeface="+mn-ea"/>
            </a:endParaRPr>
          </a:p>
        </p:txBody>
      </p:sp>
      <p:sp>
        <p:nvSpPr>
          <p:cNvPr id="2" name="矩形 1"/>
          <p:cNvSpPr/>
          <p:nvPr>
            <p:custDataLst>
              <p:tags r:id="rId3"/>
            </p:custDataLst>
          </p:nvPr>
        </p:nvSpPr>
        <p:spPr>
          <a:xfrm>
            <a:off x="1436370" y="1899285"/>
            <a:ext cx="1800000" cy="815340"/>
          </a:xfrm>
          <a:prstGeom prst="rect">
            <a:avLst/>
          </a:prstGeom>
          <a:solidFill>
            <a:srgbClr val="CBE17B"/>
          </a:solidFill>
          <a:ln>
            <a:noFill/>
          </a:ln>
        </p:spPr>
        <p:style>
          <a:lnRef idx="2">
            <a:srgbClr val="EDBD67">
              <a:shade val="50000"/>
            </a:srgbClr>
          </a:lnRef>
          <a:fillRef idx="1">
            <a:srgbClr val="EDBD67"/>
          </a:fillRef>
          <a:effectRef idx="0">
            <a:srgbClr val="EDBD67"/>
          </a:effectRef>
          <a:fontRef idx="minor">
            <a:srgbClr val="FFFFFF"/>
          </a:fontRef>
        </p:style>
        <p:txBody>
          <a:bodyPr rtlCol="0" anchor="ctr"/>
          <a:p>
            <a:pPr algn="ctr"/>
            <a:endParaRPr lang="zh-CN" altLang="en-US">
              <a:solidFill>
                <a:srgbClr val="FFFFFF"/>
              </a:solidFill>
            </a:endParaRPr>
          </a:p>
        </p:txBody>
      </p:sp>
      <p:sp>
        <p:nvSpPr>
          <p:cNvPr id="3" name="矩形 2"/>
          <p:cNvSpPr/>
          <p:nvPr>
            <p:custDataLst>
              <p:tags r:id="rId4"/>
            </p:custDataLst>
          </p:nvPr>
        </p:nvSpPr>
        <p:spPr>
          <a:xfrm>
            <a:off x="3244215" y="2082165"/>
            <a:ext cx="1980000" cy="815340"/>
          </a:xfrm>
          <a:prstGeom prst="rect">
            <a:avLst/>
          </a:prstGeom>
          <a:solidFill>
            <a:srgbClr val="A8E0D1"/>
          </a:solidFill>
          <a:ln>
            <a:noFill/>
          </a:ln>
          <a:effectLst>
            <a:outerShdw blurRad="25400" dist="12700" dir="10800000" algn="r" rotWithShape="0">
              <a:srgbClr val="D6DF63">
                <a:lumMod val="50000"/>
                <a:alpha val="40000"/>
              </a:srgbClr>
            </a:outerShdw>
          </a:effectLst>
        </p:spPr>
        <p:style>
          <a:lnRef idx="2">
            <a:srgbClr val="EDBD67">
              <a:shade val="50000"/>
            </a:srgbClr>
          </a:lnRef>
          <a:fillRef idx="1">
            <a:srgbClr val="EDBD67"/>
          </a:fillRef>
          <a:effectRef idx="0">
            <a:srgbClr val="EDBD67"/>
          </a:effectRef>
          <a:fontRef idx="minor">
            <a:srgbClr val="FFFFFF"/>
          </a:fontRef>
        </p:style>
        <p:txBody>
          <a:bodyPr rtlCol="0" anchor="ctr"/>
          <a:p>
            <a:pPr algn="ctr"/>
            <a:endParaRPr lang="zh-CN" altLang="en-US">
              <a:solidFill>
                <a:srgbClr val="FFFFFF"/>
              </a:solidFill>
            </a:endParaRPr>
          </a:p>
        </p:txBody>
      </p:sp>
      <p:sp>
        <p:nvSpPr>
          <p:cNvPr id="4" name="矩形 3"/>
          <p:cNvSpPr/>
          <p:nvPr>
            <p:custDataLst>
              <p:tags r:id="rId5"/>
            </p:custDataLst>
          </p:nvPr>
        </p:nvSpPr>
        <p:spPr>
          <a:xfrm>
            <a:off x="5166995" y="1899285"/>
            <a:ext cx="1980000" cy="815340"/>
          </a:xfrm>
          <a:prstGeom prst="rect">
            <a:avLst/>
          </a:prstGeom>
          <a:solidFill>
            <a:srgbClr val="E1D865"/>
          </a:solidFill>
          <a:ln>
            <a:noFill/>
          </a:ln>
          <a:effectLst>
            <a:outerShdw blurRad="25400" dist="12700" dir="10800000" algn="r" rotWithShape="0">
              <a:srgbClr val="A8E0D1">
                <a:lumMod val="50000"/>
                <a:alpha val="40000"/>
              </a:srgbClr>
            </a:outerShdw>
          </a:effectLst>
        </p:spPr>
        <p:style>
          <a:lnRef idx="2">
            <a:srgbClr val="EDBD67">
              <a:shade val="50000"/>
            </a:srgbClr>
          </a:lnRef>
          <a:fillRef idx="1">
            <a:srgbClr val="EDBD67"/>
          </a:fillRef>
          <a:effectRef idx="0">
            <a:srgbClr val="EDBD67"/>
          </a:effectRef>
          <a:fontRef idx="minor">
            <a:srgbClr val="FFFFFF"/>
          </a:fontRef>
        </p:style>
        <p:txBody>
          <a:bodyPr rtlCol="0" anchor="ctr"/>
          <a:p>
            <a:pPr algn="ctr"/>
            <a:endParaRPr lang="zh-CN" altLang="en-US">
              <a:solidFill>
                <a:srgbClr val="FFFFFF"/>
              </a:solidFill>
            </a:endParaRPr>
          </a:p>
        </p:txBody>
      </p:sp>
      <p:sp>
        <p:nvSpPr>
          <p:cNvPr id="11" name="矩形 10"/>
          <p:cNvSpPr/>
          <p:nvPr>
            <p:custDataLst>
              <p:tags r:id="rId6"/>
            </p:custDataLst>
          </p:nvPr>
        </p:nvSpPr>
        <p:spPr>
          <a:xfrm>
            <a:off x="1223645" y="1899285"/>
            <a:ext cx="231775" cy="815340"/>
          </a:xfrm>
          <a:prstGeom prst="rect">
            <a:avLst/>
          </a:prstGeom>
          <a:solidFill>
            <a:srgbClr val="A8E0D1"/>
          </a:solidFill>
          <a:ln>
            <a:noFill/>
          </a:ln>
        </p:spPr>
        <p:style>
          <a:lnRef idx="2">
            <a:srgbClr val="EDBD67">
              <a:shade val="50000"/>
            </a:srgbClr>
          </a:lnRef>
          <a:fillRef idx="1">
            <a:srgbClr val="EDBD67"/>
          </a:fillRef>
          <a:effectRef idx="0">
            <a:srgbClr val="EDBD67"/>
          </a:effectRef>
          <a:fontRef idx="minor">
            <a:srgbClr val="FFFFFF"/>
          </a:fontRef>
        </p:style>
        <p:txBody>
          <a:bodyPr rtlCol="0" anchor="ctr"/>
          <a:p>
            <a:pPr algn="ctr"/>
            <a:endParaRPr lang="zh-CN" altLang="en-US">
              <a:solidFill>
                <a:srgbClr val="FFFFFF"/>
              </a:solidFill>
            </a:endParaRPr>
          </a:p>
        </p:txBody>
      </p:sp>
      <p:sp>
        <p:nvSpPr>
          <p:cNvPr id="13" name="弦形 12"/>
          <p:cNvSpPr/>
          <p:nvPr>
            <p:custDataLst>
              <p:tags r:id="rId7"/>
            </p:custDataLst>
          </p:nvPr>
        </p:nvSpPr>
        <p:spPr>
          <a:xfrm rot="1380000">
            <a:off x="624205" y="1868805"/>
            <a:ext cx="876300" cy="876300"/>
          </a:xfrm>
          <a:prstGeom prst="chord">
            <a:avLst/>
          </a:prstGeom>
          <a:solidFill>
            <a:srgbClr val="A8E0D1">
              <a:lumMod val="75000"/>
            </a:srgbClr>
          </a:solidFill>
          <a:ln>
            <a:noFill/>
          </a:ln>
        </p:spPr>
        <p:style>
          <a:lnRef idx="2">
            <a:srgbClr val="EDBD67">
              <a:shade val="50000"/>
            </a:srgbClr>
          </a:lnRef>
          <a:fillRef idx="1">
            <a:srgbClr val="EDBD67"/>
          </a:fillRef>
          <a:effectRef idx="0">
            <a:srgbClr val="EDBD67"/>
          </a:effectRef>
          <a:fontRef idx="minor">
            <a:srgbClr val="FFFFFF"/>
          </a:fontRef>
        </p:style>
        <p:txBody>
          <a:bodyPr rtlCol="0" anchor="ctr"/>
          <a:p>
            <a:pPr algn="ctr"/>
            <a:endParaRPr lang="zh-CN" altLang="en-US">
              <a:solidFill>
                <a:srgbClr val="FFFFFF"/>
              </a:solidFill>
            </a:endParaRPr>
          </a:p>
        </p:txBody>
      </p:sp>
      <p:sp>
        <p:nvSpPr>
          <p:cNvPr id="17" name="直角三角形 16"/>
          <p:cNvSpPr/>
          <p:nvPr>
            <p:custDataLst>
              <p:tags r:id="rId8"/>
            </p:custDataLst>
          </p:nvPr>
        </p:nvSpPr>
        <p:spPr>
          <a:xfrm rot="10800000">
            <a:off x="5169535" y="2714625"/>
            <a:ext cx="55880" cy="192405"/>
          </a:xfrm>
          <a:prstGeom prst="rtTriangle">
            <a:avLst/>
          </a:prstGeom>
          <a:solidFill>
            <a:srgbClr val="EDBD67">
              <a:lumMod val="40000"/>
              <a:lumOff val="60000"/>
            </a:srgbClr>
          </a:solidFill>
          <a:ln>
            <a:noFill/>
          </a:ln>
          <a:effectLst>
            <a:outerShdw blurRad="25400" dist="12700" dir="8100000" algn="tr" rotWithShape="0">
              <a:srgbClr val="A8E0D1">
                <a:lumMod val="50000"/>
                <a:alpha val="40000"/>
              </a:srgbClr>
            </a:outerShdw>
          </a:effectLst>
        </p:spPr>
        <p:style>
          <a:lnRef idx="2">
            <a:srgbClr val="EDBD67">
              <a:shade val="50000"/>
            </a:srgbClr>
          </a:lnRef>
          <a:fillRef idx="1">
            <a:srgbClr val="EDBD67"/>
          </a:fillRef>
          <a:effectRef idx="0">
            <a:srgbClr val="EDBD67"/>
          </a:effectRef>
          <a:fontRef idx="minor">
            <a:srgbClr val="FFFFFF"/>
          </a:fontRef>
        </p:style>
        <p:txBody>
          <a:bodyPr rtlCol="0" anchor="ctr"/>
          <a:p>
            <a:pPr algn="ctr"/>
            <a:endParaRPr lang="zh-CN" altLang="en-US">
              <a:solidFill>
                <a:srgbClr val="FFFFFF"/>
              </a:solidFill>
            </a:endParaRPr>
          </a:p>
        </p:txBody>
      </p:sp>
      <p:sp>
        <p:nvSpPr>
          <p:cNvPr id="18" name="直角三角形 17"/>
          <p:cNvSpPr/>
          <p:nvPr>
            <p:custDataLst>
              <p:tags r:id="rId9"/>
            </p:custDataLst>
          </p:nvPr>
        </p:nvSpPr>
        <p:spPr>
          <a:xfrm>
            <a:off x="3241675" y="1899285"/>
            <a:ext cx="91440" cy="182880"/>
          </a:xfrm>
          <a:prstGeom prst="rtTriangle">
            <a:avLst/>
          </a:prstGeom>
          <a:solidFill>
            <a:srgbClr val="E1D865">
              <a:lumMod val="60000"/>
              <a:lumOff val="40000"/>
            </a:srgbClr>
          </a:solidFill>
          <a:ln>
            <a:noFill/>
          </a:ln>
          <a:effectLst>
            <a:outerShdw blurRad="25400" dist="12700" dir="10800000" algn="r" rotWithShape="0">
              <a:srgbClr val="D6DF63">
                <a:lumMod val="50000"/>
                <a:alpha val="40000"/>
              </a:srgbClr>
            </a:outerShdw>
          </a:effectLst>
        </p:spPr>
        <p:style>
          <a:lnRef idx="2">
            <a:srgbClr val="EDBD67">
              <a:shade val="50000"/>
            </a:srgbClr>
          </a:lnRef>
          <a:fillRef idx="1">
            <a:srgbClr val="EDBD67"/>
          </a:fillRef>
          <a:effectRef idx="0">
            <a:srgbClr val="EDBD67"/>
          </a:effectRef>
          <a:fontRef idx="minor">
            <a:srgbClr val="FFFFFF"/>
          </a:fontRef>
        </p:style>
        <p:txBody>
          <a:bodyPr rtlCol="0" anchor="ctr"/>
          <a:p>
            <a:pPr algn="ctr"/>
            <a:endParaRPr lang="zh-CN" altLang="en-US">
              <a:solidFill>
                <a:srgbClr val="FFFFFF"/>
              </a:solidFill>
            </a:endParaRPr>
          </a:p>
        </p:txBody>
      </p:sp>
      <p:sp>
        <p:nvSpPr>
          <p:cNvPr id="80" name="文本框 79"/>
          <p:cNvSpPr txBox="1"/>
          <p:nvPr>
            <p:custDataLst>
              <p:tags r:id="rId10"/>
            </p:custDataLst>
          </p:nvPr>
        </p:nvSpPr>
        <p:spPr>
          <a:xfrm>
            <a:off x="1033463" y="3997325"/>
            <a:ext cx="2079625" cy="376555"/>
          </a:xfrm>
          <a:prstGeom prst="rect">
            <a:avLst/>
          </a:prstGeom>
          <a:noFill/>
        </p:spPr>
        <p:txBody>
          <a:bodyPr wrap="square" bIns="0" rtlCol="0">
            <a:noAutofit/>
          </a:bodyPr>
          <a:p>
            <a:pPr algn="ctr" fontAlgn="auto"/>
            <a:r>
              <a:rPr lang="zh-CN" altLang="en-US" spc="300">
                <a:solidFill>
                  <a:srgbClr val="CBE17B">
                    <a:lumMod val="50000"/>
                  </a:srgbClr>
                </a:solidFill>
                <a:latin typeface="Microsoft YaHei Regular" panose="020B0503020204020204" charset="-122"/>
                <a:ea typeface="Microsoft YaHei Regular" panose="020B0503020204020204" charset="-122"/>
              </a:rPr>
              <a:t>形成激励</a:t>
            </a:r>
            <a:endParaRPr lang="zh-CN" altLang="en-US" spc="300">
              <a:solidFill>
                <a:srgbClr val="CBE17B">
                  <a:lumMod val="50000"/>
                </a:srgbClr>
              </a:solidFill>
              <a:latin typeface="Microsoft YaHei Regular" panose="020B0503020204020204" charset="-122"/>
              <a:ea typeface="Microsoft YaHei Regular" panose="020B0503020204020204" charset="-122"/>
            </a:endParaRPr>
          </a:p>
        </p:txBody>
      </p:sp>
      <p:sp>
        <p:nvSpPr>
          <p:cNvPr id="81" name="文本框 80"/>
          <p:cNvSpPr txBox="1"/>
          <p:nvPr>
            <p:custDataLst>
              <p:tags r:id="rId11"/>
            </p:custDataLst>
          </p:nvPr>
        </p:nvSpPr>
        <p:spPr>
          <a:xfrm flipH="1">
            <a:off x="853123" y="4465320"/>
            <a:ext cx="2448000" cy="1511935"/>
          </a:xfrm>
          <a:prstGeom prst="rect">
            <a:avLst/>
          </a:prstGeom>
          <a:noFill/>
        </p:spPr>
        <p:txBody>
          <a:bodyPr wrap="square" rtlCol="0">
            <a:noAutofit/>
          </a:bodyPr>
          <a:p>
            <a:pPr algn="just" fontAlgn="auto">
              <a:lnSpc>
                <a:spcPct val="100000"/>
              </a:lnSpc>
              <a:spcBef>
                <a:spcPts val="0"/>
              </a:spcBef>
              <a:spcAft>
                <a:spcPts val="1000"/>
              </a:spcAft>
            </a:pPr>
            <a:r>
              <a:rPr lang="zh-CN" altLang="en-US" sz="1500">
                <a:solidFill>
                  <a:schemeClr val="tx1">
                    <a:lumMod val="85000"/>
                    <a:lumOff val="15000"/>
                  </a:schemeClr>
                </a:solidFill>
                <a:uFillTx/>
                <a:latin typeface="微软雅黑" panose="020B0503020204020204" charset="-122"/>
                <a:ea typeface="Microsoft YaHei Regular" panose="020B0503020204020204" charset="-122"/>
              </a:rPr>
              <a:t>当目标成为组织的每个层次、每个部门和每个成员自己未来时期内欲达到的一种结果，且实现的可能性相当大时，目标就成为组织成员们的内在激励。</a:t>
            </a:r>
            <a:endParaRPr lang="zh-CN" altLang="en-US" sz="1500">
              <a:solidFill>
                <a:schemeClr val="tx1">
                  <a:lumMod val="85000"/>
                  <a:lumOff val="15000"/>
                </a:schemeClr>
              </a:solidFill>
              <a:uFillTx/>
              <a:latin typeface="微软雅黑" panose="020B0503020204020204" charset="-122"/>
              <a:ea typeface="Microsoft YaHei Regular" panose="020B0503020204020204" charset="-122"/>
            </a:endParaRPr>
          </a:p>
        </p:txBody>
      </p:sp>
      <p:sp>
        <p:nvSpPr>
          <p:cNvPr id="45" name="文本框 44"/>
          <p:cNvSpPr txBox="1"/>
          <p:nvPr>
            <p:custDataLst>
              <p:tags r:id="rId12"/>
            </p:custDataLst>
          </p:nvPr>
        </p:nvSpPr>
        <p:spPr>
          <a:xfrm>
            <a:off x="1441450" y="2004060"/>
            <a:ext cx="1369695" cy="605155"/>
          </a:xfrm>
          <a:prstGeom prst="rect">
            <a:avLst/>
          </a:prstGeom>
          <a:noFill/>
        </p:spPr>
        <p:txBody>
          <a:bodyPr wrap="square" bIns="0" rtlCol="0">
            <a:normAutofit/>
          </a:bodyPr>
          <a:p>
            <a:pPr algn="ctr" fontAlgn="auto"/>
            <a:r>
              <a:rPr lang="en-US" altLang="zh-CN" sz="3200" spc="300" dirty="0">
                <a:solidFill>
                  <a:srgbClr val="BFDE9A">
                    <a:lumMod val="50000"/>
                  </a:srgbClr>
                </a:solidFill>
                <a:latin typeface="思源黑体 CN Heavy" panose="020B0A00000000000000" charset="-122"/>
                <a:ea typeface="思源黑体 CN Heavy" panose="020B0A00000000000000" charset="-122"/>
              </a:rPr>
              <a:t>01</a:t>
            </a:r>
            <a:endParaRPr lang="en-US" altLang="zh-CN" sz="3200" spc="300" dirty="0">
              <a:solidFill>
                <a:srgbClr val="BFDE9A">
                  <a:lumMod val="50000"/>
                </a:srgbClr>
              </a:solidFill>
              <a:latin typeface="思源黑体 CN Heavy" panose="020B0A00000000000000" charset="-122"/>
              <a:ea typeface="思源黑体 CN Heavy" panose="020B0A00000000000000" charset="-122"/>
            </a:endParaRPr>
          </a:p>
        </p:txBody>
      </p:sp>
      <p:pic>
        <p:nvPicPr>
          <p:cNvPr id="38" name="图片 37" descr="343435383038363b343532323337393bc9cfcad0cdcbb3f6"/>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1730375" y="3220085"/>
            <a:ext cx="685800" cy="685800"/>
          </a:xfrm>
          <a:prstGeom prst="rect">
            <a:avLst/>
          </a:prstGeom>
        </p:spPr>
      </p:pic>
      <p:sp>
        <p:nvSpPr>
          <p:cNvPr id="26" name="文本框 25"/>
          <p:cNvSpPr txBox="1"/>
          <p:nvPr>
            <p:custDataLst>
              <p:tags r:id="rId16"/>
            </p:custDataLst>
          </p:nvPr>
        </p:nvSpPr>
        <p:spPr>
          <a:xfrm>
            <a:off x="5107940" y="3834130"/>
            <a:ext cx="2079625" cy="376555"/>
          </a:xfrm>
          <a:prstGeom prst="rect">
            <a:avLst/>
          </a:prstGeom>
          <a:noFill/>
        </p:spPr>
        <p:txBody>
          <a:bodyPr wrap="square" bIns="0" rtlCol="0">
            <a:noAutofit/>
          </a:bodyPr>
          <a:p>
            <a:pPr algn="ctr" fontAlgn="auto"/>
            <a:r>
              <a:rPr lang="zh-CN" altLang="en-US" spc="300">
                <a:solidFill>
                  <a:srgbClr val="E1D865">
                    <a:lumMod val="50000"/>
                  </a:srgbClr>
                </a:solidFill>
                <a:latin typeface="Microsoft YaHei Regular" panose="020B0503020204020204" charset="-122"/>
                <a:ea typeface="Microsoft YaHei Regular" panose="020B0503020204020204" charset="-122"/>
              </a:rPr>
              <a:t>明确任务</a:t>
            </a:r>
            <a:endParaRPr lang="zh-CN" altLang="en-US" spc="300">
              <a:solidFill>
                <a:srgbClr val="E1D865">
                  <a:lumMod val="50000"/>
                </a:srgbClr>
              </a:solidFill>
              <a:latin typeface="Microsoft YaHei Regular" panose="020B0503020204020204" charset="-122"/>
              <a:ea typeface="Microsoft YaHei Regular" panose="020B0503020204020204" charset="-122"/>
            </a:endParaRPr>
          </a:p>
        </p:txBody>
      </p:sp>
      <p:sp>
        <p:nvSpPr>
          <p:cNvPr id="27" name="文本框 26"/>
          <p:cNvSpPr txBox="1"/>
          <p:nvPr>
            <p:custDataLst>
              <p:tags r:id="rId17"/>
            </p:custDataLst>
          </p:nvPr>
        </p:nvSpPr>
        <p:spPr>
          <a:xfrm flipH="1">
            <a:off x="4977753" y="4275455"/>
            <a:ext cx="2340000" cy="1205865"/>
          </a:xfrm>
          <a:prstGeom prst="rect">
            <a:avLst/>
          </a:prstGeom>
          <a:noFill/>
        </p:spPr>
        <p:txBody>
          <a:bodyPr wrap="square" rtlCol="0">
            <a:noAutofit/>
          </a:bodyPr>
          <a:p>
            <a:pPr algn="just" fontAlgn="auto">
              <a:lnSpc>
                <a:spcPct val="100000"/>
              </a:lnSpc>
              <a:spcBef>
                <a:spcPts val="0"/>
              </a:spcBef>
              <a:spcAft>
                <a:spcPts val="1000"/>
              </a:spcAft>
            </a:pPr>
            <a:r>
              <a:rPr lang="zh-CN" altLang="en-US" sz="1500">
                <a:solidFill>
                  <a:schemeClr val="tx1">
                    <a:lumMod val="85000"/>
                    <a:lumOff val="15000"/>
                  </a:schemeClr>
                </a:solidFill>
                <a:uFillTx/>
                <a:latin typeface="微软雅黑" panose="020B0503020204020204" charset="-122"/>
                <a:ea typeface="Microsoft YaHei Regular" panose="020B0503020204020204" charset="-122"/>
              </a:rPr>
              <a:t>目标管理使组织各级主管及成员都明确了组织的总目标、组织的结构体系、组织的分工与合作及各自的任务。</a:t>
            </a:r>
            <a:endParaRPr lang="zh-CN" altLang="en-US" sz="1500">
              <a:solidFill>
                <a:schemeClr val="tx1">
                  <a:lumMod val="85000"/>
                  <a:lumOff val="15000"/>
                </a:schemeClr>
              </a:solidFill>
              <a:uFillTx/>
              <a:latin typeface="微软雅黑" panose="020B0503020204020204" charset="-122"/>
              <a:ea typeface="Microsoft YaHei Regular" panose="020B0503020204020204" charset="-122"/>
            </a:endParaRPr>
          </a:p>
        </p:txBody>
      </p:sp>
      <p:pic>
        <p:nvPicPr>
          <p:cNvPr id="40" name="图片 39" descr="343435383038363b343532323339343bcde2bbe3"/>
          <p:cNvPicPr>
            <a:picLocks noChangeAspect="1"/>
          </p:cNvPicPr>
          <p:nvPr>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a:off x="5804853" y="3088005"/>
            <a:ext cx="685800" cy="685800"/>
          </a:xfrm>
          <a:prstGeom prst="rect">
            <a:avLst/>
          </a:prstGeom>
        </p:spPr>
      </p:pic>
      <p:sp>
        <p:nvSpPr>
          <p:cNvPr id="23" name="文本框 22"/>
          <p:cNvSpPr txBox="1"/>
          <p:nvPr>
            <p:custDataLst>
              <p:tags r:id="rId21"/>
            </p:custDataLst>
          </p:nvPr>
        </p:nvSpPr>
        <p:spPr>
          <a:xfrm>
            <a:off x="3188970" y="5436235"/>
            <a:ext cx="2079625" cy="376555"/>
          </a:xfrm>
          <a:prstGeom prst="rect">
            <a:avLst/>
          </a:prstGeom>
          <a:noFill/>
        </p:spPr>
        <p:txBody>
          <a:bodyPr wrap="square" bIns="0" rtlCol="0">
            <a:noAutofit/>
          </a:bodyPr>
          <a:p>
            <a:pPr algn="ctr" fontAlgn="auto"/>
            <a:r>
              <a:rPr lang="zh-CN" altLang="en-US" spc="300">
                <a:solidFill>
                  <a:srgbClr val="A8E0D1">
                    <a:lumMod val="50000"/>
                  </a:srgbClr>
                </a:solidFill>
                <a:latin typeface="Microsoft YaHei Regular" panose="020B0503020204020204" charset="-122"/>
                <a:ea typeface="Microsoft YaHei Regular" panose="020B0503020204020204" charset="-122"/>
              </a:rPr>
              <a:t>有效管理</a:t>
            </a:r>
            <a:endParaRPr lang="zh-CN" altLang="en-US" spc="300">
              <a:solidFill>
                <a:srgbClr val="A8E0D1">
                  <a:lumMod val="50000"/>
                </a:srgbClr>
              </a:solidFill>
              <a:latin typeface="Microsoft YaHei Regular" panose="020B0503020204020204" charset="-122"/>
              <a:ea typeface="Microsoft YaHei Regular" panose="020B0503020204020204" charset="-122"/>
            </a:endParaRPr>
          </a:p>
        </p:txBody>
      </p:sp>
      <p:sp>
        <p:nvSpPr>
          <p:cNvPr id="24" name="文本框 23"/>
          <p:cNvSpPr txBox="1"/>
          <p:nvPr>
            <p:custDataLst>
              <p:tags r:id="rId22"/>
            </p:custDataLst>
          </p:nvPr>
        </p:nvSpPr>
        <p:spPr>
          <a:xfrm flipH="1">
            <a:off x="3081655" y="5843905"/>
            <a:ext cx="2340000" cy="791845"/>
          </a:xfrm>
          <a:prstGeom prst="rect">
            <a:avLst/>
          </a:prstGeom>
          <a:noFill/>
        </p:spPr>
        <p:txBody>
          <a:bodyPr wrap="square" rtlCol="0">
            <a:noAutofit/>
          </a:bodyPr>
          <a:p>
            <a:pPr algn="just" fontAlgn="auto">
              <a:lnSpc>
                <a:spcPct val="100000"/>
              </a:lnSpc>
              <a:spcBef>
                <a:spcPts val="0"/>
              </a:spcBef>
              <a:spcAft>
                <a:spcPts val="1000"/>
              </a:spcAft>
            </a:pPr>
            <a:r>
              <a:rPr lang="zh-CN" altLang="en-US" sz="1500">
                <a:solidFill>
                  <a:schemeClr val="tx1">
                    <a:lumMod val="85000"/>
                    <a:lumOff val="15000"/>
                  </a:schemeClr>
                </a:solidFill>
                <a:uFillTx/>
                <a:latin typeface="微软雅黑" panose="020B0503020204020204" charset="-122"/>
                <a:ea typeface="Microsoft YaHei Regular" panose="020B0503020204020204" charset="-122"/>
              </a:rPr>
              <a:t>目标管理方式的实施可以切切实实地提高组织管理的效率。</a:t>
            </a:r>
            <a:endParaRPr lang="zh-CN" altLang="en-US" sz="1500">
              <a:solidFill>
                <a:schemeClr val="tx1">
                  <a:lumMod val="85000"/>
                  <a:lumOff val="15000"/>
                </a:schemeClr>
              </a:solidFill>
              <a:uFillTx/>
              <a:latin typeface="微软雅黑" panose="020B0503020204020204" charset="-122"/>
              <a:ea typeface="Microsoft YaHei Regular" panose="020B0503020204020204" charset="-122"/>
            </a:endParaRPr>
          </a:p>
        </p:txBody>
      </p:sp>
      <p:pic>
        <p:nvPicPr>
          <p:cNvPr id="41" name="图片 40" descr="343435383038363b343532323430353bcdf8c2e7d3aacffa"/>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3885883" y="4629785"/>
            <a:ext cx="685800" cy="685800"/>
          </a:xfrm>
          <a:prstGeom prst="rect">
            <a:avLst/>
          </a:prstGeom>
        </p:spPr>
      </p:pic>
      <p:cxnSp>
        <p:nvCxnSpPr>
          <p:cNvPr id="44" name="直接箭头连接符 43"/>
          <p:cNvCxnSpPr/>
          <p:nvPr>
            <p:custDataLst>
              <p:tags r:id="rId26"/>
            </p:custDataLst>
          </p:nvPr>
        </p:nvCxnSpPr>
        <p:spPr>
          <a:xfrm>
            <a:off x="2073275" y="2603500"/>
            <a:ext cx="0" cy="527685"/>
          </a:xfrm>
          <a:prstGeom prst="straightConnector1">
            <a:avLst/>
          </a:prstGeom>
          <a:ln w="12700">
            <a:solidFill>
              <a:srgbClr val="CBE17B"/>
            </a:solidFill>
            <a:tailEnd type="arrow"/>
          </a:ln>
        </p:spPr>
        <p:style>
          <a:lnRef idx="1">
            <a:srgbClr val="EDBD67"/>
          </a:lnRef>
          <a:fillRef idx="0">
            <a:srgbClr val="EDBD67"/>
          </a:fillRef>
          <a:effectRef idx="0">
            <a:srgbClr val="EDBD67"/>
          </a:effectRef>
          <a:fontRef idx="minor">
            <a:srgbClr val="000000"/>
          </a:fontRef>
        </p:style>
      </p:cxnSp>
      <p:cxnSp>
        <p:nvCxnSpPr>
          <p:cNvPr id="50" name="直接箭头连接符 49"/>
          <p:cNvCxnSpPr/>
          <p:nvPr>
            <p:custDataLst>
              <p:tags r:id="rId27"/>
            </p:custDataLst>
          </p:nvPr>
        </p:nvCxnSpPr>
        <p:spPr>
          <a:xfrm>
            <a:off x="4228783" y="2813050"/>
            <a:ext cx="0" cy="1728000"/>
          </a:xfrm>
          <a:prstGeom prst="straightConnector1">
            <a:avLst/>
          </a:prstGeom>
          <a:ln w="12700">
            <a:solidFill>
              <a:srgbClr val="A8E0D1"/>
            </a:solidFill>
            <a:tailEnd type="arrow"/>
          </a:ln>
        </p:spPr>
        <p:style>
          <a:lnRef idx="1">
            <a:srgbClr val="EDBD67"/>
          </a:lnRef>
          <a:fillRef idx="0">
            <a:srgbClr val="EDBD67"/>
          </a:fillRef>
          <a:effectRef idx="0">
            <a:srgbClr val="EDBD67"/>
          </a:effectRef>
          <a:fontRef idx="minor">
            <a:srgbClr val="000000"/>
          </a:fontRef>
        </p:style>
      </p:cxnSp>
      <p:cxnSp>
        <p:nvCxnSpPr>
          <p:cNvPr id="53" name="直接箭头连接符 52"/>
          <p:cNvCxnSpPr/>
          <p:nvPr>
            <p:custDataLst>
              <p:tags r:id="rId28"/>
            </p:custDataLst>
          </p:nvPr>
        </p:nvCxnSpPr>
        <p:spPr>
          <a:xfrm>
            <a:off x="6142038" y="2417445"/>
            <a:ext cx="11430" cy="575945"/>
          </a:xfrm>
          <a:prstGeom prst="straightConnector1">
            <a:avLst/>
          </a:prstGeom>
          <a:ln w="12700">
            <a:solidFill>
              <a:srgbClr val="E1D865"/>
            </a:solidFill>
            <a:tailEnd type="arrow"/>
          </a:ln>
        </p:spPr>
        <p:style>
          <a:lnRef idx="1">
            <a:srgbClr val="EDBD67"/>
          </a:lnRef>
          <a:fillRef idx="0">
            <a:srgbClr val="EDBD67"/>
          </a:fillRef>
          <a:effectRef idx="0">
            <a:srgbClr val="EDBD67"/>
          </a:effectRef>
          <a:fontRef idx="minor">
            <a:srgbClr val="000000"/>
          </a:fontRef>
        </p:style>
      </p:cxnSp>
      <p:sp>
        <p:nvSpPr>
          <p:cNvPr id="59" name="文本框 58"/>
          <p:cNvSpPr txBox="1"/>
          <p:nvPr>
            <p:custDataLst>
              <p:tags r:id="rId29"/>
            </p:custDataLst>
          </p:nvPr>
        </p:nvSpPr>
        <p:spPr>
          <a:xfrm>
            <a:off x="3467100" y="2187575"/>
            <a:ext cx="1523365" cy="605155"/>
          </a:xfrm>
          <a:prstGeom prst="rect">
            <a:avLst/>
          </a:prstGeom>
          <a:noFill/>
        </p:spPr>
        <p:txBody>
          <a:bodyPr wrap="square" bIns="0" rtlCol="0">
            <a:normAutofit/>
          </a:bodyPr>
          <a:p>
            <a:pPr algn="ctr" fontAlgn="auto"/>
            <a:r>
              <a:rPr lang="en-US" altLang="zh-CN" sz="3200" spc="300">
                <a:solidFill>
                  <a:srgbClr val="A8E0D1">
                    <a:lumMod val="50000"/>
                  </a:srgbClr>
                </a:solidFill>
                <a:latin typeface="思源黑体 CN Heavy" panose="020B0A00000000000000" charset="-122"/>
                <a:ea typeface="思源黑体 CN Heavy" panose="020B0A00000000000000" charset="-122"/>
              </a:rPr>
              <a:t>02</a:t>
            </a:r>
            <a:endParaRPr lang="en-US" altLang="zh-CN" sz="3200" spc="300">
              <a:solidFill>
                <a:srgbClr val="A8E0D1">
                  <a:lumMod val="50000"/>
                </a:srgbClr>
              </a:solidFill>
              <a:latin typeface="思源黑体 CN Heavy" panose="020B0A00000000000000" charset="-122"/>
              <a:ea typeface="思源黑体 CN Heavy" panose="020B0A00000000000000" charset="-122"/>
            </a:endParaRPr>
          </a:p>
        </p:txBody>
      </p:sp>
      <p:sp>
        <p:nvSpPr>
          <p:cNvPr id="60" name="文本框 59"/>
          <p:cNvSpPr txBox="1"/>
          <p:nvPr>
            <p:custDataLst>
              <p:tags r:id="rId30"/>
            </p:custDataLst>
          </p:nvPr>
        </p:nvSpPr>
        <p:spPr>
          <a:xfrm>
            <a:off x="5325110" y="2004695"/>
            <a:ext cx="1645285" cy="605155"/>
          </a:xfrm>
          <a:prstGeom prst="rect">
            <a:avLst/>
          </a:prstGeom>
          <a:noFill/>
        </p:spPr>
        <p:txBody>
          <a:bodyPr wrap="square" bIns="0" rtlCol="0">
            <a:normAutofit/>
          </a:bodyPr>
          <a:p>
            <a:pPr algn="ctr" fontAlgn="auto"/>
            <a:r>
              <a:rPr lang="en-US" altLang="zh-CN" sz="3200" spc="300">
                <a:solidFill>
                  <a:srgbClr val="E1D865">
                    <a:lumMod val="50000"/>
                  </a:srgbClr>
                </a:solidFill>
                <a:latin typeface="思源黑体 CN Heavy" panose="020B0A00000000000000" charset="-122"/>
                <a:ea typeface="思源黑体 CN Heavy" panose="020B0A00000000000000" charset="-122"/>
              </a:rPr>
              <a:t>03</a:t>
            </a:r>
            <a:endParaRPr lang="en-US" altLang="zh-CN" sz="3200" spc="300">
              <a:solidFill>
                <a:srgbClr val="E1D865">
                  <a:lumMod val="50000"/>
                </a:srgbClr>
              </a:solidFill>
              <a:latin typeface="思源黑体 CN Heavy" panose="020B0A00000000000000" charset="-122"/>
              <a:ea typeface="思源黑体 CN Heavy" panose="020B0A00000000000000" charset="-122"/>
            </a:endParaRPr>
          </a:p>
        </p:txBody>
      </p:sp>
      <p:sp>
        <p:nvSpPr>
          <p:cNvPr id="7" name="矩形 6"/>
          <p:cNvSpPr/>
          <p:nvPr>
            <p:custDataLst>
              <p:tags r:id="rId31"/>
            </p:custDataLst>
          </p:nvPr>
        </p:nvSpPr>
        <p:spPr>
          <a:xfrm>
            <a:off x="7134860" y="2082165"/>
            <a:ext cx="1980000" cy="815340"/>
          </a:xfrm>
          <a:prstGeom prst="rect">
            <a:avLst/>
          </a:prstGeom>
          <a:solidFill>
            <a:srgbClr val="CBE17B"/>
          </a:solidFill>
          <a:ln>
            <a:noFill/>
          </a:ln>
          <a:effectLst>
            <a:outerShdw blurRad="25400" dist="12700" dir="10800000" algn="r" rotWithShape="0">
              <a:srgbClr val="D6DF63">
                <a:lumMod val="50000"/>
                <a:alpha val="40000"/>
              </a:srgbClr>
            </a:outerShdw>
          </a:effectLst>
        </p:spPr>
        <p:style>
          <a:lnRef idx="2">
            <a:srgbClr val="EDBD67">
              <a:shade val="50000"/>
            </a:srgbClr>
          </a:lnRef>
          <a:fillRef idx="1">
            <a:srgbClr val="EDBD67"/>
          </a:fillRef>
          <a:effectRef idx="0">
            <a:srgbClr val="EDBD67"/>
          </a:effectRef>
          <a:fontRef idx="minor">
            <a:srgbClr val="FFFFFF"/>
          </a:fontRef>
        </p:style>
        <p:txBody>
          <a:bodyPr rtlCol="0" anchor="ctr"/>
          <a:p>
            <a:pPr algn="ctr"/>
            <a:endParaRPr lang="zh-CN" altLang="en-US">
              <a:solidFill>
                <a:srgbClr val="FFFFFF"/>
              </a:solidFill>
            </a:endParaRPr>
          </a:p>
        </p:txBody>
      </p:sp>
      <p:sp>
        <p:nvSpPr>
          <p:cNvPr id="12" name="直角三角形 11"/>
          <p:cNvSpPr/>
          <p:nvPr>
            <p:custDataLst>
              <p:tags r:id="rId32"/>
            </p:custDataLst>
          </p:nvPr>
        </p:nvSpPr>
        <p:spPr>
          <a:xfrm>
            <a:off x="7135495" y="1899285"/>
            <a:ext cx="91440" cy="182880"/>
          </a:xfrm>
          <a:prstGeom prst="rtTriangle">
            <a:avLst/>
          </a:prstGeom>
          <a:solidFill>
            <a:srgbClr val="E1D865">
              <a:lumMod val="60000"/>
              <a:lumOff val="40000"/>
            </a:srgbClr>
          </a:solidFill>
          <a:ln>
            <a:noFill/>
          </a:ln>
          <a:effectLst>
            <a:outerShdw blurRad="25400" dist="12700" dir="10800000" algn="r" rotWithShape="0">
              <a:srgbClr val="D6DF63">
                <a:lumMod val="50000"/>
                <a:alpha val="40000"/>
              </a:srgbClr>
            </a:outerShdw>
          </a:effectLst>
        </p:spPr>
        <p:style>
          <a:lnRef idx="2">
            <a:srgbClr val="EDBD67">
              <a:shade val="50000"/>
            </a:srgbClr>
          </a:lnRef>
          <a:fillRef idx="1">
            <a:srgbClr val="EDBD67"/>
          </a:fillRef>
          <a:effectRef idx="0">
            <a:srgbClr val="EDBD67"/>
          </a:effectRef>
          <a:fontRef idx="minor">
            <a:srgbClr val="FFFFFF"/>
          </a:fontRef>
        </p:style>
        <p:txBody>
          <a:bodyPr rtlCol="0" anchor="ctr"/>
          <a:p>
            <a:pPr algn="ctr"/>
            <a:endParaRPr lang="zh-CN" altLang="en-US">
              <a:solidFill>
                <a:srgbClr val="FFFFFF"/>
              </a:solidFill>
            </a:endParaRPr>
          </a:p>
        </p:txBody>
      </p:sp>
      <p:sp>
        <p:nvSpPr>
          <p:cNvPr id="14" name="文本框 13"/>
          <p:cNvSpPr txBox="1"/>
          <p:nvPr>
            <p:custDataLst>
              <p:tags r:id="rId33"/>
            </p:custDataLst>
          </p:nvPr>
        </p:nvSpPr>
        <p:spPr>
          <a:xfrm>
            <a:off x="7074535" y="5139055"/>
            <a:ext cx="2079625" cy="376555"/>
          </a:xfrm>
          <a:prstGeom prst="rect">
            <a:avLst/>
          </a:prstGeom>
          <a:noFill/>
        </p:spPr>
        <p:txBody>
          <a:bodyPr wrap="square" bIns="0" rtlCol="0">
            <a:noAutofit/>
          </a:bodyPr>
          <a:p>
            <a:pPr algn="ctr" fontAlgn="auto"/>
            <a:r>
              <a:rPr lang="zh-CN" altLang="en-US" spc="300">
                <a:solidFill>
                  <a:srgbClr val="CBE17B">
                    <a:lumMod val="50000"/>
                  </a:srgbClr>
                </a:solidFill>
                <a:latin typeface="Microsoft YaHei Regular" panose="020B0503020204020204" charset="-122"/>
                <a:ea typeface="Microsoft YaHei Regular" panose="020B0503020204020204" charset="-122"/>
              </a:rPr>
              <a:t>自我管理</a:t>
            </a:r>
            <a:endParaRPr lang="zh-CN" altLang="en-US" spc="300">
              <a:solidFill>
                <a:srgbClr val="CBE17B">
                  <a:lumMod val="50000"/>
                </a:srgbClr>
              </a:solidFill>
              <a:latin typeface="Microsoft YaHei Regular" panose="020B0503020204020204" charset="-122"/>
              <a:ea typeface="Microsoft YaHei Regular" panose="020B0503020204020204" charset="-122"/>
            </a:endParaRPr>
          </a:p>
        </p:txBody>
      </p:sp>
      <p:sp>
        <p:nvSpPr>
          <p:cNvPr id="20" name="文本框 19"/>
          <p:cNvSpPr txBox="1"/>
          <p:nvPr>
            <p:custDataLst>
              <p:tags r:id="rId34"/>
            </p:custDataLst>
          </p:nvPr>
        </p:nvSpPr>
        <p:spPr>
          <a:xfrm>
            <a:off x="7352665" y="2187575"/>
            <a:ext cx="1523365" cy="605155"/>
          </a:xfrm>
          <a:prstGeom prst="rect">
            <a:avLst/>
          </a:prstGeom>
          <a:noFill/>
        </p:spPr>
        <p:txBody>
          <a:bodyPr wrap="square" bIns="0" rtlCol="0">
            <a:normAutofit/>
          </a:bodyPr>
          <a:p>
            <a:pPr algn="ctr" fontAlgn="auto"/>
            <a:r>
              <a:rPr lang="en-US" altLang="zh-CN" sz="3200" spc="300">
                <a:solidFill>
                  <a:srgbClr val="CBE17B">
                    <a:lumMod val="50000"/>
                  </a:srgbClr>
                </a:solidFill>
                <a:latin typeface="思源黑体 CN Heavy" panose="020B0A00000000000000" charset="-122"/>
                <a:ea typeface="思源黑体 CN Heavy" panose="020B0A00000000000000" charset="-122"/>
              </a:rPr>
              <a:t>04</a:t>
            </a:r>
            <a:endParaRPr lang="en-US" altLang="zh-CN" sz="3200" spc="300">
              <a:solidFill>
                <a:srgbClr val="CBE17B">
                  <a:lumMod val="50000"/>
                </a:srgbClr>
              </a:solidFill>
              <a:latin typeface="思源黑体 CN Heavy" panose="020B0A00000000000000" charset="-122"/>
              <a:ea typeface="思源黑体 CN Heavy" panose="020B0A00000000000000" charset="-122"/>
            </a:endParaRPr>
          </a:p>
        </p:txBody>
      </p:sp>
      <p:pic>
        <p:nvPicPr>
          <p:cNvPr id="22" name="图片 21" descr="343435383038363b343532323338363bb9d8bcfcb5e3"/>
          <p:cNvPicPr>
            <a:picLocks noChangeAspect="1"/>
          </p:cNvPicPr>
          <p:nvPr>
            <p:custDataLst>
              <p:tags r:id="rId35"/>
            </p:custDataLst>
          </p:nvPr>
        </p:nvPicPr>
        <p:blipFill>
          <a:blip r:embed="rId36">
            <a:extLst>
              <a:ext uri="{96DAC541-7B7A-43D3-8B79-37D633B846F1}">
                <asvg:svgBlip xmlns:asvg="http://schemas.microsoft.com/office/drawing/2016/SVG/main" r:embed="rId37"/>
              </a:ext>
            </a:extLst>
          </a:blip>
          <a:stretch>
            <a:fillRect/>
          </a:stretch>
        </p:blipFill>
        <p:spPr>
          <a:xfrm>
            <a:off x="7771448" y="4332605"/>
            <a:ext cx="685800" cy="685800"/>
          </a:xfrm>
          <a:prstGeom prst="rect">
            <a:avLst/>
          </a:prstGeom>
        </p:spPr>
      </p:pic>
      <p:sp>
        <p:nvSpPr>
          <p:cNvPr id="25" name="文本框 24"/>
          <p:cNvSpPr txBox="1"/>
          <p:nvPr>
            <p:custDataLst>
              <p:tags r:id="rId38"/>
            </p:custDataLst>
          </p:nvPr>
        </p:nvSpPr>
        <p:spPr>
          <a:xfrm flipH="1">
            <a:off x="7037705" y="5546725"/>
            <a:ext cx="2153920" cy="1080135"/>
          </a:xfrm>
          <a:prstGeom prst="rect">
            <a:avLst/>
          </a:prstGeom>
          <a:noFill/>
        </p:spPr>
        <p:txBody>
          <a:bodyPr wrap="square" rtlCol="0">
            <a:noAutofit/>
          </a:bodyPr>
          <a:p>
            <a:pPr algn="just" fontAlgn="auto">
              <a:lnSpc>
                <a:spcPct val="100000"/>
              </a:lnSpc>
              <a:spcBef>
                <a:spcPts val="0"/>
              </a:spcBef>
              <a:spcAft>
                <a:spcPts val="1000"/>
              </a:spcAft>
            </a:pPr>
            <a:r>
              <a:rPr lang="zh-CN" altLang="en-US" sz="1500">
                <a:solidFill>
                  <a:schemeClr val="tx1">
                    <a:lumMod val="85000"/>
                    <a:lumOff val="15000"/>
                  </a:schemeClr>
                </a:solidFill>
                <a:uFillTx/>
                <a:latin typeface="微软雅黑" panose="020B0503020204020204" charset="-122"/>
                <a:ea typeface="Microsoft YaHei Regular" panose="020B0503020204020204" charset="-122"/>
              </a:rPr>
              <a:t>目标管理实际上也是一种自我管理的方式，或者说是一种引导组织成员自我管理的方式。</a:t>
            </a:r>
            <a:endParaRPr lang="zh-CN" altLang="en-US" sz="1500">
              <a:solidFill>
                <a:schemeClr val="tx1">
                  <a:lumMod val="85000"/>
                  <a:lumOff val="15000"/>
                </a:schemeClr>
              </a:solidFill>
              <a:uFillTx/>
              <a:latin typeface="微软雅黑" panose="020B0503020204020204" charset="-122"/>
              <a:ea typeface="Microsoft YaHei Regular" panose="020B0503020204020204" charset="-122"/>
            </a:endParaRPr>
          </a:p>
        </p:txBody>
      </p:sp>
      <p:sp>
        <p:nvSpPr>
          <p:cNvPr id="28" name="矩形 27"/>
          <p:cNvSpPr/>
          <p:nvPr>
            <p:custDataLst>
              <p:tags r:id="rId39"/>
            </p:custDataLst>
          </p:nvPr>
        </p:nvSpPr>
        <p:spPr>
          <a:xfrm>
            <a:off x="9057005" y="1899285"/>
            <a:ext cx="1800000" cy="815340"/>
          </a:xfrm>
          <a:prstGeom prst="rect">
            <a:avLst/>
          </a:prstGeom>
          <a:solidFill>
            <a:srgbClr val="E1D865"/>
          </a:solidFill>
          <a:ln>
            <a:noFill/>
          </a:ln>
          <a:effectLst>
            <a:outerShdw blurRad="25400" dist="12700" dir="10800000" algn="r" rotWithShape="0">
              <a:srgbClr val="A8E0D1">
                <a:lumMod val="50000"/>
                <a:alpha val="40000"/>
              </a:srgbClr>
            </a:outerShdw>
          </a:effectLst>
        </p:spPr>
        <p:style>
          <a:lnRef idx="2">
            <a:srgbClr val="EDBD67">
              <a:shade val="50000"/>
            </a:srgbClr>
          </a:lnRef>
          <a:fillRef idx="1">
            <a:srgbClr val="EDBD67"/>
          </a:fillRef>
          <a:effectRef idx="0">
            <a:srgbClr val="EDBD67"/>
          </a:effectRef>
          <a:fontRef idx="minor">
            <a:srgbClr val="FFFFFF"/>
          </a:fontRef>
        </p:style>
        <p:txBody>
          <a:bodyPr rtlCol="0" anchor="ctr"/>
          <a:p>
            <a:pPr algn="ctr"/>
            <a:endParaRPr lang="zh-CN" altLang="en-US">
              <a:solidFill>
                <a:srgbClr val="FFFFFF"/>
              </a:solidFill>
            </a:endParaRPr>
          </a:p>
        </p:txBody>
      </p:sp>
      <p:sp>
        <p:nvSpPr>
          <p:cNvPr id="31" name="直角三角形 30"/>
          <p:cNvSpPr/>
          <p:nvPr>
            <p:custDataLst>
              <p:tags r:id="rId40"/>
            </p:custDataLst>
          </p:nvPr>
        </p:nvSpPr>
        <p:spPr>
          <a:xfrm rot="10800000">
            <a:off x="9059545" y="2714625"/>
            <a:ext cx="55880" cy="192405"/>
          </a:xfrm>
          <a:prstGeom prst="rtTriangle">
            <a:avLst/>
          </a:prstGeom>
          <a:solidFill>
            <a:srgbClr val="EDBD67">
              <a:lumMod val="40000"/>
              <a:lumOff val="60000"/>
            </a:srgbClr>
          </a:solidFill>
          <a:ln>
            <a:noFill/>
          </a:ln>
          <a:effectLst>
            <a:outerShdw blurRad="25400" dist="12700" dir="8100000" algn="tr" rotWithShape="0">
              <a:srgbClr val="A8E0D1">
                <a:lumMod val="50000"/>
                <a:alpha val="40000"/>
              </a:srgbClr>
            </a:outerShdw>
          </a:effectLst>
        </p:spPr>
        <p:style>
          <a:lnRef idx="2">
            <a:srgbClr val="EDBD67">
              <a:shade val="50000"/>
            </a:srgbClr>
          </a:lnRef>
          <a:fillRef idx="1">
            <a:srgbClr val="EDBD67"/>
          </a:fillRef>
          <a:effectRef idx="0">
            <a:srgbClr val="EDBD67"/>
          </a:effectRef>
          <a:fontRef idx="minor">
            <a:srgbClr val="FFFFFF"/>
          </a:fontRef>
        </p:style>
        <p:txBody>
          <a:bodyPr rtlCol="0" anchor="ctr"/>
          <a:p>
            <a:pPr algn="ctr"/>
            <a:endParaRPr lang="zh-CN" altLang="en-US">
              <a:solidFill>
                <a:srgbClr val="FFFFFF"/>
              </a:solidFill>
            </a:endParaRPr>
          </a:p>
        </p:txBody>
      </p:sp>
      <p:sp>
        <p:nvSpPr>
          <p:cNvPr id="34" name="文本框 33"/>
          <p:cNvSpPr txBox="1"/>
          <p:nvPr>
            <p:custDataLst>
              <p:tags r:id="rId41"/>
            </p:custDataLst>
          </p:nvPr>
        </p:nvSpPr>
        <p:spPr>
          <a:xfrm>
            <a:off x="8991283" y="3822700"/>
            <a:ext cx="2079625" cy="376555"/>
          </a:xfrm>
          <a:prstGeom prst="rect">
            <a:avLst/>
          </a:prstGeom>
          <a:noFill/>
        </p:spPr>
        <p:txBody>
          <a:bodyPr wrap="square" bIns="0" rtlCol="0">
            <a:noAutofit/>
          </a:bodyPr>
          <a:p>
            <a:pPr algn="ctr" fontAlgn="auto"/>
            <a:r>
              <a:rPr lang="zh-CN" altLang="en-US" spc="300">
                <a:solidFill>
                  <a:srgbClr val="E1D865">
                    <a:lumMod val="50000"/>
                  </a:srgbClr>
                </a:solidFill>
                <a:latin typeface="Microsoft YaHei Regular" panose="020B0503020204020204" charset="-122"/>
                <a:ea typeface="Microsoft YaHei Regular" panose="020B0503020204020204" charset="-122"/>
              </a:rPr>
              <a:t>控制有效</a:t>
            </a:r>
            <a:endParaRPr lang="zh-CN" altLang="en-US" spc="300">
              <a:solidFill>
                <a:srgbClr val="E1D865">
                  <a:lumMod val="50000"/>
                </a:srgbClr>
              </a:solidFill>
              <a:latin typeface="Microsoft YaHei Regular" panose="020B0503020204020204" charset="-122"/>
              <a:ea typeface="Microsoft YaHei Regular" panose="020B0503020204020204" charset="-122"/>
            </a:endParaRPr>
          </a:p>
        </p:txBody>
      </p:sp>
      <p:cxnSp>
        <p:nvCxnSpPr>
          <p:cNvPr id="36" name="直接箭头连接符 35"/>
          <p:cNvCxnSpPr/>
          <p:nvPr>
            <p:custDataLst>
              <p:tags r:id="rId42"/>
            </p:custDataLst>
          </p:nvPr>
        </p:nvCxnSpPr>
        <p:spPr>
          <a:xfrm>
            <a:off x="10025380" y="2406015"/>
            <a:ext cx="11430" cy="575945"/>
          </a:xfrm>
          <a:prstGeom prst="straightConnector1">
            <a:avLst/>
          </a:prstGeom>
          <a:ln w="12700">
            <a:solidFill>
              <a:srgbClr val="E1D865"/>
            </a:solidFill>
            <a:tailEnd type="arrow"/>
          </a:ln>
        </p:spPr>
        <p:style>
          <a:lnRef idx="1">
            <a:srgbClr val="EDBD67"/>
          </a:lnRef>
          <a:fillRef idx="0">
            <a:srgbClr val="EDBD67"/>
          </a:fillRef>
          <a:effectRef idx="0">
            <a:srgbClr val="EDBD67"/>
          </a:effectRef>
          <a:fontRef idx="minor">
            <a:srgbClr val="000000"/>
          </a:fontRef>
        </p:style>
      </p:cxnSp>
      <p:sp>
        <p:nvSpPr>
          <p:cNvPr id="37" name="文本框 36"/>
          <p:cNvSpPr txBox="1"/>
          <p:nvPr>
            <p:custDataLst>
              <p:tags r:id="rId43"/>
            </p:custDataLst>
          </p:nvPr>
        </p:nvSpPr>
        <p:spPr>
          <a:xfrm>
            <a:off x="9208453" y="2004695"/>
            <a:ext cx="1645285" cy="605155"/>
          </a:xfrm>
          <a:prstGeom prst="rect">
            <a:avLst/>
          </a:prstGeom>
          <a:noFill/>
        </p:spPr>
        <p:txBody>
          <a:bodyPr wrap="square" bIns="0" rtlCol="0">
            <a:normAutofit/>
          </a:bodyPr>
          <a:p>
            <a:pPr algn="ctr" fontAlgn="auto"/>
            <a:r>
              <a:rPr lang="en-US" altLang="zh-CN" sz="3200" spc="300">
                <a:solidFill>
                  <a:srgbClr val="E1D865">
                    <a:lumMod val="50000"/>
                  </a:srgbClr>
                </a:solidFill>
                <a:latin typeface="思源黑体 CN Heavy" panose="020B0A00000000000000" charset="-122"/>
                <a:ea typeface="思源黑体 CN Heavy" panose="020B0A00000000000000" charset="-122"/>
              </a:rPr>
              <a:t>05</a:t>
            </a:r>
            <a:endParaRPr lang="en-US" altLang="zh-CN" sz="3200" spc="300">
              <a:solidFill>
                <a:srgbClr val="E1D865">
                  <a:lumMod val="50000"/>
                </a:srgbClr>
              </a:solidFill>
              <a:latin typeface="思源黑体 CN Heavy" panose="020B0A00000000000000" charset="-122"/>
              <a:ea typeface="思源黑体 CN Heavy" panose="020B0A00000000000000" charset="-122"/>
            </a:endParaRPr>
          </a:p>
        </p:txBody>
      </p:sp>
      <p:sp>
        <p:nvSpPr>
          <p:cNvPr id="46" name="等腰三角形 45"/>
          <p:cNvSpPr/>
          <p:nvPr>
            <p:custDataLst>
              <p:tags r:id="rId44"/>
            </p:custDataLst>
          </p:nvPr>
        </p:nvSpPr>
        <p:spPr>
          <a:xfrm rot="5400000">
            <a:off x="10748645" y="2009775"/>
            <a:ext cx="814070" cy="594995"/>
          </a:xfrm>
          <a:prstGeom prst="triangle">
            <a:avLst/>
          </a:prstGeom>
          <a:solidFill>
            <a:srgbClr val="EDBD67">
              <a:lumMod val="60000"/>
              <a:lumOff val="40000"/>
            </a:srgbClr>
          </a:solidFill>
          <a:ln>
            <a:noFill/>
          </a:ln>
        </p:spPr>
        <p:style>
          <a:lnRef idx="2">
            <a:srgbClr val="EDBD67">
              <a:shade val="50000"/>
            </a:srgbClr>
          </a:lnRef>
          <a:fillRef idx="1">
            <a:srgbClr val="EDBD67"/>
          </a:fillRef>
          <a:effectRef idx="0">
            <a:srgbClr val="EDBD67"/>
          </a:effectRef>
          <a:fontRef idx="minor">
            <a:srgbClr val="FFFFFF"/>
          </a:fontRef>
        </p:style>
        <p:txBody>
          <a:bodyPr rtlCol="0" anchor="ctr"/>
          <a:p>
            <a:pPr algn="ctr"/>
            <a:endParaRPr lang="zh-CN" altLang="en-US">
              <a:solidFill>
                <a:srgbClr val="FFFFFF"/>
              </a:solidFill>
            </a:endParaRPr>
          </a:p>
        </p:txBody>
      </p:sp>
      <p:sp>
        <p:nvSpPr>
          <p:cNvPr id="47" name="等腰三角形 46"/>
          <p:cNvSpPr/>
          <p:nvPr>
            <p:custDataLst>
              <p:tags r:id="rId45"/>
            </p:custDataLst>
          </p:nvPr>
        </p:nvSpPr>
        <p:spPr>
          <a:xfrm rot="5400000">
            <a:off x="11236960" y="2215515"/>
            <a:ext cx="248920" cy="182245"/>
          </a:xfrm>
          <a:prstGeom prst="triangle">
            <a:avLst/>
          </a:prstGeom>
          <a:solidFill>
            <a:srgbClr val="A8E0D1">
              <a:lumMod val="50000"/>
            </a:srgbClr>
          </a:solidFill>
          <a:ln>
            <a:noFill/>
          </a:ln>
        </p:spPr>
        <p:style>
          <a:lnRef idx="2">
            <a:srgbClr val="EDBD67">
              <a:shade val="50000"/>
            </a:srgbClr>
          </a:lnRef>
          <a:fillRef idx="1">
            <a:srgbClr val="EDBD67"/>
          </a:fillRef>
          <a:effectRef idx="0">
            <a:srgbClr val="EDBD67"/>
          </a:effectRef>
          <a:fontRef idx="minor">
            <a:srgbClr val="FFFFFF"/>
          </a:fontRef>
        </p:style>
        <p:txBody>
          <a:bodyPr rtlCol="0" anchor="ctr"/>
          <a:p>
            <a:pPr algn="ctr"/>
            <a:endParaRPr lang="zh-CN" altLang="en-US">
              <a:solidFill>
                <a:srgbClr val="FFFFFF"/>
              </a:solidFill>
            </a:endParaRPr>
          </a:p>
        </p:txBody>
      </p:sp>
      <p:pic>
        <p:nvPicPr>
          <p:cNvPr id="48" name="图片 47" descr="343435383038363b343532323430383bd3aacffab2bcbed6"/>
          <p:cNvPicPr>
            <a:picLocks noChangeAspect="1"/>
          </p:cNvPicPr>
          <p:nvPr>
            <p:custDataLst>
              <p:tags r:id="rId46"/>
            </p:custDataLst>
          </p:nvPr>
        </p:nvPicPr>
        <p:blipFill>
          <a:blip r:embed="rId47">
            <a:extLst>
              <a:ext uri="{96DAC541-7B7A-43D3-8B79-37D633B846F1}">
                <asvg:svgBlip xmlns:asvg="http://schemas.microsoft.com/office/drawing/2016/SVG/main" r:embed="rId48"/>
              </a:ext>
            </a:extLst>
          </a:blip>
          <a:stretch>
            <a:fillRect/>
          </a:stretch>
        </p:blipFill>
        <p:spPr>
          <a:xfrm>
            <a:off x="9688195" y="3023235"/>
            <a:ext cx="685800" cy="685800"/>
          </a:xfrm>
          <a:prstGeom prst="rect">
            <a:avLst/>
          </a:prstGeom>
        </p:spPr>
      </p:pic>
      <p:sp>
        <p:nvSpPr>
          <p:cNvPr id="49" name="文本框 48"/>
          <p:cNvSpPr txBox="1"/>
          <p:nvPr>
            <p:custDataLst>
              <p:tags r:id="rId49"/>
            </p:custDataLst>
          </p:nvPr>
        </p:nvSpPr>
        <p:spPr>
          <a:xfrm flipH="1">
            <a:off x="9244965" y="4230370"/>
            <a:ext cx="1979930" cy="1612900"/>
          </a:xfrm>
          <a:prstGeom prst="rect">
            <a:avLst/>
          </a:prstGeom>
          <a:noFill/>
        </p:spPr>
        <p:txBody>
          <a:bodyPr wrap="square" rtlCol="0">
            <a:noAutofit/>
          </a:bodyPr>
          <a:p>
            <a:pPr algn="just" fontAlgn="auto">
              <a:lnSpc>
                <a:spcPct val="100000"/>
              </a:lnSpc>
              <a:spcBef>
                <a:spcPts val="0"/>
              </a:spcBef>
              <a:spcAft>
                <a:spcPts val="1000"/>
              </a:spcAft>
            </a:pPr>
            <a:r>
              <a:rPr lang="zh-CN" altLang="en-US" sz="1500">
                <a:solidFill>
                  <a:schemeClr val="tx1">
                    <a:lumMod val="85000"/>
                    <a:lumOff val="15000"/>
                  </a:schemeClr>
                </a:solidFill>
                <a:uFillTx/>
                <a:latin typeface="微软雅黑" panose="020B0503020204020204" charset="-122"/>
                <a:ea typeface="Microsoft YaHei Regular" panose="020B0503020204020204" charset="-122"/>
              </a:rPr>
              <a:t>目标管理方式本身也是一种控制的方式，即通过目标分解后的实现最终保证组织总目标实现的过程就是一种结果控制的方式。</a:t>
            </a:r>
            <a:endParaRPr lang="zh-CN" altLang="en-US" sz="1500">
              <a:solidFill>
                <a:schemeClr val="tx1">
                  <a:lumMod val="85000"/>
                  <a:lumOff val="15000"/>
                </a:schemeClr>
              </a:solidFill>
              <a:uFillTx/>
              <a:latin typeface="微软雅黑" panose="020B0503020204020204" charset="-122"/>
              <a:ea typeface="Microsoft YaHei Regular" panose="020B0503020204020204" charset="-122"/>
            </a:endParaRPr>
          </a:p>
        </p:txBody>
      </p:sp>
      <p:sp>
        <p:nvSpPr>
          <p:cNvPr id="66" name="文本框 65"/>
          <p:cNvSpPr txBox="1"/>
          <p:nvPr>
            <p:custDataLst>
              <p:tags r:id="rId50"/>
            </p:custDataLst>
          </p:nvPr>
        </p:nvSpPr>
        <p:spPr>
          <a:xfrm>
            <a:off x="4220210" y="1196340"/>
            <a:ext cx="3751580" cy="415290"/>
          </a:xfrm>
          <a:prstGeom prst="rect">
            <a:avLst/>
          </a:prstGeom>
          <a:noFill/>
        </p:spPr>
        <p:txBody>
          <a:bodyPr wrap="square" bIns="0" rtlCol="0">
            <a:noAutofit/>
          </a:bodyPr>
          <a:p>
            <a:pPr algn="l"/>
            <a:r>
              <a:rPr lang="zh-CN" altLang="en-US" sz="2000" b="1" spc="300">
                <a:solidFill>
                  <a:srgbClr val="000000">
                    <a:lumMod val="65000"/>
                    <a:lumOff val="35000"/>
                  </a:srgbClr>
                </a:solidFill>
                <a:uFillTx/>
                <a:latin typeface="Microsoft YaHei Bold" panose="020B0703020204020201" charset="-122"/>
                <a:ea typeface="Microsoft YaHei Bold" panose="020B0703020204020201" charset="-122"/>
              </a:rPr>
              <a:t>（一）实施目标管理的目的</a:t>
            </a:r>
            <a:endParaRPr lang="zh-CN" altLang="en-US" sz="2000" b="1" spc="300">
              <a:solidFill>
                <a:srgbClr val="000000">
                  <a:lumMod val="65000"/>
                  <a:lumOff val="35000"/>
                </a:srgbClr>
              </a:solidFill>
              <a:uFillTx/>
              <a:latin typeface="Microsoft YaHei Bold" panose="020B0703020204020201" charset="-122"/>
              <a:ea typeface="Microsoft YaHei Bold" panose="020B0703020204020201" charset="-122"/>
            </a:endParaRPr>
          </a:p>
        </p:txBody>
      </p:sp>
    </p:spTree>
    <p:custDataLst>
      <p:tags r:id="rId51"/>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idx="4294967295"/>
          </p:nvPr>
        </p:nvSpPr>
        <p:spPr>
          <a:xfrm>
            <a:off x="669290" y="658495"/>
            <a:ext cx="10507345" cy="705485"/>
          </a:xfrm>
        </p:spPr>
        <p:txBody>
          <a:bodyPr vert="horz" rtlCol="0">
            <a:normAutofit/>
          </a:bodyPr>
          <a:p>
            <a:pPr lvl="0" algn="l">
              <a:buClrTx/>
              <a:buSzTx/>
              <a:buFontTx/>
            </a:pPr>
            <a:r>
              <a:rPr sz="3600">
                <a:sym typeface="+mn-ea"/>
              </a:rPr>
              <a:t>（二）目标管理的特点</a:t>
            </a:r>
            <a:endParaRPr sz="3600">
              <a:sym typeface="+mn-ea"/>
            </a:endParaRPr>
          </a:p>
        </p:txBody>
      </p:sp>
      <p:sp>
        <p:nvSpPr>
          <p:cNvPr id="154" name="椭圆 153"/>
          <p:cNvSpPr/>
          <p:nvPr>
            <p:custDataLst>
              <p:tags r:id="rId1"/>
            </p:custDataLst>
          </p:nvPr>
        </p:nvSpPr>
        <p:spPr>
          <a:xfrm>
            <a:off x="6148388" y="2282825"/>
            <a:ext cx="658495" cy="658495"/>
          </a:xfrm>
          <a:prstGeom prst="ellipse">
            <a:avLst/>
          </a:prstGeom>
          <a:solidFill>
            <a:srgbClr val="56CA95">
              <a:alpha val="18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55" name="椭圆 154"/>
          <p:cNvSpPr/>
          <p:nvPr>
            <p:custDataLst>
              <p:tags r:id="rId2"/>
            </p:custDataLst>
          </p:nvPr>
        </p:nvSpPr>
        <p:spPr>
          <a:xfrm>
            <a:off x="6197283" y="2331720"/>
            <a:ext cx="560705" cy="560705"/>
          </a:xfrm>
          <a:prstGeom prst="ellipse">
            <a:avLst/>
          </a:prstGeom>
          <a:solidFill>
            <a:srgbClr val="56CA95">
              <a:alpha val="46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56" name="椭圆 155"/>
          <p:cNvSpPr/>
          <p:nvPr>
            <p:custDataLst>
              <p:tags r:id="rId3"/>
            </p:custDataLst>
          </p:nvPr>
        </p:nvSpPr>
        <p:spPr>
          <a:xfrm>
            <a:off x="6249353" y="2383790"/>
            <a:ext cx="456565" cy="456565"/>
          </a:xfrm>
          <a:prstGeom prst="ellipse">
            <a:avLst/>
          </a:prstGeom>
          <a:solidFill>
            <a:srgbClr val="56CA9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pic>
        <p:nvPicPr>
          <p:cNvPr id="157" name="图片 156" descr="32313538333935363b32313538333933383bcae9bcdc"/>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6333490" y="2467610"/>
            <a:ext cx="288290" cy="288290"/>
          </a:xfrm>
          <a:prstGeom prst="rect">
            <a:avLst/>
          </a:prstGeom>
        </p:spPr>
      </p:pic>
      <p:sp>
        <p:nvSpPr>
          <p:cNvPr id="172" name="圆角矩形 171"/>
          <p:cNvSpPr/>
          <p:nvPr>
            <p:custDataLst>
              <p:tags r:id="rId7"/>
            </p:custDataLst>
          </p:nvPr>
        </p:nvSpPr>
        <p:spPr>
          <a:xfrm>
            <a:off x="7158355" y="1906270"/>
            <a:ext cx="4221480" cy="1872000"/>
          </a:xfrm>
          <a:prstGeom prst="roundRect">
            <a:avLst/>
          </a:prstGeom>
          <a:solidFill>
            <a:srgbClr val="FFFFFF"/>
          </a:solidFill>
          <a:ln>
            <a:gradFill>
              <a:gsLst>
                <a:gs pos="59000">
                  <a:srgbClr val="6096E6">
                    <a:lumMod val="5000"/>
                    <a:lumOff val="95000"/>
                  </a:srgbClr>
                </a:gs>
                <a:gs pos="0">
                  <a:srgbClr val="56CA95">
                    <a:lumMod val="40000"/>
                    <a:lumOff val="60000"/>
                  </a:srgbClr>
                </a:gs>
                <a:gs pos="100000">
                  <a:srgbClr val="56CA95">
                    <a:lumMod val="40000"/>
                    <a:lumOff val="60000"/>
                  </a:srgbClr>
                </a:gs>
              </a:gsLst>
              <a:lin ang="5400000" scaled="1"/>
            </a:gradFill>
          </a:ln>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73" name="文本框 172"/>
          <p:cNvSpPr txBox="1"/>
          <p:nvPr>
            <p:custDataLst>
              <p:tags r:id="rId8"/>
            </p:custDataLst>
          </p:nvPr>
        </p:nvSpPr>
        <p:spPr>
          <a:xfrm>
            <a:off x="7336155" y="2071755"/>
            <a:ext cx="3960000" cy="648000"/>
          </a:xfrm>
          <a:prstGeom prst="rect">
            <a:avLst/>
          </a:prstGeom>
          <a:noFill/>
        </p:spPr>
        <p:txBody>
          <a:bodyPr wrap="square" bIns="0" rtlCol="0" anchor="t" anchorCtr="0">
            <a:noAutofit/>
          </a:bodyPr>
          <a:p>
            <a:pPr algn="just">
              <a:lnSpc>
                <a:spcPct val="110000"/>
              </a:lnSpc>
              <a:spcBef>
                <a:spcPts val="0"/>
              </a:spcBef>
              <a:spcAft>
                <a:spcPts val="0"/>
              </a:spcAft>
            </a:pPr>
            <a:r>
              <a:rPr lang="zh-CN" altLang="en-US" sz="1700">
                <a:solidFill>
                  <a:srgbClr val="56CA95"/>
                </a:solidFill>
                <a:uFillTx/>
                <a:latin typeface="微软雅黑" panose="020B0503020204020204" charset="-122"/>
                <a:ea typeface="Microsoft YaHei Regular" panose="020B0503020204020204" charset="-122"/>
              </a:rPr>
              <a:t>2. 引导管理者从重视流程、管理制度等细节问题转为重视组织的目标</a:t>
            </a:r>
            <a:endParaRPr lang="zh-CN" altLang="en-US" sz="1700">
              <a:solidFill>
                <a:srgbClr val="56CA95"/>
              </a:solidFill>
              <a:uFillTx/>
              <a:latin typeface="微软雅黑" panose="020B0503020204020204" charset="-122"/>
              <a:ea typeface="Microsoft YaHei Regular" panose="020B0503020204020204" charset="-122"/>
            </a:endParaRPr>
          </a:p>
        </p:txBody>
      </p:sp>
      <p:sp>
        <p:nvSpPr>
          <p:cNvPr id="184" name="燕尾形 183"/>
          <p:cNvSpPr/>
          <p:nvPr>
            <p:custDataLst>
              <p:tags r:id="rId9"/>
            </p:custDataLst>
          </p:nvPr>
        </p:nvSpPr>
        <p:spPr>
          <a:xfrm>
            <a:off x="7156450" y="1797050"/>
            <a:ext cx="1149985" cy="210820"/>
          </a:xfrm>
          <a:prstGeom prst="chevron">
            <a:avLst/>
          </a:prstGeom>
          <a:gradFill rotWithShape="0">
            <a:gsLst>
              <a:gs pos="0">
                <a:srgbClr val="56CA95">
                  <a:lumMod val="20000"/>
                  <a:lumOff val="80000"/>
                </a:srgbClr>
              </a:gs>
              <a:gs pos="100000">
                <a:srgbClr val="56CA95"/>
              </a:gs>
            </a:gsLst>
            <a:lin ang="0" scaled="0"/>
          </a:gra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50" name="椭圆 149"/>
          <p:cNvSpPr/>
          <p:nvPr>
            <p:custDataLst>
              <p:tags r:id="rId10"/>
            </p:custDataLst>
          </p:nvPr>
        </p:nvSpPr>
        <p:spPr>
          <a:xfrm>
            <a:off x="700723" y="4507865"/>
            <a:ext cx="658495" cy="658495"/>
          </a:xfrm>
          <a:prstGeom prst="ellipse">
            <a:avLst/>
          </a:prstGeom>
          <a:solidFill>
            <a:srgbClr val="58B6E5">
              <a:alpha val="18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51" name="椭圆 150"/>
          <p:cNvSpPr/>
          <p:nvPr>
            <p:custDataLst>
              <p:tags r:id="rId11"/>
            </p:custDataLst>
          </p:nvPr>
        </p:nvSpPr>
        <p:spPr>
          <a:xfrm>
            <a:off x="749618" y="4556760"/>
            <a:ext cx="560705" cy="560705"/>
          </a:xfrm>
          <a:prstGeom prst="ellipse">
            <a:avLst/>
          </a:prstGeom>
          <a:solidFill>
            <a:srgbClr val="58B6E5">
              <a:alpha val="46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52" name="椭圆 151"/>
          <p:cNvSpPr/>
          <p:nvPr>
            <p:custDataLst>
              <p:tags r:id="rId12"/>
            </p:custDataLst>
          </p:nvPr>
        </p:nvSpPr>
        <p:spPr>
          <a:xfrm>
            <a:off x="801688" y="4608195"/>
            <a:ext cx="456565" cy="456565"/>
          </a:xfrm>
          <a:prstGeom prst="ellipse">
            <a:avLst/>
          </a:prstGeom>
          <a:solidFill>
            <a:srgbClr val="58B6E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pic>
        <p:nvPicPr>
          <p:cNvPr id="153" name="图片 152" descr="32313538333935363b32313538333935333bbfceb1ed"/>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885825" y="4692650"/>
            <a:ext cx="288290" cy="288290"/>
          </a:xfrm>
          <a:prstGeom prst="rect">
            <a:avLst/>
          </a:prstGeom>
        </p:spPr>
      </p:pic>
      <p:sp>
        <p:nvSpPr>
          <p:cNvPr id="169" name="圆角矩形 168"/>
          <p:cNvSpPr/>
          <p:nvPr>
            <p:custDataLst>
              <p:tags r:id="rId16"/>
            </p:custDataLst>
          </p:nvPr>
        </p:nvSpPr>
        <p:spPr>
          <a:xfrm>
            <a:off x="1592185" y="4131310"/>
            <a:ext cx="4221480" cy="1872000"/>
          </a:xfrm>
          <a:prstGeom prst="roundRect">
            <a:avLst/>
          </a:prstGeom>
          <a:solidFill>
            <a:srgbClr val="FFFFFF"/>
          </a:solidFill>
          <a:ln>
            <a:gradFill>
              <a:gsLst>
                <a:gs pos="59000">
                  <a:srgbClr val="6096E6">
                    <a:lumMod val="5000"/>
                    <a:lumOff val="95000"/>
                  </a:srgbClr>
                </a:gs>
                <a:gs pos="0">
                  <a:srgbClr val="58B6E5">
                    <a:lumMod val="40000"/>
                    <a:lumOff val="60000"/>
                  </a:srgbClr>
                </a:gs>
                <a:gs pos="100000">
                  <a:srgbClr val="58B6E5">
                    <a:lumMod val="40000"/>
                    <a:lumOff val="60000"/>
                  </a:srgbClr>
                </a:gs>
              </a:gsLst>
              <a:lin ang="5400000" scaled="1"/>
            </a:gradFill>
          </a:ln>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70" name="文本框 169"/>
          <p:cNvSpPr txBox="1"/>
          <p:nvPr>
            <p:custDataLst>
              <p:tags r:id="rId17"/>
            </p:custDataLst>
          </p:nvPr>
        </p:nvSpPr>
        <p:spPr>
          <a:xfrm>
            <a:off x="1766570" y="4320290"/>
            <a:ext cx="3960000" cy="648000"/>
          </a:xfrm>
          <a:prstGeom prst="rect">
            <a:avLst/>
          </a:prstGeom>
          <a:noFill/>
        </p:spPr>
        <p:txBody>
          <a:bodyPr wrap="square" bIns="0" rtlCol="0" anchor="t" anchorCtr="0">
            <a:noAutofit/>
          </a:bodyPr>
          <a:p>
            <a:pPr algn="just">
              <a:lnSpc>
                <a:spcPct val="110000"/>
              </a:lnSpc>
              <a:spcBef>
                <a:spcPts val="0"/>
              </a:spcBef>
              <a:spcAft>
                <a:spcPts val="0"/>
              </a:spcAft>
            </a:pPr>
            <a:r>
              <a:rPr lang="zh-CN" altLang="en-US" sz="1700">
                <a:solidFill>
                  <a:srgbClr val="58B6E5"/>
                </a:solidFill>
                <a:uFillTx/>
                <a:latin typeface="微软雅黑" panose="020B0503020204020204" charset="-122"/>
                <a:ea typeface="Microsoft YaHei Regular" panose="020B0503020204020204" charset="-122"/>
              </a:rPr>
              <a:t>3. 强调高层、中层、基层管理者职责的不同</a:t>
            </a:r>
            <a:endParaRPr lang="zh-CN" altLang="en-US" sz="1700">
              <a:solidFill>
                <a:srgbClr val="58B6E5"/>
              </a:solidFill>
              <a:uFillTx/>
              <a:latin typeface="微软雅黑" panose="020B0503020204020204" charset="-122"/>
              <a:ea typeface="Microsoft YaHei Regular" panose="020B0503020204020204" charset="-122"/>
            </a:endParaRPr>
          </a:p>
        </p:txBody>
      </p:sp>
      <p:sp>
        <p:nvSpPr>
          <p:cNvPr id="185" name="燕尾形 184"/>
          <p:cNvSpPr/>
          <p:nvPr>
            <p:custDataLst>
              <p:tags r:id="rId18"/>
            </p:custDataLst>
          </p:nvPr>
        </p:nvSpPr>
        <p:spPr>
          <a:xfrm>
            <a:off x="1598930" y="4022090"/>
            <a:ext cx="1149985" cy="210820"/>
          </a:xfrm>
          <a:prstGeom prst="chevron">
            <a:avLst/>
          </a:prstGeom>
          <a:gradFill rotWithShape="0">
            <a:gsLst>
              <a:gs pos="0">
                <a:srgbClr val="58B6E5">
                  <a:lumMod val="20000"/>
                  <a:lumOff val="80000"/>
                </a:srgbClr>
              </a:gs>
              <a:gs pos="100000">
                <a:srgbClr val="58B6E5"/>
              </a:gs>
            </a:gsLst>
            <a:lin ang="0" scaled="0"/>
          </a:gra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42" name="椭圆 141"/>
          <p:cNvSpPr/>
          <p:nvPr>
            <p:custDataLst>
              <p:tags r:id="rId19"/>
            </p:custDataLst>
          </p:nvPr>
        </p:nvSpPr>
        <p:spPr>
          <a:xfrm>
            <a:off x="700723" y="2282825"/>
            <a:ext cx="658495" cy="658495"/>
          </a:xfrm>
          <a:prstGeom prst="ellipse">
            <a:avLst/>
          </a:prstGeom>
          <a:solidFill>
            <a:srgbClr val="6096E6">
              <a:alpha val="18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43" name="椭圆 142"/>
          <p:cNvSpPr/>
          <p:nvPr>
            <p:custDataLst>
              <p:tags r:id="rId20"/>
            </p:custDataLst>
          </p:nvPr>
        </p:nvSpPr>
        <p:spPr>
          <a:xfrm>
            <a:off x="749618" y="2331720"/>
            <a:ext cx="560705" cy="560705"/>
          </a:xfrm>
          <a:prstGeom prst="ellipse">
            <a:avLst/>
          </a:prstGeom>
          <a:solidFill>
            <a:srgbClr val="6096E6">
              <a:alpha val="46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44" name="椭圆 143"/>
          <p:cNvSpPr/>
          <p:nvPr>
            <p:custDataLst>
              <p:tags r:id="rId21"/>
            </p:custDataLst>
          </p:nvPr>
        </p:nvSpPr>
        <p:spPr>
          <a:xfrm>
            <a:off x="801688" y="2383790"/>
            <a:ext cx="456565" cy="456565"/>
          </a:xfrm>
          <a:prstGeom prst="ellipse">
            <a:avLst/>
          </a:prstGeom>
          <a:solidFill>
            <a:srgbClr val="6096E6"/>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pic>
        <p:nvPicPr>
          <p:cNvPr id="145" name="图片 144" descr="32313538333935363b32313538333933373bcae9bcae"/>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868045" y="2451100"/>
            <a:ext cx="323850" cy="323850"/>
          </a:xfrm>
          <a:prstGeom prst="rect">
            <a:avLst/>
          </a:prstGeom>
        </p:spPr>
      </p:pic>
      <p:sp>
        <p:nvSpPr>
          <p:cNvPr id="166" name="圆角矩形 165"/>
          <p:cNvSpPr/>
          <p:nvPr>
            <p:custDataLst>
              <p:tags r:id="rId25"/>
            </p:custDataLst>
          </p:nvPr>
        </p:nvSpPr>
        <p:spPr>
          <a:xfrm>
            <a:off x="1592185" y="1906270"/>
            <a:ext cx="4221480" cy="1872000"/>
          </a:xfrm>
          <a:prstGeom prst="roundRect">
            <a:avLst/>
          </a:prstGeom>
          <a:solidFill>
            <a:srgbClr val="FFFFFF"/>
          </a:solidFill>
          <a:ln>
            <a:gradFill>
              <a:gsLst>
                <a:gs pos="59000">
                  <a:srgbClr val="6096E6">
                    <a:lumMod val="5000"/>
                    <a:lumOff val="95000"/>
                  </a:srgbClr>
                </a:gs>
                <a:gs pos="0">
                  <a:srgbClr val="6096E6">
                    <a:lumMod val="40000"/>
                    <a:lumOff val="60000"/>
                  </a:srgbClr>
                </a:gs>
                <a:gs pos="100000">
                  <a:srgbClr val="6096E6">
                    <a:lumMod val="40000"/>
                    <a:lumOff val="60000"/>
                  </a:srgbClr>
                </a:gs>
              </a:gsLst>
              <a:lin ang="5400000" scaled="1"/>
            </a:gradFill>
          </a:ln>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67" name="文本框 166"/>
          <p:cNvSpPr txBox="1"/>
          <p:nvPr>
            <p:custDataLst>
              <p:tags r:id="rId26"/>
            </p:custDataLst>
          </p:nvPr>
        </p:nvSpPr>
        <p:spPr>
          <a:xfrm>
            <a:off x="1772920" y="2071755"/>
            <a:ext cx="3960000" cy="648000"/>
          </a:xfrm>
          <a:prstGeom prst="rect">
            <a:avLst/>
          </a:prstGeom>
          <a:noFill/>
        </p:spPr>
        <p:txBody>
          <a:bodyPr wrap="square" bIns="0" rtlCol="0" anchor="t" anchorCtr="0">
            <a:noAutofit/>
          </a:bodyPr>
          <a:p>
            <a:pPr algn="just">
              <a:lnSpc>
                <a:spcPct val="110000"/>
              </a:lnSpc>
              <a:spcBef>
                <a:spcPts val="0"/>
              </a:spcBef>
              <a:spcAft>
                <a:spcPts val="0"/>
              </a:spcAft>
            </a:pPr>
            <a:r>
              <a:rPr lang="zh-CN" altLang="en-US" sz="1700">
                <a:solidFill>
                  <a:srgbClr val="6096E6"/>
                </a:solidFill>
                <a:uFillTx/>
                <a:latin typeface="微软雅黑" panose="020B0503020204020204" charset="-122"/>
                <a:ea typeface="Microsoft YaHei Regular" panose="020B0503020204020204" charset="-122"/>
              </a:rPr>
              <a:t>1. 目标管理的一个鲜明特点，就是运用了行为科学理论</a:t>
            </a:r>
            <a:endParaRPr lang="zh-CN" altLang="en-US" sz="1700">
              <a:solidFill>
                <a:srgbClr val="6096E6"/>
              </a:solidFill>
              <a:uFillTx/>
              <a:latin typeface="微软雅黑" panose="020B0503020204020204" charset="-122"/>
              <a:ea typeface="Microsoft YaHei Regular" panose="020B0503020204020204" charset="-122"/>
            </a:endParaRPr>
          </a:p>
        </p:txBody>
      </p:sp>
      <p:sp>
        <p:nvSpPr>
          <p:cNvPr id="186" name="燕尾形 185"/>
          <p:cNvSpPr/>
          <p:nvPr>
            <p:custDataLst>
              <p:tags r:id="rId27"/>
            </p:custDataLst>
          </p:nvPr>
        </p:nvSpPr>
        <p:spPr>
          <a:xfrm>
            <a:off x="1598930" y="1797050"/>
            <a:ext cx="1149985" cy="210820"/>
          </a:xfrm>
          <a:prstGeom prst="chevron">
            <a:avLst/>
          </a:prstGeom>
          <a:gradFill rotWithShape="0">
            <a:gsLst>
              <a:gs pos="0">
                <a:srgbClr val="6096E6">
                  <a:lumMod val="20000"/>
                  <a:lumOff val="80000"/>
                </a:srgbClr>
              </a:gs>
              <a:gs pos="100000">
                <a:srgbClr val="6096E6"/>
              </a:gs>
            </a:gsLst>
            <a:lin ang="0" scaled="0"/>
          </a:gra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46" name="椭圆 145"/>
          <p:cNvSpPr/>
          <p:nvPr>
            <p:custDataLst>
              <p:tags r:id="rId28"/>
            </p:custDataLst>
          </p:nvPr>
        </p:nvSpPr>
        <p:spPr>
          <a:xfrm>
            <a:off x="6148388" y="4541520"/>
            <a:ext cx="658495" cy="658495"/>
          </a:xfrm>
          <a:prstGeom prst="ellipse">
            <a:avLst/>
          </a:prstGeom>
          <a:solidFill>
            <a:srgbClr val="FFBA55">
              <a:alpha val="18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47" name="椭圆 146"/>
          <p:cNvSpPr/>
          <p:nvPr>
            <p:custDataLst>
              <p:tags r:id="rId29"/>
            </p:custDataLst>
          </p:nvPr>
        </p:nvSpPr>
        <p:spPr>
          <a:xfrm>
            <a:off x="6197283" y="4556760"/>
            <a:ext cx="560705" cy="560705"/>
          </a:xfrm>
          <a:prstGeom prst="ellipse">
            <a:avLst/>
          </a:prstGeom>
          <a:solidFill>
            <a:srgbClr val="FFBA55">
              <a:alpha val="46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48" name="椭圆 147"/>
          <p:cNvSpPr/>
          <p:nvPr>
            <p:custDataLst>
              <p:tags r:id="rId30"/>
            </p:custDataLst>
          </p:nvPr>
        </p:nvSpPr>
        <p:spPr>
          <a:xfrm>
            <a:off x="6249353" y="4608830"/>
            <a:ext cx="456565" cy="456565"/>
          </a:xfrm>
          <a:prstGeom prst="ellipse">
            <a:avLst/>
          </a:prstGeom>
          <a:solidFill>
            <a:srgbClr val="FFBA5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pic>
        <p:nvPicPr>
          <p:cNvPr id="149" name="图片 148" descr="32313538333935363b32313538333935343bbadab0e5"/>
          <p:cNvPicPr>
            <a:picLocks noChangeAspect="1"/>
          </p:cNvPicPr>
          <p:nvPr>
            <p:custDataLst>
              <p:tags r:id="rId31"/>
            </p:custDataLst>
          </p:nvPr>
        </p:nvPicPr>
        <p:blipFill>
          <a:blip r:embed="rId32">
            <a:extLst>
              <a:ext uri="{96DAC541-7B7A-43D3-8B79-37D633B846F1}">
                <asvg:svgBlip xmlns:asvg="http://schemas.microsoft.com/office/drawing/2016/SVG/main" r:embed="rId33"/>
              </a:ext>
            </a:extLst>
          </a:blip>
          <a:stretch>
            <a:fillRect/>
          </a:stretch>
        </p:blipFill>
        <p:spPr>
          <a:xfrm>
            <a:off x="6333490" y="4675505"/>
            <a:ext cx="288290" cy="288290"/>
          </a:xfrm>
          <a:prstGeom prst="rect">
            <a:avLst/>
          </a:prstGeom>
        </p:spPr>
      </p:pic>
      <p:sp>
        <p:nvSpPr>
          <p:cNvPr id="175" name="圆角矩形 174"/>
          <p:cNvSpPr/>
          <p:nvPr>
            <p:custDataLst>
              <p:tags r:id="rId34"/>
            </p:custDataLst>
          </p:nvPr>
        </p:nvSpPr>
        <p:spPr>
          <a:xfrm>
            <a:off x="7158355" y="4131310"/>
            <a:ext cx="4221480" cy="1872000"/>
          </a:xfrm>
          <a:prstGeom prst="roundRect">
            <a:avLst/>
          </a:prstGeom>
          <a:solidFill>
            <a:srgbClr val="FFFFFF"/>
          </a:solidFill>
          <a:ln>
            <a:gradFill>
              <a:gsLst>
                <a:gs pos="59000">
                  <a:srgbClr val="6096E6">
                    <a:lumMod val="5000"/>
                    <a:lumOff val="95000"/>
                  </a:srgbClr>
                </a:gs>
                <a:gs pos="0">
                  <a:srgbClr val="FFBA55">
                    <a:lumMod val="40000"/>
                    <a:lumOff val="60000"/>
                  </a:srgbClr>
                </a:gs>
                <a:gs pos="100000">
                  <a:srgbClr val="FFBA55">
                    <a:lumMod val="40000"/>
                    <a:lumOff val="60000"/>
                  </a:srgbClr>
                </a:gs>
              </a:gsLst>
              <a:lin ang="5400000" scaled="1"/>
            </a:gradFill>
          </a:ln>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76" name="文本框 175"/>
          <p:cNvSpPr txBox="1"/>
          <p:nvPr>
            <p:custDataLst>
              <p:tags r:id="rId35"/>
            </p:custDataLst>
          </p:nvPr>
        </p:nvSpPr>
        <p:spPr>
          <a:xfrm>
            <a:off x="7336155" y="4320290"/>
            <a:ext cx="3960000" cy="648000"/>
          </a:xfrm>
          <a:prstGeom prst="rect">
            <a:avLst/>
          </a:prstGeom>
          <a:noFill/>
        </p:spPr>
        <p:txBody>
          <a:bodyPr wrap="square" bIns="0" rtlCol="0" anchor="t" anchorCtr="0">
            <a:noAutofit/>
          </a:bodyPr>
          <a:p>
            <a:pPr algn="just">
              <a:lnSpc>
                <a:spcPct val="110000"/>
              </a:lnSpc>
              <a:spcBef>
                <a:spcPts val="0"/>
              </a:spcBef>
              <a:spcAft>
                <a:spcPts val="0"/>
              </a:spcAft>
            </a:pPr>
            <a:r>
              <a:rPr lang="zh-CN" altLang="en-US" sz="1700">
                <a:solidFill>
                  <a:srgbClr val="FFBA55"/>
                </a:solidFill>
                <a:uFillTx/>
                <a:latin typeface="微软雅黑" panose="020B0503020204020204" charset="-122"/>
                <a:ea typeface="Microsoft YaHei Regular" panose="020B0503020204020204" charset="-122"/>
              </a:rPr>
              <a:t>4. 目标管理既来源于组织管理理论，又推动了组织管理理论的发展</a:t>
            </a:r>
            <a:endParaRPr lang="zh-CN" altLang="en-US" sz="1700">
              <a:solidFill>
                <a:srgbClr val="FFBA55"/>
              </a:solidFill>
              <a:uFillTx/>
              <a:latin typeface="微软雅黑" panose="020B0503020204020204" charset="-122"/>
              <a:ea typeface="Microsoft YaHei Regular" panose="020B0503020204020204" charset="-122"/>
            </a:endParaRPr>
          </a:p>
        </p:txBody>
      </p:sp>
      <p:sp>
        <p:nvSpPr>
          <p:cNvPr id="187" name="燕尾形 186"/>
          <p:cNvSpPr/>
          <p:nvPr>
            <p:custDataLst>
              <p:tags r:id="rId36"/>
            </p:custDataLst>
          </p:nvPr>
        </p:nvSpPr>
        <p:spPr>
          <a:xfrm>
            <a:off x="7156450" y="4022090"/>
            <a:ext cx="1149985" cy="210820"/>
          </a:xfrm>
          <a:prstGeom prst="chevron">
            <a:avLst/>
          </a:prstGeom>
          <a:gradFill rotWithShape="0">
            <a:gsLst>
              <a:gs pos="0">
                <a:srgbClr val="FFBA55">
                  <a:lumMod val="20000"/>
                  <a:lumOff val="80000"/>
                </a:srgbClr>
              </a:gs>
              <a:gs pos="100000">
                <a:srgbClr val="FFBA55"/>
              </a:gs>
            </a:gsLst>
            <a:lin ang="0" scaled="0"/>
          </a:gra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3" name="文本框 2"/>
          <p:cNvSpPr txBox="1"/>
          <p:nvPr/>
        </p:nvSpPr>
        <p:spPr>
          <a:xfrm>
            <a:off x="7359015" y="2783840"/>
            <a:ext cx="3637280" cy="337185"/>
          </a:xfrm>
          <a:prstGeom prst="rect">
            <a:avLst/>
          </a:prstGeom>
          <a:noFill/>
        </p:spPr>
        <p:txBody>
          <a:bodyPr wrap="none" rtlCol="0" anchor="t">
            <a:spAutoFit/>
          </a:bodyPr>
          <a:p>
            <a:r>
              <a:rPr lang="zh-CN" altLang="en-US" sz="1600" kern="0" noProof="0" dirty="0" smtClean="0">
                <a:ln>
                  <a:noFill/>
                </a:ln>
                <a:effectLst/>
                <a:uLnTx/>
                <a:uFillTx/>
                <a:latin typeface="+mj-lt"/>
                <a:ea typeface="宋体" panose="02010600030101010101" pitchFamily="2" charset="-122"/>
                <a:cs typeface="+mj-cs"/>
                <a:sym typeface="+mn-ea"/>
              </a:rPr>
              <a:t>目标管理达到目的的手段是过程激励。</a:t>
            </a:r>
            <a:endParaRPr lang="zh-CN" altLang="en-US" sz="1600" kern="0" noProof="0" dirty="0" smtClean="0">
              <a:ln>
                <a:noFill/>
              </a:ln>
              <a:effectLst/>
              <a:uLnTx/>
              <a:uFillTx/>
              <a:latin typeface="+mj-lt"/>
              <a:ea typeface="宋体" panose="02010600030101010101" pitchFamily="2" charset="-122"/>
              <a:cs typeface="+mj-cs"/>
              <a:sym typeface="+mn-ea"/>
            </a:endParaRPr>
          </a:p>
        </p:txBody>
      </p:sp>
      <p:sp>
        <p:nvSpPr>
          <p:cNvPr id="4" name="文本框 3"/>
          <p:cNvSpPr txBox="1"/>
          <p:nvPr/>
        </p:nvSpPr>
        <p:spPr>
          <a:xfrm>
            <a:off x="1772920" y="2783840"/>
            <a:ext cx="3960000" cy="828000"/>
          </a:xfrm>
          <a:prstGeom prst="rect">
            <a:avLst/>
          </a:prstGeom>
          <a:noFill/>
        </p:spPr>
        <p:txBody>
          <a:bodyPr wrap="square" rtlCol="0" anchor="t">
            <a:spAutoFit/>
          </a:bodyPr>
          <a:p>
            <a:r>
              <a:rPr lang="zh-CN" altLang="en-US" sz="1600" kern="0" noProof="0" dirty="0" smtClean="0">
                <a:ln>
                  <a:noFill/>
                </a:ln>
                <a:effectLst/>
                <a:uLnTx/>
                <a:uFillTx/>
                <a:latin typeface="+mj-lt"/>
                <a:ea typeface="宋体" panose="02010600030101010101" pitchFamily="2" charset="-122"/>
                <a:cs typeface="+mj-cs"/>
                <a:sym typeface="+mn-ea"/>
              </a:rPr>
              <a:t>目标管理具体运用的行为科学理论主要有两个方面：自我控制</a:t>
            </a:r>
            <a:r>
              <a:rPr lang="en-US" altLang="zh-CN" sz="1600" kern="0" noProof="0" dirty="0" smtClean="0">
                <a:ln>
                  <a:noFill/>
                </a:ln>
                <a:effectLst/>
                <a:uLnTx/>
                <a:uFillTx/>
                <a:latin typeface="+mj-lt"/>
                <a:ea typeface="宋体" panose="02010600030101010101" pitchFamily="2" charset="-122"/>
                <a:cs typeface="+mj-cs"/>
                <a:sym typeface="+mn-ea"/>
              </a:rPr>
              <a:t>(</a:t>
            </a:r>
            <a:r>
              <a:rPr lang="en-US" altLang="zh-CN" sz="1600" kern="0" noProof="0" dirty="0" err="1" smtClean="0">
                <a:ln>
                  <a:noFill/>
                </a:ln>
                <a:effectLst/>
                <a:uLnTx/>
                <a:uFillTx/>
                <a:latin typeface="+mj-lt"/>
                <a:ea typeface="宋体" panose="02010600030101010101" pitchFamily="2" charset="-122"/>
                <a:cs typeface="+mj-cs"/>
                <a:sym typeface="+mn-ea"/>
              </a:rPr>
              <a:t>selfcontrol</a:t>
            </a:r>
            <a:r>
              <a:rPr lang="en-US" altLang="zh-CN" sz="1600" kern="0" noProof="0" dirty="0" smtClean="0">
                <a:ln>
                  <a:noFill/>
                </a:ln>
                <a:effectLst/>
                <a:uLnTx/>
                <a:uFillTx/>
                <a:latin typeface="+mj-lt"/>
                <a:ea typeface="宋体" panose="02010600030101010101" pitchFamily="2" charset="-122"/>
                <a:cs typeface="+mj-cs"/>
                <a:sym typeface="+mn-ea"/>
              </a:rPr>
              <a:t>)</a:t>
            </a:r>
            <a:r>
              <a:rPr lang="zh-CN" altLang="en-US" sz="1600" kern="0" noProof="0" dirty="0" smtClean="0">
                <a:ln>
                  <a:noFill/>
                </a:ln>
                <a:effectLst/>
                <a:uLnTx/>
                <a:uFillTx/>
                <a:latin typeface="+mj-lt"/>
                <a:ea typeface="宋体" panose="02010600030101010101" pitchFamily="2" charset="-122"/>
                <a:cs typeface="+mj-cs"/>
                <a:sym typeface="+mn-ea"/>
              </a:rPr>
              <a:t>和参与式管理（</a:t>
            </a:r>
            <a:r>
              <a:rPr lang="en-US" altLang="zh-CN" sz="1600" kern="0" noProof="0" dirty="0" smtClean="0">
                <a:ln>
                  <a:noFill/>
                </a:ln>
                <a:effectLst/>
                <a:uLnTx/>
                <a:uFillTx/>
                <a:latin typeface="+mj-lt"/>
                <a:ea typeface="宋体" panose="02010600030101010101" pitchFamily="2" charset="-122"/>
                <a:cs typeface="+mj-cs"/>
                <a:sym typeface="+mn-ea"/>
              </a:rPr>
              <a:t>participative management)</a:t>
            </a:r>
            <a:r>
              <a:rPr lang="zh-CN" altLang="en-US" sz="1600" kern="0" noProof="0" dirty="0" smtClean="0">
                <a:ln>
                  <a:noFill/>
                </a:ln>
                <a:effectLst/>
                <a:uLnTx/>
                <a:uFillTx/>
                <a:latin typeface="+mj-lt"/>
                <a:ea typeface="宋体" panose="02010600030101010101" pitchFamily="2" charset="-122"/>
                <a:cs typeface="+mj-cs"/>
                <a:sym typeface="+mn-ea"/>
              </a:rPr>
              <a:t>。</a:t>
            </a:r>
            <a:endParaRPr lang="zh-CN" altLang="en-US" sz="1600"/>
          </a:p>
        </p:txBody>
      </p:sp>
      <p:sp>
        <p:nvSpPr>
          <p:cNvPr id="5" name="文本框 4"/>
          <p:cNvSpPr txBox="1"/>
          <p:nvPr/>
        </p:nvSpPr>
        <p:spPr>
          <a:xfrm>
            <a:off x="1772920" y="5043805"/>
            <a:ext cx="3960000" cy="828000"/>
          </a:xfrm>
          <a:prstGeom prst="rect">
            <a:avLst/>
          </a:prstGeom>
          <a:noFill/>
        </p:spPr>
        <p:txBody>
          <a:bodyPr wrap="square" rtlCol="0" anchor="t">
            <a:spAutoFit/>
          </a:bodyPr>
          <a:p>
            <a:r>
              <a:rPr lang="zh-CN" altLang="en-US" sz="1600" kern="0" noProof="0" dirty="0" smtClean="0">
                <a:ln>
                  <a:noFill/>
                </a:ln>
                <a:effectLst/>
                <a:uLnTx/>
                <a:uFillTx/>
                <a:latin typeface="+mj-lt"/>
                <a:ea typeface="宋体" panose="02010600030101010101" pitchFamily="2" charset="-122"/>
                <a:cs typeface="+mj-cs"/>
                <a:sym typeface="+mn-ea"/>
              </a:rPr>
              <a:t>目标管理的核心是，每一个经理人的工作目标，应该由他们对自己所属的上级单位的成功应作的贡献来规定</a:t>
            </a:r>
            <a:endParaRPr lang="zh-CN" altLang="en-US" sz="1600" kern="0" noProof="0" dirty="0" smtClean="0">
              <a:ln>
                <a:noFill/>
              </a:ln>
              <a:effectLst/>
              <a:uLnTx/>
              <a:uFillTx/>
              <a:latin typeface="+mj-lt"/>
              <a:ea typeface="宋体" panose="02010600030101010101" pitchFamily="2" charset="-122"/>
              <a:cs typeface="+mj-cs"/>
              <a:sym typeface="+mn-ea"/>
            </a:endParaRPr>
          </a:p>
        </p:txBody>
      </p:sp>
      <p:sp>
        <p:nvSpPr>
          <p:cNvPr id="6" name="文本框 5"/>
          <p:cNvSpPr txBox="1"/>
          <p:nvPr/>
        </p:nvSpPr>
        <p:spPr>
          <a:xfrm>
            <a:off x="7336155" y="5043805"/>
            <a:ext cx="3840480" cy="829945"/>
          </a:xfrm>
          <a:prstGeom prst="rect">
            <a:avLst/>
          </a:prstGeom>
          <a:noFill/>
        </p:spPr>
        <p:txBody>
          <a:bodyPr wrap="none" rtlCol="0" anchor="t">
            <a:spAutoFit/>
          </a:bodyPr>
          <a:p>
            <a:r>
              <a:rPr lang="zh-CN" altLang="en-US" sz="1600" kern="0" noProof="0" dirty="0" smtClean="0">
                <a:ln>
                  <a:noFill/>
                </a:ln>
                <a:effectLst/>
                <a:uLnTx/>
                <a:uFillTx/>
                <a:latin typeface="+mj-lt"/>
                <a:ea typeface="宋体" panose="02010600030101010101" pitchFamily="2" charset="-122"/>
                <a:cs typeface="+mj-cs"/>
                <a:sym typeface="+mn-ea"/>
              </a:rPr>
              <a:t>下述几点可能是目标管理最主要的不足：</a:t>
            </a:r>
            <a:br>
              <a:rPr lang="zh-CN" altLang="en-US" sz="1600" kern="0" noProof="0" dirty="0" smtClean="0">
                <a:ln>
                  <a:noFill/>
                </a:ln>
                <a:effectLst/>
                <a:uLnTx/>
                <a:uFillTx/>
                <a:latin typeface="+mj-lt"/>
                <a:ea typeface="宋体" panose="02010600030101010101" pitchFamily="2" charset="-122"/>
                <a:cs typeface="+mj-cs"/>
                <a:sym typeface="+mn-ea"/>
              </a:rPr>
            </a:br>
            <a:r>
              <a:rPr lang="zh-CN" altLang="en-US" sz="1600" kern="0" noProof="0" dirty="0" smtClean="0">
                <a:ln>
                  <a:noFill/>
                </a:ln>
                <a:effectLst/>
                <a:uLnTx/>
                <a:uFillTx/>
                <a:latin typeface="+mj-lt"/>
                <a:ea typeface="宋体" panose="02010600030101010101" pitchFamily="2" charset="-122"/>
                <a:cs typeface="+mj-cs"/>
                <a:sym typeface="+mn-ea"/>
              </a:rPr>
              <a:t>（</a:t>
            </a:r>
            <a:r>
              <a:rPr lang="en-US" altLang="zh-CN" sz="1600" kern="0" noProof="0" dirty="0" smtClean="0">
                <a:ln>
                  <a:noFill/>
                </a:ln>
                <a:effectLst/>
                <a:uLnTx/>
                <a:uFillTx/>
                <a:latin typeface="+mj-lt"/>
                <a:ea typeface="宋体" panose="02010600030101010101" pitchFamily="2" charset="-122"/>
                <a:cs typeface="+mj-cs"/>
                <a:sym typeface="+mn-ea"/>
              </a:rPr>
              <a:t>1</a:t>
            </a:r>
            <a:r>
              <a:rPr lang="zh-CN" altLang="en-US" sz="1600" kern="0" noProof="0" dirty="0" smtClean="0">
                <a:ln>
                  <a:noFill/>
                </a:ln>
                <a:effectLst/>
                <a:uLnTx/>
                <a:uFillTx/>
                <a:latin typeface="+mj-lt"/>
                <a:ea typeface="宋体" panose="02010600030101010101" pitchFamily="2" charset="-122"/>
                <a:cs typeface="+mj-cs"/>
                <a:sym typeface="+mn-ea"/>
              </a:rPr>
              <a:t>）强调短期目标（</a:t>
            </a:r>
            <a:r>
              <a:rPr lang="en-US" altLang="zh-CN" sz="1600" kern="0" noProof="0" dirty="0" smtClean="0">
                <a:ln>
                  <a:noFill/>
                </a:ln>
                <a:effectLst/>
                <a:uLnTx/>
                <a:uFillTx/>
                <a:latin typeface="+mj-lt"/>
                <a:ea typeface="宋体" panose="02010600030101010101" pitchFamily="2" charset="-122"/>
                <a:cs typeface="+mj-cs"/>
                <a:sym typeface="+mn-ea"/>
              </a:rPr>
              <a:t>2</a:t>
            </a:r>
            <a:r>
              <a:rPr lang="zh-CN" altLang="en-US" sz="1600" kern="0" noProof="0" dirty="0" smtClean="0">
                <a:ln>
                  <a:noFill/>
                </a:ln>
                <a:effectLst/>
                <a:uLnTx/>
                <a:uFillTx/>
                <a:latin typeface="+mj-lt"/>
                <a:ea typeface="宋体" panose="02010600030101010101" pitchFamily="2" charset="-122"/>
                <a:cs typeface="+mj-cs"/>
                <a:sym typeface="+mn-ea"/>
              </a:rPr>
              <a:t>）目标设置困难</a:t>
            </a:r>
            <a:br>
              <a:rPr lang="zh-CN" altLang="en-US" sz="1600" kern="0" noProof="0" dirty="0" smtClean="0">
                <a:ln>
                  <a:noFill/>
                </a:ln>
                <a:effectLst/>
                <a:uLnTx/>
                <a:uFillTx/>
                <a:latin typeface="+mj-lt"/>
                <a:ea typeface="宋体" panose="02010600030101010101" pitchFamily="2" charset="-122"/>
                <a:cs typeface="+mj-cs"/>
                <a:sym typeface="+mn-ea"/>
              </a:rPr>
            </a:br>
            <a:r>
              <a:rPr lang="zh-CN" altLang="en-US" sz="1600" kern="0" noProof="0" dirty="0" smtClean="0">
                <a:ln>
                  <a:noFill/>
                </a:ln>
                <a:effectLst/>
                <a:uLnTx/>
                <a:uFillTx/>
                <a:latin typeface="+mj-lt"/>
                <a:ea typeface="宋体" panose="02010600030101010101" pitchFamily="2" charset="-122"/>
                <a:cs typeface="+mj-cs"/>
                <a:sym typeface="+mn-ea"/>
              </a:rPr>
              <a:t>（</a:t>
            </a:r>
            <a:r>
              <a:rPr lang="en-US" altLang="zh-CN" sz="1600" kern="0" noProof="0" dirty="0" smtClean="0">
                <a:ln>
                  <a:noFill/>
                </a:ln>
                <a:effectLst/>
                <a:uLnTx/>
                <a:uFillTx/>
                <a:latin typeface="+mj-lt"/>
                <a:ea typeface="宋体" panose="02010600030101010101" pitchFamily="2" charset="-122"/>
                <a:cs typeface="+mj-cs"/>
                <a:sym typeface="+mn-ea"/>
              </a:rPr>
              <a:t>3</a:t>
            </a:r>
            <a:r>
              <a:rPr lang="zh-CN" altLang="en-US" sz="1600" kern="0" noProof="0" dirty="0" smtClean="0">
                <a:ln>
                  <a:noFill/>
                </a:ln>
                <a:effectLst/>
                <a:uLnTx/>
                <a:uFillTx/>
                <a:latin typeface="+mj-lt"/>
                <a:ea typeface="宋体" panose="02010600030101010101" pitchFamily="2" charset="-122"/>
                <a:cs typeface="+mj-cs"/>
                <a:sym typeface="+mn-ea"/>
              </a:rPr>
              <a:t>）无法权变</a:t>
            </a:r>
            <a:endParaRPr lang="zh-CN" altLang="en-US" sz="1600"/>
          </a:p>
        </p:txBody>
      </p:sp>
    </p:spTree>
    <p:custDataLst>
      <p:tags r:id="rId37"/>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 name="标题 15"/>
          <p:cNvSpPr>
            <a:spLocks noGrp="1"/>
          </p:cNvSpPr>
          <p:nvPr>
            <p:ph type="title" idx="4294967295"/>
          </p:nvPr>
        </p:nvSpPr>
        <p:spPr>
          <a:xfrm>
            <a:off x="587375" y="680085"/>
            <a:ext cx="10507345" cy="705485"/>
          </a:xfrm>
        </p:spPr>
        <p:txBody>
          <a:bodyPr vert="horz" rtlCol="0">
            <a:normAutofit/>
          </a:bodyPr>
          <a:p>
            <a:pPr lvl="0" algn="l">
              <a:buClrTx/>
              <a:buSzTx/>
              <a:buFontTx/>
            </a:pPr>
            <a:r>
              <a:rPr sz="3600">
                <a:sym typeface="+mn-ea"/>
              </a:rPr>
              <a:t>（三）目标管理的内容</a:t>
            </a:r>
            <a:endParaRPr sz="3600">
              <a:sym typeface="+mn-ea"/>
            </a:endParaRPr>
          </a:p>
        </p:txBody>
      </p:sp>
      <p:sp>
        <p:nvSpPr>
          <p:cNvPr id="9" name="平行四边形 8"/>
          <p:cNvSpPr/>
          <p:nvPr>
            <p:custDataLst>
              <p:tags r:id="rId1"/>
            </p:custDataLst>
          </p:nvPr>
        </p:nvSpPr>
        <p:spPr>
          <a:xfrm>
            <a:off x="1905000" y="4193540"/>
            <a:ext cx="2077085" cy="436245"/>
          </a:xfrm>
          <a:prstGeom prst="parallelogram">
            <a:avLst>
              <a:gd name="adj" fmla="val 281804"/>
            </a:avLst>
          </a:prstGeom>
          <a:solidFill>
            <a:srgbClr val="F9944D"/>
          </a:solidFill>
          <a:ln>
            <a:noFill/>
          </a:ln>
        </p:spPr>
        <p:style>
          <a:lnRef idx="2">
            <a:srgbClr val="BE854A">
              <a:shade val="50000"/>
            </a:srgbClr>
          </a:lnRef>
          <a:fillRef idx="1">
            <a:srgbClr val="BE854A"/>
          </a:fillRef>
          <a:effectRef idx="0">
            <a:srgbClr val="BE854A"/>
          </a:effectRef>
          <a:fontRef idx="minor">
            <a:srgbClr val="FFFFFF"/>
          </a:fontRef>
        </p:style>
        <p:txBody>
          <a:bodyPr rtlCol="0" anchor="ctr"/>
          <a:p>
            <a:pPr algn="ctr"/>
            <a:endParaRPr lang="zh-CN" altLang="en-US"/>
          </a:p>
        </p:txBody>
      </p:sp>
      <p:sp>
        <p:nvSpPr>
          <p:cNvPr id="7" name="平行四边形 6"/>
          <p:cNvSpPr/>
          <p:nvPr>
            <p:custDataLst>
              <p:tags r:id="rId2"/>
            </p:custDataLst>
          </p:nvPr>
        </p:nvSpPr>
        <p:spPr>
          <a:xfrm>
            <a:off x="1513840" y="3143250"/>
            <a:ext cx="2077085" cy="436245"/>
          </a:xfrm>
          <a:prstGeom prst="parallelogram">
            <a:avLst>
              <a:gd name="adj" fmla="val 276710"/>
            </a:avLst>
          </a:prstGeom>
          <a:ln>
            <a:noFill/>
          </a:ln>
        </p:spPr>
        <p:style>
          <a:lnRef idx="2">
            <a:srgbClr val="BE854A">
              <a:shade val="50000"/>
            </a:srgbClr>
          </a:lnRef>
          <a:fillRef idx="1">
            <a:srgbClr val="BE854A"/>
          </a:fillRef>
          <a:effectRef idx="0">
            <a:srgbClr val="BE854A"/>
          </a:effectRef>
          <a:fontRef idx="minor">
            <a:srgbClr val="FFFFFF"/>
          </a:fontRef>
        </p:style>
        <p:txBody>
          <a:bodyPr rtlCol="0" anchor="ctr"/>
          <a:p>
            <a:pPr algn="ctr"/>
            <a:endParaRPr lang="zh-CN" altLang="en-US"/>
          </a:p>
        </p:txBody>
      </p:sp>
      <p:grpSp>
        <p:nvGrpSpPr>
          <p:cNvPr id="15" name="组合 14"/>
          <p:cNvGrpSpPr/>
          <p:nvPr/>
        </p:nvGrpSpPr>
        <p:grpSpPr>
          <a:xfrm>
            <a:off x="1014730" y="2512060"/>
            <a:ext cx="9351010" cy="660400"/>
            <a:chOff x="1634" y="3488"/>
            <a:chExt cx="14726" cy="1040"/>
          </a:xfrm>
        </p:grpSpPr>
        <p:grpSp>
          <p:nvGrpSpPr>
            <p:cNvPr id="2" name="组合 1"/>
            <p:cNvGrpSpPr/>
            <p:nvPr/>
          </p:nvGrpSpPr>
          <p:grpSpPr>
            <a:xfrm>
              <a:off x="1634" y="3525"/>
              <a:ext cx="4042" cy="966"/>
              <a:chOff x="1634" y="3542"/>
              <a:chExt cx="4042" cy="966"/>
            </a:xfrm>
          </p:grpSpPr>
          <p:sp>
            <p:nvSpPr>
              <p:cNvPr id="6" name="任意多边形 5"/>
              <p:cNvSpPr/>
              <p:nvPr>
                <p:custDataLst>
                  <p:tags r:id="rId3"/>
                </p:custDataLst>
              </p:nvPr>
            </p:nvSpPr>
            <p:spPr>
              <a:xfrm>
                <a:off x="1634" y="3542"/>
                <a:ext cx="4043" cy="967"/>
              </a:xfrm>
              <a:custGeom>
                <a:avLst/>
                <a:gdLst/>
                <a:ahLst/>
                <a:cxnLst>
                  <a:cxn ang="3">
                    <a:pos x="hc" y="t"/>
                  </a:cxn>
                  <a:cxn ang="cd2">
                    <a:pos x="l" y="vc"/>
                  </a:cxn>
                  <a:cxn ang="cd4">
                    <a:pos x="hc" y="b"/>
                  </a:cxn>
                  <a:cxn ang="0">
                    <a:pos x="r" y="vc"/>
                  </a:cxn>
                </a:cxnLst>
                <a:rect l="l" t="t" r="r" b="b"/>
                <a:pathLst>
                  <a:path w="4554" h="1134">
                    <a:moveTo>
                      <a:pt x="0" y="0"/>
                    </a:moveTo>
                    <a:lnTo>
                      <a:pt x="3076" y="0"/>
                    </a:lnTo>
                    <a:lnTo>
                      <a:pt x="3528" y="0"/>
                    </a:lnTo>
                    <a:lnTo>
                      <a:pt x="4554" y="0"/>
                    </a:lnTo>
                    <a:lnTo>
                      <a:pt x="4554" y="1134"/>
                    </a:lnTo>
                    <a:lnTo>
                      <a:pt x="3528" y="1134"/>
                    </a:lnTo>
                    <a:lnTo>
                      <a:pt x="3076" y="1134"/>
                    </a:lnTo>
                    <a:lnTo>
                      <a:pt x="0" y="1134"/>
                    </a:lnTo>
                    <a:lnTo>
                      <a:pt x="567" y="567"/>
                    </a:lnTo>
                    <a:lnTo>
                      <a:pt x="0" y="0"/>
                    </a:lnTo>
                    <a:close/>
                  </a:path>
                </a:pathLst>
              </a:custGeom>
              <a:solidFill>
                <a:srgbClr val="BE854A">
                  <a:lumMod val="60000"/>
                  <a:lumOff val="40000"/>
                </a:srgbClr>
              </a:solidFill>
              <a:ln>
                <a:noFill/>
              </a:ln>
            </p:spPr>
            <p:style>
              <a:lnRef idx="2">
                <a:srgbClr val="BE854A">
                  <a:shade val="50000"/>
                </a:srgbClr>
              </a:lnRef>
              <a:fillRef idx="1">
                <a:srgbClr val="BE854A"/>
              </a:fillRef>
              <a:effectRef idx="0">
                <a:srgbClr val="BE854A"/>
              </a:effectRef>
              <a:fontRef idx="minor">
                <a:srgbClr val="FFFFFF"/>
              </a:fontRef>
            </p:style>
            <p:txBody>
              <a:bodyPr wrap="square" rtlCol="0" anchor="ctr">
                <a:noAutofit/>
              </a:bodyPr>
              <a:p>
                <a:pPr algn="ctr"/>
                <a:endParaRPr lang="zh-CN" altLang="en-US"/>
              </a:p>
            </p:txBody>
          </p:sp>
          <p:sp>
            <p:nvSpPr>
              <p:cNvPr id="22" name="文本框 21"/>
              <p:cNvSpPr txBox="1"/>
              <p:nvPr>
                <p:custDataLst>
                  <p:tags r:id="rId4"/>
                </p:custDataLst>
              </p:nvPr>
            </p:nvSpPr>
            <p:spPr>
              <a:xfrm>
                <a:off x="2055" y="3711"/>
                <a:ext cx="3268" cy="662"/>
              </a:xfrm>
              <a:prstGeom prst="rect">
                <a:avLst/>
              </a:prstGeom>
              <a:noFill/>
            </p:spPr>
            <p:txBody>
              <a:bodyPr wrap="square" bIns="0" rtlCol="0">
                <a:noAutofit/>
                <a:scene3d>
                  <a:camera prst="orthographicFront"/>
                  <a:lightRig rig="threePt" dir="t"/>
                </a:scene3d>
              </a:bodyPr>
              <a:p>
                <a:pPr algn="ctr"/>
                <a:r>
                  <a:rPr lang="zh-CN" altLang="en-US" sz="2000">
                    <a:solidFill>
                      <a:srgbClr val="BE854A">
                        <a:lumMod val="50000"/>
                      </a:srgbClr>
                    </a:solidFill>
                    <a:effectLst/>
                    <a:uFillTx/>
                    <a:latin typeface="微软雅黑" panose="020B0503020204020204" charset="-122"/>
                    <a:ea typeface="Microsoft YaHei Regular" panose="020B0503020204020204" charset="-122"/>
                    <a:cs typeface="Microsoft YaHei Regular" panose="020B0503020204020204" charset="-122"/>
                  </a:rPr>
                  <a:t>1.目标系统</a:t>
                </a:r>
                <a:endParaRPr lang="zh-CN" altLang="en-US" sz="2000">
                  <a:solidFill>
                    <a:srgbClr val="BE854A">
                      <a:lumMod val="50000"/>
                    </a:srgbClr>
                  </a:solidFill>
                  <a:effectLst/>
                  <a:uFillTx/>
                  <a:latin typeface="微软雅黑" panose="020B0503020204020204" charset="-122"/>
                  <a:ea typeface="Microsoft YaHei Regular" panose="020B0503020204020204" charset="-122"/>
                  <a:cs typeface="Microsoft YaHei Regular" panose="020B0503020204020204" charset="-122"/>
                </a:endParaRPr>
              </a:p>
            </p:txBody>
          </p:sp>
        </p:grpSp>
        <p:sp>
          <p:nvSpPr>
            <p:cNvPr id="29" name="文本框 28"/>
            <p:cNvSpPr txBox="1"/>
            <p:nvPr>
              <p:custDataLst>
                <p:tags r:id="rId5"/>
              </p:custDataLst>
            </p:nvPr>
          </p:nvSpPr>
          <p:spPr>
            <a:xfrm>
              <a:off x="7102" y="3488"/>
              <a:ext cx="9259" cy="1041"/>
            </a:xfrm>
            <a:prstGeom prst="rect">
              <a:avLst/>
            </a:prstGeom>
            <a:noFill/>
          </p:spPr>
          <p:txBody>
            <a:bodyPr wrap="square" rtlCol="0" anchor="ctr" anchorCtr="0">
              <a:noAutofit/>
              <a:scene3d>
                <a:camera prst="orthographicFront"/>
                <a:lightRig rig="threePt" dir="t"/>
              </a:scene3d>
            </a:bodyPr>
            <a:p>
              <a:pPr algn="l" fontAlgn="auto">
                <a:lnSpc>
                  <a:spcPct val="120000"/>
                </a:lnSpc>
                <a:spcBef>
                  <a:spcPts val="0"/>
                </a:spcBef>
                <a:spcAft>
                  <a:spcPts val="1000"/>
                </a:spcAft>
              </a:pPr>
              <a:r>
                <a:rPr lang="zh-CN" altLang="en-US" sz="1600" spc="150">
                  <a:solidFill>
                    <a:srgbClr val="000000">
                      <a:lumMod val="75000"/>
                      <a:lumOff val="25000"/>
                    </a:srgbClr>
                  </a:solidFill>
                  <a:effectLst/>
                  <a:uFillTx/>
                  <a:latin typeface="Microsoft YaHei Regular" panose="020B0503020204020204" charset="-122"/>
                  <a:ea typeface="Microsoft YaHei Regular" panose="020B0503020204020204" charset="-122"/>
                </a:rPr>
                <a:t>目标系统即根据本单位的基本任务、上级目标及各种主客观因素而建立起来的目标网络体系。它既包括空间结构，也包括时间结构。</a:t>
              </a:r>
              <a:endParaRPr lang="zh-CN" altLang="en-US" sz="1600" spc="150">
                <a:solidFill>
                  <a:srgbClr val="000000">
                    <a:lumMod val="75000"/>
                    <a:lumOff val="25000"/>
                  </a:srgbClr>
                </a:solidFill>
                <a:effectLst/>
                <a:uFillTx/>
                <a:latin typeface="Microsoft YaHei Regular" panose="020B0503020204020204" charset="-122"/>
                <a:ea typeface="Microsoft YaHei Regular" panose="020B0503020204020204" charset="-122"/>
              </a:endParaRPr>
            </a:p>
          </p:txBody>
        </p:sp>
        <p:pic>
          <p:nvPicPr>
            <p:cNvPr id="4" name="图片 3" descr="343435383038363b343532323337393bc9cfcad0cdcbb3f6"/>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6068" y="3583"/>
              <a:ext cx="850" cy="850"/>
            </a:xfrm>
            <a:prstGeom prst="rect">
              <a:avLst/>
            </a:prstGeom>
          </p:spPr>
        </p:pic>
      </p:grpSp>
      <p:grpSp>
        <p:nvGrpSpPr>
          <p:cNvPr id="14" name="组合 13"/>
          <p:cNvGrpSpPr/>
          <p:nvPr/>
        </p:nvGrpSpPr>
        <p:grpSpPr>
          <a:xfrm>
            <a:off x="1503045" y="3562350"/>
            <a:ext cx="9245600" cy="660400"/>
            <a:chOff x="2403" y="4899"/>
            <a:chExt cx="14560" cy="1040"/>
          </a:xfrm>
        </p:grpSpPr>
        <p:grpSp>
          <p:nvGrpSpPr>
            <p:cNvPr id="10" name="组合 9"/>
            <p:cNvGrpSpPr/>
            <p:nvPr/>
          </p:nvGrpSpPr>
          <p:grpSpPr>
            <a:xfrm>
              <a:off x="2403" y="4936"/>
              <a:ext cx="3890" cy="966"/>
              <a:chOff x="2403" y="4936"/>
              <a:chExt cx="3890" cy="966"/>
            </a:xfrm>
          </p:grpSpPr>
          <p:sp>
            <p:nvSpPr>
              <p:cNvPr id="8" name="矩形 7"/>
              <p:cNvSpPr/>
              <p:nvPr>
                <p:custDataLst>
                  <p:tags r:id="rId9"/>
                </p:custDataLst>
              </p:nvPr>
            </p:nvSpPr>
            <p:spPr>
              <a:xfrm>
                <a:off x="2403" y="4936"/>
                <a:ext cx="3891" cy="967"/>
              </a:xfrm>
              <a:prstGeom prst="rect">
                <a:avLst/>
              </a:prstGeom>
              <a:solidFill>
                <a:srgbClr val="F9944D">
                  <a:lumMod val="60000"/>
                  <a:lumOff val="40000"/>
                </a:srgbClr>
              </a:solidFill>
              <a:ln>
                <a:noFill/>
              </a:ln>
            </p:spPr>
            <p:style>
              <a:lnRef idx="2">
                <a:srgbClr val="BE854A">
                  <a:shade val="50000"/>
                </a:srgbClr>
              </a:lnRef>
              <a:fillRef idx="1">
                <a:srgbClr val="BE854A"/>
              </a:fillRef>
              <a:effectRef idx="0">
                <a:srgbClr val="BE854A"/>
              </a:effectRef>
              <a:fontRef idx="minor">
                <a:srgbClr val="FFFFFF"/>
              </a:fontRef>
            </p:style>
            <p:txBody>
              <a:bodyPr rtlCol="0" anchor="ctr"/>
              <a:p>
                <a:pPr algn="ctr"/>
                <a:endParaRPr lang="zh-CN" altLang="en-US"/>
              </a:p>
            </p:txBody>
          </p:sp>
          <p:sp>
            <p:nvSpPr>
              <p:cNvPr id="24" name="文本框 23"/>
              <p:cNvSpPr txBox="1"/>
              <p:nvPr>
                <p:custDataLst>
                  <p:tags r:id="rId10"/>
                </p:custDataLst>
              </p:nvPr>
            </p:nvSpPr>
            <p:spPr>
              <a:xfrm>
                <a:off x="2714" y="5088"/>
                <a:ext cx="3268" cy="662"/>
              </a:xfrm>
              <a:prstGeom prst="rect">
                <a:avLst/>
              </a:prstGeom>
              <a:noFill/>
            </p:spPr>
            <p:txBody>
              <a:bodyPr wrap="square" bIns="0" rtlCol="0">
                <a:noAutofit/>
                <a:scene3d>
                  <a:camera prst="orthographicFront"/>
                  <a:lightRig rig="threePt" dir="t"/>
                </a:scene3d>
              </a:bodyPr>
              <a:p>
                <a:pPr algn="ctr"/>
                <a:r>
                  <a:rPr lang="zh-CN" altLang="en-US" sz="2000">
                    <a:solidFill>
                      <a:srgbClr val="F9944D">
                        <a:lumMod val="50000"/>
                      </a:srgbClr>
                    </a:solidFill>
                    <a:effectLst/>
                    <a:uFillTx/>
                    <a:latin typeface="微软雅黑" panose="020B0503020204020204" charset="-122"/>
                    <a:ea typeface="Microsoft YaHei Regular" panose="020B0503020204020204" charset="-122"/>
                    <a:cs typeface="Microsoft YaHei Regular" panose="020B0503020204020204" charset="-122"/>
                  </a:rPr>
                  <a:t>2.目标考评系统</a:t>
                </a:r>
                <a:endParaRPr lang="zh-CN" altLang="en-US" sz="2000">
                  <a:solidFill>
                    <a:srgbClr val="F9944D">
                      <a:lumMod val="50000"/>
                    </a:srgbClr>
                  </a:solidFill>
                  <a:effectLst/>
                  <a:uFillTx/>
                  <a:latin typeface="微软雅黑" panose="020B0503020204020204" charset="-122"/>
                  <a:ea typeface="Microsoft YaHei Regular" panose="020B0503020204020204" charset="-122"/>
                  <a:cs typeface="Microsoft YaHei Regular" panose="020B0503020204020204" charset="-122"/>
                </a:endParaRPr>
              </a:p>
            </p:txBody>
          </p:sp>
        </p:grpSp>
        <p:sp>
          <p:nvSpPr>
            <p:cNvPr id="31" name="文本框 30"/>
            <p:cNvSpPr txBox="1"/>
            <p:nvPr>
              <p:custDataLst>
                <p:tags r:id="rId11"/>
              </p:custDataLst>
            </p:nvPr>
          </p:nvSpPr>
          <p:spPr>
            <a:xfrm>
              <a:off x="7705" y="4899"/>
              <a:ext cx="9259" cy="1041"/>
            </a:xfrm>
            <a:prstGeom prst="rect">
              <a:avLst/>
            </a:prstGeom>
            <a:noFill/>
          </p:spPr>
          <p:txBody>
            <a:bodyPr wrap="square" rtlCol="0" anchor="ctr" anchorCtr="0">
              <a:noAutofit/>
              <a:scene3d>
                <a:camera prst="orthographicFront"/>
                <a:lightRig rig="threePt" dir="t"/>
              </a:scene3d>
            </a:bodyPr>
            <a:p>
              <a:pPr algn="l" fontAlgn="auto">
                <a:lnSpc>
                  <a:spcPct val="120000"/>
                </a:lnSpc>
                <a:spcBef>
                  <a:spcPts val="0"/>
                </a:spcBef>
                <a:spcAft>
                  <a:spcPts val="1000"/>
                </a:spcAft>
              </a:pPr>
              <a:r>
                <a:rPr lang="zh-CN" altLang="en-US" sz="1600" spc="150">
                  <a:solidFill>
                    <a:srgbClr val="000000">
                      <a:lumMod val="75000"/>
                      <a:lumOff val="25000"/>
                    </a:srgbClr>
                  </a:solidFill>
                  <a:effectLst/>
                  <a:uFillTx/>
                  <a:latin typeface="Microsoft YaHei Regular" panose="020B0503020204020204" charset="-122"/>
                  <a:ea typeface="Microsoft YaHei Regular" panose="020B0503020204020204" charset="-122"/>
                </a:rPr>
                <a:t>目标考评系统是为检查、考核目标实施情况而建立起来的。其基本依据是目标体系的具体内容、要求及可能采取的检查、评价方法。</a:t>
              </a:r>
              <a:endParaRPr lang="zh-CN" altLang="en-US" sz="1600" spc="150">
                <a:solidFill>
                  <a:srgbClr val="000000">
                    <a:lumMod val="75000"/>
                    <a:lumOff val="25000"/>
                  </a:srgbClr>
                </a:solidFill>
                <a:effectLst/>
                <a:uFillTx/>
                <a:latin typeface="Microsoft YaHei Regular" panose="020B0503020204020204" charset="-122"/>
                <a:ea typeface="Microsoft YaHei Regular" panose="020B0503020204020204" charset="-122"/>
              </a:endParaRPr>
            </a:p>
          </p:txBody>
        </p:sp>
        <p:pic>
          <p:nvPicPr>
            <p:cNvPr id="5" name="图片 4" descr="343435383038363b343532323338323bcee5c1a6c4a3d0cd"/>
            <p:cNvPicPr>
              <a:picLocks noChangeAspect="1"/>
            </p:cNvPicPr>
            <p:nvPr>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6684" y="4994"/>
              <a:ext cx="850" cy="850"/>
            </a:xfrm>
            <a:prstGeom prst="rect">
              <a:avLst/>
            </a:prstGeom>
          </p:spPr>
        </p:pic>
      </p:grpSp>
      <p:grpSp>
        <p:nvGrpSpPr>
          <p:cNvPr id="13" name="组合 12"/>
          <p:cNvGrpSpPr/>
          <p:nvPr/>
        </p:nvGrpSpPr>
        <p:grpSpPr>
          <a:xfrm>
            <a:off x="1902460" y="4612640"/>
            <a:ext cx="9229090" cy="660400"/>
            <a:chOff x="3032" y="6292"/>
            <a:chExt cx="14534" cy="1040"/>
          </a:xfrm>
        </p:grpSpPr>
        <p:grpSp>
          <p:nvGrpSpPr>
            <p:cNvPr id="12" name="组合 11"/>
            <p:cNvGrpSpPr/>
            <p:nvPr/>
          </p:nvGrpSpPr>
          <p:grpSpPr>
            <a:xfrm>
              <a:off x="3032" y="6329"/>
              <a:ext cx="3890" cy="966"/>
              <a:chOff x="3032" y="6329"/>
              <a:chExt cx="3890" cy="966"/>
            </a:xfrm>
          </p:grpSpPr>
          <p:sp>
            <p:nvSpPr>
              <p:cNvPr id="11" name="五边形 10"/>
              <p:cNvSpPr/>
              <p:nvPr>
                <p:custDataLst>
                  <p:tags r:id="rId15"/>
                </p:custDataLst>
              </p:nvPr>
            </p:nvSpPr>
            <p:spPr>
              <a:xfrm>
                <a:off x="3032" y="6329"/>
                <a:ext cx="3891" cy="967"/>
              </a:xfrm>
              <a:prstGeom prst="homePlate">
                <a:avLst/>
              </a:prstGeom>
              <a:solidFill>
                <a:srgbClr val="FCB098">
                  <a:lumMod val="60000"/>
                  <a:lumOff val="40000"/>
                </a:srgbClr>
              </a:solidFill>
              <a:ln>
                <a:noFill/>
              </a:ln>
            </p:spPr>
            <p:style>
              <a:lnRef idx="2">
                <a:srgbClr val="BE854A">
                  <a:shade val="50000"/>
                </a:srgbClr>
              </a:lnRef>
              <a:fillRef idx="1">
                <a:srgbClr val="BE854A"/>
              </a:fillRef>
              <a:effectRef idx="0">
                <a:srgbClr val="BE854A"/>
              </a:effectRef>
              <a:fontRef idx="minor">
                <a:srgbClr val="FFFFFF"/>
              </a:fontRef>
            </p:style>
            <p:txBody>
              <a:bodyPr rtlCol="0" anchor="ctr"/>
              <a:p>
                <a:pPr algn="ctr"/>
                <a:endParaRPr lang="zh-CN" altLang="en-US"/>
              </a:p>
            </p:txBody>
          </p:sp>
          <p:sp>
            <p:nvSpPr>
              <p:cNvPr id="25" name="文本框 24"/>
              <p:cNvSpPr txBox="1"/>
              <p:nvPr>
                <p:custDataLst>
                  <p:tags r:id="rId16"/>
                </p:custDataLst>
              </p:nvPr>
            </p:nvSpPr>
            <p:spPr>
              <a:xfrm>
                <a:off x="3343" y="6481"/>
                <a:ext cx="3268" cy="662"/>
              </a:xfrm>
              <a:prstGeom prst="rect">
                <a:avLst/>
              </a:prstGeom>
              <a:noFill/>
            </p:spPr>
            <p:txBody>
              <a:bodyPr wrap="square" bIns="0" rtlCol="0">
                <a:noAutofit/>
                <a:scene3d>
                  <a:camera prst="orthographicFront"/>
                  <a:lightRig rig="threePt" dir="t"/>
                </a:scene3d>
              </a:bodyPr>
              <a:p>
                <a:pPr algn="ctr"/>
                <a:r>
                  <a:rPr lang="zh-CN" altLang="en-US" sz="2000">
                    <a:solidFill>
                      <a:srgbClr val="FCB098">
                        <a:lumMod val="50000"/>
                      </a:srgbClr>
                    </a:solidFill>
                    <a:effectLst/>
                    <a:uFillTx/>
                    <a:latin typeface="微软雅黑" panose="020B0503020204020204" charset="-122"/>
                    <a:ea typeface="Microsoft YaHei Regular" panose="020B0503020204020204" charset="-122"/>
                  </a:rPr>
                  <a:t>3. 目标保障系统</a:t>
                </a:r>
                <a:endParaRPr lang="zh-CN" altLang="en-US" sz="2000">
                  <a:solidFill>
                    <a:srgbClr val="FCB098">
                      <a:lumMod val="50000"/>
                    </a:srgbClr>
                  </a:solidFill>
                  <a:effectLst/>
                  <a:uFillTx/>
                  <a:latin typeface="微软雅黑" panose="020B0503020204020204" charset="-122"/>
                  <a:ea typeface="Microsoft YaHei Regular" panose="020B0503020204020204" charset="-122"/>
                </a:endParaRPr>
              </a:p>
            </p:txBody>
          </p:sp>
        </p:grpSp>
        <p:sp>
          <p:nvSpPr>
            <p:cNvPr id="32" name="文本框 31"/>
            <p:cNvSpPr txBox="1"/>
            <p:nvPr>
              <p:custDataLst>
                <p:tags r:id="rId17"/>
              </p:custDataLst>
            </p:nvPr>
          </p:nvSpPr>
          <p:spPr>
            <a:xfrm>
              <a:off x="8308" y="6292"/>
              <a:ext cx="9259" cy="1041"/>
            </a:xfrm>
            <a:prstGeom prst="rect">
              <a:avLst/>
            </a:prstGeom>
            <a:noFill/>
          </p:spPr>
          <p:txBody>
            <a:bodyPr wrap="square" rtlCol="0" anchor="ctr" anchorCtr="0">
              <a:noAutofit/>
              <a:scene3d>
                <a:camera prst="orthographicFront"/>
                <a:lightRig rig="threePt" dir="t"/>
              </a:scene3d>
            </a:bodyPr>
            <a:p>
              <a:pPr algn="l" fontAlgn="auto">
                <a:lnSpc>
                  <a:spcPct val="120000"/>
                </a:lnSpc>
                <a:spcBef>
                  <a:spcPts val="0"/>
                </a:spcBef>
                <a:spcAft>
                  <a:spcPts val="1000"/>
                </a:spcAft>
              </a:pPr>
              <a:r>
                <a:rPr lang="zh-CN" altLang="en-US" sz="1600" spc="150">
                  <a:solidFill>
                    <a:srgbClr val="000000">
                      <a:lumMod val="75000"/>
                      <a:lumOff val="25000"/>
                    </a:srgbClr>
                  </a:solidFill>
                  <a:effectLst/>
                  <a:uFillTx/>
                  <a:latin typeface="Microsoft YaHei Regular" panose="020B0503020204020204" charset="-122"/>
                  <a:ea typeface="Microsoft YaHei Regular" panose="020B0503020204020204" charset="-122"/>
                </a:rPr>
                <a:t>目标保障系统是为保障目标实现而制定的对策措施，极限及资源分配，信息工作，协调控制和总和。</a:t>
              </a:r>
              <a:endParaRPr lang="zh-CN" altLang="en-US" sz="1600" spc="150">
                <a:solidFill>
                  <a:srgbClr val="000000">
                    <a:lumMod val="75000"/>
                    <a:lumOff val="25000"/>
                  </a:srgbClr>
                </a:solidFill>
                <a:effectLst/>
                <a:uFillTx/>
                <a:latin typeface="Microsoft YaHei Regular" panose="020B0503020204020204" charset="-122"/>
                <a:ea typeface="Microsoft YaHei Regular" panose="020B0503020204020204" charset="-122"/>
              </a:endParaRPr>
            </a:p>
          </p:txBody>
        </p:sp>
        <p:pic>
          <p:nvPicPr>
            <p:cNvPr id="3" name="图片 2" descr="343435383038363b343532323338363bb9d8bcfcb5e3"/>
            <p:cNvPicPr>
              <a:picLocks noChangeAspect="1"/>
            </p:cNvPicPr>
            <p:nvPr>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a:off x="7300" y="6387"/>
              <a:ext cx="850" cy="850"/>
            </a:xfrm>
            <a:prstGeom prst="rect">
              <a:avLst/>
            </a:prstGeom>
          </p:spPr>
        </p:pic>
      </p:grpSp>
      <p:sp>
        <p:nvSpPr>
          <p:cNvPr id="17" name="文本框 16"/>
          <p:cNvSpPr txBox="1"/>
          <p:nvPr/>
        </p:nvSpPr>
        <p:spPr>
          <a:xfrm>
            <a:off x="1014730" y="1525905"/>
            <a:ext cx="10080000" cy="368300"/>
          </a:xfrm>
          <a:prstGeom prst="rect">
            <a:avLst/>
          </a:prstGeom>
          <a:noFill/>
        </p:spPr>
        <p:txBody>
          <a:bodyPr wrap="square" rtlCol="0" anchor="t">
            <a:spAutoFit/>
          </a:bodyPr>
          <a:p>
            <a:r>
              <a:rPr lang="zh-CN" altLang="en-US"/>
              <a:t>目标管理是系统整体的管理。通常，目标管理系统应包括以下几个具体组成部分。</a:t>
            </a:r>
            <a:endParaRPr lang="zh-CN" altLang="en-US"/>
          </a:p>
        </p:txBody>
      </p:sp>
      <p:sp>
        <p:nvSpPr>
          <p:cNvPr id="18" name="文本框 17"/>
          <p:cNvSpPr txBox="1"/>
          <p:nvPr/>
        </p:nvSpPr>
        <p:spPr>
          <a:xfrm>
            <a:off x="1014095" y="5891530"/>
            <a:ext cx="10080625" cy="368300"/>
          </a:xfrm>
          <a:prstGeom prst="rect">
            <a:avLst/>
          </a:prstGeom>
          <a:noFill/>
        </p:spPr>
        <p:txBody>
          <a:bodyPr wrap="square" rtlCol="0" anchor="t">
            <a:spAutoFit/>
          </a:bodyPr>
          <a:p>
            <a:pPr algn="ctr"/>
            <a:r>
              <a:rPr lang="zh-CN" altLang="en-US" b="1">
                <a:solidFill>
                  <a:srgbClr val="00B050"/>
                </a:solidFill>
                <a:latin typeface="Microsoft YaHei Bold" panose="020B0703020204020201" charset="-122"/>
                <a:ea typeface="Microsoft YaHei Bold" panose="020B0703020204020201" charset="-122"/>
              </a:rPr>
              <a:t>以上三个部分（可称子系统）互相联系，互相制约，缺一不可。</a:t>
            </a:r>
            <a:endParaRPr lang="zh-CN" altLang="en-US" b="1">
              <a:solidFill>
                <a:srgbClr val="00B050"/>
              </a:solidFill>
              <a:latin typeface="Microsoft YaHei Bold" panose="020B0703020204020201" charset="-122"/>
              <a:ea typeface="Microsoft YaHei Bold" panose="020B0703020204020201" charset="-122"/>
            </a:endParaRPr>
          </a:p>
        </p:txBody>
      </p:sp>
    </p:spTree>
    <p:custDataLst>
      <p:tags r:id="rId2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a:spLocks noGrp="1"/>
          </p:cNvSpPr>
          <p:nvPr>
            <p:ph type="title" idx="4294967295"/>
          </p:nvPr>
        </p:nvSpPr>
        <p:spPr>
          <a:xfrm>
            <a:off x="447040" y="566420"/>
            <a:ext cx="10507345" cy="705485"/>
          </a:xfrm>
        </p:spPr>
        <p:txBody>
          <a:bodyPr/>
          <a:p>
            <a:r>
              <a:rPr lang="zh-CN" altLang="en-US" sz="3600">
                <a:solidFill>
                  <a:schemeClr val="tx1"/>
                </a:solidFill>
              </a:rPr>
              <a:t>三、学前教育机构实施目标管理的必要性</a:t>
            </a:r>
            <a:endParaRPr lang="zh-CN" altLang="en-US" sz="3600">
              <a:solidFill>
                <a:schemeClr val="tx1"/>
              </a:solidFill>
            </a:endParaRPr>
          </a:p>
        </p:txBody>
      </p:sp>
      <p:sp>
        <p:nvSpPr>
          <p:cNvPr id="50" name="文本框 49"/>
          <p:cNvSpPr txBox="1"/>
          <p:nvPr>
            <p:custDataLst>
              <p:tags r:id="rId1"/>
            </p:custDataLst>
          </p:nvPr>
        </p:nvSpPr>
        <p:spPr>
          <a:xfrm>
            <a:off x="4909820" y="1805940"/>
            <a:ext cx="6912000" cy="360045"/>
          </a:xfrm>
          <a:prstGeom prst="rect">
            <a:avLst/>
          </a:prstGeom>
          <a:noFill/>
        </p:spPr>
        <p:txBody>
          <a:bodyPr wrap="square" rtlCol="0" anchor="ctr" anchorCtr="0">
            <a:noAutofit/>
          </a:bodyPr>
          <a:p>
            <a:pPr algn="l" fontAlgn="auto">
              <a:lnSpc>
                <a:spcPct val="130000"/>
              </a:lnSpc>
              <a:spcAft>
                <a:spcPts val="1000"/>
              </a:spcAft>
            </a:pPr>
            <a:r>
              <a:rPr lang="zh-CN" altLang="en-US" sz="1600">
                <a:solidFill>
                  <a:srgbClr val="000000">
                    <a:lumMod val="75000"/>
                    <a:lumOff val="25000"/>
                  </a:srgbClr>
                </a:solidFill>
                <a:uFillTx/>
                <a:latin typeface="Microsoft YaHei Regular" panose="020B0503020204020204" charset="-122"/>
                <a:ea typeface="Microsoft YaHei Regular" panose="020B0503020204020204" charset="-122"/>
              </a:rPr>
              <a:t>确立正确的目标，体现着管理者尤其是决策者对幼儿教育主动适应未来发展需求的自觉意识，反映着他们追求理想结果的强烈愿望。</a:t>
            </a:r>
            <a:endParaRPr lang="zh-CN" altLang="en-US" sz="1600">
              <a:solidFill>
                <a:srgbClr val="000000">
                  <a:lumMod val="75000"/>
                  <a:lumOff val="25000"/>
                </a:srgbClr>
              </a:solidFill>
              <a:uFillTx/>
              <a:latin typeface="Microsoft YaHei Regular" panose="020B0503020204020204" charset="-122"/>
              <a:ea typeface="Microsoft YaHei Regular" panose="020B0503020204020204" charset="-122"/>
            </a:endParaRPr>
          </a:p>
        </p:txBody>
      </p:sp>
      <p:grpSp>
        <p:nvGrpSpPr>
          <p:cNvPr id="29" name="组合 28"/>
          <p:cNvGrpSpPr/>
          <p:nvPr/>
        </p:nvGrpSpPr>
        <p:grpSpPr>
          <a:xfrm>
            <a:off x="695960" y="1635760"/>
            <a:ext cx="3996690" cy="699770"/>
            <a:chOff x="1096" y="2306"/>
            <a:chExt cx="6294" cy="1102"/>
          </a:xfrm>
        </p:grpSpPr>
        <p:sp>
          <p:nvSpPr>
            <p:cNvPr id="67" name="任意多边形 66"/>
            <p:cNvSpPr/>
            <p:nvPr>
              <p:custDataLst>
                <p:tags r:id="rId2"/>
              </p:custDataLst>
            </p:nvPr>
          </p:nvSpPr>
          <p:spPr>
            <a:xfrm>
              <a:off x="1096" y="2405"/>
              <a:ext cx="1818" cy="90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818" h="905">
                  <a:moveTo>
                    <a:pt x="453" y="0"/>
                  </a:moveTo>
                  <a:lnTo>
                    <a:pt x="1778" y="0"/>
                  </a:lnTo>
                  <a:lnTo>
                    <a:pt x="1760" y="26"/>
                  </a:lnTo>
                  <a:cubicBezTo>
                    <a:pt x="1682" y="141"/>
                    <a:pt x="1637" y="279"/>
                    <a:pt x="1637" y="428"/>
                  </a:cubicBezTo>
                  <a:cubicBezTo>
                    <a:pt x="1637" y="602"/>
                    <a:pt x="1699" y="761"/>
                    <a:pt x="1801" y="885"/>
                  </a:cubicBezTo>
                  <a:lnTo>
                    <a:pt x="1818" y="905"/>
                  </a:lnTo>
                  <a:lnTo>
                    <a:pt x="453" y="905"/>
                  </a:lnTo>
                  <a:lnTo>
                    <a:pt x="0" y="453"/>
                  </a:lnTo>
                  <a:lnTo>
                    <a:pt x="453" y="0"/>
                  </a:lnTo>
                  <a:close/>
                </a:path>
              </a:pathLst>
            </a:custGeom>
            <a:solidFill>
              <a:srgbClr val="6096E6"/>
            </a:solidFill>
            <a:ln>
              <a:noFill/>
            </a:ln>
          </p:spPr>
          <p:style>
            <a:lnRef idx="2">
              <a:srgbClr val="6096E6">
                <a:shade val="50000"/>
              </a:srgbClr>
            </a:lnRef>
            <a:fillRef idx="1">
              <a:srgbClr val="6096E6"/>
            </a:fillRef>
            <a:effectRef idx="0">
              <a:srgbClr val="6096E6"/>
            </a:effectRef>
            <a:fontRef idx="minor">
              <a:srgbClr val="FFFFFF"/>
            </a:fontRef>
          </p:style>
          <p:txBody>
            <a:bodyPr wrap="square" rtlCol="0" anchor="ctr" anchorCtr="0">
              <a:noAutofit/>
            </a:bodyPr>
            <a:lstStyle>
              <a:defPPr>
                <a:defRPr lang="zh-CN">
                  <a:solidFill>
                    <a:srgbClr val="FFFFFF"/>
                  </a:solidFill>
                </a:defRPr>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algn="ctr"/>
              <a:endParaRPr lang="zh-CN" altLang="en-US"/>
            </a:p>
          </p:txBody>
        </p:sp>
        <p:sp>
          <p:nvSpPr>
            <p:cNvPr id="68" name="任意多边形 67"/>
            <p:cNvSpPr/>
            <p:nvPr>
              <p:custDataLst>
                <p:tags r:id="rId3"/>
              </p:custDataLst>
            </p:nvPr>
          </p:nvSpPr>
          <p:spPr>
            <a:xfrm>
              <a:off x="3990" y="2405"/>
              <a:ext cx="3400" cy="90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400" h="905">
                  <a:moveTo>
                    <a:pt x="40" y="0"/>
                  </a:moveTo>
                  <a:lnTo>
                    <a:pt x="51" y="0"/>
                  </a:lnTo>
                  <a:lnTo>
                    <a:pt x="455" y="0"/>
                  </a:lnTo>
                  <a:lnTo>
                    <a:pt x="2948" y="0"/>
                  </a:lnTo>
                  <a:lnTo>
                    <a:pt x="3400" y="453"/>
                  </a:lnTo>
                  <a:lnTo>
                    <a:pt x="2948" y="905"/>
                  </a:lnTo>
                  <a:lnTo>
                    <a:pt x="455" y="905"/>
                  </a:lnTo>
                  <a:lnTo>
                    <a:pt x="51" y="905"/>
                  </a:lnTo>
                  <a:lnTo>
                    <a:pt x="0" y="905"/>
                  </a:lnTo>
                  <a:lnTo>
                    <a:pt x="17" y="885"/>
                  </a:lnTo>
                  <a:cubicBezTo>
                    <a:pt x="120" y="761"/>
                    <a:pt x="181" y="602"/>
                    <a:pt x="181" y="428"/>
                  </a:cubicBezTo>
                  <a:cubicBezTo>
                    <a:pt x="181" y="279"/>
                    <a:pt x="136" y="141"/>
                    <a:pt x="58" y="26"/>
                  </a:cubicBezTo>
                  <a:lnTo>
                    <a:pt x="40" y="0"/>
                  </a:lnTo>
                  <a:close/>
                </a:path>
              </a:pathLst>
            </a:custGeom>
            <a:solidFill>
              <a:srgbClr val="6096E6">
                <a:lumMod val="75000"/>
              </a:srgbClr>
            </a:solidFill>
            <a:ln>
              <a:noFill/>
            </a:ln>
          </p:spPr>
          <p:style>
            <a:lnRef idx="2">
              <a:srgbClr val="6096E6">
                <a:shade val="50000"/>
              </a:srgbClr>
            </a:lnRef>
            <a:fillRef idx="1">
              <a:srgbClr val="6096E6"/>
            </a:fillRef>
            <a:effectRef idx="0">
              <a:srgbClr val="6096E6"/>
            </a:effectRef>
            <a:fontRef idx="minor">
              <a:srgbClr val="FFFFFF"/>
            </a:fontRef>
          </p:style>
          <p:txBody>
            <a:bodyPr wrap="square" rtlCol="0" anchor="ctr" anchorCtr="0">
              <a:noAutofit/>
            </a:bodyPr>
            <a:lstStyle>
              <a:defPPr>
                <a:defRPr lang="zh-CN">
                  <a:solidFill>
                    <a:srgbClr val="FFFFFF"/>
                  </a:solidFill>
                </a:defRPr>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algn="ctr"/>
              <a:endParaRPr lang="zh-CN" altLang="en-US"/>
            </a:p>
          </p:txBody>
        </p:sp>
        <p:sp>
          <p:nvSpPr>
            <p:cNvPr id="4" name="任意多边形 3"/>
            <p:cNvSpPr/>
            <p:nvPr>
              <p:custDataLst>
                <p:tags r:id="rId4"/>
              </p:custDataLst>
            </p:nvPr>
          </p:nvSpPr>
          <p:spPr>
            <a:xfrm>
              <a:off x="2914" y="2736"/>
              <a:ext cx="1076" cy="242"/>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076" h="242">
                  <a:moveTo>
                    <a:pt x="0" y="0"/>
                  </a:moveTo>
                  <a:lnTo>
                    <a:pt x="1076" y="0"/>
                  </a:lnTo>
                  <a:lnTo>
                    <a:pt x="1070" y="6"/>
                  </a:lnTo>
                  <a:cubicBezTo>
                    <a:pt x="938" y="151"/>
                    <a:pt x="749" y="242"/>
                    <a:pt x="538" y="242"/>
                  </a:cubicBezTo>
                  <a:cubicBezTo>
                    <a:pt x="327" y="242"/>
                    <a:pt x="137" y="151"/>
                    <a:pt x="6" y="6"/>
                  </a:cubicBezTo>
                  <a:lnTo>
                    <a:pt x="0" y="0"/>
                  </a:lnTo>
                  <a:close/>
                </a:path>
              </a:pathLst>
            </a:cu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wrap="square" rtlCol="0" anchor="ctr" anchorCtr="0">
              <a:noAutofit/>
            </a:bodyPr>
            <a:p>
              <a:pPr algn="ctr"/>
              <a:endParaRPr lang="zh-CN" altLang="en-US"/>
            </a:p>
          </p:txBody>
        </p:sp>
        <p:sp>
          <p:nvSpPr>
            <p:cNvPr id="5" name="椭圆 4"/>
            <p:cNvSpPr/>
            <p:nvPr>
              <p:custDataLst>
                <p:tags r:id="rId5"/>
              </p:custDataLst>
            </p:nvPr>
          </p:nvSpPr>
          <p:spPr>
            <a:xfrm>
              <a:off x="2901" y="2306"/>
              <a:ext cx="1103" cy="1102"/>
            </a:xfrm>
            <a:prstGeom prst="ellipse">
              <a:avLst/>
            </a:prstGeom>
            <a:solidFill>
              <a:srgbClr val="FFFFFF"/>
            </a:solidFill>
            <a:ln w="76200">
              <a:solidFill>
                <a:srgbClr val="6096E6"/>
              </a:solidFill>
            </a:ln>
          </p:spPr>
          <p:style>
            <a:lnRef idx="2">
              <a:srgbClr val="6096E6">
                <a:shade val="50000"/>
              </a:srgbClr>
            </a:lnRef>
            <a:fillRef idx="1">
              <a:srgbClr val="6096E6"/>
            </a:fillRef>
            <a:effectRef idx="0">
              <a:srgbClr val="6096E6"/>
            </a:effectRef>
            <a:fontRef idx="minor">
              <a:srgbClr val="FFFFFF"/>
            </a:fontRef>
          </p:style>
          <p:txBody>
            <a:bodyPr rtlCol="0" anchor="ctr" anchorCtr="0"/>
            <a:p>
              <a:pPr algn="ctr"/>
              <a:endParaRPr lang="zh-CN" altLang="en-US"/>
            </a:p>
          </p:txBody>
        </p:sp>
        <p:pic>
          <p:nvPicPr>
            <p:cNvPr id="6" name="图片 5" descr="3_画板 1"/>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rcRect l="63268" t="36389" r="29655" b="55556"/>
            <a:stretch>
              <a:fillRect/>
            </a:stretch>
          </p:blipFill>
          <p:spPr>
            <a:xfrm>
              <a:off x="4177" y="2498"/>
              <a:ext cx="446" cy="719"/>
            </a:xfrm>
            <a:prstGeom prst="rect">
              <a:avLst/>
            </a:prstGeom>
          </p:spPr>
        </p:pic>
        <p:pic>
          <p:nvPicPr>
            <p:cNvPr id="7" name="图片 6" descr="343435383038363b343532323337393bc9cfcad0cdcbb3f6"/>
            <p:cNvPicPr>
              <a:picLocks noChangeAspect="1"/>
            </p:cNvPicPr>
            <p:nvPr>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3056" y="2460"/>
              <a:ext cx="794" cy="794"/>
            </a:xfrm>
            <a:prstGeom prst="rect">
              <a:avLst/>
            </a:prstGeom>
            <a:effectLst>
              <a:outerShdw blurRad="25400" dist="12700" dir="8100000" algn="tr" rotWithShape="0">
                <a:srgbClr val="6096E6">
                  <a:lumMod val="50000"/>
                  <a:alpha val="40000"/>
                </a:srgbClr>
              </a:outerShdw>
            </a:effectLst>
          </p:spPr>
        </p:pic>
        <p:sp>
          <p:nvSpPr>
            <p:cNvPr id="49" name="文本框 48"/>
            <p:cNvSpPr txBox="1"/>
            <p:nvPr>
              <p:custDataLst>
                <p:tags r:id="rId12"/>
              </p:custDataLst>
            </p:nvPr>
          </p:nvSpPr>
          <p:spPr>
            <a:xfrm>
              <a:off x="4626" y="2561"/>
              <a:ext cx="2208" cy="592"/>
            </a:xfrm>
            <a:prstGeom prst="rect">
              <a:avLst/>
            </a:prstGeom>
            <a:noFill/>
          </p:spPr>
          <p:txBody>
            <a:bodyPr wrap="square" bIns="0" rtlCol="0" anchor="ctr" anchorCtr="0">
              <a:normAutofit fontScale="80000"/>
            </a:bodyPr>
            <a:p>
              <a:pPr algn="l"/>
              <a:r>
                <a:rPr lang="zh-CN" altLang="en-US" sz="2500" spc="100">
                  <a:solidFill>
                    <a:srgbClr val="FFFFFF"/>
                  </a:solidFill>
                  <a:uFillTx/>
                  <a:latin typeface="微软雅黑" panose="020B0503020204020204" charset="-122"/>
                  <a:ea typeface="Microsoft YaHei Regular" panose="020B0503020204020204" charset="-122"/>
                </a:rPr>
                <a:t>启动作用</a:t>
              </a:r>
              <a:endParaRPr lang="zh-CN" altLang="en-US" sz="2500" spc="100">
                <a:solidFill>
                  <a:srgbClr val="FFFFFF"/>
                </a:solidFill>
                <a:uFillTx/>
                <a:latin typeface="微软雅黑" panose="020B0503020204020204" charset="-122"/>
                <a:ea typeface="Microsoft YaHei Regular" panose="020B0503020204020204" charset="-122"/>
              </a:endParaRPr>
            </a:p>
          </p:txBody>
        </p:sp>
        <p:sp>
          <p:nvSpPr>
            <p:cNvPr id="95" name="文本框 94"/>
            <p:cNvSpPr txBox="1"/>
            <p:nvPr>
              <p:custDataLst>
                <p:tags r:id="rId13"/>
              </p:custDataLst>
            </p:nvPr>
          </p:nvSpPr>
          <p:spPr>
            <a:xfrm>
              <a:off x="1784" y="2499"/>
              <a:ext cx="815" cy="716"/>
            </a:xfrm>
            <a:prstGeom prst="rect">
              <a:avLst/>
            </a:prstGeom>
            <a:noFill/>
          </p:spPr>
          <p:txBody>
            <a:bodyPr wrap="square" rtlCol="0" anchor="ctr" anchorCtr="0">
              <a:normAutofit fontScale="90000"/>
            </a:bodyPr>
            <a:p>
              <a:r>
                <a:rPr lang="en-US" altLang="zh-CN" sz="2220" b="1">
                  <a:solidFill>
                    <a:srgbClr val="FFFFFF"/>
                  </a:solidFill>
                  <a:latin typeface="思源黑体 CN Regular" panose="020B0500000000000000" charset="-122"/>
                  <a:ea typeface="思源黑体 CN Regular" panose="020B0500000000000000" charset="-122"/>
                </a:rPr>
                <a:t>01</a:t>
              </a:r>
              <a:endParaRPr lang="en-US" altLang="zh-CN" sz="2220" b="1">
                <a:solidFill>
                  <a:srgbClr val="FFFFFF"/>
                </a:solidFill>
                <a:latin typeface="思源黑体 CN Regular" panose="020B0500000000000000" charset="-122"/>
                <a:ea typeface="思源黑体 CN Regular" panose="020B0500000000000000" charset="-122"/>
              </a:endParaRPr>
            </a:p>
          </p:txBody>
        </p:sp>
      </p:grpSp>
      <p:sp>
        <p:nvSpPr>
          <p:cNvPr id="52" name="文本框 51"/>
          <p:cNvSpPr txBox="1"/>
          <p:nvPr>
            <p:custDataLst>
              <p:tags r:id="rId14"/>
            </p:custDataLst>
          </p:nvPr>
        </p:nvSpPr>
        <p:spPr>
          <a:xfrm>
            <a:off x="4909820" y="2767965"/>
            <a:ext cx="6912000" cy="360045"/>
          </a:xfrm>
          <a:prstGeom prst="rect">
            <a:avLst/>
          </a:prstGeom>
          <a:noFill/>
        </p:spPr>
        <p:txBody>
          <a:bodyPr wrap="square" rtlCol="0" anchor="ctr" anchorCtr="0">
            <a:noAutofit/>
          </a:bodyPr>
          <a:p>
            <a:pPr algn="l" fontAlgn="auto">
              <a:lnSpc>
                <a:spcPct val="130000"/>
              </a:lnSpc>
              <a:spcAft>
                <a:spcPts val="1000"/>
              </a:spcAft>
            </a:pPr>
            <a:r>
              <a:rPr lang="zh-CN" altLang="en-US" sz="1600">
                <a:solidFill>
                  <a:srgbClr val="000000">
                    <a:lumMod val="75000"/>
                    <a:lumOff val="25000"/>
                  </a:srgbClr>
                </a:solidFill>
                <a:uFillTx/>
                <a:latin typeface="Microsoft YaHei Regular" panose="020B0503020204020204" charset="-122"/>
                <a:ea typeface="Microsoft YaHei Regular" panose="020B0503020204020204" charset="-122"/>
                <a:cs typeface="Microsoft YaHei Regular" panose="020B0503020204020204" charset="-122"/>
              </a:rPr>
              <a:t>目标能够引导行动指向特定的方向。目标的明确度与管理的成效是成正比的，即：目标方向 × 工作效率 = 管理效能。</a:t>
            </a:r>
            <a:endParaRPr lang="zh-CN" altLang="en-US" sz="1600">
              <a:solidFill>
                <a:srgbClr val="000000">
                  <a:lumMod val="75000"/>
                  <a:lumOff val="25000"/>
                </a:srgbClr>
              </a:solidFill>
              <a:uFillTx/>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27" name="组合 26"/>
          <p:cNvGrpSpPr/>
          <p:nvPr/>
        </p:nvGrpSpPr>
        <p:grpSpPr>
          <a:xfrm>
            <a:off x="695960" y="2597785"/>
            <a:ext cx="3996690" cy="699770"/>
            <a:chOff x="1096" y="3973"/>
            <a:chExt cx="6294" cy="1102"/>
          </a:xfrm>
        </p:grpSpPr>
        <p:sp>
          <p:nvSpPr>
            <p:cNvPr id="72" name="任意多边形 71"/>
            <p:cNvSpPr/>
            <p:nvPr>
              <p:custDataLst>
                <p:tags r:id="rId15"/>
              </p:custDataLst>
            </p:nvPr>
          </p:nvSpPr>
          <p:spPr>
            <a:xfrm>
              <a:off x="3990" y="4072"/>
              <a:ext cx="3400" cy="90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400" h="905">
                  <a:moveTo>
                    <a:pt x="40" y="0"/>
                  </a:moveTo>
                  <a:lnTo>
                    <a:pt x="51" y="0"/>
                  </a:lnTo>
                  <a:lnTo>
                    <a:pt x="455" y="0"/>
                  </a:lnTo>
                  <a:lnTo>
                    <a:pt x="2948" y="0"/>
                  </a:lnTo>
                  <a:lnTo>
                    <a:pt x="3400" y="453"/>
                  </a:lnTo>
                  <a:lnTo>
                    <a:pt x="2948" y="905"/>
                  </a:lnTo>
                  <a:lnTo>
                    <a:pt x="455" y="905"/>
                  </a:lnTo>
                  <a:lnTo>
                    <a:pt x="51" y="905"/>
                  </a:lnTo>
                  <a:lnTo>
                    <a:pt x="0" y="905"/>
                  </a:lnTo>
                  <a:lnTo>
                    <a:pt x="17" y="885"/>
                  </a:lnTo>
                  <a:cubicBezTo>
                    <a:pt x="120" y="761"/>
                    <a:pt x="181" y="602"/>
                    <a:pt x="181" y="428"/>
                  </a:cubicBezTo>
                  <a:cubicBezTo>
                    <a:pt x="181" y="279"/>
                    <a:pt x="136" y="141"/>
                    <a:pt x="58" y="26"/>
                  </a:cubicBezTo>
                  <a:lnTo>
                    <a:pt x="40" y="0"/>
                  </a:lnTo>
                  <a:close/>
                </a:path>
              </a:pathLst>
            </a:custGeom>
            <a:solidFill>
              <a:srgbClr val="58B6E5">
                <a:lumMod val="75000"/>
              </a:srgbClr>
            </a:solidFill>
            <a:ln>
              <a:noFill/>
            </a:ln>
          </p:spPr>
          <p:style>
            <a:lnRef idx="2">
              <a:srgbClr val="6096E6">
                <a:shade val="50000"/>
              </a:srgbClr>
            </a:lnRef>
            <a:fillRef idx="1">
              <a:srgbClr val="6096E6"/>
            </a:fillRef>
            <a:effectRef idx="0">
              <a:srgbClr val="6096E6"/>
            </a:effectRef>
            <a:fontRef idx="minor">
              <a:srgbClr val="FFFFFF"/>
            </a:fontRef>
          </p:style>
          <p:txBody>
            <a:bodyPr wrap="square" rtlCol="0" anchor="ctr" anchorCtr="0">
              <a:noAutofit/>
            </a:bodyPr>
            <a:lstStyle>
              <a:defPPr>
                <a:defRPr lang="zh-CN">
                  <a:solidFill>
                    <a:srgbClr val="FFFFFF"/>
                  </a:solidFill>
                </a:defRPr>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algn="ctr"/>
              <a:endParaRPr lang="zh-CN" altLang="en-US"/>
            </a:p>
          </p:txBody>
        </p:sp>
        <p:sp>
          <p:nvSpPr>
            <p:cNvPr id="12" name="任意多边形 11"/>
            <p:cNvSpPr/>
            <p:nvPr>
              <p:custDataLst>
                <p:tags r:id="rId16"/>
              </p:custDataLst>
            </p:nvPr>
          </p:nvSpPr>
          <p:spPr>
            <a:xfrm>
              <a:off x="2914" y="4403"/>
              <a:ext cx="1076" cy="242"/>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076" h="242">
                  <a:moveTo>
                    <a:pt x="0" y="0"/>
                  </a:moveTo>
                  <a:lnTo>
                    <a:pt x="1076" y="0"/>
                  </a:lnTo>
                  <a:lnTo>
                    <a:pt x="1070" y="6"/>
                  </a:lnTo>
                  <a:cubicBezTo>
                    <a:pt x="938" y="151"/>
                    <a:pt x="749" y="242"/>
                    <a:pt x="538" y="242"/>
                  </a:cubicBezTo>
                  <a:cubicBezTo>
                    <a:pt x="327" y="242"/>
                    <a:pt x="137" y="151"/>
                    <a:pt x="6" y="6"/>
                  </a:cubicBezTo>
                  <a:lnTo>
                    <a:pt x="0" y="0"/>
                  </a:lnTo>
                  <a:close/>
                </a:path>
              </a:pathLst>
            </a:cu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wrap="square" rtlCol="0" anchor="ctr" anchorCtr="0">
              <a:noAutofit/>
            </a:bodyPr>
            <a:p>
              <a:pPr algn="ctr"/>
              <a:endParaRPr lang="zh-CN" altLang="en-US"/>
            </a:p>
          </p:txBody>
        </p:sp>
        <p:sp>
          <p:nvSpPr>
            <p:cNvPr id="13" name="椭圆 12"/>
            <p:cNvSpPr/>
            <p:nvPr>
              <p:custDataLst>
                <p:tags r:id="rId17"/>
              </p:custDataLst>
            </p:nvPr>
          </p:nvSpPr>
          <p:spPr>
            <a:xfrm>
              <a:off x="2901" y="3973"/>
              <a:ext cx="1103" cy="1102"/>
            </a:xfrm>
            <a:prstGeom prst="ellipse">
              <a:avLst/>
            </a:prstGeom>
            <a:solidFill>
              <a:srgbClr val="FFFFFF"/>
            </a:solidFill>
            <a:ln w="76200">
              <a:solidFill>
                <a:srgbClr val="58B6E5"/>
              </a:solidFill>
            </a:ln>
          </p:spPr>
          <p:style>
            <a:lnRef idx="2">
              <a:srgbClr val="6096E6">
                <a:shade val="50000"/>
              </a:srgbClr>
            </a:lnRef>
            <a:fillRef idx="1">
              <a:srgbClr val="6096E6"/>
            </a:fillRef>
            <a:effectRef idx="0">
              <a:srgbClr val="6096E6"/>
            </a:effectRef>
            <a:fontRef idx="minor">
              <a:srgbClr val="FFFFFF"/>
            </a:fontRef>
          </p:style>
          <p:txBody>
            <a:bodyPr rtlCol="0" anchor="ctr" anchorCtr="0"/>
            <a:p>
              <a:pPr algn="ctr"/>
              <a:endParaRPr lang="zh-CN" altLang="en-US"/>
            </a:p>
          </p:txBody>
        </p:sp>
        <p:pic>
          <p:nvPicPr>
            <p:cNvPr id="14" name="图片 13" descr="3_画板 1"/>
            <p:cNvPicPr>
              <a:picLocks noChangeAspect="1"/>
            </p:cNvPicPr>
            <p:nvPr>
              <p:custDataLst>
                <p:tags r:id="rId18"/>
              </p:custDataLst>
            </p:nvPr>
          </p:nvPicPr>
          <p:blipFill>
            <a:blip r:embed="rId7">
              <a:extLst>
                <a:ext uri="{96DAC541-7B7A-43D3-8B79-37D633B846F1}">
                  <asvg:svgBlip xmlns:asvg="http://schemas.microsoft.com/office/drawing/2016/SVG/main" r:embed="rId8"/>
                </a:ext>
              </a:extLst>
            </a:blip>
            <a:srcRect l="63268" t="36389" r="29655" b="55556"/>
            <a:stretch>
              <a:fillRect/>
            </a:stretch>
          </p:blipFill>
          <p:spPr>
            <a:xfrm>
              <a:off x="4177" y="4165"/>
              <a:ext cx="446" cy="719"/>
            </a:xfrm>
            <a:prstGeom prst="rect">
              <a:avLst/>
            </a:prstGeom>
          </p:spPr>
        </p:pic>
        <p:pic>
          <p:nvPicPr>
            <p:cNvPr id="8" name="图片 7" descr="343435383038363b343532323338323bcee5c1a6c4a3d0cd"/>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3055" y="4127"/>
              <a:ext cx="794" cy="794"/>
            </a:xfrm>
            <a:prstGeom prst="rect">
              <a:avLst/>
            </a:prstGeom>
            <a:effectLst>
              <a:outerShdw blurRad="25400" dist="12700" dir="8100000" algn="tr" rotWithShape="0">
                <a:srgbClr val="58B6E5">
                  <a:lumMod val="50000"/>
                  <a:alpha val="40000"/>
                </a:srgbClr>
              </a:outerShdw>
            </a:effectLst>
          </p:spPr>
        </p:pic>
        <p:sp>
          <p:nvSpPr>
            <p:cNvPr id="51" name="文本框 50"/>
            <p:cNvSpPr txBox="1"/>
            <p:nvPr>
              <p:custDataLst>
                <p:tags r:id="rId22"/>
              </p:custDataLst>
            </p:nvPr>
          </p:nvSpPr>
          <p:spPr>
            <a:xfrm>
              <a:off x="4626" y="4228"/>
              <a:ext cx="2208" cy="592"/>
            </a:xfrm>
            <a:prstGeom prst="rect">
              <a:avLst/>
            </a:prstGeom>
            <a:noFill/>
          </p:spPr>
          <p:txBody>
            <a:bodyPr wrap="square" bIns="0" rtlCol="0" anchor="ctr" anchorCtr="0">
              <a:normAutofit fontScale="80000"/>
            </a:bodyPr>
            <a:p>
              <a:pPr algn="l"/>
              <a:r>
                <a:rPr lang="zh-CN" altLang="en-US" sz="2500" spc="100">
                  <a:solidFill>
                    <a:srgbClr val="FFFFFF"/>
                  </a:solidFill>
                  <a:uFillTx/>
                  <a:latin typeface="微软雅黑" panose="020B0503020204020204" charset="-122"/>
                  <a:ea typeface="Microsoft YaHei Regular" panose="020B0503020204020204" charset="-122"/>
                </a:rPr>
                <a:t>导向作用</a:t>
              </a:r>
              <a:endParaRPr lang="zh-CN" altLang="en-US" sz="2500" spc="100">
                <a:solidFill>
                  <a:srgbClr val="FFFFFF"/>
                </a:solidFill>
                <a:uFillTx/>
                <a:latin typeface="微软雅黑" panose="020B0503020204020204" charset="-122"/>
                <a:ea typeface="Microsoft YaHei Regular" panose="020B0503020204020204" charset="-122"/>
              </a:endParaRPr>
            </a:p>
          </p:txBody>
        </p:sp>
        <p:sp>
          <p:nvSpPr>
            <p:cNvPr id="71" name="任意多边形 70"/>
            <p:cNvSpPr/>
            <p:nvPr>
              <p:custDataLst>
                <p:tags r:id="rId23"/>
              </p:custDataLst>
            </p:nvPr>
          </p:nvSpPr>
          <p:spPr>
            <a:xfrm>
              <a:off x="1096" y="4072"/>
              <a:ext cx="1818" cy="90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818" h="905">
                  <a:moveTo>
                    <a:pt x="453" y="0"/>
                  </a:moveTo>
                  <a:lnTo>
                    <a:pt x="1778" y="0"/>
                  </a:lnTo>
                  <a:lnTo>
                    <a:pt x="1760" y="26"/>
                  </a:lnTo>
                  <a:cubicBezTo>
                    <a:pt x="1682" y="141"/>
                    <a:pt x="1637" y="279"/>
                    <a:pt x="1637" y="428"/>
                  </a:cubicBezTo>
                  <a:cubicBezTo>
                    <a:pt x="1637" y="602"/>
                    <a:pt x="1699" y="761"/>
                    <a:pt x="1801" y="885"/>
                  </a:cubicBezTo>
                  <a:lnTo>
                    <a:pt x="1818" y="905"/>
                  </a:lnTo>
                  <a:lnTo>
                    <a:pt x="453" y="905"/>
                  </a:lnTo>
                  <a:lnTo>
                    <a:pt x="0" y="453"/>
                  </a:lnTo>
                  <a:lnTo>
                    <a:pt x="453" y="0"/>
                  </a:lnTo>
                  <a:close/>
                </a:path>
              </a:pathLst>
            </a:custGeom>
            <a:solidFill>
              <a:srgbClr val="58B6E5"/>
            </a:solidFill>
            <a:ln>
              <a:noFill/>
            </a:ln>
          </p:spPr>
          <p:style>
            <a:lnRef idx="2">
              <a:srgbClr val="6096E6">
                <a:shade val="50000"/>
              </a:srgbClr>
            </a:lnRef>
            <a:fillRef idx="1">
              <a:srgbClr val="6096E6"/>
            </a:fillRef>
            <a:effectRef idx="0">
              <a:srgbClr val="6096E6"/>
            </a:effectRef>
            <a:fontRef idx="minor">
              <a:srgbClr val="FFFFFF"/>
            </a:fontRef>
          </p:style>
          <p:txBody>
            <a:bodyPr wrap="square" rtlCol="0" anchor="ctr" anchorCtr="0">
              <a:noAutofit/>
            </a:bodyPr>
            <a:lstStyle>
              <a:defPPr>
                <a:defRPr lang="zh-CN">
                  <a:solidFill>
                    <a:srgbClr val="FFFFFF"/>
                  </a:solidFill>
                </a:defRPr>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algn="ctr"/>
              <a:endParaRPr lang="zh-CN" altLang="en-US"/>
            </a:p>
          </p:txBody>
        </p:sp>
        <p:sp>
          <p:nvSpPr>
            <p:cNvPr id="96" name="文本框 95"/>
            <p:cNvSpPr txBox="1"/>
            <p:nvPr>
              <p:custDataLst>
                <p:tags r:id="rId24"/>
              </p:custDataLst>
            </p:nvPr>
          </p:nvSpPr>
          <p:spPr>
            <a:xfrm>
              <a:off x="1721" y="4166"/>
              <a:ext cx="878" cy="716"/>
            </a:xfrm>
            <a:prstGeom prst="rect">
              <a:avLst/>
            </a:prstGeom>
            <a:noFill/>
          </p:spPr>
          <p:txBody>
            <a:bodyPr wrap="square" rtlCol="0" anchor="ctr" anchorCtr="0">
              <a:normAutofit fontScale="90000"/>
            </a:bodyPr>
            <a:p>
              <a:r>
                <a:rPr lang="en-US" altLang="zh-CN" sz="2220" b="1">
                  <a:solidFill>
                    <a:srgbClr val="FFFFFF"/>
                  </a:solidFill>
                  <a:latin typeface="思源黑体 CN Regular" panose="020B0500000000000000" charset="-122"/>
                  <a:ea typeface="思源黑体 CN Regular" panose="020B0500000000000000" charset="-122"/>
                </a:rPr>
                <a:t>02</a:t>
              </a:r>
              <a:endParaRPr lang="en-US" altLang="zh-CN" sz="2220" b="1">
                <a:solidFill>
                  <a:srgbClr val="FFFFFF"/>
                </a:solidFill>
                <a:latin typeface="思源黑体 CN Regular" panose="020B0500000000000000" charset="-122"/>
                <a:ea typeface="思源黑体 CN Regular" panose="020B0500000000000000" charset="-122"/>
              </a:endParaRPr>
            </a:p>
          </p:txBody>
        </p:sp>
      </p:grpSp>
      <p:sp>
        <p:nvSpPr>
          <p:cNvPr id="54" name="文本框 53"/>
          <p:cNvSpPr txBox="1"/>
          <p:nvPr>
            <p:custDataLst>
              <p:tags r:id="rId25"/>
            </p:custDataLst>
          </p:nvPr>
        </p:nvSpPr>
        <p:spPr>
          <a:xfrm>
            <a:off x="4909820" y="3729355"/>
            <a:ext cx="6912000" cy="360045"/>
          </a:xfrm>
          <a:prstGeom prst="rect">
            <a:avLst/>
          </a:prstGeom>
          <a:noFill/>
        </p:spPr>
        <p:txBody>
          <a:bodyPr wrap="square" rtlCol="0" anchor="ctr" anchorCtr="0">
            <a:noAutofit/>
          </a:bodyPr>
          <a:p>
            <a:pPr algn="l" fontAlgn="auto">
              <a:lnSpc>
                <a:spcPct val="130000"/>
              </a:lnSpc>
              <a:spcAft>
                <a:spcPts val="1000"/>
              </a:spcAft>
            </a:pPr>
            <a:r>
              <a:rPr lang="zh-CN" altLang="en-US" sz="1600">
                <a:solidFill>
                  <a:srgbClr val="000000">
                    <a:lumMod val="75000"/>
                    <a:lumOff val="25000"/>
                  </a:srgbClr>
                </a:solidFill>
                <a:uFillTx/>
                <a:latin typeface="Microsoft YaHei Regular" panose="020B0503020204020204" charset="-122"/>
                <a:ea typeface="Microsoft YaHei Regular" panose="020B0503020204020204" charset="-122"/>
              </a:rPr>
              <a:t>组织的目标是组织的中心，是组织中各要素的联结点。组织目标直接影响着组织的凝聚力。</a:t>
            </a:r>
            <a:endParaRPr lang="zh-CN" altLang="en-US" sz="1600">
              <a:solidFill>
                <a:srgbClr val="000000">
                  <a:lumMod val="75000"/>
                  <a:lumOff val="25000"/>
                </a:srgbClr>
              </a:solidFill>
              <a:uFillTx/>
              <a:latin typeface="Microsoft YaHei Regular" panose="020B0503020204020204" charset="-122"/>
              <a:ea typeface="Microsoft YaHei Regular" panose="020B0503020204020204" charset="-122"/>
            </a:endParaRPr>
          </a:p>
        </p:txBody>
      </p:sp>
      <p:grpSp>
        <p:nvGrpSpPr>
          <p:cNvPr id="24" name="组合 23"/>
          <p:cNvGrpSpPr/>
          <p:nvPr/>
        </p:nvGrpSpPr>
        <p:grpSpPr>
          <a:xfrm>
            <a:off x="695960" y="3559810"/>
            <a:ext cx="3996690" cy="699770"/>
            <a:chOff x="1096" y="5660"/>
            <a:chExt cx="6294" cy="1102"/>
          </a:xfrm>
        </p:grpSpPr>
        <p:sp>
          <p:nvSpPr>
            <p:cNvPr id="16" name="任意多边形 15"/>
            <p:cNvSpPr/>
            <p:nvPr>
              <p:custDataLst>
                <p:tags r:id="rId26"/>
              </p:custDataLst>
            </p:nvPr>
          </p:nvSpPr>
          <p:spPr>
            <a:xfrm>
              <a:off x="3990" y="5759"/>
              <a:ext cx="3400" cy="905"/>
            </a:xfrm>
            <a:custGeom>
              <a:avLst/>
              <a:gdLst>
                <a:gd name="adj" fmla="val 50000"/>
                <a:gd name="maxAdj" fmla="*/ 100000 w ss"/>
                <a:gd name="a" fmla="pin 0 adj maxAdj"/>
                <a:gd name="dx1" fmla="*/ ss a 100000"/>
                <a:gd name="x1" fmla="+- r 0 dx1"/>
                <a:gd name="ir" fmla="+/ x1 r 2"/>
                <a:gd name="x2" fmla="*/ x1 1 2"/>
              </a:gdLst>
              <a:ahLst/>
              <a:cxnLst>
                <a:cxn ang="3">
                  <a:pos x="x2" y="t"/>
                </a:cxn>
                <a:cxn ang="cd2">
                  <a:pos x="l" y="vc"/>
                </a:cxn>
                <a:cxn ang="cd4">
                  <a:pos x="x1" y="b"/>
                </a:cxn>
                <a:cxn ang="0">
                  <a:pos x="r" y="vc"/>
                </a:cxn>
              </a:cxnLst>
              <a:rect l="l" t="t" r="r" b="b"/>
              <a:pathLst>
                <a:path w="3400" h="905">
                  <a:moveTo>
                    <a:pt x="40" y="0"/>
                  </a:moveTo>
                  <a:lnTo>
                    <a:pt x="51" y="0"/>
                  </a:lnTo>
                  <a:lnTo>
                    <a:pt x="455" y="0"/>
                  </a:lnTo>
                  <a:lnTo>
                    <a:pt x="2948" y="0"/>
                  </a:lnTo>
                  <a:lnTo>
                    <a:pt x="3400" y="453"/>
                  </a:lnTo>
                  <a:lnTo>
                    <a:pt x="2948" y="905"/>
                  </a:lnTo>
                  <a:lnTo>
                    <a:pt x="455" y="905"/>
                  </a:lnTo>
                  <a:lnTo>
                    <a:pt x="51" y="905"/>
                  </a:lnTo>
                  <a:lnTo>
                    <a:pt x="0" y="905"/>
                  </a:lnTo>
                  <a:lnTo>
                    <a:pt x="17" y="885"/>
                  </a:lnTo>
                  <a:cubicBezTo>
                    <a:pt x="120" y="761"/>
                    <a:pt x="181" y="602"/>
                    <a:pt x="181" y="428"/>
                  </a:cubicBezTo>
                  <a:cubicBezTo>
                    <a:pt x="181" y="279"/>
                    <a:pt x="136" y="141"/>
                    <a:pt x="58" y="26"/>
                  </a:cubicBezTo>
                  <a:lnTo>
                    <a:pt x="40" y="0"/>
                  </a:lnTo>
                  <a:close/>
                </a:path>
              </a:pathLst>
            </a:custGeom>
            <a:solidFill>
              <a:srgbClr val="56CA95">
                <a:lumMod val="75000"/>
              </a:srgbClr>
            </a:solidFill>
            <a:ln>
              <a:noFill/>
            </a:ln>
          </p:spPr>
          <p:style>
            <a:lnRef idx="2">
              <a:srgbClr val="6096E6">
                <a:shade val="50000"/>
              </a:srgbClr>
            </a:lnRef>
            <a:fillRef idx="1">
              <a:srgbClr val="6096E6"/>
            </a:fillRef>
            <a:effectRef idx="0">
              <a:srgbClr val="6096E6"/>
            </a:effectRef>
            <a:fontRef idx="minor">
              <a:srgbClr val="FFFFFF"/>
            </a:fontRef>
          </p:style>
          <p:txBody>
            <a:bodyPr wrap="square" rtlCol="0" anchor="ctr" anchorCtr="0">
              <a:noAutofit/>
            </a:bodyPr>
            <a:p>
              <a:pPr algn="ctr"/>
              <a:endParaRPr lang="zh-CN" altLang="en-US"/>
            </a:p>
          </p:txBody>
        </p:sp>
        <p:sp>
          <p:nvSpPr>
            <p:cNvPr id="18" name="椭圆 17"/>
            <p:cNvSpPr/>
            <p:nvPr>
              <p:custDataLst>
                <p:tags r:id="rId27"/>
              </p:custDataLst>
            </p:nvPr>
          </p:nvSpPr>
          <p:spPr>
            <a:xfrm>
              <a:off x="2901" y="5660"/>
              <a:ext cx="1103" cy="1102"/>
            </a:xfrm>
            <a:prstGeom prst="ellipse">
              <a:avLst/>
            </a:prstGeom>
            <a:solidFill>
              <a:srgbClr val="FFFFFF"/>
            </a:solidFill>
            <a:ln w="76200">
              <a:solidFill>
                <a:srgbClr val="56CA95"/>
              </a:solidFill>
            </a:ln>
          </p:spPr>
          <p:style>
            <a:lnRef idx="2">
              <a:srgbClr val="6096E6">
                <a:shade val="50000"/>
              </a:srgbClr>
            </a:lnRef>
            <a:fillRef idx="1">
              <a:srgbClr val="6096E6"/>
            </a:fillRef>
            <a:effectRef idx="0">
              <a:srgbClr val="6096E6"/>
            </a:effectRef>
            <a:fontRef idx="minor">
              <a:srgbClr val="FFFFFF"/>
            </a:fontRef>
          </p:style>
          <p:txBody>
            <a:bodyPr rtlCol="0" anchor="ctr" anchorCtr="0"/>
            <a:p>
              <a:pPr algn="ctr"/>
              <a:endParaRPr lang="zh-CN" altLang="en-US"/>
            </a:p>
          </p:txBody>
        </p:sp>
        <p:pic>
          <p:nvPicPr>
            <p:cNvPr id="19" name="图片 18" descr="3_画板 1"/>
            <p:cNvPicPr>
              <a:picLocks noChangeAspect="1"/>
            </p:cNvPicPr>
            <p:nvPr>
              <p:custDataLst>
                <p:tags r:id="rId28"/>
              </p:custDataLst>
            </p:nvPr>
          </p:nvPicPr>
          <p:blipFill>
            <a:blip r:embed="rId7">
              <a:extLst>
                <a:ext uri="{96DAC541-7B7A-43D3-8B79-37D633B846F1}">
                  <asvg:svgBlip xmlns:asvg="http://schemas.microsoft.com/office/drawing/2016/SVG/main" r:embed="rId8"/>
                </a:ext>
              </a:extLst>
            </a:blip>
            <a:srcRect l="63268" t="36389" r="29655" b="55556"/>
            <a:stretch>
              <a:fillRect/>
            </a:stretch>
          </p:blipFill>
          <p:spPr>
            <a:xfrm>
              <a:off x="4177" y="5852"/>
              <a:ext cx="446" cy="719"/>
            </a:xfrm>
            <a:prstGeom prst="rect">
              <a:avLst/>
            </a:prstGeom>
          </p:spPr>
        </p:pic>
        <p:pic>
          <p:nvPicPr>
            <p:cNvPr id="22" name="图片 21" descr="343435383038363b343532323430383bd3aacffab2bcbed6"/>
            <p:cNvPicPr>
              <a:picLocks noChangeAspect="1"/>
            </p:cNvPicPr>
            <p:nvPr>
              <p:custDataLst>
                <p:tags r:id="rId29"/>
              </p:custDataLst>
            </p:nvPr>
          </p:nvPicPr>
          <p:blipFill>
            <a:blip r:embed="rId30">
              <a:extLst>
                <a:ext uri="{96DAC541-7B7A-43D3-8B79-37D633B846F1}">
                  <asvg:svgBlip xmlns:asvg="http://schemas.microsoft.com/office/drawing/2016/SVG/main" r:embed="rId31"/>
                </a:ext>
              </a:extLst>
            </a:blip>
            <a:stretch>
              <a:fillRect/>
            </a:stretch>
          </p:blipFill>
          <p:spPr>
            <a:xfrm>
              <a:off x="3055" y="5814"/>
              <a:ext cx="794" cy="794"/>
            </a:xfrm>
            <a:prstGeom prst="rect">
              <a:avLst/>
            </a:prstGeom>
            <a:effectLst>
              <a:outerShdw blurRad="25400" dist="12700" dir="8100000" algn="tr" rotWithShape="0">
                <a:srgbClr val="56CA95">
                  <a:lumMod val="50000"/>
                  <a:alpha val="40000"/>
                </a:srgbClr>
              </a:outerShdw>
            </a:effectLst>
          </p:spPr>
        </p:pic>
        <p:sp>
          <p:nvSpPr>
            <p:cNvPr id="82" name="任意多边形 81"/>
            <p:cNvSpPr/>
            <p:nvPr>
              <p:custDataLst>
                <p:tags r:id="rId32"/>
              </p:custDataLst>
            </p:nvPr>
          </p:nvSpPr>
          <p:spPr>
            <a:xfrm>
              <a:off x="1096" y="5759"/>
              <a:ext cx="1818" cy="905"/>
            </a:xfrm>
            <a:custGeom>
              <a:avLst/>
              <a:gdLst>
                <a:gd name="adj" fmla="val 50000"/>
                <a:gd name="maxAdj" fmla="*/ 100000 w ss"/>
                <a:gd name="a" fmla="pin 0 adj maxAdj"/>
                <a:gd name="dx1" fmla="*/ ss a 100000"/>
                <a:gd name="x1" fmla="+- r 0 dx1"/>
                <a:gd name="ir" fmla="+/ x1 r 2"/>
                <a:gd name="x2" fmla="*/ x1 1 2"/>
              </a:gdLst>
              <a:ahLst/>
              <a:cxnLst>
                <a:cxn ang="3">
                  <a:pos x="x2" y="t"/>
                </a:cxn>
                <a:cxn ang="cd2">
                  <a:pos x="l" y="vc"/>
                </a:cxn>
                <a:cxn ang="cd4">
                  <a:pos x="x1" y="b"/>
                </a:cxn>
                <a:cxn ang="0">
                  <a:pos x="r" y="vc"/>
                </a:cxn>
              </a:cxnLst>
              <a:rect l="l" t="t" r="r" b="b"/>
              <a:pathLst>
                <a:path w="1818" h="905">
                  <a:moveTo>
                    <a:pt x="453" y="0"/>
                  </a:moveTo>
                  <a:lnTo>
                    <a:pt x="1778" y="0"/>
                  </a:lnTo>
                  <a:lnTo>
                    <a:pt x="1760" y="26"/>
                  </a:lnTo>
                  <a:cubicBezTo>
                    <a:pt x="1682" y="141"/>
                    <a:pt x="1637" y="279"/>
                    <a:pt x="1637" y="428"/>
                  </a:cubicBezTo>
                  <a:cubicBezTo>
                    <a:pt x="1637" y="602"/>
                    <a:pt x="1699" y="761"/>
                    <a:pt x="1801" y="885"/>
                  </a:cubicBezTo>
                  <a:lnTo>
                    <a:pt x="1818" y="905"/>
                  </a:lnTo>
                  <a:lnTo>
                    <a:pt x="453" y="905"/>
                  </a:lnTo>
                  <a:lnTo>
                    <a:pt x="0" y="453"/>
                  </a:lnTo>
                  <a:lnTo>
                    <a:pt x="453" y="0"/>
                  </a:lnTo>
                  <a:close/>
                </a:path>
              </a:pathLst>
            </a:custGeom>
            <a:solidFill>
              <a:srgbClr val="56CA95"/>
            </a:solidFill>
            <a:ln>
              <a:noFill/>
            </a:ln>
          </p:spPr>
          <p:style>
            <a:lnRef idx="2">
              <a:srgbClr val="6096E6">
                <a:shade val="50000"/>
              </a:srgbClr>
            </a:lnRef>
            <a:fillRef idx="1">
              <a:srgbClr val="6096E6"/>
            </a:fillRef>
            <a:effectRef idx="0">
              <a:srgbClr val="6096E6"/>
            </a:effectRef>
            <a:fontRef idx="minor">
              <a:srgbClr val="FFFFFF"/>
            </a:fontRef>
          </p:style>
          <p:txBody>
            <a:bodyPr wrap="square" rtlCol="0" anchor="ctr" anchorCtr="0">
              <a:noAutofit/>
            </a:bodyPr>
            <a:lstStyle>
              <a:defPPr>
                <a:defRPr lang="zh-CN">
                  <a:solidFill>
                    <a:srgbClr val="FFFFFF"/>
                  </a:solidFill>
                </a:defRPr>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algn="ctr"/>
              <a:endParaRPr lang="zh-CN" altLang="en-US"/>
            </a:p>
          </p:txBody>
        </p:sp>
        <p:sp>
          <p:nvSpPr>
            <p:cNvPr id="97" name="文本框 96"/>
            <p:cNvSpPr txBox="1"/>
            <p:nvPr>
              <p:custDataLst>
                <p:tags r:id="rId33"/>
              </p:custDataLst>
            </p:nvPr>
          </p:nvSpPr>
          <p:spPr>
            <a:xfrm>
              <a:off x="1718" y="5853"/>
              <a:ext cx="881" cy="716"/>
            </a:xfrm>
            <a:prstGeom prst="rect">
              <a:avLst/>
            </a:prstGeom>
            <a:noFill/>
          </p:spPr>
          <p:txBody>
            <a:bodyPr wrap="square" rtlCol="0" anchor="ctr" anchorCtr="0">
              <a:normAutofit fontScale="90000"/>
            </a:bodyPr>
            <a:p>
              <a:r>
                <a:rPr lang="en-US" altLang="zh-CN" sz="2220" b="1">
                  <a:solidFill>
                    <a:srgbClr val="FFFFFF"/>
                  </a:solidFill>
                  <a:latin typeface="思源黑体 CN Regular" panose="020B0500000000000000" charset="-122"/>
                  <a:ea typeface="思源黑体 CN Regular" panose="020B0500000000000000" charset="-122"/>
                </a:rPr>
                <a:t>03</a:t>
              </a:r>
              <a:endParaRPr lang="en-US" altLang="zh-CN" sz="2220" b="1">
                <a:solidFill>
                  <a:srgbClr val="FFFFFF"/>
                </a:solidFill>
                <a:latin typeface="思源黑体 CN Regular" panose="020B0500000000000000" charset="-122"/>
                <a:ea typeface="思源黑体 CN Regular" panose="020B0500000000000000" charset="-122"/>
              </a:endParaRPr>
            </a:p>
          </p:txBody>
        </p:sp>
        <p:sp>
          <p:nvSpPr>
            <p:cNvPr id="15" name="文本框 14"/>
            <p:cNvSpPr txBox="1"/>
            <p:nvPr>
              <p:custDataLst>
                <p:tags r:id="rId34"/>
              </p:custDataLst>
            </p:nvPr>
          </p:nvSpPr>
          <p:spPr>
            <a:xfrm>
              <a:off x="4626" y="5915"/>
              <a:ext cx="2208" cy="592"/>
            </a:xfrm>
            <a:prstGeom prst="rect">
              <a:avLst/>
            </a:prstGeom>
            <a:noFill/>
          </p:spPr>
          <p:txBody>
            <a:bodyPr wrap="square" bIns="0" rtlCol="0" anchor="ctr" anchorCtr="0">
              <a:normAutofit fontScale="80000"/>
            </a:bodyPr>
            <a:p>
              <a:pPr algn="l"/>
              <a:r>
                <a:rPr lang="zh-CN" altLang="en-US" sz="2500" spc="100">
                  <a:solidFill>
                    <a:srgbClr val="FFFFFF"/>
                  </a:solidFill>
                  <a:uFillTx/>
                  <a:latin typeface="微软雅黑" panose="020B0503020204020204" charset="-122"/>
                  <a:ea typeface="Microsoft YaHei Regular" panose="020B0503020204020204" charset="-122"/>
                </a:rPr>
                <a:t>凝聚作用</a:t>
              </a:r>
              <a:endParaRPr lang="zh-CN" altLang="en-US" sz="2500" spc="100">
                <a:solidFill>
                  <a:srgbClr val="FFFFFF"/>
                </a:solidFill>
                <a:uFillTx/>
                <a:latin typeface="微软雅黑" panose="020B0503020204020204" charset="-122"/>
                <a:ea typeface="Microsoft YaHei Regular" panose="020B0503020204020204" charset="-122"/>
              </a:endParaRPr>
            </a:p>
          </p:txBody>
        </p:sp>
      </p:grpSp>
      <p:sp>
        <p:nvSpPr>
          <p:cNvPr id="56" name="文本框 55"/>
          <p:cNvSpPr txBox="1"/>
          <p:nvPr>
            <p:custDataLst>
              <p:tags r:id="rId35"/>
            </p:custDataLst>
          </p:nvPr>
        </p:nvSpPr>
        <p:spPr>
          <a:xfrm>
            <a:off x="4909820" y="4691720"/>
            <a:ext cx="6228000" cy="360000"/>
          </a:xfrm>
          <a:prstGeom prst="rect">
            <a:avLst/>
          </a:prstGeom>
          <a:noFill/>
        </p:spPr>
        <p:txBody>
          <a:bodyPr wrap="square" rtlCol="0" anchor="ctr" anchorCtr="0">
            <a:noAutofit/>
          </a:bodyPr>
          <a:p>
            <a:pPr algn="l" fontAlgn="auto">
              <a:lnSpc>
                <a:spcPct val="130000"/>
              </a:lnSpc>
              <a:spcAft>
                <a:spcPts val="1000"/>
              </a:spcAft>
            </a:pPr>
            <a:r>
              <a:rPr lang="zh-CN" altLang="en-US" sz="1600">
                <a:solidFill>
                  <a:srgbClr val="000000">
                    <a:lumMod val="75000"/>
                    <a:lumOff val="25000"/>
                  </a:srgbClr>
                </a:solidFill>
                <a:uFillTx/>
                <a:latin typeface="Microsoft YaHei Regular" panose="020B0503020204020204" charset="-122"/>
                <a:ea typeface="Microsoft YaHei Regular" panose="020B0503020204020204" charset="-122"/>
              </a:rPr>
              <a:t>一个明确可行并富有挑战性的目标能够起到鼓舞人心、激励精神的作用，同时也给人以克服困难的勇气和力量。</a:t>
            </a:r>
            <a:endParaRPr lang="zh-CN" altLang="en-US" sz="1600">
              <a:solidFill>
                <a:srgbClr val="000000">
                  <a:lumMod val="75000"/>
                  <a:lumOff val="25000"/>
                </a:srgbClr>
              </a:solidFill>
              <a:uFillTx/>
              <a:latin typeface="Microsoft YaHei Regular" panose="020B0503020204020204" charset="-122"/>
              <a:ea typeface="Microsoft YaHei Regular" panose="020B0503020204020204" charset="-122"/>
            </a:endParaRPr>
          </a:p>
        </p:txBody>
      </p:sp>
      <p:grpSp>
        <p:nvGrpSpPr>
          <p:cNvPr id="11" name="组合 10"/>
          <p:cNvGrpSpPr/>
          <p:nvPr/>
        </p:nvGrpSpPr>
        <p:grpSpPr>
          <a:xfrm>
            <a:off x="695960" y="4521835"/>
            <a:ext cx="3996690" cy="699770"/>
            <a:chOff x="1096" y="7327"/>
            <a:chExt cx="6294" cy="1102"/>
          </a:xfrm>
        </p:grpSpPr>
        <p:sp>
          <p:nvSpPr>
            <p:cNvPr id="21" name="任意多边形 20"/>
            <p:cNvSpPr/>
            <p:nvPr>
              <p:custDataLst>
                <p:tags r:id="rId36"/>
              </p:custDataLst>
            </p:nvPr>
          </p:nvSpPr>
          <p:spPr>
            <a:xfrm>
              <a:off x="3990" y="7426"/>
              <a:ext cx="3400" cy="905"/>
            </a:xfrm>
            <a:custGeom>
              <a:avLst/>
              <a:gdLst>
                <a:gd name="adj" fmla="val 50000"/>
                <a:gd name="maxAdj" fmla="*/ 100000 w ss"/>
                <a:gd name="a" fmla="pin 0 adj maxAdj"/>
                <a:gd name="dx1" fmla="*/ ss a 100000"/>
                <a:gd name="x1" fmla="+- r 0 dx1"/>
                <a:gd name="ir" fmla="+/ x1 r 2"/>
                <a:gd name="x2" fmla="*/ x1 1 2"/>
              </a:gdLst>
              <a:ahLst/>
              <a:cxnLst>
                <a:cxn ang="3">
                  <a:pos x="x2" y="t"/>
                </a:cxn>
                <a:cxn ang="cd2">
                  <a:pos x="l" y="vc"/>
                </a:cxn>
                <a:cxn ang="cd4">
                  <a:pos x="x1" y="b"/>
                </a:cxn>
                <a:cxn ang="0">
                  <a:pos x="r" y="vc"/>
                </a:cxn>
              </a:cxnLst>
              <a:rect l="l" t="t" r="r" b="b"/>
              <a:pathLst>
                <a:path w="3400" h="905">
                  <a:moveTo>
                    <a:pt x="40" y="0"/>
                  </a:moveTo>
                  <a:lnTo>
                    <a:pt x="51" y="0"/>
                  </a:lnTo>
                  <a:lnTo>
                    <a:pt x="455" y="0"/>
                  </a:lnTo>
                  <a:lnTo>
                    <a:pt x="2948" y="0"/>
                  </a:lnTo>
                  <a:lnTo>
                    <a:pt x="3400" y="453"/>
                  </a:lnTo>
                  <a:lnTo>
                    <a:pt x="2948" y="905"/>
                  </a:lnTo>
                  <a:lnTo>
                    <a:pt x="455" y="905"/>
                  </a:lnTo>
                  <a:lnTo>
                    <a:pt x="51" y="905"/>
                  </a:lnTo>
                  <a:lnTo>
                    <a:pt x="0" y="905"/>
                  </a:lnTo>
                  <a:lnTo>
                    <a:pt x="17" y="885"/>
                  </a:lnTo>
                  <a:cubicBezTo>
                    <a:pt x="120" y="761"/>
                    <a:pt x="181" y="602"/>
                    <a:pt x="181" y="428"/>
                  </a:cubicBezTo>
                  <a:cubicBezTo>
                    <a:pt x="181" y="279"/>
                    <a:pt x="136" y="141"/>
                    <a:pt x="58" y="26"/>
                  </a:cubicBezTo>
                  <a:lnTo>
                    <a:pt x="40" y="0"/>
                  </a:lnTo>
                  <a:close/>
                </a:path>
              </a:pathLst>
            </a:custGeom>
            <a:solidFill>
              <a:srgbClr val="FFBA55">
                <a:lumMod val="75000"/>
              </a:srgbClr>
            </a:solidFill>
            <a:ln>
              <a:noFill/>
            </a:ln>
          </p:spPr>
          <p:style>
            <a:lnRef idx="2">
              <a:srgbClr val="6096E6">
                <a:shade val="50000"/>
              </a:srgbClr>
            </a:lnRef>
            <a:fillRef idx="1">
              <a:srgbClr val="6096E6"/>
            </a:fillRef>
            <a:effectRef idx="0">
              <a:srgbClr val="6096E6"/>
            </a:effectRef>
            <a:fontRef idx="minor">
              <a:srgbClr val="FFFFFF"/>
            </a:fontRef>
          </p:style>
          <p:txBody>
            <a:bodyPr wrap="square" rtlCol="0" anchor="ctr" anchorCtr="0">
              <a:noAutofit/>
            </a:bodyPr>
            <a:p>
              <a:pPr algn="ctr"/>
              <a:endParaRPr lang="zh-CN" altLang="en-US"/>
            </a:p>
          </p:txBody>
        </p:sp>
        <p:sp>
          <p:nvSpPr>
            <p:cNvPr id="25" name="椭圆 24"/>
            <p:cNvSpPr/>
            <p:nvPr>
              <p:custDataLst>
                <p:tags r:id="rId37"/>
              </p:custDataLst>
            </p:nvPr>
          </p:nvSpPr>
          <p:spPr>
            <a:xfrm>
              <a:off x="2901" y="7327"/>
              <a:ext cx="1103" cy="1102"/>
            </a:xfrm>
            <a:prstGeom prst="ellipse">
              <a:avLst/>
            </a:prstGeom>
            <a:solidFill>
              <a:srgbClr val="FFFFFF"/>
            </a:solidFill>
            <a:ln w="76200">
              <a:solidFill>
                <a:srgbClr val="FFBA55"/>
              </a:solidFill>
            </a:ln>
          </p:spPr>
          <p:style>
            <a:lnRef idx="2">
              <a:srgbClr val="6096E6">
                <a:shade val="50000"/>
              </a:srgbClr>
            </a:lnRef>
            <a:fillRef idx="1">
              <a:srgbClr val="6096E6"/>
            </a:fillRef>
            <a:effectRef idx="0">
              <a:srgbClr val="6096E6"/>
            </a:effectRef>
            <a:fontRef idx="minor">
              <a:srgbClr val="FFFFFF"/>
            </a:fontRef>
          </p:style>
          <p:txBody>
            <a:bodyPr rtlCol="0" anchor="ctr" anchorCtr="0"/>
            <a:p>
              <a:pPr algn="ctr"/>
              <a:endParaRPr lang="zh-CN" altLang="en-US"/>
            </a:p>
          </p:txBody>
        </p:sp>
        <p:pic>
          <p:nvPicPr>
            <p:cNvPr id="26" name="图片 25" descr="3_画板 1"/>
            <p:cNvPicPr>
              <a:picLocks noChangeAspect="1"/>
            </p:cNvPicPr>
            <p:nvPr>
              <p:custDataLst>
                <p:tags r:id="rId38"/>
              </p:custDataLst>
            </p:nvPr>
          </p:nvPicPr>
          <p:blipFill>
            <a:blip r:embed="rId7">
              <a:extLst>
                <a:ext uri="{96DAC541-7B7A-43D3-8B79-37D633B846F1}">
                  <asvg:svgBlip xmlns:asvg="http://schemas.microsoft.com/office/drawing/2016/SVG/main" r:embed="rId8"/>
                </a:ext>
              </a:extLst>
            </a:blip>
            <a:srcRect l="63268" t="36389" r="29655" b="55556"/>
            <a:stretch>
              <a:fillRect/>
            </a:stretch>
          </p:blipFill>
          <p:spPr>
            <a:xfrm>
              <a:off x="4177" y="7519"/>
              <a:ext cx="446" cy="719"/>
            </a:xfrm>
            <a:prstGeom prst="rect">
              <a:avLst/>
            </a:prstGeom>
          </p:spPr>
        </p:pic>
        <p:pic>
          <p:nvPicPr>
            <p:cNvPr id="9" name="图片 8" descr="343435383038363b343532323338353bc8abc7f2bbaf"/>
            <p:cNvPicPr>
              <a:picLocks noChangeAspect="1"/>
            </p:cNvPicPr>
            <p:nvPr>
              <p:custDataLst>
                <p:tags r:id="rId39"/>
              </p:custDataLst>
            </p:nvPr>
          </p:nvPicPr>
          <p:blipFill>
            <a:blip r:embed="rId40">
              <a:extLst>
                <a:ext uri="{96DAC541-7B7A-43D3-8B79-37D633B846F1}">
                  <asvg:svgBlip xmlns:asvg="http://schemas.microsoft.com/office/drawing/2016/SVG/main" r:embed="rId41"/>
                </a:ext>
              </a:extLst>
            </a:blip>
            <a:stretch>
              <a:fillRect/>
            </a:stretch>
          </p:blipFill>
          <p:spPr>
            <a:xfrm>
              <a:off x="3055" y="7481"/>
              <a:ext cx="794" cy="794"/>
            </a:xfrm>
            <a:prstGeom prst="rect">
              <a:avLst/>
            </a:prstGeom>
            <a:effectLst>
              <a:outerShdw blurRad="25400" dist="12700" dir="8100000" algn="tr" rotWithShape="0">
                <a:srgbClr val="FFBA55">
                  <a:lumMod val="50000"/>
                  <a:alpha val="40000"/>
                </a:srgbClr>
              </a:outerShdw>
            </a:effectLst>
          </p:spPr>
        </p:pic>
        <p:sp>
          <p:nvSpPr>
            <p:cNvPr id="86" name="任意多边形 85"/>
            <p:cNvSpPr/>
            <p:nvPr>
              <p:custDataLst>
                <p:tags r:id="rId42"/>
              </p:custDataLst>
            </p:nvPr>
          </p:nvSpPr>
          <p:spPr>
            <a:xfrm>
              <a:off x="1096" y="7426"/>
              <a:ext cx="1818" cy="905"/>
            </a:xfrm>
            <a:custGeom>
              <a:avLst/>
              <a:gdLst>
                <a:gd name="adj" fmla="val 50000"/>
                <a:gd name="maxAdj" fmla="*/ 100000 w ss"/>
                <a:gd name="a" fmla="pin 0 adj maxAdj"/>
                <a:gd name="dx1" fmla="*/ ss a 100000"/>
                <a:gd name="x1" fmla="+- r 0 dx1"/>
                <a:gd name="ir" fmla="+/ x1 r 2"/>
                <a:gd name="x2" fmla="*/ x1 1 2"/>
              </a:gdLst>
              <a:ahLst/>
              <a:cxnLst>
                <a:cxn ang="3">
                  <a:pos x="x2" y="t"/>
                </a:cxn>
                <a:cxn ang="cd2">
                  <a:pos x="l" y="vc"/>
                </a:cxn>
                <a:cxn ang="cd4">
                  <a:pos x="x1" y="b"/>
                </a:cxn>
                <a:cxn ang="0">
                  <a:pos x="r" y="vc"/>
                </a:cxn>
              </a:cxnLst>
              <a:rect l="l" t="t" r="r" b="b"/>
              <a:pathLst>
                <a:path w="1818" h="905">
                  <a:moveTo>
                    <a:pt x="453" y="0"/>
                  </a:moveTo>
                  <a:lnTo>
                    <a:pt x="1778" y="0"/>
                  </a:lnTo>
                  <a:lnTo>
                    <a:pt x="1760" y="26"/>
                  </a:lnTo>
                  <a:cubicBezTo>
                    <a:pt x="1682" y="141"/>
                    <a:pt x="1637" y="279"/>
                    <a:pt x="1637" y="428"/>
                  </a:cubicBezTo>
                  <a:cubicBezTo>
                    <a:pt x="1637" y="602"/>
                    <a:pt x="1699" y="761"/>
                    <a:pt x="1801" y="885"/>
                  </a:cubicBezTo>
                  <a:lnTo>
                    <a:pt x="1818" y="905"/>
                  </a:lnTo>
                  <a:lnTo>
                    <a:pt x="453" y="905"/>
                  </a:lnTo>
                  <a:lnTo>
                    <a:pt x="0" y="453"/>
                  </a:lnTo>
                  <a:lnTo>
                    <a:pt x="453" y="0"/>
                  </a:lnTo>
                  <a:close/>
                </a:path>
              </a:pathLst>
            </a:custGeom>
            <a:solidFill>
              <a:srgbClr val="FFBA55"/>
            </a:solidFill>
            <a:ln>
              <a:noFill/>
            </a:ln>
          </p:spPr>
          <p:style>
            <a:lnRef idx="2">
              <a:srgbClr val="6096E6">
                <a:shade val="50000"/>
              </a:srgbClr>
            </a:lnRef>
            <a:fillRef idx="1">
              <a:srgbClr val="6096E6"/>
            </a:fillRef>
            <a:effectRef idx="0">
              <a:srgbClr val="6096E6"/>
            </a:effectRef>
            <a:fontRef idx="minor">
              <a:srgbClr val="FFFFFF"/>
            </a:fontRef>
          </p:style>
          <p:txBody>
            <a:bodyPr wrap="square" rtlCol="0" anchor="ctr" anchorCtr="0">
              <a:noAutofit/>
            </a:bodyPr>
            <a:lstStyle>
              <a:defPPr>
                <a:defRPr lang="zh-CN">
                  <a:solidFill>
                    <a:srgbClr val="FFFFFF"/>
                  </a:solidFill>
                </a:defRPr>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algn="ctr"/>
              <a:endParaRPr lang="zh-CN" altLang="en-US"/>
            </a:p>
          </p:txBody>
        </p:sp>
        <p:sp>
          <p:nvSpPr>
            <p:cNvPr id="98" name="文本框 97"/>
            <p:cNvSpPr txBox="1"/>
            <p:nvPr>
              <p:custDataLst>
                <p:tags r:id="rId43"/>
              </p:custDataLst>
            </p:nvPr>
          </p:nvSpPr>
          <p:spPr>
            <a:xfrm>
              <a:off x="1708" y="7520"/>
              <a:ext cx="891" cy="716"/>
            </a:xfrm>
            <a:prstGeom prst="rect">
              <a:avLst/>
            </a:prstGeom>
            <a:noFill/>
          </p:spPr>
          <p:txBody>
            <a:bodyPr wrap="square" rtlCol="0" anchor="ctr" anchorCtr="0">
              <a:normAutofit fontScale="90000"/>
            </a:bodyPr>
            <a:p>
              <a:r>
                <a:rPr lang="en-US" altLang="zh-CN" sz="2220" b="1">
                  <a:solidFill>
                    <a:srgbClr val="FFFFFF"/>
                  </a:solidFill>
                  <a:latin typeface="思源黑体 CN Regular" panose="020B0500000000000000" charset="-122"/>
                  <a:ea typeface="思源黑体 CN Regular" panose="020B0500000000000000" charset="-122"/>
                </a:rPr>
                <a:t>04</a:t>
              </a:r>
              <a:endParaRPr lang="en-US" altLang="zh-CN" sz="2220" b="1">
                <a:solidFill>
                  <a:srgbClr val="FFFFFF"/>
                </a:solidFill>
                <a:latin typeface="思源黑体 CN Regular" panose="020B0500000000000000" charset="-122"/>
                <a:ea typeface="思源黑体 CN Regular" panose="020B0500000000000000" charset="-122"/>
              </a:endParaRPr>
            </a:p>
          </p:txBody>
        </p:sp>
        <p:sp>
          <p:nvSpPr>
            <p:cNvPr id="17" name="文本框 16"/>
            <p:cNvSpPr txBox="1"/>
            <p:nvPr>
              <p:custDataLst>
                <p:tags r:id="rId44"/>
              </p:custDataLst>
            </p:nvPr>
          </p:nvSpPr>
          <p:spPr>
            <a:xfrm>
              <a:off x="4626" y="7582"/>
              <a:ext cx="2208" cy="592"/>
            </a:xfrm>
            <a:prstGeom prst="rect">
              <a:avLst/>
            </a:prstGeom>
            <a:noFill/>
          </p:spPr>
          <p:txBody>
            <a:bodyPr wrap="square" bIns="0" rtlCol="0" anchor="ctr" anchorCtr="0">
              <a:normAutofit fontScale="80000"/>
            </a:bodyPr>
            <a:p>
              <a:pPr algn="l"/>
              <a:r>
                <a:rPr lang="zh-CN" altLang="en-US" sz="2500" spc="100">
                  <a:solidFill>
                    <a:srgbClr val="FFFFFF"/>
                  </a:solidFill>
                  <a:uFillTx/>
                  <a:latin typeface="微软雅黑" panose="020B0503020204020204" charset="-122"/>
                  <a:ea typeface="Microsoft YaHei Regular" panose="020B0503020204020204" charset="-122"/>
                </a:rPr>
                <a:t>激励作用</a:t>
              </a:r>
              <a:endParaRPr lang="zh-CN" altLang="en-US" sz="2500" spc="100">
                <a:solidFill>
                  <a:srgbClr val="FFFFFF"/>
                </a:solidFill>
                <a:uFillTx/>
                <a:latin typeface="微软雅黑" panose="020B0503020204020204" charset="-122"/>
                <a:ea typeface="Microsoft YaHei Regular" panose="020B0503020204020204" charset="-122"/>
              </a:endParaRPr>
            </a:p>
          </p:txBody>
        </p:sp>
      </p:grpSp>
      <p:sp>
        <p:nvSpPr>
          <p:cNvPr id="58" name="文本框 57"/>
          <p:cNvSpPr txBox="1"/>
          <p:nvPr>
            <p:custDataLst>
              <p:tags r:id="rId45"/>
            </p:custDataLst>
          </p:nvPr>
        </p:nvSpPr>
        <p:spPr>
          <a:xfrm>
            <a:off x="4909820" y="5653110"/>
            <a:ext cx="6228000" cy="360000"/>
          </a:xfrm>
          <a:prstGeom prst="rect">
            <a:avLst/>
          </a:prstGeom>
          <a:noFill/>
        </p:spPr>
        <p:txBody>
          <a:bodyPr wrap="square" rtlCol="0" anchor="ctr" anchorCtr="0">
            <a:noAutofit/>
          </a:bodyPr>
          <a:p>
            <a:pPr algn="l" fontAlgn="auto">
              <a:lnSpc>
                <a:spcPct val="100000"/>
              </a:lnSpc>
              <a:spcAft>
                <a:spcPts val="1000"/>
              </a:spcAft>
            </a:pPr>
            <a:r>
              <a:rPr lang="zh-CN" altLang="en-US" sz="1600">
                <a:solidFill>
                  <a:srgbClr val="000000">
                    <a:lumMod val="75000"/>
                    <a:lumOff val="25000"/>
                  </a:srgbClr>
                </a:solidFill>
                <a:uFillTx/>
                <a:latin typeface="Microsoft YaHei Regular" panose="020B0503020204020204" charset="-122"/>
                <a:ea typeface="Microsoft YaHei Regular" panose="020B0503020204020204" charset="-122"/>
              </a:rPr>
              <a:t>目标管理是以确定总体目标为开端，以评估目标的达到度及成效为终结。在管理过程中必须有检查、总结的环节，目标在总结检查时起到了标准作用。</a:t>
            </a:r>
            <a:endParaRPr lang="zh-CN" altLang="en-US" sz="1600">
              <a:solidFill>
                <a:srgbClr val="000000">
                  <a:lumMod val="75000"/>
                  <a:lumOff val="25000"/>
                </a:srgbClr>
              </a:solidFill>
              <a:uFillTx/>
              <a:latin typeface="Microsoft YaHei Regular" panose="020B0503020204020204" charset="-122"/>
              <a:ea typeface="Microsoft YaHei Regular" panose="020B0503020204020204" charset="-122"/>
            </a:endParaRPr>
          </a:p>
        </p:txBody>
      </p:sp>
      <p:grpSp>
        <p:nvGrpSpPr>
          <p:cNvPr id="10" name="组合 9"/>
          <p:cNvGrpSpPr/>
          <p:nvPr/>
        </p:nvGrpSpPr>
        <p:grpSpPr>
          <a:xfrm>
            <a:off x="695960" y="5483860"/>
            <a:ext cx="3996690" cy="699770"/>
            <a:chOff x="1096" y="8994"/>
            <a:chExt cx="6294" cy="1102"/>
          </a:xfrm>
        </p:grpSpPr>
        <p:sp>
          <p:nvSpPr>
            <p:cNvPr id="28" name="任意多边形 27"/>
            <p:cNvSpPr/>
            <p:nvPr>
              <p:custDataLst>
                <p:tags r:id="rId46"/>
              </p:custDataLst>
            </p:nvPr>
          </p:nvSpPr>
          <p:spPr>
            <a:xfrm>
              <a:off x="3990" y="9093"/>
              <a:ext cx="3400" cy="905"/>
            </a:xfrm>
            <a:custGeom>
              <a:avLst/>
              <a:gdLst>
                <a:gd name="adj" fmla="val 50000"/>
                <a:gd name="maxAdj" fmla="*/ 100000 w ss"/>
                <a:gd name="a" fmla="pin 0 adj maxAdj"/>
                <a:gd name="dx1" fmla="*/ ss a 100000"/>
                <a:gd name="x1" fmla="+- r 0 dx1"/>
                <a:gd name="ir" fmla="+/ x1 r 2"/>
                <a:gd name="x2" fmla="*/ x1 1 2"/>
              </a:gdLst>
              <a:ahLst/>
              <a:cxnLst>
                <a:cxn ang="3">
                  <a:pos x="x2" y="t"/>
                </a:cxn>
                <a:cxn ang="cd2">
                  <a:pos x="l" y="vc"/>
                </a:cxn>
                <a:cxn ang="cd4">
                  <a:pos x="x1" y="b"/>
                </a:cxn>
                <a:cxn ang="0">
                  <a:pos x="r" y="vc"/>
                </a:cxn>
              </a:cxnLst>
              <a:rect l="l" t="t" r="r" b="b"/>
              <a:pathLst>
                <a:path w="3400" h="905">
                  <a:moveTo>
                    <a:pt x="40" y="0"/>
                  </a:moveTo>
                  <a:lnTo>
                    <a:pt x="51" y="0"/>
                  </a:lnTo>
                  <a:lnTo>
                    <a:pt x="455" y="0"/>
                  </a:lnTo>
                  <a:lnTo>
                    <a:pt x="2948" y="0"/>
                  </a:lnTo>
                  <a:lnTo>
                    <a:pt x="3400" y="453"/>
                  </a:lnTo>
                  <a:lnTo>
                    <a:pt x="2948" y="905"/>
                  </a:lnTo>
                  <a:lnTo>
                    <a:pt x="455" y="905"/>
                  </a:lnTo>
                  <a:lnTo>
                    <a:pt x="51" y="905"/>
                  </a:lnTo>
                  <a:lnTo>
                    <a:pt x="0" y="905"/>
                  </a:lnTo>
                  <a:lnTo>
                    <a:pt x="17" y="885"/>
                  </a:lnTo>
                  <a:cubicBezTo>
                    <a:pt x="120" y="761"/>
                    <a:pt x="181" y="602"/>
                    <a:pt x="181" y="428"/>
                  </a:cubicBezTo>
                  <a:cubicBezTo>
                    <a:pt x="181" y="279"/>
                    <a:pt x="136" y="141"/>
                    <a:pt x="58" y="26"/>
                  </a:cubicBezTo>
                  <a:lnTo>
                    <a:pt x="40" y="0"/>
                  </a:lnTo>
                  <a:close/>
                </a:path>
              </a:pathLst>
            </a:custGeom>
            <a:solidFill>
              <a:srgbClr val="F18870">
                <a:lumMod val="75000"/>
              </a:srgbClr>
            </a:solidFill>
            <a:ln>
              <a:noFill/>
            </a:ln>
          </p:spPr>
          <p:style>
            <a:lnRef idx="2">
              <a:srgbClr val="6096E6">
                <a:shade val="50000"/>
              </a:srgbClr>
            </a:lnRef>
            <a:fillRef idx="1">
              <a:srgbClr val="6096E6"/>
            </a:fillRef>
            <a:effectRef idx="0">
              <a:srgbClr val="6096E6"/>
            </a:effectRef>
            <a:fontRef idx="minor">
              <a:srgbClr val="FFFFFF"/>
            </a:fontRef>
          </p:style>
          <p:txBody>
            <a:bodyPr wrap="square" rtlCol="0" anchor="ctr" anchorCtr="0">
              <a:noAutofit/>
            </a:bodyPr>
            <a:p>
              <a:pPr algn="ctr">
                <a:lnSpc>
                  <a:spcPct val="100000"/>
                </a:lnSpc>
              </a:pPr>
              <a:endParaRPr lang="zh-CN" altLang="en-US"/>
            </a:p>
          </p:txBody>
        </p:sp>
        <p:sp>
          <p:nvSpPr>
            <p:cNvPr id="30" name="椭圆 29"/>
            <p:cNvSpPr/>
            <p:nvPr>
              <p:custDataLst>
                <p:tags r:id="rId47"/>
              </p:custDataLst>
            </p:nvPr>
          </p:nvSpPr>
          <p:spPr>
            <a:xfrm>
              <a:off x="2901" y="8994"/>
              <a:ext cx="1103" cy="1102"/>
            </a:xfrm>
            <a:prstGeom prst="ellipse">
              <a:avLst/>
            </a:prstGeom>
            <a:solidFill>
              <a:srgbClr val="FFFFFF"/>
            </a:solidFill>
            <a:ln w="76200">
              <a:solidFill>
                <a:srgbClr val="F18870"/>
              </a:solidFill>
            </a:ln>
          </p:spPr>
          <p:style>
            <a:lnRef idx="2">
              <a:srgbClr val="6096E6">
                <a:shade val="50000"/>
              </a:srgbClr>
            </a:lnRef>
            <a:fillRef idx="1">
              <a:srgbClr val="6096E6"/>
            </a:fillRef>
            <a:effectRef idx="0">
              <a:srgbClr val="6096E6"/>
            </a:effectRef>
            <a:fontRef idx="minor">
              <a:srgbClr val="FFFFFF"/>
            </a:fontRef>
          </p:style>
          <p:txBody>
            <a:bodyPr rtlCol="0" anchor="ctr" anchorCtr="0"/>
            <a:p>
              <a:pPr algn="ctr">
                <a:lnSpc>
                  <a:spcPct val="100000"/>
                </a:lnSpc>
              </a:pPr>
              <a:endParaRPr lang="zh-CN" altLang="en-US"/>
            </a:p>
          </p:txBody>
        </p:sp>
        <p:pic>
          <p:nvPicPr>
            <p:cNvPr id="31" name="图片 30" descr="3_画板 1"/>
            <p:cNvPicPr>
              <a:picLocks noChangeAspect="1"/>
            </p:cNvPicPr>
            <p:nvPr>
              <p:custDataLst>
                <p:tags r:id="rId48"/>
              </p:custDataLst>
            </p:nvPr>
          </p:nvPicPr>
          <p:blipFill>
            <a:blip r:embed="rId7">
              <a:extLst>
                <a:ext uri="{96DAC541-7B7A-43D3-8B79-37D633B846F1}">
                  <asvg:svgBlip xmlns:asvg="http://schemas.microsoft.com/office/drawing/2016/SVG/main" r:embed="rId8"/>
                </a:ext>
              </a:extLst>
            </a:blip>
            <a:srcRect l="63268" t="36389" r="29655" b="55556"/>
            <a:stretch>
              <a:fillRect/>
            </a:stretch>
          </p:blipFill>
          <p:spPr>
            <a:xfrm>
              <a:off x="4177" y="9186"/>
              <a:ext cx="446" cy="719"/>
            </a:xfrm>
            <a:prstGeom prst="rect">
              <a:avLst/>
            </a:prstGeom>
          </p:spPr>
        </p:pic>
        <p:pic>
          <p:nvPicPr>
            <p:cNvPr id="23" name="图片 22" descr="343435383038363b343532323430393bcdcbb3f6bbfad6c6"/>
            <p:cNvPicPr>
              <a:picLocks noChangeAspect="1"/>
            </p:cNvPicPr>
            <p:nvPr>
              <p:custDataLst>
                <p:tags r:id="rId49"/>
              </p:custDataLst>
            </p:nvPr>
          </p:nvPicPr>
          <p:blipFill>
            <a:blip r:embed="rId50">
              <a:extLst>
                <a:ext uri="{96DAC541-7B7A-43D3-8B79-37D633B846F1}">
                  <asvg:svgBlip xmlns:asvg="http://schemas.microsoft.com/office/drawing/2016/SVG/main" r:embed="rId51"/>
                </a:ext>
              </a:extLst>
            </a:blip>
            <a:stretch>
              <a:fillRect/>
            </a:stretch>
          </p:blipFill>
          <p:spPr>
            <a:xfrm>
              <a:off x="3055" y="9148"/>
              <a:ext cx="794" cy="794"/>
            </a:xfrm>
            <a:prstGeom prst="rect">
              <a:avLst/>
            </a:prstGeom>
            <a:effectLst>
              <a:outerShdw blurRad="25400" dist="12700" dir="8100000" algn="tr" rotWithShape="0">
                <a:srgbClr val="F18870">
                  <a:lumMod val="50000"/>
                  <a:alpha val="40000"/>
                </a:srgbClr>
              </a:outerShdw>
            </a:effectLst>
          </p:spPr>
        </p:pic>
        <p:sp>
          <p:nvSpPr>
            <p:cNvPr id="90" name="任意多边形 89"/>
            <p:cNvSpPr/>
            <p:nvPr>
              <p:custDataLst>
                <p:tags r:id="rId52"/>
              </p:custDataLst>
            </p:nvPr>
          </p:nvSpPr>
          <p:spPr>
            <a:xfrm>
              <a:off x="1096" y="9093"/>
              <a:ext cx="1818" cy="905"/>
            </a:xfrm>
            <a:custGeom>
              <a:avLst/>
              <a:gdLst>
                <a:gd name="adj" fmla="val 50000"/>
                <a:gd name="maxAdj" fmla="*/ 100000 w ss"/>
                <a:gd name="a" fmla="pin 0 adj maxAdj"/>
                <a:gd name="dx1" fmla="*/ ss a 100000"/>
                <a:gd name="x1" fmla="+- r 0 dx1"/>
                <a:gd name="ir" fmla="+/ x1 r 2"/>
                <a:gd name="x2" fmla="*/ x1 1 2"/>
              </a:gdLst>
              <a:ahLst/>
              <a:cxnLst>
                <a:cxn ang="3">
                  <a:pos x="x2" y="t"/>
                </a:cxn>
                <a:cxn ang="cd2">
                  <a:pos x="l" y="vc"/>
                </a:cxn>
                <a:cxn ang="cd4">
                  <a:pos x="x1" y="b"/>
                </a:cxn>
                <a:cxn ang="0">
                  <a:pos x="r" y="vc"/>
                </a:cxn>
              </a:cxnLst>
              <a:rect l="l" t="t" r="r" b="b"/>
              <a:pathLst>
                <a:path w="1818" h="905">
                  <a:moveTo>
                    <a:pt x="453" y="0"/>
                  </a:moveTo>
                  <a:lnTo>
                    <a:pt x="1778" y="0"/>
                  </a:lnTo>
                  <a:lnTo>
                    <a:pt x="1760" y="26"/>
                  </a:lnTo>
                  <a:cubicBezTo>
                    <a:pt x="1682" y="141"/>
                    <a:pt x="1637" y="279"/>
                    <a:pt x="1637" y="428"/>
                  </a:cubicBezTo>
                  <a:cubicBezTo>
                    <a:pt x="1637" y="602"/>
                    <a:pt x="1699" y="761"/>
                    <a:pt x="1801" y="885"/>
                  </a:cubicBezTo>
                  <a:lnTo>
                    <a:pt x="1818" y="905"/>
                  </a:lnTo>
                  <a:lnTo>
                    <a:pt x="453" y="905"/>
                  </a:lnTo>
                  <a:lnTo>
                    <a:pt x="0" y="453"/>
                  </a:lnTo>
                  <a:lnTo>
                    <a:pt x="453" y="0"/>
                  </a:lnTo>
                  <a:close/>
                </a:path>
              </a:pathLst>
            </a:custGeom>
            <a:solidFill>
              <a:srgbClr val="F18870"/>
            </a:solidFill>
            <a:ln>
              <a:noFill/>
            </a:ln>
          </p:spPr>
          <p:style>
            <a:lnRef idx="2">
              <a:srgbClr val="6096E6">
                <a:shade val="50000"/>
              </a:srgbClr>
            </a:lnRef>
            <a:fillRef idx="1">
              <a:srgbClr val="6096E6"/>
            </a:fillRef>
            <a:effectRef idx="0">
              <a:srgbClr val="6096E6"/>
            </a:effectRef>
            <a:fontRef idx="minor">
              <a:srgbClr val="FFFFFF"/>
            </a:fontRef>
          </p:style>
          <p:txBody>
            <a:bodyPr wrap="square" rtlCol="0" anchor="ctr" anchorCtr="0">
              <a:noAutofit/>
            </a:bodyPr>
            <a:lstStyle>
              <a:defPPr>
                <a:defRPr lang="zh-CN">
                  <a:solidFill>
                    <a:srgbClr val="FFFFFF"/>
                  </a:solidFill>
                </a:defRPr>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algn="ctr">
                <a:lnSpc>
                  <a:spcPct val="100000"/>
                </a:lnSpc>
              </a:pPr>
              <a:endParaRPr lang="zh-CN" altLang="en-US"/>
            </a:p>
          </p:txBody>
        </p:sp>
        <p:sp>
          <p:nvSpPr>
            <p:cNvPr id="99" name="文本框 98"/>
            <p:cNvSpPr txBox="1"/>
            <p:nvPr>
              <p:custDataLst>
                <p:tags r:id="rId53"/>
              </p:custDataLst>
            </p:nvPr>
          </p:nvSpPr>
          <p:spPr>
            <a:xfrm>
              <a:off x="1716" y="9187"/>
              <a:ext cx="883" cy="716"/>
            </a:xfrm>
            <a:prstGeom prst="rect">
              <a:avLst/>
            </a:prstGeom>
            <a:noFill/>
          </p:spPr>
          <p:txBody>
            <a:bodyPr wrap="square" rtlCol="0" anchor="ctr" anchorCtr="0">
              <a:normAutofit/>
            </a:bodyPr>
            <a:p>
              <a:pPr>
                <a:lnSpc>
                  <a:spcPct val="100000"/>
                </a:lnSpc>
              </a:pPr>
              <a:r>
                <a:rPr lang="en-US" altLang="zh-CN" sz="2000" b="1">
                  <a:solidFill>
                    <a:srgbClr val="FFFFFF"/>
                  </a:solidFill>
                  <a:latin typeface="思源黑体 CN Regular" panose="020B0500000000000000" charset="-122"/>
                  <a:ea typeface="思源黑体 CN Regular" panose="020B0500000000000000" charset="-122"/>
                </a:rPr>
                <a:t>05</a:t>
              </a:r>
              <a:endParaRPr lang="en-US" altLang="zh-CN" sz="2000" b="1">
                <a:solidFill>
                  <a:srgbClr val="FFFFFF"/>
                </a:solidFill>
                <a:latin typeface="思源黑体 CN Regular" panose="020B0500000000000000" charset="-122"/>
                <a:ea typeface="思源黑体 CN Regular" panose="020B0500000000000000" charset="-122"/>
              </a:endParaRPr>
            </a:p>
          </p:txBody>
        </p:sp>
        <p:sp>
          <p:nvSpPr>
            <p:cNvPr id="20" name="文本框 19"/>
            <p:cNvSpPr txBox="1"/>
            <p:nvPr>
              <p:custDataLst>
                <p:tags r:id="rId54"/>
              </p:custDataLst>
            </p:nvPr>
          </p:nvSpPr>
          <p:spPr>
            <a:xfrm>
              <a:off x="4626" y="9249"/>
              <a:ext cx="2208" cy="592"/>
            </a:xfrm>
            <a:prstGeom prst="rect">
              <a:avLst/>
            </a:prstGeom>
            <a:noFill/>
          </p:spPr>
          <p:txBody>
            <a:bodyPr wrap="square" bIns="0" rtlCol="0" anchor="ctr" anchorCtr="0">
              <a:normAutofit fontScale="80000"/>
            </a:bodyPr>
            <a:p>
              <a:pPr algn="l">
                <a:lnSpc>
                  <a:spcPct val="100000"/>
                </a:lnSpc>
              </a:pPr>
              <a:r>
                <a:rPr lang="zh-CN" altLang="en-US" sz="2500" spc="100">
                  <a:solidFill>
                    <a:srgbClr val="FFFFFF"/>
                  </a:solidFill>
                  <a:uFillTx/>
                  <a:latin typeface="微软雅黑" panose="020B0503020204020204" charset="-122"/>
                  <a:ea typeface="Microsoft YaHei Regular" panose="020B0503020204020204" charset="-122"/>
                </a:rPr>
                <a:t>衡量作用</a:t>
              </a:r>
              <a:endParaRPr lang="zh-CN" altLang="en-US" sz="2500" spc="100">
                <a:solidFill>
                  <a:srgbClr val="FFFFFF"/>
                </a:solidFill>
                <a:uFillTx/>
                <a:latin typeface="微软雅黑" panose="020B0503020204020204" charset="-122"/>
                <a:ea typeface="Microsoft YaHei Regular" panose="020B0503020204020204" charset="-122"/>
              </a:endParaRPr>
            </a:p>
          </p:txBody>
        </p:sp>
      </p:grpSp>
      <p:sp>
        <p:nvSpPr>
          <p:cNvPr id="32" name="文本框 31"/>
          <p:cNvSpPr txBox="1"/>
          <p:nvPr/>
        </p:nvSpPr>
        <p:spPr>
          <a:xfrm>
            <a:off x="695960" y="1143000"/>
            <a:ext cx="10507980" cy="368300"/>
          </a:xfrm>
          <a:prstGeom prst="rect">
            <a:avLst/>
          </a:prstGeom>
          <a:noFill/>
        </p:spPr>
        <p:txBody>
          <a:bodyPr wrap="square" rtlCol="0" anchor="t">
            <a:spAutoFit/>
          </a:bodyPr>
          <a:p>
            <a:r>
              <a:rPr lang="zh-CN" altLang="en-US"/>
              <a:t>幼儿园实施目标管理的意义和作用体现在以下几方面。</a:t>
            </a:r>
            <a:endParaRPr lang="zh-CN" altLang="en-US"/>
          </a:p>
        </p:txBody>
      </p:sp>
      <p:sp>
        <p:nvSpPr>
          <p:cNvPr id="33" name="文本框 32"/>
          <p:cNvSpPr txBox="1"/>
          <p:nvPr/>
        </p:nvSpPr>
        <p:spPr>
          <a:xfrm>
            <a:off x="2743200" y="6299835"/>
            <a:ext cx="6705600" cy="337185"/>
          </a:xfrm>
          <a:prstGeom prst="rect">
            <a:avLst/>
          </a:prstGeom>
          <a:noFill/>
        </p:spPr>
        <p:txBody>
          <a:bodyPr wrap="none" rtlCol="0" anchor="t">
            <a:spAutoFit/>
          </a:bodyPr>
          <a:p>
            <a:r>
              <a:rPr lang="zh-CN" altLang="en-US" sz="1600" b="1" kern="0" noProof="0" dirty="0" smtClean="0">
                <a:ln>
                  <a:noFill/>
                </a:ln>
                <a:solidFill>
                  <a:srgbClr val="00B050"/>
                </a:solidFill>
                <a:effectLst/>
                <a:uLnTx/>
                <a:uFillTx/>
                <a:latin typeface="+mj-lt"/>
                <a:ea typeface="宋体" panose="02010600030101010101" pitchFamily="2" charset="-122"/>
                <a:cs typeface="+mj-cs"/>
                <a:sym typeface="+mn-ea"/>
              </a:rPr>
              <a:t>目标管理是以确定总体目标为开端，以评估目标的达到度及成效为终结。</a:t>
            </a:r>
            <a:endParaRPr lang="zh-CN" altLang="en-US" sz="1600" b="1" kern="0" noProof="0" dirty="0" smtClean="0">
              <a:ln>
                <a:noFill/>
              </a:ln>
              <a:solidFill>
                <a:srgbClr val="00B050"/>
              </a:solidFill>
              <a:effectLst/>
              <a:uLnTx/>
              <a:uFillTx/>
              <a:latin typeface="+mj-lt"/>
              <a:ea typeface="宋体" panose="02010600030101010101" pitchFamily="2" charset="-122"/>
              <a:cs typeface="+mj-cs"/>
              <a:sym typeface="+mn-ea"/>
            </a:endParaRPr>
          </a:p>
        </p:txBody>
      </p:sp>
    </p:spTree>
    <p:custDataLst>
      <p:tags r:id="rId55"/>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idx="4294967295"/>
          </p:nvPr>
        </p:nvSpPr>
        <p:spPr>
          <a:xfrm>
            <a:off x="614680" y="680085"/>
            <a:ext cx="10507345" cy="705485"/>
          </a:xfrm>
        </p:spPr>
        <p:txBody>
          <a:bodyPr/>
          <a:p>
            <a:r>
              <a:rPr lang="zh-CN" altLang="en-US" sz="3600">
                <a:solidFill>
                  <a:schemeClr val="tx1"/>
                </a:solidFill>
              </a:rPr>
              <a:t>四、学前教育（幼儿园）目标的种类</a:t>
            </a:r>
            <a:endParaRPr lang="zh-CN" altLang="en-US" sz="3600">
              <a:solidFill>
                <a:schemeClr val="tx1"/>
              </a:solidFill>
            </a:endParaRPr>
          </a:p>
        </p:txBody>
      </p:sp>
      <p:sp>
        <p:nvSpPr>
          <p:cNvPr id="4" name="文本框 3"/>
          <p:cNvSpPr txBox="1"/>
          <p:nvPr/>
        </p:nvSpPr>
        <p:spPr>
          <a:xfrm>
            <a:off x="875665" y="1529080"/>
            <a:ext cx="10440000" cy="4680000"/>
          </a:xfrm>
          <a:prstGeom prst="rect">
            <a:avLst/>
          </a:prstGeom>
          <a:noFill/>
        </p:spPr>
        <p:txBody>
          <a:bodyPr wrap="square" rtlCol="0" anchor="t">
            <a:spAutoFit/>
          </a:bodyPr>
          <a:p>
            <a:pPr indent="406400" algn="just" fontAlgn="auto">
              <a:lnSpc>
                <a:spcPct val="150000"/>
              </a:lnSpc>
            </a:pPr>
            <a:r>
              <a:rPr kern="0" noProof="0" dirty="0" smtClean="0">
                <a:ln>
                  <a:noFill/>
                </a:ln>
                <a:solidFill>
                  <a:schemeClr val="tx1"/>
                </a:solidFill>
                <a:effectLst/>
                <a:uLnTx/>
                <a:uFillTx/>
                <a:latin typeface="微软雅黑" panose="020B0503020204020204" charset="-122"/>
                <a:ea typeface="Microsoft YaHei Regular" panose="020B0503020204020204" charset="-122"/>
                <a:cs typeface="Microsoft YaHei Regular" panose="020B0503020204020204" charset="-122"/>
                <a:sym typeface="+mn-ea"/>
              </a:rPr>
              <a:t>（1）保教管理主要是指对保教常规的要求、执行、监控、指导、评估和奖惩等全过程的常规管理。</a:t>
            </a:r>
            <a:endParaRPr kern="0" noProof="0" dirty="0" smtClean="0">
              <a:ln>
                <a:noFill/>
              </a:ln>
              <a:solidFill>
                <a:schemeClr val="tx1"/>
              </a:solidFill>
              <a:effectLst/>
              <a:uLnTx/>
              <a:uFillTx/>
              <a:latin typeface="微软雅黑" panose="020B0503020204020204" charset="-122"/>
              <a:ea typeface="Microsoft YaHei Regular" panose="020B0503020204020204" charset="-122"/>
              <a:cs typeface="Microsoft YaHei Regular" panose="020B0503020204020204" charset="-122"/>
              <a:sym typeface="+mn-ea"/>
            </a:endParaRPr>
          </a:p>
          <a:p>
            <a:pPr indent="406400" algn="just" fontAlgn="auto">
              <a:lnSpc>
                <a:spcPct val="150000"/>
              </a:lnSpc>
            </a:pPr>
            <a:r>
              <a:rPr kern="0" noProof="0" dirty="0" smtClean="0">
                <a:ln>
                  <a:noFill/>
                </a:ln>
                <a:solidFill>
                  <a:schemeClr val="tx1"/>
                </a:solidFill>
                <a:effectLst/>
                <a:uLnTx/>
                <a:uFillTx/>
                <a:latin typeface="微软雅黑" panose="020B0503020204020204" charset="-122"/>
                <a:ea typeface="Microsoft YaHei Regular" panose="020B0503020204020204" charset="-122"/>
                <a:cs typeface="Microsoft YaHei Regular" panose="020B0503020204020204" charset="-122"/>
                <a:sym typeface="+mn-ea"/>
              </a:rPr>
              <a:t>（2）保教、科研管理主要是指围绕提高管理和保教效益（以科学管理、素质教育为目的）所做的研究项目制定、执行、督导、评价和鼓励等管理。</a:t>
            </a:r>
            <a:endParaRPr kern="0" noProof="0" dirty="0" smtClean="0">
              <a:ln>
                <a:noFill/>
              </a:ln>
              <a:solidFill>
                <a:schemeClr val="tx1"/>
              </a:solidFill>
              <a:effectLst/>
              <a:uLnTx/>
              <a:uFillTx/>
              <a:latin typeface="微软雅黑" panose="020B0503020204020204" charset="-122"/>
              <a:ea typeface="Microsoft YaHei Regular" panose="020B0503020204020204" charset="-122"/>
              <a:cs typeface="Microsoft YaHei Regular" panose="020B0503020204020204" charset="-122"/>
              <a:sym typeface="+mn-ea"/>
            </a:endParaRPr>
          </a:p>
          <a:p>
            <a:pPr indent="406400" algn="just" fontAlgn="auto">
              <a:lnSpc>
                <a:spcPct val="150000"/>
              </a:lnSpc>
            </a:pPr>
            <a:r>
              <a:rPr kern="0" noProof="0" dirty="0" smtClean="0">
                <a:ln>
                  <a:noFill/>
                </a:ln>
                <a:solidFill>
                  <a:schemeClr val="tx1"/>
                </a:solidFill>
                <a:effectLst/>
                <a:uLnTx/>
                <a:uFillTx/>
                <a:latin typeface="微软雅黑" panose="020B0503020204020204" charset="-122"/>
                <a:ea typeface="Microsoft YaHei Regular" panose="020B0503020204020204" charset="-122"/>
                <a:cs typeface="Microsoft YaHei Regular" panose="020B0503020204020204" charset="-122"/>
                <a:sym typeface="+mn-ea"/>
              </a:rPr>
              <a:t>（3）家园管理主要指围绕提高保教效益（如通过减少教育内耗、增加幼儿园教育和家庭教育的途径），幼儿园对家长所做的保教知识和保教技能宣传方面的策略、计划、执行督导及评价等。</a:t>
            </a:r>
            <a:endParaRPr kern="0" noProof="0" dirty="0" smtClean="0">
              <a:ln>
                <a:noFill/>
              </a:ln>
              <a:solidFill>
                <a:schemeClr val="tx1"/>
              </a:solidFill>
              <a:effectLst/>
              <a:uLnTx/>
              <a:uFillTx/>
              <a:latin typeface="微软雅黑" panose="020B0503020204020204" charset="-122"/>
              <a:ea typeface="Microsoft YaHei Regular" panose="020B0503020204020204" charset="-122"/>
              <a:cs typeface="Microsoft YaHei Regular" panose="020B0503020204020204" charset="-122"/>
              <a:sym typeface="+mn-ea"/>
            </a:endParaRPr>
          </a:p>
          <a:p>
            <a:pPr indent="406400" algn="just" fontAlgn="auto">
              <a:lnSpc>
                <a:spcPct val="150000"/>
              </a:lnSpc>
            </a:pPr>
            <a:r>
              <a:rPr kern="0" noProof="0" dirty="0" smtClean="0">
                <a:ln>
                  <a:noFill/>
                </a:ln>
                <a:solidFill>
                  <a:schemeClr val="tx1"/>
                </a:solidFill>
                <a:effectLst/>
                <a:uLnTx/>
                <a:uFillTx/>
                <a:latin typeface="微软雅黑" panose="020B0503020204020204" charset="-122"/>
                <a:ea typeface="Microsoft YaHei Regular" panose="020B0503020204020204" charset="-122"/>
                <a:cs typeface="Microsoft YaHei Regular" panose="020B0503020204020204" charset="-122"/>
                <a:sym typeface="+mn-ea"/>
              </a:rPr>
              <a:t>（4）组织管理主要指幼儿园组织机构的设置、发展及人事管理等。</a:t>
            </a:r>
            <a:endParaRPr kern="0" noProof="0" dirty="0" smtClean="0">
              <a:ln>
                <a:noFill/>
              </a:ln>
              <a:solidFill>
                <a:schemeClr val="tx1"/>
              </a:solidFill>
              <a:effectLst/>
              <a:uLnTx/>
              <a:uFillTx/>
              <a:latin typeface="微软雅黑" panose="020B0503020204020204" charset="-122"/>
              <a:ea typeface="Microsoft YaHei Regular" panose="020B0503020204020204" charset="-122"/>
              <a:cs typeface="Microsoft YaHei Regular" panose="020B0503020204020204" charset="-122"/>
              <a:sym typeface="+mn-ea"/>
            </a:endParaRPr>
          </a:p>
          <a:p>
            <a:pPr indent="406400" algn="just" fontAlgn="auto">
              <a:lnSpc>
                <a:spcPct val="150000"/>
              </a:lnSpc>
            </a:pPr>
            <a:r>
              <a:rPr kern="0" noProof="0" dirty="0" smtClean="0">
                <a:ln>
                  <a:noFill/>
                </a:ln>
                <a:solidFill>
                  <a:schemeClr val="tx1"/>
                </a:solidFill>
                <a:effectLst/>
                <a:uLnTx/>
                <a:uFillTx/>
                <a:latin typeface="微软雅黑" panose="020B0503020204020204" charset="-122"/>
                <a:ea typeface="Microsoft YaHei Regular" panose="020B0503020204020204" charset="-122"/>
                <a:cs typeface="Microsoft YaHei Regular" panose="020B0503020204020204" charset="-122"/>
                <a:sym typeface="+mn-ea"/>
              </a:rPr>
              <a:t>（5）制度管理主要指幼儿园工作制度和管理方法的制定、执行和完善等过程。</a:t>
            </a:r>
            <a:endParaRPr kern="0" noProof="0" dirty="0" smtClean="0">
              <a:ln>
                <a:noFill/>
              </a:ln>
              <a:solidFill>
                <a:schemeClr val="tx1"/>
              </a:solidFill>
              <a:effectLst/>
              <a:uLnTx/>
              <a:uFillTx/>
              <a:latin typeface="微软雅黑" panose="020B0503020204020204" charset="-122"/>
              <a:ea typeface="Microsoft YaHei Regular" panose="020B0503020204020204" charset="-122"/>
              <a:cs typeface="Microsoft YaHei Regular" panose="020B0503020204020204" charset="-122"/>
              <a:sym typeface="+mn-ea"/>
            </a:endParaRPr>
          </a:p>
          <a:p>
            <a:pPr indent="406400" algn="just" fontAlgn="auto">
              <a:lnSpc>
                <a:spcPct val="150000"/>
              </a:lnSpc>
            </a:pPr>
            <a:r>
              <a:rPr kern="0" noProof="0" dirty="0" smtClean="0">
                <a:ln>
                  <a:noFill/>
                </a:ln>
                <a:solidFill>
                  <a:schemeClr val="tx1"/>
                </a:solidFill>
                <a:effectLst/>
                <a:uLnTx/>
                <a:uFillTx/>
                <a:latin typeface="微软雅黑" panose="020B0503020204020204" charset="-122"/>
                <a:ea typeface="Microsoft YaHei Regular" panose="020B0503020204020204" charset="-122"/>
                <a:cs typeface="Microsoft YaHei Regular" panose="020B0503020204020204" charset="-122"/>
                <a:sym typeface="+mn-ea"/>
              </a:rPr>
              <a:t>（6）总务管理主要是指对保障保教工作顺利和有效进行所需的一切辅助性事务的管理，包括教务、财务、后勤事务（如修缮、采购、水、暖、电、气供给、膳食、卫生保健、安全、资产管理等）等。</a:t>
            </a:r>
            <a:endParaRPr kern="0" noProof="0" dirty="0" smtClean="0">
              <a:ln>
                <a:noFill/>
              </a:ln>
              <a:solidFill>
                <a:schemeClr val="tx1"/>
              </a:solidFill>
              <a:effectLst/>
              <a:uLnTx/>
              <a:uFillTx/>
              <a:latin typeface="微软雅黑" panose="020B0503020204020204" charset="-122"/>
              <a:ea typeface="Microsoft YaHei Regular" panose="020B0503020204020204" charset="-122"/>
              <a:cs typeface="Microsoft YaHei Regular" panose="020B0503020204020204" charset="-122"/>
              <a:sym typeface="+mn-ea"/>
            </a:endParaRPr>
          </a:p>
          <a:p>
            <a:pPr indent="406400" algn="just" fontAlgn="auto">
              <a:lnSpc>
                <a:spcPct val="150000"/>
              </a:lnSpc>
            </a:pPr>
            <a:r>
              <a:rPr kern="0" noProof="0" dirty="0" smtClean="0">
                <a:ln>
                  <a:noFill/>
                </a:ln>
                <a:solidFill>
                  <a:schemeClr val="tx1"/>
                </a:solidFill>
                <a:effectLst/>
                <a:uLnTx/>
                <a:uFillTx/>
                <a:latin typeface="微软雅黑" panose="020B0503020204020204" charset="-122"/>
                <a:ea typeface="Microsoft YaHei Regular" panose="020B0503020204020204" charset="-122"/>
                <a:cs typeface="Microsoft YaHei Regular" panose="020B0503020204020204" charset="-122"/>
                <a:sym typeface="+mn-ea"/>
              </a:rPr>
              <a:t>（7）涉外管理主要是指幼儿园对外关系事务的管理，如对外合作交流、协调教育行政关系、社区关系等。</a:t>
            </a:r>
            <a:endParaRPr kern="0" noProof="0" dirty="0" smtClean="0">
              <a:ln>
                <a:noFill/>
              </a:ln>
              <a:solidFill>
                <a:schemeClr val="tx1"/>
              </a:solidFill>
              <a:effectLst/>
              <a:uLnTx/>
              <a:uFillTx/>
              <a:latin typeface="微软雅黑" panose="020B0503020204020204" charset="-122"/>
              <a:ea typeface="Microsoft YaHei Regular" panose="020B0503020204020204" charset="-122"/>
              <a:cs typeface="Microsoft YaHei Regular" panose="020B0503020204020204" charset="-122"/>
              <a:sym typeface="+mn-ea"/>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idx="4294967295"/>
          </p:nvPr>
        </p:nvSpPr>
        <p:spPr>
          <a:xfrm>
            <a:off x="485775" y="628650"/>
            <a:ext cx="10507345" cy="705485"/>
          </a:xfrm>
        </p:spPr>
        <p:txBody>
          <a:bodyPr/>
          <a:p>
            <a:r>
              <a:rPr lang="zh-CN" altLang="en-US" sz="3600">
                <a:solidFill>
                  <a:schemeClr val="tx1"/>
                </a:solidFill>
              </a:rPr>
              <a:t>五、学前教育目标管理的实施</a:t>
            </a:r>
            <a:endParaRPr lang="zh-CN" altLang="en-US" sz="3600">
              <a:solidFill>
                <a:schemeClr val="tx1"/>
              </a:solidFill>
            </a:endParaRPr>
          </a:p>
        </p:txBody>
      </p:sp>
      <p:sp>
        <p:nvSpPr>
          <p:cNvPr id="4" name="文本框 3"/>
          <p:cNvSpPr txBox="1"/>
          <p:nvPr/>
        </p:nvSpPr>
        <p:spPr>
          <a:xfrm>
            <a:off x="7484745" y="2344420"/>
            <a:ext cx="4320000" cy="2168525"/>
          </a:xfrm>
          <a:prstGeom prst="rect">
            <a:avLst/>
          </a:prstGeom>
          <a:noFill/>
        </p:spPr>
        <p:txBody>
          <a:bodyPr wrap="square" rtlCol="0" anchor="t">
            <a:spAutoFit/>
          </a:bodyPr>
          <a:p>
            <a:pPr indent="406400" algn="just" fontAlgn="auto">
              <a:lnSpc>
                <a:spcPct val="150000"/>
              </a:lnSpc>
            </a:pPr>
            <a:r>
              <a:rPr kern="0" noProof="0" dirty="0" smtClean="0">
                <a:ln>
                  <a:noFill/>
                </a:ln>
                <a:solidFill>
                  <a:schemeClr val="tx1"/>
                </a:solidFill>
                <a:effectLst/>
                <a:uLnTx/>
                <a:uFillTx/>
                <a:latin typeface="微软雅黑" panose="020B0503020204020204" charset="-122"/>
                <a:ea typeface="Microsoft YaHei Regular" panose="020B0503020204020204" charset="-122"/>
                <a:cs typeface="Microsoft YaHei Regular" panose="020B0503020204020204" charset="-122"/>
                <a:sym typeface="+mn-ea"/>
              </a:rPr>
              <a:t>目标管理理论在教育组织中的应用主要体现在行政/总务管理活动和教育活动两个方面，具体到幼儿园则表现为幼儿园行政/总务目标管理和幼儿园目标教育（包括业务管理），如图3-2所示。</a:t>
            </a:r>
            <a:endParaRPr kern="0" noProof="0" dirty="0" smtClean="0">
              <a:ln>
                <a:noFill/>
              </a:ln>
              <a:solidFill>
                <a:schemeClr val="tx1"/>
              </a:solidFill>
              <a:effectLst/>
              <a:uLnTx/>
              <a:uFillTx/>
              <a:latin typeface="微软雅黑" panose="020B0503020204020204" charset="-122"/>
              <a:ea typeface="Microsoft YaHei Regular" panose="020B0503020204020204" charset="-122"/>
              <a:cs typeface="Microsoft YaHei Regular" panose="020B0503020204020204" charset="-122"/>
              <a:sym typeface="+mn-ea"/>
            </a:endParaRPr>
          </a:p>
        </p:txBody>
      </p:sp>
      <p:pic>
        <p:nvPicPr>
          <p:cNvPr id="3" name="图片 2"/>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334010" y="1156335"/>
            <a:ext cx="6988938" cy="540000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idx="4294967295"/>
          </p:nvPr>
        </p:nvSpPr>
        <p:spPr>
          <a:xfrm>
            <a:off x="538480" y="525780"/>
            <a:ext cx="10507345" cy="705485"/>
          </a:xfrm>
        </p:spPr>
        <p:txBody>
          <a:bodyPr/>
          <a:p>
            <a:r>
              <a:rPr lang="zh-CN" altLang="en-US" sz="3600">
                <a:solidFill>
                  <a:schemeClr val="tx1"/>
                </a:solidFill>
              </a:rPr>
              <a:t>（一）幼儿园行政 / 总务目标管理的组织与实施</a:t>
            </a:r>
            <a:endParaRPr lang="zh-CN" altLang="en-US" sz="3600">
              <a:solidFill>
                <a:schemeClr val="tx1"/>
              </a:solidFill>
            </a:endParaRPr>
          </a:p>
        </p:txBody>
      </p:sp>
      <p:sp>
        <p:nvSpPr>
          <p:cNvPr id="3" name="文本框 2"/>
          <p:cNvSpPr txBox="1"/>
          <p:nvPr/>
        </p:nvSpPr>
        <p:spPr>
          <a:xfrm>
            <a:off x="876300" y="1201420"/>
            <a:ext cx="10440000" cy="432000"/>
          </a:xfrm>
          <a:prstGeom prst="rect">
            <a:avLst/>
          </a:prstGeom>
          <a:noFill/>
        </p:spPr>
        <p:txBody>
          <a:bodyPr wrap="square" rtlCol="0" anchor="t">
            <a:spAutoFit/>
          </a:bodyPr>
          <a:p>
            <a:r>
              <a:rPr lang="zh-CN" altLang="en-US" sz="2400"/>
              <a:t>1. 幼儿园组织目标管理</a:t>
            </a:r>
            <a:endParaRPr lang="zh-CN" altLang="en-US" sz="2400"/>
          </a:p>
        </p:txBody>
      </p:sp>
      <p:sp>
        <p:nvSpPr>
          <p:cNvPr id="4" name="文本框 3"/>
          <p:cNvSpPr txBox="1"/>
          <p:nvPr/>
        </p:nvSpPr>
        <p:spPr>
          <a:xfrm>
            <a:off x="876300" y="1670685"/>
            <a:ext cx="10440000" cy="1212850"/>
          </a:xfrm>
          <a:prstGeom prst="rect">
            <a:avLst/>
          </a:prstGeom>
          <a:noFill/>
        </p:spPr>
        <p:txBody>
          <a:bodyPr wrap="square" rtlCol="0" anchor="t">
            <a:spAutoFit/>
          </a:bodyPr>
          <a:p>
            <a:pPr indent="406400" algn="just" fontAlgn="auto">
              <a:lnSpc>
                <a:spcPct val="135000"/>
              </a:lnSpc>
              <a:spcBef>
                <a:spcPts val="0"/>
              </a:spcBef>
              <a:spcAft>
                <a:spcPts val="0"/>
              </a:spcAft>
            </a:pPr>
            <a:r>
              <a:rPr kern="0" noProof="0" dirty="0" smtClean="0">
                <a:ln>
                  <a:noFill/>
                </a:ln>
                <a:solidFill>
                  <a:schemeClr val="tx1"/>
                </a:solidFill>
                <a:effectLst/>
                <a:uLnTx/>
                <a:uFillTx/>
                <a:latin typeface="微软雅黑" panose="020B0503020204020204" charset="-122"/>
                <a:ea typeface="Microsoft YaHei Regular" panose="020B0503020204020204" charset="-122"/>
                <a:cs typeface="Microsoft YaHei Regular" panose="020B0503020204020204" charset="-122"/>
                <a:sym typeface="+mn-ea"/>
              </a:rPr>
              <a:t>组织管理就是对人的管理。幼儿园组织管理包括幼儿园岗位结构与职能管理和对个人的管理。</a:t>
            </a:r>
            <a:endParaRPr kern="0" noProof="0" dirty="0" smtClean="0">
              <a:ln>
                <a:noFill/>
              </a:ln>
              <a:solidFill>
                <a:schemeClr val="tx1"/>
              </a:solidFill>
              <a:effectLst/>
              <a:uLnTx/>
              <a:uFillTx/>
              <a:latin typeface="微软雅黑" panose="020B0503020204020204" charset="-122"/>
              <a:ea typeface="Microsoft YaHei Regular" panose="020B0503020204020204" charset="-122"/>
              <a:cs typeface="Microsoft YaHei Regular" panose="020B0503020204020204" charset="-122"/>
              <a:sym typeface="+mn-ea"/>
            </a:endParaRPr>
          </a:p>
          <a:p>
            <a:pPr indent="406400" algn="just" fontAlgn="auto">
              <a:lnSpc>
                <a:spcPct val="135000"/>
              </a:lnSpc>
              <a:spcBef>
                <a:spcPts val="0"/>
              </a:spcBef>
              <a:spcAft>
                <a:spcPts val="0"/>
              </a:spcAft>
            </a:pPr>
            <a:r>
              <a:rPr kern="0" noProof="0" dirty="0" smtClean="0">
                <a:ln>
                  <a:noFill/>
                </a:ln>
                <a:solidFill>
                  <a:schemeClr val="tx1"/>
                </a:solidFill>
                <a:effectLst/>
                <a:uLnTx/>
                <a:uFillTx/>
                <a:latin typeface="微软雅黑" panose="020B0503020204020204" charset="-122"/>
                <a:ea typeface="Microsoft YaHei Regular" panose="020B0503020204020204" charset="-122"/>
                <a:cs typeface="Microsoft YaHei Regular" panose="020B0503020204020204" charset="-122"/>
                <a:sym typeface="+mn-ea"/>
              </a:rPr>
              <a:t>幼儿园组织目标管理是幼儿园目标管理系统的一个核心组织部分，是个分系统，是指以幼儿园组织目标为中心的组织管理方法。</a:t>
            </a:r>
            <a:endParaRPr kern="0" noProof="0" dirty="0" smtClean="0">
              <a:ln>
                <a:noFill/>
              </a:ln>
              <a:solidFill>
                <a:schemeClr val="tx1"/>
              </a:solidFill>
              <a:effectLst/>
              <a:uLnTx/>
              <a:uFillTx/>
              <a:latin typeface="微软雅黑" panose="020B0503020204020204" charset="-122"/>
              <a:ea typeface="Microsoft YaHei Regular" panose="020B0503020204020204" charset="-122"/>
              <a:cs typeface="Microsoft YaHei Regular" panose="020B0503020204020204" charset="-122"/>
              <a:sym typeface="+mn-ea"/>
            </a:endParaRPr>
          </a:p>
        </p:txBody>
      </p:sp>
      <p:grpSp>
        <p:nvGrpSpPr>
          <p:cNvPr id="13" name="组合 12"/>
          <p:cNvGrpSpPr/>
          <p:nvPr/>
        </p:nvGrpSpPr>
        <p:grpSpPr>
          <a:xfrm>
            <a:off x="873760" y="4182745"/>
            <a:ext cx="10257790" cy="1151255"/>
            <a:chOff x="1376" y="6736"/>
            <a:chExt cx="16154" cy="1813"/>
          </a:xfrm>
        </p:grpSpPr>
        <p:grpSp>
          <p:nvGrpSpPr>
            <p:cNvPr id="8" name="组合 7"/>
            <p:cNvGrpSpPr/>
            <p:nvPr/>
          </p:nvGrpSpPr>
          <p:grpSpPr>
            <a:xfrm>
              <a:off x="1376" y="7209"/>
              <a:ext cx="1036" cy="1036"/>
              <a:chOff x="2671" y="5784"/>
              <a:chExt cx="1036" cy="1036"/>
            </a:xfrm>
          </p:grpSpPr>
          <p:sp>
            <p:nvSpPr>
              <p:cNvPr id="54" name="椭圆 53"/>
              <p:cNvSpPr/>
              <p:nvPr>
                <p:custDataLst>
                  <p:tags r:id="rId1"/>
                </p:custDataLst>
              </p:nvPr>
            </p:nvSpPr>
            <p:spPr>
              <a:xfrm>
                <a:off x="2671" y="5784"/>
                <a:ext cx="1037" cy="1037"/>
              </a:xfrm>
              <a:prstGeom prst="ellipse">
                <a:avLst/>
              </a:prstGeom>
              <a:solidFill>
                <a:srgbClr val="58B6E5">
                  <a:alpha val="18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55" name="椭圆 54"/>
              <p:cNvSpPr/>
              <p:nvPr>
                <p:custDataLst>
                  <p:tags r:id="rId2"/>
                </p:custDataLst>
              </p:nvPr>
            </p:nvSpPr>
            <p:spPr>
              <a:xfrm>
                <a:off x="2748" y="5861"/>
                <a:ext cx="883" cy="883"/>
              </a:xfrm>
              <a:prstGeom prst="ellipse">
                <a:avLst/>
              </a:prstGeom>
              <a:solidFill>
                <a:srgbClr val="58B6E5">
                  <a:alpha val="46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56" name="椭圆 55"/>
              <p:cNvSpPr/>
              <p:nvPr>
                <p:custDataLst>
                  <p:tags r:id="rId3"/>
                </p:custDataLst>
              </p:nvPr>
            </p:nvSpPr>
            <p:spPr>
              <a:xfrm>
                <a:off x="2830" y="5943"/>
                <a:ext cx="719" cy="719"/>
              </a:xfrm>
              <a:prstGeom prst="ellipse">
                <a:avLst/>
              </a:prstGeom>
              <a:solidFill>
                <a:srgbClr val="58B6E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pic>
            <p:nvPicPr>
              <p:cNvPr id="57" name="图片 56" descr="32313538333935363b32313538333935333bbfceb1ed"/>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2962" y="6075"/>
                <a:ext cx="454" cy="454"/>
              </a:xfrm>
              <a:prstGeom prst="rect">
                <a:avLst/>
              </a:prstGeom>
            </p:spPr>
          </p:pic>
        </p:grpSp>
        <p:sp>
          <p:nvSpPr>
            <p:cNvPr id="65" name="圆角矩形 64"/>
            <p:cNvSpPr/>
            <p:nvPr>
              <p:custDataLst>
                <p:tags r:id="rId7"/>
              </p:custDataLst>
            </p:nvPr>
          </p:nvSpPr>
          <p:spPr>
            <a:xfrm>
              <a:off x="2790" y="6905"/>
              <a:ext cx="14741" cy="1644"/>
            </a:xfrm>
            <a:prstGeom prst="roundRect">
              <a:avLst/>
            </a:prstGeom>
            <a:solidFill>
              <a:srgbClr val="FFFFFF"/>
            </a:solidFill>
            <a:ln>
              <a:gradFill>
                <a:gsLst>
                  <a:gs pos="59000">
                    <a:srgbClr val="6096E6">
                      <a:lumMod val="5000"/>
                      <a:lumOff val="95000"/>
                    </a:srgbClr>
                  </a:gs>
                  <a:gs pos="0">
                    <a:srgbClr val="58B6E5">
                      <a:lumMod val="40000"/>
                      <a:lumOff val="60000"/>
                    </a:srgbClr>
                  </a:gs>
                  <a:gs pos="100000">
                    <a:srgbClr val="58B6E5">
                      <a:lumMod val="40000"/>
                      <a:lumOff val="60000"/>
                    </a:srgbClr>
                  </a:gs>
                </a:gsLst>
                <a:lin ang="5400000" scaled="1"/>
              </a:gradFill>
            </a:ln>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72" name="燕尾形 71"/>
            <p:cNvSpPr/>
            <p:nvPr>
              <p:custDataLst>
                <p:tags r:id="rId8"/>
              </p:custDataLst>
            </p:nvPr>
          </p:nvSpPr>
          <p:spPr>
            <a:xfrm>
              <a:off x="2790" y="6736"/>
              <a:ext cx="1811" cy="332"/>
            </a:xfrm>
            <a:prstGeom prst="chevron">
              <a:avLst/>
            </a:prstGeom>
            <a:gradFill rotWithShape="0">
              <a:gsLst>
                <a:gs pos="0">
                  <a:srgbClr val="58B6E5">
                    <a:lumMod val="20000"/>
                    <a:lumOff val="80000"/>
                  </a:srgbClr>
                </a:gs>
                <a:gs pos="100000">
                  <a:srgbClr val="58B6E5"/>
                </a:gs>
              </a:gsLst>
              <a:lin ang="0" scaled="0"/>
            </a:gra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70" name="文本框 169"/>
            <p:cNvSpPr txBox="1"/>
            <p:nvPr>
              <p:custDataLst>
                <p:tags r:id="rId9"/>
              </p:custDataLst>
            </p:nvPr>
          </p:nvSpPr>
          <p:spPr>
            <a:xfrm>
              <a:off x="3055" y="7195"/>
              <a:ext cx="10135" cy="567"/>
            </a:xfrm>
            <a:prstGeom prst="rect">
              <a:avLst/>
            </a:prstGeom>
            <a:noFill/>
          </p:spPr>
          <p:txBody>
            <a:bodyPr wrap="square" bIns="0" rtlCol="0"/>
            <a:p>
              <a:r>
                <a:rPr lang="zh-CN" altLang="en-US" spc="100">
                  <a:solidFill>
                    <a:srgbClr val="58B6E5"/>
                  </a:solidFill>
                  <a:uFillTx/>
                  <a:latin typeface="微软雅黑" panose="020B0503020204020204" charset="-122"/>
                  <a:ea typeface="Microsoft YaHei Regular" panose="020B0503020204020204" charset="-122"/>
                </a:rPr>
                <a:t>（2）幼儿园组织目标管理监控子系统。</a:t>
              </a:r>
              <a:endParaRPr lang="zh-CN" altLang="en-US" spc="100">
                <a:solidFill>
                  <a:srgbClr val="58B6E5"/>
                </a:solidFill>
                <a:uFillTx/>
                <a:latin typeface="微软雅黑" panose="020B0503020204020204" charset="-122"/>
                <a:ea typeface="Microsoft YaHei Regular" panose="020B0503020204020204" charset="-122"/>
              </a:endParaRPr>
            </a:p>
          </p:txBody>
        </p:sp>
        <p:sp>
          <p:nvSpPr>
            <p:cNvPr id="171" name="文本框 170"/>
            <p:cNvSpPr txBox="1"/>
            <p:nvPr>
              <p:custDataLst>
                <p:tags r:id="rId10"/>
              </p:custDataLst>
            </p:nvPr>
          </p:nvSpPr>
          <p:spPr>
            <a:xfrm>
              <a:off x="3056" y="7744"/>
              <a:ext cx="13877" cy="680"/>
            </a:xfrm>
            <a:prstGeom prst="rect">
              <a:avLst/>
            </a:prstGeom>
            <a:noFill/>
          </p:spPr>
          <p:txBody>
            <a:bodyPr wrap="square" rtlCol="0">
              <a:noAutofit/>
            </a:bodyPr>
            <a:p>
              <a:pPr fontAlgn="auto">
                <a:lnSpc>
                  <a:spcPct val="130000"/>
                </a:lnSpc>
                <a:spcAft>
                  <a:spcPts val="1000"/>
                </a:spcAft>
              </a:pPr>
              <a:r>
                <a:rPr lang="zh-CN" altLang="en-US" sz="1600" spc="50">
                  <a:solidFill>
                    <a:srgbClr val="000000">
                      <a:lumMod val="75000"/>
                      <a:lumOff val="25000"/>
                    </a:srgbClr>
                  </a:solidFill>
                  <a:uFillTx/>
                  <a:latin typeface="微软雅黑" panose="020B0503020204020204" charset="-122"/>
                  <a:ea typeface="Microsoft YaHei Regular" panose="020B0503020204020204" charset="-122"/>
                  <a:sym typeface="+mn-ea"/>
                </a:rPr>
                <a:t>组织目标管理监控子系统是为保障组织目标保质、保量和有效实现而制定的系列监控体系。</a:t>
              </a:r>
              <a:endParaRPr lang="zh-CN" altLang="en-US" sz="1600" spc="50">
                <a:solidFill>
                  <a:srgbClr val="000000">
                    <a:lumMod val="75000"/>
                    <a:lumOff val="25000"/>
                  </a:srgbClr>
                </a:solidFill>
                <a:uFillTx/>
                <a:latin typeface="微软雅黑" panose="020B0503020204020204" charset="-122"/>
                <a:ea typeface="Microsoft YaHei Regular" panose="020B0503020204020204" charset="-122"/>
                <a:sym typeface="+mn-ea"/>
              </a:endParaRPr>
            </a:p>
          </p:txBody>
        </p:sp>
      </p:grpSp>
      <p:grpSp>
        <p:nvGrpSpPr>
          <p:cNvPr id="14" name="组合 13"/>
          <p:cNvGrpSpPr/>
          <p:nvPr/>
        </p:nvGrpSpPr>
        <p:grpSpPr>
          <a:xfrm>
            <a:off x="873760" y="5380355"/>
            <a:ext cx="10261600" cy="1168400"/>
            <a:chOff x="1376" y="8670"/>
            <a:chExt cx="16160" cy="1840"/>
          </a:xfrm>
        </p:grpSpPr>
        <p:grpSp>
          <p:nvGrpSpPr>
            <p:cNvPr id="7" name="组合 6"/>
            <p:cNvGrpSpPr/>
            <p:nvPr/>
          </p:nvGrpSpPr>
          <p:grpSpPr>
            <a:xfrm>
              <a:off x="1376" y="9170"/>
              <a:ext cx="1036" cy="1036"/>
              <a:chOff x="2672" y="8384"/>
              <a:chExt cx="1036" cy="1036"/>
            </a:xfrm>
          </p:grpSpPr>
          <p:sp>
            <p:nvSpPr>
              <p:cNvPr id="58" name="椭圆 57"/>
              <p:cNvSpPr/>
              <p:nvPr>
                <p:custDataLst>
                  <p:tags r:id="rId11"/>
                </p:custDataLst>
              </p:nvPr>
            </p:nvSpPr>
            <p:spPr>
              <a:xfrm>
                <a:off x="2672" y="8384"/>
                <a:ext cx="1037" cy="1037"/>
              </a:xfrm>
              <a:prstGeom prst="ellipse">
                <a:avLst/>
              </a:prstGeom>
              <a:solidFill>
                <a:srgbClr val="56CA95">
                  <a:alpha val="18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59" name="椭圆 58"/>
              <p:cNvSpPr/>
              <p:nvPr>
                <p:custDataLst>
                  <p:tags r:id="rId12"/>
                </p:custDataLst>
              </p:nvPr>
            </p:nvSpPr>
            <p:spPr>
              <a:xfrm>
                <a:off x="2749" y="8461"/>
                <a:ext cx="883" cy="883"/>
              </a:xfrm>
              <a:prstGeom prst="ellipse">
                <a:avLst/>
              </a:prstGeom>
              <a:solidFill>
                <a:srgbClr val="56CA95">
                  <a:alpha val="46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60" name="椭圆 59"/>
              <p:cNvSpPr/>
              <p:nvPr>
                <p:custDataLst>
                  <p:tags r:id="rId13"/>
                </p:custDataLst>
              </p:nvPr>
            </p:nvSpPr>
            <p:spPr>
              <a:xfrm>
                <a:off x="2831" y="8543"/>
                <a:ext cx="719" cy="719"/>
              </a:xfrm>
              <a:prstGeom prst="ellipse">
                <a:avLst/>
              </a:prstGeom>
              <a:solidFill>
                <a:srgbClr val="56CA9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pic>
            <p:nvPicPr>
              <p:cNvPr id="61" name="图片 60" descr="32313538333935363b32313538333933383bcae9bcdc"/>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2963" y="8675"/>
                <a:ext cx="454" cy="454"/>
              </a:xfrm>
              <a:prstGeom prst="rect">
                <a:avLst/>
              </a:prstGeom>
            </p:spPr>
          </p:pic>
        </p:grpSp>
        <p:sp>
          <p:nvSpPr>
            <p:cNvPr id="68" name="圆角矩形 67"/>
            <p:cNvSpPr/>
            <p:nvPr>
              <p:custDataLst>
                <p:tags r:id="rId17"/>
              </p:custDataLst>
            </p:nvPr>
          </p:nvSpPr>
          <p:spPr>
            <a:xfrm>
              <a:off x="2790" y="8866"/>
              <a:ext cx="14747" cy="1644"/>
            </a:xfrm>
            <a:prstGeom prst="roundRect">
              <a:avLst/>
            </a:prstGeom>
            <a:solidFill>
              <a:srgbClr val="FFFFFF"/>
            </a:solidFill>
            <a:ln>
              <a:gradFill>
                <a:gsLst>
                  <a:gs pos="59000">
                    <a:srgbClr val="6096E6">
                      <a:lumMod val="5000"/>
                      <a:lumOff val="95000"/>
                    </a:srgbClr>
                  </a:gs>
                  <a:gs pos="0">
                    <a:srgbClr val="56CA95">
                      <a:lumMod val="40000"/>
                      <a:lumOff val="60000"/>
                    </a:srgbClr>
                  </a:gs>
                  <a:gs pos="100000">
                    <a:srgbClr val="56CA95">
                      <a:lumMod val="40000"/>
                      <a:lumOff val="60000"/>
                    </a:srgbClr>
                  </a:gs>
                </a:gsLst>
                <a:lin ang="5400000" scaled="1"/>
              </a:gradFill>
            </a:ln>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71" name="燕尾形 70"/>
            <p:cNvSpPr/>
            <p:nvPr>
              <p:custDataLst>
                <p:tags r:id="rId18"/>
              </p:custDataLst>
            </p:nvPr>
          </p:nvSpPr>
          <p:spPr>
            <a:xfrm>
              <a:off x="2790" y="8670"/>
              <a:ext cx="1811" cy="332"/>
            </a:xfrm>
            <a:prstGeom prst="chevron">
              <a:avLst/>
            </a:prstGeom>
            <a:gradFill rotWithShape="0">
              <a:gsLst>
                <a:gs pos="0">
                  <a:srgbClr val="56CA95">
                    <a:lumMod val="20000"/>
                    <a:lumOff val="80000"/>
                  </a:srgbClr>
                </a:gs>
                <a:gs pos="100000">
                  <a:srgbClr val="56CA95"/>
                </a:gs>
              </a:gsLst>
              <a:lin ang="0" scaled="0"/>
            </a:gra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5" name="文本框 4"/>
            <p:cNvSpPr txBox="1"/>
            <p:nvPr>
              <p:custDataLst>
                <p:tags r:id="rId19"/>
              </p:custDataLst>
            </p:nvPr>
          </p:nvSpPr>
          <p:spPr>
            <a:xfrm>
              <a:off x="3055" y="9145"/>
              <a:ext cx="10136" cy="567"/>
            </a:xfrm>
            <a:prstGeom prst="rect">
              <a:avLst/>
            </a:prstGeom>
            <a:noFill/>
          </p:spPr>
          <p:txBody>
            <a:bodyPr wrap="square" bIns="0" rtlCol="0"/>
            <a:p>
              <a:r>
                <a:rPr lang="zh-CN" altLang="en-US" spc="100">
                  <a:solidFill>
                    <a:srgbClr val="56CA95"/>
                  </a:solidFill>
                  <a:uFillTx/>
                  <a:latin typeface="微软雅黑" panose="020B0503020204020204" charset="-122"/>
                  <a:ea typeface="Microsoft YaHei Regular" panose="020B0503020204020204" charset="-122"/>
                </a:rPr>
                <a:t>（3）幼儿园组织目标管理检测子系统。</a:t>
              </a:r>
              <a:endParaRPr lang="zh-CN" altLang="en-US" spc="100">
                <a:solidFill>
                  <a:srgbClr val="56CA95"/>
                </a:solidFill>
                <a:uFillTx/>
                <a:latin typeface="微软雅黑" panose="020B0503020204020204" charset="-122"/>
                <a:ea typeface="Microsoft YaHei Regular" panose="020B0503020204020204" charset="-122"/>
              </a:endParaRPr>
            </a:p>
          </p:txBody>
        </p:sp>
        <p:sp>
          <p:nvSpPr>
            <p:cNvPr id="6" name="文本框 5"/>
            <p:cNvSpPr txBox="1"/>
            <p:nvPr>
              <p:custDataLst>
                <p:tags r:id="rId20"/>
              </p:custDataLst>
            </p:nvPr>
          </p:nvSpPr>
          <p:spPr>
            <a:xfrm>
              <a:off x="3055" y="9620"/>
              <a:ext cx="13878" cy="680"/>
            </a:xfrm>
            <a:prstGeom prst="rect">
              <a:avLst/>
            </a:prstGeom>
            <a:noFill/>
          </p:spPr>
          <p:txBody>
            <a:bodyPr wrap="square" rtlCol="0">
              <a:noAutofit/>
            </a:bodyPr>
            <a:p>
              <a:pPr fontAlgn="auto">
                <a:lnSpc>
                  <a:spcPct val="130000"/>
                </a:lnSpc>
                <a:spcAft>
                  <a:spcPts val="1000"/>
                </a:spcAft>
              </a:pPr>
              <a:r>
                <a:rPr lang="zh-CN" altLang="en-US" sz="1600" spc="50">
                  <a:solidFill>
                    <a:srgbClr val="000000">
                      <a:lumMod val="75000"/>
                      <a:lumOff val="25000"/>
                    </a:srgbClr>
                  </a:solidFill>
                  <a:uFillTx/>
                  <a:latin typeface="微软雅黑" panose="020B0503020204020204" charset="-122"/>
                  <a:ea typeface="Microsoft YaHei Regular" panose="020B0503020204020204" charset="-122"/>
                  <a:sym typeface="+mn-ea"/>
                </a:rPr>
                <a:t>该子系统和目标教育检测子系统类似，也由组织管理目标值和检测方法组成。</a:t>
              </a:r>
              <a:endParaRPr lang="zh-CN" altLang="en-US" sz="1600" spc="50">
                <a:solidFill>
                  <a:srgbClr val="000000">
                    <a:lumMod val="75000"/>
                    <a:lumOff val="25000"/>
                  </a:srgbClr>
                </a:solidFill>
                <a:uFillTx/>
                <a:latin typeface="微软雅黑" panose="020B0503020204020204" charset="-122"/>
                <a:ea typeface="Microsoft YaHei Regular" panose="020B0503020204020204" charset="-122"/>
                <a:sym typeface="+mn-ea"/>
              </a:endParaRPr>
            </a:p>
          </p:txBody>
        </p:sp>
      </p:grpSp>
      <p:grpSp>
        <p:nvGrpSpPr>
          <p:cNvPr id="12" name="组合 11"/>
          <p:cNvGrpSpPr/>
          <p:nvPr/>
        </p:nvGrpSpPr>
        <p:grpSpPr>
          <a:xfrm>
            <a:off x="873760" y="2979420"/>
            <a:ext cx="10257790" cy="1145540"/>
            <a:chOff x="1376" y="4836"/>
            <a:chExt cx="16154" cy="1804"/>
          </a:xfrm>
        </p:grpSpPr>
        <p:grpSp>
          <p:nvGrpSpPr>
            <p:cNvPr id="9" name="组合 8"/>
            <p:cNvGrpSpPr/>
            <p:nvPr/>
          </p:nvGrpSpPr>
          <p:grpSpPr>
            <a:xfrm>
              <a:off x="1376" y="5300"/>
              <a:ext cx="1036" cy="1036"/>
              <a:chOff x="2672" y="3112"/>
              <a:chExt cx="1036" cy="1036"/>
            </a:xfrm>
          </p:grpSpPr>
          <p:sp>
            <p:nvSpPr>
              <p:cNvPr id="50" name="椭圆 49"/>
              <p:cNvSpPr/>
              <p:nvPr>
                <p:custDataLst>
                  <p:tags r:id="rId21"/>
                </p:custDataLst>
              </p:nvPr>
            </p:nvSpPr>
            <p:spPr>
              <a:xfrm>
                <a:off x="2672" y="3112"/>
                <a:ext cx="1037" cy="1037"/>
              </a:xfrm>
              <a:prstGeom prst="ellipse">
                <a:avLst/>
              </a:prstGeom>
              <a:solidFill>
                <a:srgbClr val="6096E6">
                  <a:alpha val="18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51" name="椭圆 50"/>
              <p:cNvSpPr/>
              <p:nvPr>
                <p:custDataLst>
                  <p:tags r:id="rId22"/>
                </p:custDataLst>
              </p:nvPr>
            </p:nvSpPr>
            <p:spPr>
              <a:xfrm>
                <a:off x="2749" y="3189"/>
                <a:ext cx="883" cy="883"/>
              </a:xfrm>
              <a:prstGeom prst="ellipse">
                <a:avLst/>
              </a:prstGeom>
              <a:solidFill>
                <a:srgbClr val="6096E6">
                  <a:alpha val="46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52" name="椭圆 51"/>
              <p:cNvSpPr/>
              <p:nvPr>
                <p:custDataLst>
                  <p:tags r:id="rId23"/>
                </p:custDataLst>
              </p:nvPr>
            </p:nvSpPr>
            <p:spPr>
              <a:xfrm>
                <a:off x="2831" y="3271"/>
                <a:ext cx="719" cy="719"/>
              </a:xfrm>
              <a:prstGeom prst="ellipse">
                <a:avLst/>
              </a:prstGeom>
              <a:solidFill>
                <a:srgbClr val="6096E6"/>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pic>
            <p:nvPicPr>
              <p:cNvPr id="53" name="图片 52" descr="32313538333935363b32313538333933373bcae9bcae"/>
              <p:cNvPicPr>
                <a:picLocks noChangeAspect="1"/>
              </p:cNvPicPr>
              <p:nvPr>
                <p:custDataLst>
                  <p:tags r:id="rId24"/>
                </p:custDataLst>
              </p:nvPr>
            </p:nvPicPr>
            <p:blipFill>
              <a:blip r:embed="rId25">
                <a:extLst>
                  <a:ext uri="{96DAC541-7B7A-43D3-8B79-37D633B846F1}">
                    <asvg:svgBlip xmlns:asvg="http://schemas.microsoft.com/office/drawing/2016/SVG/main" r:embed="rId26"/>
                  </a:ext>
                </a:extLst>
              </a:blip>
              <a:stretch>
                <a:fillRect/>
              </a:stretch>
            </p:blipFill>
            <p:spPr>
              <a:xfrm>
                <a:off x="2935" y="3375"/>
                <a:ext cx="510" cy="510"/>
              </a:xfrm>
              <a:prstGeom prst="rect">
                <a:avLst/>
              </a:prstGeom>
            </p:spPr>
          </p:pic>
        </p:grpSp>
        <p:sp>
          <p:nvSpPr>
            <p:cNvPr id="62" name="圆角矩形 61"/>
            <p:cNvSpPr/>
            <p:nvPr>
              <p:custDataLst>
                <p:tags r:id="rId27"/>
              </p:custDataLst>
            </p:nvPr>
          </p:nvSpPr>
          <p:spPr>
            <a:xfrm>
              <a:off x="2790" y="4996"/>
              <a:ext cx="14740" cy="1644"/>
            </a:xfrm>
            <a:prstGeom prst="roundRect">
              <a:avLst/>
            </a:prstGeom>
            <a:solidFill>
              <a:srgbClr val="FFFFFF"/>
            </a:solidFill>
            <a:ln>
              <a:gradFill>
                <a:gsLst>
                  <a:gs pos="59000">
                    <a:srgbClr val="6096E6">
                      <a:lumMod val="5000"/>
                      <a:lumOff val="95000"/>
                    </a:srgbClr>
                  </a:gs>
                  <a:gs pos="0">
                    <a:srgbClr val="6096E6">
                      <a:lumMod val="40000"/>
                      <a:lumOff val="60000"/>
                    </a:srgbClr>
                  </a:gs>
                  <a:gs pos="100000">
                    <a:srgbClr val="6096E6">
                      <a:lumMod val="40000"/>
                      <a:lumOff val="60000"/>
                    </a:srgbClr>
                  </a:gs>
                </a:gsLst>
                <a:lin ang="5400000" scaled="1"/>
              </a:gradFill>
            </a:ln>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73" name="燕尾形 72"/>
            <p:cNvSpPr/>
            <p:nvPr>
              <p:custDataLst>
                <p:tags r:id="rId28"/>
              </p:custDataLst>
            </p:nvPr>
          </p:nvSpPr>
          <p:spPr>
            <a:xfrm>
              <a:off x="2790" y="4836"/>
              <a:ext cx="1811" cy="332"/>
            </a:xfrm>
            <a:prstGeom prst="chevron">
              <a:avLst/>
            </a:prstGeom>
            <a:gradFill rotWithShape="0">
              <a:gsLst>
                <a:gs pos="0">
                  <a:srgbClr val="6096E6">
                    <a:lumMod val="20000"/>
                    <a:lumOff val="80000"/>
                  </a:srgbClr>
                </a:gs>
                <a:gs pos="100000">
                  <a:srgbClr val="6096E6"/>
                </a:gs>
              </a:gsLst>
              <a:lin ang="0" scaled="0"/>
            </a:gra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0" name="文本框 9"/>
            <p:cNvSpPr txBox="1"/>
            <p:nvPr>
              <p:custDataLst>
                <p:tags r:id="rId29"/>
              </p:custDataLst>
            </p:nvPr>
          </p:nvSpPr>
          <p:spPr>
            <a:xfrm>
              <a:off x="3056" y="5227"/>
              <a:ext cx="10135" cy="567"/>
            </a:xfrm>
            <a:prstGeom prst="rect">
              <a:avLst/>
            </a:prstGeom>
            <a:noFill/>
          </p:spPr>
          <p:txBody>
            <a:bodyPr wrap="square" bIns="0" rtlCol="0"/>
            <a:p>
              <a:r>
                <a:rPr lang="zh-CN" altLang="en-US" spc="100">
                  <a:solidFill>
                    <a:srgbClr val="6096E6"/>
                  </a:solidFill>
                  <a:uFillTx/>
                  <a:latin typeface="微软雅黑" panose="020B0503020204020204" charset="-122"/>
                  <a:ea typeface="Microsoft YaHei Regular" panose="020B0503020204020204" charset="-122"/>
                </a:rPr>
                <a:t>（1）幼儿园组织目标管理目标子系统。</a:t>
              </a:r>
              <a:endParaRPr lang="zh-CN" altLang="en-US" spc="100">
                <a:solidFill>
                  <a:srgbClr val="6096E6"/>
                </a:solidFill>
                <a:uFillTx/>
                <a:latin typeface="微软雅黑" panose="020B0503020204020204" charset="-122"/>
                <a:ea typeface="Microsoft YaHei Regular" panose="020B0503020204020204" charset="-122"/>
              </a:endParaRPr>
            </a:p>
          </p:txBody>
        </p:sp>
        <p:sp>
          <p:nvSpPr>
            <p:cNvPr id="11" name="文本框 10"/>
            <p:cNvSpPr txBox="1"/>
            <p:nvPr>
              <p:custDataLst>
                <p:tags r:id="rId30"/>
              </p:custDataLst>
            </p:nvPr>
          </p:nvSpPr>
          <p:spPr>
            <a:xfrm>
              <a:off x="3055" y="5722"/>
              <a:ext cx="13878" cy="680"/>
            </a:xfrm>
            <a:prstGeom prst="rect">
              <a:avLst/>
            </a:prstGeom>
            <a:noFill/>
          </p:spPr>
          <p:txBody>
            <a:bodyPr wrap="square" rtlCol="0">
              <a:noAutofit/>
            </a:bodyPr>
            <a:p>
              <a:pPr fontAlgn="auto">
                <a:lnSpc>
                  <a:spcPct val="130000"/>
                </a:lnSpc>
                <a:spcAft>
                  <a:spcPts val="1000"/>
                </a:spcAft>
              </a:pPr>
              <a:r>
                <a:rPr lang="zh-CN" altLang="en-US" sz="1600" spc="50">
                  <a:solidFill>
                    <a:srgbClr val="000000">
                      <a:lumMod val="75000"/>
                      <a:lumOff val="25000"/>
                    </a:srgbClr>
                  </a:solidFill>
                  <a:uFillTx/>
                  <a:latin typeface="微软雅黑" panose="020B0503020204020204" charset="-122"/>
                  <a:ea typeface="Microsoft YaHei Regular" panose="020B0503020204020204" charset="-122"/>
                  <a:sym typeface="+mn-ea"/>
                </a:rPr>
                <a:t>该目标子系统由三类目标组成：幼儿园岗位结构目标、岗位职责目标和个人目标。</a:t>
              </a:r>
              <a:endParaRPr lang="zh-CN" altLang="en-US" sz="1600" spc="50">
                <a:solidFill>
                  <a:srgbClr val="000000">
                    <a:lumMod val="75000"/>
                    <a:lumOff val="25000"/>
                  </a:srgbClr>
                </a:solidFill>
                <a:uFillTx/>
                <a:latin typeface="微软雅黑" panose="020B0503020204020204" charset="-122"/>
                <a:ea typeface="Microsoft YaHei Regular" panose="020B0503020204020204" charset="-122"/>
                <a:sym typeface="+mn-ea"/>
              </a:endParaRPr>
            </a:p>
          </p:txBody>
        </p:sp>
      </p:grpSp>
    </p:spTree>
    <p:custDataLst>
      <p:tags r:id="rId3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idx="4294967295"/>
          </p:nvPr>
        </p:nvSpPr>
        <p:spPr>
          <a:xfrm>
            <a:off x="842010" y="808990"/>
            <a:ext cx="10507345" cy="705485"/>
          </a:xfrm>
        </p:spPr>
        <p:txBody>
          <a:bodyPr vert="horz" rtlCol="0">
            <a:normAutofit fontScale="90000"/>
          </a:bodyPr>
          <a:p>
            <a:pPr lvl="0" algn="l">
              <a:buClrTx/>
              <a:buSzTx/>
              <a:buFontTx/>
            </a:pPr>
            <a:r>
              <a:rPr lang="zh-CN" altLang="en-US" sz="3600">
                <a:sym typeface="+mn-ea"/>
              </a:rPr>
              <a:t>幼儿园组织目标管理监控子系统具体包括以下两个体系：</a:t>
            </a:r>
            <a:endParaRPr lang="zh-CN" altLang="en-US" sz="3600">
              <a:sym typeface="+mn-ea"/>
            </a:endParaRPr>
          </a:p>
        </p:txBody>
      </p:sp>
      <p:sp>
        <p:nvSpPr>
          <p:cNvPr id="3" name="椭圆 2"/>
          <p:cNvSpPr/>
          <p:nvPr>
            <p:custDataLst>
              <p:tags r:id="rId1"/>
            </p:custDataLst>
          </p:nvPr>
        </p:nvSpPr>
        <p:spPr>
          <a:xfrm>
            <a:off x="9116695" y="2958465"/>
            <a:ext cx="1559560" cy="1559560"/>
          </a:xfrm>
          <a:prstGeom prst="ellipse">
            <a:avLst/>
          </a:prstGeom>
          <a:solidFill>
            <a:srgbClr val="552EEF"/>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7" name="椭圆 6"/>
          <p:cNvSpPr/>
          <p:nvPr>
            <p:custDataLst>
              <p:tags r:id="rId2"/>
            </p:custDataLst>
          </p:nvPr>
        </p:nvSpPr>
        <p:spPr>
          <a:xfrm>
            <a:off x="9264015" y="3105785"/>
            <a:ext cx="1264920" cy="1264920"/>
          </a:xfrm>
          <a:prstGeom prst="ellipse">
            <a:avLst/>
          </a:prstGeom>
          <a:solidFill>
            <a:srgbClr val="FFFFFF"/>
          </a:solidFill>
          <a:ln>
            <a:noFill/>
          </a:ln>
          <a:effectLst>
            <a:outerShdw blurRad="177800" dist="50800" dir="5400000" algn="ctr" rotWithShape="0">
              <a:srgbClr val="000000">
                <a:alpha val="30000"/>
              </a:srgbClr>
            </a:outerShdw>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pic>
        <p:nvPicPr>
          <p:cNvPr id="11" name="图片 10" descr="343435383037343b343533303738313bb1e3c0fbccf9"/>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9536430" y="3378200"/>
            <a:ext cx="720090" cy="720090"/>
          </a:xfrm>
          <a:prstGeom prst="rect">
            <a:avLst/>
          </a:prstGeom>
          <a:effectLst>
            <a:outerShdw blurRad="50800" dist="50800" dir="5400000" algn="ctr" rotWithShape="0">
              <a:srgbClr val="000000">
                <a:alpha val="24000"/>
              </a:srgbClr>
            </a:outerShdw>
          </a:effectLst>
        </p:spPr>
      </p:pic>
      <p:sp>
        <p:nvSpPr>
          <p:cNvPr id="8" name="椭圆 7"/>
          <p:cNvSpPr/>
          <p:nvPr>
            <p:custDataLst>
              <p:tags r:id="rId6"/>
            </p:custDataLst>
          </p:nvPr>
        </p:nvSpPr>
        <p:spPr>
          <a:xfrm>
            <a:off x="7663180" y="2446655"/>
            <a:ext cx="617855" cy="617855"/>
          </a:xfrm>
          <a:prstGeom prst="ellipse">
            <a:avLst/>
          </a:prstGeom>
          <a:solidFill>
            <a:srgbClr val="7578EC"/>
          </a:solidFill>
          <a:ln>
            <a:noFill/>
          </a:ln>
          <a:effectLst>
            <a:outerShdw blurRad="88900" dist="50800" dir="5400000" algn="ctr" rotWithShape="0">
              <a:srgbClr val="000000">
                <a:alpha val="22000"/>
              </a:srgbClr>
            </a:outerShdw>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12" name="文本框 11"/>
          <p:cNvSpPr txBox="1"/>
          <p:nvPr>
            <p:custDataLst>
              <p:tags r:id="rId7"/>
            </p:custDataLst>
          </p:nvPr>
        </p:nvSpPr>
        <p:spPr>
          <a:xfrm>
            <a:off x="3113405" y="2093595"/>
            <a:ext cx="4308475" cy="353060"/>
          </a:xfrm>
          <a:prstGeom prst="rect">
            <a:avLst/>
          </a:prstGeom>
          <a:noFill/>
        </p:spPr>
        <p:txBody>
          <a:bodyPr wrap="square" bIns="0" rtlCol="0">
            <a:noAutofit/>
          </a:bodyPr>
          <a:p>
            <a:pPr algn="r"/>
            <a:r>
              <a:rPr lang="zh-CN" altLang="en-US" sz="2000">
                <a:solidFill>
                  <a:srgbClr val="7578EC"/>
                </a:solidFill>
                <a:uFillTx/>
                <a:latin typeface="思源黑体 CN Bold" panose="020B0800000000000000" charset="-122"/>
                <a:ea typeface="思源黑体 CN Bold" panose="020B0800000000000000" charset="-122"/>
              </a:rPr>
              <a:t>① 组织目标管理的责权体系</a:t>
            </a:r>
            <a:endParaRPr lang="zh-CN" altLang="en-US" sz="2000">
              <a:solidFill>
                <a:srgbClr val="7578EC"/>
              </a:solidFill>
              <a:uFillTx/>
              <a:latin typeface="思源黑体 CN Bold" panose="020B0800000000000000" charset="-122"/>
              <a:ea typeface="思源黑体 CN Bold" panose="020B0800000000000000" charset="-122"/>
            </a:endParaRPr>
          </a:p>
        </p:txBody>
      </p:sp>
      <p:sp>
        <p:nvSpPr>
          <p:cNvPr id="14" name="文本框 13"/>
          <p:cNvSpPr txBox="1"/>
          <p:nvPr>
            <p:custDataLst>
              <p:tags r:id="rId8"/>
            </p:custDataLst>
          </p:nvPr>
        </p:nvSpPr>
        <p:spPr>
          <a:xfrm>
            <a:off x="1120140" y="2513330"/>
            <a:ext cx="6301740" cy="1685925"/>
          </a:xfrm>
          <a:prstGeom prst="rect">
            <a:avLst/>
          </a:prstGeom>
          <a:noFill/>
        </p:spPr>
        <p:txBody>
          <a:bodyPr wrap="square" rtlCol="0">
            <a:noAutofit/>
          </a:bodyPr>
          <a:p>
            <a:pPr algn="r" fontAlgn="auto">
              <a:lnSpc>
                <a:spcPct val="130000"/>
              </a:lnSpc>
              <a:spcAft>
                <a:spcPts val="1000"/>
              </a:spcAft>
            </a:pPr>
            <a:r>
              <a:rPr lang="zh-CN" altLang="en-US" sz="1600">
                <a:solidFill>
                  <a:srgbClr val="000000">
                    <a:lumMod val="75000"/>
                    <a:lumOff val="25000"/>
                  </a:srgbClr>
                </a:solidFill>
                <a:uFillTx/>
                <a:latin typeface="Microsoft YaHei Regular" panose="020B0503020204020204" charset="-122"/>
                <a:ea typeface="Microsoft YaHei Regular" panose="020B0503020204020204" charset="-122"/>
                <a:sym typeface="+mn-ea"/>
              </a:rPr>
              <a:t>即岗位的职、责、权。</a:t>
            </a:r>
            <a:r>
              <a:rPr lang="zh-CN" altLang="en-US" sz="1600" b="1">
                <a:solidFill>
                  <a:schemeClr val="accent1">
                    <a:lumMod val="75000"/>
                  </a:schemeClr>
                </a:solidFill>
                <a:uFillTx/>
                <a:latin typeface="Microsoft YaHei Regular" panose="020B0503020204020204" charset="-122"/>
                <a:ea typeface="Microsoft YaHei Regular" panose="020B0503020204020204" charset="-122"/>
                <a:sym typeface="+mn-ea"/>
              </a:rPr>
              <a:t>纵向</a:t>
            </a:r>
            <a:r>
              <a:rPr lang="zh-CN" altLang="en-US" sz="1600">
                <a:solidFill>
                  <a:srgbClr val="000000">
                    <a:lumMod val="75000"/>
                    <a:lumOff val="25000"/>
                  </a:srgbClr>
                </a:solidFill>
                <a:uFillTx/>
                <a:latin typeface="Microsoft YaHei Regular" panose="020B0503020204020204" charset="-122"/>
                <a:ea typeface="Microsoft YaHei Regular" panose="020B0503020204020204" charset="-122"/>
                <a:sym typeface="+mn-ea"/>
              </a:rPr>
              <a:t>地说，是指幼儿园各层管理岗位承担着按一般的岗位职责（定性目标）从组织发展目标中逐级分解下来并转化为自己的工作目标的具体责任（定量目标）、流程和权限等。</a:t>
            </a:r>
            <a:r>
              <a:rPr lang="zh-CN" altLang="en-US" sz="1600" b="1">
                <a:solidFill>
                  <a:schemeClr val="accent1">
                    <a:lumMod val="75000"/>
                  </a:schemeClr>
                </a:solidFill>
                <a:uFillTx/>
                <a:latin typeface="Microsoft YaHei Regular" panose="020B0503020204020204" charset="-122"/>
                <a:ea typeface="Microsoft YaHei Regular" panose="020B0503020204020204" charset="-122"/>
                <a:sym typeface="+mn-ea"/>
              </a:rPr>
              <a:t>横向</a:t>
            </a:r>
            <a:r>
              <a:rPr lang="zh-CN" altLang="en-US" sz="1600">
                <a:solidFill>
                  <a:srgbClr val="000000">
                    <a:lumMod val="75000"/>
                    <a:lumOff val="25000"/>
                  </a:srgbClr>
                </a:solidFill>
                <a:uFillTx/>
                <a:latin typeface="Microsoft YaHei Regular" panose="020B0503020204020204" charset="-122"/>
                <a:ea typeface="Microsoft YaHei Regular" panose="020B0503020204020204" charset="-122"/>
                <a:sym typeface="+mn-ea"/>
              </a:rPr>
              <a:t>地说，是指相应的组织目标在各同级组织或部门或其内部成员之间的分配及拥有的权限。</a:t>
            </a:r>
            <a:endParaRPr lang="zh-CN" altLang="en-US" sz="1600">
              <a:solidFill>
                <a:srgbClr val="000000">
                  <a:lumMod val="75000"/>
                  <a:lumOff val="25000"/>
                </a:srgbClr>
              </a:solidFill>
              <a:uFillTx/>
              <a:latin typeface="Microsoft YaHei Regular" panose="020B0503020204020204" charset="-122"/>
              <a:ea typeface="Microsoft YaHei Regular" panose="020B0503020204020204" charset="-122"/>
              <a:sym typeface="+mn-ea"/>
            </a:endParaRPr>
          </a:p>
        </p:txBody>
      </p:sp>
      <p:sp>
        <p:nvSpPr>
          <p:cNvPr id="19" name="文本框 18"/>
          <p:cNvSpPr txBox="1"/>
          <p:nvPr>
            <p:custDataLst>
              <p:tags r:id="rId9"/>
            </p:custDataLst>
          </p:nvPr>
        </p:nvSpPr>
        <p:spPr>
          <a:xfrm>
            <a:off x="7717790" y="2593340"/>
            <a:ext cx="508000" cy="322580"/>
          </a:xfrm>
          <a:prstGeom prst="rect">
            <a:avLst/>
          </a:prstGeom>
          <a:noFill/>
        </p:spPr>
        <p:txBody>
          <a:bodyPr wrap="square" bIns="0" rtlCol="0">
            <a:normAutofit fontScale="80000"/>
          </a:bodyPr>
          <a:p>
            <a:r>
              <a:rPr lang="en-US" altLang="zh-CN" sz="2000" spc="300">
                <a:solidFill>
                  <a:srgbClr val="FFFFFF"/>
                </a:solidFill>
                <a:uFillTx/>
                <a:latin typeface="思源黑体 CN Regular" panose="020B0500000000000000" charset="-122"/>
                <a:ea typeface="思源黑体 CN Regular" panose="020B0500000000000000" charset="-122"/>
              </a:rPr>
              <a:t>01</a:t>
            </a:r>
            <a:endParaRPr lang="en-US" altLang="zh-CN" sz="2000" spc="300">
              <a:solidFill>
                <a:srgbClr val="FFFFFF"/>
              </a:solidFill>
              <a:uFillTx/>
              <a:latin typeface="思源黑体 CN Regular" panose="020B0500000000000000" charset="-122"/>
              <a:ea typeface="思源黑体 CN Regular" panose="020B0500000000000000" charset="-122"/>
            </a:endParaRPr>
          </a:p>
        </p:txBody>
      </p:sp>
      <p:sp>
        <p:nvSpPr>
          <p:cNvPr id="9" name="椭圆 8"/>
          <p:cNvSpPr/>
          <p:nvPr>
            <p:custDataLst>
              <p:tags r:id="rId10"/>
            </p:custDataLst>
          </p:nvPr>
        </p:nvSpPr>
        <p:spPr>
          <a:xfrm>
            <a:off x="7612380" y="4396105"/>
            <a:ext cx="617855" cy="617855"/>
          </a:xfrm>
          <a:prstGeom prst="ellipse">
            <a:avLst/>
          </a:prstGeom>
          <a:solidFill>
            <a:srgbClr val="F18703"/>
          </a:solidFill>
          <a:ln>
            <a:noFill/>
          </a:ln>
          <a:effectLst>
            <a:outerShdw blurRad="88900" dist="50800" dir="5400000" algn="ctr" rotWithShape="0">
              <a:srgbClr val="000000">
                <a:alpha val="22000"/>
              </a:srgbClr>
            </a:outerShdw>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15" name="文本框 14"/>
          <p:cNvSpPr txBox="1"/>
          <p:nvPr>
            <p:custDataLst>
              <p:tags r:id="rId11"/>
            </p:custDataLst>
          </p:nvPr>
        </p:nvSpPr>
        <p:spPr>
          <a:xfrm>
            <a:off x="1170305" y="4401820"/>
            <a:ext cx="6302375" cy="353060"/>
          </a:xfrm>
          <a:prstGeom prst="rect">
            <a:avLst/>
          </a:prstGeom>
          <a:noFill/>
        </p:spPr>
        <p:txBody>
          <a:bodyPr wrap="square" bIns="0" rtlCol="0">
            <a:noAutofit/>
          </a:bodyPr>
          <a:p>
            <a:pPr algn="r"/>
            <a:r>
              <a:rPr lang="zh-CN" altLang="en-US" sz="2000">
                <a:solidFill>
                  <a:srgbClr val="F18703"/>
                </a:solidFill>
                <a:uFillTx/>
                <a:latin typeface="思源黑体 CN Bold" panose="020B0800000000000000" charset="-122"/>
                <a:ea typeface="思源黑体 CN Bold" panose="020B0800000000000000" charset="-122"/>
              </a:rPr>
              <a:t>② 组织目标管理的信息、措施和方法体系</a:t>
            </a:r>
            <a:endParaRPr lang="zh-CN" altLang="en-US" sz="2000">
              <a:solidFill>
                <a:srgbClr val="F18703"/>
              </a:solidFill>
              <a:uFillTx/>
              <a:latin typeface="思源黑体 CN Bold" panose="020B0800000000000000" charset="-122"/>
              <a:ea typeface="思源黑体 CN Bold" panose="020B0800000000000000" charset="-122"/>
            </a:endParaRPr>
          </a:p>
        </p:txBody>
      </p:sp>
      <p:sp>
        <p:nvSpPr>
          <p:cNvPr id="16" name="文本框 15"/>
          <p:cNvSpPr txBox="1"/>
          <p:nvPr>
            <p:custDataLst>
              <p:tags r:id="rId12"/>
            </p:custDataLst>
          </p:nvPr>
        </p:nvSpPr>
        <p:spPr>
          <a:xfrm>
            <a:off x="1120140" y="4820920"/>
            <a:ext cx="6352540" cy="1026160"/>
          </a:xfrm>
          <a:prstGeom prst="rect">
            <a:avLst/>
          </a:prstGeom>
          <a:noFill/>
        </p:spPr>
        <p:txBody>
          <a:bodyPr wrap="square" rtlCol="0">
            <a:noAutofit/>
          </a:bodyPr>
          <a:p>
            <a:pPr algn="r" fontAlgn="auto">
              <a:lnSpc>
                <a:spcPct val="130000"/>
              </a:lnSpc>
              <a:spcAft>
                <a:spcPts val="1000"/>
              </a:spcAft>
            </a:pPr>
            <a:r>
              <a:rPr lang="zh-CN" altLang="en-US" sz="1600">
                <a:solidFill>
                  <a:srgbClr val="000000">
                    <a:lumMod val="75000"/>
                    <a:lumOff val="25000"/>
                  </a:srgbClr>
                </a:solidFill>
                <a:uFillTx/>
                <a:latin typeface="Microsoft YaHei Regular" panose="020B0503020204020204" charset="-122"/>
                <a:ea typeface="Microsoft YaHei Regular" panose="020B0503020204020204" charset="-122"/>
                <a:sym typeface="+mn-ea"/>
              </a:rPr>
              <a:t>该体系是为有效地实现组织目标而建立的收集、储存、反馈和处理信息的方法及为规范各岗位人员在实施组织目标过程中的行为而制定的各项制度。</a:t>
            </a:r>
            <a:endParaRPr lang="zh-CN" altLang="en-US" sz="1600">
              <a:solidFill>
                <a:srgbClr val="000000">
                  <a:lumMod val="75000"/>
                  <a:lumOff val="25000"/>
                </a:srgbClr>
              </a:solidFill>
              <a:uFillTx/>
              <a:latin typeface="Microsoft YaHei Regular" panose="020B0503020204020204" charset="-122"/>
              <a:ea typeface="Microsoft YaHei Regular" panose="020B0503020204020204" charset="-122"/>
              <a:sym typeface="+mn-ea"/>
            </a:endParaRPr>
          </a:p>
        </p:txBody>
      </p:sp>
      <p:sp>
        <p:nvSpPr>
          <p:cNvPr id="21" name="文本框 20"/>
          <p:cNvSpPr txBox="1"/>
          <p:nvPr>
            <p:custDataLst>
              <p:tags r:id="rId13"/>
            </p:custDataLst>
          </p:nvPr>
        </p:nvSpPr>
        <p:spPr>
          <a:xfrm>
            <a:off x="7666990" y="4544060"/>
            <a:ext cx="508000" cy="322580"/>
          </a:xfrm>
          <a:prstGeom prst="rect">
            <a:avLst/>
          </a:prstGeom>
          <a:noFill/>
        </p:spPr>
        <p:txBody>
          <a:bodyPr wrap="square" bIns="0" rtlCol="0">
            <a:normAutofit fontScale="80000"/>
          </a:bodyPr>
          <a:p>
            <a:r>
              <a:rPr lang="en-US" altLang="zh-CN" sz="2000" spc="300">
                <a:solidFill>
                  <a:srgbClr val="FFFFFF"/>
                </a:solidFill>
                <a:uFillTx/>
                <a:latin typeface="思源黑体 CN Regular" panose="020B0500000000000000" charset="-122"/>
                <a:ea typeface="思源黑体 CN Regular" panose="020B0500000000000000" charset="-122"/>
              </a:rPr>
              <a:t>02</a:t>
            </a:r>
            <a:endParaRPr lang="en-US" altLang="zh-CN" sz="2000" spc="300">
              <a:solidFill>
                <a:srgbClr val="FFFFFF"/>
              </a:solidFill>
              <a:uFillTx/>
              <a:latin typeface="思源黑体 CN Regular" panose="020B0500000000000000" charset="-122"/>
              <a:ea typeface="思源黑体 CN Regular" panose="020B0500000000000000" charset="-122"/>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idx="4294967295"/>
          </p:nvPr>
        </p:nvSpPr>
        <p:spPr>
          <a:xfrm>
            <a:off x="614680" y="602615"/>
            <a:ext cx="10507345" cy="705485"/>
          </a:xfrm>
        </p:spPr>
        <p:txBody>
          <a:bodyPr/>
          <a:p>
            <a:r>
              <a:rPr lang="zh-CN" altLang="en-US" sz="3600">
                <a:solidFill>
                  <a:schemeClr val="tx1"/>
                </a:solidFill>
              </a:rPr>
              <a:t>（一）幼儿园行政 / 总务目标管理的组织与实施</a:t>
            </a:r>
            <a:endParaRPr lang="zh-CN" altLang="en-US" sz="3600">
              <a:solidFill>
                <a:schemeClr val="tx1"/>
              </a:solidFill>
            </a:endParaRPr>
          </a:p>
        </p:txBody>
      </p:sp>
      <p:sp>
        <p:nvSpPr>
          <p:cNvPr id="3" name="文本框 2"/>
          <p:cNvSpPr txBox="1"/>
          <p:nvPr/>
        </p:nvSpPr>
        <p:spPr>
          <a:xfrm>
            <a:off x="876300" y="1395730"/>
            <a:ext cx="10440000" cy="460375"/>
          </a:xfrm>
          <a:prstGeom prst="rect">
            <a:avLst/>
          </a:prstGeom>
          <a:noFill/>
        </p:spPr>
        <p:txBody>
          <a:bodyPr wrap="square" rtlCol="0" anchor="t">
            <a:spAutoFit/>
          </a:bodyPr>
          <a:p>
            <a:r>
              <a:rPr lang="zh-CN" altLang="en-US" sz="2400"/>
              <a:t>2. 幼儿园总务目标管理</a:t>
            </a:r>
            <a:endParaRPr lang="zh-CN" altLang="en-US" sz="2400"/>
          </a:p>
        </p:txBody>
      </p:sp>
      <p:sp>
        <p:nvSpPr>
          <p:cNvPr id="4" name="文本框 3"/>
          <p:cNvSpPr txBox="1"/>
          <p:nvPr/>
        </p:nvSpPr>
        <p:spPr>
          <a:xfrm>
            <a:off x="876300" y="2082165"/>
            <a:ext cx="10440000" cy="2999740"/>
          </a:xfrm>
          <a:prstGeom prst="rect">
            <a:avLst/>
          </a:prstGeom>
          <a:noFill/>
        </p:spPr>
        <p:txBody>
          <a:bodyPr wrap="square" rtlCol="0" anchor="t">
            <a:spAutoFit/>
          </a:bodyPr>
          <a:p>
            <a:pPr indent="406400" algn="just" fontAlgn="auto">
              <a:lnSpc>
                <a:spcPct val="150000"/>
              </a:lnSpc>
              <a:spcBef>
                <a:spcPts val="0"/>
              </a:spcBef>
              <a:spcAft>
                <a:spcPts val="0"/>
              </a:spcAft>
            </a:pPr>
            <a:r>
              <a:rPr kern="0" noProof="0" dirty="0" smtClean="0">
                <a:ln>
                  <a:noFill/>
                </a:ln>
                <a:solidFill>
                  <a:schemeClr val="tx1"/>
                </a:solidFill>
                <a:effectLst/>
                <a:uLnTx/>
                <a:uFillTx/>
                <a:latin typeface="微软雅黑" panose="020B0503020204020204" charset="-122"/>
                <a:ea typeface="Microsoft YaHei Regular" panose="020B0503020204020204" charset="-122"/>
                <a:cs typeface="Microsoft YaHei Regular" panose="020B0503020204020204" charset="-122"/>
                <a:sym typeface="+mn-ea"/>
              </a:rPr>
              <a:t>总务管理是幼儿园的又一个重要的管理内容。总务目标管理是以总务目标为中心的管理，是幼儿园目标管理的又一个分系统。该分系统也由三部分组成：</a:t>
            </a:r>
            <a:r>
              <a:rPr b="1" kern="0" noProof="0" dirty="0" smtClean="0">
                <a:ln>
                  <a:noFill/>
                </a:ln>
                <a:solidFill>
                  <a:schemeClr val="accent4">
                    <a:lumMod val="75000"/>
                  </a:schemeClr>
                </a:solidFill>
                <a:effectLst/>
                <a:uLnTx/>
                <a:uFillTx/>
                <a:latin typeface="Microsoft YaHei Bold" panose="020B0703020204020201" charset="-122"/>
                <a:ea typeface="Microsoft YaHei Bold" panose="020B0703020204020201" charset="-122"/>
                <a:cs typeface="Microsoft YaHei Regular" panose="020B0503020204020204" charset="-122"/>
                <a:sym typeface="+mn-ea"/>
              </a:rPr>
              <a:t>总务目标管理目标子系统</a:t>
            </a:r>
            <a:r>
              <a:rPr kern="0" noProof="0" dirty="0" smtClean="0">
                <a:ln>
                  <a:noFill/>
                </a:ln>
                <a:solidFill>
                  <a:schemeClr val="tx1"/>
                </a:solidFill>
                <a:effectLst/>
                <a:uLnTx/>
                <a:uFillTx/>
                <a:latin typeface="微软雅黑" panose="020B0503020204020204" charset="-122"/>
                <a:ea typeface="Microsoft YaHei Regular" panose="020B0503020204020204" charset="-122"/>
                <a:cs typeface="Microsoft YaHei Regular" panose="020B0503020204020204" charset="-122"/>
                <a:sym typeface="+mn-ea"/>
              </a:rPr>
              <a:t>、</a:t>
            </a:r>
            <a:r>
              <a:rPr b="1" kern="0" noProof="0" dirty="0" smtClean="0">
                <a:ln>
                  <a:noFill/>
                </a:ln>
                <a:solidFill>
                  <a:schemeClr val="accent4">
                    <a:lumMod val="75000"/>
                  </a:schemeClr>
                </a:solidFill>
                <a:effectLst/>
                <a:uLnTx/>
                <a:uFillTx/>
                <a:latin typeface="Microsoft YaHei Bold" panose="020B0703020204020201" charset="-122"/>
                <a:ea typeface="Microsoft YaHei Bold" panose="020B0703020204020201" charset="-122"/>
                <a:cs typeface="Microsoft YaHei Regular" panose="020B0503020204020204" charset="-122"/>
                <a:sym typeface="+mn-ea"/>
              </a:rPr>
              <a:t>总务目标管理监控子系统</a:t>
            </a:r>
            <a:r>
              <a:rPr kern="0" noProof="0" dirty="0" smtClean="0">
                <a:ln>
                  <a:noFill/>
                </a:ln>
                <a:solidFill>
                  <a:schemeClr val="tx1"/>
                </a:solidFill>
                <a:effectLst/>
                <a:uLnTx/>
                <a:uFillTx/>
                <a:latin typeface="微软雅黑" panose="020B0503020204020204" charset="-122"/>
                <a:ea typeface="Microsoft YaHei Regular" panose="020B0503020204020204" charset="-122"/>
                <a:cs typeface="Microsoft YaHei Regular" panose="020B0503020204020204" charset="-122"/>
                <a:sym typeface="+mn-ea"/>
              </a:rPr>
              <a:t>和</a:t>
            </a:r>
            <a:r>
              <a:rPr b="1" kern="0" noProof="0" dirty="0" smtClean="0">
                <a:ln>
                  <a:noFill/>
                </a:ln>
                <a:solidFill>
                  <a:schemeClr val="accent4">
                    <a:lumMod val="75000"/>
                  </a:schemeClr>
                </a:solidFill>
                <a:effectLst/>
                <a:uLnTx/>
                <a:uFillTx/>
                <a:latin typeface="Microsoft YaHei Bold" panose="020B0703020204020201" charset="-122"/>
                <a:ea typeface="Microsoft YaHei Bold" panose="020B0703020204020201" charset="-122"/>
                <a:cs typeface="Microsoft YaHei Regular" panose="020B0503020204020204" charset="-122"/>
                <a:sym typeface="+mn-ea"/>
              </a:rPr>
              <a:t>总务目标管理检测子系统</a:t>
            </a:r>
            <a:r>
              <a:rPr kern="0" noProof="0" dirty="0" smtClean="0">
                <a:ln>
                  <a:noFill/>
                </a:ln>
                <a:solidFill>
                  <a:schemeClr val="tx1"/>
                </a:solidFill>
                <a:effectLst/>
                <a:uLnTx/>
                <a:uFillTx/>
                <a:latin typeface="微软雅黑" panose="020B0503020204020204" charset="-122"/>
                <a:ea typeface="Microsoft YaHei Regular" panose="020B0503020204020204" charset="-122"/>
                <a:cs typeface="Microsoft YaHei Regular" panose="020B0503020204020204" charset="-122"/>
                <a:sym typeface="+mn-ea"/>
              </a:rPr>
              <a:t>（幼儿园总务目标管理系统与幼儿园组织目标管理系统相近，具体请参考幼儿园组织目标管理系统的详细阐述）。</a:t>
            </a:r>
            <a:endParaRPr kern="0" noProof="0" dirty="0" smtClean="0">
              <a:ln>
                <a:noFill/>
              </a:ln>
              <a:solidFill>
                <a:schemeClr val="tx1"/>
              </a:solidFill>
              <a:effectLst/>
              <a:uLnTx/>
              <a:uFillTx/>
              <a:latin typeface="微软雅黑" panose="020B0503020204020204" charset="-122"/>
              <a:ea typeface="Microsoft YaHei Regular" panose="020B0503020204020204" charset="-122"/>
              <a:cs typeface="Microsoft YaHei Regular" panose="020B0503020204020204" charset="-122"/>
              <a:sym typeface="+mn-ea"/>
            </a:endParaRPr>
          </a:p>
          <a:p>
            <a:pPr indent="406400" algn="just" fontAlgn="auto">
              <a:lnSpc>
                <a:spcPct val="150000"/>
              </a:lnSpc>
              <a:spcBef>
                <a:spcPts val="0"/>
              </a:spcBef>
              <a:spcAft>
                <a:spcPts val="0"/>
              </a:spcAft>
            </a:pPr>
            <a:r>
              <a:rPr kern="0" noProof="0" dirty="0" smtClean="0">
                <a:ln>
                  <a:noFill/>
                </a:ln>
                <a:solidFill>
                  <a:schemeClr val="tx1"/>
                </a:solidFill>
                <a:effectLst/>
                <a:uLnTx/>
                <a:uFillTx/>
                <a:latin typeface="微软雅黑" panose="020B0503020204020204" charset="-122"/>
                <a:ea typeface="Microsoft YaHei Regular" panose="020B0503020204020204" charset="-122"/>
                <a:cs typeface="Microsoft YaHei Regular" panose="020B0503020204020204" charset="-122"/>
                <a:sym typeface="+mn-ea"/>
              </a:rPr>
              <a:t>幼儿园总务总目标是提高工作效益（包括工作质量和工作效率），内容主要包括：①基础设施的创建、维护和完善（办园大型硬件条件）；②财务、财产管理；③教保事务管理（卫生保健、资料）；④膳食管理；⑤职工利益（薪水、福利、业余生活等）。</a:t>
            </a:r>
            <a:endParaRPr kern="0" noProof="0" dirty="0" smtClean="0">
              <a:ln>
                <a:noFill/>
              </a:ln>
              <a:solidFill>
                <a:schemeClr val="tx1"/>
              </a:solidFill>
              <a:effectLst/>
              <a:uLnTx/>
              <a:uFillTx/>
              <a:latin typeface="微软雅黑" panose="020B0503020204020204" charset="-122"/>
              <a:ea typeface="Microsoft YaHei Regular" panose="020B0503020204020204" charset="-122"/>
              <a:cs typeface="Microsoft YaHei Regular" panose="020B0503020204020204" charset="-122"/>
              <a:sym typeface="+mn-ea"/>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idx="4294967295"/>
          </p:nvPr>
        </p:nvSpPr>
        <p:spPr>
          <a:xfrm>
            <a:off x="511175" y="744855"/>
            <a:ext cx="10507345" cy="705485"/>
          </a:xfrm>
        </p:spPr>
        <p:txBody>
          <a:bodyPr vert="horz" rtlCol="0">
            <a:normAutofit/>
          </a:bodyPr>
          <a:p>
            <a:pPr lvl="0" algn="l">
              <a:buClrTx/>
              <a:buSzTx/>
              <a:buFontTx/>
            </a:pPr>
            <a:r>
              <a:rPr lang="zh-CN" altLang="en-US" sz="3600">
                <a:sym typeface="+mn-ea"/>
              </a:rPr>
              <a:t>（二）幼儿园目标教育活动的组织与实施</a:t>
            </a:r>
            <a:endParaRPr lang="zh-CN" altLang="en-US" sz="3600">
              <a:sym typeface="+mn-ea"/>
            </a:endParaRPr>
          </a:p>
        </p:txBody>
      </p:sp>
      <p:sp>
        <p:nvSpPr>
          <p:cNvPr id="4" name="文本框 3"/>
          <p:cNvSpPr txBox="1"/>
          <p:nvPr/>
        </p:nvSpPr>
        <p:spPr>
          <a:xfrm>
            <a:off x="876300" y="1602105"/>
            <a:ext cx="10440000" cy="4661535"/>
          </a:xfrm>
          <a:prstGeom prst="rect">
            <a:avLst/>
          </a:prstGeom>
          <a:noFill/>
        </p:spPr>
        <p:txBody>
          <a:bodyPr wrap="square" rtlCol="0" anchor="t">
            <a:spAutoFit/>
          </a:bodyPr>
          <a:p>
            <a:pPr indent="406400" algn="just" fontAlgn="auto">
              <a:lnSpc>
                <a:spcPct val="150000"/>
              </a:lnSpc>
              <a:spcBef>
                <a:spcPts val="0"/>
              </a:spcBef>
              <a:spcAft>
                <a:spcPts val="0"/>
              </a:spcAft>
            </a:pPr>
            <a:r>
              <a:rPr kern="0" noProof="0" dirty="0" smtClean="0">
                <a:ln>
                  <a:noFill/>
                </a:ln>
                <a:effectLst/>
                <a:uLnTx/>
                <a:uFillTx/>
                <a:cs typeface="Microsoft YaHei Regular" panose="020B0503020204020204" charset="-122"/>
                <a:sym typeface="+mn-ea"/>
              </a:rPr>
              <a:t>幼儿园教育活动是有目的、有计划、有组织地对幼儿进行体、智、德、美等全面教育的过程，活动的组织和实施要体现全面、全体与主动的素质教育思想。目标教育活动的组织与实施主要包括活动的设计和执行，活动中的教师与幼儿的关系、活动中的显性与隐性教育、目标教育与家庭教育等环节。</a:t>
            </a:r>
            <a:endParaRPr kern="0" noProof="0" dirty="0" smtClean="0">
              <a:ln>
                <a:noFill/>
              </a:ln>
              <a:effectLst/>
              <a:uLnTx/>
              <a:uFillTx/>
              <a:cs typeface="Microsoft YaHei Regular" panose="020B0503020204020204" charset="-122"/>
              <a:sym typeface="+mn-ea"/>
            </a:endParaRPr>
          </a:p>
          <a:p>
            <a:pPr indent="406400" algn="just" fontAlgn="auto">
              <a:lnSpc>
                <a:spcPct val="150000"/>
              </a:lnSpc>
              <a:spcBef>
                <a:spcPts val="0"/>
              </a:spcBef>
              <a:spcAft>
                <a:spcPts val="0"/>
              </a:spcAft>
            </a:pPr>
            <a:r>
              <a:rPr kern="0" noProof="0" dirty="0" smtClean="0">
                <a:ln>
                  <a:noFill/>
                </a:ln>
                <a:effectLst/>
                <a:uLnTx/>
                <a:uFillTx/>
                <a:cs typeface="Microsoft YaHei Regular" panose="020B0503020204020204" charset="-122"/>
                <a:sym typeface="+mn-ea"/>
              </a:rPr>
              <a:t>1. 目标教育活动的设计和执行</a:t>
            </a:r>
            <a:endParaRPr kern="0" noProof="0" dirty="0" smtClean="0">
              <a:ln>
                <a:noFill/>
              </a:ln>
              <a:effectLst/>
              <a:uLnTx/>
              <a:uFillTx/>
              <a:cs typeface="Microsoft YaHei Regular" panose="020B0503020204020204" charset="-122"/>
              <a:sym typeface="+mn-ea"/>
            </a:endParaRPr>
          </a:p>
          <a:p>
            <a:pPr indent="406400" algn="just" fontAlgn="auto">
              <a:lnSpc>
                <a:spcPct val="150000"/>
              </a:lnSpc>
              <a:spcBef>
                <a:spcPts val="0"/>
              </a:spcBef>
              <a:spcAft>
                <a:spcPts val="0"/>
              </a:spcAft>
            </a:pPr>
            <a:r>
              <a:rPr kern="0" noProof="0" dirty="0" smtClean="0">
                <a:ln>
                  <a:noFill/>
                </a:ln>
                <a:effectLst/>
                <a:uLnTx/>
                <a:uFillTx/>
                <a:cs typeface="Microsoft YaHei Regular" panose="020B0503020204020204" charset="-122"/>
                <a:sym typeface="+mn-ea"/>
              </a:rPr>
              <a:t>目标教育活动的设计主要包括具体活动目标的制定、活动内容的确定、活动过程（包括活动的延伸）的组织策略和活动评价。</a:t>
            </a:r>
            <a:endParaRPr kern="0" noProof="0" dirty="0" smtClean="0">
              <a:ln>
                <a:noFill/>
              </a:ln>
              <a:effectLst/>
              <a:uLnTx/>
              <a:uFillTx/>
              <a:cs typeface="Microsoft YaHei Regular" panose="020B0503020204020204" charset="-122"/>
              <a:sym typeface="+mn-ea"/>
            </a:endParaRPr>
          </a:p>
          <a:p>
            <a:pPr indent="406400" algn="just" fontAlgn="auto">
              <a:lnSpc>
                <a:spcPct val="150000"/>
              </a:lnSpc>
              <a:spcBef>
                <a:spcPts val="0"/>
              </a:spcBef>
              <a:spcAft>
                <a:spcPts val="0"/>
              </a:spcAft>
            </a:pPr>
            <a:r>
              <a:rPr kern="0" noProof="0" dirty="0" smtClean="0">
                <a:ln>
                  <a:noFill/>
                </a:ln>
                <a:effectLst/>
                <a:uLnTx/>
                <a:uFillTx/>
                <a:cs typeface="Microsoft YaHei Regular" panose="020B0503020204020204" charset="-122"/>
                <a:sym typeface="+mn-ea"/>
              </a:rPr>
              <a:t>2. 目标教育活动中的师幼关系</a:t>
            </a:r>
            <a:endParaRPr kern="0" noProof="0" dirty="0" smtClean="0">
              <a:ln>
                <a:noFill/>
              </a:ln>
              <a:effectLst/>
              <a:uLnTx/>
              <a:uFillTx/>
              <a:cs typeface="Microsoft YaHei Regular" panose="020B0503020204020204" charset="-122"/>
              <a:sym typeface="+mn-ea"/>
            </a:endParaRPr>
          </a:p>
          <a:p>
            <a:pPr indent="406400" algn="just" fontAlgn="auto">
              <a:lnSpc>
                <a:spcPct val="150000"/>
              </a:lnSpc>
              <a:spcBef>
                <a:spcPts val="0"/>
              </a:spcBef>
              <a:spcAft>
                <a:spcPts val="0"/>
              </a:spcAft>
            </a:pPr>
            <a:r>
              <a:rPr kern="0" noProof="0" dirty="0" smtClean="0">
                <a:ln>
                  <a:noFill/>
                </a:ln>
                <a:effectLst/>
                <a:uLnTx/>
                <a:uFillTx/>
                <a:cs typeface="Microsoft YaHei Regular" panose="020B0503020204020204" charset="-122"/>
                <a:sym typeface="+mn-ea"/>
              </a:rPr>
              <a:t>（1）教师和幼儿既都是教育活动的主体，又都是活动的客体。</a:t>
            </a:r>
            <a:endParaRPr kern="0" noProof="0" dirty="0" smtClean="0">
              <a:ln>
                <a:noFill/>
              </a:ln>
              <a:effectLst/>
              <a:uLnTx/>
              <a:uFillTx/>
              <a:cs typeface="Microsoft YaHei Regular" panose="020B0503020204020204" charset="-122"/>
              <a:sym typeface="+mn-ea"/>
            </a:endParaRPr>
          </a:p>
          <a:p>
            <a:pPr indent="406400" algn="just" fontAlgn="auto">
              <a:lnSpc>
                <a:spcPct val="150000"/>
              </a:lnSpc>
              <a:spcBef>
                <a:spcPts val="0"/>
              </a:spcBef>
              <a:spcAft>
                <a:spcPts val="0"/>
              </a:spcAft>
            </a:pPr>
            <a:r>
              <a:rPr kern="0" noProof="0" dirty="0" smtClean="0">
                <a:ln>
                  <a:noFill/>
                </a:ln>
                <a:effectLst/>
                <a:uLnTx/>
                <a:uFillTx/>
                <a:cs typeface="Microsoft YaHei Regular" panose="020B0503020204020204" charset="-122"/>
                <a:sym typeface="+mn-ea"/>
              </a:rPr>
              <a:t>（2）教师和幼儿在活动中应是相互支持和引导的合作伙伴。</a:t>
            </a:r>
            <a:endParaRPr kern="0" noProof="0" dirty="0" smtClean="0">
              <a:ln>
                <a:noFill/>
              </a:ln>
              <a:effectLst/>
              <a:uLnTx/>
              <a:uFillTx/>
              <a:cs typeface="Microsoft YaHei Regular" panose="020B0503020204020204" charset="-122"/>
              <a:sym typeface="+mn-ea"/>
            </a:endParaRPr>
          </a:p>
          <a:p>
            <a:pPr indent="406400" algn="just" fontAlgn="auto">
              <a:lnSpc>
                <a:spcPct val="150000"/>
              </a:lnSpc>
              <a:spcBef>
                <a:spcPts val="0"/>
              </a:spcBef>
              <a:spcAft>
                <a:spcPts val="0"/>
              </a:spcAft>
            </a:pPr>
            <a:r>
              <a:rPr kern="0" noProof="0" dirty="0" smtClean="0">
                <a:ln>
                  <a:noFill/>
                </a:ln>
                <a:effectLst/>
                <a:uLnTx/>
                <a:uFillTx/>
                <a:cs typeface="Microsoft YaHei Regular" panose="020B0503020204020204" charset="-122"/>
                <a:sym typeface="+mn-ea"/>
              </a:rPr>
              <a:t>3. 目标教育活动中的显性教育和隐性教育</a:t>
            </a:r>
            <a:endParaRPr kern="0" noProof="0" dirty="0" smtClean="0">
              <a:ln>
                <a:noFill/>
              </a:ln>
              <a:effectLst/>
              <a:uLnTx/>
              <a:uFillTx/>
              <a:cs typeface="Microsoft YaHei Regular" panose="020B0503020204020204" charset="-122"/>
              <a:sym typeface="+mn-ea"/>
            </a:endParaRPr>
          </a:p>
          <a:p>
            <a:pPr indent="406400" algn="just" fontAlgn="auto">
              <a:lnSpc>
                <a:spcPct val="150000"/>
              </a:lnSpc>
              <a:spcBef>
                <a:spcPts val="0"/>
              </a:spcBef>
              <a:spcAft>
                <a:spcPts val="0"/>
              </a:spcAft>
            </a:pPr>
            <a:r>
              <a:rPr kern="0" noProof="0" dirty="0" smtClean="0">
                <a:ln>
                  <a:noFill/>
                </a:ln>
                <a:effectLst/>
                <a:uLnTx/>
                <a:uFillTx/>
                <a:cs typeface="Microsoft YaHei Regular" panose="020B0503020204020204" charset="-122"/>
                <a:sym typeface="+mn-ea"/>
              </a:rPr>
              <a:t>4. 目标教育与家庭教育</a:t>
            </a:r>
            <a:endParaRPr kern="0" noProof="0" dirty="0" smtClean="0">
              <a:ln>
                <a:noFill/>
              </a:ln>
              <a:effectLst/>
              <a:uLnTx/>
              <a:uFillTx/>
              <a:cs typeface="Microsoft YaHei Regular" panose="020B0503020204020204" charset="-122"/>
              <a:sym typeface="+mn-ea"/>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5144135" y="1628140"/>
            <a:ext cx="1903095" cy="1014730"/>
          </a:xfrm>
          <a:prstGeom prst="rect">
            <a:avLst/>
          </a:prstGeom>
          <a:noFill/>
          <a:effectLst/>
        </p:spPr>
        <p:txBody>
          <a:bodyPr vert="horz" wrap="square" rtlCol="0">
            <a:spAutoFit/>
          </a:bodyPr>
          <a:p>
            <a:pPr algn="dist"/>
            <a:r>
              <a:rPr lang="zh-CN" altLang="en-US" sz="6000">
                <a:solidFill>
                  <a:srgbClr val="5A97A6"/>
                </a:solidFill>
                <a:latin typeface="思源黑体旧字形 Normal" panose="020B0400000000000000" charset="-128"/>
                <a:ea typeface="思源黑体旧字形 Normal" panose="020B0400000000000000" charset="-128"/>
              </a:rPr>
              <a:t>目录</a:t>
            </a:r>
            <a:endParaRPr lang="zh-CN" altLang="en-US" sz="6000">
              <a:solidFill>
                <a:srgbClr val="5A97A6"/>
              </a:solidFill>
              <a:latin typeface="思源黑体旧字形 Normal" panose="020B0400000000000000" charset="-128"/>
              <a:ea typeface="思源黑体旧字形 Normal" panose="020B0400000000000000" charset="-128"/>
            </a:endParaRPr>
          </a:p>
        </p:txBody>
      </p:sp>
      <p:sp>
        <p:nvSpPr>
          <p:cNvPr id="2" name="文本框 1"/>
          <p:cNvSpPr txBox="1"/>
          <p:nvPr/>
        </p:nvSpPr>
        <p:spPr>
          <a:xfrm>
            <a:off x="5302885" y="1358900"/>
            <a:ext cx="1579880" cy="398780"/>
          </a:xfrm>
          <a:prstGeom prst="rect">
            <a:avLst/>
          </a:prstGeom>
          <a:noFill/>
          <a:effectLst/>
        </p:spPr>
        <p:txBody>
          <a:bodyPr vert="horz" wrap="square" rtlCol="0">
            <a:spAutoFit/>
          </a:bodyPr>
          <a:p>
            <a:pPr algn="dist"/>
            <a:r>
              <a:rPr lang="en-US" altLang="zh-CN" sz="2000">
                <a:solidFill>
                  <a:schemeClr val="tx1">
                    <a:lumMod val="65000"/>
                    <a:lumOff val="35000"/>
                  </a:schemeClr>
                </a:solidFill>
                <a:latin typeface="思源黑体旧字形 Normal" panose="020B0400000000000000" charset="-128"/>
                <a:ea typeface="思源黑体旧字形 Normal" panose="020B0400000000000000" charset="-128"/>
              </a:rPr>
              <a:t>CONTENTS</a:t>
            </a:r>
            <a:endParaRPr lang="en-US" altLang="zh-CN" sz="2000">
              <a:solidFill>
                <a:schemeClr val="tx1">
                  <a:lumMod val="65000"/>
                  <a:lumOff val="35000"/>
                </a:schemeClr>
              </a:solidFill>
              <a:latin typeface="思源黑体旧字形 Normal" panose="020B0400000000000000" charset="-128"/>
              <a:ea typeface="思源黑体旧字形 Normal" panose="020B0400000000000000" charset="-128"/>
            </a:endParaRPr>
          </a:p>
        </p:txBody>
      </p:sp>
      <p:sp>
        <p:nvSpPr>
          <p:cNvPr id="5" name="文本框 4"/>
          <p:cNvSpPr txBox="1"/>
          <p:nvPr/>
        </p:nvSpPr>
        <p:spPr>
          <a:xfrm>
            <a:off x="2801620" y="2869248"/>
            <a:ext cx="3240000" cy="829945"/>
          </a:xfrm>
          <a:prstGeom prst="rect">
            <a:avLst/>
          </a:prstGeom>
          <a:noFill/>
          <a:effectLst/>
        </p:spPr>
        <p:txBody>
          <a:bodyPr wrap="square" rtlCol="0" anchor="ctr" anchorCtr="0">
            <a:spAutoFit/>
          </a:bodyPr>
          <a:p>
            <a:pPr algn="l">
              <a:buClrTx/>
              <a:buSzTx/>
              <a:buFontTx/>
            </a:pP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项目九</a:t>
            </a:r>
            <a:r>
              <a:rPr lang="en-US" sz="2400">
                <a:solidFill>
                  <a:schemeClr val="tx1">
                    <a:lumMod val="65000"/>
                    <a:lumOff val="35000"/>
                  </a:schemeClr>
                </a:solidFill>
                <a:latin typeface="思源黑体旧字形 Normal" panose="020B0400000000000000" charset="-128"/>
                <a:ea typeface="思源黑体旧字形 Normal" panose="020B0400000000000000" charset="-128"/>
                <a:sym typeface="+mn-ea"/>
              </a:rPr>
              <a:t> </a:t>
            </a: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学前教育教科研工作管理</a:t>
            </a:r>
            <a:endParaRPr sz="2400">
              <a:solidFill>
                <a:schemeClr val="tx1">
                  <a:lumMod val="65000"/>
                  <a:lumOff val="35000"/>
                </a:schemeClr>
              </a:solidFill>
              <a:latin typeface="思源黑体旧字形 Normal" panose="020B0400000000000000" charset="-128"/>
              <a:ea typeface="思源黑体旧字形 Normal" panose="020B0400000000000000" charset="-128"/>
              <a:sym typeface="+mn-ea"/>
            </a:endParaRPr>
          </a:p>
        </p:txBody>
      </p:sp>
      <p:sp>
        <p:nvSpPr>
          <p:cNvPr id="7" name="文本框 6"/>
          <p:cNvSpPr txBox="1"/>
          <p:nvPr/>
        </p:nvSpPr>
        <p:spPr>
          <a:xfrm>
            <a:off x="7427595" y="3054033"/>
            <a:ext cx="3240000" cy="460375"/>
          </a:xfrm>
          <a:prstGeom prst="rect">
            <a:avLst/>
          </a:prstGeom>
          <a:noFill/>
          <a:effectLst/>
        </p:spPr>
        <p:txBody>
          <a:bodyPr wrap="square" rtlCol="0" anchor="ctr" anchorCtr="0">
            <a:spAutoFit/>
          </a:bodyPr>
          <a:p>
            <a:pPr algn="l">
              <a:buClrTx/>
              <a:buSzTx/>
              <a:buFontTx/>
            </a:pP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项目十</a:t>
            </a:r>
            <a:r>
              <a:rPr lang="en-US" sz="2400">
                <a:solidFill>
                  <a:schemeClr val="tx1">
                    <a:lumMod val="65000"/>
                    <a:lumOff val="35000"/>
                  </a:schemeClr>
                </a:solidFill>
                <a:latin typeface="思源黑体旧字形 Normal" panose="020B0400000000000000" charset="-128"/>
                <a:ea typeface="思源黑体旧字形 Normal" panose="020B0400000000000000" charset="-128"/>
                <a:sym typeface="+mn-ea"/>
              </a:rPr>
              <a:t> </a:t>
            </a: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学前全纳教育管理</a:t>
            </a:r>
            <a:endParaRPr sz="2400">
              <a:solidFill>
                <a:schemeClr val="tx1">
                  <a:lumMod val="65000"/>
                  <a:lumOff val="35000"/>
                </a:schemeClr>
              </a:solidFill>
              <a:latin typeface="思源黑体旧字形 Normal" panose="020B0400000000000000" charset="-128"/>
              <a:ea typeface="思源黑体旧字形 Normal" panose="020B0400000000000000" charset="-128"/>
              <a:sym typeface="+mn-ea"/>
            </a:endParaRPr>
          </a:p>
        </p:txBody>
      </p:sp>
      <p:sp>
        <p:nvSpPr>
          <p:cNvPr id="9" name="文本框 8"/>
          <p:cNvSpPr txBox="1"/>
          <p:nvPr/>
        </p:nvSpPr>
        <p:spPr>
          <a:xfrm>
            <a:off x="2801620" y="4247833"/>
            <a:ext cx="3240000" cy="829945"/>
          </a:xfrm>
          <a:prstGeom prst="rect">
            <a:avLst/>
          </a:prstGeom>
          <a:noFill/>
          <a:effectLst/>
        </p:spPr>
        <p:txBody>
          <a:bodyPr wrap="square" rtlCol="0" anchor="ctr" anchorCtr="0">
            <a:spAutoFit/>
          </a:bodyPr>
          <a:p>
            <a:pPr algn="l"/>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项目十一　学前教育工作评价</a:t>
            </a:r>
            <a:endParaRPr sz="2400">
              <a:solidFill>
                <a:schemeClr val="tx1">
                  <a:lumMod val="65000"/>
                  <a:lumOff val="35000"/>
                </a:schemeClr>
              </a:solidFill>
              <a:latin typeface="思源黑体旧字形 Normal" panose="020B0400000000000000" charset="-128"/>
              <a:ea typeface="思源黑体旧字形 Normal" panose="020B0400000000000000" charset="-128"/>
              <a:sym typeface="+mn-ea"/>
            </a:endParaRPr>
          </a:p>
        </p:txBody>
      </p:sp>
      <p:sp>
        <p:nvSpPr>
          <p:cNvPr id="11" name="文本框 10"/>
          <p:cNvSpPr txBox="1"/>
          <p:nvPr/>
        </p:nvSpPr>
        <p:spPr>
          <a:xfrm>
            <a:off x="7427595" y="4432618"/>
            <a:ext cx="3240000" cy="460375"/>
          </a:xfrm>
          <a:prstGeom prst="rect">
            <a:avLst/>
          </a:prstGeom>
          <a:noFill/>
          <a:effectLst/>
        </p:spPr>
        <p:txBody>
          <a:bodyPr wrap="square" rtlCol="0" anchor="ctr" anchorCtr="0">
            <a:spAutoFit/>
          </a:bodyPr>
          <a:p>
            <a:pPr algn="l"/>
            <a:r>
              <a:rPr sz="2400">
                <a:solidFill>
                  <a:schemeClr val="tx1">
                    <a:lumMod val="65000"/>
                    <a:lumOff val="35000"/>
                  </a:schemeClr>
                </a:solidFill>
                <a:latin typeface="思源黑体旧字形 Normal" panose="020B0400000000000000" charset="-128"/>
                <a:ea typeface="思源黑体旧字形 Normal" panose="020B0400000000000000" charset="-128"/>
              </a:rPr>
              <a:t>附录</a:t>
            </a:r>
            <a:endParaRPr sz="2400">
              <a:solidFill>
                <a:schemeClr val="tx1">
                  <a:lumMod val="65000"/>
                  <a:lumOff val="35000"/>
                </a:schemeClr>
              </a:solidFill>
              <a:latin typeface="思源黑体旧字形 Normal" panose="020B0400000000000000" charset="-128"/>
              <a:ea typeface="思源黑体旧字形 Normal" panose="020B0400000000000000" charset="-128"/>
            </a:endParaRPr>
          </a:p>
        </p:txBody>
      </p:sp>
      <p:sp>
        <p:nvSpPr>
          <p:cNvPr id="8" name="文本框 7"/>
          <p:cNvSpPr txBox="1"/>
          <p:nvPr/>
        </p:nvSpPr>
        <p:spPr>
          <a:xfrm>
            <a:off x="1691640" y="2776855"/>
            <a:ext cx="1080000" cy="101473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9</a:t>
            </a:r>
            <a:endParaRPr lang="en-US" altLang="zh-CN" sz="6000">
              <a:solidFill>
                <a:srgbClr val="5A97A6"/>
              </a:solidFill>
              <a:latin typeface="思源黑体旧字形 Normal" panose="020B0400000000000000" charset="-128"/>
              <a:ea typeface="思源黑体旧字形 Normal" panose="020B0400000000000000" charset="-128"/>
            </a:endParaRPr>
          </a:p>
        </p:txBody>
      </p:sp>
      <p:sp>
        <p:nvSpPr>
          <p:cNvPr id="12" name="文本框 11"/>
          <p:cNvSpPr txBox="1"/>
          <p:nvPr/>
        </p:nvSpPr>
        <p:spPr>
          <a:xfrm>
            <a:off x="6281420" y="2315210"/>
            <a:ext cx="1080000" cy="193802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10</a:t>
            </a:r>
            <a:endParaRPr lang="en-US" altLang="zh-CN" sz="6000">
              <a:solidFill>
                <a:srgbClr val="5A97A6"/>
              </a:solidFill>
              <a:latin typeface="思源黑体旧字形 Normal" panose="020B0400000000000000" charset="-128"/>
              <a:ea typeface="思源黑体旧字形 Normal" panose="020B0400000000000000" charset="-128"/>
            </a:endParaRPr>
          </a:p>
        </p:txBody>
      </p:sp>
      <p:sp>
        <p:nvSpPr>
          <p:cNvPr id="13" name="文本框 12"/>
          <p:cNvSpPr txBox="1"/>
          <p:nvPr/>
        </p:nvSpPr>
        <p:spPr>
          <a:xfrm>
            <a:off x="1691640" y="3693795"/>
            <a:ext cx="1080000" cy="193802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11</a:t>
            </a:r>
            <a:endParaRPr lang="en-US" altLang="zh-CN" sz="6000">
              <a:solidFill>
                <a:srgbClr val="5A97A6"/>
              </a:solidFill>
              <a:latin typeface="思源黑体旧字形 Normal" panose="020B0400000000000000" charset="-128"/>
              <a:ea typeface="思源黑体旧字形 Normal" panose="020B0400000000000000" charset="-128"/>
            </a:endParaRPr>
          </a:p>
        </p:txBody>
      </p:sp>
      <p:sp>
        <p:nvSpPr>
          <p:cNvPr id="14" name="文本框 13"/>
          <p:cNvSpPr txBox="1"/>
          <p:nvPr/>
        </p:nvSpPr>
        <p:spPr>
          <a:xfrm>
            <a:off x="6281420" y="3693795"/>
            <a:ext cx="1080000" cy="193802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12</a:t>
            </a:r>
            <a:endParaRPr lang="en-US" altLang="zh-CN" sz="6000">
              <a:solidFill>
                <a:srgbClr val="5A97A6"/>
              </a:solidFill>
              <a:latin typeface="思源黑体旧字形 Normal" panose="020B0400000000000000" charset="-128"/>
              <a:ea typeface="思源黑体旧字形 Normal" panose="020B0400000000000000"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标题 5"/>
          <p:cNvSpPr>
            <a:spLocks noGrp="1"/>
          </p:cNvSpPr>
          <p:nvPr>
            <p:ph type="title" idx="4294967295"/>
          </p:nvPr>
        </p:nvSpPr>
        <p:spPr>
          <a:xfrm>
            <a:off x="758190" y="564515"/>
            <a:ext cx="10507345" cy="705485"/>
          </a:xfrm>
        </p:spPr>
        <p:txBody>
          <a:bodyPr vert="horz" rtlCol="0">
            <a:normAutofit/>
          </a:bodyPr>
          <a:p>
            <a:pPr lvl="0" algn="l">
              <a:buClrTx/>
              <a:buSzTx/>
              <a:buFontTx/>
            </a:pPr>
            <a:r>
              <a:rPr lang="zh-CN" altLang="en-US" sz="3600">
                <a:sym typeface="+mn-ea"/>
              </a:rPr>
              <a:t>1. 目标教育活动的设计和执行</a:t>
            </a:r>
            <a:endParaRPr lang="zh-CN" altLang="en-US" sz="3600">
              <a:sym typeface="+mn-ea"/>
            </a:endParaRPr>
          </a:p>
        </p:txBody>
      </p:sp>
      <p:grpSp>
        <p:nvGrpSpPr>
          <p:cNvPr id="9" name="组合 8"/>
          <p:cNvGrpSpPr/>
          <p:nvPr/>
        </p:nvGrpSpPr>
        <p:grpSpPr>
          <a:xfrm>
            <a:off x="828040" y="1993583"/>
            <a:ext cx="657860" cy="657860"/>
            <a:chOff x="2672" y="3112"/>
            <a:chExt cx="1036" cy="1036"/>
          </a:xfrm>
        </p:grpSpPr>
        <p:sp>
          <p:nvSpPr>
            <p:cNvPr id="50" name="椭圆 49"/>
            <p:cNvSpPr/>
            <p:nvPr>
              <p:custDataLst>
                <p:tags r:id="rId1"/>
              </p:custDataLst>
            </p:nvPr>
          </p:nvSpPr>
          <p:spPr>
            <a:xfrm>
              <a:off x="2672" y="3112"/>
              <a:ext cx="1037" cy="1037"/>
            </a:xfrm>
            <a:prstGeom prst="ellipse">
              <a:avLst/>
            </a:prstGeom>
            <a:solidFill>
              <a:srgbClr val="6096E6">
                <a:alpha val="18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51" name="椭圆 50"/>
            <p:cNvSpPr/>
            <p:nvPr>
              <p:custDataLst>
                <p:tags r:id="rId2"/>
              </p:custDataLst>
            </p:nvPr>
          </p:nvSpPr>
          <p:spPr>
            <a:xfrm>
              <a:off x="2749" y="3189"/>
              <a:ext cx="883" cy="883"/>
            </a:xfrm>
            <a:prstGeom prst="ellipse">
              <a:avLst/>
            </a:prstGeom>
            <a:solidFill>
              <a:srgbClr val="6096E6">
                <a:alpha val="46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52" name="椭圆 51"/>
            <p:cNvSpPr/>
            <p:nvPr>
              <p:custDataLst>
                <p:tags r:id="rId3"/>
              </p:custDataLst>
            </p:nvPr>
          </p:nvSpPr>
          <p:spPr>
            <a:xfrm>
              <a:off x="2831" y="3271"/>
              <a:ext cx="719" cy="719"/>
            </a:xfrm>
            <a:prstGeom prst="ellipse">
              <a:avLst/>
            </a:prstGeom>
            <a:solidFill>
              <a:srgbClr val="6096E6"/>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pic>
          <p:nvPicPr>
            <p:cNvPr id="53" name="图片 52" descr="32313538333935363b32313538333933373bcae9bcae"/>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2935" y="3375"/>
              <a:ext cx="510" cy="510"/>
            </a:xfrm>
            <a:prstGeom prst="rect">
              <a:avLst/>
            </a:prstGeom>
          </p:spPr>
        </p:pic>
      </p:grpSp>
      <p:grpSp>
        <p:nvGrpSpPr>
          <p:cNvPr id="8" name="组合 7"/>
          <p:cNvGrpSpPr/>
          <p:nvPr/>
        </p:nvGrpSpPr>
        <p:grpSpPr>
          <a:xfrm>
            <a:off x="828040" y="3680143"/>
            <a:ext cx="657860" cy="657860"/>
            <a:chOff x="2671" y="5784"/>
            <a:chExt cx="1036" cy="1036"/>
          </a:xfrm>
        </p:grpSpPr>
        <p:sp>
          <p:nvSpPr>
            <p:cNvPr id="54" name="椭圆 53"/>
            <p:cNvSpPr/>
            <p:nvPr>
              <p:custDataLst>
                <p:tags r:id="rId7"/>
              </p:custDataLst>
            </p:nvPr>
          </p:nvSpPr>
          <p:spPr>
            <a:xfrm>
              <a:off x="2671" y="5784"/>
              <a:ext cx="1037" cy="1037"/>
            </a:xfrm>
            <a:prstGeom prst="ellipse">
              <a:avLst/>
            </a:prstGeom>
            <a:solidFill>
              <a:srgbClr val="58B6E5">
                <a:alpha val="18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55" name="椭圆 54"/>
            <p:cNvSpPr/>
            <p:nvPr>
              <p:custDataLst>
                <p:tags r:id="rId8"/>
              </p:custDataLst>
            </p:nvPr>
          </p:nvSpPr>
          <p:spPr>
            <a:xfrm>
              <a:off x="2748" y="5861"/>
              <a:ext cx="883" cy="883"/>
            </a:xfrm>
            <a:prstGeom prst="ellipse">
              <a:avLst/>
            </a:prstGeom>
            <a:solidFill>
              <a:srgbClr val="58B6E5">
                <a:alpha val="46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56" name="椭圆 55"/>
            <p:cNvSpPr/>
            <p:nvPr>
              <p:custDataLst>
                <p:tags r:id="rId9"/>
              </p:custDataLst>
            </p:nvPr>
          </p:nvSpPr>
          <p:spPr>
            <a:xfrm>
              <a:off x="2830" y="5943"/>
              <a:ext cx="719" cy="719"/>
            </a:xfrm>
            <a:prstGeom prst="ellipse">
              <a:avLst/>
            </a:prstGeom>
            <a:solidFill>
              <a:srgbClr val="58B6E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pic>
          <p:nvPicPr>
            <p:cNvPr id="57" name="图片 56" descr="32313538333935363b32313538333935333bbfceb1ed"/>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2962" y="6075"/>
              <a:ext cx="454" cy="454"/>
            </a:xfrm>
            <a:prstGeom prst="rect">
              <a:avLst/>
            </a:prstGeom>
          </p:spPr>
        </p:pic>
      </p:grpSp>
      <p:grpSp>
        <p:nvGrpSpPr>
          <p:cNvPr id="7" name="组合 6"/>
          <p:cNvGrpSpPr/>
          <p:nvPr/>
        </p:nvGrpSpPr>
        <p:grpSpPr>
          <a:xfrm>
            <a:off x="828040" y="5331460"/>
            <a:ext cx="657860" cy="657860"/>
            <a:chOff x="2672" y="8384"/>
            <a:chExt cx="1036" cy="1036"/>
          </a:xfrm>
        </p:grpSpPr>
        <p:sp>
          <p:nvSpPr>
            <p:cNvPr id="58" name="椭圆 57"/>
            <p:cNvSpPr/>
            <p:nvPr>
              <p:custDataLst>
                <p:tags r:id="rId13"/>
              </p:custDataLst>
            </p:nvPr>
          </p:nvSpPr>
          <p:spPr>
            <a:xfrm>
              <a:off x="2672" y="8384"/>
              <a:ext cx="1037" cy="1037"/>
            </a:xfrm>
            <a:prstGeom prst="ellipse">
              <a:avLst/>
            </a:prstGeom>
            <a:solidFill>
              <a:srgbClr val="56CA95">
                <a:alpha val="18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59" name="椭圆 58"/>
            <p:cNvSpPr/>
            <p:nvPr>
              <p:custDataLst>
                <p:tags r:id="rId14"/>
              </p:custDataLst>
            </p:nvPr>
          </p:nvSpPr>
          <p:spPr>
            <a:xfrm>
              <a:off x="2749" y="8461"/>
              <a:ext cx="883" cy="883"/>
            </a:xfrm>
            <a:prstGeom prst="ellipse">
              <a:avLst/>
            </a:prstGeom>
            <a:solidFill>
              <a:srgbClr val="56CA95">
                <a:alpha val="46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60" name="椭圆 59"/>
            <p:cNvSpPr/>
            <p:nvPr>
              <p:custDataLst>
                <p:tags r:id="rId15"/>
              </p:custDataLst>
            </p:nvPr>
          </p:nvSpPr>
          <p:spPr>
            <a:xfrm>
              <a:off x="2831" y="8543"/>
              <a:ext cx="719" cy="719"/>
            </a:xfrm>
            <a:prstGeom prst="ellipse">
              <a:avLst/>
            </a:prstGeom>
            <a:solidFill>
              <a:srgbClr val="56CA9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pic>
          <p:nvPicPr>
            <p:cNvPr id="61" name="图片 60" descr="32313538333935363b32313538333933383bcae9bcdc"/>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2963" y="8675"/>
              <a:ext cx="454" cy="454"/>
            </a:xfrm>
            <a:prstGeom prst="rect">
              <a:avLst/>
            </a:prstGeom>
          </p:spPr>
        </p:pic>
      </p:grpSp>
      <p:sp>
        <p:nvSpPr>
          <p:cNvPr id="62" name="圆角矩形 61"/>
          <p:cNvSpPr/>
          <p:nvPr>
            <p:custDataLst>
              <p:tags r:id="rId19"/>
            </p:custDataLst>
          </p:nvPr>
        </p:nvSpPr>
        <p:spPr>
          <a:xfrm>
            <a:off x="1725930" y="1600835"/>
            <a:ext cx="9720000" cy="1259840"/>
          </a:xfrm>
          <a:prstGeom prst="roundRect">
            <a:avLst/>
          </a:prstGeom>
          <a:solidFill>
            <a:srgbClr val="FFFFFF"/>
          </a:solidFill>
          <a:ln>
            <a:gradFill>
              <a:gsLst>
                <a:gs pos="59000">
                  <a:srgbClr val="6096E6">
                    <a:lumMod val="5000"/>
                    <a:lumOff val="95000"/>
                  </a:srgbClr>
                </a:gs>
                <a:gs pos="0">
                  <a:srgbClr val="6096E6">
                    <a:lumMod val="40000"/>
                    <a:lumOff val="60000"/>
                  </a:srgbClr>
                </a:gs>
                <a:gs pos="100000">
                  <a:srgbClr val="6096E6">
                    <a:lumMod val="40000"/>
                    <a:lumOff val="60000"/>
                  </a:srgbClr>
                </a:gs>
              </a:gsLst>
              <a:lin ang="5400000" scaled="1"/>
            </a:gradFill>
          </a:ln>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65" name="圆角矩形 64"/>
          <p:cNvSpPr/>
          <p:nvPr>
            <p:custDataLst>
              <p:tags r:id="rId20"/>
            </p:custDataLst>
          </p:nvPr>
        </p:nvSpPr>
        <p:spPr>
          <a:xfrm>
            <a:off x="1725930" y="3298825"/>
            <a:ext cx="9539605" cy="1259840"/>
          </a:xfrm>
          <a:prstGeom prst="roundRect">
            <a:avLst/>
          </a:prstGeom>
          <a:solidFill>
            <a:srgbClr val="FFFFFF"/>
          </a:solidFill>
          <a:ln>
            <a:gradFill>
              <a:gsLst>
                <a:gs pos="59000">
                  <a:srgbClr val="6096E6">
                    <a:lumMod val="5000"/>
                    <a:lumOff val="95000"/>
                  </a:srgbClr>
                </a:gs>
                <a:gs pos="0">
                  <a:srgbClr val="58B6E5">
                    <a:lumMod val="40000"/>
                    <a:lumOff val="60000"/>
                  </a:srgbClr>
                </a:gs>
                <a:gs pos="100000">
                  <a:srgbClr val="58B6E5">
                    <a:lumMod val="40000"/>
                    <a:lumOff val="60000"/>
                  </a:srgbClr>
                </a:gs>
              </a:gsLst>
              <a:lin ang="5400000" scaled="1"/>
            </a:gradFill>
          </a:ln>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68" name="圆角矩形 67"/>
          <p:cNvSpPr/>
          <p:nvPr>
            <p:custDataLst>
              <p:tags r:id="rId21"/>
            </p:custDataLst>
          </p:nvPr>
        </p:nvSpPr>
        <p:spPr>
          <a:xfrm>
            <a:off x="1725930" y="4949825"/>
            <a:ext cx="9167495" cy="1259840"/>
          </a:xfrm>
          <a:prstGeom prst="roundRect">
            <a:avLst/>
          </a:prstGeom>
          <a:solidFill>
            <a:srgbClr val="FFFFFF"/>
          </a:solidFill>
          <a:ln>
            <a:gradFill>
              <a:gsLst>
                <a:gs pos="59000">
                  <a:srgbClr val="6096E6">
                    <a:lumMod val="5000"/>
                    <a:lumOff val="95000"/>
                  </a:srgbClr>
                </a:gs>
                <a:gs pos="0">
                  <a:srgbClr val="56CA95">
                    <a:lumMod val="40000"/>
                    <a:lumOff val="60000"/>
                  </a:srgbClr>
                </a:gs>
                <a:gs pos="100000">
                  <a:srgbClr val="56CA95">
                    <a:lumMod val="40000"/>
                    <a:lumOff val="60000"/>
                  </a:srgbClr>
                </a:gs>
              </a:gsLst>
              <a:lin ang="5400000" scaled="1"/>
            </a:gradFill>
          </a:ln>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71" name="燕尾形 70"/>
          <p:cNvSpPr/>
          <p:nvPr>
            <p:custDataLst>
              <p:tags r:id="rId22"/>
            </p:custDataLst>
          </p:nvPr>
        </p:nvSpPr>
        <p:spPr>
          <a:xfrm>
            <a:off x="1725930" y="4842510"/>
            <a:ext cx="1149985" cy="210820"/>
          </a:xfrm>
          <a:prstGeom prst="chevron">
            <a:avLst/>
          </a:prstGeom>
          <a:gradFill rotWithShape="0">
            <a:gsLst>
              <a:gs pos="0">
                <a:srgbClr val="56CA95">
                  <a:lumMod val="20000"/>
                  <a:lumOff val="80000"/>
                </a:srgbClr>
              </a:gs>
              <a:gs pos="100000">
                <a:srgbClr val="56CA95"/>
              </a:gs>
            </a:gsLst>
            <a:lin ang="0" scaled="0"/>
          </a:gra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72" name="燕尾形 71"/>
          <p:cNvSpPr/>
          <p:nvPr>
            <p:custDataLst>
              <p:tags r:id="rId23"/>
            </p:custDataLst>
          </p:nvPr>
        </p:nvSpPr>
        <p:spPr>
          <a:xfrm>
            <a:off x="1725930" y="3191510"/>
            <a:ext cx="1149985" cy="210820"/>
          </a:xfrm>
          <a:prstGeom prst="chevron">
            <a:avLst/>
          </a:prstGeom>
          <a:gradFill rotWithShape="0">
            <a:gsLst>
              <a:gs pos="0">
                <a:srgbClr val="58B6E5">
                  <a:lumMod val="20000"/>
                  <a:lumOff val="80000"/>
                </a:srgbClr>
              </a:gs>
              <a:gs pos="100000">
                <a:srgbClr val="58B6E5"/>
              </a:gs>
            </a:gsLst>
            <a:lin ang="0" scaled="0"/>
          </a:gra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73" name="燕尾形 72"/>
          <p:cNvSpPr/>
          <p:nvPr>
            <p:custDataLst>
              <p:tags r:id="rId24"/>
            </p:custDataLst>
          </p:nvPr>
        </p:nvSpPr>
        <p:spPr>
          <a:xfrm>
            <a:off x="1725930" y="1493520"/>
            <a:ext cx="1149985" cy="210820"/>
          </a:xfrm>
          <a:prstGeom prst="chevron">
            <a:avLst/>
          </a:prstGeom>
          <a:gradFill rotWithShape="0">
            <a:gsLst>
              <a:gs pos="0">
                <a:srgbClr val="6096E6">
                  <a:lumMod val="20000"/>
                  <a:lumOff val="80000"/>
                </a:srgbClr>
              </a:gs>
              <a:gs pos="100000">
                <a:srgbClr val="6096E6"/>
              </a:gs>
            </a:gsLst>
            <a:lin ang="0" scaled="0"/>
          </a:gra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70" name="文本框 169"/>
          <p:cNvSpPr txBox="1"/>
          <p:nvPr>
            <p:custDataLst>
              <p:tags r:id="rId25"/>
            </p:custDataLst>
          </p:nvPr>
        </p:nvSpPr>
        <p:spPr>
          <a:xfrm>
            <a:off x="1905635" y="3437255"/>
            <a:ext cx="6435725" cy="360045"/>
          </a:xfrm>
          <a:prstGeom prst="rect">
            <a:avLst/>
          </a:prstGeom>
          <a:noFill/>
        </p:spPr>
        <p:txBody>
          <a:bodyPr wrap="square" bIns="0" rtlCol="0"/>
          <a:p>
            <a:r>
              <a:rPr lang="zh-CN" altLang="en-US" spc="100">
                <a:solidFill>
                  <a:srgbClr val="58B6E5"/>
                </a:solidFill>
                <a:uFillTx/>
                <a:latin typeface="微软雅黑" panose="020B0503020204020204" charset="-122"/>
                <a:ea typeface="Microsoft YaHei Regular" panose="020B0503020204020204" charset="-122"/>
              </a:rPr>
              <a:t>（2）目标教育活动内容的确定。</a:t>
            </a:r>
            <a:endParaRPr lang="zh-CN" altLang="en-US" spc="100">
              <a:solidFill>
                <a:srgbClr val="58B6E5"/>
              </a:solidFill>
              <a:uFillTx/>
              <a:latin typeface="微软雅黑" panose="020B0503020204020204" charset="-122"/>
              <a:ea typeface="Microsoft YaHei Regular" panose="020B0503020204020204" charset="-122"/>
            </a:endParaRPr>
          </a:p>
        </p:txBody>
      </p:sp>
      <p:sp>
        <p:nvSpPr>
          <p:cNvPr id="171" name="文本框 170"/>
          <p:cNvSpPr txBox="1"/>
          <p:nvPr>
            <p:custDataLst>
              <p:tags r:id="rId26"/>
            </p:custDataLst>
          </p:nvPr>
        </p:nvSpPr>
        <p:spPr>
          <a:xfrm>
            <a:off x="1905635" y="3738880"/>
            <a:ext cx="9000000" cy="684000"/>
          </a:xfrm>
          <a:prstGeom prst="rect">
            <a:avLst/>
          </a:prstGeom>
          <a:noFill/>
        </p:spPr>
        <p:txBody>
          <a:bodyPr wrap="square" rtlCol="0">
            <a:noAutofit/>
          </a:bodyPr>
          <a:p>
            <a:pPr algn="just" fontAlgn="auto">
              <a:lnSpc>
                <a:spcPct val="130000"/>
              </a:lnSpc>
              <a:spcAft>
                <a:spcPts val="1000"/>
              </a:spcAft>
            </a:pPr>
            <a:r>
              <a:rPr lang="zh-CN" altLang="en-US" sz="1600" spc="50">
                <a:solidFill>
                  <a:srgbClr val="000000">
                    <a:lumMod val="75000"/>
                    <a:lumOff val="25000"/>
                  </a:srgbClr>
                </a:solidFill>
                <a:uFillTx/>
                <a:latin typeface="微软雅黑" panose="020B0503020204020204" charset="-122"/>
                <a:ea typeface="Microsoft YaHei Regular" panose="020B0503020204020204" charset="-122"/>
                <a:sym typeface="+mn-ea"/>
              </a:rPr>
              <a:t>由于活动内容确定的质量直接影响着目标实现的有效性，因而应遵循以下几个原则：内容为目标服务；内容贴近幼儿生活；内容体现时代性；内容体现必要性。</a:t>
            </a:r>
            <a:endParaRPr lang="zh-CN" altLang="en-US" sz="1600" spc="50">
              <a:solidFill>
                <a:srgbClr val="000000">
                  <a:lumMod val="75000"/>
                  <a:lumOff val="25000"/>
                </a:srgbClr>
              </a:solidFill>
              <a:uFillTx/>
              <a:latin typeface="微软雅黑" panose="020B0503020204020204" charset="-122"/>
              <a:ea typeface="Microsoft YaHei Regular" panose="020B0503020204020204" charset="-122"/>
              <a:sym typeface="+mn-ea"/>
            </a:endParaRPr>
          </a:p>
        </p:txBody>
      </p:sp>
      <p:sp>
        <p:nvSpPr>
          <p:cNvPr id="2" name="文本框 1"/>
          <p:cNvSpPr txBox="1"/>
          <p:nvPr>
            <p:custDataLst>
              <p:tags r:id="rId27"/>
            </p:custDataLst>
          </p:nvPr>
        </p:nvSpPr>
        <p:spPr>
          <a:xfrm>
            <a:off x="1905635" y="5086985"/>
            <a:ext cx="6436360" cy="360045"/>
          </a:xfrm>
          <a:prstGeom prst="rect">
            <a:avLst/>
          </a:prstGeom>
          <a:noFill/>
        </p:spPr>
        <p:txBody>
          <a:bodyPr wrap="square" bIns="0" rtlCol="0"/>
          <a:p>
            <a:r>
              <a:rPr lang="zh-CN" altLang="en-US" spc="100">
                <a:solidFill>
                  <a:srgbClr val="56CA95"/>
                </a:solidFill>
                <a:uFillTx/>
                <a:latin typeface="微软雅黑" panose="020B0503020204020204" charset="-122"/>
                <a:ea typeface="Microsoft YaHei Regular" panose="020B0503020204020204" charset="-122"/>
              </a:rPr>
              <a:t>（3）目标教育活动的组织策略。</a:t>
            </a:r>
            <a:endParaRPr lang="zh-CN" altLang="en-US" spc="100">
              <a:solidFill>
                <a:srgbClr val="56CA95"/>
              </a:solidFill>
              <a:uFillTx/>
              <a:latin typeface="微软雅黑" panose="020B0503020204020204" charset="-122"/>
              <a:ea typeface="Microsoft YaHei Regular" panose="020B0503020204020204" charset="-122"/>
            </a:endParaRPr>
          </a:p>
        </p:txBody>
      </p:sp>
      <p:sp>
        <p:nvSpPr>
          <p:cNvPr id="3" name="文本框 2"/>
          <p:cNvSpPr txBox="1"/>
          <p:nvPr>
            <p:custDataLst>
              <p:tags r:id="rId28"/>
            </p:custDataLst>
          </p:nvPr>
        </p:nvSpPr>
        <p:spPr>
          <a:xfrm>
            <a:off x="1905635" y="5388610"/>
            <a:ext cx="8640000" cy="684000"/>
          </a:xfrm>
          <a:prstGeom prst="rect">
            <a:avLst/>
          </a:prstGeom>
          <a:noFill/>
        </p:spPr>
        <p:txBody>
          <a:bodyPr wrap="square" rtlCol="0">
            <a:noAutofit/>
          </a:bodyPr>
          <a:p>
            <a:pPr algn="just" fontAlgn="auto">
              <a:lnSpc>
                <a:spcPct val="130000"/>
              </a:lnSpc>
              <a:spcAft>
                <a:spcPts val="1000"/>
              </a:spcAft>
            </a:pPr>
            <a:r>
              <a:rPr lang="zh-CN" altLang="en-US" sz="1600" spc="50">
                <a:solidFill>
                  <a:srgbClr val="000000">
                    <a:lumMod val="75000"/>
                    <a:lumOff val="25000"/>
                  </a:srgbClr>
                </a:solidFill>
                <a:uFillTx/>
                <a:latin typeface="微软雅黑" panose="020B0503020204020204" charset="-122"/>
                <a:ea typeface="Microsoft YaHei Regular" panose="020B0503020204020204" charset="-122"/>
                <a:sym typeface="+mn-ea"/>
              </a:rPr>
              <a:t>教育活动的组织策略是教育活动设计的有机组成部分，是指在特定的教育活动中，为完成活动目标和适应教育对象（这里指幼儿）的认知需要而制定的活动程序计划和实施措施。</a:t>
            </a:r>
            <a:endParaRPr lang="zh-CN" altLang="en-US" sz="1600" spc="50">
              <a:solidFill>
                <a:srgbClr val="000000">
                  <a:lumMod val="75000"/>
                  <a:lumOff val="25000"/>
                </a:srgbClr>
              </a:solidFill>
              <a:uFillTx/>
              <a:latin typeface="微软雅黑" panose="020B0503020204020204" charset="-122"/>
              <a:ea typeface="Microsoft YaHei Regular" panose="020B0503020204020204" charset="-122"/>
              <a:sym typeface="+mn-ea"/>
            </a:endParaRPr>
          </a:p>
        </p:txBody>
      </p:sp>
      <p:sp>
        <p:nvSpPr>
          <p:cNvPr id="4" name="文本框 3"/>
          <p:cNvSpPr txBox="1"/>
          <p:nvPr>
            <p:custDataLst>
              <p:tags r:id="rId29"/>
            </p:custDataLst>
          </p:nvPr>
        </p:nvSpPr>
        <p:spPr>
          <a:xfrm>
            <a:off x="1905635" y="1741805"/>
            <a:ext cx="6435725" cy="360045"/>
          </a:xfrm>
          <a:prstGeom prst="rect">
            <a:avLst/>
          </a:prstGeom>
          <a:noFill/>
        </p:spPr>
        <p:txBody>
          <a:bodyPr wrap="square" bIns="0" rtlCol="0"/>
          <a:p>
            <a:r>
              <a:rPr lang="zh-CN" altLang="en-US" spc="100">
                <a:solidFill>
                  <a:srgbClr val="6096E6"/>
                </a:solidFill>
                <a:uFillTx/>
                <a:latin typeface="微软雅黑" panose="020B0503020204020204" charset="-122"/>
                <a:ea typeface="Microsoft YaHei Regular" panose="020B0503020204020204" charset="-122"/>
              </a:rPr>
              <a:t>（1）活动目标的制定。</a:t>
            </a:r>
            <a:endParaRPr lang="zh-CN" altLang="en-US" spc="100">
              <a:solidFill>
                <a:srgbClr val="6096E6"/>
              </a:solidFill>
              <a:uFillTx/>
              <a:latin typeface="微软雅黑" panose="020B0503020204020204" charset="-122"/>
              <a:ea typeface="Microsoft YaHei Regular" panose="020B0503020204020204" charset="-122"/>
            </a:endParaRPr>
          </a:p>
        </p:txBody>
      </p:sp>
      <p:sp>
        <p:nvSpPr>
          <p:cNvPr id="5" name="文本框 4"/>
          <p:cNvSpPr txBox="1"/>
          <p:nvPr>
            <p:custDataLst>
              <p:tags r:id="rId30"/>
            </p:custDataLst>
          </p:nvPr>
        </p:nvSpPr>
        <p:spPr>
          <a:xfrm>
            <a:off x="1905635" y="2054860"/>
            <a:ext cx="9360000" cy="684000"/>
          </a:xfrm>
          <a:prstGeom prst="rect">
            <a:avLst/>
          </a:prstGeom>
          <a:noFill/>
        </p:spPr>
        <p:txBody>
          <a:bodyPr wrap="square" rtlCol="0">
            <a:noAutofit/>
          </a:bodyPr>
          <a:p>
            <a:pPr algn="just" fontAlgn="auto">
              <a:lnSpc>
                <a:spcPct val="130000"/>
              </a:lnSpc>
              <a:spcAft>
                <a:spcPts val="1000"/>
              </a:spcAft>
            </a:pPr>
            <a:r>
              <a:rPr lang="zh-CN" altLang="en-US" sz="1600" spc="-50">
                <a:solidFill>
                  <a:srgbClr val="000000">
                    <a:lumMod val="75000"/>
                    <a:lumOff val="25000"/>
                  </a:srgbClr>
                </a:solidFill>
                <a:uFillTx/>
                <a:latin typeface="微软雅黑" panose="020B0503020204020204" charset="-122"/>
                <a:ea typeface="Microsoft YaHei Regular" panose="020B0503020204020204" charset="-122"/>
                <a:sym typeface="+mn-ea"/>
              </a:rPr>
              <a:t>在具体设计某一教育活动的目标时，保教人员要树立目标的综合性、层次性和主次性意识，目标的制定要符合幼儿发展规律，目标的制定或选择要符合教师实际，目标的制定或选择要符合当地及本园实际。</a:t>
            </a:r>
            <a:endParaRPr lang="zh-CN" altLang="en-US" sz="1600" spc="-50">
              <a:solidFill>
                <a:srgbClr val="000000">
                  <a:lumMod val="75000"/>
                  <a:lumOff val="25000"/>
                </a:srgbClr>
              </a:solidFill>
              <a:uFillTx/>
              <a:latin typeface="微软雅黑" panose="020B0503020204020204" charset="-122"/>
              <a:ea typeface="Microsoft YaHei Regular" panose="020B0503020204020204" charset="-122"/>
              <a:sym typeface="+mn-ea"/>
            </a:endParaRPr>
          </a:p>
        </p:txBody>
      </p:sp>
    </p:spTree>
    <p:custDataLst>
      <p:tags r:id="rId3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idx="4294967295"/>
          </p:nvPr>
        </p:nvSpPr>
        <p:spPr>
          <a:xfrm>
            <a:off x="744855" y="602615"/>
            <a:ext cx="10507345" cy="705485"/>
          </a:xfrm>
        </p:spPr>
        <p:txBody>
          <a:bodyPr>
            <a:normAutofit fontScale="90000"/>
          </a:bodyPr>
          <a:p>
            <a:r>
              <a:rPr lang="zh-CN" altLang="en-US" sz="2220">
                <a:solidFill>
                  <a:schemeClr val="tx1"/>
                </a:solidFill>
              </a:rPr>
              <a:t>根据目标教育活动的环节可将活动的策略划分为活动准备策略、活动实施策略（因材施教策略、教学监控策略）、活动评价策略等三种基本类型。</a:t>
            </a:r>
            <a:endParaRPr lang="zh-CN" altLang="en-US" sz="2220">
              <a:solidFill>
                <a:schemeClr val="tx1"/>
              </a:solidFill>
            </a:endParaRPr>
          </a:p>
        </p:txBody>
      </p:sp>
      <p:sp>
        <p:nvSpPr>
          <p:cNvPr id="26" name="Rectangle 18"/>
          <p:cNvSpPr/>
          <p:nvPr>
            <p:custDataLst>
              <p:tags r:id="rId1"/>
            </p:custDataLst>
          </p:nvPr>
        </p:nvSpPr>
        <p:spPr bwMode="auto">
          <a:xfrm>
            <a:off x="1165225" y="1762760"/>
            <a:ext cx="4608000" cy="2340000"/>
          </a:xfrm>
          <a:prstGeom prst="rect">
            <a:avLst/>
          </a:prstGeom>
          <a:solidFill>
            <a:srgbClr val="AE7EF7">
              <a:lumMod val="60000"/>
              <a:lumOff val="40000"/>
            </a:srgbClr>
          </a:solidFill>
          <a:ln w="3175">
            <a:noFill/>
          </a:ln>
          <a:effectLst>
            <a:outerShdw blurRad="50800" dist="38100" dir="2700000" algn="tl" rotWithShape="0">
              <a:srgbClr val="AE7EF7">
                <a:lumMod val="50000"/>
                <a:alpha val="40000"/>
              </a:srgbClr>
            </a:outerShdw>
          </a:effectLst>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27" name="Trapezoid 2"/>
          <p:cNvSpPr/>
          <p:nvPr>
            <p:custDataLst>
              <p:tags r:id="rId2"/>
            </p:custDataLst>
          </p:nvPr>
        </p:nvSpPr>
        <p:spPr bwMode="auto">
          <a:xfrm rot="19191503">
            <a:off x="667385" y="1866265"/>
            <a:ext cx="1800860" cy="417830"/>
          </a:xfrm>
          <a:custGeom>
            <a:avLst/>
            <a:gdLst>
              <a:gd name="connsiteX0" fmla="*/ 0 w 1828800"/>
              <a:gd name="connsiteY0" fmla="*/ 457200 h 457200"/>
              <a:gd name="connsiteX1" fmla="*/ 114300 w 1828800"/>
              <a:gd name="connsiteY1" fmla="*/ 0 h 457200"/>
              <a:gd name="connsiteX2" fmla="*/ 1714500 w 1828800"/>
              <a:gd name="connsiteY2" fmla="*/ 0 h 457200"/>
              <a:gd name="connsiteX3" fmla="*/ 1828800 w 1828800"/>
              <a:gd name="connsiteY3" fmla="*/ 457200 h 457200"/>
              <a:gd name="connsiteX4" fmla="*/ 0 w 1828800"/>
              <a:gd name="connsiteY4" fmla="*/ 457200 h 457200"/>
              <a:gd name="connsiteX0-1" fmla="*/ 0 w 1828800"/>
              <a:gd name="connsiteY0-2" fmla="*/ 463642 h 463642"/>
              <a:gd name="connsiteX1-3" fmla="*/ 402156 w 1828800"/>
              <a:gd name="connsiteY1-4" fmla="*/ 0 h 463642"/>
              <a:gd name="connsiteX2-5" fmla="*/ 1714500 w 1828800"/>
              <a:gd name="connsiteY2-6" fmla="*/ 6442 h 463642"/>
              <a:gd name="connsiteX3-7" fmla="*/ 1828800 w 1828800"/>
              <a:gd name="connsiteY3-8" fmla="*/ 463642 h 463642"/>
              <a:gd name="connsiteX4-9" fmla="*/ 0 w 1828800"/>
              <a:gd name="connsiteY4-10" fmla="*/ 463642 h 463642"/>
              <a:gd name="connsiteX0-11" fmla="*/ 0 w 2001385"/>
              <a:gd name="connsiteY0-12" fmla="*/ 463642 h 463642"/>
              <a:gd name="connsiteX1-13" fmla="*/ 402156 w 2001385"/>
              <a:gd name="connsiteY1-14" fmla="*/ 0 h 463642"/>
              <a:gd name="connsiteX2-15" fmla="*/ 1714500 w 2001385"/>
              <a:gd name="connsiteY2-16" fmla="*/ 6442 h 463642"/>
              <a:gd name="connsiteX3-17" fmla="*/ 2001385 w 2001385"/>
              <a:gd name="connsiteY3-18" fmla="*/ 426441 h 463642"/>
              <a:gd name="connsiteX4-19" fmla="*/ 0 w 2001385"/>
              <a:gd name="connsiteY4-20" fmla="*/ 463642 h 463642"/>
              <a:gd name="connsiteX0-21" fmla="*/ 0 w 2001385"/>
              <a:gd name="connsiteY0-22" fmla="*/ 463642 h 463642"/>
              <a:gd name="connsiteX1-23" fmla="*/ 402156 w 2001385"/>
              <a:gd name="connsiteY1-24" fmla="*/ 0 h 463642"/>
              <a:gd name="connsiteX2-25" fmla="*/ 1514076 w 2001385"/>
              <a:gd name="connsiteY2-26" fmla="*/ 7706 h 463642"/>
              <a:gd name="connsiteX3-27" fmla="*/ 2001385 w 2001385"/>
              <a:gd name="connsiteY3-28" fmla="*/ 426441 h 463642"/>
              <a:gd name="connsiteX4-29" fmla="*/ 0 w 2001385"/>
              <a:gd name="connsiteY4-30" fmla="*/ 463642 h 4636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01385" h="463642">
                <a:moveTo>
                  <a:pt x="0" y="463642"/>
                </a:moveTo>
                <a:lnTo>
                  <a:pt x="402156" y="0"/>
                </a:lnTo>
                <a:lnTo>
                  <a:pt x="1514076" y="7706"/>
                </a:lnTo>
                <a:lnTo>
                  <a:pt x="2001385" y="426441"/>
                </a:lnTo>
                <a:lnTo>
                  <a:pt x="0" y="463642"/>
                </a:lnTo>
                <a:close/>
              </a:path>
            </a:pathLst>
          </a:custGeom>
          <a:solidFill>
            <a:srgbClr val="AE7EF7">
              <a:lumMod val="20000"/>
              <a:lumOff val="80000"/>
            </a:srgbClr>
          </a:solidFill>
          <a:ln w="3175">
            <a:noFill/>
          </a:ln>
          <a:effectLst>
            <a:outerShdw blurRad="1270000" dist="431800" dir="2700000" sx="25000" sy="25000" algn="tl" rotWithShape="0">
              <a:prstClr val="black">
                <a:alpha val="100000"/>
              </a:prstClr>
            </a:outerShdw>
          </a:effectLst>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28" name="Right Triangle 2"/>
          <p:cNvSpPr/>
          <p:nvPr>
            <p:custDataLst>
              <p:tags r:id="rId3"/>
            </p:custDataLst>
          </p:nvPr>
        </p:nvSpPr>
        <p:spPr bwMode="auto">
          <a:xfrm flipH="1">
            <a:off x="1010285" y="2678430"/>
            <a:ext cx="154940" cy="136525"/>
          </a:xfrm>
          <a:prstGeom prst="rtTriangle">
            <a:avLst/>
          </a:prstGeom>
          <a:solidFill>
            <a:srgbClr val="AE7EF7"/>
          </a:solidFill>
          <a:ln w="3175">
            <a:noFill/>
          </a:ln>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29" name="Right Triangle 3"/>
          <p:cNvSpPr/>
          <p:nvPr>
            <p:custDataLst>
              <p:tags r:id="rId4"/>
            </p:custDataLst>
          </p:nvPr>
        </p:nvSpPr>
        <p:spPr bwMode="auto">
          <a:xfrm flipH="1">
            <a:off x="2212340" y="1626870"/>
            <a:ext cx="154940" cy="136525"/>
          </a:xfrm>
          <a:prstGeom prst="rtTriangle">
            <a:avLst/>
          </a:prstGeom>
          <a:solidFill>
            <a:srgbClr val="AE7EF7"/>
          </a:solidFill>
          <a:ln w="3175">
            <a:noFill/>
          </a:ln>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pic>
        <p:nvPicPr>
          <p:cNvPr id="47" name="图片 46" descr="343439383331313b343532303032383bbfcdbba7b9dcc0ed"/>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1351915" y="1859280"/>
            <a:ext cx="431800" cy="431800"/>
          </a:xfrm>
          <a:prstGeom prst="rect">
            <a:avLst/>
          </a:prstGeom>
        </p:spPr>
      </p:pic>
      <p:sp>
        <p:nvSpPr>
          <p:cNvPr id="67" name="TextBox 15"/>
          <p:cNvSpPr txBox="1"/>
          <p:nvPr>
            <p:custDataLst>
              <p:tags r:id="rId8"/>
            </p:custDataLst>
          </p:nvPr>
        </p:nvSpPr>
        <p:spPr>
          <a:xfrm>
            <a:off x="1783715" y="1943100"/>
            <a:ext cx="3780000" cy="1980000"/>
          </a:xfrm>
          <a:prstGeom prst="rect">
            <a:avLst/>
          </a:prstGeom>
          <a:noFill/>
        </p:spPr>
        <p:txBody>
          <a:bodyPr wrap="square" lIns="91440" tIns="45720" rIns="91440" bIns="45720" rtlCol="0" anchor="t" anchorCtr="0">
            <a:noAutofit/>
          </a:bodyPr>
          <a:lstStyle/>
          <a:p>
            <a:pPr lvl="0" algn="just">
              <a:lnSpc>
                <a:spcPct val="130000"/>
              </a:lnSpc>
              <a:spcAft>
                <a:spcPts val="1000"/>
              </a:spcAft>
              <a:buClrTx/>
              <a:buSzTx/>
              <a:buFontTx/>
            </a:pPr>
            <a:r>
              <a:rPr lang="zh-CN" altLang="en-US" b="1" spc="150">
                <a:solidFill>
                  <a:srgbClr val="000000">
                    <a:lumMod val="85000"/>
                    <a:lumOff val="15000"/>
                    <a:alpha val="80000"/>
                  </a:srgbClr>
                </a:solidFill>
                <a:uFillTx/>
                <a:latin typeface="Microsoft YaHei Bold" panose="020B0703020204020201" charset="-122"/>
                <a:ea typeface="Microsoft YaHei Bold" panose="020B0703020204020201" charset="-122"/>
                <a:cs typeface="Microsoft YaHei Bold" panose="020B0703020204020201" charset="-122"/>
                <a:sym typeface="+mn-ea"/>
              </a:rPr>
              <a:t>①活动的准备策略。</a:t>
            </a:r>
            <a:r>
              <a:rPr lang="zh-CN" altLang="en-US" sz="1600" spc="150">
                <a:solidFill>
                  <a:srgbClr val="000000">
                    <a:lumMod val="85000"/>
                    <a:lumOff val="15000"/>
                    <a:alpha val="80000"/>
                  </a:srgbClr>
                </a:solidFill>
                <a:uFillTx/>
                <a:latin typeface="Microsoft YaHei Regular" panose="020B0503020204020204" charset="-122"/>
                <a:ea typeface="Microsoft YaHei Regular" panose="020B0503020204020204" charset="-122"/>
                <a:cs typeface="思源黑体 CN Regular" panose="020B0500000000000000" charset="-122"/>
                <a:sym typeface="+mn-ea"/>
              </a:rPr>
              <a:t>教育活动的准备，包括活动总思路或计划的构建、活动内容的分析及确定、活动材料的选配、活动环境的创设、活动过程中各种可能事件的预测及对策、幼儿再分析及操作方案、教师分析等。</a:t>
            </a:r>
            <a:endParaRPr lang="zh-CN" altLang="en-US" sz="1600" spc="150">
              <a:solidFill>
                <a:srgbClr val="000000">
                  <a:lumMod val="85000"/>
                  <a:lumOff val="15000"/>
                  <a:alpha val="80000"/>
                </a:srgbClr>
              </a:solidFill>
              <a:uFillTx/>
              <a:latin typeface="Microsoft YaHei Regular" panose="020B0503020204020204" charset="-122"/>
              <a:ea typeface="Microsoft YaHei Regular" panose="020B0503020204020204" charset="-122"/>
              <a:cs typeface="思源黑体 CN Regular" panose="020B0500000000000000" charset="-122"/>
              <a:sym typeface="+mn-ea"/>
            </a:endParaRPr>
          </a:p>
        </p:txBody>
      </p:sp>
      <p:sp>
        <p:nvSpPr>
          <p:cNvPr id="42" name="Rectangle 63"/>
          <p:cNvSpPr/>
          <p:nvPr>
            <p:custDataLst>
              <p:tags r:id="rId9"/>
            </p:custDataLst>
          </p:nvPr>
        </p:nvSpPr>
        <p:spPr bwMode="auto">
          <a:xfrm>
            <a:off x="3799840" y="4663440"/>
            <a:ext cx="4608000" cy="1440000"/>
          </a:xfrm>
          <a:prstGeom prst="rect">
            <a:avLst/>
          </a:prstGeom>
          <a:solidFill>
            <a:srgbClr val="FF9587">
              <a:lumMod val="60000"/>
              <a:lumOff val="40000"/>
            </a:srgbClr>
          </a:solidFill>
          <a:ln w="3175">
            <a:noFill/>
          </a:ln>
          <a:effectLst>
            <a:outerShdw blurRad="50800" dist="38100" dir="2700000" algn="tl" rotWithShape="0">
              <a:srgbClr val="FF9587">
                <a:lumMod val="50000"/>
                <a:alpha val="40000"/>
              </a:srgbClr>
            </a:outerShdw>
          </a:effectLst>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66" name="Trapezoid 2"/>
          <p:cNvSpPr/>
          <p:nvPr>
            <p:custDataLst>
              <p:tags r:id="rId10"/>
            </p:custDataLst>
          </p:nvPr>
        </p:nvSpPr>
        <p:spPr bwMode="auto">
          <a:xfrm rot="19191503">
            <a:off x="3298190" y="4766945"/>
            <a:ext cx="1800860" cy="417830"/>
          </a:xfrm>
          <a:custGeom>
            <a:avLst/>
            <a:gdLst>
              <a:gd name="connsiteX0" fmla="*/ 0 w 1828800"/>
              <a:gd name="connsiteY0" fmla="*/ 457200 h 457200"/>
              <a:gd name="connsiteX1" fmla="*/ 114300 w 1828800"/>
              <a:gd name="connsiteY1" fmla="*/ 0 h 457200"/>
              <a:gd name="connsiteX2" fmla="*/ 1714500 w 1828800"/>
              <a:gd name="connsiteY2" fmla="*/ 0 h 457200"/>
              <a:gd name="connsiteX3" fmla="*/ 1828800 w 1828800"/>
              <a:gd name="connsiteY3" fmla="*/ 457200 h 457200"/>
              <a:gd name="connsiteX4" fmla="*/ 0 w 1828800"/>
              <a:gd name="connsiteY4" fmla="*/ 457200 h 457200"/>
              <a:gd name="connsiteX0-1" fmla="*/ 0 w 1828800"/>
              <a:gd name="connsiteY0-2" fmla="*/ 463642 h 463642"/>
              <a:gd name="connsiteX1-3" fmla="*/ 402156 w 1828800"/>
              <a:gd name="connsiteY1-4" fmla="*/ 0 h 463642"/>
              <a:gd name="connsiteX2-5" fmla="*/ 1714500 w 1828800"/>
              <a:gd name="connsiteY2-6" fmla="*/ 6442 h 463642"/>
              <a:gd name="connsiteX3-7" fmla="*/ 1828800 w 1828800"/>
              <a:gd name="connsiteY3-8" fmla="*/ 463642 h 463642"/>
              <a:gd name="connsiteX4-9" fmla="*/ 0 w 1828800"/>
              <a:gd name="connsiteY4-10" fmla="*/ 463642 h 463642"/>
              <a:gd name="connsiteX0-11" fmla="*/ 0 w 2001385"/>
              <a:gd name="connsiteY0-12" fmla="*/ 463642 h 463642"/>
              <a:gd name="connsiteX1-13" fmla="*/ 402156 w 2001385"/>
              <a:gd name="connsiteY1-14" fmla="*/ 0 h 463642"/>
              <a:gd name="connsiteX2-15" fmla="*/ 1714500 w 2001385"/>
              <a:gd name="connsiteY2-16" fmla="*/ 6442 h 463642"/>
              <a:gd name="connsiteX3-17" fmla="*/ 2001385 w 2001385"/>
              <a:gd name="connsiteY3-18" fmla="*/ 426441 h 463642"/>
              <a:gd name="connsiteX4-19" fmla="*/ 0 w 2001385"/>
              <a:gd name="connsiteY4-20" fmla="*/ 463642 h 463642"/>
              <a:gd name="connsiteX0-21" fmla="*/ 0 w 2001385"/>
              <a:gd name="connsiteY0-22" fmla="*/ 463642 h 463642"/>
              <a:gd name="connsiteX1-23" fmla="*/ 402156 w 2001385"/>
              <a:gd name="connsiteY1-24" fmla="*/ 0 h 463642"/>
              <a:gd name="connsiteX2-25" fmla="*/ 1514076 w 2001385"/>
              <a:gd name="connsiteY2-26" fmla="*/ 7706 h 463642"/>
              <a:gd name="connsiteX3-27" fmla="*/ 2001385 w 2001385"/>
              <a:gd name="connsiteY3-28" fmla="*/ 426441 h 463642"/>
              <a:gd name="connsiteX4-29" fmla="*/ 0 w 2001385"/>
              <a:gd name="connsiteY4-30" fmla="*/ 463642 h 4636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01385" h="463642">
                <a:moveTo>
                  <a:pt x="0" y="463642"/>
                </a:moveTo>
                <a:lnTo>
                  <a:pt x="402156" y="0"/>
                </a:lnTo>
                <a:lnTo>
                  <a:pt x="1514076" y="7706"/>
                </a:lnTo>
                <a:lnTo>
                  <a:pt x="2001385" y="426441"/>
                </a:lnTo>
                <a:lnTo>
                  <a:pt x="0" y="463642"/>
                </a:lnTo>
                <a:close/>
              </a:path>
            </a:pathLst>
          </a:custGeom>
          <a:solidFill>
            <a:srgbClr val="FF9587">
              <a:lumMod val="20000"/>
              <a:lumOff val="80000"/>
            </a:srgbClr>
          </a:solidFill>
          <a:ln w="3175">
            <a:noFill/>
          </a:ln>
          <a:effectLst>
            <a:outerShdw blurRad="1270000" dist="431800" dir="2700000" sx="25000" sy="25000" algn="tl" rotWithShape="0">
              <a:prstClr val="black">
                <a:alpha val="100000"/>
              </a:prstClr>
            </a:outerShdw>
          </a:effectLst>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46" name="Right Triangle 68"/>
          <p:cNvSpPr/>
          <p:nvPr>
            <p:custDataLst>
              <p:tags r:id="rId11"/>
            </p:custDataLst>
          </p:nvPr>
        </p:nvSpPr>
        <p:spPr bwMode="auto">
          <a:xfrm flipH="1">
            <a:off x="4847590" y="4527550"/>
            <a:ext cx="154940" cy="136525"/>
          </a:xfrm>
          <a:prstGeom prst="rtTriangle">
            <a:avLst/>
          </a:prstGeom>
          <a:solidFill>
            <a:srgbClr val="FF9587"/>
          </a:solidFill>
          <a:ln w="3175">
            <a:noFill/>
          </a:ln>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pic>
        <p:nvPicPr>
          <p:cNvPr id="55" name="图片 54" descr="343439383331313b343532303032343bb7a2b2bcb9dcc0ed"/>
          <p:cNvPicPr>
            <a:picLocks noChangeAspect="1"/>
          </p:cNvPicPr>
          <p:nvPr>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3982720" y="4759960"/>
            <a:ext cx="431800" cy="431800"/>
          </a:xfrm>
          <a:prstGeom prst="rect">
            <a:avLst/>
          </a:prstGeom>
        </p:spPr>
      </p:pic>
      <p:sp>
        <p:nvSpPr>
          <p:cNvPr id="78" name="TextBox 15"/>
          <p:cNvSpPr txBox="1"/>
          <p:nvPr>
            <p:custDataLst>
              <p:tags r:id="rId15"/>
            </p:custDataLst>
          </p:nvPr>
        </p:nvSpPr>
        <p:spPr>
          <a:xfrm>
            <a:off x="4414520" y="4843780"/>
            <a:ext cx="3852000" cy="1080000"/>
          </a:xfrm>
          <a:prstGeom prst="rect">
            <a:avLst/>
          </a:prstGeom>
          <a:noFill/>
        </p:spPr>
        <p:txBody>
          <a:bodyPr wrap="square" lIns="91440" tIns="45720" rIns="91440" bIns="45720" rtlCol="0" anchor="t" anchorCtr="0">
            <a:noAutofit/>
          </a:bodyPr>
          <a:lstStyle/>
          <a:p>
            <a:pPr lvl="0" algn="just">
              <a:lnSpc>
                <a:spcPct val="130000"/>
              </a:lnSpc>
              <a:spcBef>
                <a:spcPts val="0"/>
              </a:spcBef>
              <a:spcAft>
                <a:spcPts val="1000"/>
              </a:spcAft>
              <a:buClrTx/>
              <a:buSzTx/>
              <a:buFontTx/>
            </a:pPr>
            <a:r>
              <a:rPr lang="zh-CN" altLang="en-US" b="1" spc="150">
                <a:solidFill>
                  <a:srgbClr val="000000">
                    <a:lumMod val="85000"/>
                    <a:lumOff val="15000"/>
                    <a:alpha val="80000"/>
                  </a:srgbClr>
                </a:solidFill>
                <a:uFillTx/>
                <a:latin typeface="Microsoft YaHei Bold" panose="020B0703020204020201" charset="-122"/>
                <a:ea typeface="Microsoft YaHei Bold" panose="020B0703020204020201" charset="-122"/>
                <a:cs typeface="Microsoft YaHei Bold" panose="020B0703020204020201" charset="-122"/>
                <a:sym typeface="+mn-ea"/>
              </a:rPr>
              <a:t>③活动评价策略，</a:t>
            </a:r>
            <a:r>
              <a:rPr lang="zh-CN" altLang="en-US" sz="1600">
                <a:solidFill>
                  <a:srgbClr val="000000">
                    <a:lumMod val="85000"/>
                    <a:lumOff val="15000"/>
                    <a:alpha val="80000"/>
                  </a:srgbClr>
                </a:solidFill>
                <a:uFillTx/>
                <a:latin typeface="微软雅黑" panose="020B0503020204020204" charset="-122"/>
                <a:ea typeface="Microsoft YaHei Regular" panose="020B0503020204020204" charset="-122"/>
                <a:cs typeface="思源黑体 CN Regular" panose="020B0500000000000000" charset="-122"/>
                <a:sym typeface="+mn-ea"/>
              </a:rPr>
              <a:t>教师对幼儿的评价和目标教育检测子系统中的检测原则及方法是相似的，可供参考。</a:t>
            </a:r>
            <a:endParaRPr lang="zh-CN" altLang="en-US" sz="1600">
              <a:solidFill>
                <a:srgbClr val="000000">
                  <a:lumMod val="85000"/>
                  <a:lumOff val="15000"/>
                  <a:alpha val="80000"/>
                </a:srgbClr>
              </a:solidFill>
              <a:uFillTx/>
              <a:latin typeface="微软雅黑" panose="020B0503020204020204" charset="-122"/>
              <a:ea typeface="Microsoft YaHei Regular" panose="020B0503020204020204" charset="-122"/>
              <a:cs typeface="思源黑体 CN Regular" panose="020B0500000000000000" charset="-122"/>
              <a:sym typeface="+mn-ea"/>
            </a:endParaRPr>
          </a:p>
        </p:txBody>
      </p:sp>
      <p:sp>
        <p:nvSpPr>
          <p:cNvPr id="48" name="Rectangle 47"/>
          <p:cNvSpPr/>
          <p:nvPr>
            <p:custDataLst>
              <p:tags r:id="rId16"/>
            </p:custDataLst>
          </p:nvPr>
        </p:nvSpPr>
        <p:spPr bwMode="auto">
          <a:xfrm>
            <a:off x="6383020" y="1762760"/>
            <a:ext cx="4608000" cy="2340000"/>
          </a:xfrm>
          <a:prstGeom prst="rect">
            <a:avLst/>
          </a:prstGeom>
          <a:solidFill>
            <a:srgbClr val="FF8BA9">
              <a:lumMod val="60000"/>
              <a:lumOff val="40000"/>
            </a:srgbClr>
          </a:solidFill>
          <a:ln w="3175">
            <a:noFill/>
          </a:ln>
          <a:effectLst>
            <a:outerShdw blurRad="50800" dist="38100" dir="2700000" algn="tl" rotWithShape="0">
              <a:srgbClr val="FF8BA9">
                <a:lumMod val="50000"/>
                <a:alpha val="40000"/>
              </a:srgbClr>
            </a:outerShdw>
          </a:effectLst>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30" name="Trapezoid 2"/>
          <p:cNvSpPr/>
          <p:nvPr>
            <p:custDataLst>
              <p:tags r:id="rId17"/>
            </p:custDataLst>
          </p:nvPr>
        </p:nvSpPr>
        <p:spPr bwMode="auto">
          <a:xfrm rot="19191503">
            <a:off x="5881370" y="1866265"/>
            <a:ext cx="1800860" cy="417830"/>
          </a:xfrm>
          <a:custGeom>
            <a:avLst/>
            <a:gdLst>
              <a:gd name="connsiteX0" fmla="*/ 0 w 1828800"/>
              <a:gd name="connsiteY0" fmla="*/ 457200 h 457200"/>
              <a:gd name="connsiteX1" fmla="*/ 114300 w 1828800"/>
              <a:gd name="connsiteY1" fmla="*/ 0 h 457200"/>
              <a:gd name="connsiteX2" fmla="*/ 1714500 w 1828800"/>
              <a:gd name="connsiteY2" fmla="*/ 0 h 457200"/>
              <a:gd name="connsiteX3" fmla="*/ 1828800 w 1828800"/>
              <a:gd name="connsiteY3" fmla="*/ 457200 h 457200"/>
              <a:gd name="connsiteX4" fmla="*/ 0 w 1828800"/>
              <a:gd name="connsiteY4" fmla="*/ 457200 h 457200"/>
              <a:gd name="connsiteX0-1" fmla="*/ 0 w 1828800"/>
              <a:gd name="connsiteY0-2" fmla="*/ 463642 h 463642"/>
              <a:gd name="connsiteX1-3" fmla="*/ 402156 w 1828800"/>
              <a:gd name="connsiteY1-4" fmla="*/ 0 h 463642"/>
              <a:gd name="connsiteX2-5" fmla="*/ 1714500 w 1828800"/>
              <a:gd name="connsiteY2-6" fmla="*/ 6442 h 463642"/>
              <a:gd name="connsiteX3-7" fmla="*/ 1828800 w 1828800"/>
              <a:gd name="connsiteY3-8" fmla="*/ 463642 h 463642"/>
              <a:gd name="connsiteX4-9" fmla="*/ 0 w 1828800"/>
              <a:gd name="connsiteY4-10" fmla="*/ 463642 h 463642"/>
              <a:gd name="connsiteX0-11" fmla="*/ 0 w 2001385"/>
              <a:gd name="connsiteY0-12" fmla="*/ 463642 h 463642"/>
              <a:gd name="connsiteX1-13" fmla="*/ 402156 w 2001385"/>
              <a:gd name="connsiteY1-14" fmla="*/ 0 h 463642"/>
              <a:gd name="connsiteX2-15" fmla="*/ 1714500 w 2001385"/>
              <a:gd name="connsiteY2-16" fmla="*/ 6442 h 463642"/>
              <a:gd name="connsiteX3-17" fmla="*/ 2001385 w 2001385"/>
              <a:gd name="connsiteY3-18" fmla="*/ 426441 h 463642"/>
              <a:gd name="connsiteX4-19" fmla="*/ 0 w 2001385"/>
              <a:gd name="connsiteY4-20" fmla="*/ 463642 h 463642"/>
              <a:gd name="connsiteX0-21" fmla="*/ 0 w 2001385"/>
              <a:gd name="connsiteY0-22" fmla="*/ 463642 h 463642"/>
              <a:gd name="connsiteX1-23" fmla="*/ 402156 w 2001385"/>
              <a:gd name="connsiteY1-24" fmla="*/ 0 h 463642"/>
              <a:gd name="connsiteX2-25" fmla="*/ 1514076 w 2001385"/>
              <a:gd name="connsiteY2-26" fmla="*/ 7706 h 463642"/>
              <a:gd name="connsiteX3-27" fmla="*/ 2001385 w 2001385"/>
              <a:gd name="connsiteY3-28" fmla="*/ 426441 h 463642"/>
              <a:gd name="connsiteX4-29" fmla="*/ 0 w 2001385"/>
              <a:gd name="connsiteY4-30" fmla="*/ 463642 h 4636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01385" h="463642">
                <a:moveTo>
                  <a:pt x="0" y="463642"/>
                </a:moveTo>
                <a:lnTo>
                  <a:pt x="402156" y="0"/>
                </a:lnTo>
                <a:lnTo>
                  <a:pt x="1514076" y="7706"/>
                </a:lnTo>
                <a:lnTo>
                  <a:pt x="2001385" y="426441"/>
                </a:lnTo>
                <a:lnTo>
                  <a:pt x="0" y="463642"/>
                </a:lnTo>
                <a:close/>
              </a:path>
            </a:pathLst>
          </a:custGeom>
          <a:solidFill>
            <a:srgbClr val="FF8BA9">
              <a:lumMod val="20000"/>
              <a:lumOff val="80000"/>
            </a:srgbClr>
          </a:solidFill>
          <a:ln w="3175">
            <a:noFill/>
          </a:ln>
          <a:effectLst>
            <a:outerShdw blurRad="1270000" dist="431800" dir="2700000" sx="25000" sy="25000" algn="tl" rotWithShape="0">
              <a:prstClr val="black">
                <a:alpha val="100000"/>
              </a:prstClr>
            </a:outerShdw>
          </a:effectLst>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31" name="Right Triangle 51"/>
          <p:cNvSpPr/>
          <p:nvPr>
            <p:custDataLst>
              <p:tags r:id="rId18"/>
            </p:custDataLst>
          </p:nvPr>
        </p:nvSpPr>
        <p:spPr bwMode="auto">
          <a:xfrm flipH="1">
            <a:off x="6228715" y="2678430"/>
            <a:ext cx="154940" cy="136525"/>
          </a:xfrm>
          <a:prstGeom prst="rtTriangle">
            <a:avLst/>
          </a:prstGeom>
          <a:solidFill>
            <a:srgbClr val="FF8BA9"/>
          </a:solidFill>
          <a:ln w="3175">
            <a:noFill/>
          </a:ln>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32" name="Right Triangle 52"/>
          <p:cNvSpPr/>
          <p:nvPr>
            <p:custDataLst>
              <p:tags r:id="rId19"/>
            </p:custDataLst>
          </p:nvPr>
        </p:nvSpPr>
        <p:spPr bwMode="auto">
          <a:xfrm flipH="1">
            <a:off x="7430770" y="1626870"/>
            <a:ext cx="154940" cy="136525"/>
          </a:xfrm>
          <a:prstGeom prst="rtTriangle">
            <a:avLst/>
          </a:prstGeom>
          <a:solidFill>
            <a:srgbClr val="FF8BA9"/>
          </a:solidFill>
          <a:ln w="3175">
            <a:noFill/>
          </a:ln>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73" name="TextBox 15"/>
          <p:cNvSpPr txBox="1"/>
          <p:nvPr>
            <p:custDataLst>
              <p:tags r:id="rId20"/>
            </p:custDataLst>
          </p:nvPr>
        </p:nvSpPr>
        <p:spPr>
          <a:xfrm>
            <a:off x="6997700" y="1952625"/>
            <a:ext cx="3780000" cy="1980000"/>
          </a:xfrm>
          <a:prstGeom prst="rect">
            <a:avLst/>
          </a:prstGeom>
          <a:noFill/>
        </p:spPr>
        <p:txBody>
          <a:bodyPr wrap="square" lIns="91440" tIns="45720" rIns="91440" bIns="45720" rtlCol="0" anchor="t" anchorCtr="0">
            <a:noAutofit/>
          </a:bodyPr>
          <a:lstStyle/>
          <a:p>
            <a:pPr lvl="0" algn="just">
              <a:lnSpc>
                <a:spcPct val="130000"/>
              </a:lnSpc>
              <a:spcAft>
                <a:spcPts val="1000"/>
              </a:spcAft>
              <a:buClrTx/>
              <a:buSzTx/>
              <a:buFontTx/>
            </a:pPr>
            <a:r>
              <a:rPr lang="zh-CN" altLang="en-US" b="1" spc="150">
                <a:solidFill>
                  <a:srgbClr val="000000">
                    <a:lumMod val="85000"/>
                    <a:lumOff val="15000"/>
                    <a:alpha val="80000"/>
                  </a:srgbClr>
                </a:solidFill>
                <a:uFillTx/>
                <a:latin typeface="Microsoft YaHei Bold" panose="020B0703020204020201" charset="-122"/>
                <a:ea typeface="Microsoft YaHei Bold" panose="020B0703020204020201" charset="-122"/>
                <a:cs typeface="Microsoft YaHei Bold" panose="020B0703020204020201" charset="-122"/>
                <a:sym typeface="+mn-ea"/>
              </a:rPr>
              <a:t>②活动实施策略（因材施教策略、教学监控策略），</a:t>
            </a:r>
            <a:r>
              <a:rPr lang="zh-CN" altLang="en-US" sz="1600" spc="150">
                <a:solidFill>
                  <a:srgbClr val="000000">
                    <a:lumMod val="85000"/>
                    <a:lumOff val="15000"/>
                    <a:alpha val="80000"/>
                  </a:srgbClr>
                </a:solidFill>
                <a:uFillTx/>
                <a:latin typeface="Microsoft YaHei Regular" panose="020B0503020204020204" charset="-122"/>
                <a:ea typeface="Microsoft YaHei Regular" panose="020B0503020204020204" charset="-122"/>
                <a:cs typeface="思源黑体 CN Regular" panose="020B0500000000000000" charset="-122"/>
                <a:sym typeface="+mn-ea"/>
              </a:rPr>
              <a:t>包括在活动中表扬、赏识、反馈每一个幼儿；以幼儿为活动的主体；不轻易否定幼儿的行为；在意外事件中能将坏事变成好事，实现活动教育目标；等等。</a:t>
            </a:r>
            <a:endParaRPr lang="zh-CN" altLang="en-US" sz="1600" spc="150">
              <a:solidFill>
                <a:srgbClr val="000000">
                  <a:lumMod val="85000"/>
                  <a:lumOff val="15000"/>
                  <a:alpha val="80000"/>
                </a:srgbClr>
              </a:solidFill>
              <a:uFillTx/>
              <a:latin typeface="Microsoft YaHei Regular" panose="020B0503020204020204" charset="-122"/>
              <a:ea typeface="Microsoft YaHei Regular" panose="020B0503020204020204" charset="-122"/>
              <a:cs typeface="思源黑体 CN Regular" panose="020B0500000000000000" charset="-122"/>
              <a:sym typeface="+mn-ea"/>
            </a:endParaRPr>
          </a:p>
        </p:txBody>
      </p:sp>
      <p:pic>
        <p:nvPicPr>
          <p:cNvPr id="79" name="图片 78" descr="343435383037343b343533303738313bb1e3c0fbccf9"/>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6565900" y="1859280"/>
            <a:ext cx="431800" cy="431800"/>
          </a:xfrm>
          <a:prstGeom prst="rect">
            <a:avLst/>
          </a:prstGeom>
        </p:spPr>
      </p:pic>
    </p:spTree>
    <p:custDataLst>
      <p:tags r:id="rId24"/>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 name="组合 7"/>
          <p:cNvGrpSpPr/>
          <p:nvPr/>
        </p:nvGrpSpPr>
        <p:grpSpPr>
          <a:xfrm>
            <a:off x="4050665" y="938530"/>
            <a:ext cx="4091305" cy="521970"/>
            <a:chOff x="6347" y="1478"/>
            <a:chExt cx="6443" cy="822"/>
          </a:xfrm>
        </p:grpSpPr>
        <p:sp>
          <p:nvSpPr>
            <p:cNvPr id="20" name="文本框 19"/>
            <p:cNvSpPr txBox="1"/>
            <p:nvPr/>
          </p:nvSpPr>
          <p:spPr>
            <a:xfrm>
              <a:off x="8213" y="1478"/>
              <a:ext cx="2711" cy="822"/>
            </a:xfrm>
            <a:prstGeom prst="rect">
              <a:avLst/>
            </a:prstGeom>
            <a:noFill/>
            <a:effectLst/>
          </p:spPr>
          <p:txBody>
            <a:bodyPr wrap="square" rtlCol="0" anchor="ctr" anchorCtr="0">
              <a:spAutoFit/>
            </a:bodyPr>
            <a:p>
              <a:pPr algn="dist"/>
              <a:r>
                <a:rPr lang="zh-CN" altLang="en-US" sz="2800" b="1">
                  <a:solidFill>
                    <a:srgbClr val="5A97A6"/>
                  </a:solidFill>
                  <a:latin typeface="Microsoft YaHei Bold" panose="020B0703020204020201" charset="-122"/>
                  <a:ea typeface="Microsoft YaHei Bold" panose="020B0703020204020201" charset="-122"/>
                </a:rPr>
                <a:t>本章小</a:t>
              </a:r>
              <a:r>
                <a:rPr lang="zh-CN" altLang="en-US" sz="2800" b="1">
                  <a:solidFill>
                    <a:srgbClr val="5A97A6"/>
                  </a:solidFill>
                  <a:latin typeface="Microsoft YaHei Bold" panose="020B0703020204020201" charset="-122"/>
                  <a:ea typeface="Microsoft YaHei Bold" panose="020B0703020204020201" charset="-122"/>
                </a:rPr>
                <a:t>节</a:t>
              </a:r>
              <a:endParaRPr lang="zh-CN" altLang="en-US" sz="2800" b="1">
                <a:solidFill>
                  <a:srgbClr val="5A97A6"/>
                </a:solidFill>
                <a:latin typeface="Microsoft YaHei Bold" panose="020B0703020204020201" charset="-122"/>
                <a:ea typeface="Microsoft YaHei Bold" panose="020B0703020204020201" charset="-122"/>
              </a:endParaRPr>
            </a:p>
          </p:txBody>
        </p:sp>
        <p:cxnSp>
          <p:nvCxnSpPr>
            <p:cNvPr id="21" name="直接连接符 20"/>
            <p:cNvCxnSpPr/>
            <p:nvPr/>
          </p:nvCxnSpPr>
          <p:spPr>
            <a:xfrm>
              <a:off x="6347" y="1897"/>
              <a:ext cx="1537" cy="18"/>
            </a:xfrm>
            <a:prstGeom prst="line">
              <a:avLst/>
            </a:prstGeom>
            <a:ln w="158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1253" y="1897"/>
              <a:ext cx="1537" cy="18"/>
            </a:xfrm>
            <a:prstGeom prst="line">
              <a:avLst/>
            </a:prstGeom>
            <a:ln w="158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18" name="文本框 17"/>
          <p:cNvSpPr txBox="1"/>
          <p:nvPr userDrawn="1"/>
        </p:nvSpPr>
        <p:spPr>
          <a:xfrm>
            <a:off x="1791335" y="2448560"/>
            <a:ext cx="8938895" cy="2999740"/>
          </a:xfrm>
          <a:prstGeom prst="rect">
            <a:avLst/>
          </a:prstGeom>
          <a:noFill/>
        </p:spPr>
        <p:txBody>
          <a:bodyPr vert="horz" wrap="square" rtlCol="0" anchor="ctr" anchorCtr="0">
            <a:spAutoFit/>
          </a:bodyPr>
          <a:p>
            <a:pPr>
              <a:lnSpc>
                <a:spcPct val="150000"/>
              </a:lnSpc>
            </a:pPr>
            <a:r>
              <a:rPr lang="en-US" altLang="zh-CN" dirty="0">
                <a:ea typeface="宋体" panose="02010600030101010101" pitchFamily="2" charset="-122"/>
                <a:sym typeface="+mn-ea"/>
              </a:rPr>
              <a:t>1.</a:t>
            </a:r>
            <a:r>
              <a:rPr lang="zh-CN" altLang="en-US" dirty="0">
                <a:ea typeface="宋体" panose="02010600030101010101" pitchFamily="2" charset="-122"/>
                <a:sym typeface="+mn-ea"/>
              </a:rPr>
              <a:t>管理过程理论（</a:t>
            </a:r>
            <a:r>
              <a:rPr lang="en-US" altLang="zh-CN" dirty="0">
                <a:ea typeface="宋体" panose="02010600030101010101" pitchFamily="2" charset="-122"/>
                <a:sym typeface="+mn-ea"/>
              </a:rPr>
              <a:t>Management Process Theory</a:t>
            </a:r>
            <a:r>
              <a:rPr lang="zh-CN" altLang="en-US" dirty="0">
                <a:ea typeface="宋体" panose="02010600030101010101" pitchFamily="2" charset="-122"/>
                <a:sym typeface="+mn-ea"/>
              </a:rPr>
              <a:t>）是一种以管理过程与管理职能为研究对象的管理理论。这种理论认为，管理就是在组织中通过别人或同别人一起完成工作的过程。</a:t>
            </a:r>
            <a:endParaRPr lang="zh-CN" altLang="en-US" dirty="0">
              <a:ea typeface="宋体" panose="02010600030101010101" pitchFamily="2" charset="-122"/>
            </a:endParaRPr>
          </a:p>
          <a:p>
            <a:pPr>
              <a:lnSpc>
                <a:spcPct val="150000"/>
              </a:lnSpc>
            </a:pPr>
            <a:r>
              <a:rPr lang="en-US" altLang="zh-CN" dirty="0">
                <a:ea typeface="宋体" panose="02010600030101010101" pitchFamily="2" charset="-122"/>
                <a:sym typeface="+mn-ea"/>
              </a:rPr>
              <a:t>2.</a:t>
            </a:r>
            <a:r>
              <a:rPr lang="zh-CN" altLang="en-US" dirty="0">
                <a:ea typeface="宋体" panose="02010600030101010101" pitchFamily="2" charset="-122"/>
                <a:sym typeface="+mn-ea"/>
              </a:rPr>
              <a:t>幼儿园管理，是指幼儿园管理人员和有关教育行政人员遵循一定的教育方针和保教工作的客观规律，采用科学的工作方式和管理手段，将人、财、物等各因素合理组织起来，调动各方面的积极性，优质高效地实现国家所规定的培养目标和幼儿园的工作任务所进行的实践活动。</a:t>
            </a:r>
            <a:endParaRPr lang="en-US" altLang="zh-CN" dirty="0">
              <a:solidFill>
                <a:schemeClr val="tx1">
                  <a:lumMod val="65000"/>
                  <a:lumOff val="35000"/>
                </a:schemeClr>
              </a:solidFill>
              <a:latin typeface="Microsoft YaHei Regular" panose="020B0503020204020204" charset="-122"/>
              <a:ea typeface="Microsoft YaHei Regular" panose="020B0503020204020204" charset="-122"/>
              <a:sym typeface="+mn-ea"/>
            </a:endParaRPr>
          </a:p>
        </p:txBody>
      </p:sp>
      <p:grpSp>
        <p:nvGrpSpPr>
          <p:cNvPr id="6" name="组合 5"/>
          <p:cNvGrpSpPr/>
          <p:nvPr/>
        </p:nvGrpSpPr>
        <p:grpSpPr>
          <a:xfrm>
            <a:off x="1791335" y="1993265"/>
            <a:ext cx="4773930" cy="166370"/>
            <a:chOff x="2821" y="3139"/>
            <a:chExt cx="7518" cy="262"/>
          </a:xfrm>
        </p:grpSpPr>
        <p:sp>
          <p:nvSpPr>
            <p:cNvPr id="34" name="矩形 33"/>
            <p:cNvSpPr/>
            <p:nvPr/>
          </p:nvSpPr>
          <p:spPr>
            <a:xfrm>
              <a:off x="2821" y="3139"/>
              <a:ext cx="1650" cy="262"/>
            </a:xfrm>
            <a:prstGeom prst="rect">
              <a:avLst/>
            </a:prstGeom>
            <a:solidFill>
              <a:srgbClr val="5A97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5" name="矩形 34"/>
            <p:cNvSpPr/>
            <p:nvPr/>
          </p:nvSpPr>
          <p:spPr>
            <a:xfrm>
              <a:off x="4789" y="3139"/>
              <a:ext cx="1650" cy="262"/>
            </a:xfrm>
            <a:prstGeom prst="rect">
              <a:avLst/>
            </a:prstGeom>
            <a:solidFill>
              <a:srgbClr val="E8E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6" name="矩形 35"/>
            <p:cNvSpPr/>
            <p:nvPr/>
          </p:nvSpPr>
          <p:spPr>
            <a:xfrm>
              <a:off x="6721" y="3139"/>
              <a:ext cx="1650" cy="262"/>
            </a:xfrm>
            <a:prstGeom prst="rect">
              <a:avLst/>
            </a:prstGeom>
            <a:solidFill>
              <a:srgbClr val="5A97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7" name="矩形 36"/>
            <p:cNvSpPr/>
            <p:nvPr/>
          </p:nvSpPr>
          <p:spPr>
            <a:xfrm>
              <a:off x="8689" y="3139"/>
              <a:ext cx="1650" cy="262"/>
            </a:xfrm>
            <a:prstGeom prst="rect">
              <a:avLst/>
            </a:prstGeom>
            <a:solidFill>
              <a:srgbClr val="E8E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3" name="组合 2"/>
          <p:cNvGrpSpPr/>
          <p:nvPr/>
        </p:nvGrpSpPr>
        <p:grpSpPr>
          <a:xfrm>
            <a:off x="5482590" y="5737225"/>
            <a:ext cx="4773930" cy="166370"/>
            <a:chOff x="8634" y="8673"/>
            <a:chExt cx="7518" cy="262"/>
          </a:xfrm>
        </p:grpSpPr>
        <p:sp>
          <p:nvSpPr>
            <p:cNvPr id="38" name="矩形 37"/>
            <p:cNvSpPr/>
            <p:nvPr/>
          </p:nvSpPr>
          <p:spPr>
            <a:xfrm>
              <a:off x="8634" y="8673"/>
              <a:ext cx="1650" cy="262"/>
            </a:xfrm>
            <a:prstGeom prst="rect">
              <a:avLst/>
            </a:prstGeom>
            <a:solidFill>
              <a:srgbClr val="5A97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9" name="矩形 38"/>
            <p:cNvSpPr/>
            <p:nvPr/>
          </p:nvSpPr>
          <p:spPr>
            <a:xfrm>
              <a:off x="10602" y="8673"/>
              <a:ext cx="1650" cy="262"/>
            </a:xfrm>
            <a:prstGeom prst="rect">
              <a:avLst/>
            </a:prstGeom>
            <a:solidFill>
              <a:srgbClr val="E8E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0" name="矩形 39"/>
            <p:cNvSpPr/>
            <p:nvPr/>
          </p:nvSpPr>
          <p:spPr>
            <a:xfrm>
              <a:off x="12534" y="8673"/>
              <a:ext cx="1650" cy="262"/>
            </a:xfrm>
            <a:prstGeom prst="rect">
              <a:avLst/>
            </a:prstGeom>
            <a:solidFill>
              <a:srgbClr val="5A97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矩形 40"/>
            <p:cNvSpPr/>
            <p:nvPr/>
          </p:nvSpPr>
          <p:spPr>
            <a:xfrm>
              <a:off x="14502" y="8673"/>
              <a:ext cx="1650" cy="262"/>
            </a:xfrm>
            <a:prstGeom prst="rect">
              <a:avLst/>
            </a:prstGeom>
            <a:solidFill>
              <a:srgbClr val="E8E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 name="文本框 1"/>
          <p:cNvSpPr txBox="1"/>
          <p:nvPr/>
        </p:nvSpPr>
        <p:spPr>
          <a:xfrm>
            <a:off x="8722360" y="7497445"/>
            <a:ext cx="309880" cy="368300"/>
          </a:xfrm>
          <a:prstGeom prst="rect">
            <a:avLst/>
          </a:prstGeom>
          <a:noFill/>
        </p:spPr>
        <p:txBody>
          <a:bodyPr wrap="none" rtlCol="0">
            <a:spAutoFit/>
          </a:bodyPr>
          <a:p>
            <a:endParaRPr lang="zh-CN" altLang="en-US"/>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 name="组合 7"/>
          <p:cNvGrpSpPr/>
          <p:nvPr/>
        </p:nvGrpSpPr>
        <p:grpSpPr>
          <a:xfrm>
            <a:off x="4050665" y="938530"/>
            <a:ext cx="4091305" cy="521970"/>
            <a:chOff x="6347" y="1478"/>
            <a:chExt cx="6443" cy="822"/>
          </a:xfrm>
        </p:grpSpPr>
        <p:sp>
          <p:nvSpPr>
            <p:cNvPr id="20" name="文本框 19"/>
            <p:cNvSpPr txBox="1"/>
            <p:nvPr/>
          </p:nvSpPr>
          <p:spPr>
            <a:xfrm>
              <a:off x="8213" y="1478"/>
              <a:ext cx="2711" cy="822"/>
            </a:xfrm>
            <a:prstGeom prst="rect">
              <a:avLst/>
            </a:prstGeom>
            <a:noFill/>
            <a:effectLst/>
          </p:spPr>
          <p:txBody>
            <a:bodyPr wrap="square" rtlCol="0" anchor="ctr" anchorCtr="0">
              <a:spAutoFit/>
            </a:bodyPr>
            <a:p>
              <a:pPr algn="dist"/>
              <a:r>
                <a:rPr lang="zh-CN" altLang="en-US" sz="2800" b="1">
                  <a:solidFill>
                    <a:srgbClr val="5A97A6"/>
                  </a:solidFill>
                  <a:latin typeface="Microsoft YaHei Bold" panose="020B0703020204020201" charset="-122"/>
                  <a:ea typeface="Microsoft YaHei Bold" panose="020B0703020204020201" charset="-122"/>
                </a:rPr>
                <a:t>本章小</a:t>
              </a:r>
              <a:r>
                <a:rPr lang="zh-CN" altLang="en-US" sz="2800" b="1">
                  <a:solidFill>
                    <a:srgbClr val="5A97A6"/>
                  </a:solidFill>
                  <a:latin typeface="Microsoft YaHei Bold" panose="020B0703020204020201" charset="-122"/>
                  <a:ea typeface="Microsoft YaHei Bold" panose="020B0703020204020201" charset="-122"/>
                </a:rPr>
                <a:t>节</a:t>
              </a:r>
              <a:endParaRPr lang="zh-CN" altLang="en-US" sz="2800" b="1">
                <a:solidFill>
                  <a:srgbClr val="5A97A6"/>
                </a:solidFill>
                <a:latin typeface="Microsoft YaHei Bold" panose="020B0703020204020201" charset="-122"/>
                <a:ea typeface="Microsoft YaHei Bold" panose="020B0703020204020201" charset="-122"/>
              </a:endParaRPr>
            </a:p>
          </p:txBody>
        </p:sp>
        <p:cxnSp>
          <p:nvCxnSpPr>
            <p:cNvPr id="21" name="直接连接符 20"/>
            <p:cNvCxnSpPr/>
            <p:nvPr/>
          </p:nvCxnSpPr>
          <p:spPr>
            <a:xfrm>
              <a:off x="6347" y="1897"/>
              <a:ext cx="1537" cy="18"/>
            </a:xfrm>
            <a:prstGeom prst="line">
              <a:avLst/>
            </a:prstGeom>
            <a:ln w="158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1253" y="1897"/>
              <a:ext cx="1537" cy="18"/>
            </a:xfrm>
            <a:prstGeom prst="line">
              <a:avLst/>
            </a:prstGeom>
            <a:ln w="158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18" name="文本框 17"/>
          <p:cNvSpPr txBox="1"/>
          <p:nvPr userDrawn="1"/>
        </p:nvSpPr>
        <p:spPr>
          <a:xfrm>
            <a:off x="1791335" y="2656205"/>
            <a:ext cx="8938895" cy="2584450"/>
          </a:xfrm>
          <a:prstGeom prst="rect">
            <a:avLst/>
          </a:prstGeom>
          <a:noFill/>
        </p:spPr>
        <p:txBody>
          <a:bodyPr vert="horz" wrap="square" rtlCol="0" anchor="ctr" anchorCtr="0">
            <a:spAutoFit/>
          </a:bodyPr>
          <a:p>
            <a:pPr>
              <a:lnSpc>
                <a:spcPct val="150000"/>
              </a:lnSpc>
            </a:pPr>
            <a:r>
              <a:rPr lang="en-US" altLang="zh-CN" dirty="0">
                <a:ea typeface="宋体" panose="02010600030101010101" pitchFamily="2" charset="-122"/>
                <a:sym typeface="+mn-ea"/>
              </a:rPr>
              <a:t>3.</a:t>
            </a:r>
            <a:r>
              <a:rPr lang="zh-CN" altLang="en-US" dirty="0">
                <a:ea typeface="宋体" panose="02010600030101010101" pitchFamily="2" charset="-122"/>
                <a:sym typeface="+mn-ea"/>
              </a:rPr>
              <a:t>目标管理是一种综合的以工作为中心和以人为中心的系统管理方式。 目标管理的中心思想就是让具体化展开的组织目标成为组织中每个成员、每个层次、部门的行为方向和激励，同时又使其成为评价组织每个成员、每个层次、部门等工作绩效的标准，从而使组织能够有效运作。</a:t>
            </a:r>
            <a:endParaRPr lang="zh-CN" altLang="en-US" dirty="0">
              <a:ea typeface="宋体" panose="02010600030101010101" pitchFamily="2" charset="-122"/>
            </a:endParaRPr>
          </a:p>
          <a:p>
            <a:pPr>
              <a:lnSpc>
                <a:spcPct val="150000"/>
              </a:lnSpc>
            </a:pPr>
            <a:r>
              <a:rPr lang="en-US" altLang="zh-CN" dirty="0">
                <a:ea typeface="宋体" panose="02010600030101010101" pitchFamily="2" charset="-122"/>
                <a:sym typeface="+mn-ea"/>
              </a:rPr>
              <a:t>4.</a:t>
            </a:r>
            <a:r>
              <a:rPr lang="zh-CN" altLang="en-US" dirty="0">
                <a:ea typeface="宋体" panose="02010600030101010101" pitchFamily="2" charset="-122"/>
                <a:sym typeface="+mn-ea"/>
              </a:rPr>
              <a:t>目标管理理论在教育组织中的应用主要体现在行政</a:t>
            </a:r>
            <a:r>
              <a:rPr lang="en-US" altLang="zh-CN" dirty="0">
                <a:ea typeface="宋体" panose="02010600030101010101" pitchFamily="2" charset="-122"/>
                <a:sym typeface="+mn-ea"/>
              </a:rPr>
              <a:t>/</a:t>
            </a:r>
            <a:r>
              <a:rPr lang="zh-CN" altLang="en-US" dirty="0">
                <a:ea typeface="宋体" panose="02010600030101010101" pitchFamily="2" charset="-122"/>
                <a:sym typeface="+mn-ea"/>
              </a:rPr>
              <a:t>总务管理活动和教育活动两个方面，具体到幼儿园即表现为幼儿园行政</a:t>
            </a:r>
            <a:r>
              <a:rPr lang="en-US" altLang="zh-CN" dirty="0">
                <a:ea typeface="宋体" panose="02010600030101010101" pitchFamily="2" charset="-122"/>
                <a:sym typeface="+mn-ea"/>
              </a:rPr>
              <a:t>/</a:t>
            </a:r>
            <a:r>
              <a:rPr lang="zh-CN" altLang="en-US" dirty="0">
                <a:ea typeface="宋体" panose="02010600030101010101" pitchFamily="2" charset="-122"/>
                <a:sym typeface="+mn-ea"/>
              </a:rPr>
              <a:t>总务目标管理和幼儿园目标教育（包括业务管理）。</a:t>
            </a:r>
            <a:endParaRPr lang="en-US" altLang="zh-CN" dirty="0">
              <a:solidFill>
                <a:schemeClr val="tx1">
                  <a:lumMod val="65000"/>
                  <a:lumOff val="35000"/>
                </a:schemeClr>
              </a:solidFill>
              <a:latin typeface="Microsoft YaHei Regular" panose="020B0503020204020204" charset="-122"/>
              <a:ea typeface="Microsoft YaHei Regular" panose="020B0503020204020204" charset="-122"/>
              <a:sym typeface="+mn-ea"/>
            </a:endParaRPr>
          </a:p>
        </p:txBody>
      </p:sp>
      <p:grpSp>
        <p:nvGrpSpPr>
          <p:cNvPr id="6" name="组合 5"/>
          <p:cNvGrpSpPr/>
          <p:nvPr/>
        </p:nvGrpSpPr>
        <p:grpSpPr>
          <a:xfrm>
            <a:off x="1791335" y="1993265"/>
            <a:ext cx="4773930" cy="166370"/>
            <a:chOff x="2821" y="3139"/>
            <a:chExt cx="7518" cy="262"/>
          </a:xfrm>
        </p:grpSpPr>
        <p:sp>
          <p:nvSpPr>
            <p:cNvPr id="34" name="矩形 33"/>
            <p:cNvSpPr/>
            <p:nvPr/>
          </p:nvSpPr>
          <p:spPr>
            <a:xfrm>
              <a:off x="2821" y="3139"/>
              <a:ext cx="1650" cy="262"/>
            </a:xfrm>
            <a:prstGeom prst="rect">
              <a:avLst/>
            </a:prstGeom>
            <a:solidFill>
              <a:srgbClr val="5A97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5" name="矩形 34"/>
            <p:cNvSpPr/>
            <p:nvPr/>
          </p:nvSpPr>
          <p:spPr>
            <a:xfrm>
              <a:off x="4789" y="3139"/>
              <a:ext cx="1650" cy="262"/>
            </a:xfrm>
            <a:prstGeom prst="rect">
              <a:avLst/>
            </a:prstGeom>
            <a:solidFill>
              <a:srgbClr val="E8E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6" name="矩形 35"/>
            <p:cNvSpPr/>
            <p:nvPr/>
          </p:nvSpPr>
          <p:spPr>
            <a:xfrm>
              <a:off x="6721" y="3139"/>
              <a:ext cx="1650" cy="262"/>
            </a:xfrm>
            <a:prstGeom prst="rect">
              <a:avLst/>
            </a:prstGeom>
            <a:solidFill>
              <a:srgbClr val="5A97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7" name="矩形 36"/>
            <p:cNvSpPr/>
            <p:nvPr/>
          </p:nvSpPr>
          <p:spPr>
            <a:xfrm>
              <a:off x="8689" y="3139"/>
              <a:ext cx="1650" cy="262"/>
            </a:xfrm>
            <a:prstGeom prst="rect">
              <a:avLst/>
            </a:prstGeom>
            <a:solidFill>
              <a:srgbClr val="E8E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3" name="组合 2"/>
          <p:cNvGrpSpPr/>
          <p:nvPr/>
        </p:nvGrpSpPr>
        <p:grpSpPr>
          <a:xfrm>
            <a:off x="5482590" y="5737225"/>
            <a:ext cx="4773930" cy="166370"/>
            <a:chOff x="8634" y="8673"/>
            <a:chExt cx="7518" cy="262"/>
          </a:xfrm>
        </p:grpSpPr>
        <p:sp>
          <p:nvSpPr>
            <p:cNvPr id="38" name="矩形 37"/>
            <p:cNvSpPr/>
            <p:nvPr/>
          </p:nvSpPr>
          <p:spPr>
            <a:xfrm>
              <a:off x="8634" y="8673"/>
              <a:ext cx="1650" cy="262"/>
            </a:xfrm>
            <a:prstGeom prst="rect">
              <a:avLst/>
            </a:prstGeom>
            <a:solidFill>
              <a:srgbClr val="5A97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9" name="矩形 38"/>
            <p:cNvSpPr/>
            <p:nvPr/>
          </p:nvSpPr>
          <p:spPr>
            <a:xfrm>
              <a:off x="10602" y="8673"/>
              <a:ext cx="1650" cy="262"/>
            </a:xfrm>
            <a:prstGeom prst="rect">
              <a:avLst/>
            </a:prstGeom>
            <a:solidFill>
              <a:srgbClr val="E8E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0" name="矩形 39"/>
            <p:cNvSpPr/>
            <p:nvPr/>
          </p:nvSpPr>
          <p:spPr>
            <a:xfrm>
              <a:off x="12534" y="8673"/>
              <a:ext cx="1650" cy="262"/>
            </a:xfrm>
            <a:prstGeom prst="rect">
              <a:avLst/>
            </a:prstGeom>
            <a:solidFill>
              <a:srgbClr val="5A97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矩形 40"/>
            <p:cNvSpPr/>
            <p:nvPr/>
          </p:nvSpPr>
          <p:spPr>
            <a:xfrm>
              <a:off x="14502" y="8673"/>
              <a:ext cx="1650" cy="262"/>
            </a:xfrm>
            <a:prstGeom prst="rect">
              <a:avLst/>
            </a:prstGeom>
            <a:solidFill>
              <a:srgbClr val="E8E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 name="文本框 1"/>
          <p:cNvSpPr txBox="1"/>
          <p:nvPr/>
        </p:nvSpPr>
        <p:spPr>
          <a:xfrm>
            <a:off x="8722360" y="7497445"/>
            <a:ext cx="309880" cy="368300"/>
          </a:xfrm>
          <a:prstGeom prst="rect">
            <a:avLst/>
          </a:prstGeom>
          <a:noFill/>
        </p:spPr>
        <p:txBody>
          <a:bodyPr wrap="none" rtlCol="0">
            <a:spAutoFit/>
          </a:bodyPr>
          <a:p>
            <a:endParaRPr lang="zh-CN" altLang="en-US"/>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912110" y="2425065"/>
            <a:ext cx="1451610" cy="1445260"/>
          </a:xfrm>
          <a:prstGeom prst="rect">
            <a:avLst/>
          </a:prstGeom>
          <a:noFill/>
          <a:effectLst/>
        </p:spPr>
        <p:txBody>
          <a:bodyPr wrap="square" rtlCol="0">
            <a:spAutoFit/>
          </a:bodyPr>
          <a:p>
            <a:pPr algn="dist"/>
            <a:r>
              <a:rPr lang="zh-CN" altLang="en-US" sz="8800" b="1">
                <a:solidFill>
                  <a:srgbClr val="5A97A6"/>
                </a:solidFill>
                <a:latin typeface="思源黑体旧字形 ExtraLight" panose="020B0200000000000000" charset="-128"/>
                <a:ea typeface="思源黑体旧字形 ExtraLight" panose="020B0200000000000000" charset="-128"/>
              </a:rPr>
              <a:t>感</a:t>
            </a:r>
            <a:endParaRPr lang="zh-CN" altLang="en-US" sz="8800" b="1">
              <a:solidFill>
                <a:srgbClr val="5A97A6"/>
              </a:solidFill>
              <a:latin typeface="思源黑体旧字形 ExtraLight" panose="020B0200000000000000" charset="-128"/>
              <a:ea typeface="思源黑体旧字形 ExtraLight" panose="020B0200000000000000" charset="-128"/>
            </a:endParaRPr>
          </a:p>
        </p:txBody>
      </p:sp>
      <p:sp>
        <p:nvSpPr>
          <p:cNvPr id="19" name="文本框 18"/>
          <p:cNvSpPr txBox="1"/>
          <p:nvPr/>
        </p:nvSpPr>
        <p:spPr>
          <a:xfrm>
            <a:off x="4030980" y="1813560"/>
            <a:ext cx="1451610" cy="1198880"/>
          </a:xfrm>
          <a:prstGeom prst="rect">
            <a:avLst/>
          </a:prstGeom>
          <a:noFill/>
          <a:effectLst/>
        </p:spPr>
        <p:txBody>
          <a:bodyPr wrap="square" rtlCol="0">
            <a:spAutoFit/>
          </a:bodyPr>
          <a:p>
            <a:pPr algn="dist"/>
            <a:r>
              <a:rPr lang="zh-CN" altLang="en-US" sz="7200" b="1">
                <a:solidFill>
                  <a:srgbClr val="5A97A6"/>
                </a:solidFill>
                <a:latin typeface="思源黑体旧字形 ExtraLight" panose="020B0200000000000000" charset="-128"/>
                <a:ea typeface="思源黑体旧字形 ExtraLight" panose="020B0200000000000000" charset="-128"/>
              </a:rPr>
              <a:t>谢</a:t>
            </a:r>
            <a:endParaRPr lang="zh-CN" altLang="en-US" sz="7200" b="1">
              <a:solidFill>
                <a:srgbClr val="5A97A6"/>
              </a:solidFill>
              <a:latin typeface="思源黑体旧字形 ExtraLight" panose="020B0200000000000000" charset="-128"/>
              <a:ea typeface="思源黑体旧字形 ExtraLight" panose="020B0200000000000000" charset="-128"/>
            </a:endParaRPr>
          </a:p>
        </p:txBody>
      </p:sp>
      <p:sp>
        <p:nvSpPr>
          <p:cNvPr id="20" name="文本框 19"/>
          <p:cNvSpPr txBox="1"/>
          <p:nvPr/>
        </p:nvSpPr>
        <p:spPr>
          <a:xfrm>
            <a:off x="5245100" y="2365375"/>
            <a:ext cx="3288665" cy="1014730"/>
          </a:xfrm>
          <a:prstGeom prst="rect">
            <a:avLst/>
          </a:prstGeom>
          <a:noFill/>
          <a:effectLst/>
        </p:spPr>
        <p:txBody>
          <a:bodyPr wrap="square" rtlCol="0">
            <a:spAutoFit/>
          </a:bodyPr>
          <a:p>
            <a:pPr algn="dist"/>
            <a:r>
              <a:rPr lang="zh-CN" altLang="en-US" sz="4800" b="1">
                <a:solidFill>
                  <a:srgbClr val="5A97A6"/>
                </a:solidFill>
                <a:latin typeface="思源黑体旧字形 ExtraLight" panose="020B0200000000000000" charset="-128"/>
                <a:ea typeface="思源黑体旧字形 ExtraLight" panose="020B0200000000000000" charset="-128"/>
              </a:rPr>
              <a:t>大家</a:t>
            </a:r>
            <a:r>
              <a:rPr lang="zh-CN" altLang="en-US" sz="6000" b="1">
                <a:solidFill>
                  <a:srgbClr val="5A97A6"/>
                </a:solidFill>
                <a:latin typeface="思源黑体旧字形 ExtraLight" panose="020B0200000000000000" charset="-128"/>
                <a:ea typeface="思源黑体旧字形 ExtraLight" panose="020B0200000000000000" charset="-128"/>
              </a:rPr>
              <a:t>聆听</a:t>
            </a:r>
            <a:endParaRPr lang="zh-CN" altLang="en-US" sz="6000" b="1">
              <a:solidFill>
                <a:srgbClr val="5A97A6"/>
              </a:solidFill>
              <a:latin typeface="思源黑体旧字形 ExtraLight" panose="020B0200000000000000" charset="-128"/>
              <a:ea typeface="思源黑体旧字形 ExtraLight" panose="020B0200000000000000" charset="-128"/>
            </a:endParaRPr>
          </a:p>
        </p:txBody>
      </p:sp>
      <p:cxnSp>
        <p:nvCxnSpPr>
          <p:cNvPr id="21" name="直接连接符 20"/>
          <p:cNvCxnSpPr/>
          <p:nvPr/>
        </p:nvCxnSpPr>
        <p:spPr>
          <a:xfrm flipV="1">
            <a:off x="7415530" y="1458595"/>
            <a:ext cx="1118870" cy="654685"/>
          </a:xfrm>
          <a:prstGeom prst="line">
            <a:avLst/>
          </a:prstGeom>
          <a:ln w="19050">
            <a:solidFill>
              <a:srgbClr val="5A97A6"/>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4843780" y="4327525"/>
            <a:ext cx="638810" cy="381635"/>
          </a:xfrm>
          <a:prstGeom prst="line">
            <a:avLst/>
          </a:prstGeom>
          <a:ln w="19050">
            <a:solidFill>
              <a:srgbClr val="5A97A6"/>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2733675" y="4208145"/>
            <a:ext cx="1118870" cy="654685"/>
          </a:xfrm>
          <a:prstGeom prst="line">
            <a:avLst/>
          </a:prstGeom>
          <a:ln w="19050">
            <a:solidFill>
              <a:srgbClr val="5A97A6"/>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8784590" y="2113280"/>
            <a:ext cx="476250" cy="311785"/>
          </a:xfrm>
          <a:prstGeom prst="line">
            <a:avLst/>
          </a:prstGeom>
          <a:ln w="19050">
            <a:solidFill>
              <a:srgbClr val="5A97A6"/>
            </a:solidFill>
          </a:ln>
        </p:spPr>
        <p:style>
          <a:lnRef idx="1">
            <a:schemeClr val="accent1"/>
          </a:lnRef>
          <a:fillRef idx="0">
            <a:schemeClr val="accent1"/>
          </a:fillRef>
          <a:effectRef idx="0">
            <a:schemeClr val="accent1"/>
          </a:effectRef>
          <a:fontRef idx="minor">
            <a:schemeClr val="tx1"/>
          </a:fontRef>
        </p:style>
      </p:cxnSp>
      <p:sp>
        <p:nvSpPr>
          <p:cNvPr id="25" name="椭圆 24"/>
          <p:cNvSpPr/>
          <p:nvPr/>
        </p:nvSpPr>
        <p:spPr>
          <a:xfrm>
            <a:off x="7045960" y="1610995"/>
            <a:ext cx="202565" cy="202565"/>
          </a:xfrm>
          <a:prstGeom prst="ellipse">
            <a:avLst/>
          </a:prstGeom>
          <a:noFill/>
          <a:ln w="19050">
            <a:solidFill>
              <a:srgbClr val="5A97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5A97A6"/>
              </a:solidFill>
            </a:endParaRPr>
          </a:p>
        </p:txBody>
      </p:sp>
      <p:sp>
        <p:nvSpPr>
          <p:cNvPr id="26" name="椭圆 25"/>
          <p:cNvSpPr/>
          <p:nvPr/>
        </p:nvSpPr>
        <p:spPr>
          <a:xfrm>
            <a:off x="3649980" y="4506595"/>
            <a:ext cx="202565" cy="202565"/>
          </a:xfrm>
          <a:prstGeom prst="ellipse">
            <a:avLst/>
          </a:prstGeom>
          <a:noFill/>
          <a:ln w="19050">
            <a:solidFill>
              <a:srgbClr val="5A97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椭圆 26"/>
          <p:cNvSpPr/>
          <p:nvPr/>
        </p:nvSpPr>
        <p:spPr>
          <a:xfrm>
            <a:off x="4733925" y="4434205"/>
            <a:ext cx="155575" cy="155575"/>
          </a:xfrm>
          <a:prstGeom prst="ellipse">
            <a:avLst/>
          </a:prstGeom>
          <a:noFill/>
          <a:ln w="19050">
            <a:solidFill>
              <a:srgbClr val="5A97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userDrawn="1"/>
        </p:nvSpPr>
        <p:spPr>
          <a:xfrm>
            <a:off x="4142105" y="3255645"/>
            <a:ext cx="5148000" cy="553085"/>
          </a:xfrm>
          <a:prstGeom prst="rect">
            <a:avLst/>
          </a:prstGeom>
          <a:noFill/>
        </p:spPr>
        <p:txBody>
          <a:bodyPr wrap="square" rtlCol="0">
            <a:spAutoFit/>
          </a:bodyPr>
          <a:p>
            <a:pPr algn="l">
              <a:lnSpc>
                <a:spcPct val="150000"/>
              </a:lnSpc>
            </a:pPr>
            <a:r>
              <a:rPr lang="en-US" altLang="zh-CN" sz="1000" dirty="0">
                <a:solidFill>
                  <a:srgbClr val="414F45"/>
                </a:solidFill>
                <a:latin typeface="思源黑体旧字形 ExtraLight" panose="020B0200000000000000" charset="-128"/>
                <a:ea typeface="思源黑体旧字形 ExtraLight" panose="020B0200000000000000" charset="-128"/>
              </a:rPr>
              <a:t>教材编写立足于学前教育师资培养的实际，着眼于夯实学生的基本理论和基本能力，致力于培养符合时代要求、具有良好专业素养的新型幼儿教师，力求体现时代性、科学性。</a:t>
            </a:r>
            <a:endParaRPr lang="en-US" altLang="zh-CN" sz="1000" dirty="0">
              <a:solidFill>
                <a:srgbClr val="414F45"/>
              </a:solidFill>
              <a:latin typeface="思源黑体旧字形 ExtraLight" panose="020B0200000000000000" charset="-128"/>
              <a:ea typeface="思源黑体旧字形 ExtraLight" panose="020B0200000000000000" charset="-128"/>
            </a:endParaRPr>
          </a:p>
        </p:txBody>
      </p:sp>
      <p:sp>
        <p:nvSpPr>
          <p:cNvPr id="3" name="矩形 2"/>
          <p:cNvSpPr/>
          <p:nvPr/>
        </p:nvSpPr>
        <p:spPr>
          <a:xfrm>
            <a:off x="4147820" y="4098925"/>
            <a:ext cx="5040000" cy="275590"/>
          </a:xfrm>
          <a:prstGeom prst="rect">
            <a:avLst/>
          </a:prstGeom>
        </p:spPr>
        <p:txBody>
          <a:bodyPr wrap="square">
            <a:spAutoFit/>
          </a:bodyPr>
          <a:p>
            <a:pPr algn="dist"/>
            <a:r>
              <a:rPr sz="1200" dirty="0">
                <a:solidFill>
                  <a:schemeClr val="tx1">
                    <a:lumMod val="65000"/>
                    <a:lumOff val="35000"/>
                  </a:schemeClr>
                </a:solidFill>
                <a:uFillTx/>
                <a:latin typeface="思源黑体旧字形 Light" charset="0"/>
                <a:ea typeface="思源黑体旧字形 Light" panose="020B0300000000000000" charset="-128"/>
                <a:cs typeface="思源黑体旧字形 Light" panose="020B0300000000000000" charset="-128"/>
              </a:rPr>
              <a:t>“知识链接”“</a:t>
            </a:r>
            <a:r>
              <a:rPr lang="zh-CN" sz="1200" dirty="0">
                <a:solidFill>
                  <a:schemeClr val="tx1">
                    <a:lumMod val="65000"/>
                    <a:lumOff val="35000"/>
                  </a:schemeClr>
                </a:solidFill>
                <a:uFillTx/>
                <a:latin typeface="思源黑体旧字形 Light" charset="0"/>
                <a:ea typeface="思源黑体旧字形 Light" panose="020B0300000000000000" charset="-128"/>
                <a:cs typeface="思源黑体旧字形 Light" panose="020B0300000000000000" charset="-128"/>
                <a:sym typeface="+mn-ea"/>
              </a:rPr>
              <a:t>德育课堂</a:t>
            </a:r>
            <a:r>
              <a:rPr sz="1200" dirty="0">
                <a:solidFill>
                  <a:schemeClr val="tx1">
                    <a:lumMod val="65000"/>
                    <a:lumOff val="35000"/>
                  </a:schemeClr>
                </a:solidFill>
                <a:uFillTx/>
                <a:latin typeface="思源黑体旧字形 Light" charset="0"/>
                <a:ea typeface="思源黑体旧字形 Light" panose="020B0300000000000000" charset="-128"/>
                <a:cs typeface="思源黑体旧字形 Light" panose="020B0300000000000000" charset="-128"/>
              </a:rPr>
              <a:t>”“考点聚焦”“案例评析”“思考与练习”</a:t>
            </a:r>
            <a:endParaRPr sz="1200" dirty="0">
              <a:solidFill>
                <a:schemeClr val="tx1">
                  <a:lumMod val="65000"/>
                  <a:lumOff val="35000"/>
                </a:schemeClr>
              </a:solidFill>
              <a:uFillTx/>
              <a:latin typeface="思源黑体旧字形 Light" charset="0"/>
              <a:ea typeface="思源黑体旧字形 Light" panose="020B0300000000000000" charset="-128"/>
              <a:cs typeface="思源黑体旧字形 Light" panose="020B0300000000000000"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3426460" y="2857500"/>
            <a:ext cx="5339080" cy="1568450"/>
          </a:xfrm>
          <a:prstGeom prst="rect">
            <a:avLst/>
          </a:prstGeom>
          <a:noFill/>
          <a:effectLst/>
        </p:spPr>
        <p:txBody>
          <a:bodyPr wrap="square" rtlCol="0">
            <a:spAutoFit/>
          </a:bodyPr>
          <a:p>
            <a:pPr algn="ctr"/>
            <a:r>
              <a:rPr sz="4800">
                <a:solidFill>
                  <a:srgbClr val="5A97A6"/>
                </a:solidFill>
                <a:latin typeface="思源黑体旧字形 Normal" panose="020B0400000000000000" charset="-128"/>
                <a:ea typeface="思源黑体旧字形 Normal" panose="020B0400000000000000" charset="-128"/>
              </a:rPr>
              <a:t>学前教育管理过程与目标管理</a:t>
            </a:r>
            <a:endParaRPr sz="4800">
              <a:solidFill>
                <a:srgbClr val="5A97A6"/>
              </a:solidFill>
              <a:latin typeface="思源黑体旧字形 Normal" panose="020B0400000000000000" charset="-128"/>
              <a:ea typeface="思源黑体旧字形 Normal" panose="020B0400000000000000" charset="-128"/>
            </a:endParaRPr>
          </a:p>
        </p:txBody>
      </p:sp>
      <p:sp>
        <p:nvSpPr>
          <p:cNvPr id="3" name="文本框 2"/>
          <p:cNvSpPr txBox="1"/>
          <p:nvPr/>
        </p:nvSpPr>
        <p:spPr>
          <a:xfrm>
            <a:off x="4033520" y="1997075"/>
            <a:ext cx="4124960" cy="645160"/>
          </a:xfrm>
          <a:prstGeom prst="rect">
            <a:avLst/>
          </a:prstGeom>
          <a:noFill/>
          <a:effectLst/>
        </p:spPr>
        <p:txBody>
          <a:bodyPr wrap="square" rtlCol="0">
            <a:spAutoFit/>
          </a:bodyPr>
          <a:p>
            <a:pPr algn="ctr"/>
            <a:r>
              <a:rPr lang="zh-CN" altLang="en-US" sz="3600">
                <a:solidFill>
                  <a:schemeClr val="tx1">
                    <a:lumMod val="65000"/>
                    <a:lumOff val="35000"/>
                  </a:schemeClr>
                </a:solidFill>
                <a:latin typeface="思源黑体旧字形 Normal" panose="020B0400000000000000" charset="-128"/>
                <a:ea typeface="思源黑体旧字形 Normal" panose="020B0400000000000000" charset="-128"/>
              </a:rPr>
              <a:t>项目</a:t>
            </a:r>
            <a:r>
              <a:rPr lang="zh-CN" altLang="en-US" sz="3600">
                <a:solidFill>
                  <a:schemeClr val="tx1">
                    <a:lumMod val="65000"/>
                    <a:lumOff val="35000"/>
                  </a:schemeClr>
                </a:solidFill>
                <a:latin typeface="思源黑体旧字形 Normal" panose="020B0400000000000000" charset="-128"/>
                <a:ea typeface="思源黑体旧字形 Normal" panose="020B0400000000000000" charset="-128"/>
              </a:rPr>
              <a:t>三</a:t>
            </a:r>
            <a:endParaRPr lang="zh-CN" altLang="en-US" sz="3600">
              <a:solidFill>
                <a:schemeClr val="tx1">
                  <a:lumMod val="65000"/>
                  <a:lumOff val="35000"/>
                </a:schemeClr>
              </a:solidFill>
              <a:latin typeface="思源黑体旧字形 Normal" panose="020B0400000000000000" charset="-128"/>
              <a:ea typeface="思源黑体旧字形 Normal" panose="020B0400000000000000"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8763000" y="7748270"/>
            <a:ext cx="309880" cy="368300"/>
          </a:xfrm>
          <a:prstGeom prst="rect">
            <a:avLst/>
          </a:prstGeom>
          <a:noFill/>
        </p:spPr>
        <p:txBody>
          <a:bodyPr wrap="none" rtlCol="0">
            <a:spAutoFit/>
          </a:bodyPr>
          <a:p>
            <a:endParaRPr lang="zh-CN" altLang="en-US"/>
          </a:p>
        </p:txBody>
      </p:sp>
      <p:sp>
        <p:nvSpPr>
          <p:cNvPr id="39" name="Object 109"/>
          <p:cNvSpPr txBox="1"/>
          <p:nvPr>
            <p:custDataLst>
              <p:tags r:id="rId1"/>
            </p:custDataLst>
          </p:nvPr>
        </p:nvSpPr>
        <p:spPr>
          <a:xfrm>
            <a:off x="6106795" y="2701925"/>
            <a:ext cx="5039995" cy="972000"/>
          </a:xfrm>
          <a:prstGeom prst="rect">
            <a:avLst/>
          </a:prstGeom>
        </p:spPr>
        <p:txBody>
          <a:bodyPr vert="horz" wrap="square" lIns="0" tIns="0" bIns="0" rtlCol="0" anchor="t" anchorCtr="0">
            <a:noAutofit/>
          </a:bodyPr>
          <a:p>
            <a:pPr>
              <a:lnSpc>
                <a:spcPct val="150000"/>
              </a:lnSpc>
            </a:pPr>
            <a:r>
              <a:rPr lang="zh-CN" altLang="en-US" sz="2000" dirty="0">
                <a:latin typeface="Arial" panose="020B0604020202020204" pitchFamily="34" charset="0"/>
                <a:sym typeface="+mn-ea"/>
              </a:rPr>
              <a:t>通过相关企业管理类资料的查阅，熟悉和了解现代管理过程理论。</a:t>
            </a:r>
            <a:endParaRPr lang="zh-CN" altLang="en-US" sz="2000" dirty="0">
              <a:solidFill>
                <a:schemeClr val="dk1"/>
              </a:solidFill>
              <a:latin typeface="Times New Roman" panose="02020603050405020304" charset="0"/>
              <a:ea typeface="汉仪铁线黑-35简" charset="0"/>
              <a:sym typeface="+mn-ea"/>
            </a:endParaRPr>
          </a:p>
        </p:txBody>
      </p:sp>
      <p:sp>
        <p:nvSpPr>
          <p:cNvPr id="45" name="Object 1011"/>
          <p:cNvSpPr txBox="1"/>
          <p:nvPr>
            <p:custDataLst>
              <p:tags r:id="rId2"/>
            </p:custDataLst>
          </p:nvPr>
        </p:nvSpPr>
        <p:spPr>
          <a:xfrm>
            <a:off x="6106795" y="4197962"/>
            <a:ext cx="4679950" cy="648000"/>
          </a:xfrm>
          <a:prstGeom prst="rect">
            <a:avLst/>
          </a:prstGeom>
        </p:spPr>
        <p:txBody>
          <a:bodyPr vert="horz" wrap="square" lIns="0" tIns="0" bIns="0" rtlCol="0" anchor="t" anchorCtr="0">
            <a:noAutofit/>
          </a:bodyPr>
          <a:p>
            <a:pPr>
              <a:lnSpc>
                <a:spcPct val="150000"/>
              </a:lnSpc>
            </a:pPr>
            <a:r>
              <a:rPr lang="zh-CN" altLang="en-US" sz="2000" dirty="0">
                <a:latin typeface="Arial" panose="020B0604020202020204" pitchFamily="34" charset="0"/>
                <a:sym typeface="+mn-ea"/>
              </a:rPr>
              <a:t>以掌握幼儿园目标管理为学习重点，能够结合幼儿园管理实际分析幼儿园目标管理的特点、内容和实施过程。</a:t>
            </a:r>
            <a:endParaRPr lang="zh-CN" altLang="en-US" sz="2000" dirty="0">
              <a:solidFill>
                <a:schemeClr val="dk1"/>
              </a:solidFill>
              <a:latin typeface="Times New Roman" panose="02020603050405020304" charset="0"/>
              <a:ea typeface="汉仪铁线黑-35简" charset="0"/>
              <a:sym typeface="+mn-ea"/>
            </a:endParaRPr>
          </a:p>
        </p:txBody>
      </p:sp>
      <p:grpSp>
        <p:nvGrpSpPr>
          <p:cNvPr id="10" name="组合 9"/>
          <p:cNvGrpSpPr/>
          <p:nvPr/>
        </p:nvGrpSpPr>
        <p:grpSpPr>
          <a:xfrm>
            <a:off x="1340485" y="1374140"/>
            <a:ext cx="3605530" cy="4110355"/>
            <a:chOff x="2111" y="2297"/>
            <a:chExt cx="5678" cy="6473"/>
          </a:xfrm>
        </p:grpSpPr>
        <p:sp>
          <p:nvSpPr>
            <p:cNvPr id="5" name="矩形 4"/>
            <p:cNvSpPr/>
            <p:nvPr/>
          </p:nvSpPr>
          <p:spPr>
            <a:xfrm>
              <a:off x="2111" y="2297"/>
              <a:ext cx="3711" cy="5349"/>
            </a:xfrm>
            <a:prstGeom prst="rect">
              <a:avLst/>
            </a:prstGeom>
            <a:solidFill>
              <a:srgbClr val="E8E58C">
                <a:alpha val="56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descr="macbook-air-flower-bouquet-and-magazines-on-white-table-839443 (1)"/>
            <p:cNvPicPr>
              <a:picLocks noChangeAspect="1"/>
            </p:cNvPicPr>
            <p:nvPr/>
          </p:nvPicPr>
          <p:blipFill>
            <a:blip r:embed="rId3"/>
            <a:stretch>
              <a:fillRect/>
            </a:stretch>
          </p:blipFill>
          <p:spPr>
            <a:xfrm>
              <a:off x="3630" y="4048"/>
              <a:ext cx="3541" cy="4722"/>
            </a:xfrm>
            <a:prstGeom prst="rect">
              <a:avLst/>
            </a:prstGeom>
            <a:effectLst>
              <a:outerShdw blurRad="50800" dist="38100" dir="2700000" algn="tl" rotWithShape="0">
                <a:prstClr val="black">
                  <a:alpha val="20000"/>
                </a:prstClr>
              </a:outerShdw>
            </a:effectLst>
          </p:spPr>
        </p:pic>
        <p:sp>
          <p:nvSpPr>
            <p:cNvPr id="8" name="文本框"/>
            <p:cNvSpPr txBox="1"/>
            <p:nvPr/>
          </p:nvSpPr>
          <p:spPr>
            <a:xfrm>
              <a:off x="3820" y="2627"/>
              <a:ext cx="3969" cy="1113"/>
            </a:xfrm>
            <a:prstGeom prst="rect">
              <a:avLst/>
            </a:prstGeom>
            <a:noFill/>
          </p:spPr>
          <p:txBody>
            <a:bodyPr vert="horz" wrap="square" rtlCol="0">
              <a:spAutoFit/>
            </a:bodyPr>
            <a:p>
              <a:pPr indent="0" algn="dist">
                <a:buNone/>
              </a:pPr>
              <a:r>
                <a:rPr lang="zh-CN" altLang="en-US" sz="4000" dirty="0">
                  <a:solidFill>
                    <a:srgbClr val="5A97A6"/>
                  </a:solidFill>
                  <a:effectLst>
                    <a:outerShdw blurRad="50800" dist="38100" dir="8100000" algn="tr" rotWithShape="0">
                      <a:prstClr val="black">
                        <a:alpha val="40000"/>
                      </a:prstClr>
                    </a:outerShdw>
                  </a:effectLst>
                  <a:latin typeface="微软雅黑" panose="020B0503020204020204" charset="-122"/>
                  <a:ea typeface="微软雅黑" panose="020B0503020204020204" charset="-122"/>
                </a:rPr>
                <a:t>学</a:t>
              </a:r>
              <a:r>
                <a:rPr lang="zh-CN" altLang="en-US" sz="4000" dirty="0">
                  <a:solidFill>
                    <a:srgbClr val="5A97A6"/>
                  </a:solidFill>
                  <a:effectLst>
                    <a:outerShdw blurRad="50800" dist="38100" dir="8100000" algn="tr" rotWithShape="0">
                      <a:prstClr val="black">
                        <a:alpha val="40000"/>
                      </a:prstClr>
                    </a:outerShdw>
                  </a:effectLst>
                  <a:latin typeface="微软雅黑" panose="020B0503020204020204" charset="-122"/>
                  <a:ea typeface="微软雅黑" panose="020B0503020204020204" charset="-122"/>
                </a:rPr>
                <a:t>习建议</a:t>
              </a:r>
              <a:endParaRPr lang="zh-CN" altLang="en-US" sz="4000" dirty="0">
                <a:solidFill>
                  <a:srgbClr val="5A97A6"/>
                </a:solidFill>
                <a:effectLst>
                  <a:outerShdw blurRad="50800" dist="38100" dir="8100000" algn="tr" rotWithShape="0">
                    <a:prstClr val="black">
                      <a:alpha val="40000"/>
                    </a:prstClr>
                  </a:outerShdw>
                </a:effectLst>
                <a:latin typeface="微软雅黑" panose="020B0503020204020204" charset="-122"/>
                <a:ea typeface="微软雅黑" panose="020B0503020204020204" charset="-122"/>
              </a:endParaRPr>
            </a:p>
          </p:txBody>
        </p:sp>
      </p:grpSp>
      <p:sp>
        <p:nvSpPr>
          <p:cNvPr id="14" name="文本框 13"/>
          <p:cNvSpPr txBox="1"/>
          <p:nvPr>
            <p:custDataLst>
              <p:tags r:id="rId4"/>
            </p:custDataLst>
          </p:nvPr>
        </p:nvSpPr>
        <p:spPr>
          <a:xfrm>
            <a:off x="4799330" y="2518092"/>
            <a:ext cx="1076325" cy="1015365"/>
          </a:xfrm>
          <a:prstGeom prst="rect">
            <a:avLst/>
          </a:prstGeom>
          <a:noFill/>
        </p:spPr>
        <p:txBody>
          <a:bodyPr wrap="square" rIns="0" rtlCol="0" anchor="ctr" anchorCtr="0">
            <a:normAutofit/>
          </a:bodyPr>
          <a:p>
            <a:pPr algn="r">
              <a:lnSpc>
                <a:spcPct val="100000"/>
              </a:lnSpc>
            </a:pPr>
            <a:r>
              <a:rPr lang="en-US" altLang="zh-CN" sz="6000" b="1" dirty="0">
                <a:solidFill>
                  <a:schemeClr val="dk1"/>
                </a:solidFill>
                <a:latin typeface="Times New Roman" panose="02020603050405020304" charset="0"/>
                <a:ea typeface="汉仪铁线黑-35简" charset="0"/>
                <a:cs typeface="汉仪铁线黑-35简" charset="0"/>
              </a:rPr>
              <a:t>01</a:t>
            </a:r>
            <a:endParaRPr lang="en-US" altLang="zh-CN" sz="6000" b="1" dirty="0">
              <a:solidFill>
                <a:schemeClr val="dk1"/>
              </a:solidFill>
              <a:latin typeface="Times New Roman" panose="02020603050405020304" charset="0"/>
              <a:ea typeface="汉仪铁线黑-35简" charset="0"/>
              <a:cs typeface="汉仪铁线黑-35简" charset="0"/>
            </a:endParaRPr>
          </a:p>
        </p:txBody>
      </p:sp>
      <p:sp>
        <p:nvSpPr>
          <p:cNvPr id="16" name="文本框 15"/>
          <p:cNvSpPr txBox="1"/>
          <p:nvPr>
            <p:custDataLst>
              <p:tags r:id="rId5"/>
            </p:custDataLst>
          </p:nvPr>
        </p:nvSpPr>
        <p:spPr>
          <a:xfrm>
            <a:off x="4799330" y="4017962"/>
            <a:ext cx="1076325" cy="1008000"/>
          </a:xfrm>
          <a:prstGeom prst="rect">
            <a:avLst/>
          </a:prstGeom>
          <a:noFill/>
        </p:spPr>
        <p:txBody>
          <a:bodyPr wrap="square" rIns="0" rtlCol="0" anchor="ctr" anchorCtr="0">
            <a:normAutofit lnSpcReduction="10000"/>
          </a:bodyPr>
          <a:lstStyle/>
          <a:p>
            <a:pPr algn="r">
              <a:lnSpc>
                <a:spcPct val="100000"/>
              </a:lnSpc>
            </a:pPr>
            <a:r>
              <a:rPr lang="en-US" altLang="zh-CN" sz="6000" b="1" dirty="0">
                <a:solidFill>
                  <a:schemeClr val="dk1"/>
                </a:solidFill>
                <a:latin typeface="Times New Roman" panose="02020603050405020304" charset="0"/>
                <a:ea typeface="汉仪铁线黑-35简" charset="0"/>
                <a:cs typeface="汉仪铁线黑-35简" charset="0"/>
              </a:rPr>
              <a:t>02</a:t>
            </a:r>
            <a:endParaRPr lang="en-US" altLang="zh-CN" sz="6000" b="1" dirty="0">
              <a:solidFill>
                <a:schemeClr val="dk1"/>
              </a:solidFill>
              <a:latin typeface="Times New Roman" panose="02020603050405020304" charset="0"/>
              <a:ea typeface="汉仪铁线黑-35简" charset="0"/>
              <a:cs typeface="汉仪铁线黑-35简" charset="0"/>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p:cNvSpPr txBox="1"/>
          <p:nvPr/>
        </p:nvSpPr>
        <p:spPr>
          <a:xfrm>
            <a:off x="4269105" y="846455"/>
            <a:ext cx="1736090" cy="368300"/>
          </a:xfrm>
          <a:prstGeom prst="rect">
            <a:avLst/>
          </a:prstGeom>
          <a:noFill/>
        </p:spPr>
        <p:txBody>
          <a:bodyPr vert="horz" wrap="square" rtlCol="0">
            <a:spAutoFit/>
          </a:bodyPr>
          <a:p>
            <a:pPr indent="0" algn="l">
              <a:buNone/>
            </a:pPr>
            <a:r>
              <a:rPr lang="zh-CN" altLang="en-US" dirty="0">
                <a:solidFill>
                  <a:srgbClr val="5A97A6"/>
                </a:solidFill>
                <a:effectLst/>
                <a:latin typeface="Microsoft YaHei Regular" panose="020B0503020204020204" charset="-122"/>
                <a:ea typeface="Microsoft YaHei Regular" panose="020B0503020204020204" charset="-122"/>
                <a:sym typeface="+mn-ea"/>
              </a:rPr>
              <a:t>知识目标</a:t>
            </a:r>
            <a:endParaRPr lang="zh-CN" altLang="en-US" dirty="0">
              <a:solidFill>
                <a:srgbClr val="5A97A6"/>
              </a:solidFill>
              <a:effectLst/>
              <a:latin typeface="Microsoft YaHei Regular" panose="020B0503020204020204" charset="-122"/>
              <a:ea typeface="Microsoft YaHei Regular" panose="020B0503020204020204" charset="-122"/>
              <a:sym typeface="+mn-ea"/>
            </a:endParaRPr>
          </a:p>
        </p:txBody>
      </p:sp>
      <p:sp>
        <p:nvSpPr>
          <p:cNvPr id="16" name="文本框 15"/>
          <p:cNvSpPr txBox="1"/>
          <p:nvPr userDrawn="1"/>
        </p:nvSpPr>
        <p:spPr>
          <a:xfrm>
            <a:off x="4280535" y="1203325"/>
            <a:ext cx="5944870" cy="1050925"/>
          </a:xfrm>
          <a:prstGeom prst="rect">
            <a:avLst/>
          </a:prstGeom>
          <a:noFill/>
        </p:spPr>
        <p:txBody>
          <a:bodyPr vert="horz" wrap="square" rtlCol="0">
            <a:spAutoFit/>
          </a:bodyPr>
          <a:p>
            <a:pPr algn="l">
              <a:lnSpc>
                <a:spcPct val="130000"/>
              </a:lnSpc>
              <a:spcBef>
                <a:spcPts val="0"/>
              </a:spcBef>
              <a:spcAft>
                <a:spcPts val="0"/>
              </a:spcAft>
            </a:pPr>
            <a:r>
              <a:rPr lang="en-US" altLang="zh-CN" sz="1600" dirty="0">
                <a:solidFill>
                  <a:schemeClr val="tx1">
                    <a:lumMod val="65000"/>
                    <a:lumOff val="35000"/>
                  </a:schemeClr>
                </a:solidFill>
                <a:latin typeface="Microsoft YaHei Regular" panose="020B0503020204020204" charset="-122"/>
                <a:ea typeface="Microsoft YaHei Regular" panose="020B0503020204020204" charset="-122"/>
                <a:cs typeface="Microsoft YaHei Regular" panose="020B0503020204020204" charset="-122"/>
              </a:rPr>
              <a:t>1. 了解现代管理过程的基本理论。</a:t>
            </a:r>
            <a:endParaRPr lang="en-US" altLang="zh-CN" sz="1600" dirty="0">
              <a:solidFill>
                <a:schemeClr val="tx1">
                  <a:lumMod val="65000"/>
                  <a:lumOff val="35000"/>
                </a:schemeClr>
              </a:solidFill>
              <a:latin typeface="Microsoft YaHei Regular" panose="020B0503020204020204" charset="-122"/>
              <a:ea typeface="Microsoft YaHei Regular" panose="020B0503020204020204" charset="-122"/>
              <a:cs typeface="Microsoft YaHei Regular" panose="020B0503020204020204" charset="-122"/>
            </a:endParaRPr>
          </a:p>
          <a:p>
            <a:pPr algn="l">
              <a:lnSpc>
                <a:spcPct val="130000"/>
              </a:lnSpc>
              <a:spcBef>
                <a:spcPts val="0"/>
              </a:spcBef>
              <a:spcAft>
                <a:spcPts val="0"/>
              </a:spcAft>
            </a:pPr>
            <a:r>
              <a:rPr lang="en-US" altLang="zh-CN" sz="1600" dirty="0">
                <a:solidFill>
                  <a:schemeClr val="tx1">
                    <a:lumMod val="65000"/>
                    <a:lumOff val="35000"/>
                  </a:schemeClr>
                </a:solidFill>
                <a:latin typeface="Microsoft YaHei Regular" panose="020B0503020204020204" charset="-122"/>
                <a:ea typeface="Microsoft YaHei Regular" panose="020B0503020204020204" charset="-122"/>
                <a:cs typeface="Microsoft YaHei Regular" panose="020B0503020204020204" charset="-122"/>
              </a:rPr>
              <a:t>2. 掌握幼儿园管理的基本过程。</a:t>
            </a:r>
            <a:endParaRPr lang="en-US" altLang="zh-CN" sz="1600" dirty="0">
              <a:solidFill>
                <a:schemeClr val="tx1">
                  <a:lumMod val="65000"/>
                  <a:lumOff val="35000"/>
                </a:schemeClr>
              </a:solidFill>
              <a:latin typeface="Microsoft YaHei Regular" panose="020B0503020204020204" charset="-122"/>
              <a:ea typeface="Microsoft YaHei Regular" panose="020B0503020204020204" charset="-122"/>
              <a:cs typeface="Microsoft YaHei Regular" panose="020B0503020204020204" charset="-122"/>
            </a:endParaRPr>
          </a:p>
          <a:p>
            <a:pPr algn="l">
              <a:lnSpc>
                <a:spcPct val="130000"/>
              </a:lnSpc>
              <a:spcBef>
                <a:spcPts val="0"/>
              </a:spcBef>
              <a:spcAft>
                <a:spcPts val="0"/>
              </a:spcAft>
            </a:pPr>
            <a:r>
              <a:rPr lang="en-US" altLang="zh-CN" sz="1600" dirty="0">
                <a:solidFill>
                  <a:schemeClr val="tx1">
                    <a:lumMod val="65000"/>
                    <a:lumOff val="35000"/>
                  </a:schemeClr>
                </a:solidFill>
                <a:latin typeface="Microsoft YaHei Regular" panose="020B0503020204020204" charset="-122"/>
                <a:ea typeface="Microsoft YaHei Regular" panose="020B0503020204020204" charset="-122"/>
                <a:cs typeface="Microsoft YaHei Regular" panose="020B0503020204020204" charset="-122"/>
              </a:rPr>
              <a:t>3. 掌握幼儿园目标管理的目的、意义、内容及实施。</a:t>
            </a:r>
            <a:endParaRPr lang="en-US" altLang="zh-CN" sz="1600" dirty="0">
              <a:solidFill>
                <a:schemeClr val="tx1">
                  <a:lumMod val="65000"/>
                  <a:lumOff val="35000"/>
                </a:schemeClr>
              </a:solidFill>
              <a:latin typeface="Microsoft YaHei Regular" panose="020B0503020204020204" charset="-122"/>
              <a:ea typeface="Microsoft YaHei Regular" panose="020B0503020204020204" charset="-122"/>
              <a:cs typeface="Microsoft YaHei Regular" panose="020B0503020204020204" charset="-122"/>
            </a:endParaRPr>
          </a:p>
        </p:txBody>
      </p:sp>
      <p:sp>
        <p:nvSpPr>
          <p:cNvPr id="8" name="文本框"/>
          <p:cNvSpPr txBox="1"/>
          <p:nvPr/>
        </p:nvSpPr>
        <p:spPr>
          <a:xfrm>
            <a:off x="5022850" y="2560955"/>
            <a:ext cx="1736090" cy="368300"/>
          </a:xfrm>
          <a:prstGeom prst="rect">
            <a:avLst/>
          </a:prstGeom>
          <a:noFill/>
        </p:spPr>
        <p:txBody>
          <a:bodyPr vert="horz" wrap="square" rtlCol="0">
            <a:spAutoFit/>
          </a:bodyPr>
          <a:p>
            <a:pPr indent="0" algn="l">
              <a:buNone/>
            </a:pPr>
            <a:r>
              <a:rPr lang="zh-CN" altLang="en-US" dirty="0">
                <a:solidFill>
                  <a:srgbClr val="5A97A6"/>
                </a:solidFill>
                <a:effectLst/>
                <a:latin typeface="Microsoft YaHei Regular" panose="020B0503020204020204" charset="-122"/>
                <a:ea typeface="Microsoft YaHei Regular" panose="020B0503020204020204" charset="-122"/>
                <a:sym typeface="+mn-ea"/>
              </a:rPr>
              <a:t>技能目标</a:t>
            </a:r>
            <a:endParaRPr lang="zh-CN" altLang="en-US" dirty="0">
              <a:solidFill>
                <a:srgbClr val="5A97A6"/>
              </a:solidFill>
              <a:effectLst/>
              <a:latin typeface="Microsoft YaHei Regular" panose="020B0503020204020204" charset="-122"/>
              <a:ea typeface="Microsoft YaHei Regular" panose="020B0503020204020204" charset="-122"/>
              <a:sym typeface="+mn-ea"/>
            </a:endParaRPr>
          </a:p>
        </p:txBody>
      </p:sp>
      <p:sp>
        <p:nvSpPr>
          <p:cNvPr id="10" name="文本框 9"/>
          <p:cNvSpPr txBox="1"/>
          <p:nvPr userDrawn="1"/>
        </p:nvSpPr>
        <p:spPr>
          <a:xfrm>
            <a:off x="5034280" y="2917825"/>
            <a:ext cx="5944870" cy="1691005"/>
          </a:xfrm>
          <a:prstGeom prst="rect">
            <a:avLst/>
          </a:prstGeom>
          <a:noFill/>
        </p:spPr>
        <p:txBody>
          <a:bodyPr vert="horz" wrap="square" rtlCol="0">
            <a:spAutoFit/>
          </a:bodyPr>
          <a:p>
            <a:pPr algn="l">
              <a:lnSpc>
                <a:spcPct val="130000"/>
              </a:lnSpc>
              <a:spcBef>
                <a:spcPts val="0"/>
              </a:spcBef>
              <a:spcAft>
                <a:spcPts val="0"/>
              </a:spcAft>
            </a:pPr>
            <a:r>
              <a:rPr lang="en-US" altLang="zh-CN" sz="1600" dirty="0">
                <a:solidFill>
                  <a:schemeClr val="tx1">
                    <a:lumMod val="65000"/>
                    <a:lumOff val="35000"/>
                  </a:schemeClr>
                </a:solidFill>
                <a:latin typeface="Microsoft YaHei Regular" panose="020B0503020204020204" charset="-122"/>
                <a:ea typeface="Microsoft YaHei Regular" panose="020B0503020204020204" charset="-122"/>
              </a:rPr>
              <a:t>1. 学会在幼儿园管理过程中的不同环节怎样做。例如，怎样实施、检查等。</a:t>
            </a:r>
            <a:endParaRPr lang="en-US" altLang="zh-CN" sz="1600" dirty="0">
              <a:solidFill>
                <a:schemeClr val="tx1">
                  <a:lumMod val="65000"/>
                  <a:lumOff val="35000"/>
                </a:schemeClr>
              </a:solidFill>
              <a:latin typeface="Microsoft YaHei Regular" panose="020B0503020204020204" charset="-122"/>
              <a:ea typeface="Microsoft YaHei Regular" panose="020B0503020204020204" charset="-122"/>
            </a:endParaRPr>
          </a:p>
          <a:p>
            <a:pPr algn="l">
              <a:lnSpc>
                <a:spcPct val="130000"/>
              </a:lnSpc>
              <a:spcBef>
                <a:spcPts val="0"/>
              </a:spcBef>
              <a:spcAft>
                <a:spcPts val="0"/>
              </a:spcAft>
            </a:pPr>
            <a:r>
              <a:rPr lang="en-US" altLang="zh-CN" sz="1600" dirty="0">
                <a:solidFill>
                  <a:schemeClr val="tx1">
                    <a:lumMod val="65000"/>
                    <a:lumOff val="35000"/>
                  </a:schemeClr>
                </a:solidFill>
                <a:latin typeface="Microsoft YaHei Regular" panose="020B0503020204020204" charset="-122"/>
                <a:ea typeface="Microsoft YaHei Regular" panose="020B0503020204020204" charset="-122"/>
              </a:rPr>
              <a:t>2. 会根据总体目标及幼儿园实际情况，发扬民主，共同制定幼儿园各方面发展的短、中、长期目标。</a:t>
            </a:r>
            <a:endParaRPr lang="en-US" altLang="zh-CN" sz="1600" dirty="0">
              <a:solidFill>
                <a:schemeClr val="tx1">
                  <a:lumMod val="65000"/>
                  <a:lumOff val="35000"/>
                </a:schemeClr>
              </a:solidFill>
              <a:latin typeface="Microsoft YaHei Regular" panose="020B0503020204020204" charset="-122"/>
              <a:ea typeface="Microsoft YaHei Regular" panose="020B0503020204020204" charset="-122"/>
            </a:endParaRPr>
          </a:p>
          <a:p>
            <a:pPr algn="l">
              <a:lnSpc>
                <a:spcPct val="130000"/>
              </a:lnSpc>
              <a:spcBef>
                <a:spcPts val="0"/>
              </a:spcBef>
              <a:spcAft>
                <a:spcPts val="0"/>
              </a:spcAft>
            </a:pPr>
            <a:r>
              <a:rPr lang="en-US" altLang="zh-CN" sz="1600" dirty="0">
                <a:solidFill>
                  <a:schemeClr val="tx1">
                    <a:lumMod val="65000"/>
                    <a:lumOff val="35000"/>
                  </a:schemeClr>
                </a:solidFill>
                <a:latin typeface="Microsoft YaHei Regular" panose="020B0503020204020204" charset="-122"/>
                <a:ea typeface="Microsoft YaHei Regular" panose="020B0503020204020204" charset="-122"/>
              </a:rPr>
              <a:t>3. 学会根据目标实施管理。</a:t>
            </a:r>
            <a:endParaRPr lang="en-US" altLang="zh-CN" sz="1600" dirty="0">
              <a:solidFill>
                <a:schemeClr val="tx1">
                  <a:lumMod val="65000"/>
                  <a:lumOff val="35000"/>
                </a:schemeClr>
              </a:solidFill>
              <a:latin typeface="Microsoft YaHei Regular" panose="020B0503020204020204" charset="-122"/>
              <a:ea typeface="Microsoft YaHei Regular" panose="020B0503020204020204" charset="-122"/>
            </a:endParaRPr>
          </a:p>
        </p:txBody>
      </p:sp>
      <p:sp>
        <p:nvSpPr>
          <p:cNvPr id="11" name="文本框"/>
          <p:cNvSpPr txBox="1"/>
          <p:nvPr/>
        </p:nvSpPr>
        <p:spPr>
          <a:xfrm>
            <a:off x="4257675" y="4866640"/>
            <a:ext cx="1736090" cy="368300"/>
          </a:xfrm>
          <a:prstGeom prst="rect">
            <a:avLst/>
          </a:prstGeom>
          <a:noFill/>
        </p:spPr>
        <p:txBody>
          <a:bodyPr vert="horz" wrap="square" rtlCol="0">
            <a:spAutoFit/>
          </a:bodyPr>
          <a:p>
            <a:pPr indent="0" algn="l">
              <a:buNone/>
            </a:pPr>
            <a:r>
              <a:rPr lang="zh-CN" altLang="en-US" dirty="0">
                <a:solidFill>
                  <a:srgbClr val="5A97A6"/>
                </a:solidFill>
                <a:effectLst/>
                <a:latin typeface="Microsoft YaHei Regular" panose="020B0503020204020204" charset="-122"/>
                <a:ea typeface="Microsoft YaHei Regular" panose="020B0503020204020204" charset="-122"/>
                <a:sym typeface="+mn-ea"/>
              </a:rPr>
              <a:t>素质目标</a:t>
            </a:r>
            <a:endParaRPr lang="zh-CN" altLang="en-US" dirty="0">
              <a:solidFill>
                <a:srgbClr val="5A97A6"/>
              </a:solidFill>
              <a:effectLst/>
              <a:latin typeface="Microsoft YaHei Regular" panose="020B0503020204020204" charset="-122"/>
              <a:ea typeface="Microsoft YaHei Regular" panose="020B0503020204020204" charset="-122"/>
              <a:sym typeface="+mn-ea"/>
            </a:endParaRPr>
          </a:p>
        </p:txBody>
      </p:sp>
      <p:sp>
        <p:nvSpPr>
          <p:cNvPr id="12" name="文本框 11"/>
          <p:cNvSpPr txBox="1"/>
          <p:nvPr userDrawn="1"/>
        </p:nvSpPr>
        <p:spPr>
          <a:xfrm>
            <a:off x="4269105" y="5223510"/>
            <a:ext cx="5944870" cy="1050925"/>
          </a:xfrm>
          <a:prstGeom prst="rect">
            <a:avLst/>
          </a:prstGeom>
          <a:noFill/>
        </p:spPr>
        <p:txBody>
          <a:bodyPr vert="horz" wrap="square" rtlCol="0">
            <a:spAutoFit/>
          </a:bodyPr>
          <a:p>
            <a:pPr algn="l">
              <a:lnSpc>
                <a:spcPct val="130000"/>
              </a:lnSpc>
              <a:spcBef>
                <a:spcPts val="0"/>
              </a:spcBef>
              <a:spcAft>
                <a:spcPts val="0"/>
              </a:spcAft>
            </a:pPr>
            <a:r>
              <a:rPr lang="en-US" altLang="zh-CN" sz="1600" dirty="0">
                <a:solidFill>
                  <a:schemeClr val="tx1">
                    <a:lumMod val="65000"/>
                    <a:lumOff val="35000"/>
                  </a:schemeClr>
                </a:solidFill>
                <a:latin typeface="Microsoft YaHei Regular" panose="020B0503020204020204" charset="-122"/>
                <a:ea typeface="Microsoft YaHei Regular" panose="020B0503020204020204" charset="-122"/>
                <a:cs typeface="Microsoft YaHei Regular" panose="020B0503020204020204" charset="-122"/>
              </a:rPr>
              <a:t>1. 能将个人目标与自己的工作目标紧密结合起来。</a:t>
            </a:r>
            <a:endParaRPr lang="en-US" altLang="zh-CN" sz="1600" dirty="0">
              <a:solidFill>
                <a:schemeClr val="tx1">
                  <a:lumMod val="65000"/>
                  <a:lumOff val="35000"/>
                </a:schemeClr>
              </a:solidFill>
              <a:latin typeface="Microsoft YaHei Regular" panose="020B0503020204020204" charset="-122"/>
              <a:ea typeface="Microsoft YaHei Regular" panose="020B0503020204020204" charset="-122"/>
              <a:cs typeface="Microsoft YaHei Regular" panose="020B0503020204020204" charset="-122"/>
            </a:endParaRPr>
          </a:p>
          <a:p>
            <a:pPr algn="l">
              <a:lnSpc>
                <a:spcPct val="130000"/>
              </a:lnSpc>
              <a:spcBef>
                <a:spcPts val="0"/>
              </a:spcBef>
              <a:spcAft>
                <a:spcPts val="0"/>
              </a:spcAft>
            </a:pPr>
            <a:r>
              <a:rPr lang="en-US" altLang="zh-CN" sz="1600" dirty="0">
                <a:solidFill>
                  <a:schemeClr val="tx1">
                    <a:lumMod val="65000"/>
                    <a:lumOff val="35000"/>
                  </a:schemeClr>
                </a:solidFill>
                <a:latin typeface="Microsoft YaHei Regular" panose="020B0503020204020204" charset="-122"/>
                <a:ea typeface="Microsoft YaHei Regular" panose="020B0503020204020204" charset="-122"/>
                <a:cs typeface="Microsoft YaHei Regular" panose="020B0503020204020204" charset="-122"/>
              </a:rPr>
              <a:t>2. 为了实现目标，要克服各种困难，勇于付出不懈的努力。</a:t>
            </a:r>
            <a:endParaRPr lang="en-US" altLang="zh-CN" sz="1600" dirty="0">
              <a:solidFill>
                <a:schemeClr val="tx1">
                  <a:lumMod val="65000"/>
                  <a:lumOff val="35000"/>
                </a:schemeClr>
              </a:solidFill>
              <a:latin typeface="Microsoft YaHei Regular" panose="020B0503020204020204" charset="-122"/>
              <a:ea typeface="Microsoft YaHei Regular" panose="020B0503020204020204" charset="-122"/>
              <a:cs typeface="Microsoft YaHei Regular" panose="020B0503020204020204" charset="-122"/>
            </a:endParaRPr>
          </a:p>
          <a:p>
            <a:pPr algn="l">
              <a:lnSpc>
                <a:spcPct val="130000"/>
              </a:lnSpc>
              <a:spcBef>
                <a:spcPts val="0"/>
              </a:spcBef>
              <a:spcAft>
                <a:spcPts val="0"/>
              </a:spcAft>
            </a:pPr>
            <a:r>
              <a:rPr lang="en-US" altLang="zh-CN" sz="1600" dirty="0">
                <a:solidFill>
                  <a:schemeClr val="tx1">
                    <a:lumMod val="65000"/>
                    <a:lumOff val="35000"/>
                  </a:schemeClr>
                </a:solidFill>
                <a:latin typeface="Microsoft YaHei Regular" panose="020B0503020204020204" charset="-122"/>
                <a:ea typeface="Microsoft YaHei Regular" panose="020B0503020204020204" charset="-122"/>
                <a:cs typeface="Microsoft YaHei Regular" panose="020B0503020204020204" charset="-122"/>
              </a:rPr>
              <a:t>3. 形成强烈的目标意识。</a:t>
            </a:r>
            <a:endParaRPr lang="en-US" altLang="zh-CN" sz="1600" dirty="0">
              <a:solidFill>
                <a:schemeClr val="tx1">
                  <a:lumMod val="65000"/>
                  <a:lumOff val="35000"/>
                </a:schemeClr>
              </a:solidFill>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24" name="组合 23"/>
          <p:cNvGrpSpPr/>
          <p:nvPr/>
        </p:nvGrpSpPr>
        <p:grpSpPr>
          <a:xfrm>
            <a:off x="959485" y="1779905"/>
            <a:ext cx="3484880" cy="3298190"/>
            <a:chOff x="1606" y="2866"/>
            <a:chExt cx="5488" cy="5194"/>
          </a:xfrm>
        </p:grpSpPr>
        <p:sp>
          <p:nvSpPr>
            <p:cNvPr id="2" name="椭圆 1"/>
            <p:cNvSpPr/>
            <p:nvPr/>
          </p:nvSpPr>
          <p:spPr>
            <a:xfrm>
              <a:off x="2572" y="3832"/>
              <a:ext cx="3263" cy="3263"/>
            </a:xfrm>
            <a:prstGeom prst="ellipse">
              <a:avLst/>
            </a:prstGeom>
            <a:solidFill>
              <a:srgbClr val="5A97A6"/>
            </a:solidFill>
            <a:ln w="25400">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弧形 2"/>
            <p:cNvSpPr/>
            <p:nvPr/>
          </p:nvSpPr>
          <p:spPr>
            <a:xfrm>
              <a:off x="1606" y="2866"/>
              <a:ext cx="5194" cy="5194"/>
            </a:xfrm>
            <a:prstGeom prst="arc">
              <a:avLst>
                <a:gd name="adj1" fmla="val 15254478"/>
                <a:gd name="adj2" fmla="val 5458351"/>
              </a:avLst>
            </a:prstGeom>
            <a:ln w="25400">
              <a:solidFill>
                <a:srgbClr val="5A97A6"/>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4" name="椭圆 3"/>
            <p:cNvSpPr/>
            <p:nvPr/>
          </p:nvSpPr>
          <p:spPr>
            <a:xfrm>
              <a:off x="5358" y="3046"/>
              <a:ext cx="809" cy="809"/>
            </a:xfrm>
            <a:prstGeom prst="ellipse">
              <a:avLst/>
            </a:prstGeom>
            <a:solidFill>
              <a:srgbClr val="E8E58C"/>
            </a:solidFill>
            <a:ln w="25400">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椭圆 4"/>
            <p:cNvSpPr/>
            <p:nvPr/>
          </p:nvSpPr>
          <p:spPr>
            <a:xfrm>
              <a:off x="6285" y="5059"/>
              <a:ext cx="809" cy="809"/>
            </a:xfrm>
            <a:prstGeom prst="ellipse">
              <a:avLst/>
            </a:prstGeom>
            <a:solidFill>
              <a:srgbClr val="E8E58C"/>
            </a:solidFill>
            <a:ln w="25400">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椭圆 5"/>
            <p:cNvSpPr/>
            <p:nvPr/>
          </p:nvSpPr>
          <p:spPr>
            <a:xfrm>
              <a:off x="5358" y="7049"/>
              <a:ext cx="809" cy="809"/>
            </a:xfrm>
            <a:prstGeom prst="ellipse">
              <a:avLst/>
            </a:prstGeom>
            <a:solidFill>
              <a:srgbClr val="E8E58C"/>
            </a:solidFill>
            <a:ln w="25400">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文本框 19"/>
            <p:cNvSpPr txBox="1"/>
            <p:nvPr/>
          </p:nvSpPr>
          <p:spPr>
            <a:xfrm>
              <a:off x="3031" y="5421"/>
              <a:ext cx="2343" cy="628"/>
            </a:xfrm>
            <a:prstGeom prst="rect">
              <a:avLst/>
            </a:prstGeom>
            <a:noFill/>
            <a:effectLst/>
          </p:spPr>
          <p:txBody>
            <a:bodyPr wrap="square" rtlCol="0">
              <a:spAutoFit/>
            </a:bodyPr>
            <a:p>
              <a:pPr algn="dist"/>
              <a:r>
                <a:rPr lang="zh-CN" altLang="en-US" sz="2000" b="1">
                  <a:solidFill>
                    <a:schemeClr val="bg1"/>
                  </a:solidFill>
                  <a:latin typeface="Microsoft YaHei Bold" panose="020B0703020204020201" charset="-122"/>
                  <a:ea typeface="Microsoft YaHei Bold" panose="020B0703020204020201" charset="-122"/>
                </a:rPr>
                <a:t>学</a:t>
              </a:r>
              <a:r>
                <a:rPr lang="zh-CN" altLang="en-US" sz="2000" b="1">
                  <a:solidFill>
                    <a:schemeClr val="bg1"/>
                  </a:solidFill>
                  <a:latin typeface="Microsoft YaHei Bold" panose="020B0703020204020201" charset="-122"/>
                  <a:ea typeface="Microsoft YaHei Bold" panose="020B0703020204020201" charset="-122"/>
                </a:rPr>
                <a:t>习目标</a:t>
              </a:r>
              <a:endParaRPr lang="zh-CN" altLang="en-US" sz="2000" b="1">
                <a:solidFill>
                  <a:schemeClr val="bg1"/>
                </a:solidFill>
                <a:latin typeface="Microsoft YaHei Bold" panose="020B0703020204020201" charset="-122"/>
                <a:ea typeface="Microsoft YaHei Bold" panose="020B0703020204020201" charset="-122"/>
              </a:endParaRPr>
            </a:p>
          </p:txBody>
        </p:sp>
        <p:pic>
          <p:nvPicPr>
            <p:cNvPr id="27" name="图片 26" descr="4530429"/>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5526" y="3215"/>
              <a:ext cx="472" cy="472"/>
            </a:xfrm>
            <a:prstGeom prst="rect">
              <a:avLst/>
            </a:prstGeom>
            <a:effectLst>
              <a:outerShdw blurRad="50800" dist="38100" dir="5400000" algn="t" rotWithShape="0">
                <a:prstClr val="black">
                  <a:alpha val="20000"/>
                </a:prstClr>
              </a:outerShdw>
            </a:effectLst>
          </p:spPr>
        </p:pic>
        <p:pic>
          <p:nvPicPr>
            <p:cNvPr id="28" name="图片 27" descr="4522493"/>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458" y="5217"/>
              <a:ext cx="492" cy="492"/>
            </a:xfrm>
            <a:prstGeom prst="rect">
              <a:avLst/>
            </a:prstGeom>
            <a:effectLst>
              <a:outerShdw blurRad="50800" dist="38100" dir="5400000" algn="t" rotWithShape="0">
                <a:prstClr val="black">
                  <a:alpha val="20000"/>
                </a:prstClr>
              </a:outerShdw>
            </a:effectLst>
          </p:spPr>
        </p:pic>
        <p:pic>
          <p:nvPicPr>
            <p:cNvPr id="29" name="图片 28" descr="4522478"/>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600" y="4367"/>
              <a:ext cx="1204" cy="1204"/>
            </a:xfrm>
            <a:prstGeom prst="rect">
              <a:avLst/>
            </a:prstGeom>
            <a:effectLst>
              <a:outerShdw blurRad="50800" dist="38100" dir="5400000" algn="t" rotWithShape="0">
                <a:prstClr val="black">
                  <a:alpha val="20000"/>
                </a:prstClr>
              </a:outerShdw>
            </a:effectLst>
          </p:spPr>
        </p:pic>
        <p:pic>
          <p:nvPicPr>
            <p:cNvPr id="13" name="图片 12" descr="4522478"/>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450" y="7141"/>
              <a:ext cx="624" cy="624"/>
            </a:xfrm>
            <a:prstGeom prst="rect">
              <a:avLst/>
            </a:prstGeom>
            <a:effectLst>
              <a:outerShdw blurRad="50800" dist="38100" dir="5400000" algn="t" rotWithShape="0">
                <a:prstClr val="black">
                  <a:alpha val="20000"/>
                </a:prstClr>
              </a:outerShdw>
            </a:effectLst>
          </p:spPr>
        </p:pic>
      </p:grpSp>
      <p:sp>
        <p:nvSpPr>
          <p:cNvPr id="7" name="文本框 6"/>
          <p:cNvSpPr txBox="1"/>
          <p:nvPr/>
        </p:nvSpPr>
        <p:spPr>
          <a:xfrm>
            <a:off x="8763000" y="7748270"/>
            <a:ext cx="309880" cy="368300"/>
          </a:xfrm>
          <a:prstGeom prst="rect">
            <a:avLst/>
          </a:prstGeom>
          <a:noFill/>
        </p:spPr>
        <p:txBody>
          <a:bodyPr wrap="none" rtlCol="0">
            <a:spAutoFit/>
          </a:bodyPr>
          <a:p>
            <a:endParaRPr lang="zh-CN" altLang="en-US"/>
          </a:p>
        </p:txBody>
      </p:sp>
    </p:spTree>
    <p:custDataLst>
      <p:tags r:id="rId9"/>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8763000" y="7748270"/>
            <a:ext cx="309880" cy="368300"/>
          </a:xfrm>
          <a:prstGeom prst="rect">
            <a:avLst/>
          </a:prstGeom>
          <a:noFill/>
        </p:spPr>
        <p:txBody>
          <a:bodyPr wrap="none" rtlCol="0">
            <a:spAutoFit/>
          </a:bodyPr>
          <a:p>
            <a:endParaRPr lang="zh-CN" altLang="en-US"/>
          </a:p>
        </p:txBody>
      </p:sp>
      <p:sp>
        <p:nvSpPr>
          <p:cNvPr id="9" name="Object 107"/>
          <p:cNvSpPr txBox="1"/>
          <p:nvPr>
            <p:custDataLst>
              <p:tags r:id="rId1"/>
            </p:custDataLst>
          </p:nvPr>
        </p:nvSpPr>
        <p:spPr>
          <a:xfrm>
            <a:off x="5615940" y="1803400"/>
            <a:ext cx="2844000" cy="900000"/>
          </a:xfrm>
          <a:prstGeom prst="rect">
            <a:avLst/>
          </a:prstGeom>
        </p:spPr>
        <p:txBody>
          <a:bodyPr vert="horz" wrap="square" tIns="0" bIns="0" rtlCol="0" anchor="b" anchorCtr="0">
            <a:noAutofit/>
          </a:bodyPr>
          <a:p>
            <a:pPr algn="l">
              <a:lnSpc>
                <a:spcPct val="100000"/>
              </a:lnSpc>
            </a:pPr>
            <a:r>
              <a:rPr lang="zh-CN" sz="6400" b="0" i="0" spc="430" dirty="0">
                <a:solidFill>
                  <a:srgbClr val="000000"/>
                </a:solidFill>
                <a:latin typeface="Times New Roman" panose="02020603050405020304" charset="0"/>
                <a:ea typeface="汉仪汉黑简" charset="0"/>
              </a:rPr>
              <a:t>知识</a:t>
            </a:r>
            <a:r>
              <a:rPr lang="zh-CN" sz="6400" b="0" i="0" spc="430" dirty="0">
                <a:solidFill>
                  <a:srgbClr val="000000"/>
                </a:solidFill>
                <a:latin typeface="Times New Roman" panose="02020603050405020304" charset="0"/>
                <a:ea typeface="汉仪汉黑简" charset="0"/>
              </a:rPr>
              <a:t>点</a:t>
            </a:r>
            <a:endParaRPr lang="zh-CN" sz="6400" b="0" i="0" spc="430" dirty="0">
              <a:solidFill>
                <a:srgbClr val="000000"/>
              </a:solidFill>
              <a:latin typeface="Times New Roman" panose="02020603050405020304" charset="0"/>
              <a:ea typeface="汉仪汉黑简" charset="0"/>
            </a:endParaRPr>
          </a:p>
        </p:txBody>
      </p:sp>
      <p:cxnSp>
        <p:nvCxnSpPr>
          <p:cNvPr id="21" name="直接连接符 20"/>
          <p:cNvCxnSpPr/>
          <p:nvPr>
            <p:custDataLst>
              <p:tags r:id="rId2"/>
            </p:custDataLst>
          </p:nvPr>
        </p:nvCxnSpPr>
        <p:spPr>
          <a:xfrm>
            <a:off x="5734217" y="2714625"/>
            <a:ext cx="2698115" cy="0"/>
          </a:xfrm>
          <a:prstGeom prst="line">
            <a:avLst/>
          </a:prstGeom>
          <a:ln w="19050">
            <a:solidFill>
              <a:srgbClr val="5A97A6"/>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3"/>
            </p:custDataLst>
          </p:nvPr>
        </p:nvCxnSpPr>
        <p:spPr>
          <a:xfrm>
            <a:off x="5731677" y="2714625"/>
            <a:ext cx="504825" cy="0"/>
          </a:xfrm>
          <a:prstGeom prst="line">
            <a:avLst/>
          </a:prstGeom>
          <a:ln w="88900">
            <a:solidFill>
              <a:srgbClr val="5A97A6"/>
            </a:solidFill>
          </a:ln>
        </p:spPr>
        <p:style>
          <a:lnRef idx="1">
            <a:schemeClr val="accent1"/>
          </a:lnRef>
          <a:fillRef idx="0">
            <a:schemeClr val="accent1"/>
          </a:fillRef>
          <a:effectRef idx="0">
            <a:schemeClr val="accent1"/>
          </a:effectRef>
          <a:fontRef idx="minor">
            <a:schemeClr val="tx1"/>
          </a:fontRef>
        </p:style>
      </p:cxnSp>
      <p:grpSp>
        <p:nvGrpSpPr>
          <p:cNvPr id="33" name="组合 32"/>
          <p:cNvGrpSpPr/>
          <p:nvPr/>
        </p:nvGrpSpPr>
        <p:grpSpPr>
          <a:xfrm>
            <a:off x="1745615" y="1699895"/>
            <a:ext cx="3458210" cy="3458210"/>
            <a:chOff x="1921" y="2109"/>
            <a:chExt cx="6224" cy="6224"/>
          </a:xfrm>
          <a:blipFill rotWithShape="1">
            <a:blip r:embed="rId4"/>
            <a:tile tx="0" ty="0" sx="100000" sy="100000" flip="none" algn="tl"/>
          </a:blipFill>
          <a:effectLst>
            <a:outerShdw blurRad="50800" dist="38100" dir="2700000" algn="tl" rotWithShape="0">
              <a:prstClr val="black">
                <a:alpha val="20000"/>
              </a:prstClr>
            </a:outerShdw>
          </a:effectLst>
        </p:grpSpPr>
        <p:sp>
          <p:nvSpPr>
            <p:cNvPr id="34" name="圆角矩形 33"/>
            <p:cNvSpPr/>
            <p:nvPr/>
          </p:nvSpPr>
          <p:spPr>
            <a:xfrm>
              <a:off x="2389" y="2109"/>
              <a:ext cx="4613" cy="1162"/>
            </a:xfrm>
            <a:prstGeom prst="roundRect">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5" name="圆角矩形 34"/>
            <p:cNvSpPr/>
            <p:nvPr/>
          </p:nvSpPr>
          <p:spPr>
            <a:xfrm>
              <a:off x="3533" y="3369"/>
              <a:ext cx="4613" cy="1162"/>
            </a:xfrm>
            <a:prstGeom prst="roundRect">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6" name="圆角矩形 35"/>
            <p:cNvSpPr/>
            <p:nvPr/>
          </p:nvSpPr>
          <p:spPr>
            <a:xfrm>
              <a:off x="1921" y="4639"/>
              <a:ext cx="4613" cy="1162"/>
            </a:xfrm>
            <a:prstGeom prst="roundRect">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7" name="圆角矩形 36"/>
            <p:cNvSpPr/>
            <p:nvPr/>
          </p:nvSpPr>
          <p:spPr>
            <a:xfrm>
              <a:off x="3309" y="5910"/>
              <a:ext cx="4613" cy="1162"/>
            </a:xfrm>
            <a:prstGeom prst="roundRect">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8" name="圆角矩形 37"/>
            <p:cNvSpPr/>
            <p:nvPr/>
          </p:nvSpPr>
          <p:spPr>
            <a:xfrm>
              <a:off x="2222" y="7171"/>
              <a:ext cx="4613" cy="1162"/>
            </a:xfrm>
            <a:prstGeom prst="roundRect">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41" name="组合 40"/>
          <p:cNvGrpSpPr/>
          <p:nvPr/>
        </p:nvGrpSpPr>
        <p:grpSpPr>
          <a:xfrm>
            <a:off x="5744210" y="3074035"/>
            <a:ext cx="5370195" cy="453390"/>
            <a:chOff x="9236" y="4989"/>
            <a:chExt cx="8457" cy="714"/>
          </a:xfrm>
        </p:grpSpPr>
        <p:sp>
          <p:nvSpPr>
            <p:cNvPr id="39" name="Object 109"/>
            <p:cNvSpPr txBox="1"/>
            <p:nvPr>
              <p:custDataLst>
                <p:tags r:id="rId5"/>
              </p:custDataLst>
            </p:nvPr>
          </p:nvSpPr>
          <p:spPr>
            <a:xfrm>
              <a:off x="10323" y="4989"/>
              <a:ext cx="7370" cy="714"/>
            </a:xfrm>
            <a:prstGeom prst="rect">
              <a:avLst/>
            </a:prstGeom>
          </p:spPr>
          <p:txBody>
            <a:bodyPr vert="horz" wrap="square" lIns="0" tIns="0" bIns="0" rtlCol="0" anchor="ctr" anchorCtr="0">
              <a:normAutofit/>
            </a:bodyPr>
            <a:p>
              <a:pPr>
                <a:lnSpc>
                  <a:spcPct val="100000"/>
                </a:lnSpc>
              </a:pPr>
              <a:r>
                <a:rPr lang="zh-CN" altLang="en-US" sz="2000" dirty="0">
                  <a:solidFill>
                    <a:schemeClr val="dk1"/>
                  </a:solidFill>
                  <a:latin typeface="Times New Roman" panose="02020603050405020304" charset="0"/>
                  <a:ea typeface="汉仪铁线黑-35简" charset="0"/>
                  <a:sym typeface="+mn-ea"/>
                </a:rPr>
                <a:t> 幼儿园管理的基本过程。</a:t>
              </a:r>
              <a:endParaRPr lang="zh-CN" altLang="en-US" sz="2000" dirty="0">
                <a:solidFill>
                  <a:schemeClr val="dk1"/>
                </a:solidFill>
                <a:latin typeface="Times New Roman" panose="02020603050405020304" charset="0"/>
                <a:ea typeface="汉仪铁线黑-35简" charset="0"/>
                <a:sym typeface="+mn-ea"/>
              </a:endParaRPr>
            </a:p>
          </p:txBody>
        </p:sp>
        <p:sp>
          <p:nvSpPr>
            <p:cNvPr id="40" name="Object 1012"/>
            <p:cNvSpPr txBox="1"/>
            <p:nvPr>
              <p:custDataLst>
                <p:tags r:id="rId6"/>
              </p:custDataLst>
            </p:nvPr>
          </p:nvSpPr>
          <p:spPr>
            <a:xfrm>
              <a:off x="9236" y="5054"/>
              <a:ext cx="823" cy="583"/>
            </a:xfrm>
            <a:prstGeom prst="rect">
              <a:avLst/>
            </a:prstGeom>
          </p:spPr>
          <p:txBody>
            <a:bodyPr vert="horz" wrap="square" tIns="0" bIns="0" rtlCol="0" anchor="ctr" anchorCtr="0">
              <a:normAutofit/>
            </a:bodyPr>
            <a:p>
              <a:pPr>
                <a:lnSpc>
                  <a:spcPct val="100000"/>
                </a:lnSpc>
              </a:pPr>
              <a:r>
                <a:rPr lang="zh-CN" sz="2400" b="0" i="0" dirty="0">
                  <a:solidFill>
                    <a:srgbClr val="5A97A6"/>
                  </a:solidFill>
                  <a:latin typeface="Times New Roman" panose="02020603050405020304" charset="0"/>
                  <a:ea typeface="汉仪铁线黑-35简" charset="0"/>
                  <a:cs typeface="汉仪铁线黑-35简" charset="0"/>
                </a:rPr>
                <a:t>01</a:t>
              </a:r>
              <a:endParaRPr lang="zh-CN" altLang="en-US" sz="2400" b="0" i="0" dirty="0">
                <a:solidFill>
                  <a:srgbClr val="5A97A6"/>
                </a:solidFill>
                <a:latin typeface="Times New Roman" panose="02020603050405020304" charset="0"/>
                <a:ea typeface="汉仪铁线黑-35简" charset="0"/>
                <a:cs typeface="汉仪铁线黑-35简" charset="0"/>
              </a:endParaRPr>
            </a:p>
          </p:txBody>
        </p:sp>
      </p:grpSp>
      <p:grpSp>
        <p:nvGrpSpPr>
          <p:cNvPr id="44" name="组合 43"/>
          <p:cNvGrpSpPr/>
          <p:nvPr/>
        </p:nvGrpSpPr>
        <p:grpSpPr>
          <a:xfrm>
            <a:off x="5744210" y="3770630"/>
            <a:ext cx="5370195" cy="452120"/>
            <a:chOff x="9236" y="6227"/>
            <a:chExt cx="8457" cy="712"/>
          </a:xfrm>
        </p:grpSpPr>
        <p:sp>
          <p:nvSpPr>
            <p:cNvPr id="42" name="Object 1010"/>
            <p:cNvSpPr txBox="1"/>
            <p:nvPr>
              <p:custDataLst>
                <p:tags r:id="rId7"/>
              </p:custDataLst>
            </p:nvPr>
          </p:nvSpPr>
          <p:spPr>
            <a:xfrm>
              <a:off x="10323" y="6227"/>
              <a:ext cx="7370" cy="713"/>
            </a:xfrm>
            <a:prstGeom prst="rect">
              <a:avLst/>
            </a:prstGeom>
          </p:spPr>
          <p:txBody>
            <a:bodyPr vert="horz" wrap="square" lIns="0" tIns="0" bIns="0" rtlCol="0" anchor="ctr" anchorCtr="0">
              <a:normAutofit/>
            </a:bodyPr>
            <a:p>
              <a:pPr>
                <a:lnSpc>
                  <a:spcPct val="100000"/>
                </a:lnSpc>
              </a:pPr>
              <a:r>
                <a:rPr lang="zh-CN" altLang="en-US" sz="2000" dirty="0">
                  <a:solidFill>
                    <a:schemeClr val="dk1"/>
                  </a:solidFill>
                  <a:latin typeface="Times New Roman" panose="02020603050405020304" charset="0"/>
                  <a:ea typeface="汉仪铁线黑-35简" charset="0"/>
                  <a:sym typeface="+mn-ea"/>
                </a:rPr>
                <a:t>幼儿园目标管理的内容。</a:t>
              </a:r>
              <a:endParaRPr lang="zh-CN" altLang="en-US" sz="2000" dirty="0">
                <a:solidFill>
                  <a:schemeClr val="dk1"/>
                </a:solidFill>
                <a:latin typeface="Times New Roman" panose="02020603050405020304" charset="0"/>
                <a:ea typeface="汉仪铁线黑-35简" charset="0"/>
                <a:sym typeface="+mn-ea"/>
              </a:endParaRPr>
            </a:p>
          </p:txBody>
        </p:sp>
        <p:sp>
          <p:nvSpPr>
            <p:cNvPr id="43" name="Object 1012"/>
            <p:cNvSpPr txBox="1"/>
            <p:nvPr>
              <p:custDataLst>
                <p:tags r:id="rId8"/>
              </p:custDataLst>
            </p:nvPr>
          </p:nvSpPr>
          <p:spPr>
            <a:xfrm>
              <a:off x="9236" y="6292"/>
              <a:ext cx="823" cy="583"/>
            </a:xfrm>
            <a:prstGeom prst="rect">
              <a:avLst/>
            </a:prstGeom>
          </p:spPr>
          <p:txBody>
            <a:bodyPr vert="horz" wrap="square" tIns="0" bIns="0" rtlCol="0" anchor="ctr" anchorCtr="0">
              <a:normAutofit/>
            </a:bodyPr>
            <a:p>
              <a:pPr>
                <a:lnSpc>
                  <a:spcPct val="100000"/>
                </a:lnSpc>
              </a:pPr>
              <a:r>
                <a:rPr lang="zh-CN" sz="2400" b="0" i="0" dirty="0">
                  <a:solidFill>
                    <a:srgbClr val="5A97A6"/>
                  </a:solidFill>
                  <a:latin typeface="Times New Roman" panose="02020603050405020304" charset="0"/>
                  <a:ea typeface="汉仪铁线黑-35简" charset="0"/>
                  <a:cs typeface="汉仪铁线黑-35简" charset="0"/>
                </a:rPr>
                <a:t>0</a:t>
              </a:r>
              <a:r>
                <a:rPr lang="en-US" altLang="zh-CN" sz="2400" b="0" i="0" dirty="0">
                  <a:solidFill>
                    <a:srgbClr val="5A97A6"/>
                  </a:solidFill>
                  <a:latin typeface="Times New Roman" panose="02020603050405020304" charset="0"/>
                  <a:ea typeface="汉仪铁线黑-35简" charset="0"/>
                  <a:cs typeface="汉仪铁线黑-35简" charset="0"/>
                </a:rPr>
                <a:t>2</a:t>
              </a:r>
              <a:endParaRPr lang="en-US" altLang="zh-CN" sz="2400" b="0" i="0" dirty="0">
                <a:solidFill>
                  <a:srgbClr val="5A97A6"/>
                </a:solidFill>
                <a:latin typeface="Times New Roman" panose="02020603050405020304" charset="0"/>
                <a:ea typeface="汉仪铁线黑-35简" charset="0"/>
                <a:cs typeface="汉仪铁线黑-35简" charset="0"/>
              </a:endParaRPr>
            </a:p>
          </p:txBody>
        </p:sp>
      </p:grpSp>
      <p:grpSp>
        <p:nvGrpSpPr>
          <p:cNvPr id="47" name="组合 46"/>
          <p:cNvGrpSpPr/>
          <p:nvPr/>
        </p:nvGrpSpPr>
        <p:grpSpPr>
          <a:xfrm>
            <a:off x="5744210" y="4465955"/>
            <a:ext cx="5370195" cy="452120"/>
            <a:chOff x="9236" y="7363"/>
            <a:chExt cx="8457" cy="712"/>
          </a:xfrm>
        </p:grpSpPr>
        <p:sp>
          <p:nvSpPr>
            <p:cNvPr id="45" name="Object 1011"/>
            <p:cNvSpPr txBox="1"/>
            <p:nvPr>
              <p:custDataLst>
                <p:tags r:id="rId9"/>
              </p:custDataLst>
            </p:nvPr>
          </p:nvSpPr>
          <p:spPr>
            <a:xfrm>
              <a:off x="10323" y="7363"/>
              <a:ext cx="7370" cy="713"/>
            </a:xfrm>
            <a:prstGeom prst="rect">
              <a:avLst/>
            </a:prstGeom>
          </p:spPr>
          <p:txBody>
            <a:bodyPr vert="horz" wrap="square" lIns="0" tIns="0" bIns="0" rtlCol="0" anchor="ctr" anchorCtr="0">
              <a:normAutofit/>
            </a:bodyPr>
            <a:p>
              <a:pPr>
                <a:lnSpc>
                  <a:spcPct val="100000"/>
                </a:lnSpc>
              </a:pPr>
              <a:r>
                <a:rPr lang="zh-CN" altLang="en-US" sz="2000" dirty="0">
                  <a:solidFill>
                    <a:schemeClr val="dk1"/>
                  </a:solidFill>
                  <a:latin typeface="Times New Roman" panose="02020603050405020304" charset="0"/>
                  <a:ea typeface="汉仪铁线黑-35简" charset="0"/>
                  <a:sym typeface="+mn-ea"/>
                </a:rPr>
                <a:t>幼儿园目标管理的实施方法。</a:t>
              </a:r>
              <a:endParaRPr lang="zh-CN" altLang="en-US" sz="2000" dirty="0">
                <a:solidFill>
                  <a:schemeClr val="dk1"/>
                </a:solidFill>
                <a:latin typeface="Times New Roman" panose="02020603050405020304" charset="0"/>
                <a:ea typeface="汉仪铁线黑-35简" charset="0"/>
                <a:sym typeface="+mn-ea"/>
              </a:endParaRPr>
            </a:p>
          </p:txBody>
        </p:sp>
        <p:sp>
          <p:nvSpPr>
            <p:cNvPr id="46" name="Object 1012"/>
            <p:cNvSpPr txBox="1"/>
            <p:nvPr>
              <p:custDataLst>
                <p:tags r:id="rId10"/>
              </p:custDataLst>
            </p:nvPr>
          </p:nvSpPr>
          <p:spPr>
            <a:xfrm>
              <a:off x="9236" y="7428"/>
              <a:ext cx="823" cy="583"/>
            </a:xfrm>
            <a:prstGeom prst="rect">
              <a:avLst/>
            </a:prstGeom>
          </p:spPr>
          <p:txBody>
            <a:bodyPr vert="horz" wrap="square" tIns="0" bIns="0" rtlCol="0" anchor="ctr" anchorCtr="0">
              <a:normAutofit/>
            </a:bodyPr>
            <a:p>
              <a:pPr>
                <a:lnSpc>
                  <a:spcPct val="100000"/>
                </a:lnSpc>
              </a:pPr>
              <a:r>
                <a:rPr lang="zh-CN" sz="2400" b="0" i="0" dirty="0">
                  <a:solidFill>
                    <a:srgbClr val="5A97A6"/>
                  </a:solidFill>
                  <a:latin typeface="Times New Roman" panose="02020603050405020304" charset="0"/>
                  <a:ea typeface="汉仪铁线黑-35简" charset="0"/>
                  <a:cs typeface="汉仪铁线黑-35简" charset="0"/>
                </a:rPr>
                <a:t>0</a:t>
              </a:r>
              <a:r>
                <a:rPr lang="en-US" altLang="zh-CN" sz="2400" b="0" i="0" dirty="0">
                  <a:solidFill>
                    <a:srgbClr val="5A97A6"/>
                  </a:solidFill>
                  <a:latin typeface="Times New Roman" panose="02020603050405020304" charset="0"/>
                  <a:ea typeface="汉仪铁线黑-35简" charset="0"/>
                  <a:cs typeface="汉仪铁线黑-35简" charset="0"/>
                </a:rPr>
                <a:t>3</a:t>
              </a:r>
              <a:endParaRPr lang="en-US" altLang="zh-CN" sz="2400" b="0" i="0" dirty="0">
                <a:solidFill>
                  <a:srgbClr val="5A97A6"/>
                </a:solidFill>
                <a:latin typeface="Times New Roman" panose="02020603050405020304" charset="0"/>
                <a:ea typeface="汉仪铁线黑-35简" charset="0"/>
                <a:cs typeface="汉仪铁线黑-35简" charset="0"/>
              </a:endParaRPr>
            </a:p>
          </p:txBody>
        </p:sp>
      </p:grpSp>
    </p:spTree>
    <p:custDataLst>
      <p:tags r:id="rId1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138805" y="2767965"/>
            <a:ext cx="5914390" cy="1322070"/>
          </a:xfrm>
          <a:prstGeom prst="rect">
            <a:avLst/>
          </a:prstGeom>
          <a:noFill/>
        </p:spPr>
        <p:txBody>
          <a:bodyPr wrap="square" rtlCol="0" anchor="ctr" anchorCtr="0">
            <a:spAutoFit/>
          </a:bodyPr>
          <a:p>
            <a:pPr algn="ctr"/>
            <a:r>
              <a:rPr lang="zh-CN" altLang="en-US" sz="4000">
                <a:latin typeface="方正艺黑简体" panose="03000509000000000000" charset="-122"/>
                <a:ea typeface="方正艺黑简体" panose="03000509000000000000" charset="-122"/>
              </a:rPr>
              <a:t>任务一</a:t>
            </a:r>
            <a:endParaRPr lang="zh-CN" altLang="en-US" sz="4000">
              <a:latin typeface="方正艺黑简体" panose="03000509000000000000" charset="-122"/>
              <a:ea typeface="方正艺黑简体" panose="03000509000000000000" charset="-122"/>
            </a:endParaRPr>
          </a:p>
          <a:p>
            <a:pPr algn="ctr"/>
            <a:r>
              <a:rPr lang="zh-CN" altLang="en-US" sz="4000">
                <a:latin typeface="方正艺黑简体" panose="03000509000000000000" charset="-122"/>
                <a:ea typeface="方正艺黑简体" panose="03000509000000000000" charset="-122"/>
              </a:rPr>
              <a:t>管理过程概述</a:t>
            </a:r>
            <a:endParaRPr lang="zh-CN" altLang="en-US" sz="4000">
              <a:latin typeface="方正艺黑简体" panose="03000509000000000000" charset="-122"/>
              <a:ea typeface="方正艺黑简体" panose="03000509000000000000"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tags/tag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0.xml><?xml version="1.0" encoding="utf-8"?>
<p:tagLst xmlns:p="http://schemas.openxmlformats.org/presentationml/2006/main">
  <p:tag name="KSO_WM_BEAUTIFY_FLAG" val="#wm#"/>
  <p:tag name="KSO_WM_TEMPLATE_CATEGORY" val="custom"/>
  <p:tag name="KSO_WM_TEMPLATE_INDEX" val="20205081"/>
</p:tagLst>
</file>

<file path=ppt/tags/tag100.xml><?xml version="1.0" encoding="utf-8"?>
<p:tagLst xmlns:p="http://schemas.openxmlformats.org/presentationml/2006/main">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037_4*l_h_i*1_4_1"/>
  <p:tag name="KSO_WM_TEMPLATE_CATEGORY" val="diagram"/>
  <p:tag name="KSO_WM_TEMPLATE_INDEX" val="20228037"/>
  <p:tag name="KSO_WM_UNIT_LAYERLEVEL" val="1_1_1"/>
  <p:tag name="KSO_WM_TAG_VERSION" val="1.0"/>
  <p:tag name="KSO_WM_BEAUTIFY_FLAG" val="#wm#"/>
  <p:tag name="KSO_WM_UNIT_USESOURCEFORMAT_APPLY" val="1"/>
</p:tagLst>
</file>

<file path=ppt/tags/tag101.xml><?xml version="1.0" encoding="utf-8"?>
<p:tagLst xmlns:p="http://schemas.openxmlformats.org/presentationml/2006/main">
  <p:tag name="KSO_WM_UNIT_TEXT_FILL_FORE_SCHEMECOLOR_INDEX_BRIGHTNESS" val="0"/>
  <p:tag name="KSO_WM_UNIT_TEXT_FILL_FORE_SCHEMECOLOR_INDEX" val="7"/>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37_4*l_h_a*1_1_1"/>
  <p:tag name="KSO_WM_TEMPLATE_CATEGORY" val="diagram"/>
  <p:tag name="KSO_WM_TEMPLATE_INDEX" val="20228037"/>
  <p:tag name="KSO_WM_UNIT_LAYERLEVEL" val="1_1_1"/>
  <p:tag name="KSO_WM_TAG_VERSION" val="1.0"/>
  <p:tag name="KSO_WM_BEAUTIFY_FLAG" val="#wm#"/>
  <p:tag name="KSO_WM_UNIT_USESOURCEFORMAT_APPLY" val="1"/>
</p:tagLst>
</file>

<file path=ppt/tags/tag102.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37_4*l_h_f*1_1_1"/>
  <p:tag name="KSO_WM_TEMPLATE_CATEGORY" val="diagram"/>
  <p:tag name="KSO_WM_TEMPLATE_INDEX" val="20228037"/>
  <p:tag name="KSO_WM_UNIT_LAYERLEVEL" val="1_1_1"/>
  <p:tag name="KSO_WM_TAG_VERSION" val="1.0"/>
  <p:tag name="KSO_WM_BEAUTIFY_FLAG" val="#wm#"/>
  <p:tag name="KSO_WM_UNIT_USESOURCEFORMAT_APPLY" val="1"/>
</p:tagLst>
</file>

<file path=ppt/tags/tag103.xml><?xml version="1.0" encoding="utf-8"?>
<p:tagLst xmlns:p="http://schemas.openxmlformats.org/presentationml/2006/main">
  <p:tag name="KSO_WM_UNIT_VALUE" val="111*111"/>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37_4*l_h_x*1_1_1"/>
  <p:tag name="KSO_WM_TEMPLATE_CATEGORY" val="diagram"/>
  <p:tag name="KSO_WM_TEMPLATE_INDEX" val="20228037"/>
  <p:tag name="KSO_WM_UNIT_LAYERLEVEL" val="1_1_1"/>
  <p:tag name="KSO_WM_TAG_VERSION" val="1.0"/>
  <p:tag name="KSO_WM_BEAUTIFY_FLAG" val="#wm#"/>
  <p:tag name="KSO_WM_UNIT_USESOURCEFORMAT_APPLY" val="1"/>
</p:tagLst>
</file>

<file path=ppt/tags/tag104.xml><?xml version="1.0" encoding="utf-8"?>
<p:tagLst xmlns:p="http://schemas.openxmlformats.org/presentationml/2006/main">
  <p:tag name="KSO_WM_UNIT_VALUE" val="111*111"/>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37_4*l_h_x*1_2_1"/>
  <p:tag name="KSO_WM_TEMPLATE_CATEGORY" val="diagram"/>
  <p:tag name="KSO_WM_TEMPLATE_INDEX" val="20228037"/>
  <p:tag name="KSO_WM_UNIT_LAYERLEVEL" val="1_1_1"/>
  <p:tag name="KSO_WM_TAG_VERSION" val="1.0"/>
  <p:tag name="KSO_WM_BEAUTIFY_FLAG" val="#wm#"/>
  <p:tag name="KSO_WM_UNIT_USESOURCEFORMAT_APPLY" val="1"/>
</p:tagLst>
</file>

<file path=ppt/tags/tag105.xml><?xml version="1.0" encoding="utf-8"?>
<p:tagLst xmlns:p="http://schemas.openxmlformats.org/presentationml/2006/main">
  <p:tag name="KSO_WM_UNIT_VALUE" val="111*111"/>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037_4*l_h_x*1_3_1"/>
  <p:tag name="KSO_WM_TEMPLATE_CATEGORY" val="diagram"/>
  <p:tag name="KSO_WM_TEMPLATE_INDEX" val="20228037"/>
  <p:tag name="KSO_WM_UNIT_LAYERLEVEL" val="1_1_1"/>
  <p:tag name="KSO_WM_TAG_VERSION" val="1.0"/>
  <p:tag name="KSO_WM_BEAUTIFY_FLAG" val="#wm#"/>
  <p:tag name="KSO_WM_UNIT_USESOURCEFORMAT_APPLY" val="1"/>
</p:tagLst>
</file>

<file path=ppt/tags/tag106.xml><?xml version="1.0" encoding="utf-8"?>
<p:tagLst xmlns:p="http://schemas.openxmlformats.org/presentationml/2006/main">
  <p:tag name="KSO_WM_UNIT_VALUE" val="111*111"/>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28037_4*l_h_x*1_4_1"/>
  <p:tag name="KSO_WM_TEMPLATE_CATEGORY" val="diagram"/>
  <p:tag name="KSO_WM_TEMPLATE_INDEX" val="20228037"/>
  <p:tag name="KSO_WM_UNIT_LAYERLEVEL" val="1_1_1"/>
  <p:tag name="KSO_WM_TAG_VERSION" val="1.0"/>
  <p:tag name="KSO_WM_BEAUTIFY_FLAG" val="#wm#"/>
  <p:tag name="KSO_WM_UNIT_USESOURCEFORMAT_APPLY" val="1"/>
</p:tagLst>
</file>

<file path=ppt/tags/tag107.xml><?xml version="1.0" encoding="utf-8"?>
<p:tagLst xmlns:p="http://schemas.openxmlformats.org/presentationml/2006/main">
  <p:tag name="KSO_WM_UNIT_TEXT_FILL_FORE_SCHEMECOLOR_INDEX_BRIGHTNESS" val="0"/>
  <p:tag name="KSO_WM_UNIT_TEXT_FILL_FORE_SCHEMECOLOR_INDEX" val="7"/>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37_4*l_h_a*1_2_1"/>
  <p:tag name="KSO_WM_TEMPLATE_CATEGORY" val="diagram"/>
  <p:tag name="KSO_WM_TEMPLATE_INDEX" val="20228037"/>
  <p:tag name="KSO_WM_UNIT_LAYERLEVEL" val="1_1_1"/>
  <p:tag name="KSO_WM_TAG_VERSION" val="1.0"/>
  <p:tag name="KSO_WM_BEAUTIFY_FLAG" val="#wm#"/>
  <p:tag name="KSO_WM_UNIT_USESOURCEFORMAT_APPLY" val="1"/>
</p:tagLst>
</file>

<file path=ppt/tags/tag108.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37_4*l_h_f*1_2_1"/>
  <p:tag name="KSO_WM_TEMPLATE_CATEGORY" val="diagram"/>
  <p:tag name="KSO_WM_TEMPLATE_INDEX" val="20228037"/>
  <p:tag name="KSO_WM_UNIT_LAYERLEVEL" val="1_1_1"/>
  <p:tag name="KSO_WM_TAG_VERSION" val="1.0"/>
  <p:tag name="KSO_WM_BEAUTIFY_FLAG" val="#wm#"/>
  <p:tag name="KSO_WM_UNIT_USESOURCEFORMAT_APPLY" val="1"/>
</p:tagLst>
</file>

<file path=ppt/tags/tag109.xml><?xml version="1.0" encoding="utf-8"?>
<p:tagLst xmlns:p="http://schemas.openxmlformats.org/presentationml/2006/main">
  <p:tag name="KSO_WM_UNIT_TEXT_FILL_FORE_SCHEMECOLOR_INDEX_BRIGHTNESS" val="0"/>
  <p:tag name="KSO_WM_UNIT_TEXT_FILL_FORE_SCHEMECOLOR_INDEX" val="7"/>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037_4*l_h_a*1_4_1"/>
  <p:tag name="KSO_WM_TEMPLATE_CATEGORY" val="diagram"/>
  <p:tag name="KSO_WM_TEMPLATE_INDEX" val="20228037"/>
  <p:tag name="KSO_WM_UNIT_LAYERLEVEL" val="1_1_1"/>
  <p:tag name="KSO_WM_TAG_VERSION" val="1.0"/>
  <p:tag name="KSO_WM_BEAUTIFY_FLAG" val="#wm#"/>
  <p:tag name="KSO_WM_UNIT_USESOURCEFORMAT_APPLY" val="1"/>
</p:tagLst>
</file>

<file path=ppt/tags/tag11.xml><?xml version="1.0" encoding="utf-8"?>
<p:tagLst xmlns:p="http://schemas.openxmlformats.org/presentationml/2006/main">
  <p:tag name="KSO_WM_BEAUTIFY_FLAG" val="#wm#"/>
  <p:tag name="KSO_WM_TEMPLATE_CATEGORY" val="custom"/>
  <p:tag name="KSO_WM_TEMPLATE_INDEX" val="20205081"/>
</p:tagLst>
</file>

<file path=ppt/tags/tag110.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8037_4*l_h_f*1_4_1"/>
  <p:tag name="KSO_WM_TEMPLATE_CATEGORY" val="diagram"/>
  <p:tag name="KSO_WM_TEMPLATE_INDEX" val="20228037"/>
  <p:tag name="KSO_WM_UNIT_LAYERLEVEL" val="1_1_1"/>
  <p:tag name="KSO_WM_TAG_VERSION" val="1.0"/>
  <p:tag name="KSO_WM_BEAUTIFY_FLAG" val="#wm#"/>
  <p:tag name="KSO_WM_UNIT_USESOURCEFORMAT_APPLY" val="1"/>
</p:tagLst>
</file>

<file path=ppt/tags/tag111.xml><?xml version="1.0" encoding="utf-8"?>
<p:tagLst xmlns:p="http://schemas.openxmlformats.org/presentationml/2006/main">
  <p:tag name="KSO_WM_UNIT_TEXT_FILL_FORE_SCHEMECOLOR_INDEX_BRIGHTNESS" val="0"/>
  <p:tag name="KSO_WM_UNIT_TEXT_FILL_FORE_SCHEMECOLOR_INDEX" val="7"/>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37_4*l_h_a*1_3_1"/>
  <p:tag name="KSO_WM_TEMPLATE_CATEGORY" val="diagram"/>
  <p:tag name="KSO_WM_TEMPLATE_INDEX" val="20228037"/>
  <p:tag name="KSO_WM_UNIT_LAYERLEVEL" val="1_1_1"/>
  <p:tag name="KSO_WM_TAG_VERSION" val="1.0"/>
  <p:tag name="KSO_WM_BEAUTIFY_FLAG" val="#wm#"/>
  <p:tag name="KSO_WM_UNIT_USESOURCEFORMAT_APPLY" val="1"/>
</p:tagLst>
</file>

<file path=ppt/tags/tag112.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37_4*l_h_f*1_3_1"/>
  <p:tag name="KSO_WM_TEMPLATE_CATEGORY" val="diagram"/>
  <p:tag name="KSO_WM_TEMPLATE_INDEX" val="20228037"/>
  <p:tag name="KSO_WM_UNIT_LAYERLEVEL" val="1_1_1"/>
  <p:tag name="KSO_WM_TAG_VERSION" val="1.0"/>
  <p:tag name="KSO_WM_BEAUTIFY_FLAG" val="#wm#"/>
  <p:tag name="KSO_WM_UNIT_USESOURCEFORMAT_APPLY" val="1"/>
</p:tagLst>
</file>

<file path=ppt/tags/tag113.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37_4*l_h_i*1_2_1"/>
  <p:tag name="KSO_WM_TEMPLATE_CATEGORY" val="diagram"/>
  <p:tag name="KSO_WM_TEMPLATE_INDEX" val="20228037"/>
  <p:tag name="KSO_WM_UNIT_LAYERLEVEL" val="1_1_1"/>
  <p:tag name="KSO_WM_TAG_VERSION" val="1.0"/>
  <p:tag name="KSO_WM_BEAUTIFY_FLAG" val="#wm#"/>
  <p:tag name="KSO_WM_UNIT_USESOURCEFORMAT_APPLY" val="1"/>
</p:tagLst>
</file>

<file path=ppt/tags/tag114.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37_4*l_h_i*1_3_1"/>
  <p:tag name="KSO_WM_TEMPLATE_CATEGORY" val="diagram"/>
  <p:tag name="KSO_WM_TEMPLATE_INDEX" val="20228037"/>
  <p:tag name="KSO_WM_UNIT_LAYERLEVEL" val="1_1_1"/>
  <p:tag name="KSO_WM_TAG_VERSION" val="1.0"/>
  <p:tag name="KSO_WM_BEAUTIFY_FLAG" val="#wm#"/>
  <p:tag name="KSO_WM_UNIT_USESOURCEFORMAT_APPLY" val="1"/>
</p:tagLst>
</file>

<file path=ppt/tags/tag115.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8037_4*l_h_i*1_4_2"/>
  <p:tag name="KSO_WM_TEMPLATE_CATEGORY" val="diagram"/>
  <p:tag name="KSO_WM_TEMPLATE_INDEX" val="20228037"/>
  <p:tag name="KSO_WM_UNIT_LAYERLEVEL" val="1_1_1"/>
  <p:tag name="KSO_WM_TAG_VERSION" val="1.0"/>
  <p:tag name="KSO_WM_BEAUTIFY_FLAG" val="#wm#"/>
  <p:tag name="KSO_WM_UNIT_USESOURCEFORMAT_APPLY" val="1"/>
</p:tagLst>
</file>

<file path=ppt/tags/tag116.xml><?xml version="1.0" encoding="utf-8"?>
<p:tagLst xmlns:p="http://schemas.openxmlformats.org/presentationml/2006/main">
  <p:tag name="KSO_WM_SPECIAL_SOURCE" val="bdnull"/>
  <p:tag name="KSO_WM_SLIDE_ID" val="diagram20228037_4"/>
  <p:tag name="KSO_WM_TEMPLATE_SUBCATEGORY" val="0"/>
  <p:tag name="KSO_WM_TEMPLATE_MASTER_TYPE" val="1"/>
  <p:tag name="KSO_WM_TEMPLATE_COLOR_TYPE" val="0"/>
  <p:tag name="KSO_WM_SLIDE_INDEX" val="4"/>
  <p:tag name="KSO_WM_TAG_VERSION" val="1.0"/>
  <p:tag name="KSO_WM_BEAUTIFY_FLAG" val="#wm#"/>
  <p:tag name="KSO_WM_TEMPLATE_CATEGORY" val="diagram"/>
  <p:tag name="KSO_WM_TEMPLATE_INDEX" val="20228037"/>
  <p:tag name="KSO_WM_SLIDE_TYPE" val="text"/>
  <p:tag name="KSO_WM_SLIDE_SUBTYPE" val="diag"/>
  <p:tag name="KSO_WM_SLIDE_ITEM_CNT" val="4"/>
  <p:tag name="KSO_WM_SLIDE_SIZE" val="734.25*285"/>
  <p:tag name="KSO_WM_SLIDE_POSITION" val="112.95*168.8"/>
  <p:tag name="KSO_WM_DIAGRAM_GROUP_CODE" val="l1-1"/>
  <p:tag name="KSO_WM_SLIDE_DIAGTYPE" val="l"/>
  <p:tag name="KSO_WM_SLIDE_LAYOUT" val="a_b_l"/>
  <p:tag name="KSO_WM_SLIDE_LAYOUT_CNT" val="1_1_1"/>
</p:tagLst>
</file>

<file path=ppt/tags/tag117.xml><?xml version="1.0" encoding="utf-8"?>
<p:tagLst xmlns:p="http://schemas.openxmlformats.org/presentationml/2006/main">
  <p:tag name="KSO_WM_BEAUTIFY_FLAG" val="#wm#"/>
  <p:tag name="KSO_WM_TEMPLATE_CATEGORY" val="custom"/>
  <p:tag name="KSO_WM_TEMPLATE_INDEX" val="20205081"/>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08_3*l_h_i*1_1_1"/>
  <p:tag name="KSO_WM_TEMPLATE_CATEGORY" val="diagram"/>
  <p:tag name="KSO_WM_TEMPLATE_INDEX" val="20228008"/>
  <p:tag name="KSO_WM_UNIT_LAYERLEVEL" val="1_1_1"/>
  <p:tag name="KSO_WM_TAG_VERSION" val="1.0"/>
  <p:tag name="KSO_WM_BEAUTIFY_FLAG" val="#wm#"/>
  <p:tag name="KSO_WM_UNIT_USESOURCEFORMAT_APPLY" val="1"/>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08_3*l_h_i*1_2_1"/>
  <p:tag name="KSO_WM_TEMPLATE_CATEGORY" val="diagram"/>
  <p:tag name="KSO_WM_TEMPLATE_INDEX" val="20228008"/>
  <p:tag name="KSO_WM_UNIT_LAYERLEVEL" val="1_1_1"/>
  <p:tag name="KSO_WM_TAG_VERSION" val="1.0"/>
  <p:tag name="KSO_WM_BEAUTIFY_FLAG" val="#wm#"/>
  <p:tag name="KSO_WM_UNIT_USESOURCEFORMAT_APPLY" val="1"/>
</p:tagLst>
</file>

<file path=ppt/tags/tag12.xml><?xml version="1.0" encoding="utf-8"?>
<p:tagLst xmlns:p="http://schemas.openxmlformats.org/presentationml/2006/main">
  <p:tag name="KSO_WM_UNIT_DEFAULT_FONT" val="60;66;2"/>
  <p:tag name="KSO_WM_UNIT_BLOCK" val="0"/>
  <p:tag name="KSO_WM_UNIT_DEC_AREA_ID" val="0e49b91f6e874f979047629453468b2a"/>
  <p:tag name="KSO_WM_UNIT_ISCONTENTSTITLE" val="1"/>
  <p:tag name="KSO_WM_UNIT_ISNUMDGMTITLE" val="0"/>
  <p:tag name="KSO_WM_UNIT_PRESET_TEXT" val="目录"/>
  <p:tag name="KSO_WM_UNIT_NOCLEAR" val="0"/>
  <p:tag name="KSO_WM_UNIT_VALUE" val="3"/>
  <p:tag name="KSO_WM_UNIT_HIGHLIGHT" val="0"/>
  <p:tag name="KSO_WM_UNIT_COMPATIBLE" val="0"/>
  <p:tag name="KSO_WM_UNIT_DIAGRAM_ISNUMVISUAL" val="0"/>
  <p:tag name="KSO_WM_UNIT_DIAGRAM_ISREFERUNIT" val="0"/>
  <p:tag name="KSO_WM_UNIT_TYPE" val="a"/>
  <p:tag name="KSO_WM_UNIT_INDEX" val="1"/>
  <p:tag name="KSO_WM_UNIT_ID" val="custom20224478_3*a*1"/>
  <p:tag name="KSO_WM_TEMPLATE_CATEGORY" val="custom"/>
  <p:tag name="KSO_WM_TEMPLATE_INDEX" val="20224478"/>
  <p:tag name="KSO_WM_UNIT_LAYERLEVEL" val="1"/>
  <p:tag name="KSO_WM_TAG_VERSION" val="1.0"/>
  <p:tag name="KSO_WM_BEAUTIFY_FLAG" val="#wm#"/>
  <p:tag name="KSO_WM_DIAGRAM_GROUP_CODE" val="l1-1"/>
  <p:tag name="KSO_WM_CHIP_GROUPID" val="625cde1bfa96911f219257f2"/>
  <p:tag name="KSO_WM_CHIP_XID" val="625ce135fa96911f21925805"/>
  <p:tag name="KSO_WM_CHIP_FILLAREA_FILL_RULE" val="{&quot;fill_align&quot;:&quot;lm&quot;,&quot;fill_mode&quot;:&quot;fix&quot;,&quot;sacle_strategy&quot;:&quot;stretch&quot;}"/>
  <p:tag name="KSO_WM_ASSEMBLE_CHIP_INDEX" val="22380c7771fd4df19b6354cb33d79910"/>
  <p:tag name="KSO_WM_UNIT_USESOURCEFORMAT_APPLY" val="1"/>
</p:tagLst>
</file>

<file path=ppt/tags/tag120.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08_3*l_h_a*1_1_1"/>
  <p:tag name="KSO_WM_TEMPLATE_CATEGORY" val="diagram"/>
  <p:tag name="KSO_WM_TEMPLATE_INDEX" val="20228008"/>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121.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08_3*l_h_a*1_2_1"/>
  <p:tag name="KSO_WM_TEMPLATE_CATEGORY" val="diagram"/>
  <p:tag name="KSO_WM_TEMPLATE_INDEX" val="20228008"/>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122.xml><?xml version="1.0" encoding="utf-8"?>
<p:tagLst xmlns:p="http://schemas.openxmlformats.org/presentationml/2006/main">
  <p:tag name="KSO_WM_UNIT_VALUE" val="130*13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08_3*l_h_x*1_1_1"/>
  <p:tag name="KSO_WM_TEMPLATE_CATEGORY" val="diagram"/>
  <p:tag name="KSO_WM_TEMPLATE_INDEX" val="20228008"/>
  <p:tag name="KSO_WM_UNIT_LAYERLEVEL" val="1_1_1"/>
  <p:tag name="KSO_WM_TAG_VERSION" val="1.0"/>
  <p:tag name="KSO_WM_BEAUTIFY_FLAG" val="#wm#"/>
  <p:tag name="KSO_WM_UNIT_USESOURCEFORMAT_APPLY" val="1"/>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8008_3*l_h_i*1_1_1"/>
  <p:tag name="KSO_WM_TEMPLATE_CATEGORY" val="diagram"/>
  <p:tag name="KSO_WM_TEMPLATE_INDEX" val="20228008"/>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24.xml><?xml version="1.0" encoding="utf-8"?>
<p:tagLst xmlns:p="http://schemas.openxmlformats.org/presentationml/2006/main">
  <p:tag name="KSO_WM_UNIT_VALUE" val="151*151"/>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08_3*l_h_x*1_2_1"/>
  <p:tag name="KSO_WM_TEMPLATE_CATEGORY" val="diagram"/>
  <p:tag name="KSO_WM_TEMPLATE_INDEX" val="20228008"/>
  <p:tag name="KSO_WM_UNIT_LAYERLEVEL" val="1_1_1"/>
  <p:tag name="KSO_WM_TAG_VERSION" val="1.0"/>
  <p:tag name="KSO_WM_BEAUTIFY_FLAG" val="#wm#"/>
  <p:tag name="KSO_WM_UNIT_USESOURCEFORMAT_APPLY" val="1"/>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8008_3*l_h_i*1_2_1"/>
  <p:tag name="KSO_WM_TEMPLATE_CATEGORY" val="diagram"/>
  <p:tag name="KSO_WM_TEMPLATE_INDEX" val="20228008"/>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26.xml><?xml version="1.0" encoding="utf-8"?>
<p:tagLst xmlns:p="http://schemas.openxmlformats.org/presentationml/2006/main">
  <p:tag name="KSO_WM_SPECIAL_SOURCE" val="bdnull"/>
  <p:tag name="KSO_WM_SLIDE_ID" val="diagram20228063_5"/>
  <p:tag name="KSO_WM_TEMPLATE_SUBCATEGORY" val="0"/>
  <p:tag name="KSO_WM_TEMPLATE_MASTER_TYPE" val="1"/>
  <p:tag name="KSO_WM_TEMPLATE_COLOR_TYPE" val="0"/>
  <p:tag name="KSO_WM_SLIDE_ITEM_CNT" val="5"/>
  <p:tag name="KSO_WM_SLIDE_INDEX" val="5"/>
  <p:tag name="KSO_WM_TAG_VERSION" val="1.0"/>
  <p:tag name="KSO_WM_BEAUTIFY_FLAG" val="#wm#"/>
  <p:tag name="KSO_WM_TEMPLATE_CATEGORY" val="diagram"/>
  <p:tag name="KSO_WM_TEMPLATE_INDEX" val="20228063"/>
  <p:tag name="KSO_WM_SLIDE_TYPE" val="text"/>
  <p:tag name="KSO_WM_SLIDE_SUBTYPE" val="diag"/>
  <p:tag name="KSO_WM_SLIDE_SIZE" val="892.4*362.25"/>
  <p:tag name="KSO_WM_SLIDE_POSITION" val="33.8*135.45"/>
  <p:tag name="KSO_WM_DIAGRAM_GROUP_CODE" val="l1-1"/>
  <p:tag name="KSO_WM_SLIDE_DIAGTYPE" val="l"/>
  <p:tag name="KSO_WM_SLIDE_LAYOUT" val="a_l"/>
  <p:tag name="KSO_WM_SLIDE_LAYOUT_CNT" val="1_1"/>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76_4*l_h_i*1_3_1"/>
  <p:tag name="KSO_WM_TEMPLATE_CATEGORY" val="diagram"/>
  <p:tag name="KSO_WM_TEMPLATE_INDEX" val="20228076"/>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76_4*l_h_i*1_3_2"/>
  <p:tag name="KSO_WM_TEMPLATE_CATEGORY" val="diagram"/>
  <p:tag name="KSO_WM_TEMPLATE_INDEX" val="20228076"/>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76_4*l_h_i*1_3_3"/>
  <p:tag name="KSO_WM_TEMPLATE_CATEGORY" val="diagram"/>
  <p:tag name="KSO_WM_TEMPLATE_INDEX" val="20228076"/>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13.xml><?xml version="1.0" encoding="utf-8"?>
<p:tagLst xmlns:p="http://schemas.openxmlformats.org/presentationml/2006/main">
  <p:tag name="KSO_WM_UNIT_BLOCK" val="0"/>
  <p:tag name="KSO_WM_UNIT_DEC_AREA_ID" val="90eeb9d8a53d4657b8fed13d3f0f7914"/>
  <p:tag name="KSO_WM_UNIT_HIGHLIGHT" val="0"/>
  <p:tag name="KSO_WM_UNIT_COMPATIBLE" val="0"/>
  <p:tag name="KSO_WM_UNIT_DIAGRAM_ISNUMVISUAL" val="0"/>
  <p:tag name="KSO_WM_UNIT_DIAGRAM_ISREFERUNIT" val="0"/>
  <p:tag name="KSO_WM_UNIT_TYPE" val="i"/>
  <p:tag name="KSO_WM_UNIT_INDEX" val="1"/>
  <p:tag name="KSO_WM_UNIT_ID" val="custom20224478_3*i*1"/>
  <p:tag name="KSO_WM_TEMPLATE_CATEGORY" val="custom"/>
  <p:tag name="KSO_WM_TEMPLATE_INDEX" val="20224478"/>
  <p:tag name="KSO_WM_UNIT_LAYERLEVEL" val="1"/>
  <p:tag name="KSO_WM_TAG_VERSION" val="1.0"/>
  <p:tag name="KSO_WM_BEAUTIFY_FLAG" val="#wm#"/>
  <p:tag name="KSO_WM_DIAGRAM_GROUP_CODE" val="l1-1"/>
  <p:tag name="KSO_WM_CHIP_GROUPID" val="625cde1bfa96911f219257f2"/>
  <p:tag name="KSO_WM_CHIP_XID" val="625ce135fa96911f21925805"/>
  <p:tag name="KSO_WM_CHIP_FILLAREA_FILL_RULE" val="{&quot;fill_align&quot;:&quot;lm&quot;,&quot;fill_mode&quot;:&quot;fix&quot;,&quot;sacle_strategy&quot;:&quot;stretch&quot;}"/>
  <p:tag name="KSO_WM_UNIT_DEC_SUPPORTCHANGEPIC" val="0"/>
  <p:tag name="KSO_WM_UNIT_DEC_CHANGEPICRESERVED" val="0"/>
  <p:tag name="KSO_WM_ASSEMBLE_CHIP_INDEX" val="22380c7771fd4df19b6354cb33d79910"/>
  <p:tag name="KSO_WM_UNIT_LINE_FORE_SCHEMECOLOR_INDEX_BRIGHTNESS" val="0"/>
  <p:tag name="KSO_WM_UNIT_LINE_FORE_SCHEMECOLOR_INDEX" val="5"/>
  <p:tag name="KSO_WM_UNIT_LINE_FILL_TYPE" val="2"/>
  <p:tag name="KSO_WM_UNIT_USESOURCEFORMAT_APPLY" val="1"/>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8076_4*l_h_i*1_3_1"/>
  <p:tag name="KSO_WM_TEMPLATE_CATEGORY" val="diagram"/>
  <p:tag name="KSO_WM_TEMPLATE_INDEX" val="20228076"/>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31.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76_4*l_h_a*1_3_1"/>
  <p:tag name="KSO_WM_TEMPLATE_CATEGORY" val="diagram"/>
  <p:tag name="KSO_WM_TEMPLATE_INDEX" val="20228076"/>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32.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76_4*l_h_f*1_3_1"/>
  <p:tag name="KSO_WM_TEMPLATE_CATEGORY" val="diagram"/>
  <p:tag name="KSO_WM_TEMPLATE_INDEX" val="2022807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8076_4*l_h_i*1_3_4"/>
  <p:tag name="KSO_WM_TEMPLATE_CATEGORY" val="diagram"/>
  <p:tag name="KSO_WM_TEMPLATE_INDEX" val="20228076"/>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76_4*l_h_i*1_2_1"/>
  <p:tag name="KSO_WM_TEMPLATE_CATEGORY" val="diagram"/>
  <p:tag name="KSO_WM_TEMPLATE_INDEX" val="20228076"/>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76_4*l_h_i*1_2_2"/>
  <p:tag name="KSO_WM_TEMPLATE_CATEGORY" val="diagram"/>
  <p:tag name="KSO_WM_TEMPLATE_INDEX" val="20228076"/>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76_4*l_h_i*1_2_3"/>
  <p:tag name="KSO_WM_TEMPLATE_CATEGORY" val="diagram"/>
  <p:tag name="KSO_WM_TEMPLATE_INDEX" val="20228076"/>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8076_4*l_h_i*1_2_1"/>
  <p:tag name="KSO_WM_TEMPLATE_CATEGORY" val="diagram"/>
  <p:tag name="KSO_WM_TEMPLATE_INDEX" val="20228076"/>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38.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76_4*l_h_a*1_2_1"/>
  <p:tag name="KSO_WM_TEMPLATE_CATEGORY" val="diagram"/>
  <p:tag name="KSO_WM_TEMPLATE_INDEX" val="20228076"/>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39.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76_4*l_h_f*1_2_1"/>
  <p:tag name="KSO_WM_TEMPLATE_CATEGORY" val="diagram"/>
  <p:tag name="KSO_WM_TEMPLATE_INDEX" val="2022807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4.xml><?xml version="1.0" encoding="utf-8"?>
<p:tagLst xmlns:p="http://schemas.openxmlformats.org/presentationml/2006/main">
  <p:tag name="KSO_WM_UNIT_BLOCK" val="0"/>
  <p:tag name="KSO_WM_UNIT_DEC_AREA_ID" val="12ede0b1b49c4a6f87533a00b4cc21fa"/>
  <p:tag name="KSO_WM_UNIT_HIGHLIGHT" val="0"/>
  <p:tag name="KSO_WM_UNIT_COMPATIBLE" val="0"/>
  <p:tag name="KSO_WM_UNIT_DIAGRAM_ISNUMVISUAL" val="0"/>
  <p:tag name="KSO_WM_UNIT_DIAGRAM_ISREFERUNIT" val="0"/>
  <p:tag name="KSO_WM_UNIT_TYPE" val="i"/>
  <p:tag name="KSO_WM_UNIT_INDEX" val="2"/>
  <p:tag name="KSO_WM_UNIT_ID" val="custom20224478_3*i*2"/>
  <p:tag name="KSO_WM_TEMPLATE_CATEGORY" val="custom"/>
  <p:tag name="KSO_WM_TEMPLATE_INDEX" val="20224478"/>
  <p:tag name="KSO_WM_UNIT_LAYERLEVEL" val="1"/>
  <p:tag name="KSO_WM_TAG_VERSION" val="1.0"/>
  <p:tag name="KSO_WM_BEAUTIFY_FLAG" val="#wm#"/>
  <p:tag name="KSO_WM_DIAGRAM_GROUP_CODE" val="l1-1"/>
  <p:tag name="KSO_WM_CHIP_GROUPID" val="625cde1bfa96911f219257f2"/>
  <p:tag name="KSO_WM_CHIP_XID" val="625ce135fa96911f21925805"/>
  <p:tag name="KSO_WM_CHIP_FILLAREA_FILL_RULE" val="{&quot;fill_align&quot;:&quot;lm&quot;,&quot;fill_mode&quot;:&quot;fix&quot;,&quot;sacle_strategy&quot;:&quot;stretch&quot;}"/>
  <p:tag name="KSO_WM_UNIT_DEC_SUPPORTCHANGEPIC" val="0"/>
  <p:tag name="KSO_WM_UNIT_DEC_CHANGEPICRESERVED" val="0"/>
  <p:tag name="KSO_WM_ASSEMBLE_CHIP_INDEX" val="22380c7771fd4df19b6354cb33d79910"/>
  <p:tag name="KSO_WM_UNIT_LINE_FORE_SCHEMECOLOR_INDEX_BRIGHTNESS" val="-0.25"/>
  <p:tag name="KSO_WM_UNIT_LINE_FORE_SCHEMECOLOR_INDEX" val="5"/>
  <p:tag name="KSO_WM_UNIT_LINE_FILL_TYPE" val="2"/>
  <p:tag name="KSO_WM_UNIT_USESOURCEFORMAT_APPLY" val="1"/>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076_4*l_h_i*1_2_4"/>
  <p:tag name="KSO_WM_TEMPLATE_CATEGORY" val="diagram"/>
  <p:tag name="KSO_WM_TEMPLATE_INDEX" val="20228076"/>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76_4*l_h_i*1_1_4"/>
  <p:tag name="KSO_WM_TEMPLATE_CATEGORY" val="diagram"/>
  <p:tag name="KSO_WM_TEMPLATE_INDEX" val="20228076"/>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76_4*l_h_i*1_1_1"/>
  <p:tag name="KSO_WM_TEMPLATE_CATEGORY" val="diagram"/>
  <p:tag name="KSO_WM_TEMPLATE_INDEX" val="2022807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76_4*l_h_i*1_1_2"/>
  <p:tag name="KSO_WM_TEMPLATE_CATEGORY" val="diagram"/>
  <p:tag name="KSO_WM_TEMPLATE_INDEX" val="2022807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8076_4*l_h_i*1_1_1"/>
  <p:tag name="KSO_WM_TEMPLATE_CATEGORY" val="diagram"/>
  <p:tag name="KSO_WM_TEMPLATE_INDEX" val="20228076"/>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45.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76_4*l_h_a*1_1_1"/>
  <p:tag name="KSO_WM_TEMPLATE_CATEGORY" val="diagram"/>
  <p:tag name="KSO_WM_TEMPLATE_INDEX" val="20228076"/>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46.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76_4*l_h_f*1_1_1"/>
  <p:tag name="KSO_WM_TEMPLATE_CATEGORY" val="diagram"/>
  <p:tag name="KSO_WM_TEMPLATE_INDEX" val="2022807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76_4*l_h_i*1_1_3"/>
  <p:tag name="KSO_WM_TEMPLATE_CATEGORY" val="diagram"/>
  <p:tag name="KSO_WM_TEMPLATE_INDEX" val="2022807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076_4*l_h_i*1_4_1"/>
  <p:tag name="KSO_WM_TEMPLATE_CATEGORY" val="diagram"/>
  <p:tag name="KSO_WM_TEMPLATE_INDEX" val="20228076"/>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8076_4*l_h_i*1_4_2"/>
  <p:tag name="KSO_WM_TEMPLATE_CATEGORY" val="diagram"/>
  <p:tag name="KSO_WM_TEMPLATE_INDEX" val="20228076"/>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15.xml><?xml version="1.0" encoding="utf-8"?>
<p:tagLst xmlns:p="http://schemas.openxmlformats.org/presentationml/2006/main">
  <p:tag name="KSO_WM_UNIT_BLOCK" val="0"/>
  <p:tag name="KSO_WM_UNIT_DEC_AREA_ID" val="35a81cb8d5e045398372547216584a43"/>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custom20224478_3*l_h_a*1_1_1"/>
  <p:tag name="KSO_WM_TEMPLATE_CATEGORY" val="custom"/>
  <p:tag name="KSO_WM_TEMPLATE_INDEX" val="20224478"/>
  <p:tag name="KSO_WM_UNIT_LAYERLEVEL" val="1_1_1"/>
  <p:tag name="KSO_WM_TAG_VERSION" val="1.0"/>
  <p:tag name="KSO_WM_BEAUTIFY_FLAG" val="#wm#"/>
  <p:tag name="KSO_WM_DIAGRAM_GROUP_CODE" val="l1-1"/>
  <p:tag name="KSO_WM_UNIT_VALUE" val="10"/>
  <p:tag name="KSO_WM_CHIP_GROUPID" val="625cde1bfa96911f219257f2"/>
  <p:tag name="KSO_WM_CHIP_XID" val="625ce135fa96911f21925805"/>
  <p:tag name="KSO_WM_UNIT_TEXT_FILL_FORE_SCHEMECOLOR_INDEX_BRIGHTNESS" val="0"/>
  <p:tag name="KSO_WM_UNIT_TEXT_FILL_FORE_SCHEMECOLOR_INDEX" val="13"/>
  <p:tag name="KSO_WM_UNIT_TEXT_FILL_TYPE" val="1"/>
  <p:tag name="KSO_WM_UNIT_USESOURCEFORMAT_APPLY" val="1"/>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8076_4*l_h_i*1_4_3"/>
  <p:tag name="KSO_WM_TEMPLATE_CATEGORY" val="diagram"/>
  <p:tag name="KSO_WM_TEMPLATE_INDEX" val="20228076"/>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28076_4*l_h_i*1_4_1"/>
  <p:tag name="KSO_WM_TEMPLATE_CATEGORY" val="diagram"/>
  <p:tag name="KSO_WM_TEMPLATE_INDEX" val="20228076"/>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52.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8076_4*l_h_f*1_4_1"/>
  <p:tag name="KSO_WM_TEMPLATE_CATEGORY" val="diagram"/>
  <p:tag name="KSO_WM_TEMPLATE_INDEX" val="2022807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53.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076_4*l_h_a*1_4_1"/>
  <p:tag name="KSO_WM_TEMPLATE_CATEGORY" val="diagram"/>
  <p:tag name="KSO_WM_TEMPLATE_INDEX" val="20228076"/>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28076_4*l_h_i*1_4_4"/>
  <p:tag name="KSO_WM_TEMPLATE_CATEGORY" val="diagram"/>
  <p:tag name="KSO_WM_TEMPLATE_INDEX" val="20228076"/>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155.xml><?xml version="1.0" encoding="utf-8"?>
<p:tagLst xmlns:p="http://schemas.openxmlformats.org/presentationml/2006/main">
  <p:tag name="KSO_WM_SPECIAL_SOURCE" val="bdnull"/>
  <p:tag name="KSO_WM_SLIDE_ID" val="diagram20228076_4"/>
  <p:tag name="KSO_WM_TEMPLATE_SUBCATEGORY" val="0"/>
  <p:tag name="KSO_WM_TEMPLATE_MASTER_TYPE" val="1"/>
  <p:tag name="KSO_WM_TEMPLATE_COLOR_TYPE" val="0"/>
  <p:tag name="KSO_WM_SLIDE_ITEM_CNT" val="4"/>
  <p:tag name="KSO_WM_SLIDE_INDEX" val="4"/>
  <p:tag name="KSO_WM_TAG_VERSION" val="1.0"/>
  <p:tag name="KSO_WM_BEAUTIFY_FLAG" val="#wm#"/>
  <p:tag name="KSO_WM_TEMPLATE_CATEGORY" val="diagram"/>
  <p:tag name="KSO_WM_TEMPLATE_INDEX" val="20228076"/>
  <p:tag name="KSO_WM_SLIDE_TYPE" val="text"/>
  <p:tag name="KSO_WM_SLIDE_SUBTYPE" val="diag"/>
  <p:tag name="KSO_WM_SLIDE_SIZE" val="843.95*320.9"/>
  <p:tag name="KSO_WM_SLIDE_POSITION" val="61.05*140.35"/>
  <p:tag name="KSO_WM_DIAGRAM_GROUP_CODE" val="l1-1"/>
  <p:tag name="KSO_WM_SLIDE_DIAGTYPE" val="l"/>
  <p:tag name="KSO_WM_SLIDE_LAYOUT" val="a_l"/>
  <p:tag name="KSO_WM_SLIDE_LAYOUT_CNT" val="1_1"/>
</p:tagLst>
</file>

<file path=ppt/tags/tag156.xml><?xml version="1.0" encoding="utf-8"?>
<p:tagLst xmlns:p="http://schemas.openxmlformats.org/presentationml/2006/main">
  <p:tag name="KSO_WM_BEAUTIFY_FLAG" val="#wm#"/>
  <p:tag name="KSO_WM_TEMPLATE_CATEGORY" val="diagram"/>
  <p:tag name="KSO_WM_TEMPLATE_INDEX" val="20228076"/>
</p:tagLst>
</file>

<file path=ppt/tags/tag157.xml><?xml version="1.0" encoding="utf-8"?>
<p:tagLst xmlns:p="http://schemas.openxmlformats.org/presentationml/2006/main">
  <p:tag name="KSO_WM_BEAUTIFY_FLAG" val="#wm#"/>
  <p:tag name="KSO_WM_TEMPLATE_CATEGORY" val="diagram"/>
  <p:tag name="KSO_WM_TEMPLATE_INDEX" val="20228076"/>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8074_4*l_i*1_1"/>
  <p:tag name="KSO_WM_TEMPLATE_CATEGORY" val="diagram"/>
  <p:tag name="KSO_WM_TEMPLATE_INDEX" val="20228074"/>
  <p:tag name="KSO_WM_UNIT_LAYERLEVEL" val="1_1"/>
  <p:tag name="KSO_WM_TAG_VERSION" val="1.0"/>
  <p:tag name="KSO_WM_BEAUTIFY_FLAG" val="#wm#"/>
  <p:tag name="KSO_WM_UNIT_LINE_FORE_SCHEMECOLOR_INDEX" val="5"/>
  <p:tag name="KSO_WM_UNIT_LINE_FILL_TYPE" val="2"/>
  <p:tag name="KSO_WM_UNIT_TEXT_FILL_FORE_SCHEMECOLOR_INDEX" val="13"/>
  <p:tag name="KSO_WM_UNIT_TEXT_FILL_TYPE" val="1"/>
  <p:tag name="KSO_WM_UNIT_USESOURCEFORMAT_APPLY" val="1"/>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28074_4*l_i*1_2"/>
  <p:tag name="KSO_WM_TEMPLATE_CATEGORY" val="diagram"/>
  <p:tag name="KSO_WM_TEMPLATE_INDEX" val="20228074"/>
  <p:tag name="KSO_WM_UNIT_LAYERLEVEL" val="1_1"/>
  <p:tag name="KSO_WM_TAG_VERSION" val="1.0"/>
  <p:tag name="KSO_WM_BEAUTIFY_FLAG" val="#wm#"/>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6.xml><?xml version="1.0" encoding="utf-8"?>
<p:tagLst xmlns:p="http://schemas.openxmlformats.org/presentationml/2006/main">
  <p:tag name="KSO_WM_UNIT_BLOCK" val="0"/>
  <p:tag name="KSO_WM_UNIT_DEC_AREA_ID" val="4f00f9914a964a3ebaf85e5d182dbbca"/>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custom20224478_3*l_h_i*1_1_1"/>
  <p:tag name="KSO_WM_TEMPLATE_CATEGORY" val="custom"/>
  <p:tag name="KSO_WM_TEMPLATE_INDEX" val="20224478"/>
  <p:tag name="KSO_WM_UNIT_LAYERLEVEL" val="1_1_1"/>
  <p:tag name="KSO_WM_TAG_VERSION" val="1.0"/>
  <p:tag name="KSO_WM_BEAUTIFY_FLAG" val="#wm#"/>
  <p:tag name="KSO_WM_DIAGRAM_GROUP_CODE" val="l1-1"/>
  <p:tag name="KSO_WM_CHIP_GROUPID" val="625cde1bfa96911f219257f2"/>
  <p:tag name="KSO_WM_CHIP_XID" val="625ce135fa96911f21925805"/>
  <p:tag name="KSO_WM_UNIT_TEXT_FILL_FORE_SCHEMECOLOR_INDEX_BRIGHTNESS" val="0"/>
  <p:tag name="KSO_WM_UNIT_TEXT_FILL_FORE_SCHEMECOLOR_INDEX" val="5"/>
  <p:tag name="KSO_WM_UNIT_TEXT_FILL_TYPE" val="1"/>
  <p:tag name="KSO_WM_UNIT_VALUE" val="1"/>
  <p:tag name="KSO_WM_UNIT_USESOURCEFORMAT_APPLY" val="1"/>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28074_4*l_i*1_3"/>
  <p:tag name="KSO_WM_TEMPLATE_CATEGORY" val="diagram"/>
  <p:tag name="KSO_WM_TEMPLATE_INDEX" val="20228074"/>
  <p:tag name="KSO_WM_UNIT_LAYERLEVEL" val="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228074_4*l_i*1_4"/>
  <p:tag name="KSO_WM_TEMPLATE_CATEGORY" val="diagram"/>
  <p:tag name="KSO_WM_TEMPLATE_INDEX" val="20228074"/>
  <p:tag name="KSO_WM_UNIT_LAYERLEVEL" val="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5"/>
  <p:tag name="KSO_WM_UNIT_ID" val="diagram20228074_4*l_i*1_5"/>
  <p:tag name="KSO_WM_TEMPLATE_CATEGORY" val="diagram"/>
  <p:tag name="KSO_WM_TEMPLATE_INDEX" val="20228074"/>
  <p:tag name="KSO_WM_UNIT_LAYERLEVEL" val="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6"/>
  <p:tag name="KSO_WM_UNIT_ID" val="diagram20228074_4*l_i*1_6"/>
  <p:tag name="KSO_WM_TEMPLATE_CATEGORY" val="diagram"/>
  <p:tag name="KSO_WM_TEMPLATE_INDEX" val="20228074"/>
  <p:tag name="KSO_WM_UNIT_LAYERLEVEL" val="1_1"/>
  <p:tag name="KSO_WM_TAG_VERSION" val="1.0"/>
  <p:tag name="KSO_WM_BEAUTIFY_FLAG" val="#wm#"/>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74_4*l_h_i*1_1_1"/>
  <p:tag name="KSO_WM_TEMPLATE_CATEGORY" val="diagram"/>
  <p:tag name="KSO_WM_TEMPLATE_INDEX" val="2022807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74_4*l_h_i*1_1_2"/>
  <p:tag name="KSO_WM_TEMPLATE_CATEGORY" val="diagram"/>
  <p:tag name="KSO_WM_TEMPLATE_INDEX" val="20228074"/>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74_4*l_h_i*1_2_2"/>
  <p:tag name="KSO_WM_TEMPLATE_CATEGORY" val="diagram"/>
  <p:tag name="KSO_WM_TEMPLATE_INDEX" val="2022807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74_4*l_h_i*1_2_1"/>
  <p:tag name="KSO_WM_TEMPLATE_CATEGORY" val="diagram"/>
  <p:tag name="KSO_WM_TEMPLATE_INDEX" val="20228074"/>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074_4*l_h_i*1_4_1"/>
  <p:tag name="KSO_WM_TEMPLATE_CATEGORY" val="diagram"/>
  <p:tag name="KSO_WM_TEMPLATE_INDEX" val="2022807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8074_4*l_h_i*1_4_2"/>
  <p:tag name="KSO_WM_TEMPLATE_CATEGORY" val="diagram"/>
  <p:tag name="KSO_WM_TEMPLATE_INDEX" val="20228074"/>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7.xml><?xml version="1.0" encoding="utf-8"?>
<p:tagLst xmlns:p="http://schemas.openxmlformats.org/presentationml/2006/main">
  <p:tag name="KSO_WM_UNIT_BLOCK" val="0"/>
  <p:tag name="KSO_WM_UNIT_DEC_AREA_ID" val="d8bd1d45f63a4e35a4535faab8b528e2"/>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custom20224478_3*l_h_a*1_2_1"/>
  <p:tag name="KSO_WM_TEMPLATE_CATEGORY" val="custom"/>
  <p:tag name="KSO_WM_TEMPLATE_INDEX" val="20224478"/>
  <p:tag name="KSO_WM_UNIT_LAYERLEVEL" val="1_1_1"/>
  <p:tag name="KSO_WM_TAG_VERSION" val="1.0"/>
  <p:tag name="KSO_WM_BEAUTIFY_FLAG" val="#wm#"/>
  <p:tag name="KSO_WM_DIAGRAM_GROUP_CODE" val="l1-1"/>
  <p:tag name="KSO_WM_CHIP_GROUPID" val="625cde1bfa96911f219257f2"/>
  <p:tag name="KSO_WM_CHIP_XID" val="625ce135fa96911f21925805"/>
  <p:tag name="KSO_WM_UNIT_TEXT_FILL_FORE_SCHEMECOLOR_INDEX_BRIGHTNESS" val="0"/>
  <p:tag name="KSO_WM_UNIT_TEXT_FILL_FORE_SCHEMECOLOR_INDEX" val="13"/>
  <p:tag name="KSO_WM_UNIT_TEXT_FILL_TYPE" val="1"/>
  <p:tag name="KSO_WM_UNIT_VALUE" val="10"/>
  <p:tag name="KSO_WM_UNIT_USESOURCEFORMAT_APPLY" val="1"/>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74_4*l_h_i*1_3_2"/>
  <p:tag name="KSO_WM_TEMPLATE_CATEGORY" val="diagram"/>
  <p:tag name="KSO_WM_TEMPLATE_INDEX" val="2022807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74_4*l_h_i*1_3_1"/>
  <p:tag name="KSO_WM_TEMPLATE_CATEGORY" val="diagram"/>
  <p:tag name="KSO_WM_TEMPLATE_INDEX" val="20228074"/>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72.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74_4*l_h_f*1_1_1"/>
  <p:tag name="KSO_WM_TEMPLATE_CATEGORY" val="diagram"/>
  <p:tag name="KSO_WM_TEMPLATE_INDEX" val="2022807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73.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74_4*l_h_f*1_2_1"/>
  <p:tag name="KSO_WM_TEMPLATE_CATEGORY" val="diagram"/>
  <p:tag name="KSO_WM_TEMPLATE_INDEX" val="2022807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74.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8074_4*l_h_f*1_4_1"/>
  <p:tag name="KSO_WM_TEMPLATE_CATEGORY" val="diagram"/>
  <p:tag name="KSO_WM_TEMPLATE_INDEX" val="2022807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75.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74_4*l_h_f*1_3_1"/>
  <p:tag name="KSO_WM_TEMPLATE_CATEGORY" val="diagram"/>
  <p:tag name="KSO_WM_TEMPLATE_INDEX" val="2022807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76.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a"/>
  <p:tag name="KSO_WM_UNIT_INDEX" val="1_1"/>
  <p:tag name="KSO_WM_UNIT_ID" val="diagram20228074_4*l_a*1_1"/>
  <p:tag name="KSO_WM_TEMPLATE_CATEGORY" val="diagram"/>
  <p:tag name="KSO_WM_TEMPLATE_INDEX" val="20228074"/>
  <p:tag name="KSO_WM_UNIT_LAYERLEVEL" val="1_1"/>
  <p:tag name="KSO_WM_TAG_VERSION" val="1.0"/>
  <p:tag name="KSO_WM_BEAUTIFY_FLAG" val="#wm#"/>
  <p:tag name="KSO_WM_UNIT_TEXT_FILL_FORE_SCHEMECOLOR_INDEX" val="14"/>
  <p:tag name="KSO_WM_UNIT_TEXT_FILL_TYPE" val="1"/>
  <p:tag name="KSO_WM_UNIT_USESOURCEFORMAT_APPLY" val="1"/>
</p:tagLst>
</file>

<file path=ppt/tags/tag177.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l1-1"/>
  <p:tag name="KSO_WM_UNIT_TYPE" val="l_x"/>
  <p:tag name="KSO_WM_UNIT_INDEX" val="1_1"/>
  <p:tag name="KSO_WM_UNIT_ID" val="diagram20228074_4*l_x*1_1"/>
  <p:tag name="KSO_WM_TEMPLATE_CATEGORY" val="diagram"/>
  <p:tag name="KSO_WM_TEMPLATE_INDEX" val="20228074"/>
  <p:tag name="KSO_WM_UNIT_LAYERLEVEL" val="1_1"/>
  <p:tag name="KSO_WM_TAG_VERSION" val="1.0"/>
  <p:tag name="KSO_WM_BEAUTIFY_FLAG" val="#wm#"/>
  <p:tag name="KSO_WM_UNIT_USESOURCEFORMAT_APPLY" val="1"/>
</p:tagLst>
</file>

<file path=ppt/tags/tag178.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l1-1"/>
  <p:tag name="KSO_WM_UNIT_TYPE" val="l_x"/>
  <p:tag name="KSO_WM_UNIT_INDEX" val="1_2"/>
  <p:tag name="KSO_WM_UNIT_ID" val="diagram20228074_4*l_x*1_2"/>
  <p:tag name="KSO_WM_TEMPLATE_CATEGORY" val="diagram"/>
  <p:tag name="KSO_WM_TEMPLATE_INDEX" val="20228074"/>
  <p:tag name="KSO_WM_UNIT_LAYERLEVEL" val="1_1"/>
  <p:tag name="KSO_WM_TAG_VERSION" val="1.0"/>
  <p:tag name="KSO_WM_BEAUTIFY_FLAG" val="#wm#"/>
  <p:tag name="KSO_WM_UNIT_USESOURCEFORMAT_APPLY" val="1"/>
</p:tagLst>
</file>

<file path=ppt/tags/tag179.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l1-1"/>
  <p:tag name="KSO_WM_UNIT_TYPE" val="l_x"/>
  <p:tag name="KSO_WM_UNIT_INDEX" val="1_3"/>
  <p:tag name="KSO_WM_UNIT_ID" val="diagram20228074_4*l_x*1_3"/>
  <p:tag name="KSO_WM_TEMPLATE_CATEGORY" val="diagram"/>
  <p:tag name="KSO_WM_TEMPLATE_INDEX" val="20228074"/>
  <p:tag name="KSO_WM_UNIT_LAYERLEVEL" val="1_1"/>
  <p:tag name="KSO_WM_TAG_VERSION" val="1.0"/>
  <p:tag name="KSO_WM_BEAUTIFY_FLAG" val="#wm#"/>
  <p:tag name="KSO_WM_UNIT_USESOURCEFORMAT_APPLY" val="1"/>
</p:tagLst>
</file>

<file path=ppt/tags/tag18.xml><?xml version="1.0" encoding="utf-8"?>
<p:tagLst xmlns:p="http://schemas.openxmlformats.org/presentationml/2006/main">
  <p:tag name="KSO_WM_UNIT_BLOCK" val="0"/>
  <p:tag name="KSO_WM_UNIT_DEC_AREA_ID" val="4f00f9914a964a3ebaf85e5d182dbbca"/>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custom20224478_3*l_h_i*1_2_1"/>
  <p:tag name="KSO_WM_TEMPLATE_CATEGORY" val="custom"/>
  <p:tag name="KSO_WM_TEMPLATE_INDEX" val="20224478"/>
  <p:tag name="KSO_WM_UNIT_LAYERLEVEL" val="1_1_1"/>
  <p:tag name="KSO_WM_TAG_VERSION" val="1.0"/>
  <p:tag name="KSO_WM_BEAUTIFY_FLAG" val="#wm#"/>
  <p:tag name="KSO_WM_DIAGRAM_GROUP_CODE" val="l1-1"/>
  <p:tag name="KSO_WM_CHIP_GROUPID" val="625cde1bfa96911f219257f2"/>
  <p:tag name="KSO_WM_CHIP_XID" val="625ce135fa96911f21925805"/>
  <p:tag name="KSO_WM_UNIT_TEXT_FILL_FORE_SCHEMECOLOR_INDEX_BRIGHTNESS" val="0"/>
  <p:tag name="KSO_WM_UNIT_TEXT_FILL_FORE_SCHEMECOLOR_INDEX" val="5"/>
  <p:tag name="KSO_WM_UNIT_TEXT_FILL_TYPE" val="1"/>
  <p:tag name="KSO_WM_UNIT_VALUE" val="1"/>
  <p:tag name="KSO_WM_UNIT_USESOURCEFORMAT_APPLY" val="1"/>
</p:tagLst>
</file>

<file path=ppt/tags/tag180.xml><?xml version="1.0" encoding="utf-8"?>
<p:tagLst xmlns:p="http://schemas.openxmlformats.org/presentationml/2006/main">
  <p:tag name="KSO_WM_SPECIAL_SOURCE" val="bdnull"/>
  <p:tag name="KSO_WM_SLIDE_ID" val="diagram20228074_4"/>
  <p:tag name="KSO_WM_TEMPLATE_SUBCATEGORY" val="0"/>
  <p:tag name="KSO_WM_TEMPLATE_MASTER_TYPE" val="1"/>
  <p:tag name="KSO_WM_TEMPLATE_COLOR_TYPE" val="0"/>
  <p:tag name="KSO_WM_SLIDE_ITEM_CNT" val="4"/>
  <p:tag name="KSO_WM_SLIDE_INDEX" val="4"/>
  <p:tag name="KSO_WM_TAG_VERSION" val="1.0"/>
  <p:tag name="KSO_WM_BEAUTIFY_FLAG" val="#wm#"/>
  <p:tag name="KSO_WM_TEMPLATE_CATEGORY" val="diagram"/>
  <p:tag name="KSO_WM_TEMPLATE_INDEX" val="20228074"/>
  <p:tag name="KSO_WM_SLIDE_TYPE" val="text"/>
  <p:tag name="KSO_WM_SLIDE_SUBTYPE" val="diag"/>
  <p:tag name="KSO_WM_SLIDE_SIZE" val="868.05*329.2"/>
  <p:tag name="KSO_WM_SLIDE_POSITION" val="38.8*140.45"/>
  <p:tag name="KSO_WM_DIAGRAM_GROUP_CODE" val="l1-1"/>
  <p:tag name="KSO_WM_SLIDE_DIAGTYPE" val="l"/>
  <p:tag name="KSO_WM_SLIDE_LAYOUT" val="a_l"/>
  <p:tag name="KSO_WM_SLIDE_LAYOUT_CNT" val="1_1"/>
</p:tagLst>
</file>

<file path=ppt/tags/tag181.xml><?xml version="1.0" encoding="utf-8"?>
<p:tagLst xmlns:p="http://schemas.openxmlformats.org/presentationml/2006/main">
  <p:tag name="KSO_WM_BEAUTIFY_FLAG" val="#wm#"/>
  <p:tag name="KSO_WM_TEMPLATE_CATEGORY" val="diagram"/>
  <p:tag name="KSO_WM_TEMPLATE_INDEX" val="20228076"/>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71_4*l_h_i*1_1_1"/>
  <p:tag name="KSO_WM_TEMPLATE_CATEGORY" val="diagram"/>
  <p:tag name="KSO_WM_TEMPLATE_INDEX" val="20228071"/>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71_4*l_h_i*1_1_3"/>
  <p:tag name="KSO_WM_TEMPLATE_CATEGORY" val="diagram"/>
  <p:tag name="KSO_WM_TEMPLATE_INDEX" val="20228071"/>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71_4*l_h_i*1_1_4"/>
  <p:tag name="KSO_WM_TEMPLATE_CATEGORY" val="diagram"/>
  <p:tag name="KSO_WM_TEMPLATE_INDEX" val="20228071"/>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71_4*l_h_i*1_1_2"/>
  <p:tag name="KSO_WM_TEMPLATE_CATEGORY" val="diagram"/>
  <p:tag name="KSO_WM_TEMPLATE_INDEX" val="20228071"/>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8071_4*l_h_i*1_1_1"/>
  <p:tag name="KSO_WM_TEMPLATE_CATEGORY" val="diagram"/>
  <p:tag name="KSO_WM_TEMPLATE_INDEX" val="20228071"/>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187.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71_4*l_h_a*1_1_1"/>
  <p:tag name="KSO_WM_TEMPLATE_CATEGORY" val="diagram"/>
  <p:tag name="KSO_WM_TEMPLATE_INDEX" val="20228071"/>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88.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71_4*l_h_f*1_1_1"/>
  <p:tag name="KSO_WM_TEMPLATE_CATEGORY" val="diagram"/>
  <p:tag name="KSO_WM_TEMPLATE_INDEX" val="20228071"/>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71_4*l_h_i*1_2_1"/>
  <p:tag name="KSO_WM_TEMPLATE_CATEGORY" val="diagram"/>
  <p:tag name="KSO_WM_TEMPLATE_INDEX" val="20228071"/>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9.xml><?xml version="1.0" encoding="utf-8"?>
<p:tagLst xmlns:p="http://schemas.openxmlformats.org/presentationml/2006/main">
  <p:tag name="KSO_WM_UNIT_BLOCK" val="0"/>
  <p:tag name="KSO_WM_UNIT_DEC_AREA_ID" val="fe5412bb000943da87f8572bdc22f9a7"/>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custom20224478_3*l_h_a*1_3_1"/>
  <p:tag name="KSO_WM_TEMPLATE_CATEGORY" val="custom"/>
  <p:tag name="KSO_WM_TEMPLATE_INDEX" val="20224478"/>
  <p:tag name="KSO_WM_UNIT_LAYERLEVEL" val="1_1_1"/>
  <p:tag name="KSO_WM_TAG_VERSION" val="1.0"/>
  <p:tag name="KSO_WM_BEAUTIFY_FLAG" val="#wm#"/>
  <p:tag name="KSO_WM_DIAGRAM_GROUP_CODE" val="l1-1"/>
  <p:tag name="KSO_WM_CHIP_GROUPID" val="625cde1bfa96911f219257f2"/>
  <p:tag name="KSO_WM_CHIP_XID" val="625ce135fa96911f21925805"/>
  <p:tag name="KSO_WM_UNIT_TEXT_FILL_FORE_SCHEMECOLOR_INDEX_BRIGHTNESS" val="0"/>
  <p:tag name="KSO_WM_UNIT_TEXT_FILL_FORE_SCHEMECOLOR_INDEX" val="13"/>
  <p:tag name="KSO_WM_UNIT_TEXT_FILL_TYPE" val="1"/>
  <p:tag name="KSO_WM_UNIT_VALUE" val="10"/>
  <p:tag name="KSO_WM_UNIT_USESOURCEFORMAT_APPLY" val="1"/>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71_4*l_h_i*1_2_3"/>
  <p:tag name="KSO_WM_TEMPLATE_CATEGORY" val="diagram"/>
  <p:tag name="KSO_WM_TEMPLATE_INDEX" val="20228071"/>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 name="KSO_WM_UNIT_USESOURCEFORMAT_APPLY" val="1"/>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071_4*l_h_i*1_2_4"/>
  <p:tag name="KSO_WM_TEMPLATE_CATEGORY" val="diagram"/>
  <p:tag name="KSO_WM_TEMPLATE_INDEX" val="20228071"/>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71_4*l_h_i*1_2_2"/>
  <p:tag name="KSO_WM_TEMPLATE_CATEGORY" val="diagram"/>
  <p:tag name="KSO_WM_TEMPLATE_INDEX" val="20228071"/>
  <p:tag name="KSO_WM_UNIT_LAYERLEVEL" val="1_1_1"/>
  <p:tag name="KSO_WM_TAG_VERSION" val="1.0"/>
  <p:tag name="KSO_WM_BEAUTIFY_FLAG" val="#wm#"/>
  <p:tag name="KSO_WM_UNIT_LINE_FORE_SCHEMECOLOR_INDEX" val="6"/>
  <p:tag name="KSO_WM_UNIT_LINE_FILL_TYPE" val="2"/>
  <p:tag name="KSO_WM_UNIT_USESOURCEFORMAT_APPLY" val="1"/>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8071_4*l_h_i*1_2_1"/>
  <p:tag name="KSO_WM_TEMPLATE_CATEGORY" val="diagram"/>
  <p:tag name="KSO_WM_TEMPLATE_INDEX" val="20228071"/>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194.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71_4*l_h_a*1_2_1"/>
  <p:tag name="KSO_WM_TEMPLATE_CATEGORY" val="diagram"/>
  <p:tag name="KSO_WM_TEMPLATE_INDEX" val="20228071"/>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95.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71_4*l_h_f*1_2_1"/>
  <p:tag name="KSO_WM_TEMPLATE_CATEGORY" val="diagram"/>
  <p:tag name="KSO_WM_TEMPLATE_INDEX" val="20228071"/>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071_4*l_h_i*1_4_1"/>
  <p:tag name="KSO_WM_TEMPLATE_CATEGORY" val="diagram"/>
  <p:tag name="KSO_WM_TEMPLATE_INDEX" val="20228071"/>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8071_4*l_h_i*1_4_3"/>
  <p:tag name="KSO_WM_TEMPLATE_CATEGORY" val="diagram"/>
  <p:tag name="KSO_WM_TEMPLATE_INDEX" val="20228071"/>
  <p:tag name="KSO_WM_UNIT_LAYERLEVEL" val="1_1_1"/>
  <p:tag name="KSO_WM_TAG_VERSION" val="1.0"/>
  <p:tag name="KSO_WM_BEAUTIFY_FLAG" val="#wm#"/>
  <p:tag name="KSO_WM_UNIT_LINE_FORE_SCHEMECOLOR_INDEX" val="8"/>
  <p:tag name="KSO_WM_UNIT_LINE_FILL_TYPE" val="2"/>
  <p:tag name="KSO_WM_UNIT_TEXT_FILL_FORE_SCHEMECOLOR_INDEX" val="2"/>
  <p:tag name="KSO_WM_UNIT_TEXT_FILL_TYPE" val="1"/>
  <p:tag name="KSO_WM_UNIT_USESOURCEFORMAT_APPLY" val="1"/>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28071_4*l_h_i*1_4_4"/>
  <p:tag name="KSO_WM_TEMPLATE_CATEGORY" val="diagram"/>
  <p:tag name="KSO_WM_TEMPLATE_INDEX" val="20228071"/>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8071_4*l_h_i*1_4_2"/>
  <p:tag name="KSO_WM_TEMPLATE_CATEGORY" val="diagram"/>
  <p:tag name="KSO_WM_TEMPLATE_INDEX" val="20228071"/>
  <p:tag name="KSO_WM_UNIT_LAYERLEVEL" val="1_1_1"/>
  <p:tag name="KSO_WM_TAG_VERSION" val="1.0"/>
  <p:tag name="KSO_WM_BEAUTIFY_FLAG" val="#wm#"/>
  <p:tag name="KSO_WM_UNIT_LINE_FORE_SCHEMECOLOR_INDEX" val="8"/>
  <p:tag name="KSO_WM_UNIT_LINE_FILL_TYPE" val="2"/>
  <p:tag name="KSO_WM_UNIT_USESOURCEFORMAT_APPLY" val="1"/>
</p:tagLst>
</file>

<file path=ppt/tags/tag2.xml><?xml version="1.0" encoding="utf-8"?>
<p:tagLst xmlns:p="http://schemas.openxmlformats.org/presentationml/2006/main">
  <p:tag name="KSO_WM_BEAUTIFY_FLAG" val="#wm#"/>
  <p:tag name="KSO_WM_TEMPLATE_CATEGORY" val="custom"/>
  <p:tag name="KSO_WM_TEMPLATE_INDEX" val="20205081"/>
</p:tagLst>
</file>

<file path=ppt/tags/tag20.xml><?xml version="1.0" encoding="utf-8"?>
<p:tagLst xmlns:p="http://schemas.openxmlformats.org/presentationml/2006/main">
  <p:tag name="KSO_WM_UNIT_BLOCK" val="0"/>
  <p:tag name="KSO_WM_UNIT_DEC_AREA_ID" val="4f00f9914a964a3ebaf85e5d182dbbca"/>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custom20224478_3*l_h_i*1_3_1"/>
  <p:tag name="KSO_WM_TEMPLATE_CATEGORY" val="custom"/>
  <p:tag name="KSO_WM_TEMPLATE_INDEX" val="20224478"/>
  <p:tag name="KSO_WM_UNIT_LAYERLEVEL" val="1_1_1"/>
  <p:tag name="KSO_WM_TAG_VERSION" val="1.0"/>
  <p:tag name="KSO_WM_BEAUTIFY_FLAG" val="#wm#"/>
  <p:tag name="KSO_WM_DIAGRAM_GROUP_CODE" val="l1-1"/>
  <p:tag name="KSO_WM_CHIP_GROUPID" val="625cde1bfa96911f219257f2"/>
  <p:tag name="KSO_WM_CHIP_XID" val="625ce135fa96911f21925805"/>
  <p:tag name="KSO_WM_UNIT_TEXT_FILL_FORE_SCHEMECOLOR_INDEX_BRIGHTNESS" val="0"/>
  <p:tag name="KSO_WM_UNIT_TEXT_FILL_FORE_SCHEMECOLOR_INDEX" val="5"/>
  <p:tag name="KSO_WM_UNIT_TEXT_FILL_TYPE" val="1"/>
  <p:tag name="KSO_WM_UNIT_VALUE" val="1"/>
  <p:tag name="KSO_WM_UNIT_USESOURCEFORMAT_APPLY" val="1"/>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28071_4*l_h_i*1_4_1"/>
  <p:tag name="KSO_WM_TEMPLATE_CATEGORY" val="diagram"/>
  <p:tag name="KSO_WM_TEMPLATE_INDEX" val="20228071"/>
  <p:tag name="KSO_WM_UNIT_LAYERLEVEL" val="1_1_1"/>
  <p:tag name="KSO_WM_TAG_VERSION" val="1.0"/>
  <p:tag name="KSO_WM_BEAUTIFY_FLAG" val="#wm#"/>
  <p:tag name="KSO_WM_UNIT_TEXT_FILL_FORE_SCHEMECOLOR_INDEX" val="8"/>
  <p:tag name="KSO_WM_UNIT_TEXT_FILL_TYPE" val="1"/>
  <p:tag name="KSO_WM_UNIT_USESOURCEFORMAT_APPLY" val="1"/>
</p:tagLst>
</file>

<file path=ppt/tags/tag201.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071_4*l_h_a*1_4_1"/>
  <p:tag name="KSO_WM_TEMPLATE_CATEGORY" val="diagram"/>
  <p:tag name="KSO_WM_TEMPLATE_INDEX" val="20228071"/>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202.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8071_4*l_h_f*1_4_1"/>
  <p:tag name="KSO_WM_TEMPLATE_CATEGORY" val="diagram"/>
  <p:tag name="KSO_WM_TEMPLATE_INDEX" val="20228071"/>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71_4*l_h_i*1_3_1"/>
  <p:tag name="KSO_WM_TEMPLATE_CATEGORY" val="diagram"/>
  <p:tag name="KSO_WM_TEMPLATE_INDEX" val="20228071"/>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71_4*l_h_i*1_3_3"/>
  <p:tag name="KSO_WM_TEMPLATE_CATEGORY" val="diagram"/>
  <p:tag name="KSO_WM_TEMPLATE_INDEX" val="20228071"/>
  <p:tag name="KSO_WM_UNIT_LAYERLEVEL" val="1_1_1"/>
  <p:tag name="KSO_WM_TAG_VERSION" val="1.0"/>
  <p:tag name="KSO_WM_BEAUTIFY_FLAG" val="#wm#"/>
  <p:tag name="KSO_WM_UNIT_LINE_FORE_SCHEMECOLOR_INDEX" val="7"/>
  <p:tag name="KSO_WM_UNIT_LINE_FILL_TYPE" val="2"/>
  <p:tag name="KSO_WM_UNIT_TEXT_FILL_FORE_SCHEMECOLOR_INDEX" val="2"/>
  <p:tag name="KSO_WM_UNIT_TEXT_FILL_TYPE" val="1"/>
  <p:tag name="KSO_WM_UNIT_USESOURCEFORMAT_APPLY" val="1"/>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8071_4*l_h_i*1_3_4"/>
  <p:tag name="KSO_WM_TEMPLATE_CATEGORY" val="diagram"/>
  <p:tag name="KSO_WM_TEMPLATE_INDEX" val="20228071"/>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71_4*l_h_i*1_3_2"/>
  <p:tag name="KSO_WM_TEMPLATE_CATEGORY" val="diagram"/>
  <p:tag name="KSO_WM_TEMPLATE_INDEX" val="20228071"/>
  <p:tag name="KSO_WM_UNIT_LAYERLEVEL" val="1_1_1"/>
  <p:tag name="KSO_WM_TAG_VERSION" val="1.0"/>
  <p:tag name="KSO_WM_BEAUTIFY_FLAG" val="#wm#"/>
  <p:tag name="KSO_WM_UNIT_LINE_FORE_SCHEMECOLOR_INDEX" val="7"/>
  <p:tag name="KSO_WM_UNIT_LINE_FILL_TYPE" val="2"/>
  <p:tag name="KSO_WM_UNIT_USESOURCEFORMAT_APPLY" val="1"/>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8071_4*l_h_i*1_3_1"/>
  <p:tag name="KSO_WM_TEMPLATE_CATEGORY" val="diagram"/>
  <p:tag name="KSO_WM_TEMPLATE_INDEX" val="20228071"/>
  <p:tag name="KSO_WM_UNIT_LAYERLEVEL" val="1_1_1"/>
  <p:tag name="KSO_WM_TAG_VERSION" val="1.0"/>
  <p:tag name="KSO_WM_BEAUTIFY_FLAG" val="#wm#"/>
  <p:tag name="KSO_WM_UNIT_TEXT_FILL_FORE_SCHEMECOLOR_INDEX" val="7"/>
  <p:tag name="KSO_WM_UNIT_TEXT_FILL_TYPE" val="1"/>
  <p:tag name="KSO_WM_UNIT_USESOURCEFORMAT_APPLY" val="1"/>
</p:tagLst>
</file>

<file path=ppt/tags/tag208.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71_4*l_h_a*1_3_1"/>
  <p:tag name="KSO_WM_TEMPLATE_CATEGORY" val="diagram"/>
  <p:tag name="KSO_WM_TEMPLATE_INDEX" val="20228071"/>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209.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71_4*l_h_f*1_3_1"/>
  <p:tag name="KSO_WM_TEMPLATE_CATEGORY" val="diagram"/>
  <p:tag name="KSO_WM_TEMPLATE_INDEX" val="20228071"/>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1.xml><?xml version="1.0" encoding="utf-8"?>
<p:tagLst xmlns:p="http://schemas.openxmlformats.org/presentationml/2006/main">
  <p:tag name="KSO_WM_BEAUTIFY_FLAG" val="#wm#"/>
  <p:tag name="KSO_WM_TEMPLATE_CATEGORY" val="custom"/>
  <p:tag name="KSO_WM_TEMPLATE_INDEX" val="20205081"/>
</p:tagLst>
</file>

<file path=ppt/tags/tag210.xml><?xml version="1.0" encoding="utf-8"?>
<p:tagLst xmlns:p="http://schemas.openxmlformats.org/presentationml/2006/main">
  <p:tag name="KSO_WM_SPECIAL_SOURCE" val="bdnull"/>
  <p:tag name="KSO_WM_SLIDE_ID" val="diagram20228071_4"/>
  <p:tag name="KSO_WM_TEMPLATE_SUBCATEGORY" val="0"/>
  <p:tag name="KSO_WM_TEMPLATE_MASTER_TYPE" val="1"/>
  <p:tag name="KSO_WM_TEMPLATE_COLOR_TYPE" val="0"/>
  <p:tag name="KSO_WM_SLIDE_ITEM_CNT" val="4"/>
  <p:tag name="KSO_WM_SLIDE_INDEX" val="4"/>
  <p:tag name="KSO_WM_TAG_VERSION" val="1.0"/>
  <p:tag name="KSO_WM_BEAUTIFY_FLAG" val="#wm#"/>
  <p:tag name="KSO_WM_TEMPLATE_CATEGORY" val="diagram"/>
  <p:tag name="KSO_WM_TEMPLATE_INDEX" val="20228071"/>
  <p:tag name="KSO_WM_SLIDE_TYPE" val="text"/>
  <p:tag name="KSO_WM_SLIDE_SUBTYPE" val="diag"/>
  <p:tag name="KSO_WM_SLIDE_SIZE" val="826.7*315"/>
  <p:tag name="KSO_WM_SLIDE_POSITION" val="71.95*131.8"/>
  <p:tag name="KSO_WM_DIAGRAM_GROUP_CODE" val="l1-1"/>
  <p:tag name="KSO_WM_SLIDE_DIAGTYPE" val="l"/>
  <p:tag name="KSO_WM_SLIDE_LAYOUT" val="a_l"/>
  <p:tag name="KSO_WM_SLIDE_LAYOUT_CNT" val="1_1"/>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2_1"/>
  <p:tag name="KSO_WM_UNIT_ID" val="diagram20228066_4*m_h_z*1_2_1"/>
  <p:tag name="KSO_WM_TEMPLATE_CATEGORY" val="diagram"/>
  <p:tag name="KSO_WM_TEMPLATE_INDEX" val="20228066"/>
  <p:tag name="KSO_WM_UNIT_LAYERLEVEL" val="1_1_1"/>
  <p:tag name="KSO_WM_TAG_VERSION" val="1.0"/>
  <p:tag name="KSO_WM_BEAUTIFY_FLAG" val="#wm#"/>
  <p:tag name="KSO_WM_UNIT_LINE_FORE_SCHEMECOLOR_INDEX" val="6"/>
  <p:tag name="KSO_WM_UNIT_LINE_FILL_TYPE" val="2"/>
  <p:tag name="KSO_WM_UNIT_TEXT_FILL_FORE_SCHEMECOLOR_INDEX" val="13"/>
  <p:tag name="KSO_WM_UNIT_TEXT_FILL_TYPE" val="1"/>
  <p:tag name="KSO_WM_UNIT_USESOURCEFORMAT_APPLY" val="1"/>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4_1"/>
  <p:tag name="KSO_WM_UNIT_ID" val="diagram20228066_4*m_h_z*1_4_1"/>
  <p:tag name="KSO_WM_TEMPLATE_CATEGORY" val="diagram"/>
  <p:tag name="KSO_WM_TEMPLATE_INDEX" val="20228066"/>
  <p:tag name="KSO_WM_UNIT_LAYERLEVEL" val="1_1_1"/>
  <p:tag name="KSO_WM_TAG_VERSION" val="1.0"/>
  <p:tag name="KSO_WM_BEAUTIFY_FLAG" val="#wm#"/>
  <p:tag name="KSO_WM_UNIT_LINE_FORE_SCHEMECOLOR_INDEX" val="8"/>
  <p:tag name="KSO_WM_UNIT_LINE_FILL_TYPE" val="2"/>
  <p:tag name="KSO_WM_UNIT_TEXT_FILL_FORE_SCHEMECOLOR_INDEX" val="13"/>
  <p:tag name="KSO_WM_UNIT_TEXT_FILL_TYPE" val="1"/>
  <p:tag name="KSO_WM_UNIT_USESOURCEFORMAT_APPLY" val="1"/>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3_1"/>
  <p:tag name="KSO_WM_UNIT_ID" val="diagram20228066_4*m_h_z*1_3_1"/>
  <p:tag name="KSO_WM_TEMPLATE_CATEGORY" val="diagram"/>
  <p:tag name="KSO_WM_TEMPLATE_INDEX" val="20228066"/>
  <p:tag name="KSO_WM_UNIT_LAYERLEVEL" val="1_1_1"/>
  <p:tag name="KSO_WM_TAG_VERSION" val="1.0"/>
  <p:tag name="KSO_WM_BEAUTIFY_FLAG" val="#wm#"/>
  <p:tag name="KSO_WM_UNIT_LINE_FORE_SCHEMECOLOR_INDEX" val="7"/>
  <p:tag name="KSO_WM_UNIT_LINE_FILL_TYPE" val="2"/>
  <p:tag name="KSO_WM_UNIT_TEXT_FILL_FORE_SCHEMECOLOR_INDEX" val="13"/>
  <p:tag name="KSO_WM_UNIT_TEXT_FILL_TYPE" val="1"/>
  <p:tag name="KSO_WM_UNIT_USESOURCEFORMAT_APPLY" val="1"/>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28066_4*m_h_i*1_1_1"/>
  <p:tag name="KSO_WM_TEMPLATE_CATEGORY" val="diagram"/>
  <p:tag name="KSO_WM_TEMPLATE_INDEX" val="2022806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28066_4*m_h_i*1_1_2"/>
  <p:tag name="KSO_WM_TEMPLATE_CATEGORY" val="diagram"/>
  <p:tag name="KSO_WM_TEMPLATE_INDEX" val="20228066"/>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 name="KSO_WM_UNIT_USESOURCEFORMAT_APPLY" val="1"/>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228066_4*m_h_i*1_1_3"/>
  <p:tag name="KSO_WM_TEMPLATE_CATEGORY" val="diagram"/>
  <p:tag name="KSO_WM_TEMPLATE_INDEX" val="20228066"/>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 name="KSO_WM_UNIT_USESOURCEFORMAT_APPLY" val="1"/>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228066_4*m_h_i*1_1_4"/>
  <p:tag name="KSO_WM_TEMPLATE_CATEGORY" val="diagram"/>
  <p:tag name="KSO_WM_TEMPLATE_INDEX" val="20228066"/>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 name="KSO_WM_UNIT_USESOURCEFORMAT_APPLY" val="1"/>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5"/>
  <p:tag name="KSO_WM_UNIT_ID" val="diagram20228066_4*m_h_i*1_1_5"/>
  <p:tag name="KSO_WM_TEMPLATE_CATEGORY" val="diagram"/>
  <p:tag name="KSO_WM_TEMPLATE_INDEX" val="2022806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19.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m1-1"/>
  <p:tag name="KSO_WM_UNIT_TYPE" val="m_h_x"/>
  <p:tag name="KSO_WM_UNIT_INDEX" val="1_1_1"/>
  <p:tag name="KSO_WM_UNIT_ID" val="diagram20228066_4*m_h_x*1_1_1"/>
  <p:tag name="KSO_WM_TEMPLATE_CATEGORY" val="diagram"/>
  <p:tag name="KSO_WM_TEMPLATE_INDEX" val="20228066"/>
  <p:tag name="KSO_WM_UNIT_LAYERLEVEL" val="1_1_1"/>
  <p:tag name="KSO_WM_TAG_VERSION" val="1.0"/>
  <p:tag name="KSO_WM_BEAUTIFY_FLAG" val="#wm#"/>
  <p:tag name="KSO_WM_UNIT_USESOURCEFORMAT_APPLY" val="1"/>
</p:tagLst>
</file>

<file path=ppt/tags/tag22.xml><?xml version="1.0" encoding="utf-8"?>
<p:tagLst xmlns:p="http://schemas.openxmlformats.org/presentationml/2006/main">
  <p:tag name="KSO_WM_BEAUTIFY_FLAG" val="#wm#"/>
  <p:tag name="KSO_WM_TEMPLATE_CATEGORY" val="custom"/>
  <p:tag name="KSO_WM_TEMPLATE_INDEX" val="20205081"/>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28066_4*m_h_i*1_2_1"/>
  <p:tag name="KSO_WM_TEMPLATE_CATEGORY" val="diagram"/>
  <p:tag name="KSO_WM_TEMPLATE_INDEX" val="20228066"/>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28066_4*m_h_i*1_2_2"/>
  <p:tag name="KSO_WM_TEMPLATE_CATEGORY" val="diagram"/>
  <p:tag name="KSO_WM_TEMPLATE_INDEX" val="20228066"/>
  <p:tag name="KSO_WM_UNIT_LAYERLEVEL" val="1_1_1"/>
  <p:tag name="KSO_WM_TAG_VERSION" val="1.0"/>
  <p:tag name="KSO_WM_BEAUTIFY_FLAG" val="#wm#"/>
  <p:tag name="KSO_WM_UNIT_LINE_FORE_SCHEMECOLOR_INDEX" val="6"/>
  <p:tag name="KSO_WM_UNIT_LINE_FILL_TYPE" val="2"/>
  <p:tag name="KSO_WM_UNIT_TEXT_FILL_FORE_SCHEMECOLOR_INDEX" val="13"/>
  <p:tag name="KSO_WM_UNIT_TEXT_FILL_TYPE" val="1"/>
  <p:tag name="KSO_WM_UNIT_USESOURCEFORMAT_APPLY" val="1"/>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228066_4*m_h_i*1_2_3"/>
  <p:tag name="KSO_WM_TEMPLATE_CATEGORY" val="diagram"/>
  <p:tag name="KSO_WM_TEMPLATE_INDEX" val="20228066"/>
  <p:tag name="KSO_WM_UNIT_LAYERLEVEL" val="1_1_1"/>
  <p:tag name="KSO_WM_TAG_VERSION" val="1.0"/>
  <p:tag name="KSO_WM_BEAUTIFY_FLAG" val="#wm#"/>
  <p:tag name="KSO_WM_UNIT_LINE_FORE_SCHEMECOLOR_INDEX" val="6"/>
  <p:tag name="KSO_WM_UNIT_LINE_FILL_TYPE" val="2"/>
  <p:tag name="KSO_WM_UNIT_TEXT_FILL_FORE_SCHEMECOLOR_INDEX" val="13"/>
  <p:tag name="KSO_WM_UNIT_TEXT_FILL_TYPE" val="1"/>
  <p:tag name="KSO_WM_UNIT_USESOURCEFORMAT_APPLY" val="1"/>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228066_4*m_h_i*1_2_4"/>
  <p:tag name="KSO_WM_TEMPLATE_CATEGORY" val="diagram"/>
  <p:tag name="KSO_WM_TEMPLATE_INDEX" val="20228066"/>
  <p:tag name="KSO_WM_UNIT_LAYERLEVEL" val="1_1_1"/>
  <p:tag name="KSO_WM_TAG_VERSION" val="1.0"/>
  <p:tag name="KSO_WM_BEAUTIFY_FLAG" val="#wm#"/>
  <p:tag name="KSO_WM_UNIT_LINE_FORE_SCHEMECOLOR_INDEX" val="6"/>
  <p:tag name="KSO_WM_UNIT_LINE_FILL_TYPE" val="2"/>
  <p:tag name="KSO_WM_UNIT_TEXT_FILL_FORE_SCHEMECOLOR_INDEX" val="13"/>
  <p:tag name="KSO_WM_UNIT_TEXT_FILL_TYPE" val="1"/>
  <p:tag name="KSO_WM_UNIT_USESOURCEFORMAT_APPLY" val="1"/>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5"/>
  <p:tag name="KSO_WM_UNIT_ID" val="diagram20228066_4*m_h_i*1_2_5"/>
  <p:tag name="KSO_WM_TEMPLATE_CATEGORY" val="diagram"/>
  <p:tag name="KSO_WM_TEMPLATE_INDEX" val="20228066"/>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225.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m1-1"/>
  <p:tag name="KSO_WM_UNIT_TYPE" val="m_h_x"/>
  <p:tag name="KSO_WM_UNIT_INDEX" val="1_2_1"/>
  <p:tag name="KSO_WM_UNIT_ID" val="diagram20228066_4*m_h_x*1_2_1"/>
  <p:tag name="KSO_WM_TEMPLATE_CATEGORY" val="diagram"/>
  <p:tag name="KSO_WM_TEMPLATE_INDEX" val="20228066"/>
  <p:tag name="KSO_WM_UNIT_LAYERLEVEL" val="1_1_1"/>
  <p:tag name="KSO_WM_TAG_VERSION" val="1.0"/>
  <p:tag name="KSO_WM_BEAUTIFY_FLAG" val="#wm#"/>
  <p:tag name="KSO_WM_UNIT_USESOURCEFORMAT_APPLY" val="1"/>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28066_4*m_h_i*1_3_1"/>
  <p:tag name="KSO_WM_TEMPLATE_CATEGORY" val="diagram"/>
  <p:tag name="KSO_WM_TEMPLATE_INDEX" val="20228066"/>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228066_4*m_h_i*1_3_2"/>
  <p:tag name="KSO_WM_TEMPLATE_CATEGORY" val="diagram"/>
  <p:tag name="KSO_WM_TEMPLATE_INDEX" val="20228066"/>
  <p:tag name="KSO_WM_UNIT_LAYERLEVEL" val="1_1_1"/>
  <p:tag name="KSO_WM_TAG_VERSION" val="1.0"/>
  <p:tag name="KSO_WM_BEAUTIFY_FLAG" val="#wm#"/>
  <p:tag name="KSO_WM_UNIT_LINE_FORE_SCHEMECOLOR_INDEX" val="7"/>
  <p:tag name="KSO_WM_UNIT_LINE_FILL_TYPE" val="2"/>
  <p:tag name="KSO_WM_UNIT_TEXT_FILL_FORE_SCHEMECOLOR_INDEX" val="13"/>
  <p:tag name="KSO_WM_UNIT_TEXT_FILL_TYPE" val="1"/>
  <p:tag name="KSO_WM_UNIT_USESOURCEFORMAT_APPLY" val="1"/>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228066_4*m_h_i*1_3_3"/>
  <p:tag name="KSO_WM_TEMPLATE_CATEGORY" val="diagram"/>
  <p:tag name="KSO_WM_TEMPLATE_INDEX" val="20228066"/>
  <p:tag name="KSO_WM_UNIT_LAYERLEVEL" val="1_1_1"/>
  <p:tag name="KSO_WM_TAG_VERSION" val="1.0"/>
  <p:tag name="KSO_WM_BEAUTIFY_FLAG" val="#wm#"/>
  <p:tag name="KSO_WM_UNIT_LINE_FORE_SCHEMECOLOR_INDEX" val="7"/>
  <p:tag name="KSO_WM_UNIT_LINE_FILL_TYPE" val="2"/>
  <p:tag name="KSO_WM_UNIT_TEXT_FILL_FORE_SCHEMECOLOR_INDEX" val="13"/>
  <p:tag name="KSO_WM_UNIT_TEXT_FILL_TYPE" val="1"/>
  <p:tag name="KSO_WM_UNIT_USESOURCEFORMAT_APPLY" val="1"/>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4"/>
  <p:tag name="KSO_WM_UNIT_ID" val="diagram20228066_4*m_h_i*1_3_4"/>
  <p:tag name="KSO_WM_TEMPLATE_CATEGORY" val="diagram"/>
  <p:tag name="KSO_WM_TEMPLATE_INDEX" val="20228066"/>
  <p:tag name="KSO_WM_UNIT_LAYERLEVEL" val="1_1_1"/>
  <p:tag name="KSO_WM_TAG_VERSION" val="1.0"/>
  <p:tag name="KSO_WM_BEAUTIFY_FLAG" val="#wm#"/>
  <p:tag name="KSO_WM_UNIT_LINE_FORE_SCHEMECOLOR_INDEX" val="7"/>
  <p:tag name="KSO_WM_UNIT_LINE_FILL_TYPE" val="2"/>
  <p:tag name="KSO_WM_UNIT_TEXT_FILL_FORE_SCHEMECOLOR_INDEX" val="13"/>
  <p:tag name="KSO_WM_UNIT_TEXT_FILL_TYPE" val="1"/>
  <p:tag name="KSO_WM_UNIT_USESOURCEFORMAT_APPLY" val="1"/>
</p:tagLst>
</file>

<file path=ppt/tags/tag23.xml><?xml version="1.0" encoding="utf-8"?>
<p:tagLst xmlns:p="http://schemas.openxmlformats.org/presentationml/2006/main">
  <p:tag name="KSO_WM_BEAUTIFY_FLAG" val="#wm#"/>
  <p:tag name="KSO_WM_TEMPLATE_CATEGORY" val="custom"/>
  <p:tag name="KSO_WM_TEMPLATE_INDEX" val="20205081"/>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5"/>
  <p:tag name="KSO_WM_UNIT_ID" val="diagram20228066_4*m_h_i*1_3_5"/>
  <p:tag name="KSO_WM_TEMPLATE_CATEGORY" val="diagram"/>
  <p:tag name="KSO_WM_TEMPLATE_INDEX" val="20228066"/>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231.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m1-1"/>
  <p:tag name="KSO_WM_UNIT_TYPE" val="m_h_x"/>
  <p:tag name="KSO_WM_UNIT_INDEX" val="1_3_1"/>
  <p:tag name="KSO_WM_UNIT_ID" val="diagram20228066_4*m_h_x*1_3_1"/>
  <p:tag name="KSO_WM_TEMPLATE_CATEGORY" val="diagram"/>
  <p:tag name="KSO_WM_TEMPLATE_INDEX" val="20228066"/>
  <p:tag name="KSO_WM_UNIT_LAYERLEVEL" val="1_1_1"/>
  <p:tag name="KSO_WM_TAG_VERSION" val="1.0"/>
  <p:tag name="KSO_WM_BEAUTIFY_FLAG" val="#wm#"/>
  <p:tag name="KSO_WM_UNIT_USESOURCEFORMAT_APPLY" val="1"/>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228066_4*m_h_i*1_4_1"/>
  <p:tag name="KSO_WM_TEMPLATE_CATEGORY" val="diagram"/>
  <p:tag name="KSO_WM_TEMPLATE_INDEX" val="20228066"/>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228066_4*m_h_i*1_4_2"/>
  <p:tag name="KSO_WM_TEMPLATE_CATEGORY" val="diagram"/>
  <p:tag name="KSO_WM_TEMPLATE_INDEX" val="20228066"/>
  <p:tag name="KSO_WM_UNIT_LAYERLEVEL" val="1_1_1"/>
  <p:tag name="KSO_WM_TAG_VERSION" val="1.0"/>
  <p:tag name="KSO_WM_BEAUTIFY_FLAG" val="#wm#"/>
  <p:tag name="KSO_WM_UNIT_LINE_FORE_SCHEMECOLOR_INDEX" val="8"/>
  <p:tag name="KSO_WM_UNIT_LINE_FILL_TYPE" val="2"/>
  <p:tag name="KSO_WM_UNIT_TEXT_FILL_FORE_SCHEMECOLOR_INDEX" val="13"/>
  <p:tag name="KSO_WM_UNIT_TEXT_FILL_TYPE" val="1"/>
  <p:tag name="KSO_WM_UNIT_USESOURCEFORMAT_APPLY" val="1"/>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20228066_4*m_h_i*1_4_3"/>
  <p:tag name="KSO_WM_TEMPLATE_CATEGORY" val="diagram"/>
  <p:tag name="KSO_WM_TEMPLATE_INDEX" val="20228066"/>
  <p:tag name="KSO_WM_UNIT_LAYERLEVEL" val="1_1_1"/>
  <p:tag name="KSO_WM_TAG_VERSION" val="1.0"/>
  <p:tag name="KSO_WM_BEAUTIFY_FLAG" val="#wm#"/>
  <p:tag name="KSO_WM_UNIT_LINE_FORE_SCHEMECOLOR_INDEX" val="8"/>
  <p:tag name="KSO_WM_UNIT_LINE_FILL_TYPE" val="2"/>
  <p:tag name="KSO_WM_UNIT_TEXT_FILL_FORE_SCHEMECOLOR_INDEX" val="13"/>
  <p:tag name="KSO_WM_UNIT_TEXT_FILL_TYPE" val="1"/>
  <p:tag name="KSO_WM_UNIT_USESOURCEFORMAT_APPLY" val="1"/>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4"/>
  <p:tag name="KSO_WM_UNIT_ID" val="diagram20228066_4*m_h_i*1_4_4"/>
  <p:tag name="KSO_WM_TEMPLATE_CATEGORY" val="diagram"/>
  <p:tag name="KSO_WM_TEMPLATE_INDEX" val="20228066"/>
  <p:tag name="KSO_WM_UNIT_LAYERLEVEL" val="1_1_1"/>
  <p:tag name="KSO_WM_TAG_VERSION" val="1.0"/>
  <p:tag name="KSO_WM_BEAUTIFY_FLAG" val="#wm#"/>
  <p:tag name="KSO_WM_UNIT_LINE_FORE_SCHEMECOLOR_INDEX" val="8"/>
  <p:tag name="KSO_WM_UNIT_LINE_FILL_TYPE" val="2"/>
  <p:tag name="KSO_WM_UNIT_TEXT_FILL_FORE_SCHEMECOLOR_INDEX" val="13"/>
  <p:tag name="KSO_WM_UNIT_TEXT_FILL_TYPE" val="1"/>
  <p:tag name="KSO_WM_UNIT_USESOURCEFORMAT_APPLY" val="1"/>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5"/>
  <p:tag name="KSO_WM_UNIT_ID" val="diagram20228066_4*m_h_i*1_4_5"/>
  <p:tag name="KSO_WM_TEMPLATE_CATEGORY" val="diagram"/>
  <p:tag name="KSO_WM_TEMPLATE_INDEX" val="20228066"/>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237.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m1-1"/>
  <p:tag name="KSO_WM_UNIT_TYPE" val="m_h_x"/>
  <p:tag name="KSO_WM_UNIT_INDEX" val="1_4_1"/>
  <p:tag name="KSO_WM_UNIT_ID" val="diagram20228066_4*m_h_x*1_4_1"/>
  <p:tag name="KSO_WM_TEMPLATE_CATEGORY" val="diagram"/>
  <p:tag name="KSO_WM_TEMPLATE_INDEX" val="20228066"/>
  <p:tag name="KSO_WM_UNIT_LAYERLEVEL" val="1_1_1"/>
  <p:tag name="KSO_WM_TAG_VERSION" val="1.0"/>
  <p:tag name="KSO_WM_BEAUTIFY_FLAG" val="#wm#"/>
  <p:tag name="KSO_WM_UNIT_USESOURCEFORMAT_APPLY" val="1"/>
</p:tagLst>
</file>

<file path=ppt/tags/tag238.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28066_4*m_h_f*1_2_1"/>
  <p:tag name="KSO_WM_TEMPLATE_CATEGORY" val="diagram"/>
  <p:tag name="KSO_WM_TEMPLATE_INDEX" val="2022806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39.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28066_4*m_h_f*1_1_1"/>
  <p:tag name="KSO_WM_TEMPLATE_CATEGORY" val="diagram"/>
  <p:tag name="KSO_WM_TEMPLATE_INDEX" val="2022806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7964_4*l_i*1_1"/>
  <p:tag name="KSO_WM_TEMPLATE_CATEGORY" val="diagram"/>
  <p:tag name="KSO_WM_TEMPLATE_INDEX" val="20227964"/>
  <p:tag name="KSO_WM_UNIT_LAYERLEVEL" val="1_1"/>
  <p:tag name="KSO_WM_TAG_VERSION" val="1.0"/>
  <p:tag name="KSO_WM_BEAUTIFY_FLAG" val="#wm#"/>
  <p:tag name="KSO_WM_UNIT_USESOURCEFORMAT_APPLY" val="1"/>
</p:tagLst>
</file>

<file path=ppt/tags/tag240.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228066_4*m_h_f*1_3_1"/>
  <p:tag name="KSO_WM_TEMPLATE_CATEGORY" val="diagram"/>
  <p:tag name="KSO_WM_TEMPLATE_INDEX" val="2022806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41.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20228066_4*m_h_f*1_4_1"/>
  <p:tag name="KSO_WM_TEMPLATE_CATEGORY" val="diagram"/>
  <p:tag name="KSO_WM_TEMPLATE_INDEX" val="2022806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42.xml><?xml version="1.0" encoding="utf-8"?>
<p:tagLst xmlns:p="http://schemas.openxmlformats.org/presentationml/2006/main">
  <p:tag name="KSO_WM_SPECIAL_SOURCE" val="bdnull"/>
  <p:tag name="KSO_WM_SLIDE_ID" val="diagram20228066_4"/>
  <p:tag name="KSO_WM_TEMPLATE_SUBCATEGORY" val="0"/>
  <p:tag name="KSO_WM_TEMPLATE_MASTER_TYPE" val="1"/>
  <p:tag name="KSO_WM_TEMPLATE_COLOR_TYPE" val="0"/>
  <p:tag name="KSO_WM_SLIDE_ITEM_CNT" val="4"/>
  <p:tag name="KSO_WM_SLIDE_INDEX" val="4"/>
  <p:tag name="KSO_WM_TAG_VERSION" val="1.0"/>
  <p:tag name="KSO_WM_BEAUTIFY_FLAG" val="#wm#"/>
  <p:tag name="KSO_WM_TEMPLATE_CATEGORY" val="diagram"/>
  <p:tag name="KSO_WM_TEMPLATE_INDEX" val="20228066"/>
  <p:tag name="KSO_WM_SLIDE_TYPE" val="text"/>
  <p:tag name="KSO_WM_SLIDE_SUBTYPE" val="diag"/>
  <p:tag name="KSO_WM_SLIDE_SIZE" val="584.2*314.7"/>
  <p:tag name="KSO_WM_SLIDE_POSITION" val="187.9*160.85"/>
  <p:tag name="KSO_WM_DIAGRAM_GROUP_CODE" val="m1-1"/>
  <p:tag name="KSO_WM_SLIDE_DIAGTYPE" val="m"/>
  <p:tag name="KSO_WM_SLIDE_LAYOUT" val="a_m"/>
  <p:tag name="KSO_WM_SLIDE_LAYOUT_CNT" val="1_1"/>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932_4*l_h_i*1_1_1"/>
  <p:tag name="KSO_WM_TEMPLATE_CATEGORY" val="diagram"/>
  <p:tag name="KSO_WM_TEMPLATE_INDEX" val="20227932"/>
  <p:tag name="KSO_WM_UNIT_LAYERLEVEL" val="1_1_1"/>
  <p:tag name="KSO_WM_TAG_VERSION" val="1.0"/>
  <p:tag name="KSO_WM_BEAUTIFY_FLAG" val="#wm#"/>
  <p:tag name="KSO_WM_UNIT_FILL_FORE_SCHEMECOLOR_INDEX" val="5"/>
  <p:tag name="KSO_WM_UNIT_FILL_TYPE" val="1"/>
  <p:tag name="KSO_WM_UNIT_SHADOW_SCHEMECOLOR_INDEX" val="5"/>
  <p:tag name="KSO_WM_UNIT_TEXT_FILL_FORE_SCHEMECOLOR_INDEX" val="2"/>
  <p:tag name="KSO_WM_UNIT_TEXT_FILL_TYPE" val="1"/>
  <p:tag name="KSO_WM_UNIT_USESOURCEFORMAT_APPLY" val="1"/>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7932_4*l_h_i*1_1_2"/>
  <p:tag name="KSO_WM_TEMPLATE_CATEGORY" val="diagram"/>
  <p:tag name="KSO_WM_TEMPLATE_INDEX" val="2022793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7932_4*l_h_i*1_1_3"/>
  <p:tag name="KSO_WM_TEMPLATE_CATEGORY" val="diagram"/>
  <p:tag name="KSO_WM_TEMPLATE_INDEX" val="2022793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7932_4*l_h_i*1_1_4"/>
  <p:tag name="KSO_WM_TEMPLATE_CATEGORY" val="diagram"/>
  <p:tag name="KSO_WM_TEMPLATE_INDEX" val="2022793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47.xml><?xml version="1.0" encoding="utf-8"?>
<p:tagLst xmlns:p="http://schemas.openxmlformats.org/presentationml/2006/main">
  <p:tag name="KSO_WM_UNIT_VALUE" val="120*12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7932_4*l_h_x*1_1_1"/>
  <p:tag name="KSO_WM_TEMPLATE_CATEGORY" val="diagram"/>
  <p:tag name="KSO_WM_TEMPLATE_INDEX" val="20227932"/>
  <p:tag name="KSO_WM_UNIT_LAYERLEVEL" val="1_1_1"/>
  <p:tag name="KSO_WM_TAG_VERSION" val="1.0"/>
  <p:tag name="KSO_WM_BEAUTIFY_FLAG" val="#wm#"/>
  <p:tag name="KSO_WM_UNIT_USESOURCEFORMAT_APPLY" val="1"/>
</p:tagLst>
</file>

<file path=ppt/tags/tag248.xml><?xml version="1.0" encoding="utf-8"?>
<p:tagLst xmlns:p="http://schemas.openxmlformats.org/presentationml/2006/main">
  <p:tag name="KSO_WM_UNIT_SUBTYPE" val="a"/>
  <p:tag name="KSO_WM_UNIT_PRESET_TEXT" val="单击此处输入你的正文，思想的提炼为了最终演示发布"/>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7932_4*l_h_f*1_1_1"/>
  <p:tag name="KSO_WM_TEMPLATE_CATEGORY" val="diagram"/>
  <p:tag name="KSO_WM_TEMPLATE_INDEX" val="20227932"/>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7932_4*l_h_i*1_3_1"/>
  <p:tag name="KSO_WM_TEMPLATE_CATEGORY" val="diagram"/>
  <p:tag name="KSO_WM_TEMPLATE_INDEX" val="20227932"/>
  <p:tag name="KSO_WM_UNIT_LAYERLEVEL" val="1_1_1"/>
  <p:tag name="KSO_WM_TAG_VERSION" val="1.0"/>
  <p:tag name="KSO_WM_BEAUTIFY_FLAG" val="#wm#"/>
  <p:tag name="KSO_WM_UNIT_FILL_FORE_SCHEMECOLOR_INDEX" val="6"/>
  <p:tag name="KSO_WM_UNIT_FILL_TYPE" val="1"/>
  <p:tag name="KSO_WM_UNIT_SHADOW_SCHEMECOLOR_INDEX" val="6"/>
  <p:tag name="KSO_WM_UNIT_TEXT_FILL_FORE_SCHEMECOLOR_INDEX" val="2"/>
  <p:tag name="KSO_WM_UNIT_TEXT_FILL_TYPE" val="1"/>
  <p:tag name="KSO_WM_UNIT_USESOURCEFORMAT_APPLY" val="1"/>
</p:tagLst>
</file>

<file path=ppt/tags/tag25.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27964_4*l_i*1_2"/>
  <p:tag name="KSO_WM_TEMPLATE_CATEGORY" val="diagram"/>
  <p:tag name="KSO_WM_TEMPLATE_INDEX" val="20227964"/>
  <p:tag name="KSO_WM_UNIT_LAYERLEVEL" val="1_1"/>
  <p:tag name="KSO_WM_TAG_VERSION" val="1.0"/>
  <p:tag name="KSO_WM_BEAUTIFY_FLAG" val="#wm#"/>
  <p:tag name="KSO_WM_UNIT_USESOURCEFORMAT_APPLY" val="1"/>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7932_4*l_h_i*1_3_2"/>
  <p:tag name="KSO_WM_TEMPLATE_CATEGORY" val="diagram"/>
  <p:tag name="KSO_WM_TEMPLATE_INDEX" val="2022793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7932_4*l_h_i*1_3_3"/>
  <p:tag name="KSO_WM_TEMPLATE_CATEGORY" val="diagram"/>
  <p:tag name="KSO_WM_TEMPLATE_INDEX" val="2022793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7932_4*l_h_i*1_3_4"/>
  <p:tag name="KSO_WM_TEMPLATE_CATEGORY" val="diagram"/>
  <p:tag name="KSO_WM_TEMPLATE_INDEX" val="2022793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253.xml><?xml version="1.0" encoding="utf-8"?>
<p:tagLst xmlns:p="http://schemas.openxmlformats.org/presentationml/2006/main">
  <p:tag name="KSO_WM_UNIT_VALUE" val="120*12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7932_4*l_h_x*1_3_1"/>
  <p:tag name="KSO_WM_TEMPLATE_CATEGORY" val="diagram"/>
  <p:tag name="KSO_WM_TEMPLATE_INDEX" val="20227932"/>
  <p:tag name="KSO_WM_UNIT_LAYERLEVEL" val="1_1_1"/>
  <p:tag name="KSO_WM_TAG_VERSION" val="1.0"/>
  <p:tag name="KSO_WM_BEAUTIFY_FLAG" val="#wm#"/>
  <p:tag name="KSO_WM_UNIT_USESOURCEFORMAT_APPLY" val="1"/>
</p:tagLst>
</file>

<file path=ppt/tags/tag254.xml><?xml version="1.0" encoding="utf-8"?>
<p:tagLst xmlns:p="http://schemas.openxmlformats.org/presentationml/2006/main">
  <p:tag name="KSO_WM_UNIT_SUBTYPE" val="a"/>
  <p:tag name="KSO_WM_UNIT_PRESET_TEXT" val="单击此处输入你的正文，思想的提炼为了最终演示发布"/>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7932_4*l_h_f*1_3_1"/>
  <p:tag name="KSO_WM_TEMPLATE_CATEGORY" val="diagram"/>
  <p:tag name="KSO_WM_TEMPLATE_INDEX" val="20227932"/>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7932_4*l_h_i*1_4_1"/>
  <p:tag name="KSO_WM_TEMPLATE_CATEGORY" val="diagram"/>
  <p:tag name="KSO_WM_TEMPLATE_INDEX" val="20227932"/>
  <p:tag name="KSO_WM_UNIT_LAYERLEVEL" val="1_1_1"/>
  <p:tag name="KSO_WM_TAG_VERSION" val="1.0"/>
  <p:tag name="KSO_WM_BEAUTIFY_FLAG" val="#wm#"/>
  <p:tag name="KSO_WM_UNIT_FILL_FORE_SCHEMECOLOR_INDEX" val="9"/>
  <p:tag name="KSO_WM_UNIT_FILL_TYPE" val="1"/>
  <p:tag name="KSO_WM_UNIT_SHADOW_SCHEMECOLOR_INDEX" val="9"/>
  <p:tag name="KSO_WM_UNIT_TEXT_FILL_FORE_SCHEMECOLOR_INDEX" val="2"/>
  <p:tag name="KSO_WM_UNIT_TEXT_FILL_TYPE" val="1"/>
  <p:tag name="KSO_WM_UNIT_USESOURCEFORMAT_APPLY" val="1"/>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7932_4*l_h_i*1_4_2"/>
  <p:tag name="KSO_WM_TEMPLATE_CATEGORY" val="diagram"/>
  <p:tag name="KSO_WM_TEMPLATE_INDEX" val="20227932"/>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7932_4*l_h_i*1_4_3"/>
  <p:tag name="KSO_WM_TEMPLATE_CATEGORY" val="diagram"/>
  <p:tag name="KSO_WM_TEMPLATE_INDEX" val="20227932"/>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27932_4*l_h_i*1_4_4"/>
  <p:tag name="KSO_WM_TEMPLATE_CATEGORY" val="diagram"/>
  <p:tag name="KSO_WM_TEMPLATE_INDEX" val="20227932"/>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259.xml><?xml version="1.0" encoding="utf-8"?>
<p:tagLst xmlns:p="http://schemas.openxmlformats.org/presentationml/2006/main">
  <p:tag name="KSO_WM_UNIT_VALUE" val="120*120"/>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27932_4*l_h_x*1_4_1"/>
  <p:tag name="KSO_WM_TEMPLATE_CATEGORY" val="diagram"/>
  <p:tag name="KSO_WM_TEMPLATE_INDEX" val="20227932"/>
  <p:tag name="KSO_WM_UNIT_LAYERLEVEL" val="1_1_1"/>
  <p:tag name="KSO_WM_TAG_VERSION" val="1.0"/>
  <p:tag name="KSO_WM_BEAUTIFY_FLAG" val="#wm#"/>
  <p:tag name="KSO_WM_UNIT_USESOURCEFORMAT_APPLY" val="1"/>
</p:tagLst>
</file>

<file path=ppt/tags/tag26.xml><?xml version="1.0" encoding="utf-8"?>
<p:tagLst xmlns:p="http://schemas.openxmlformats.org/presentationml/2006/main">
  <p:tag name="KSO_WM_UNIT_FILL_FORE_SCHEMECOLOR_INDEX_BRIGHTNESS" val="0"/>
  <p:tag name="KSO_WM_UNIT_FILL_FORE_SCHEMECOLOR_INDEX" val="14"/>
  <p:tag name="KSO_WM_UNIT_FILL_TYPE" val="1"/>
  <p:tag name="KSO_WM_UNIT_SHADOW_SCHEMECOLOR_INDEX_BRIGHTNESS" val="-0.1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27964_4*l_i*1_3"/>
  <p:tag name="KSO_WM_TEMPLATE_CATEGORY" val="diagram"/>
  <p:tag name="KSO_WM_TEMPLATE_INDEX" val="20227964"/>
  <p:tag name="KSO_WM_UNIT_LAYERLEVEL" val="1_1"/>
  <p:tag name="KSO_WM_TAG_VERSION" val="1.0"/>
  <p:tag name="KSO_WM_BEAUTIFY_FLAG" val="#wm#"/>
  <p:tag name="KSO_WM_UNIT_USESOURCEFORMAT_APPLY" val="1"/>
</p:tagLst>
</file>

<file path=ppt/tags/tag260.xml><?xml version="1.0" encoding="utf-8"?>
<p:tagLst xmlns:p="http://schemas.openxmlformats.org/presentationml/2006/main">
  <p:tag name="KSO_WM_UNIT_SUBTYPE" val="a"/>
  <p:tag name="KSO_WM_UNIT_PRESET_TEXT" val="单击此处输入你的正文，思想的提炼为了最终演示发布"/>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7932_4*l_h_f*1_4_1"/>
  <p:tag name="KSO_WM_TEMPLATE_CATEGORY" val="diagram"/>
  <p:tag name="KSO_WM_TEMPLATE_INDEX" val="20227932"/>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932_4*l_h_i*1_2_1"/>
  <p:tag name="KSO_WM_TEMPLATE_CATEGORY" val="diagram"/>
  <p:tag name="KSO_WM_TEMPLATE_INDEX" val="20227932"/>
  <p:tag name="KSO_WM_UNIT_LAYERLEVEL" val="1_1_1"/>
  <p:tag name="KSO_WM_TAG_VERSION" val="1.0"/>
  <p:tag name="KSO_WM_BEAUTIFY_FLAG" val="#wm#"/>
  <p:tag name="KSO_WM_UNIT_FILL_FORE_SCHEMECOLOR_INDEX" val="8"/>
  <p:tag name="KSO_WM_UNIT_FILL_TYPE" val="1"/>
  <p:tag name="KSO_WM_UNIT_SHADOW_SCHEMECOLOR_INDEX" val="8"/>
  <p:tag name="KSO_WM_UNIT_TEXT_FILL_FORE_SCHEMECOLOR_INDEX" val="2"/>
  <p:tag name="KSO_WM_UNIT_TEXT_FILL_TYPE" val="1"/>
  <p:tag name="KSO_WM_UNIT_USESOURCEFORMAT_APPLY" val="1"/>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7932_4*l_h_i*1_2_2"/>
  <p:tag name="KSO_WM_TEMPLATE_CATEGORY" val="diagram"/>
  <p:tag name="KSO_WM_TEMPLATE_INDEX" val="20227932"/>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7932_4*l_h_i*1_2_3"/>
  <p:tag name="KSO_WM_TEMPLATE_CATEGORY" val="diagram"/>
  <p:tag name="KSO_WM_TEMPLATE_INDEX" val="20227932"/>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7932_4*l_h_i*1_2_4"/>
  <p:tag name="KSO_WM_TEMPLATE_CATEGORY" val="diagram"/>
  <p:tag name="KSO_WM_TEMPLATE_INDEX" val="20227932"/>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265.xml><?xml version="1.0" encoding="utf-8"?>
<p:tagLst xmlns:p="http://schemas.openxmlformats.org/presentationml/2006/main">
  <p:tag name="KSO_WM_UNIT_SUBTYPE" val="a"/>
  <p:tag name="KSO_WM_UNIT_PRESET_TEXT" val="单击此处输入你的正文，思想的提炼为了最终演示发布"/>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7932_4*l_h_f*1_2_1"/>
  <p:tag name="KSO_WM_TEMPLATE_CATEGORY" val="diagram"/>
  <p:tag name="KSO_WM_TEMPLATE_INDEX" val="20227932"/>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66.xml><?xml version="1.0" encoding="utf-8"?>
<p:tagLst xmlns:p="http://schemas.openxmlformats.org/presentationml/2006/main">
  <p:tag name="KSO_WM_UNIT_VALUE" val="120*12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7932_4*l_h_x*1_2_1"/>
  <p:tag name="KSO_WM_TEMPLATE_CATEGORY" val="diagram"/>
  <p:tag name="KSO_WM_TEMPLATE_INDEX" val="20227932"/>
  <p:tag name="KSO_WM_UNIT_LAYERLEVEL" val="1_1_1"/>
  <p:tag name="KSO_WM_TAG_VERSION" val="1.0"/>
  <p:tag name="KSO_WM_BEAUTIFY_FLAG" val="#wm#"/>
  <p:tag name="KSO_WM_UNIT_USESOURCEFORMAT_APPLY" val="1"/>
</p:tagLst>
</file>

<file path=ppt/tags/tag267.xml><?xml version="1.0" encoding="utf-8"?>
<p:tagLst xmlns:p="http://schemas.openxmlformats.org/presentationml/2006/main">
  <p:tag name="KSO_WM_SPECIAL_SOURCE" val="bdnull"/>
  <p:tag name="KSO_WM_SLIDE_ID" val="diagram20227932_4"/>
  <p:tag name="KSO_WM_TEMPLATE_SUBCATEGORY" val="0"/>
  <p:tag name="KSO_WM_TEMPLATE_MASTER_TYPE" val="1"/>
  <p:tag name="KSO_WM_TEMPLATE_COLOR_TYPE" val="0"/>
  <p:tag name="KSO_WM_SLIDE_INDEX" val="4"/>
  <p:tag name="KSO_WM_TAG_VERSION" val="1.0"/>
  <p:tag name="KSO_WM_BEAUTIFY_FLAG" val="#wm#"/>
  <p:tag name="KSO_WM_TEMPLATE_CATEGORY" val="diagram"/>
  <p:tag name="KSO_WM_TEMPLATE_INDEX" val="20227932"/>
  <p:tag name="KSO_WM_SLIDE_TYPE" val="text"/>
  <p:tag name="KSO_WM_SLIDE_SUBTYPE" val="diag"/>
  <p:tag name="KSO_WM_SLIDE_ITEM_CNT" val="4"/>
  <p:tag name="KSO_WM_SLIDE_SIZE" val="811.8*243.7"/>
  <p:tag name="KSO_WM_SLIDE_POSITION" val="74.15*158.7"/>
  <p:tag name="KSO_WM_DIAGRAM_GROUP_CODE" val="l1-1"/>
  <p:tag name="KSO_WM_SLIDE_DIAGTYPE" val="l"/>
  <p:tag name="KSO_WM_SLIDE_LAYOUT" val="a_l"/>
  <p:tag name="KSO_WM_SLIDE_LAYOUT_CNT" val="1_1"/>
</p:tagLst>
</file>

<file path=ppt/tags/tag268.xml><?xml version="1.0" encoding="utf-8"?>
<p:tagLst xmlns:p="http://schemas.openxmlformats.org/presentationml/2006/main">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i"/>
  <p:tag name="KSO_WM_UNIT_INDEX" val="1_1"/>
  <p:tag name="KSO_WM_UNIT_ID" val="diagram20227935_4*l_i*1_1"/>
  <p:tag name="KSO_WM_UNIT_LAYERLEVEL" val="1_1"/>
  <p:tag name="KSO_WM_UNIT_USESOURCEFORMAT_APPLY" val="1"/>
</p:tagLst>
</file>

<file path=ppt/tags/tag269.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1_1"/>
  <p:tag name="KSO_WM_UNIT_ID" val="diagram20227935_4*l_h_i*1_1_1"/>
  <p:tag name="KSO_WM_UNIT_LAYERLEVEL" val="1_1_1"/>
  <p:tag name="KSO_WM_UNIT_USESOURCEFORMAT_APPLY" val="1"/>
</p:tagLst>
</file>

<file path=ppt/tags/tag27.xml><?xml version="1.0" encoding="utf-8"?>
<p:tagLst xmlns:p="http://schemas.openxmlformats.org/presentationml/2006/main">
  <p:tag name="KSO_WM_UNIT_LINE_FORE_SCHEMECOLOR_INDEX_BRIGHTNESS" val="0"/>
  <p:tag name="KSO_WM_UNIT_LINE_FORE_SCHEMECOLOR_INDEX" val="6"/>
  <p:tag name="KSO_WM_UNIT_LINE_FILL_TYPE" val="2"/>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227964_4*l_i*1_4"/>
  <p:tag name="KSO_WM_TEMPLATE_CATEGORY" val="diagram"/>
  <p:tag name="KSO_WM_TEMPLATE_INDEX" val="20227964"/>
  <p:tag name="KSO_WM_UNIT_LAYERLEVEL" val="1_1"/>
  <p:tag name="KSO_WM_TAG_VERSION" val="1.0"/>
  <p:tag name="KSO_WM_BEAUTIFY_FLAG" val="#wm#"/>
  <p:tag name="KSO_WM_UNIT_USESOURCEFORMAT_APPLY" val="1"/>
</p:tagLst>
</file>

<file path=ppt/tags/tag270.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1_2"/>
  <p:tag name="KSO_WM_UNIT_ID" val="diagram20227935_4*l_h_i*1_1_2"/>
  <p:tag name="KSO_WM_UNIT_LAYERLEVEL" val="1_1_1"/>
  <p:tag name="KSO_WM_UNIT_USESOURCEFORMAT_APPLY" val="1"/>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SUBTYPE" val="a"/>
  <p:tag name="KSO_WM_UNIT_PRESET_TEXT" val="单击此处输入你的正文字是您思想的"/>
  <p:tag name="KSO_WM_UNIT_NOCLEAR" val="0"/>
  <p:tag name="KSO_WM_UNIT_VALUE" val="20"/>
  <p:tag name="KSO_WM_DIAGRAM_GROUP_CODE" val="l1-1"/>
  <p:tag name="KSO_WM_UNIT_TYPE" val="l_h_f"/>
  <p:tag name="KSO_WM_UNIT_INDEX" val="1_1_1"/>
  <p:tag name="KSO_WM_UNIT_ID" val="diagram20227935_4*l_h_f*1_1_1"/>
  <p:tag name="KSO_WM_UNIT_LAYERLEVEL" val="1_1_1"/>
  <p:tag name="KSO_WM_UNIT_TEXT_FILL_FORE_SCHEMECOLOR_INDEX" val="13"/>
  <p:tag name="KSO_WM_UNIT_TEXT_FILL_TYPE" val="1"/>
  <p:tag name="KSO_WM_UNIT_USESOURCEFORMAT_APPLY" val="1"/>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ID" val="diagram20227935_4*l_h_a*1_1_1"/>
  <p:tag name="KSO_WM_UNIT_LAYERLEVEL" val="1_1_1"/>
  <p:tag name="KSO_WM_UNIT_TEXT_FILL_FORE_SCHEMECOLOR_INDEX" val="5"/>
  <p:tag name="KSO_WM_UNIT_TEXT_FILL_TYPE" val="1"/>
  <p:tag name="KSO_WM_UNIT_USESOURCEFORMAT_APPLY" val="1"/>
</p:tagLst>
</file>

<file path=ppt/tags/tag273.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2_1"/>
  <p:tag name="KSO_WM_UNIT_ID" val="diagram20227935_4*l_h_i*1_2_1"/>
  <p:tag name="KSO_WM_UNIT_LAYERLEVEL" val="1_1_1"/>
  <p:tag name="KSO_WM_UNIT_USESOURCEFORMAT_APPLY" val="1"/>
</p:tagLst>
</file>

<file path=ppt/tags/tag274.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2_2"/>
  <p:tag name="KSO_WM_UNIT_ID" val="diagram20227935_4*l_h_i*1_2_2"/>
  <p:tag name="KSO_WM_UNIT_LAYERLEVEL" val="1_1_1"/>
  <p:tag name="KSO_WM_UNIT_USESOURCEFORMAT_APPLY" val="1"/>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SUBTYPE" val="a"/>
  <p:tag name="KSO_WM_UNIT_PRESET_TEXT" val="单击此处输入你的正文字是您思想的"/>
  <p:tag name="KSO_WM_UNIT_NOCLEAR" val="0"/>
  <p:tag name="KSO_WM_UNIT_VALUE" val="20"/>
  <p:tag name="KSO_WM_DIAGRAM_GROUP_CODE" val="l1-1"/>
  <p:tag name="KSO_WM_UNIT_TYPE" val="l_h_f"/>
  <p:tag name="KSO_WM_UNIT_INDEX" val="1_2_1"/>
  <p:tag name="KSO_WM_UNIT_ID" val="diagram20227935_4*l_h_f*1_2_1"/>
  <p:tag name="KSO_WM_UNIT_LAYERLEVEL" val="1_1_1"/>
  <p:tag name="KSO_WM_UNIT_TEXT_FILL_FORE_SCHEMECOLOR_INDEX" val="13"/>
  <p:tag name="KSO_WM_UNIT_TEXT_FILL_TYPE" val="1"/>
  <p:tag name="KSO_WM_UNIT_USESOURCEFORMAT_APPLY" val="1"/>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2_1"/>
  <p:tag name="KSO_WM_UNIT_ID" val="diagram20227935_4*l_h_a*1_2_1"/>
  <p:tag name="KSO_WM_UNIT_LAYERLEVEL" val="1_1_1"/>
  <p:tag name="KSO_WM_UNIT_TEXT_FILL_FORE_SCHEMECOLOR_INDEX" val="6"/>
  <p:tag name="KSO_WM_UNIT_TEXT_FILL_TYPE" val="1"/>
  <p:tag name="KSO_WM_UNIT_USESOURCEFORMAT_APPLY" val="1"/>
</p:tagLst>
</file>

<file path=ppt/tags/tag277.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3_1"/>
  <p:tag name="KSO_WM_UNIT_ID" val="diagram20227935_4*l_h_i*1_3_1"/>
  <p:tag name="KSO_WM_UNIT_LAYERLEVEL" val="1_1_1"/>
  <p:tag name="KSO_WM_UNIT_USESOURCEFORMAT_APPLY" val="1"/>
</p:tagLst>
</file>

<file path=ppt/tags/tag278.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3_2"/>
  <p:tag name="KSO_WM_UNIT_ID" val="diagram20227935_4*l_h_i*1_3_2"/>
  <p:tag name="KSO_WM_UNIT_LAYERLEVEL" val="1_1_1"/>
  <p:tag name="KSO_WM_UNIT_USESOURCEFORMAT_APPLY" val="1"/>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SUBTYPE" val="a"/>
  <p:tag name="KSO_WM_UNIT_PRESET_TEXT" val="单击此处输入你的正文字是您思想的"/>
  <p:tag name="KSO_WM_UNIT_NOCLEAR" val="0"/>
  <p:tag name="KSO_WM_UNIT_VALUE" val="20"/>
  <p:tag name="KSO_WM_DIAGRAM_GROUP_CODE" val="l1-1"/>
  <p:tag name="KSO_WM_UNIT_TYPE" val="l_h_f"/>
  <p:tag name="KSO_WM_UNIT_INDEX" val="1_3_1"/>
  <p:tag name="KSO_WM_UNIT_ID" val="diagram20227935_4*l_h_f*1_3_1"/>
  <p:tag name="KSO_WM_UNIT_LAYERLEVEL" val="1_1_1"/>
  <p:tag name="KSO_WM_UNIT_TEXT_FILL_FORE_SCHEMECOLOR_INDEX" val="13"/>
  <p:tag name="KSO_WM_UNIT_TEXT_FILL_TYPE" val="1"/>
  <p:tag name="KSO_WM_UNIT_USESOURCEFORMAT_APPLY" val="1"/>
</p:tagLst>
</file>

<file path=ppt/tags/tag28.xml><?xml version="1.0" encoding="utf-8"?>
<p:tagLst xmlns:p="http://schemas.openxmlformats.org/presentationml/2006/main">
  <p:tag name="KSO_WM_UNIT_VALUE" val="214*214"/>
  <p:tag name="KSO_WM_UNIT_HIGHLIGHT" val="0"/>
  <p:tag name="KSO_WM_UNIT_COMPATIBLE" val="0"/>
  <p:tag name="KSO_WM_UNIT_DIAGRAM_ISNUMVISUAL" val="0"/>
  <p:tag name="KSO_WM_UNIT_DIAGRAM_ISREFERUNIT" val="0"/>
  <p:tag name="KSO_WM_DIAGRAM_GROUP_CODE" val="l1-1"/>
  <p:tag name="KSO_WM_UNIT_TYPE" val="l_x"/>
  <p:tag name="KSO_WM_UNIT_INDEX" val="1_1"/>
  <p:tag name="KSO_WM_UNIT_ID" val="diagram20227964_4*l_x*1_1"/>
  <p:tag name="KSO_WM_TEMPLATE_CATEGORY" val="diagram"/>
  <p:tag name="KSO_WM_TEMPLATE_INDEX" val="20227964"/>
  <p:tag name="KSO_WM_UNIT_LAYERLEVEL" val="1_1"/>
  <p:tag name="KSO_WM_TAG_VERSION" val="1.0"/>
  <p:tag name="KSO_WM_BEAUTIFY_FLAG" val="#wm#"/>
  <p:tag name="KSO_WM_UNIT_USESOURCEFORMAT_APPLY" val="1"/>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3_1"/>
  <p:tag name="KSO_WM_UNIT_ID" val="diagram20227935_4*l_h_a*1_3_1"/>
  <p:tag name="KSO_WM_UNIT_LAYERLEVEL" val="1_1_1"/>
  <p:tag name="KSO_WM_UNIT_TEXT_FILL_FORE_SCHEMECOLOR_INDEX" val="7"/>
  <p:tag name="KSO_WM_UNIT_TEXT_FILL_TYPE" val="1"/>
  <p:tag name="KSO_WM_UNIT_USESOURCEFORMAT_APPLY" val="1"/>
</p:tagLst>
</file>

<file path=ppt/tags/tag281.xml><?xml version="1.0" encoding="utf-8"?>
<p:tagLst xmlns:p="http://schemas.openxmlformats.org/presentationml/2006/main">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4_1"/>
  <p:tag name="KSO_WM_UNIT_ID" val="diagram20227935_4*l_h_i*1_4_1"/>
  <p:tag name="KSO_WM_UNIT_LAYERLEVEL" val="1_1_1"/>
  <p:tag name="KSO_WM_UNIT_USESOURCEFORMAT_APPLY" val="1"/>
</p:tagLst>
</file>

<file path=ppt/tags/tag282.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4_2"/>
  <p:tag name="KSO_WM_UNIT_ID" val="diagram20227935_4*l_h_i*1_4_2"/>
  <p:tag name="KSO_WM_UNIT_LAYERLEVEL" val="1_1_1"/>
  <p:tag name="KSO_WM_UNIT_USESOURCEFORMAT_APPLY" val="1"/>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SUBTYPE" val="a"/>
  <p:tag name="KSO_WM_UNIT_PRESET_TEXT" val="单击此处输入你的正文字是您思想的"/>
  <p:tag name="KSO_WM_UNIT_NOCLEAR" val="0"/>
  <p:tag name="KSO_WM_UNIT_VALUE" val="20"/>
  <p:tag name="KSO_WM_DIAGRAM_GROUP_CODE" val="l1-1"/>
  <p:tag name="KSO_WM_UNIT_TYPE" val="l_h_f"/>
  <p:tag name="KSO_WM_UNIT_INDEX" val="1_4_1"/>
  <p:tag name="KSO_WM_UNIT_ID" val="diagram20227935_4*l_h_f*1_4_1"/>
  <p:tag name="KSO_WM_UNIT_LAYERLEVEL" val="1_1_1"/>
  <p:tag name="KSO_WM_UNIT_TEXT_FILL_FORE_SCHEMECOLOR_INDEX" val="13"/>
  <p:tag name="KSO_WM_UNIT_TEXT_FILL_TYPE" val="1"/>
  <p:tag name="KSO_WM_UNIT_USESOURCEFORMAT_APPLY" val="1"/>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4_1"/>
  <p:tag name="KSO_WM_UNIT_ID" val="diagram20227935_4*l_h_a*1_4_1"/>
  <p:tag name="KSO_WM_UNIT_LAYERLEVEL" val="1_1_1"/>
  <p:tag name="KSO_WM_UNIT_TEXT_FILL_FORE_SCHEMECOLOR_INDEX" val="8"/>
  <p:tag name="KSO_WM_UNIT_TEXT_FILL_TYPE" val="1"/>
  <p:tag name="KSO_WM_UNIT_USESOURCEFORMAT_APPLY" val="1"/>
</p:tagLst>
</file>

<file path=ppt/tags/tag285.xml><?xml version="1.0" encoding="utf-8"?>
<p:tagLst xmlns:p="http://schemas.openxmlformats.org/presentationml/2006/main">
  <p:tag name="KSO_WM_SPECIAL_SOURCE" val="bdnull"/>
  <p:tag name="KSO_WM_SLIDE_ID" val="diagram20227935_4"/>
  <p:tag name="KSO_WM_TEMPLATE_SUBCATEGORY" val="0"/>
  <p:tag name="KSO_WM_TEMPLATE_MASTER_TYPE" val="1"/>
  <p:tag name="KSO_WM_TEMPLATE_COLOR_TYPE" val="0"/>
  <p:tag name="KSO_WM_SLIDE_INDEX" val="4"/>
  <p:tag name="KSO_WM_TAG_VERSION" val="1.0"/>
  <p:tag name="KSO_WM_BEAUTIFY_FLAG" val="#wm#"/>
  <p:tag name="KSO_WM_TEMPLATE_CATEGORY" val="diagram"/>
  <p:tag name="KSO_WM_TEMPLATE_INDEX" val="20227935"/>
  <p:tag name="KSO_WM_SLIDE_TYPE" val="text"/>
  <p:tag name="KSO_WM_SLIDE_SUBTYPE" val="diag"/>
  <p:tag name="KSO_WM_SLIDE_ITEM_CNT" val="4"/>
  <p:tag name="KSO_WM_SLIDE_SIZE" val="688.75*279.1"/>
  <p:tag name="KSO_WM_SLIDE_POSITION" val="135.65*151.2"/>
  <p:tag name="KSO_WM_DIAGRAM_GROUP_CODE" val="l1-1"/>
  <p:tag name="KSO_WM_SLIDE_DIAGTYPE" val="l"/>
  <p:tag name="KSO_WM_SLIDE_LAYOUT" val="a_l"/>
  <p:tag name="KSO_WM_SLIDE_LAYOUT_CNT" val="1_1"/>
</p:tagLst>
</file>

<file path=ppt/tags/tag286.xml><?xml version="1.0" encoding="utf-8"?>
<p:tagLst xmlns:p="http://schemas.openxmlformats.org/presentationml/2006/main">
  <p:tag name="KSO_WM_BEAUTIFY_FLAG" val="#wm#"/>
  <p:tag name="KSO_WM_TEMPLATE_CATEGORY" val="custom"/>
  <p:tag name="KSO_WM_TEMPLATE_INDEX" val="20205081"/>
</p:tagLst>
</file>

<file path=ppt/tags/tag287.xml><?xml version="1.0" encoding="utf-8"?>
<p:tagLst xmlns:p="http://schemas.openxmlformats.org/presentationml/2006/main">
  <p:tag name="KSO_WM_BEAUTIFY_FLAG" val="#wm#"/>
  <p:tag name="KSO_WM_TEMPLATE_CATEGORY" val="diagram"/>
  <p:tag name="KSO_WM_TEMPLATE_INDEX" val="20228076"/>
</p:tagLst>
</file>

<file path=ppt/tags/tag288.xml><?xml version="1.0" encoding="utf-8"?>
<p:tagLst xmlns:p="http://schemas.openxmlformats.org/presentationml/2006/main">
  <p:tag name="KSO_WM_BEAUTIFY_FLAG" val="#wm#"/>
  <p:tag name="KSO_WM_TEMPLATE_CATEGORY" val="diagram"/>
  <p:tag name="KSO_WM_TEMPLATE_INDEX" val="20228076"/>
</p:tagLst>
</file>

<file path=ppt/tags/tag289.xml><?xml version="1.0" encoding="utf-8"?>
<p:tagLst xmlns:p="http://schemas.openxmlformats.org/presentationml/2006/main">
  <p:tag name="KSO_WM_UNIT_LINE_FORE_SCHEMECOLOR_INDEX_BRIGHTNESS" val="0"/>
  <p:tag name="KSO_WM_UNIT_LINE_FORE_SCHEMECOLOR_INDEX" val="10"/>
  <p:tag name="KSO_WM_UNIT_LINE_FILL_TYPE" val="2"/>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227987_5*m_h_i*1_4_1"/>
  <p:tag name="KSO_WM_TEMPLATE_CATEGORY" val="diagram"/>
  <p:tag name="KSO_WM_TEMPLATE_INDEX" val="20227987"/>
  <p:tag name="KSO_WM_UNIT_LAYERLEVEL" val="1_1_1"/>
  <p:tag name="KSO_WM_TAG_VERSION" val="1.0"/>
  <p:tag name="KSO_WM_BEAUTIFY_FLAG" val="#wm#"/>
  <p:tag name="KSO_WM_UNIT_USESOURCEFORMAT_APPLY" val="1"/>
</p:tagLst>
</file>

<file path=ppt/tags/tag29.xml><?xml version="1.0" encoding="utf-8"?>
<p:tagLst xmlns:p="http://schemas.openxmlformats.org/presentationml/2006/main">
  <p:tag name="KSO_WM_UNIT_FILL_FORE_SCHEMECOLOR_INDEX_BRIGHTNESS" val="0.8"/>
  <p:tag name="KSO_WM_UNIT_FILL_FORE_SCHEMECOLOR_INDEX" val="5"/>
  <p:tag name="KSO_WM_UNIT_FILL_TYPE" val="1"/>
  <p:tag name="KSO_WM_UNIT_SHADOW_SCHEMECOLOR_INDEX_BRIGHTNESS" val="-0.2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964_4*l_h_i*1_1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290.xml><?xml version="1.0" encoding="utf-8"?>
<p:tagLst xmlns:p="http://schemas.openxmlformats.org/presentationml/2006/main">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27987_5*m_h_i*1_1_2"/>
  <p:tag name="KSO_WM_TEMPLATE_CATEGORY" val="diagram"/>
  <p:tag name="KSO_WM_TEMPLATE_INDEX" val="20227987"/>
  <p:tag name="KSO_WM_UNIT_LAYERLEVEL" val="1_1_1"/>
  <p:tag name="KSO_WM_TAG_VERSION" val="1.0"/>
  <p:tag name="KSO_WM_BEAUTIFY_FLAG" val="#wm#"/>
  <p:tag name="KSO_WM_UNIT_USESOURCEFORMAT_APPLY" val="1"/>
</p:tagLst>
</file>

<file path=ppt/tags/tag291.xml><?xml version="1.0" encoding="utf-8"?>
<p:tagLst xmlns:p="http://schemas.openxmlformats.org/presentationml/2006/main">
  <p:tag name="KSO_WM_UNIT_FILL_FORE_SCHEMECOLOR_INDEX_BRIGHTNESS" val="0"/>
  <p:tag name="KSO_WM_UNIT_FILL_FORE_SCHEMECOLOR_INDEX" val="10"/>
  <p:tag name="KSO_WM_UNIT_FILL_TYPE" val="1"/>
  <p:tag name="KSO_WM_UNIT_SHADOW_SCHEMECOLOR_INDEX_BRIGHTNESS" val="-0.5"/>
  <p:tag name="KSO_WM_UNIT_SHADOW_SCHEMECOLOR_INDEX" val="7"/>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27987_5*m_h_i*1_2_2"/>
  <p:tag name="KSO_WM_TEMPLATE_CATEGORY" val="diagram"/>
  <p:tag name="KSO_WM_TEMPLATE_INDEX" val="20227987"/>
  <p:tag name="KSO_WM_UNIT_LAYERLEVEL" val="1_1_1"/>
  <p:tag name="KSO_WM_TAG_VERSION" val="1.0"/>
  <p:tag name="KSO_WM_BEAUTIFY_FLAG" val="#wm#"/>
  <p:tag name="KSO_WM_UNIT_USESOURCEFORMAT_APPLY" val="1"/>
</p:tagLst>
</file>

<file path=ppt/tags/tag292.xml><?xml version="1.0" encoding="utf-8"?>
<p:tagLst xmlns:p="http://schemas.openxmlformats.org/presentationml/2006/main">
  <p:tag name="KSO_WM_UNIT_FILL_FORE_SCHEMECOLOR_INDEX_BRIGHTNESS" val="0"/>
  <p:tag name="KSO_WM_UNIT_FILL_FORE_SCHEMECOLOR_INDEX" val="6"/>
  <p:tag name="KSO_WM_UNIT_FILL_TYPE" val="1"/>
  <p:tag name="KSO_WM_UNIT_SHADOW_SCHEMECOLOR_INDEX_BRIGHTNESS" val="-0.5"/>
  <p:tag name="KSO_WM_UNIT_SHADOW_SCHEMECOLOR_INDEX" val="10"/>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227987_5*m_h_i*1_3_2"/>
  <p:tag name="KSO_WM_TEMPLATE_CATEGORY" val="diagram"/>
  <p:tag name="KSO_WM_TEMPLATE_INDEX" val="20227987"/>
  <p:tag name="KSO_WM_UNIT_LAYERLEVEL" val="1_1_1"/>
  <p:tag name="KSO_WM_TAG_VERSION" val="1.0"/>
  <p:tag name="KSO_WM_BEAUTIFY_FLAG" val="#wm#"/>
  <p:tag name="KSO_WM_UNIT_USESOURCEFORMAT_APPLY" val="1"/>
</p:tagLst>
</file>

<file path=ppt/tags/tag293.xml><?xml version="1.0" encoding="utf-8"?>
<p:tagLst xmlns:p="http://schemas.openxmlformats.org/presentationml/2006/main">
  <p:tag name="KSO_WM_UNIT_FILL_FORE_SCHEMECOLOR_INDEX_BRIGHTNESS" val="0"/>
  <p:tag name="KSO_WM_UNIT_FILL_FORE_SCHEMECOLOR_INDEX" val="10"/>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227987_5*m_i*1_1"/>
  <p:tag name="KSO_WM_TEMPLATE_CATEGORY" val="diagram"/>
  <p:tag name="KSO_WM_TEMPLATE_INDEX" val="20227987"/>
  <p:tag name="KSO_WM_UNIT_LAYERLEVEL" val="1_1"/>
  <p:tag name="KSO_WM_TAG_VERSION" val="1.0"/>
  <p:tag name="KSO_WM_BEAUTIFY_FLAG" val="#wm#"/>
  <p:tag name="KSO_WM_UNIT_USESOURCEFORMAT_APPLY" val="1"/>
</p:tagLst>
</file>

<file path=ppt/tags/tag294.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m1-1"/>
  <p:tag name="KSO_WM_UNIT_TYPE" val="m_i"/>
  <p:tag name="KSO_WM_UNIT_INDEX" val="1_2"/>
  <p:tag name="KSO_WM_UNIT_ID" val="diagram20227987_5*m_i*1_2"/>
  <p:tag name="KSO_WM_TEMPLATE_CATEGORY" val="diagram"/>
  <p:tag name="KSO_WM_TEMPLATE_INDEX" val="20227987"/>
  <p:tag name="KSO_WM_UNIT_LAYERLEVEL" val="1_1"/>
  <p:tag name="KSO_WM_TAG_VERSION" val="1.0"/>
  <p:tag name="KSO_WM_BEAUTIFY_FLAG" val="#wm#"/>
  <p:tag name="KSO_WM_UNIT_USESOURCEFORMAT_APPLY" val="1"/>
</p:tagLst>
</file>

<file path=ppt/tags/tag295.xml><?xml version="1.0" encoding="utf-8"?>
<p:tagLst xmlns:p="http://schemas.openxmlformats.org/presentationml/2006/main">
  <p:tag name="KSO_WM_UNIT_FILL_FORE_SCHEMECOLOR_INDEX_BRIGHTNESS" val="0.6"/>
  <p:tag name="KSO_WM_UNIT_FILL_FORE_SCHEMECOLOR_INDEX" val="5"/>
  <p:tag name="KSO_WM_UNIT_FILL_TYPE" val="1"/>
  <p:tag name="KSO_WM_UNIT_SHADOW_SCHEMECOLOR_INDEX_BRIGHTNESS" val="-0.5"/>
  <p:tag name="KSO_WM_UNIT_SHADOW_SCHEMECOLOR_INDEX" val="10"/>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227987_5*m_h_i*1_3_3"/>
  <p:tag name="KSO_WM_TEMPLATE_CATEGORY" val="diagram"/>
  <p:tag name="KSO_WM_TEMPLATE_INDEX" val="20227987"/>
  <p:tag name="KSO_WM_UNIT_LAYERLEVEL" val="1_1_1"/>
  <p:tag name="KSO_WM_TAG_VERSION" val="1.0"/>
  <p:tag name="KSO_WM_BEAUTIFY_FLAG" val="#wm#"/>
  <p:tag name="KSO_WM_UNIT_USESOURCEFORMAT_APPLY" val="1"/>
</p:tagLst>
</file>

<file path=ppt/tags/tag296.xml><?xml version="1.0" encoding="utf-8"?>
<p:tagLst xmlns:p="http://schemas.openxmlformats.org/presentationml/2006/main">
  <p:tag name="KSO_WM_UNIT_FILL_FORE_SCHEMECOLOR_INDEX_BRIGHTNESS" val="0.4"/>
  <p:tag name="KSO_WM_UNIT_FILL_FORE_SCHEMECOLOR_INDEX" val="6"/>
  <p:tag name="KSO_WM_UNIT_FILL_TYPE" val="1"/>
  <p:tag name="KSO_WM_UNIT_SHADOW_SCHEMECOLOR_INDEX_BRIGHTNESS" val="-0.5"/>
  <p:tag name="KSO_WM_UNIT_SHADOW_SCHEMECOLOR_INDEX" val="7"/>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227987_5*m_h_i*1_2_3"/>
  <p:tag name="KSO_WM_TEMPLATE_CATEGORY" val="diagram"/>
  <p:tag name="KSO_WM_TEMPLATE_INDEX" val="20227987"/>
  <p:tag name="KSO_WM_UNIT_LAYERLEVEL" val="1_1_1"/>
  <p:tag name="KSO_WM_TAG_VERSION" val="1.0"/>
  <p:tag name="KSO_WM_BEAUTIFY_FLAG" val="#wm#"/>
  <p:tag name="KSO_WM_UNIT_USESOURCEFORMAT_APPLY" val="1"/>
</p:tagLst>
</file>

<file path=ppt/tags/tag297.xml><?xml version="1.0" encoding="utf-8"?>
<p:tagLst xmlns:p="http://schemas.openxmlformats.org/presentationml/2006/main">
  <p:tag name="KSO_WM_UNIT_TEXT_FILL_FORE_SCHEMECOLOR_INDEX_BRIGHTNESS" val="0"/>
  <p:tag name="KSO_WM_UNIT_TEXT_FILL_FORE_SCHEMECOLOR_INDEX" val="8"/>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227987_5*m_h_a*1_1_1"/>
  <p:tag name="KSO_WM_TEMPLATE_CATEGORY" val="diagram"/>
  <p:tag name="KSO_WM_TEMPLATE_INDEX" val="20227987"/>
  <p:tag name="KSO_WM_UNIT_LAYERLEVEL" val="1_1_1"/>
  <p:tag name="KSO_WM_TAG_VERSION" val="1.0"/>
  <p:tag name="KSO_WM_BEAUTIFY_FLAG" val="#wm#"/>
  <p:tag name="KSO_WM_UNIT_USESOURCEFORMAT_APPLY" val="1"/>
</p:tagLst>
</file>

<file path=ppt/tags/tag298.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27987_5*m_h_f*1_1_1"/>
  <p:tag name="KSO_WM_TEMPLATE_CATEGORY" val="diagram"/>
  <p:tag name="KSO_WM_TEMPLATE_INDEX" val="20227987"/>
  <p:tag name="KSO_WM_UNIT_LAYERLEVEL" val="1_1_1"/>
  <p:tag name="KSO_WM_TAG_VERSION" val="1.0"/>
  <p:tag name="KSO_WM_BEAUTIFY_FLAG" val="#wm#"/>
  <p:tag name="KSO_WM_UNIT_USESOURCEFORMAT_APPLY" val="1"/>
</p:tagLst>
</file>

<file path=ppt/tags/tag299.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1"/>
  <p:tag name="KSO_WM_UNIT_ID" val="diagram20227987_5*m_h_i*1_1_1"/>
  <p:tag name="KSO_WM_TEMPLATE_CATEGORY" val="diagram"/>
  <p:tag name="KSO_WM_TEMPLATE_INDEX" val="20227987"/>
  <p:tag name="KSO_WM_UNIT_LAYERLEVEL" val="1_1_1"/>
  <p:tag name="KSO_WM_TAG_VERSION" val="1.0"/>
  <p:tag name="KSO_WM_BEAUTIFY_FLAG" val="#wm#"/>
  <p:tag name="KSO_WM_UNIT_USESOURCEFORMAT_APPLY" val="1"/>
</p:tagLst>
</file>

<file path=ppt/tags/tag3.xml><?xml version="1.0" encoding="utf-8"?>
<p:tagLst xmlns:p="http://schemas.openxmlformats.org/presentationml/2006/main">
  <p:tag name="KSO_WM_BEAUTIFY_FLAG" val="#wm#"/>
  <p:tag name="KSO_WM_TEMPLATE_CATEGORY" val="custom"/>
  <p:tag name="KSO_WM_TEMPLATE_INDEX" val="20205081"/>
</p:tagLst>
</file>

<file path=ppt/tags/tag30.xml><?xml version="1.0" encoding="utf-8"?>
<p:tagLst xmlns:p="http://schemas.openxmlformats.org/presentationml/2006/main">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7964_4*l_h_i*1_1_3"/>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300.xml><?xml version="1.0" encoding="utf-8"?>
<p:tagLst xmlns:p="http://schemas.openxmlformats.org/presentationml/2006/main">
  <p:tag name="KSO_WM_UNIT_VALUE" val="190*190"/>
  <p:tag name="KSO_WM_UNIT_HIGHLIGHT" val="0"/>
  <p:tag name="KSO_WM_UNIT_COMPATIBLE" val="0"/>
  <p:tag name="KSO_WM_UNIT_DIAGRAM_ISNUMVISUAL" val="0"/>
  <p:tag name="KSO_WM_UNIT_DIAGRAM_ISREFERUNIT" val="0"/>
  <p:tag name="KSO_WM_DIAGRAM_GROUP_CODE" val="m1-1"/>
  <p:tag name="KSO_WM_UNIT_TYPE" val="m_h_x"/>
  <p:tag name="KSO_WM_UNIT_INDEX" val="1_1_1"/>
  <p:tag name="KSO_WM_UNIT_ID" val="diagram20227987_5*m_h_x*1_1_1"/>
  <p:tag name="KSO_WM_TEMPLATE_CATEGORY" val="diagram"/>
  <p:tag name="KSO_WM_TEMPLATE_INDEX" val="20227987"/>
  <p:tag name="KSO_WM_UNIT_LAYERLEVEL" val="1_1_1"/>
  <p:tag name="KSO_WM_TAG_VERSION" val="1.0"/>
  <p:tag name="KSO_WM_BEAUTIFY_FLAG" val="#wm#"/>
  <p:tag name="KSO_WM_UNIT_USESOURCEFORMAT_APPLY" val="1"/>
</p:tagLst>
</file>

<file path=ppt/tags/tag301.xml><?xml version="1.0" encoding="utf-8"?>
<p:tagLst xmlns:p="http://schemas.openxmlformats.org/presentationml/2006/main">
  <p:tag name="KSO_WM_UNIT_TEXT_FILL_FORE_SCHEMECOLOR_INDEX_BRIGHTNESS" val="0"/>
  <p:tag name="KSO_WM_UNIT_TEXT_FILL_FORE_SCHEMECOLOR_INDEX" val="6"/>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227987_5*m_h_a*1_3_1"/>
  <p:tag name="KSO_WM_TEMPLATE_CATEGORY" val="diagram"/>
  <p:tag name="KSO_WM_TEMPLATE_INDEX" val="20227987"/>
  <p:tag name="KSO_WM_UNIT_LAYERLEVEL" val="1_1_1"/>
  <p:tag name="KSO_WM_TAG_VERSION" val="1.0"/>
  <p:tag name="KSO_WM_BEAUTIFY_FLAG" val="#wm#"/>
  <p:tag name="KSO_WM_UNIT_USESOURCEFORMAT_APPLY" val="1"/>
</p:tagLst>
</file>

<file path=ppt/tags/tag302.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227987_5*m_h_f*1_3_1"/>
  <p:tag name="KSO_WM_TEMPLATE_CATEGORY" val="diagram"/>
  <p:tag name="KSO_WM_TEMPLATE_INDEX" val="20227987"/>
  <p:tag name="KSO_WM_UNIT_LAYERLEVEL" val="1_1_1"/>
  <p:tag name="KSO_WM_TAG_VERSION" val="1.0"/>
  <p:tag name="KSO_WM_BEAUTIFY_FLAG" val="#wm#"/>
  <p:tag name="KSO_WM_UNIT_USESOURCEFORMAT_APPLY" val="1"/>
</p:tagLst>
</file>

<file path=ppt/tags/tag303.xml><?xml version="1.0" encoding="utf-8"?>
<p:tagLst xmlns:p="http://schemas.openxmlformats.org/presentationml/2006/main">
  <p:tag name="KSO_WM_UNIT_VALUE" val="190*190"/>
  <p:tag name="KSO_WM_UNIT_HIGHLIGHT" val="0"/>
  <p:tag name="KSO_WM_UNIT_COMPATIBLE" val="0"/>
  <p:tag name="KSO_WM_UNIT_DIAGRAM_ISNUMVISUAL" val="0"/>
  <p:tag name="KSO_WM_UNIT_DIAGRAM_ISREFERUNIT" val="0"/>
  <p:tag name="KSO_WM_DIAGRAM_GROUP_CODE" val="m1-1"/>
  <p:tag name="KSO_WM_UNIT_TYPE" val="m_h_x"/>
  <p:tag name="KSO_WM_UNIT_INDEX" val="1_3_1"/>
  <p:tag name="KSO_WM_UNIT_ID" val="diagram20227987_5*m_h_x*1_3_1"/>
  <p:tag name="KSO_WM_TEMPLATE_CATEGORY" val="diagram"/>
  <p:tag name="KSO_WM_TEMPLATE_INDEX" val="20227987"/>
  <p:tag name="KSO_WM_UNIT_LAYERLEVEL" val="1_1_1"/>
  <p:tag name="KSO_WM_TAG_VERSION" val="1.0"/>
  <p:tag name="KSO_WM_BEAUTIFY_FLAG" val="#wm#"/>
  <p:tag name="KSO_WM_UNIT_USESOURCEFORMAT_APPLY" val="1"/>
</p:tagLst>
</file>

<file path=ppt/tags/tag304.xml><?xml version="1.0" encoding="utf-8"?>
<p:tagLst xmlns:p="http://schemas.openxmlformats.org/presentationml/2006/main">
  <p:tag name="KSO_WM_UNIT_TEXT_FILL_FORE_SCHEMECOLOR_INDEX_BRIGHTNESS" val="0"/>
  <p:tag name="KSO_WM_UNIT_TEXT_FILL_FORE_SCHEMECOLOR_INDEX" val="10"/>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27987_5*m_h_a*1_2_1"/>
  <p:tag name="KSO_WM_TEMPLATE_CATEGORY" val="diagram"/>
  <p:tag name="KSO_WM_TEMPLATE_INDEX" val="20227987"/>
  <p:tag name="KSO_WM_UNIT_LAYERLEVEL" val="1_1_1"/>
  <p:tag name="KSO_WM_TAG_VERSION" val="1.0"/>
  <p:tag name="KSO_WM_BEAUTIFY_FLAG" val="#wm#"/>
  <p:tag name="KSO_WM_UNIT_USESOURCEFORMAT_APPLY" val="1"/>
</p:tagLst>
</file>

<file path=ppt/tags/tag305.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27987_5*m_h_f*1_2_1"/>
  <p:tag name="KSO_WM_TEMPLATE_CATEGORY" val="diagram"/>
  <p:tag name="KSO_WM_TEMPLATE_INDEX" val="20227987"/>
  <p:tag name="KSO_WM_UNIT_LAYERLEVEL" val="1_1_1"/>
  <p:tag name="KSO_WM_TAG_VERSION" val="1.0"/>
  <p:tag name="KSO_WM_BEAUTIFY_FLAG" val="#wm#"/>
  <p:tag name="KSO_WM_UNIT_USESOURCEFORMAT_APPLY" val="1"/>
</p:tagLst>
</file>

<file path=ppt/tags/tag306.xml><?xml version="1.0" encoding="utf-8"?>
<p:tagLst xmlns:p="http://schemas.openxmlformats.org/presentationml/2006/main">
  <p:tag name="KSO_WM_UNIT_VALUE" val="190*190"/>
  <p:tag name="KSO_WM_UNIT_HIGHLIGHT" val="0"/>
  <p:tag name="KSO_WM_UNIT_COMPATIBLE" val="0"/>
  <p:tag name="KSO_WM_UNIT_DIAGRAM_ISNUMVISUAL" val="0"/>
  <p:tag name="KSO_WM_UNIT_DIAGRAM_ISREFERUNIT" val="0"/>
  <p:tag name="KSO_WM_DIAGRAM_GROUP_CODE" val="m1-1"/>
  <p:tag name="KSO_WM_UNIT_TYPE" val="m_h_x"/>
  <p:tag name="KSO_WM_UNIT_INDEX" val="1_2_1"/>
  <p:tag name="KSO_WM_UNIT_ID" val="diagram20227987_5*m_h_x*1_2_1"/>
  <p:tag name="KSO_WM_TEMPLATE_CATEGORY" val="diagram"/>
  <p:tag name="KSO_WM_TEMPLATE_INDEX" val="20227987"/>
  <p:tag name="KSO_WM_UNIT_LAYERLEVEL" val="1_1_1"/>
  <p:tag name="KSO_WM_TAG_VERSION" val="1.0"/>
  <p:tag name="KSO_WM_BEAUTIFY_FLAG" val="#wm#"/>
  <p:tag name="KSO_WM_UNIT_USESOURCEFORMAT_APPLY" val="1"/>
</p:tagLst>
</file>

<file path=ppt/tags/tag307.xml><?xml version="1.0" encoding="utf-8"?>
<p:tagLst xmlns:p="http://schemas.openxmlformats.org/presentationml/2006/main">
  <p:tag name="KSO_WM_UNIT_LINE_FORE_SCHEMECOLOR_INDEX_BRIGHTNESS" val="0"/>
  <p:tag name="KSO_WM_UNIT_LINE_FORE_SCHEMECOLOR_INDEX" val="8"/>
  <p:tag name="KSO_WM_UNIT_LINE_FILL_TYPE" val="2"/>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27987_5*m_h_i*1_1_1"/>
  <p:tag name="KSO_WM_TEMPLATE_CATEGORY" val="diagram"/>
  <p:tag name="KSO_WM_TEMPLATE_INDEX" val="20227987"/>
  <p:tag name="KSO_WM_UNIT_LAYERLEVEL" val="1_1_1"/>
  <p:tag name="KSO_WM_TAG_VERSION" val="1.0"/>
  <p:tag name="KSO_WM_BEAUTIFY_FLAG" val="#wm#"/>
  <p:tag name="KSO_WM_UNIT_USESOURCEFORMAT_APPLY" val="1"/>
</p:tagLst>
</file>

<file path=ppt/tags/tag308.xml><?xml version="1.0" encoding="utf-8"?>
<p:tagLst xmlns:p="http://schemas.openxmlformats.org/presentationml/2006/main">
  <p:tag name="KSO_WM_UNIT_LINE_FORE_SCHEMECOLOR_INDEX_BRIGHTNESS" val="0"/>
  <p:tag name="KSO_WM_UNIT_LINE_FORE_SCHEMECOLOR_INDEX" val="10"/>
  <p:tag name="KSO_WM_UNIT_LINE_FILL_TYPE" val="2"/>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27987_5*m_h_i*1_2_1"/>
  <p:tag name="KSO_WM_TEMPLATE_CATEGORY" val="diagram"/>
  <p:tag name="KSO_WM_TEMPLATE_INDEX" val="20227987"/>
  <p:tag name="KSO_WM_UNIT_LAYERLEVEL" val="1_1_1"/>
  <p:tag name="KSO_WM_TAG_VERSION" val="1.0"/>
  <p:tag name="KSO_WM_BEAUTIFY_FLAG" val="#wm#"/>
  <p:tag name="KSO_WM_UNIT_USESOURCEFORMAT_APPLY" val="1"/>
</p:tagLst>
</file>

<file path=ppt/tags/tag309.xml><?xml version="1.0" encoding="utf-8"?>
<p:tagLst xmlns:p="http://schemas.openxmlformats.org/presentationml/2006/main">
  <p:tag name="KSO_WM_UNIT_LINE_FORE_SCHEMECOLOR_INDEX_BRIGHTNESS" val="0"/>
  <p:tag name="KSO_WM_UNIT_LINE_FORE_SCHEMECOLOR_INDEX" val="6"/>
  <p:tag name="KSO_WM_UNIT_LINE_FILL_TYPE" val="2"/>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27987_5*m_h_i*1_3_1"/>
  <p:tag name="KSO_WM_TEMPLATE_CATEGORY" val="diagram"/>
  <p:tag name="KSO_WM_TEMPLATE_INDEX" val="20227987"/>
  <p:tag name="KSO_WM_UNIT_LAYERLEVEL" val="1_1_1"/>
  <p:tag name="KSO_WM_TAG_VERSION" val="1.0"/>
  <p:tag name="KSO_WM_BEAUTIFY_FLAG" val="#wm#"/>
  <p:tag name="KSO_WM_UNIT_USESOURCEFORMAT_APPLY" val="1"/>
</p:tagLst>
</file>

<file path=ppt/tags/tag31.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7964_4*l_h_x*1_1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310.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2_1"/>
  <p:tag name="KSO_WM_UNIT_ID" val="diagram20227987_5*m_h_i*1_2_1"/>
  <p:tag name="KSO_WM_TEMPLATE_CATEGORY" val="diagram"/>
  <p:tag name="KSO_WM_TEMPLATE_INDEX" val="20227987"/>
  <p:tag name="KSO_WM_UNIT_LAYERLEVEL" val="1_1_1"/>
  <p:tag name="KSO_WM_TAG_VERSION" val="1.0"/>
  <p:tag name="KSO_WM_BEAUTIFY_FLAG" val="#wm#"/>
  <p:tag name="KSO_WM_UNIT_USESOURCEFORMAT_APPLY" val="1"/>
</p:tagLst>
</file>

<file path=ppt/tags/tag311.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3_1"/>
  <p:tag name="KSO_WM_UNIT_ID" val="diagram20227987_5*m_h_i*1_3_1"/>
  <p:tag name="KSO_WM_TEMPLATE_CATEGORY" val="diagram"/>
  <p:tag name="KSO_WM_TEMPLATE_INDEX" val="20227987"/>
  <p:tag name="KSO_WM_UNIT_LAYERLEVEL" val="1_1_1"/>
  <p:tag name="KSO_WM_TAG_VERSION" val="1.0"/>
  <p:tag name="KSO_WM_BEAUTIFY_FLAG" val="#wm#"/>
  <p:tag name="KSO_WM_UNIT_USESOURCEFORMAT_APPLY" val="1"/>
</p:tagLst>
</file>

<file path=ppt/tags/tag312.xml><?xml version="1.0" encoding="utf-8"?>
<p:tagLst xmlns:p="http://schemas.openxmlformats.org/presentationml/2006/main">
  <p:tag name="KSO_WM_UNIT_FILL_FORE_SCHEMECOLOR_INDEX_BRIGHTNESS" val="0"/>
  <p:tag name="KSO_WM_UNIT_FILL_FORE_SCHEMECOLOR_INDEX" val="10"/>
  <p:tag name="KSO_WM_UNIT_FILL_TYPE" val="1"/>
  <p:tag name="KSO_WM_UNIT_SHADOW_SCHEMECOLOR_INDEX_BRIGHTNESS" val="-0.5"/>
  <p:tag name="KSO_WM_UNIT_SHADOW_SCHEMECOLOR_INDEX" val="7"/>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227987_5*m_h_i*1_4_2"/>
  <p:tag name="KSO_WM_TEMPLATE_CATEGORY" val="diagram"/>
  <p:tag name="KSO_WM_TEMPLATE_INDEX" val="20227987"/>
  <p:tag name="KSO_WM_UNIT_LAYERLEVEL" val="1_1_1"/>
  <p:tag name="KSO_WM_TAG_VERSION" val="1.0"/>
  <p:tag name="KSO_WM_BEAUTIFY_FLAG" val="#wm#"/>
  <p:tag name="KSO_WM_UNIT_USESOURCEFORMAT_APPLY" val="1"/>
</p:tagLst>
</file>

<file path=ppt/tags/tag313.xml><?xml version="1.0" encoding="utf-8"?>
<p:tagLst xmlns:p="http://schemas.openxmlformats.org/presentationml/2006/main">
  <p:tag name="KSO_WM_UNIT_FILL_FORE_SCHEMECOLOR_INDEX_BRIGHTNESS" val="0.4"/>
  <p:tag name="KSO_WM_UNIT_FILL_FORE_SCHEMECOLOR_INDEX" val="6"/>
  <p:tag name="KSO_WM_UNIT_FILL_TYPE" val="1"/>
  <p:tag name="KSO_WM_UNIT_SHADOW_SCHEMECOLOR_INDEX_BRIGHTNESS" val="-0.5"/>
  <p:tag name="KSO_WM_UNIT_SHADOW_SCHEMECOLOR_INDEX" val="7"/>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20227987_5*m_h_i*1_4_3"/>
  <p:tag name="KSO_WM_TEMPLATE_CATEGORY" val="diagram"/>
  <p:tag name="KSO_WM_TEMPLATE_INDEX" val="20227987"/>
  <p:tag name="KSO_WM_UNIT_LAYERLEVEL" val="1_1_1"/>
  <p:tag name="KSO_WM_TAG_VERSION" val="1.0"/>
  <p:tag name="KSO_WM_BEAUTIFY_FLAG" val="#wm#"/>
  <p:tag name="KSO_WM_UNIT_USESOURCEFORMAT_APPLY" val="1"/>
</p:tagLst>
</file>

<file path=ppt/tags/tag314.xml><?xml version="1.0" encoding="utf-8"?>
<p:tagLst xmlns:p="http://schemas.openxmlformats.org/presentationml/2006/main">
  <p:tag name="KSO_WM_UNIT_TEXT_FILL_FORE_SCHEMECOLOR_INDEX_BRIGHTNESS" val="0"/>
  <p:tag name="KSO_WM_UNIT_TEXT_FILL_FORE_SCHEMECOLOR_INDEX" val="10"/>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20227987_5*m_h_a*1_4_1"/>
  <p:tag name="KSO_WM_TEMPLATE_CATEGORY" val="diagram"/>
  <p:tag name="KSO_WM_TEMPLATE_INDEX" val="20227987"/>
  <p:tag name="KSO_WM_UNIT_LAYERLEVEL" val="1_1_1"/>
  <p:tag name="KSO_WM_TAG_VERSION" val="1.0"/>
  <p:tag name="KSO_WM_BEAUTIFY_FLAG" val="#wm#"/>
  <p:tag name="KSO_WM_UNIT_USESOURCEFORMAT_APPLY" val="1"/>
</p:tagLst>
</file>

<file path=ppt/tags/tag315.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4_1"/>
  <p:tag name="KSO_WM_UNIT_ID" val="diagram20227987_5*m_h_i*1_4_1"/>
  <p:tag name="KSO_WM_TEMPLATE_CATEGORY" val="diagram"/>
  <p:tag name="KSO_WM_TEMPLATE_INDEX" val="20227987"/>
  <p:tag name="KSO_WM_UNIT_LAYERLEVEL" val="1_1_1"/>
  <p:tag name="KSO_WM_TAG_VERSION" val="1.0"/>
  <p:tag name="KSO_WM_BEAUTIFY_FLAG" val="#wm#"/>
  <p:tag name="KSO_WM_UNIT_USESOURCEFORMAT_APPLY" val="1"/>
</p:tagLst>
</file>

<file path=ppt/tags/tag316.xml><?xml version="1.0" encoding="utf-8"?>
<p:tagLst xmlns:p="http://schemas.openxmlformats.org/presentationml/2006/main">
  <p:tag name="KSO_WM_UNIT_VALUE" val="190*190"/>
  <p:tag name="KSO_WM_UNIT_HIGHLIGHT" val="0"/>
  <p:tag name="KSO_WM_UNIT_COMPATIBLE" val="0"/>
  <p:tag name="KSO_WM_UNIT_DIAGRAM_ISNUMVISUAL" val="0"/>
  <p:tag name="KSO_WM_UNIT_DIAGRAM_ISREFERUNIT" val="0"/>
  <p:tag name="KSO_WM_DIAGRAM_GROUP_CODE" val="m1-1"/>
  <p:tag name="KSO_WM_UNIT_TYPE" val="m_h_x"/>
  <p:tag name="KSO_WM_UNIT_INDEX" val="1_4_1"/>
  <p:tag name="KSO_WM_UNIT_ID" val="diagram20227987_5*m_h_x*1_4_1"/>
  <p:tag name="KSO_WM_TEMPLATE_CATEGORY" val="diagram"/>
  <p:tag name="KSO_WM_TEMPLATE_INDEX" val="20227987"/>
  <p:tag name="KSO_WM_UNIT_LAYERLEVEL" val="1_1_1"/>
  <p:tag name="KSO_WM_TAG_VERSION" val="1.0"/>
  <p:tag name="KSO_WM_BEAUTIFY_FLAG" val="#wm#"/>
  <p:tag name="KSO_WM_UNIT_USESOURCEFORMAT_APPLY" val="1"/>
</p:tagLst>
</file>

<file path=ppt/tags/tag317.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20227987_5*m_h_f*1_4_1"/>
  <p:tag name="KSO_WM_TEMPLATE_CATEGORY" val="diagram"/>
  <p:tag name="KSO_WM_TEMPLATE_INDEX" val="20227987"/>
  <p:tag name="KSO_WM_UNIT_LAYERLEVEL" val="1_1_1"/>
  <p:tag name="KSO_WM_TAG_VERSION" val="1.0"/>
  <p:tag name="KSO_WM_BEAUTIFY_FLAG" val="#wm#"/>
  <p:tag name="KSO_WM_UNIT_USESOURCEFORMAT_APPLY" val="1"/>
</p:tagLst>
</file>

<file path=ppt/tags/tag318.xml><?xml version="1.0" encoding="utf-8"?>
<p:tagLst xmlns:p="http://schemas.openxmlformats.org/presentationml/2006/main">
  <p:tag name="KSO_WM_UNIT_FILL_FORE_SCHEMECOLOR_INDEX_BRIGHTNESS" val="0"/>
  <p:tag name="KSO_WM_UNIT_FILL_FORE_SCHEMECOLOR_INDEX" val="6"/>
  <p:tag name="KSO_WM_UNIT_FILL_TYPE" val="1"/>
  <p:tag name="KSO_WM_UNIT_SHADOW_SCHEMECOLOR_INDEX_BRIGHTNESS" val="-0.5"/>
  <p:tag name="KSO_WM_UNIT_SHADOW_SCHEMECOLOR_INDEX" val="10"/>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m1-1"/>
  <p:tag name="KSO_WM_UNIT_TYPE" val="m_h_i"/>
  <p:tag name="KSO_WM_UNIT_INDEX" val="1_5_2"/>
  <p:tag name="KSO_WM_UNIT_ID" val="diagram20227987_5*m_h_i*1_5_2"/>
  <p:tag name="KSO_WM_TEMPLATE_CATEGORY" val="diagram"/>
  <p:tag name="KSO_WM_TEMPLATE_INDEX" val="20227987"/>
  <p:tag name="KSO_WM_UNIT_LAYERLEVEL" val="1_1_1"/>
  <p:tag name="KSO_WM_TAG_VERSION" val="1.0"/>
  <p:tag name="KSO_WM_BEAUTIFY_FLAG" val="#wm#"/>
  <p:tag name="KSO_WM_UNIT_USESOURCEFORMAT_APPLY" val="1"/>
</p:tagLst>
</file>

<file path=ppt/tags/tag319.xml><?xml version="1.0" encoding="utf-8"?>
<p:tagLst xmlns:p="http://schemas.openxmlformats.org/presentationml/2006/main">
  <p:tag name="KSO_WM_UNIT_FILL_FORE_SCHEMECOLOR_INDEX_BRIGHTNESS" val="0.6"/>
  <p:tag name="KSO_WM_UNIT_FILL_FORE_SCHEMECOLOR_INDEX" val="5"/>
  <p:tag name="KSO_WM_UNIT_FILL_TYPE" val="1"/>
  <p:tag name="KSO_WM_UNIT_SHADOW_SCHEMECOLOR_INDEX_BRIGHTNESS" val="-0.5"/>
  <p:tag name="KSO_WM_UNIT_SHADOW_SCHEMECOLOR_INDEX" val="10"/>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m1-1"/>
  <p:tag name="KSO_WM_UNIT_TYPE" val="m_h_i"/>
  <p:tag name="KSO_WM_UNIT_INDEX" val="1_5_3"/>
  <p:tag name="KSO_WM_UNIT_ID" val="diagram20227987_5*m_h_i*1_5_3"/>
  <p:tag name="KSO_WM_TEMPLATE_CATEGORY" val="diagram"/>
  <p:tag name="KSO_WM_TEMPLATE_INDEX" val="20227987"/>
  <p:tag name="KSO_WM_UNIT_LAYERLEVEL" val="1_1_1"/>
  <p:tag name="KSO_WM_TAG_VERSION" val="1.0"/>
  <p:tag name="KSO_WM_BEAUTIFY_FLAG" val="#wm#"/>
  <p:tag name="KSO_WM_UNIT_USESOURCEFORMAT_APPLY" val="1"/>
</p:tagLst>
</file>

<file path=ppt/tags/tag32.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7964_4*l_h_f*1_1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320.xml><?xml version="1.0" encoding="utf-8"?>
<p:tagLst xmlns:p="http://schemas.openxmlformats.org/presentationml/2006/main">
  <p:tag name="KSO_WM_UNIT_TEXT_FILL_FORE_SCHEMECOLOR_INDEX_BRIGHTNESS" val="0"/>
  <p:tag name="KSO_WM_UNIT_TEXT_FILL_FORE_SCHEMECOLOR_INDEX" val="6"/>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5_1"/>
  <p:tag name="KSO_WM_UNIT_ID" val="diagram20227987_5*m_h_a*1_5_1"/>
  <p:tag name="KSO_WM_TEMPLATE_CATEGORY" val="diagram"/>
  <p:tag name="KSO_WM_TEMPLATE_INDEX" val="20227987"/>
  <p:tag name="KSO_WM_UNIT_LAYERLEVEL" val="1_1_1"/>
  <p:tag name="KSO_WM_TAG_VERSION" val="1.0"/>
  <p:tag name="KSO_WM_BEAUTIFY_FLAG" val="#wm#"/>
  <p:tag name="KSO_WM_UNIT_USESOURCEFORMAT_APPLY" val="1"/>
</p:tagLst>
</file>

<file path=ppt/tags/tag321.xml><?xml version="1.0" encoding="utf-8"?>
<p:tagLst xmlns:p="http://schemas.openxmlformats.org/presentationml/2006/main">
  <p:tag name="KSO_WM_UNIT_LINE_FORE_SCHEMECOLOR_INDEX_BRIGHTNESS" val="0"/>
  <p:tag name="KSO_WM_UNIT_LINE_FORE_SCHEMECOLOR_INDEX" val="6"/>
  <p:tag name="KSO_WM_UNIT_LINE_FILL_TYPE" val="2"/>
  <p:tag name="KSO_WM_UNIT_HIGHLIGHT" val="0"/>
  <p:tag name="KSO_WM_UNIT_COMPATIBLE" val="0"/>
  <p:tag name="KSO_WM_UNIT_DIAGRAM_ISNUMVISUAL" val="0"/>
  <p:tag name="KSO_WM_UNIT_DIAGRAM_ISREFERUNIT" val="0"/>
  <p:tag name="KSO_WM_DIAGRAM_GROUP_CODE" val="m1-1"/>
  <p:tag name="KSO_WM_UNIT_TYPE" val="m_h_i"/>
  <p:tag name="KSO_WM_UNIT_INDEX" val="1_5_1"/>
  <p:tag name="KSO_WM_UNIT_ID" val="diagram20227987_5*m_h_i*1_5_1"/>
  <p:tag name="KSO_WM_TEMPLATE_CATEGORY" val="diagram"/>
  <p:tag name="KSO_WM_TEMPLATE_INDEX" val="20227987"/>
  <p:tag name="KSO_WM_UNIT_LAYERLEVEL" val="1_1_1"/>
  <p:tag name="KSO_WM_TAG_VERSION" val="1.0"/>
  <p:tag name="KSO_WM_BEAUTIFY_FLAG" val="#wm#"/>
  <p:tag name="KSO_WM_UNIT_USESOURCEFORMAT_APPLY" val="1"/>
</p:tagLst>
</file>

<file path=ppt/tags/tag322.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5_1"/>
  <p:tag name="KSO_WM_UNIT_ID" val="diagram20227987_5*m_h_i*1_5_1"/>
  <p:tag name="KSO_WM_TEMPLATE_CATEGORY" val="diagram"/>
  <p:tag name="KSO_WM_TEMPLATE_INDEX" val="20227987"/>
  <p:tag name="KSO_WM_UNIT_LAYERLEVEL" val="1_1_1"/>
  <p:tag name="KSO_WM_TAG_VERSION" val="1.0"/>
  <p:tag name="KSO_WM_BEAUTIFY_FLAG" val="#wm#"/>
  <p:tag name="KSO_WM_UNIT_USESOURCEFORMAT_APPLY" val="1"/>
</p:tagLst>
</file>

<file path=ppt/tags/tag323.xml><?xml version="1.0" encoding="utf-8"?>
<p:tagLst xmlns:p="http://schemas.openxmlformats.org/presentationml/2006/main">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m1-1"/>
  <p:tag name="KSO_WM_UNIT_TYPE" val="m_i"/>
  <p:tag name="KSO_WM_UNIT_INDEX" val="1_3"/>
  <p:tag name="KSO_WM_UNIT_ID" val="diagram20227987_5*m_i*1_3"/>
  <p:tag name="KSO_WM_TEMPLATE_CATEGORY" val="diagram"/>
  <p:tag name="KSO_WM_TEMPLATE_INDEX" val="20227987"/>
  <p:tag name="KSO_WM_UNIT_LAYERLEVEL" val="1_1"/>
  <p:tag name="KSO_WM_TAG_VERSION" val="1.0"/>
  <p:tag name="KSO_WM_BEAUTIFY_FLAG" val="#wm#"/>
  <p:tag name="KSO_WM_UNIT_USESOURCEFORMAT_APPLY" val="1"/>
</p:tagLst>
</file>

<file path=ppt/tags/tag324.xml><?xml version="1.0" encoding="utf-8"?>
<p:tagLst xmlns:p="http://schemas.openxmlformats.org/presentationml/2006/main">
  <p:tag name="KSO_WM_UNIT_FILL_FORE_SCHEMECOLOR_INDEX_BRIGHTNESS" val="-0.5"/>
  <p:tag name="KSO_WM_UNIT_FILL_FORE_SCHEMECOLOR_INDEX" val="10"/>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m1-1"/>
  <p:tag name="KSO_WM_UNIT_TYPE" val="m_i"/>
  <p:tag name="KSO_WM_UNIT_INDEX" val="1_4"/>
  <p:tag name="KSO_WM_UNIT_ID" val="diagram20227987_5*m_i*1_4"/>
  <p:tag name="KSO_WM_TEMPLATE_CATEGORY" val="diagram"/>
  <p:tag name="KSO_WM_TEMPLATE_INDEX" val="20227987"/>
  <p:tag name="KSO_WM_UNIT_LAYERLEVEL" val="1_1"/>
  <p:tag name="KSO_WM_TAG_VERSION" val="1.0"/>
  <p:tag name="KSO_WM_BEAUTIFY_FLAG" val="#wm#"/>
  <p:tag name="KSO_WM_UNIT_USESOURCEFORMAT_APPLY" val="1"/>
</p:tagLst>
</file>

<file path=ppt/tags/tag325.xml><?xml version="1.0" encoding="utf-8"?>
<p:tagLst xmlns:p="http://schemas.openxmlformats.org/presentationml/2006/main">
  <p:tag name="KSO_WM_UNIT_VALUE" val="190*190"/>
  <p:tag name="KSO_WM_UNIT_HIGHLIGHT" val="0"/>
  <p:tag name="KSO_WM_UNIT_COMPATIBLE" val="0"/>
  <p:tag name="KSO_WM_UNIT_DIAGRAM_ISNUMVISUAL" val="0"/>
  <p:tag name="KSO_WM_UNIT_DIAGRAM_ISREFERUNIT" val="0"/>
  <p:tag name="KSO_WM_DIAGRAM_GROUP_CODE" val="m1-1"/>
  <p:tag name="KSO_WM_UNIT_TYPE" val="m_h_x"/>
  <p:tag name="KSO_WM_UNIT_INDEX" val="1_5_1"/>
  <p:tag name="KSO_WM_UNIT_ID" val="diagram20227987_5*m_h_x*1_5_1"/>
  <p:tag name="KSO_WM_TEMPLATE_CATEGORY" val="diagram"/>
  <p:tag name="KSO_WM_TEMPLATE_INDEX" val="20227987"/>
  <p:tag name="KSO_WM_UNIT_LAYERLEVEL" val="1_1_1"/>
  <p:tag name="KSO_WM_TAG_VERSION" val="1.0"/>
  <p:tag name="KSO_WM_BEAUTIFY_FLAG" val="#wm#"/>
  <p:tag name="KSO_WM_UNIT_USESOURCEFORMAT_APPLY" val="1"/>
</p:tagLst>
</file>

<file path=ppt/tags/tag326.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5_1"/>
  <p:tag name="KSO_WM_UNIT_ID" val="diagram20227987_5*m_h_f*1_5_1"/>
  <p:tag name="KSO_WM_TEMPLATE_CATEGORY" val="diagram"/>
  <p:tag name="KSO_WM_TEMPLATE_INDEX" val="20227987"/>
  <p:tag name="KSO_WM_UNIT_LAYERLEVEL" val="1_1_1"/>
  <p:tag name="KSO_WM_TAG_VERSION" val="1.0"/>
  <p:tag name="KSO_WM_BEAUTIFY_FLAG" val="#wm#"/>
  <p:tag name="KSO_WM_UNIT_USESOURCEFORMAT_APPLY" val="1"/>
</p:tagLst>
</file>

<file path=ppt/tags/tag327.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b"/>
  <p:tag name="KSO_WM_UNIT_INDEX" val="1"/>
  <p:tag name="KSO_WM_UNIT_ID" val="diagram20228119_5*b*1"/>
  <p:tag name="KSO_WM_TEMPLATE_CATEGORY" val="diagram"/>
  <p:tag name="KSO_WM_TEMPLATE_INDEX" val="20228119"/>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328.xml><?xml version="1.0" encoding="utf-8"?>
<p:tagLst xmlns:p="http://schemas.openxmlformats.org/presentationml/2006/main">
  <p:tag name="KSO_WM_SPECIAL_SOURCE" val="bdnull"/>
  <p:tag name="KSO_WM_SLIDE_ID" val="diagram20227987_5"/>
  <p:tag name="KSO_WM_TEMPLATE_SUBCATEGORY" val="0"/>
  <p:tag name="KSO_WM_TEMPLATE_MASTER_TYPE" val="1"/>
  <p:tag name="KSO_WM_TEMPLATE_COLOR_TYPE" val="0"/>
  <p:tag name="KSO_WM_SLIDE_INDEX" val="5"/>
  <p:tag name="KSO_WM_TAG_VERSION" val="1.0"/>
  <p:tag name="KSO_WM_BEAUTIFY_FLAG" val="#wm#"/>
  <p:tag name="KSO_WM_TEMPLATE_CATEGORY" val="diagram"/>
  <p:tag name="KSO_WM_TEMPLATE_INDEX" val="20227987"/>
  <p:tag name="KSO_WM_SLIDE_TYPE" val="text"/>
  <p:tag name="KSO_WM_SLIDE_SUBTYPE" val="diag"/>
  <p:tag name="KSO_WM_SLIDE_ITEM_CNT" val="5"/>
  <p:tag name="KSO_WM_SLIDE_SIZE" val="737.1*418.4"/>
  <p:tag name="KSO_WM_SLIDE_POSITION" val="115.75*123.75"/>
  <p:tag name="KSO_WM_DIAGRAM_GROUP_CODE" val="m1-1"/>
  <p:tag name="KSO_WM_SLIDE_DIAGTYPE" val="m"/>
  <p:tag name="KSO_WM_SLIDE_LAYOUT" val="a_b_m"/>
  <p:tag name="KSO_WM_SLIDE_LAYOUT_CNT" val="1_1_1"/>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58_4*l_h_i*1_3_3"/>
  <p:tag name="KSO_WM_TEMPLATE_CATEGORY" val="diagram"/>
  <p:tag name="KSO_WM_TEMPLATE_INDEX" val="20228058"/>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33.xml><?xml version="1.0" encoding="utf-8"?>
<p:tagLst xmlns:p="http://schemas.openxmlformats.org/presentationml/2006/main">
  <p:tag name="KSO_WM_UNIT_LINE_FORE_SCHEMECOLOR_INDEX_BRIGHTNESS" val="0"/>
  <p:tag name="KSO_WM_UNIT_LINE_FORE_SCHEMECOLOR_INDEX" val="6"/>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7964_4*l_h_i*1_2_3"/>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8058_4*l_h_i*1_3_4"/>
  <p:tag name="KSO_WM_TEMPLATE_CATEGORY" val="diagram"/>
  <p:tag name="KSO_WM_TEMPLATE_INDEX" val="20228058"/>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20228058_4*l_h_i*1_3_5"/>
  <p:tag name="KSO_WM_TEMPLATE_CATEGORY" val="diagram"/>
  <p:tag name="KSO_WM_TEMPLATE_INDEX" val="20228058"/>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332.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058_4*l_h_x*1_3_1"/>
  <p:tag name="KSO_WM_TEMPLATE_CATEGORY" val="diagram"/>
  <p:tag name="KSO_WM_TEMPLATE_INDEX" val="20228058"/>
  <p:tag name="KSO_WM_UNIT_LAYERLEVEL" val="1_1_1"/>
  <p:tag name="KSO_WM_TAG_VERSION" val="1.0"/>
  <p:tag name="KSO_WM_BEAUTIFY_FLAG" val="#wm#"/>
  <p:tag name="KSO_WM_UNIT_USESOURCEFORMAT_APPLY" val="1"/>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58_4*l_h_i*1_3_1"/>
  <p:tag name="KSO_WM_TEMPLATE_CATEGORY" val="diagram"/>
  <p:tag name="KSO_WM_TEMPLATE_INDEX" val="20228058"/>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334.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58_4*l_h_a*1_3_1"/>
  <p:tag name="KSO_WM_TEMPLATE_CATEGORY" val="diagram"/>
  <p:tag name="KSO_WM_TEMPLATE_INDEX" val="20228058"/>
  <p:tag name="KSO_WM_UNIT_LAYERLEVEL" val="1_1_1"/>
  <p:tag name="KSO_WM_TAG_VERSION" val="1.0"/>
  <p:tag name="KSO_WM_BEAUTIFY_FLAG" val="#wm#"/>
  <p:tag name="KSO_WM_UNIT_TEXT_FILL_FORE_SCHEMECOLOR_INDEX" val="7"/>
  <p:tag name="KSO_WM_UNIT_TEXT_FILL_TYPE" val="1"/>
  <p:tag name="KSO_WM_UNIT_USESOURCEFORMAT_APPLY" val="1"/>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58_4*l_h_i*1_3_2"/>
  <p:tag name="KSO_WM_TEMPLATE_CATEGORY" val="diagram"/>
  <p:tag name="KSO_WM_TEMPLATE_INDEX" val="20228058"/>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58_4*l_h_i*1_2_1"/>
  <p:tag name="KSO_WM_TEMPLATE_CATEGORY" val="diagram"/>
  <p:tag name="KSO_WM_TEMPLATE_INDEX" val="2022805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58_4*l_h_i*1_2_2"/>
  <p:tag name="KSO_WM_TEMPLATE_CATEGORY" val="diagram"/>
  <p:tag name="KSO_WM_TEMPLATE_INDEX" val="2022805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58_4*l_h_i*1_2_3"/>
  <p:tag name="KSO_WM_TEMPLATE_CATEGORY" val="diagram"/>
  <p:tag name="KSO_WM_TEMPLATE_INDEX" val="2022805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339.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58_4*l_h_x*1_2_1"/>
  <p:tag name="KSO_WM_TEMPLATE_CATEGORY" val="diagram"/>
  <p:tag name="KSO_WM_TEMPLATE_INDEX" val="20228058"/>
  <p:tag name="KSO_WM_UNIT_LAYERLEVEL" val="1_1_1"/>
  <p:tag name="KSO_WM_TAG_VERSION" val="1.0"/>
  <p:tag name="KSO_WM_BEAUTIFY_FLAG" val="#wm#"/>
  <p:tag name="KSO_WM_UNIT_USESOURCEFORMAT_APPLY" val="1"/>
</p:tagLst>
</file>

<file path=ppt/tags/tag34.xml><?xml version="1.0" encoding="utf-8"?>
<p:tagLst xmlns:p="http://schemas.openxmlformats.org/presentationml/2006/main">
  <p:tag name="KSO_WM_UNIT_FILL_FORE_SCHEMECOLOR_INDEX_BRIGHTNESS" val="0.8"/>
  <p:tag name="KSO_WM_UNIT_FILL_FORE_SCHEMECOLOR_INDEX" val="6"/>
  <p:tag name="KSO_WM_UNIT_FILL_TYPE" val="1"/>
  <p:tag name="KSO_WM_UNIT_SHADOW_SCHEMECOLOR_INDEX_BRIGHTNESS" val="-0.2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964_4*l_h_i*1_2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058_4*l_h_i*1_2_4"/>
  <p:tag name="KSO_WM_TEMPLATE_CATEGORY" val="diagram"/>
  <p:tag name="KSO_WM_TEMPLATE_INDEX" val="20228058"/>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341.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58_4*l_h_a*1_2_1"/>
  <p:tag name="KSO_WM_TEMPLATE_CATEGORY" val="diagram"/>
  <p:tag name="KSO_WM_TEMPLATE_INDEX" val="20228058"/>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28058_4*l_h_i*1_2_5"/>
  <p:tag name="KSO_WM_TEMPLATE_CATEGORY" val="diagram"/>
  <p:tag name="KSO_WM_TEMPLATE_INDEX" val="2022805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58_4*l_h_i*1_1_1"/>
  <p:tag name="KSO_WM_TEMPLATE_CATEGORY" val="diagram"/>
  <p:tag name="KSO_WM_TEMPLATE_INDEX" val="2022805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58_4*l_h_i*1_1_2"/>
  <p:tag name="KSO_WM_TEMPLATE_CATEGORY" val="diagram"/>
  <p:tag name="KSO_WM_TEMPLATE_INDEX" val="2022805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58_4*l_h_i*1_1_3"/>
  <p:tag name="KSO_WM_TEMPLATE_CATEGORY" val="diagram"/>
  <p:tag name="KSO_WM_TEMPLATE_INDEX" val="2022805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46.xml><?xml version="1.0" encoding="utf-8"?>
<p:tagLst xmlns:p="http://schemas.openxmlformats.org/presentationml/2006/main">
  <p:tag name="KSO_WM_UNIT_VALUE" val="90*9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58_4*l_h_x*1_1_1"/>
  <p:tag name="KSO_WM_TEMPLATE_CATEGORY" val="diagram"/>
  <p:tag name="KSO_WM_TEMPLATE_INDEX" val="20228058"/>
  <p:tag name="KSO_WM_UNIT_LAYERLEVEL" val="1_1_1"/>
  <p:tag name="KSO_WM_TAG_VERSION" val="1.0"/>
  <p:tag name="KSO_WM_BEAUTIFY_FLAG" val="#wm#"/>
  <p:tag name="KSO_WM_UNIT_USESOURCEFORMAT_APPLY" val="1"/>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58_4*l_h_i*1_1_4"/>
  <p:tag name="KSO_WM_TEMPLATE_CATEGORY" val="diagram"/>
  <p:tag name="KSO_WM_TEMPLATE_INDEX" val="20228058"/>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348.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58_4*l_h_a*1_1_1"/>
  <p:tag name="KSO_WM_TEMPLATE_CATEGORY" val="diagram"/>
  <p:tag name="KSO_WM_TEMPLATE_INDEX" val="20228058"/>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28058_4*l_h_i*1_1_5"/>
  <p:tag name="KSO_WM_TEMPLATE_CATEGORY" val="diagram"/>
  <p:tag name="KSO_WM_TEMPLATE_INDEX" val="2022805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5.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7964_4*l_h_x*1_2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8058_4*l_h_i*1_4_3"/>
  <p:tag name="KSO_WM_TEMPLATE_CATEGORY" val="diagram"/>
  <p:tag name="KSO_WM_TEMPLATE_INDEX" val="20228058"/>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28058_4*l_h_i*1_4_4"/>
  <p:tag name="KSO_WM_TEMPLATE_CATEGORY" val="diagram"/>
  <p:tag name="KSO_WM_TEMPLATE_INDEX" val="20228058"/>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5"/>
  <p:tag name="KSO_WM_UNIT_ID" val="diagram20228058_4*l_h_i*1_4_5"/>
  <p:tag name="KSO_WM_TEMPLATE_CATEGORY" val="diagram"/>
  <p:tag name="KSO_WM_TEMPLATE_INDEX" val="20228058"/>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353.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28058_4*l_h_x*1_4_1"/>
  <p:tag name="KSO_WM_TEMPLATE_CATEGORY" val="diagram"/>
  <p:tag name="KSO_WM_TEMPLATE_INDEX" val="20228058"/>
  <p:tag name="KSO_WM_UNIT_LAYERLEVEL" val="1_1_1"/>
  <p:tag name="KSO_WM_TAG_VERSION" val="1.0"/>
  <p:tag name="KSO_WM_BEAUTIFY_FLAG" val="#wm#"/>
  <p:tag name="KSO_WM_UNIT_USESOURCEFORMAT_APPLY" val="1"/>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058_4*l_h_i*1_4_1"/>
  <p:tag name="KSO_WM_TEMPLATE_CATEGORY" val="diagram"/>
  <p:tag name="KSO_WM_TEMPLATE_INDEX" val="20228058"/>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355.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058_4*l_h_a*1_4_1"/>
  <p:tag name="KSO_WM_TEMPLATE_CATEGORY" val="diagram"/>
  <p:tag name="KSO_WM_TEMPLATE_INDEX" val="20228058"/>
  <p:tag name="KSO_WM_UNIT_LAYERLEVEL" val="1_1_1"/>
  <p:tag name="KSO_WM_TAG_VERSION" val="1.0"/>
  <p:tag name="KSO_WM_BEAUTIFY_FLAG" val="#wm#"/>
  <p:tag name="KSO_WM_UNIT_TEXT_FILL_FORE_SCHEMECOLOR_INDEX" val="8"/>
  <p:tag name="KSO_WM_UNIT_TEXT_FILL_TYPE" val="1"/>
  <p:tag name="KSO_WM_UNIT_USESOURCEFORMAT_APPLY" val="1"/>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8058_4*l_h_i*1_4_2"/>
  <p:tag name="KSO_WM_TEMPLATE_CATEGORY" val="diagram"/>
  <p:tag name="KSO_WM_TEMPLATE_INDEX" val="20228058"/>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357.xml><?xml version="1.0" encoding="utf-8"?>
<p:tagLst xmlns:p="http://schemas.openxmlformats.org/presentationml/2006/main">
  <p:tag name="KSO_WM_SPECIAL_SOURCE" val="bdnull"/>
  <p:tag name="KSO_WM_SLIDE_ID" val="diagram20228058_4"/>
  <p:tag name="KSO_WM_TEMPLATE_SUBCATEGORY" val="0"/>
  <p:tag name="KSO_WM_TEMPLATE_MASTER_TYPE" val="1"/>
  <p:tag name="KSO_WM_TEMPLATE_COLOR_TYPE" val="0"/>
  <p:tag name="KSO_WM_SLIDE_ITEM_CNT" val="4"/>
  <p:tag name="KSO_WM_SLIDE_INDEX" val="4"/>
  <p:tag name="KSO_WM_TAG_VERSION" val="1.0"/>
  <p:tag name="KSO_WM_BEAUTIFY_FLAG" val="#wm#"/>
  <p:tag name="KSO_WM_TEMPLATE_CATEGORY" val="diagram"/>
  <p:tag name="KSO_WM_TEMPLATE_INDEX" val="20228058"/>
  <p:tag name="KSO_WM_SLIDE_TYPE" val="text"/>
  <p:tag name="KSO_WM_SLIDE_SUBTYPE" val="diag"/>
  <p:tag name="KSO_WM_SLIDE_SIZE" val="849.8*294.9"/>
  <p:tag name="KSO_WM_SLIDE_POSITION" val="55.1*141.5"/>
  <p:tag name="KSO_WM_DIAGRAM_GROUP_CODE" val="l1-1"/>
  <p:tag name="KSO_WM_SLIDE_DIAGTYPE" val="l"/>
  <p:tag name="KSO_WM_SLIDE_LAYOUT" val="a_l"/>
  <p:tag name="KSO_WM_SLIDE_LAYOUT_CNT" val="1_1"/>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3_1"/>
  <p:tag name="KSO_WM_UNIT_ID" val="diagram20227960_3*m_h_z*1_3_1"/>
  <p:tag name="KSO_WM_TEMPLATE_CATEGORY" val="diagram"/>
  <p:tag name="KSO_WM_TEMPLATE_INDEX" val="20227960"/>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 name="KSO_WM_UNIT_USESOURCEFORMAT_APPLY" val="1"/>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2_1"/>
  <p:tag name="KSO_WM_UNIT_ID" val="diagram20227960_3*m_h_z*1_2_1"/>
  <p:tag name="KSO_WM_TEMPLATE_CATEGORY" val="diagram"/>
  <p:tag name="KSO_WM_TEMPLATE_INDEX" val="20227960"/>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6.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7964_4*l_h_f*1_2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27960_3*m_h_i*1_1_1"/>
  <p:tag name="KSO_WM_TEMPLATE_CATEGORY" val="diagram"/>
  <p:tag name="KSO_WM_TEMPLATE_INDEX" val="20227960"/>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61.xml><?xml version="1.0" encoding="utf-8"?>
<p:tagLst xmlns:p="http://schemas.openxmlformats.org/presentationml/2006/main">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227960_3*m_h_a*1_1_1"/>
  <p:tag name="KSO_WM_TEMPLATE_CATEGORY" val="diagram"/>
  <p:tag name="KSO_WM_TEMPLATE_INDEX" val="20227960"/>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362.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27960_3*m_h_f*1_1_1"/>
  <p:tag name="KSO_WM_TEMPLATE_CATEGORY" val="diagram"/>
  <p:tag name="KSO_WM_TEMPLATE_INDEX" val="20227960"/>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63.xml><?xml version="1.0" encoding="utf-8"?>
<p:tagLst xmlns:p="http://schemas.openxmlformats.org/presentationml/2006/main">
  <p:tag name="KSO_WM_UNIT_VALUE" val="150*150"/>
  <p:tag name="KSO_WM_UNIT_HIGHLIGHT" val="0"/>
  <p:tag name="KSO_WM_UNIT_COMPATIBLE" val="0"/>
  <p:tag name="KSO_WM_UNIT_DIAGRAM_ISNUMVISUAL" val="0"/>
  <p:tag name="KSO_WM_UNIT_DIAGRAM_ISREFERUNIT" val="0"/>
  <p:tag name="KSO_WM_DIAGRAM_GROUP_CODE" val="m1-1"/>
  <p:tag name="KSO_WM_UNIT_TYPE" val="m_h_x"/>
  <p:tag name="KSO_WM_UNIT_INDEX" val="1_1_1"/>
  <p:tag name="KSO_WM_UNIT_ID" val="diagram20227960_3*m_h_x*1_1_1"/>
  <p:tag name="KSO_WM_TEMPLATE_CATEGORY" val="diagram"/>
  <p:tag name="KSO_WM_TEMPLATE_INDEX" val="20227960"/>
  <p:tag name="KSO_WM_UNIT_LAYERLEVEL" val="1_1_1"/>
  <p:tag name="KSO_WM_TAG_VERSION" val="1.0"/>
  <p:tag name="KSO_WM_BEAUTIFY_FLAG" val="#wm#"/>
  <p:tag name="KSO_WM_UNIT_USESOURCEFORMAT_APPLY" val="1"/>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27960_3*m_h_i*1_2_1"/>
  <p:tag name="KSO_WM_TEMPLATE_CATEGORY" val="diagram"/>
  <p:tag name="KSO_WM_TEMPLATE_INDEX" val="20227960"/>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 name="KSO_WM_UNIT_USESOURCEFORMAT_APPLY" val="1"/>
</p:tagLst>
</file>

<file path=ppt/tags/tag365.xml><?xml version="1.0" encoding="utf-8"?>
<p:tagLst xmlns:p="http://schemas.openxmlformats.org/presentationml/2006/main">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27960_3*m_h_a*1_2_1"/>
  <p:tag name="KSO_WM_TEMPLATE_CATEGORY" val="diagram"/>
  <p:tag name="KSO_WM_TEMPLATE_INDEX" val="20227960"/>
  <p:tag name="KSO_WM_UNIT_LAYERLEVEL" val="1_1_1"/>
  <p:tag name="KSO_WM_TAG_VERSION" val="1.0"/>
  <p:tag name="KSO_WM_BEAUTIFY_FLAG" val="#wm#"/>
  <p:tag name="KSO_WM_UNIT_TEXT_FILL_FORE_SCHEMECOLOR_INDEX" val="9"/>
  <p:tag name="KSO_WM_UNIT_TEXT_FILL_TYPE" val="1"/>
  <p:tag name="KSO_WM_UNIT_USESOURCEFORMAT_APPLY" val="1"/>
</p:tagLst>
</file>

<file path=ppt/tags/tag366.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27960_3*m_h_f*1_2_1"/>
  <p:tag name="KSO_WM_TEMPLATE_CATEGORY" val="diagram"/>
  <p:tag name="KSO_WM_TEMPLATE_INDEX" val="20227960"/>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67.xml><?xml version="1.0" encoding="utf-8"?>
<p:tagLst xmlns:p="http://schemas.openxmlformats.org/presentationml/2006/main">
  <p:tag name="KSO_WM_UNIT_VALUE" val="150*150"/>
  <p:tag name="KSO_WM_UNIT_HIGHLIGHT" val="0"/>
  <p:tag name="KSO_WM_UNIT_COMPATIBLE" val="0"/>
  <p:tag name="KSO_WM_UNIT_DIAGRAM_ISNUMVISUAL" val="0"/>
  <p:tag name="KSO_WM_UNIT_DIAGRAM_ISREFERUNIT" val="0"/>
  <p:tag name="KSO_WM_DIAGRAM_GROUP_CODE" val="m1-1"/>
  <p:tag name="KSO_WM_UNIT_TYPE" val="m_h_x"/>
  <p:tag name="KSO_WM_UNIT_INDEX" val="1_2_1"/>
  <p:tag name="KSO_WM_UNIT_ID" val="diagram20227960_3*m_h_x*1_2_1"/>
  <p:tag name="KSO_WM_TEMPLATE_CATEGORY" val="diagram"/>
  <p:tag name="KSO_WM_TEMPLATE_INDEX" val="20227960"/>
  <p:tag name="KSO_WM_UNIT_LAYERLEVEL" val="1_1_1"/>
  <p:tag name="KSO_WM_TAG_VERSION" val="1.0"/>
  <p:tag name="KSO_WM_BEAUTIFY_FLAG" val="#wm#"/>
  <p:tag name="KSO_WM_UNIT_USESOURCEFORMAT_APPLY" val="1"/>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27960_3*m_h_i*1_3_1"/>
  <p:tag name="KSO_WM_TEMPLATE_CATEGORY" val="diagram"/>
  <p:tag name="KSO_WM_TEMPLATE_INDEX" val="20227960"/>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369.xml><?xml version="1.0" encoding="utf-8"?>
<p:tagLst xmlns:p="http://schemas.openxmlformats.org/presentationml/2006/main">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227960_3*m_h_a*1_3_1"/>
  <p:tag name="KSO_WM_TEMPLATE_CATEGORY" val="diagram"/>
  <p:tag name="KSO_WM_TEMPLATE_INDEX" val="20227960"/>
  <p:tag name="KSO_WM_UNIT_LAYERLEVEL" val="1_1_1"/>
  <p:tag name="KSO_WM_TAG_VERSION" val="1.0"/>
  <p:tag name="KSO_WM_BEAUTIFY_FLAG" val="#wm#"/>
  <p:tag name="KSO_WM_UNIT_TEXT_FILL_FORE_SCHEMECOLOR_INDEX" val="7"/>
  <p:tag name="KSO_WM_UNIT_TEXT_FILL_TYPE" val="1"/>
  <p:tag name="KSO_WM_UNIT_USESOURCEFORMAT_APPLY" val="1"/>
</p:tagLst>
</file>

<file path=ppt/tags/tag37.xml><?xml version="1.0" encoding="utf-8"?>
<p:tagLst xmlns:p="http://schemas.openxmlformats.org/presentationml/2006/main">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7964_4*l_h_i*1_3_3"/>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370.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227960_3*m_h_f*1_3_1"/>
  <p:tag name="KSO_WM_TEMPLATE_CATEGORY" val="diagram"/>
  <p:tag name="KSO_WM_TEMPLATE_INDEX" val="20227960"/>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71.xml><?xml version="1.0" encoding="utf-8"?>
<p:tagLst xmlns:p="http://schemas.openxmlformats.org/presentationml/2006/main">
  <p:tag name="KSO_WM_UNIT_VALUE" val="150*150"/>
  <p:tag name="KSO_WM_UNIT_HIGHLIGHT" val="0"/>
  <p:tag name="KSO_WM_UNIT_COMPATIBLE" val="0"/>
  <p:tag name="KSO_WM_UNIT_DIAGRAM_ISNUMVISUAL" val="0"/>
  <p:tag name="KSO_WM_UNIT_DIAGRAM_ISREFERUNIT" val="0"/>
  <p:tag name="KSO_WM_DIAGRAM_GROUP_CODE" val="m1-1"/>
  <p:tag name="KSO_WM_UNIT_TYPE" val="m_h_x"/>
  <p:tag name="KSO_WM_UNIT_INDEX" val="1_3_1"/>
  <p:tag name="KSO_WM_UNIT_ID" val="diagram20227960_3*m_h_x*1_3_1"/>
  <p:tag name="KSO_WM_TEMPLATE_CATEGORY" val="diagram"/>
  <p:tag name="KSO_WM_TEMPLATE_INDEX" val="20227960"/>
  <p:tag name="KSO_WM_UNIT_LAYERLEVEL" val="1_1_1"/>
  <p:tag name="KSO_WM_TAG_VERSION" val="1.0"/>
  <p:tag name="KSO_WM_BEAUTIFY_FLAG" val="#wm#"/>
  <p:tag name="KSO_WM_UNIT_USESOURCEFORMAT_APPLY" val="1"/>
</p:tagLst>
</file>

<file path=ppt/tags/tag372.xml><?xml version="1.0" encoding="utf-8"?>
<p:tagLst xmlns:p="http://schemas.openxmlformats.org/presentationml/2006/main">
  <p:tag name="KSO_WM_SLIDE_ID" val="diagram20227960_3"/>
  <p:tag name="KSO_WM_TEMPLATE_SUBCATEGORY" val="0"/>
  <p:tag name="KSO_WM_TEMPLATE_MASTER_TYPE" val="1"/>
  <p:tag name="KSO_WM_TEMPLATE_COLOR_TYPE" val="0"/>
  <p:tag name="KSO_WM_SLIDE_ITEM_CNT" val="3"/>
  <p:tag name="KSO_WM_SLIDE_INDEX" val="3"/>
  <p:tag name="KSO_WM_TAG_VERSION" val="1.0"/>
  <p:tag name="KSO_WM_BEAUTIFY_FLAG" val="#wm#"/>
  <p:tag name="KSO_WM_TEMPLATE_CATEGORY" val="diagram"/>
  <p:tag name="KSO_WM_TEMPLATE_INDEX" val="20227960"/>
  <p:tag name="KSO_WM_SLIDE_TYPE" val="text"/>
  <p:tag name="KSO_WM_SLIDE_SUBTYPE" val="diag"/>
  <p:tag name="KSO_WM_SLIDE_SIZE" val="796.65*189.6"/>
  <p:tag name="KSO_WM_SLIDE_POSITION" val="81.7*175.25"/>
  <p:tag name="KSO_WM_DIAGRAM_GROUP_CODE" val="m1-1"/>
  <p:tag name="KSO_WM_SLIDE_DIAGTYPE" val="m"/>
  <p:tag name="KSO_WM_SLIDE_LAYOUT" val="a_m"/>
  <p:tag name="KSO_WM_SLIDE_LAYOUT_CNT" val="1_1"/>
</p:tagLst>
</file>

<file path=ppt/tags/tag373.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100_5*l_h_f*1_1_1"/>
  <p:tag name="KSO_WM_TEMPLATE_CATEGORY" val="diagram"/>
  <p:tag name="KSO_WM_TEMPLATE_INDEX" val="20228100"/>
  <p:tag name="KSO_WM_UNIT_LAYERLEVEL" val="1_1_1"/>
  <p:tag name="KSO_WM_TAG_VERSION" val="1.0"/>
  <p:tag name="KSO_WM_BEAUTIFY_FLAG" val="#wm#"/>
  <p:tag name="KSO_WM_UNIT_TEXT_FILL_FORE_SCHEMECOLOR_INDEX" val="15"/>
  <p:tag name="KSO_WM_UNIT_TEXT_FILL_TYPE" val="1"/>
  <p:tag name="KSO_WM_UNIT_USESOURCEFORMAT_APPLY" val="1"/>
</p:tagLst>
</file>

<file path=ppt/tags/tag3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28100_5*l_h_i*1_1_1"/>
  <p:tag name="KSO_WM_TEMPLATE_CATEGORY" val="diagram"/>
  <p:tag name="KSO_WM_TEMPLATE_INDEX" val="20228100"/>
  <p:tag name="KSO_WM_UNIT_LAYERLEVEL" val="1_1_1"/>
  <p:tag name="KSO_WM_TAG_VERSION" val="1.0"/>
  <p:tag name="KSO_WM_BEAUTIFY_FLAG" val="#wm#"/>
  <p:tag name="KSO_WM_UNIT_TYPE" val="l_h_i"/>
  <p:tag name="KSO_WM_UNIT_INDEX" val="1_1_1"/>
  <p:tag name="KSO_WM_UNIT_FILL_FORE_SCHEMECOLOR_INDEX" val="5"/>
  <p:tag name="KSO_WM_UNIT_FILL_TYPE" val="1"/>
  <p:tag name="KSO_WM_UNIT_TEXT_FILL_FORE_SCHEMECOLOR_INDEX" val="2"/>
  <p:tag name="KSO_WM_UNIT_TEXT_FILL_TYPE" val="1"/>
  <p:tag name="KSO_WM_UNIT_USESOURCEFORMAT_APPLY" val="1"/>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28100_5*l_h_i*1_1_2"/>
  <p:tag name="KSO_WM_TEMPLATE_CATEGORY" val="diagram"/>
  <p:tag name="KSO_WM_TEMPLATE_INDEX" val="20228100"/>
  <p:tag name="KSO_WM_UNIT_LAYERLEVEL" val="1_1_1"/>
  <p:tag name="KSO_WM_TAG_VERSION" val="1.0"/>
  <p:tag name="KSO_WM_BEAUTIFY_FLAG" val="#wm#"/>
  <p:tag name="KSO_WM_UNIT_TYPE" val="l_h_i"/>
  <p:tag name="KSO_WM_UNIT_INDEX" val="1_1_2"/>
  <p:tag name="KSO_WM_UNIT_FILL_FORE_SCHEMECOLOR_INDEX" val="5"/>
  <p:tag name="KSO_WM_UNIT_FILL_TYPE" val="1"/>
  <p:tag name="KSO_WM_UNIT_TEXT_FILL_FORE_SCHEMECOLOR_INDEX" val="2"/>
  <p:tag name="KSO_WM_UNIT_TEXT_FILL_TYPE" val="1"/>
  <p:tag name="KSO_WM_UNIT_USESOURCEFORMAT_APPLY" val="1"/>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28100_5*l_h_i*1_1_3"/>
  <p:tag name="KSO_WM_TEMPLATE_CATEGORY" val="diagram"/>
  <p:tag name="KSO_WM_TEMPLATE_INDEX" val="20228100"/>
  <p:tag name="KSO_WM_UNIT_LAYERLEVEL" val="1_1_1"/>
  <p:tag name="KSO_WM_TAG_VERSION" val="1.0"/>
  <p:tag name="KSO_WM_BEAUTIFY_FLAG" val="#wm#"/>
  <p:tag name="KSO_WM_UNIT_TYPE" val="l_h_i"/>
  <p:tag name="KSO_WM_UNIT_INDEX" val="1_1_3"/>
  <p:tag name="KSO_WM_UNIT_FILL_FORE_SCHEMECOLOR_INDEX" val="14"/>
  <p:tag name="KSO_WM_UNIT_FILL_TYPE" val="1"/>
  <p:tag name="KSO_WM_UNIT_TEXT_FILL_FORE_SCHEMECOLOR_INDEX" val="2"/>
  <p:tag name="KSO_WM_UNIT_TEXT_FILL_TYPE" val="1"/>
  <p:tag name="KSO_WM_UNIT_USESOURCEFORMAT_APPLY" val="1"/>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28100_5*l_h_i*1_1_4"/>
  <p:tag name="KSO_WM_TEMPLATE_CATEGORY" val="diagram"/>
  <p:tag name="KSO_WM_TEMPLATE_INDEX" val="20228100"/>
  <p:tag name="KSO_WM_UNIT_LAYERLEVEL" val="1_1_1"/>
  <p:tag name="KSO_WM_TAG_VERSION" val="1.0"/>
  <p:tag name="KSO_WM_BEAUTIFY_FLAG" val="#wm#"/>
  <p:tag name="KSO_WM_UNIT_TYPE" val="l_h_i"/>
  <p:tag name="KSO_WM_UNIT_INDEX" val="1_1_4"/>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28100_5*l_h_i*1_1_5"/>
  <p:tag name="KSO_WM_TEMPLATE_CATEGORY" val="diagram"/>
  <p:tag name="KSO_WM_TEMPLATE_INDEX" val="20228100"/>
  <p:tag name="KSO_WM_UNIT_LAYERLEVEL" val="1_1_1"/>
  <p:tag name="KSO_WM_TAG_VERSION" val="1.0"/>
  <p:tag name="KSO_WM_BEAUTIFY_FLAG" val="#wm#"/>
  <p:tag name="KSO_WM_UNIT_TYPE" val="l_h_i"/>
  <p:tag name="KSO_WM_UNIT_INDEX" val="1_1_5"/>
  <p:tag name="KSO_WM_UNIT_USESOURCEFORMAT_APPLY" val="1"/>
</p:tagLst>
</file>

<file path=ppt/tags/tag379.xml><?xml version="1.0" encoding="utf-8"?>
<p:tagLst xmlns:p="http://schemas.openxmlformats.org/presentationml/2006/main">
  <p:tag name="KSO_WM_UNIT_VALUE" val="140*14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100_5*l_h_x*1_1_1"/>
  <p:tag name="KSO_WM_TEMPLATE_CATEGORY" val="diagram"/>
  <p:tag name="KSO_WM_TEMPLATE_INDEX" val="20228100"/>
  <p:tag name="KSO_WM_UNIT_LAYERLEVEL" val="1_1_1"/>
  <p:tag name="KSO_WM_TAG_VERSION" val="1.0"/>
  <p:tag name="KSO_WM_BEAUTIFY_FLAG" val="#wm#"/>
  <p:tag name="KSO_WM_UNIT_SHADOW_SCHEMECOLOR_INDEX" val="5"/>
  <p:tag name="KSO_WM_UNIT_USESOURCEFORMAT_APPLY" val="1"/>
</p:tagLst>
</file>

<file path=ppt/tags/tag38.xml><?xml version="1.0" encoding="utf-8"?>
<p:tagLst xmlns:p="http://schemas.openxmlformats.org/presentationml/2006/main">
  <p:tag name="KSO_WM_UNIT_FILL_FORE_SCHEMECOLOR_INDEX_BRIGHTNESS" val="0.6"/>
  <p:tag name="KSO_WM_UNIT_FILL_FORE_SCHEMECOLOR_INDEX" val="8"/>
  <p:tag name="KSO_WM_UNIT_FILL_TYPE" val="1"/>
  <p:tag name="KSO_WM_UNIT_SHADOW_SCHEMECOLOR_INDEX_BRIGHTNESS" val="-0.2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7964_4*l_h_i*1_3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380.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100_5*l_h_a*1_1_1"/>
  <p:tag name="KSO_WM_TEMPLATE_CATEGORY" val="diagram"/>
  <p:tag name="KSO_WM_TEMPLATE_INDEX" val="20228100"/>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8100_5*l_h_i*1_1_1"/>
  <p:tag name="KSO_WM_TEMPLATE_CATEGORY" val="diagram"/>
  <p:tag name="KSO_WM_TEMPLATE_INDEX" val="20228100"/>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382.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100_5*l_h_f*1_2_1"/>
  <p:tag name="KSO_WM_TEMPLATE_CATEGORY" val="diagram"/>
  <p:tag name="KSO_WM_TEMPLATE_INDEX" val="20228100"/>
  <p:tag name="KSO_WM_UNIT_LAYERLEVEL" val="1_1_1"/>
  <p:tag name="KSO_WM_TAG_VERSION" val="1.0"/>
  <p:tag name="KSO_WM_BEAUTIFY_FLAG" val="#wm#"/>
  <p:tag name="KSO_WM_UNIT_TEXT_FILL_FORE_SCHEMECOLOR_INDEX" val="15"/>
  <p:tag name="KSO_WM_UNIT_TEXT_FILL_TYPE" val="1"/>
  <p:tag name="KSO_WM_UNIT_USESOURCEFORMAT_APPLY" val="1"/>
</p:tagLst>
</file>

<file path=ppt/tags/tag3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28100_5*l_h_i*1_2_1"/>
  <p:tag name="KSO_WM_TEMPLATE_CATEGORY" val="diagram"/>
  <p:tag name="KSO_WM_TEMPLATE_INDEX" val="20228100"/>
  <p:tag name="KSO_WM_UNIT_LAYERLEVEL" val="1_1_1"/>
  <p:tag name="KSO_WM_TAG_VERSION" val="1.0"/>
  <p:tag name="KSO_WM_BEAUTIFY_FLAG" val="#wm#"/>
  <p:tag name="KSO_WM_UNIT_TYPE" val="l_h_i"/>
  <p:tag name="KSO_WM_UNIT_INDEX" val="1_2_1"/>
  <p:tag name="KSO_WM_UNIT_FILL_FORE_SCHEMECOLOR_INDEX" val="6"/>
  <p:tag name="KSO_WM_UNIT_FILL_TYPE" val="1"/>
  <p:tag name="KSO_WM_UNIT_TEXT_FILL_FORE_SCHEMECOLOR_INDEX" val="2"/>
  <p:tag name="KSO_WM_UNIT_TEXT_FILL_TYPE" val="1"/>
  <p:tag name="KSO_WM_UNIT_USESOURCEFORMAT_APPLY" val="1"/>
</p:tagLst>
</file>

<file path=ppt/tags/tag3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28100_5*l_h_i*1_2_2"/>
  <p:tag name="KSO_WM_TEMPLATE_CATEGORY" val="diagram"/>
  <p:tag name="KSO_WM_TEMPLATE_INDEX" val="20228100"/>
  <p:tag name="KSO_WM_UNIT_LAYERLEVEL" val="1_1_1"/>
  <p:tag name="KSO_WM_TAG_VERSION" val="1.0"/>
  <p:tag name="KSO_WM_BEAUTIFY_FLAG" val="#wm#"/>
  <p:tag name="KSO_WM_UNIT_TYPE" val="l_h_i"/>
  <p:tag name="KSO_WM_UNIT_INDEX" val="1_2_2"/>
  <p:tag name="KSO_WM_UNIT_FILL_FORE_SCHEMECOLOR_INDEX" val="14"/>
  <p:tag name="KSO_WM_UNIT_FILL_TYPE" val="1"/>
  <p:tag name="KSO_WM_UNIT_TEXT_FILL_FORE_SCHEMECOLOR_INDEX" val="2"/>
  <p:tag name="KSO_WM_UNIT_TEXT_FILL_TYPE" val="1"/>
  <p:tag name="KSO_WM_UNIT_USESOURCEFORMAT_APPLY" val="1"/>
</p:tagLst>
</file>

<file path=ppt/tags/tag3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28100_5*l_h_i*1_2_3"/>
  <p:tag name="KSO_WM_TEMPLATE_CATEGORY" val="diagram"/>
  <p:tag name="KSO_WM_TEMPLATE_INDEX" val="20228100"/>
  <p:tag name="KSO_WM_UNIT_LAYERLEVEL" val="1_1_1"/>
  <p:tag name="KSO_WM_TAG_VERSION" val="1.0"/>
  <p:tag name="KSO_WM_BEAUTIFY_FLAG" val="#wm#"/>
  <p:tag name="KSO_WM_UNIT_TYPE" val="l_h_i"/>
  <p:tag name="KSO_WM_UNIT_INDEX" val="1_2_3"/>
  <p:tag name="KSO_WM_UNIT_FILL_FORE_SCHEMECOLOR_INDEX" val="14"/>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28100_5*l_h_i*1_2_4"/>
  <p:tag name="KSO_WM_TEMPLATE_CATEGORY" val="diagram"/>
  <p:tag name="KSO_WM_TEMPLATE_INDEX" val="20228100"/>
  <p:tag name="KSO_WM_UNIT_LAYERLEVEL" val="1_1_1"/>
  <p:tag name="KSO_WM_TAG_VERSION" val="1.0"/>
  <p:tag name="KSO_WM_BEAUTIFY_FLAG" val="#wm#"/>
  <p:tag name="KSO_WM_UNIT_TYPE" val="l_h_i"/>
  <p:tag name="KSO_WM_UNIT_INDEX" val="1_2_4"/>
  <p:tag name="KSO_WM_UNIT_USESOURCEFORMAT_APPLY" val="1"/>
</p:tagLst>
</file>

<file path=ppt/tags/tag387.xml><?xml version="1.0" encoding="utf-8"?>
<p:tagLst xmlns:p="http://schemas.openxmlformats.org/presentationml/2006/main">
  <p:tag name="KSO_WM_UNIT_VALUE" val="140*14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100_5*l_h_x*1_2_1"/>
  <p:tag name="KSO_WM_TEMPLATE_CATEGORY" val="diagram"/>
  <p:tag name="KSO_WM_TEMPLATE_INDEX" val="20228100"/>
  <p:tag name="KSO_WM_UNIT_LAYERLEVEL" val="1_1_1"/>
  <p:tag name="KSO_WM_TAG_VERSION" val="1.0"/>
  <p:tag name="KSO_WM_BEAUTIFY_FLAG" val="#wm#"/>
  <p:tag name="KSO_WM_UNIT_SHADOW_SCHEMECOLOR_INDEX" val="6"/>
  <p:tag name="KSO_WM_UNIT_USESOURCEFORMAT_APPLY" val="1"/>
</p:tagLst>
</file>

<file path=ppt/tags/tag388.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100_5*l_h_a*1_2_1"/>
  <p:tag name="KSO_WM_TEMPLATE_CATEGORY" val="diagram"/>
  <p:tag name="KSO_WM_TEMPLATE_INDEX" val="20228100"/>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3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28100_5*l_h_i*1_2_5"/>
  <p:tag name="KSO_WM_TEMPLATE_CATEGORY" val="diagram"/>
  <p:tag name="KSO_WM_TEMPLATE_INDEX" val="20228100"/>
  <p:tag name="KSO_WM_UNIT_LAYERLEVEL" val="1_1_1"/>
  <p:tag name="KSO_WM_TAG_VERSION" val="1.0"/>
  <p:tag name="KSO_WM_BEAUTIFY_FLAG" val="#wm#"/>
  <p:tag name="KSO_WM_UNIT_TYPE" val="l_h_i"/>
  <p:tag name="KSO_WM_UNIT_INDEX" val="1_2_5"/>
  <p:tag name="KSO_WM_UNIT_FILL_FORE_SCHEMECOLOR_INDEX" val="6"/>
  <p:tag name="KSO_WM_UNIT_FILL_TYPE" val="1"/>
  <p:tag name="KSO_WM_UNIT_TEXT_FILL_FORE_SCHEMECOLOR_INDEX" val="2"/>
  <p:tag name="KSO_WM_UNIT_TEXT_FILL_TYPE" val="1"/>
  <p:tag name="KSO_WM_UNIT_USESOURCEFORMAT_APPLY" val="1"/>
</p:tagLst>
</file>

<file path=ppt/tags/tag39.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7964_4*l_h_x*1_3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8100_5*l_h_i*1_2_1"/>
  <p:tag name="KSO_WM_TEMPLATE_CATEGORY" val="diagram"/>
  <p:tag name="KSO_WM_TEMPLATE_INDEX" val="20228100"/>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391.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100_5*l_h_f*1_3_1"/>
  <p:tag name="KSO_WM_TEMPLATE_CATEGORY" val="diagram"/>
  <p:tag name="KSO_WM_TEMPLATE_INDEX" val="20228100"/>
  <p:tag name="KSO_WM_UNIT_LAYERLEVEL" val="1_1_1"/>
  <p:tag name="KSO_WM_TAG_VERSION" val="1.0"/>
  <p:tag name="KSO_WM_BEAUTIFY_FLAG" val="#wm#"/>
  <p:tag name="KSO_WM_UNIT_TEXT_FILL_FORE_SCHEMECOLOR_INDEX" val="15"/>
  <p:tag name="KSO_WM_UNIT_TEXT_FILL_TYPE" val="1"/>
  <p:tag name="KSO_WM_UNIT_USESOURCEFORMAT_APPLY" val="1"/>
</p:tagLst>
</file>

<file path=ppt/tags/tag3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28100_5*l_h_i*1_3_1"/>
  <p:tag name="KSO_WM_TEMPLATE_CATEGORY" val="diagram"/>
  <p:tag name="KSO_WM_TEMPLATE_INDEX" val="20228100"/>
  <p:tag name="KSO_WM_UNIT_LAYERLEVEL" val="1_1_1"/>
  <p:tag name="KSO_WM_TAG_VERSION" val="1.0"/>
  <p:tag name="KSO_WM_BEAUTIFY_FLAG" val="#wm#"/>
  <p:tag name="KSO_WM_UNIT_TYPE" val="l_h_i"/>
  <p:tag name="KSO_WM_UNIT_INDEX" val="1_3_1"/>
  <p:tag name="KSO_WM_UNIT_FILL_FORE_SCHEMECOLOR_INDEX" val="7"/>
  <p:tag name="KSO_WM_UNIT_FILL_TYPE" val="1"/>
  <p:tag name="KSO_WM_UNIT_TEXT_FILL_FORE_SCHEMECOLOR_INDEX" val="2"/>
  <p:tag name="KSO_WM_UNIT_TEXT_FILL_TYPE" val="1"/>
  <p:tag name="KSO_WM_UNIT_USESOURCEFORMAT_APPLY" val="1"/>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28100_5*l_h_i*1_3_2"/>
  <p:tag name="KSO_WM_TEMPLATE_CATEGORY" val="diagram"/>
  <p:tag name="KSO_WM_TEMPLATE_INDEX" val="20228100"/>
  <p:tag name="KSO_WM_UNIT_LAYERLEVEL" val="1_1_1"/>
  <p:tag name="KSO_WM_TAG_VERSION" val="1.0"/>
  <p:tag name="KSO_WM_BEAUTIFY_FLAG" val="#wm#"/>
  <p:tag name="KSO_WM_UNIT_TYPE" val="l_h_i"/>
  <p:tag name="KSO_WM_UNIT_INDEX" val="1_3_2"/>
  <p:tag name="KSO_WM_UNIT_FILL_FORE_SCHEMECOLOR_INDEX" val="14"/>
  <p:tag name="KSO_WM_UNIT_FILL_TYPE" val="1"/>
  <p:tag name="KSO_WM_UNIT_LINE_FORE_SCHEMECOLOR_INDEX" val="7"/>
  <p:tag name="KSO_WM_UNIT_LINE_FILL_TYPE" val="2"/>
  <p:tag name="KSO_WM_UNIT_TEXT_FILL_FORE_SCHEMECOLOR_INDEX" val="2"/>
  <p:tag name="KSO_WM_UNIT_TEXT_FILL_TYPE" val="1"/>
  <p:tag name="KSO_WM_UNIT_USESOURCEFORMAT_APPLY" val="1"/>
</p:tagLst>
</file>

<file path=ppt/tags/tag3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28100_5*l_h_i*1_3_3"/>
  <p:tag name="KSO_WM_TEMPLATE_CATEGORY" val="diagram"/>
  <p:tag name="KSO_WM_TEMPLATE_INDEX" val="20228100"/>
  <p:tag name="KSO_WM_UNIT_LAYERLEVEL" val="1_1_1"/>
  <p:tag name="KSO_WM_TAG_VERSION" val="1.0"/>
  <p:tag name="KSO_WM_BEAUTIFY_FLAG" val="#wm#"/>
  <p:tag name="KSO_WM_UNIT_TYPE" val="l_h_i"/>
  <p:tag name="KSO_WM_UNIT_INDEX" val="1_3_3"/>
  <p:tag name="KSO_WM_UNIT_USESOURCEFORMAT_APPLY" val="1"/>
</p:tagLst>
</file>

<file path=ppt/tags/tag395.xml><?xml version="1.0" encoding="utf-8"?>
<p:tagLst xmlns:p="http://schemas.openxmlformats.org/presentationml/2006/main">
  <p:tag name="KSO_WM_UNIT_VALUE" val="140*14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100_5*l_h_x*1_3_1"/>
  <p:tag name="KSO_WM_TEMPLATE_CATEGORY" val="diagram"/>
  <p:tag name="KSO_WM_TEMPLATE_INDEX" val="20228100"/>
  <p:tag name="KSO_WM_UNIT_LAYERLEVEL" val="1_1_1"/>
  <p:tag name="KSO_WM_TAG_VERSION" val="1.0"/>
  <p:tag name="KSO_WM_BEAUTIFY_FLAG" val="#wm#"/>
  <p:tag name="KSO_WM_UNIT_SHADOW_SCHEMECOLOR_INDEX" val="7"/>
  <p:tag name="KSO_WM_UNIT_USESOURCEFORMAT_APPLY" val="1"/>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28100_5*l_h_i*1_3_4"/>
  <p:tag name="KSO_WM_TEMPLATE_CATEGORY" val="diagram"/>
  <p:tag name="KSO_WM_TEMPLATE_INDEX" val="20228100"/>
  <p:tag name="KSO_WM_UNIT_LAYERLEVEL" val="1_1_1"/>
  <p:tag name="KSO_WM_TAG_VERSION" val="1.0"/>
  <p:tag name="KSO_WM_BEAUTIFY_FLAG" val="#wm#"/>
  <p:tag name="KSO_WM_UNIT_TYPE" val="l_h_i"/>
  <p:tag name="KSO_WM_UNIT_INDEX" val="1_3_4"/>
  <p:tag name="KSO_WM_UNIT_FILL_FORE_SCHEMECOLOR_INDEX" val="7"/>
  <p:tag name="KSO_WM_UNIT_FILL_TYPE" val="1"/>
  <p:tag name="KSO_WM_UNIT_TEXT_FILL_FORE_SCHEMECOLOR_INDEX" val="2"/>
  <p:tag name="KSO_WM_UNIT_TEXT_FILL_TYPE" val="1"/>
  <p:tag name="KSO_WM_UNIT_USESOURCEFORMAT_APPLY" val="1"/>
</p:tagLst>
</file>

<file path=ppt/tags/tag3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8100_5*l_h_i*1_3_1"/>
  <p:tag name="KSO_WM_TEMPLATE_CATEGORY" val="diagram"/>
  <p:tag name="KSO_WM_TEMPLATE_INDEX" val="20228100"/>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398.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100_5*l_h_a*1_3_1"/>
  <p:tag name="KSO_WM_TEMPLATE_CATEGORY" val="diagram"/>
  <p:tag name="KSO_WM_TEMPLATE_INDEX" val="20228100"/>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399.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8100_5*l_h_f*1_4_1"/>
  <p:tag name="KSO_WM_TEMPLATE_CATEGORY" val="diagram"/>
  <p:tag name="KSO_WM_TEMPLATE_INDEX" val="20228100"/>
  <p:tag name="KSO_WM_UNIT_LAYERLEVEL" val="1_1_1"/>
  <p:tag name="KSO_WM_TAG_VERSION" val="1.0"/>
  <p:tag name="KSO_WM_BEAUTIFY_FLAG" val="#wm#"/>
  <p:tag name="KSO_WM_UNIT_TEXT_FILL_FORE_SCHEMECOLOR_INDEX" val="15"/>
  <p:tag name="KSO_WM_UNIT_TEXT_FILL_TYPE" val="1"/>
  <p:tag name="KSO_WM_UNIT_USESOURCEFORMAT_APPLY" val="1"/>
</p:tagLst>
</file>

<file path=ppt/tags/tag4.xml><?xml version="1.0" encoding="utf-8"?>
<p:tagLst xmlns:p="http://schemas.openxmlformats.org/presentationml/2006/main">
  <p:tag name="KSO_WM_BEAUTIFY_FLAG" val="#wm#"/>
  <p:tag name="KSO_WM_TEMPLATE_CATEGORY" val="custom"/>
  <p:tag name="KSO_WM_TEMPLATE_INDEX" val="20205081"/>
</p:tagLst>
</file>

<file path=ppt/tags/tag40.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7964_4*l_h_f*1_3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4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28100_5*l_h_i*1_4_1"/>
  <p:tag name="KSO_WM_TEMPLATE_CATEGORY" val="diagram"/>
  <p:tag name="KSO_WM_TEMPLATE_INDEX" val="20228100"/>
  <p:tag name="KSO_WM_UNIT_LAYERLEVEL" val="1_1_1"/>
  <p:tag name="KSO_WM_TAG_VERSION" val="1.0"/>
  <p:tag name="KSO_WM_BEAUTIFY_FLAG" val="#wm#"/>
  <p:tag name="KSO_WM_UNIT_TYPE" val="l_h_i"/>
  <p:tag name="KSO_WM_UNIT_INDEX" val="1_4_1"/>
  <p:tag name="KSO_WM_UNIT_FILL_FORE_SCHEMECOLOR_INDEX" val="8"/>
  <p:tag name="KSO_WM_UNIT_FILL_TYPE" val="1"/>
  <p:tag name="KSO_WM_UNIT_TEXT_FILL_FORE_SCHEMECOLOR_INDEX" val="2"/>
  <p:tag name="KSO_WM_UNIT_TEXT_FILL_TYPE" val="1"/>
  <p:tag name="KSO_WM_UNIT_USESOURCEFORMAT_APPLY" val="1"/>
</p:tagLst>
</file>

<file path=ppt/tags/tag4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28100_5*l_h_i*1_4_2"/>
  <p:tag name="KSO_WM_TEMPLATE_CATEGORY" val="diagram"/>
  <p:tag name="KSO_WM_TEMPLATE_INDEX" val="20228100"/>
  <p:tag name="KSO_WM_UNIT_LAYERLEVEL" val="1_1_1"/>
  <p:tag name="KSO_WM_TAG_VERSION" val="1.0"/>
  <p:tag name="KSO_WM_BEAUTIFY_FLAG" val="#wm#"/>
  <p:tag name="KSO_WM_UNIT_TYPE" val="l_h_i"/>
  <p:tag name="KSO_WM_UNIT_INDEX" val="1_4_2"/>
  <p:tag name="KSO_WM_UNIT_FILL_FORE_SCHEMECOLOR_INDEX" val="14"/>
  <p:tag name="KSO_WM_UNIT_FILL_TYPE" val="1"/>
  <p:tag name="KSO_WM_UNIT_LINE_FORE_SCHEMECOLOR_INDEX" val="8"/>
  <p:tag name="KSO_WM_UNIT_LINE_FILL_TYPE" val="2"/>
  <p:tag name="KSO_WM_UNIT_TEXT_FILL_FORE_SCHEMECOLOR_INDEX" val="2"/>
  <p:tag name="KSO_WM_UNIT_TEXT_FILL_TYPE" val="1"/>
  <p:tag name="KSO_WM_UNIT_USESOURCEFORMAT_APPLY" val="1"/>
</p:tagLst>
</file>

<file path=ppt/tags/tag4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28100_5*l_h_i*1_4_3"/>
  <p:tag name="KSO_WM_TEMPLATE_CATEGORY" val="diagram"/>
  <p:tag name="KSO_WM_TEMPLATE_INDEX" val="20228100"/>
  <p:tag name="KSO_WM_UNIT_LAYERLEVEL" val="1_1_1"/>
  <p:tag name="KSO_WM_TAG_VERSION" val="1.0"/>
  <p:tag name="KSO_WM_BEAUTIFY_FLAG" val="#wm#"/>
  <p:tag name="KSO_WM_UNIT_TYPE" val="l_h_i"/>
  <p:tag name="KSO_WM_UNIT_INDEX" val="1_4_3"/>
  <p:tag name="KSO_WM_UNIT_USESOURCEFORMAT_APPLY" val="1"/>
</p:tagLst>
</file>

<file path=ppt/tags/tag403.xml><?xml version="1.0" encoding="utf-8"?>
<p:tagLst xmlns:p="http://schemas.openxmlformats.org/presentationml/2006/main">
  <p:tag name="KSO_WM_UNIT_VALUE" val="140*140"/>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28100_5*l_h_x*1_4_1"/>
  <p:tag name="KSO_WM_TEMPLATE_CATEGORY" val="diagram"/>
  <p:tag name="KSO_WM_TEMPLATE_INDEX" val="20228100"/>
  <p:tag name="KSO_WM_UNIT_LAYERLEVEL" val="1_1_1"/>
  <p:tag name="KSO_WM_TAG_VERSION" val="1.0"/>
  <p:tag name="KSO_WM_BEAUTIFY_FLAG" val="#wm#"/>
  <p:tag name="KSO_WM_UNIT_SHADOW_SCHEMECOLOR_INDEX" val="8"/>
  <p:tag name="KSO_WM_UNIT_USESOURCEFORMAT_APPLY" val="1"/>
</p:tagLst>
</file>

<file path=ppt/tags/tag4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28100_5*l_h_i*1_4_4"/>
  <p:tag name="KSO_WM_TEMPLATE_CATEGORY" val="diagram"/>
  <p:tag name="KSO_WM_TEMPLATE_INDEX" val="20228100"/>
  <p:tag name="KSO_WM_UNIT_LAYERLEVEL" val="1_1_1"/>
  <p:tag name="KSO_WM_TAG_VERSION" val="1.0"/>
  <p:tag name="KSO_WM_BEAUTIFY_FLAG" val="#wm#"/>
  <p:tag name="KSO_WM_UNIT_TYPE" val="l_h_i"/>
  <p:tag name="KSO_WM_UNIT_INDEX" val="1_4_4"/>
  <p:tag name="KSO_WM_UNIT_FILL_FORE_SCHEMECOLOR_INDEX" val="8"/>
  <p:tag name="KSO_WM_UNIT_FILL_TYPE" val="1"/>
  <p:tag name="KSO_WM_UNIT_TEXT_FILL_FORE_SCHEMECOLOR_INDEX" val="2"/>
  <p:tag name="KSO_WM_UNIT_TEXT_FILL_TYPE" val="1"/>
  <p:tag name="KSO_WM_UNIT_USESOURCEFORMAT_APPLY" val="1"/>
</p:tagLst>
</file>

<file path=ppt/tags/tag4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28100_5*l_h_i*1_4_1"/>
  <p:tag name="KSO_WM_TEMPLATE_CATEGORY" val="diagram"/>
  <p:tag name="KSO_WM_TEMPLATE_INDEX" val="20228100"/>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406.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100_5*l_h_a*1_4_1"/>
  <p:tag name="KSO_WM_TEMPLATE_CATEGORY" val="diagram"/>
  <p:tag name="KSO_WM_TEMPLATE_INDEX" val="20228100"/>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407.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28100_5*l_h_f*1_5_1"/>
  <p:tag name="KSO_WM_TEMPLATE_CATEGORY" val="diagram"/>
  <p:tag name="KSO_WM_TEMPLATE_INDEX" val="20228100"/>
  <p:tag name="KSO_WM_UNIT_LAYERLEVEL" val="1_1_1"/>
  <p:tag name="KSO_WM_TAG_VERSION" val="1.0"/>
  <p:tag name="KSO_WM_BEAUTIFY_FLAG" val="#wm#"/>
  <p:tag name="KSO_WM_UNIT_TEXT_FILL_FORE_SCHEMECOLOR_INDEX" val="15"/>
  <p:tag name="KSO_WM_UNIT_TEXT_FILL_TYPE" val="1"/>
  <p:tag name="KSO_WM_UNIT_USESOURCEFORMAT_APPLY" val="1"/>
</p:tagLst>
</file>

<file path=ppt/tags/tag4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28100_5*l_h_i*1_5_1"/>
  <p:tag name="KSO_WM_TEMPLATE_CATEGORY" val="diagram"/>
  <p:tag name="KSO_WM_TEMPLATE_INDEX" val="20228100"/>
  <p:tag name="KSO_WM_UNIT_LAYERLEVEL" val="1_1_1"/>
  <p:tag name="KSO_WM_TAG_VERSION" val="1.0"/>
  <p:tag name="KSO_WM_BEAUTIFY_FLAG" val="#wm#"/>
  <p:tag name="KSO_WM_UNIT_TYPE" val="l_h_i"/>
  <p:tag name="KSO_WM_UNIT_INDEX" val="1_5_1"/>
  <p:tag name="KSO_WM_UNIT_FILL_FORE_SCHEMECOLOR_INDEX" val="9"/>
  <p:tag name="KSO_WM_UNIT_FILL_TYPE" val="1"/>
  <p:tag name="KSO_WM_UNIT_TEXT_FILL_FORE_SCHEMECOLOR_INDEX" val="2"/>
  <p:tag name="KSO_WM_UNIT_TEXT_FILL_TYPE" val="1"/>
  <p:tag name="KSO_WM_UNIT_USESOURCEFORMAT_APPLY" val="1"/>
</p:tagLst>
</file>

<file path=ppt/tags/tag4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28100_5*l_h_i*1_5_2"/>
  <p:tag name="KSO_WM_TEMPLATE_CATEGORY" val="diagram"/>
  <p:tag name="KSO_WM_TEMPLATE_INDEX" val="20228100"/>
  <p:tag name="KSO_WM_UNIT_LAYERLEVEL" val="1_1_1"/>
  <p:tag name="KSO_WM_TAG_VERSION" val="1.0"/>
  <p:tag name="KSO_WM_BEAUTIFY_FLAG" val="#wm#"/>
  <p:tag name="KSO_WM_UNIT_TYPE" val="l_h_i"/>
  <p:tag name="KSO_WM_UNIT_INDEX" val="1_5_2"/>
  <p:tag name="KSO_WM_UNIT_FILL_FORE_SCHEMECOLOR_INDEX" val="14"/>
  <p:tag name="KSO_WM_UNIT_FILL_TYPE" val="1"/>
  <p:tag name="KSO_WM_UNIT_LINE_FORE_SCHEMECOLOR_INDEX" val="9"/>
  <p:tag name="KSO_WM_UNIT_LINE_FILL_TYPE" val="2"/>
  <p:tag name="KSO_WM_UNIT_TEXT_FILL_FORE_SCHEMECOLOR_INDEX" val="2"/>
  <p:tag name="KSO_WM_UNIT_TEXT_FILL_TYPE" val="1"/>
  <p:tag name="KSO_WM_UNIT_USESOURCEFORMAT_APPLY" val="1"/>
</p:tagLst>
</file>

<file path=ppt/tags/tag41.xml><?xml version="1.0" encoding="utf-8"?>
<p:tagLst xmlns:p="http://schemas.openxmlformats.org/presentationml/2006/main">
  <p:tag name="KSO_WM_UNIT_FILL_FORE_SCHEMECOLOR_INDEX_BRIGHTNESS" val="0.4"/>
  <p:tag name="KSO_WM_UNIT_FILL_FORE_SCHEMECOLOR_INDEX" val="6"/>
  <p:tag name="KSO_WM_UNIT_FILL_TYPE" val="1"/>
  <p:tag name="KSO_WM_UNIT_SHADOW_SCHEMECOLOR_INDEX_BRIGHTNESS" val="-0.2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7964_4*l_h_i*1_4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4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28100_5*l_h_i*1_5_3"/>
  <p:tag name="KSO_WM_TEMPLATE_CATEGORY" val="diagram"/>
  <p:tag name="KSO_WM_TEMPLATE_INDEX" val="20228100"/>
  <p:tag name="KSO_WM_UNIT_LAYERLEVEL" val="1_1_1"/>
  <p:tag name="KSO_WM_TAG_VERSION" val="1.0"/>
  <p:tag name="KSO_WM_BEAUTIFY_FLAG" val="#wm#"/>
  <p:tag name="KSO_WM_UNIT_TYPE" val="l_h_i"/>
  <p:tag name="KSO_WM_UNIT_INDEX" val="1_5_3"/>
  <p:tag name="KSO_WM_UNIT_USESOURCEFORMAT_APPLY" val="1"/>
</p:tagLst>
</file>

<file path=ppt/tags/tag411.xml><?xml version="1.0" encoding="utf-8"?>
<p:tagLst xmlns:p="http://schemas.openxmlformats.org/presentationml/2006/main">
  <p:tag name="KSO_WM_UNIT_VALUE" val="140*140"/>
  <p:tag name="KSO_WM_UNIT_HIGHLIGHT" val="0"/>
  <p:tag name="KSO_WM_UNIT_COMPATIBLE" val="0"/>
  <p:tag name="KSO_WM_UNIT_DIAGRAM_ISNUMVISUAL" val="0"/>
  <p:tag name="KSO_WM_UNIT_DIAGRAM_ISREFERUNIT" val="0"/>
  <p:tag name="KSO_WM_DIAGRAM_GROUP_CODE" val="l1-1"/>
  <p:tag name="KSO_WM_UNIT_TYPE" val="l_h_x"/>
  <p:tag name="KSO_WM_UNIT_INDEX" val="1_5_1"/>
  <p:tag name="KSO_WM_UNIT_ID" val="diagram20228100_5*l_h_x*1_5_1"/>
  <p:tag name="KSO_WM_TEMPLATE_CATEGORY" val="diagram"/>
  <p:tag name="KSO_WM_TEMPLATE_INDEX" val="20228100"/>
  <p:tag name="KSO_WM_UNIT_LAYERLEVEL" val="1_1_1"/>
  <p:tag name="KSO_WM_TAG_VERSION" val="1.0"/>
  <p:tag name="KSO_WM_BEAUTIFY_FLAG" val="#wm#"/>
  <p:tag name="KSO_WM_UNIT_SHADOW_SCHEMECOLOR_INDEX" val="9"/>
  <p:tag name="KSO_WM_UNIT_USESOURCEFORMAT_APPLY" val="1"/>
</p:tagLst>
</file>

<file path=ppt/tags/tag4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28100_5*l_h_i*1_5_4"/>
  <p:tag name="KSO_WM_TEMPLATE_CATEGORY" val="diagram"/>
  <p:tag name="KSO_WM_TEMPLATE_INDEX" val="20228100"/>
  <p:tag name="KSO_WM_UNIT_LAYERLEVEL" val="1_1_1"/>
  <p:tag name="KSO_WM_TAG_VERSION" val="1.0"/>
  <p:tag name="KSO_WM_BEAUTIFY_FLAG" val="#wm#"/>
  <p:tag name="KSO_WM_UNIT_TYPE" val="l_h_i"/>
  <p:tag name="KSO_WM_UNIT_INDEX" val="1_5_4"/>
  <p:tag name="KSO_WM_UNIT_FILL_FORE_SCHEMECOLOR_INDEX" val="9"/>
  <p:tag name="KSO_WM_UNIT_FILL_TYPE" val="1"/>
  <p:tag name="KSO_WM_UNIT_TEXT_FILL_FORE_SCHEMECOLOR_INDEX" val="2"/>
  <p:tag name="KSO_WM_UNIT_TEXT_FILL_TYPE" val="1"/>
  <p:tag name="KSO_WM_UNIT_USESOURCEFORMAT_APPLY" val="1"/>
</p:tagLst>
</file>

<file path=ppt/tags/tag4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20228100_5*l_h_i*1_5_1"/>
  <p:tag name="KSO_WM_TEMPLATE_CATEGORY" val="diagram"/>
  <p:tag name="KSO_WM_TEMPLATE_INDEX" val="20228100"/>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414.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28100_5*l_h_a*1_5_1"/>
  <p:tag name="KSO_WM_TEMPLATE_CATEGORY" val="diagram"/>
  <p:tag name="KSO_WM_TEMPLATE_INDEX" val="20228100"/>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415.xml><?xml version="1.0" encoding="utf-8"?>
<p:tagLst xmlns:p="http://schemas.openxmlformats.org/presentationml/2006/main">
  <p:tag name="KSO_WM_SPECIAL_SOURCE" val="bdnull"/>
  <p:tag name="KSO_WM_SLIDE_ID" val="diagram20228100_5"/>
  <p:tag name="KSO_WM_TEMPLATE_SUBCATEGORY" val="0"/>
  <p:tag name="KSO_WM_TEMPLATE_MASTER_TYPE" val="1"/>
  <p:tag name="KSO_WM_TEMPLATE_COLOR_TYPE" val="0"/>
  <p:tag name="KSO_WM_SLIDE_ITEM_CNT" val="5"/>
  <p:tag name="KSO_WM_SLIDE_INDEX" val="5"/>
  <p:tag name="KSO_WM_TAG_VERSION" val="1.0"/>
  <p:tag name="KSO_WM_BEAUTIFY_FLAG" val="#wm#"/>
  <p:tag name="KSO_WM_TEMPLATE_CATEGORY" val="diagram"/>
  <p:tag name="KSO_WM_TEMPLATE_INDEX" val="20228100"/>
  <p:tag name="KSO_WM_DIAGRAM_GROUP_CODE" val="l1-1"/>
  <p:tag name="KSO_WM_SLIDE_DIAGTYPE" val="l"/>
  <p:tag name="KSO_WM_SLIDE_LAYOUT" val="a_l"/>
  <p:tag name="KSO_WM_SLIDE_LAYOUT_CNT" val="1_1"/>
  <p:tag name="KSO_WM_SLIDE_TYPE" val="text"/>
  <p:tag name="KSO_WM_SLIDE_SUBTYPE" val="diag"/>
  <p:tag name="KSO_WM_SLIDE_SIZE" val="674*388.5"/>
  <p:tag name="KSO_WM_SLIDE_POSITION" val="143*116.3"/>
</p:tagLst>
</file>

<file path=ppt/tags/tag416.xml><?xml version="1.0" encoding="utf-8"?>
<p:tagLst xmlns:p="http://schemas.openxmlformats.org/presentationml/2006/main">
  <p:tag name="KSO_WM_BEAUTIFY_FLAG" val="#wm#"/>
  <p:tag name="KSO_WM_TEMPLATE_CATEGORY" val="diagram"/>
  <p:tag name="KSO_WM_TEMPLATE_INDEX" val="20228076"/>
</p:tagLst>
</file>

<file path=ppt/tags/tag417.xml><?xml version="1.0" encoding="utf-8"?>
<p:tagLst xmlns:p="http://schemas.openxmlformats.org/presentationml/2006/main">
  <p:tag name="KSO_WM_BEAUTIFY_FLAG" val="#wm#"/>
  <p:tag name="KSO_WM_TEMPLATE_CATEGORY" val="diagram"/>
  <p:tag name="KSO_WM_TEMPLATE_INDEX" val="20228076"/>
</p:tagLst>
</file>

<file path=ppt/tags/tag4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58_3*l_h_i*1_2_3"/>
  <p:tag name="KSO_WM_TEMPLATE_CATEGORY" val="diagram"/>
  <p:tag name="KSO_WM_TEMPLATE_INDEX" val="2022805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4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058_3*l_h_i*1_2_4"/>
  <p:tag name="KSO_WM_TEMPLATE_CATEGORY" val="diagram"/>
  <p:tag name="KSO_WM_TEMPLATE_INDEX" val="2022805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42.xml><?xml version="1.0" encoding="utf-8"?>
<p:tagLst xmlns:p="http://schemas.openxmlformats.org/presentationml/2006/main">
  <p:tag name="KSO_WM_UNIT_LINE_FORE_SCHEMECOLOR_INDEX_BRIGHTNESS" val="0"/>
  <p:tag name="KSO_WM_UNIT_LINE_FORE_SCHEMECOLOR_INDEX" val="6"/>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7964_4*l_h_i*1_4_3"/>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4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28058_3*l_h_i*1_2_5"/>
  <p:tag name="KSO_WM_TEMPLATE_CATEGORY" val="diagram"/>
  <p:tag name="KSO_WM_TEMPLATE_INDEX" val="2022805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421.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58_3*l_h_x*1_2_1"/>
  <p:tag name="KSO_WM_TEMPLATE_CATEGORY" val="diagram"/>
  <p:tag name="KSO_WM_TEMPLATE_INDEX" val="20228058"/>
  <p:tag name="KSO_WM_UNIT_LAYERLEVEL" val="1_1_1"/>
  <p:tag name="KSO_WM_TAG_VERSION" val="1.0"/>
  <p:tag name="KSO_WM_BEAUTIFY_FLAG" val="#wm#"/>
  <p:tag name="KSO_WM_UNIT_USESOURCEFORMAT_APPLY" val="1"/>
</p:tagLst>
</file>

<file path=ppt/tags/tag4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58_3*l_h_i*1_2_1"/>
  <p:tag name="KSO_WM_TEMPLATE_CATEGORY" val="diagram"/>
  <p:tag name="KSO_WM_TEMPLATE_INDEX" val="20228058"/>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4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58_3*l_h_i*1_2_2"/>
  <p:tag name="KSO_WM_TEMPLATE_CATEGORY" val="diagram"/>
  <p:tag name="KSO_WM_TEMPLATE_INDEX" val="2022805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424.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58_3*l_h_a*1_2_1"/>
  <p:tag name="KSO_WM_TEMPLATE_CATEGORY" val="diagram"/>
  <p:tag name="KSO_WM_TEMPLATE_INDEX" val="20228058"/>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425.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58_3*l_h_f*1_2_1"/>
  <p:tag name="KSO_WM_TEMPLATE_CATEGORY" val="diagram"/>
  <p:tag name="KSO_WM_TEMPLATE_INDEX" val="2022805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4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58_3*l_h_i*1_3_3"/>
  <p:tag name="KSO_WM_TEMPLATE_CATEGORY" val="diagram"/>
  <p:tag name="KSO_WM_TEMPLATE_INDEX" val="20228058"/>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4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8058_3*l_h_i*1_3_4"/>
  <p:tag name="KSO_WM_TEMPLATE_CATEGORY" val="diagram"/>
  <p:tag name="KSO_WM_TEMPLATE_INDEX" val="20228058"/>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4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20228058_3*l_h_i*1_3_5"/>
  <p:tag name="KSO_WM_TEMPLATE_CATEGORY" val="diagram"/>
  <p:tag name="KSO_WM_TEMPLATE_INDEX" val="20228058"/>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429.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058_3*l_h_x*1_3_1"/>
  <p:tag name="KSO_WM_TEMPLATE_CATEGORY" val="diagram"/>
  <p:tag name="KSO_WM_TEMPLATE_INDEX" val="20228058"/>
  <p:tag name="KSO_WM_UNIT_LAYERLEVEL" val="1_1_1"/>
  <p:tag name="KSO_WM_TAG_VERSION" val="1.0"/>
  <p:tag name="KSO_WM_BEAUTIFY_FLAG" val="#wm#"/>
  <p:tag name="KSO_WM_UNIT_USESOURCEFORMAT_APPLY" val="1"/>
</p:tagLst>
</file>

<file path=ppt/tags/tag43.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27964_4*l_h_x*1_4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4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58_3*l_h_i*1_3_1"/>
  <p:tag name="KSO_WM_TEMPLATE_CATEGORY" val="diagram"/>
  <p:tag name="KSO_WM_TEMPLATE_INDEX" val="20228058"/>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58_3*l_h_i*1_3_2"/>
  <p:tag name="KSO_WM_TEMPLATE_CATEGORY" val="diagram"/>
  <p:tag name="KSO_WM_TEMPLATE_INDEX" val="20228058"/>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432.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58_3*l_h_a*1_3_1"/>
  <p:tag name="KSO_WM_TEMPLATE_CATEGORY" val="diagram"/>
  <p:tag name="KSO_WM_TEMPLATE_INDEX" val="20228058"/>
  <p:tag name="KSO_WM_UNIT_LAYERLEVEL" val="1_1_1"/>
  <p:tag name="KSO_WM_TAG_VERSION" val="1.0"/>
  <p:tag name="KSO_WM_BEAUTIFY_FLAG" val="#wm#"/>
  <p:tag name="KSO_WM_UNIT_TEXT_FILL_FORE_SCHEMECOLOR_INDEX" val="7"/>
  <p:tag name="KSO_WM_UNIT_TEXT_FILL_TYPE" val="1"/>
  <p:tag name="KSO_WM_UNIT_USESOURCEFORMAT_APPLY" val="1"/>
</p:tagLst>
</file>

<file path=ppt/tags/tag433.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58_3*l_h_f*1_3_1"/>
  <p:tag name="KSO_WM_TEMPLATE_CATEGORY" val="diagram"/>
  <p:tag name="KSO_WM_TEMPLATE_INDEX" val="2022805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4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58_3*l_h_i*1_1_3"/>
  <p:tag name="KSO_WM_TEMPLATE_CATEGORY" val="diagram"/>
  <p:tag name="KSO_WM_TEMPLATE_INDEX" val="2022805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58_3*l_h_i*1_1_4"/>
  <p:tag name="KSO_WM_TEMPLATE_CATEGORY" val="diagram"/>
  <p:tag name="KSO_WM_TEMPLATE_INDEX" val="2022805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28058_3*l_h_i*1_1_5"/>
  <p:tag name="KSO_WM_TEMPLATE_CATEGORY" val="diagram"/>
  <p:tag name="KSO_WM_TEMPLATE_INDEX" val="2022805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37.xml><?xml version="1.0" encoding="utf-8"?>
<p:tagLst xmlns:p="http://schemas.openxmlformats.org/presentationml/2006/main">
  <p:tag name="KSO_WM_UNIT_VALUE" val="90*9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58_3*l_h_x*1_1_1"/>
  <p:tag name="KSO_WM_TEMPLATE_CATEGORY" val="diagram"/>
  <p:tag name="KSO_WM_TEMPLATE_INDEX" val="20228058"/>
  <p:tag name="KSO_WM_UNIT_LAYERLEVEL" val="1_1_1"/>
  <p:tag name="KSO_WM_TAG_VERSION" val="1.0"/>
  <p:tag name="KSO_WM_BEAUTIFY_FLAG" val="#wm#"/>
  <p:tag name="KSO_WM_UNIT_USESOURCEFORMAT_APPLY" val="1"/>
</p:tagLst>
</file>

<file path=ppt/tags/tag4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58_3*l_h_i*1_1_1"/>
  <p:tag name="KSO_WM_TEMPLATE_CATEGORY" val="diagram"/>
  <p:tag name="KSO_WM_TEMPLATE_INDEX" val="20228058"/>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4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58_3*l_h_i*1_1_2"/>
  <p:tag name="KSO_WM_TEMPLATE_CATEGORY" val="diagram"/>
  <p:tag name="KSO_WM_TEMPLATE_INDEX" val="2022805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4.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7964_4*l_h_f*1_4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440.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58_3*l_h_a*1_1_1"/>
  <p:tag name="KSO_WM_TEMPLATE_CATEGORY" val="diagram"/>
  <p:tag name="KSO_WM_TEMPLATE_INDEX" val="20228058"/>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441.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58_3*l_h_f*1_1_1"/>
  <p:tag name="KSO_WM_TEMPLATE_CATEGORY" val="diagram"/>
  <p:tag name="KSO_WM_TEMPLATE_INDEX" val="2022805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442.xml><?xml version="1.0" encoding="utf-8"?>
<p:tagLst xmlns:p="http://schemas.openxmlformats.org/presentationml/2006/main">
  <p:tag name="KSO_WM_BEAUTIFY_FLAG" val="#wm#"/>
  <p:tag name="KSO_WM_TEMPLATE_CATEGORY" val="diagram"/>
  <p:tag name="KSO_WM_TEMPLATE_INDEX" val="20228076"/>
</p:tagLst>
</file>

<file path=ppt/tags/tag4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8060_2*l_i*1_1"/>
  <p:tag name="KSO_WM_TEMPLATE_CATEGORY" val="diagram"/>
  <p:tag name="KSO_WM_TEMPLATE_INDEX" val="20228060"/>
  <p:tag name="KSO_WM_UNIT_LAYERLEVEL" val="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4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28060_2*l_i*1_2"/>
  <p:tag name="KSO_WM_TEMPLATE_CATEGORY" val="diagram"/>
  <p:tag name="KSO_WM_TEMPLATE_INDEX" val="20228060"/>
  <p:tag name="KSO_WM_UNIT_LAYERLEVEL" val="1_1"/>
  <p:tag name="KSO_WM_TAG_VERSION" val="1.0"/>
  <p:tag name="KSO_WM_BEAUTIFY_FLAG" val="#wm#"/>
  <p:tag name="KSO_WM_UNIT_FILL_FORE_SCHEMECOLOR_INDEX" val="14"/>
  <p:tag name="KSO_WM_UNIT_FILL_TYPE" val="1"/>
  <p:tag name="KSO_WM_UNIT_SHADOW_SCHEMECOLOR_INDEX" val="13"/>
  <p:tag name="KSO_WM_UNIT_TEXT_FILL_FORE_SCHEMECOLOR_INDEX" val="2"/>
  <p:tag name="KSO_WM_UNIT_TEXT_FILL_TYPE" val="1"/>
  <p:tag name="KSO_WM_UNIT_USESOURCEFORMAT_APPLY" val="1"/>
</p:tagLst>
</file>

<file path=ppt/tags/tag445.xml><?xml version="1.0" encoding="utf-8"?>
<p:tagLst xmlns:p="http://schemas.openxmlformats.org/presentationml/2006/main">
  <p:tag name="KSO_WM_UNIT_VALUE" val="200*200"/>
  <p:tag name="KSO_WM_UNIT_HIGHLIGHT" val="0"/>
  <p:tag name="KSO_WM_UNIT_COMPATIBLE" val="0"/>
  <p:tag name="KSO_WM_UNIT_DIAGRAM_ISNUMVISUAL" val="0"/>
  <p:tag name="KSO_WM_UNIT_DIAGRAM_ISREFERUNIT" val="0"/>
  <p:tag name="KSO_WM_DIAGRAM_GROUP_CODE" val="l1-1"/>
  <p:tag name="KSO_WM_UNIT_TYPE" val="l_x"/>
  <p:tag name="KSO_WM_UNIT_INDEX" val="1_1"/>
  <p:tag name="KSO_WM_UNIT_ID" val="diagram20228060_2*l_x*1_1"/>
  <p:tag name="KSO_WM_TEMPLATE_CATEGORY" val="diagram"/>
  <p:tag name="KSO_WM_TEMPLATE_INDEX" val="20228060"/>
  <p:tag name="KSO_WM_UNIT_LAYERLEVEL" val="1_1"/>
  <p:tag name="KSO_WM_TAG_VERSION" val="1.0"/>
  <p:tag name="KSO_WM_BEAUTIFY_FLAG" val="#wm#"/>
  <p:tag name="KSO_WM_UNIT_SHADOW_SCHEMECOLOR_INDEX" val="13"/>
  <p:tag name="KSO_WM_UNIT_USESOURCEFORMAT_APPLY" val="1"/>
</p:tagLst>
</file>

<file path=ppt/tags/tag4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1_1"/>
  <p:tag name="KSO_WM_UNIT_ID" val="diagram20228060_2*l_h_i*1_1_1"/>
  <p:tag name="KSO_WM_TEMPLATE_CATEGORY" val="diagram"/>
  <p:tag name="KSO_WM_TEMPLATE_INDEX" val="20228060"/>
  <p:tag name="KSO_WM_UNIT_LAYERLEVEL" val="1_1_1"/>
  <p:tag name="KSO_WM_TAG_VERSION" val="1.0"/>
  <p:tag name="KSO_WM_BEAUTIFY_FLAG" val="#wm#"/>
  <p:tag name="KSO_WM_UNIT_FILL_FORE_SCHEMECOLOR_INDEX" val="5"/>
  <p:tag name="KSO_WM_UNIT_FILL_TYPE" val="1"/>
  <p:tag name="KSO_WM_UNIT_SHADOW_SCHEMECOLOR_INDEX" val="13"/>
  <p:tag name="KSO_WM_UNIT_TEXT_FILL_FORE_SCHEMECOLOR_INDEX" val="2"/>
  <p:tag name="KSO_WM_UNIT_TEXT_FILL_TYPE" val="1"/>
  <p:tag name="KSO_WM_UNIT_USESOURCEFORMAT_APPLY" val="1"/>
</p:tagLst>
</file>

<file path=ppt/tags/tag447.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60_2*l_h_a*1_1_1"/>
  <p:tag name="KSO_WM_TEMPLATE_CATEGORY" val="diagram"/>
  <p:tag name="KSO_WM_TEMPLATE_INDEX" val="20228060"/>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448.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60_2*l_h_f*1_1_1"/>
  <p:tag name="KSO_WM_TEMPLATE_CATEGORY" val="diagram"/>
  <p:tag name="KSO_WM_TEMPLATE_INDEX" val="20228060"/>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4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8060_2*l_h_i*1_1_1"/>
  <p:tag name="KSO_WM_TEMPLATE_CATEGORY" val="diagram"/>
  <p:tag name="KSO_WM_TEMPLATE_INDEX" val="20228060"/>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45.xml><?xml version="1.0" encoding="utf-8"?>
<p:tagLst xmlns:p="http://schemas.openxmlformats.org/presentationml/2006/main">
  <p:tag name="KSO_WM_SPECIAL_SOURCE" val="bdnull"/>
  <p:tag name="KSO_WM_SLIDE_ID" val="diagram20227964_4"/>
  <p:tag name="KSO_WM_TEMPLATE_SUBCATEGORY" val="0"/>
  <p:tag name="KSO_WM_TEMPLATE_MASTER_TYPE" val="1"/>
  <p:tag name="KSO_WM_TEMPLATE_COLOR_TYPE" val="0"/>
  <p:tag name="KSO_WM_SLIDE_INDEX" val="4"/>
  <p:tag name="KSO_WM_TAG_VERSION" val="1.0"/>
  <p:tag name="KSO_WM_BEAUTIFY_FLAG" val="#wm#"/>
  <p:tag name="KSO_WM_TEMPLATE_CATEGORY" val="diagram"/>
  <p:tag name="KSO_WM_TEMPLATE_INDEX" val="20227964"/>
  <p:tag name="KSO_WM_SLIDE_TYPE" val="text"/>
  <p:tag name="KSO_WM_SLIDE_SUBTYPE" val="diag"/>
  <p:tag name="KSO_WM_SLIDE_ITEM_CNT" val="4"/>
  <p:tag name="KSO_WM_SLIDE_SIZE" val="916.55*477.7"/>
  <p:tag name="KSO_WM_SLIDE_POSITION" val="0*31.15"/>
  <p:tag name="KSO_WM_DIAGRAM_GROUP_CODE" val="l1-1"/>
  <p:tag name="KSO_WM_SLIDE_DIAGTYPE" val="l"/>
  <p:tag name="KSO_WM_SLIDE_LAYOUT" val="l"/>
  <p:tag name="KSO_WM_SLIDE_LAYOUT_CNT" val="1"/>
</p:tagLst>
</file>

<file path=ppt/tags/tag4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2_1"/>
  <p:tag name="KSO_WM_UNIT_ID" val="diagram20228060_2*l_h_i*1_2_1"/>
  <p:tag name="KSO_WM_TEMPLATE_CATEGORY" val="diagram"/>
  <p:tag name="KSO_WM_TEMPLATE_INDEX" val="20228060"/>
  <p:tag name="KSO_WM_UNIT_LAYERLEVEL" val="1_1_1"/>
  <p:tag name="KSO_WM_TAG_VERSION" val="1.0"/>
  <p:tag name="KSO_WM_BEAUTIFY_FLAG" val="#wm#"/>
  <p:tag name="KSO_WM_UNIT_FILL_FORE_SCHEMECOLOR_INDEX" val="7"/>
  <p:tag name="KSO_WM_UNIT_FILL_TYPE" val="1"/>
  <p:tag name="KSO_WM_UNIT_SHADOW_SCHEMECOLOR_INDEX" val="13"/>
  <p:tag name="KSO_WM_UNIT_TEXT_FILL_FORE_SCHEMECOLOR_INDEX" val="2"/>
  <p:tag name="KSO_WM_UNIT_TEXT_FILL_TYPE" val="1"/>
  <p:tag name="KSO_WM_UNIT_USESOURCEFORMAT_APPLY" val="1"/>
</p:tagLst>
</file>

<file path=ppt/tags/tag451.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60_2*l_h_a*1_2_1"/>
  <p:tag name="KSO_WM_TEMPLATE_CATEGORY" val="diagram"/>
  <p:tag name="KSO_WM_TEMPLATE_INDEX" val="20228060"/>
  <p:tag name="KSO_WM_UNIT_LAYERLEVEL" val="1_1_1"/>
  <p:tag name="KSO_WM_TAG_VERSION" val="1.0"/>
  <p:tag name="KSO_WM_BEAUTIFY_FLAG" val="#wm#"/>
  <p:tag name="KSO_WM_UNIT_TEXT_FILL_FORE_SCHEMECOLOR_INDEX" val="7"/>
  <p:tag name="KSO_WM_UNIT_TEXT_FILL_TYPE" val="1"/>
  <p:tag name="KSO_WM_UNIT_USESOURCEFORMAT_APPLY" val="1"/>
</p:tagLst>
</file>

<file path=ppt/tags/tag452.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60_2*l_h_f*1_2_1"/>
  <p:tag name="KSO_WM_TEMPLATE_CATEGORY" val="diagram"/>
  <p:tag name="KSO_WM_TEMPLATE_INDEX" val="20228060"/>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4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8060_2*l_h_i*1_2_1"/>
  <p:tag name="KSO_WM_TEMPLATE_CATEGORY" val="diagram"/>
  <p:tag name="KSO_WM_TEMPLATE_INDEX" val="20228060"/>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454.xml><?xml version="1.0" encoding="utf-8"?>
<p:tagLst xmlns:p="http://schemas.openxmlformats.org/presentationml/2006/main">
  <p:tag name="KSO_WM_SPECIAL_SOURCE" val="bdnull"/>
  <p:tag name="KSO_WM_SLIDE_ID" val="diagram20228060_2"/>
  <p:tag name="KSO_WM_TEMPLATE_SUBCATEGORY" val="0"/>
  <p:tag name="KSO_WM_TEMPLATE_MASTER_TYPE" val="1"/>
  <p:tag name="KSO_WM_TEMPLATE_COLOR_TYPE" val="0"/>
  <p:tag name="KSO_WM_SLIDE_ITEM_CNT" val="2"/>
  <p:tag name="KSO_WM_SLIDE_INDEX" val="2"/>
  <p:tag name="KSO_WM_TAG_VERSION" val="1.0"/>
  <p:tag name="KSO_WM_BEAUTIFY_FLAG" val="#wm#"/>
  <p:tag name="KSO_WM_TEMPLATE_CATEGORY" val="diagram"/>
  <p:tag name="KSO_WM_TEMPLATE_INDEX" val="20228060"/>
  <p:tag name="KSO_WM_SLIDE_TYPE" val="text"/>
  <p:tag name="KSO_WM_SLIDE_SUBTYPE" val="diag"/>
  <p:tag name="KSO_WM_SLIDE_SIZE" val="544.35*186.1"/>
  <p:tag name="KSO_WM_SLIDE_POSITION" val="205.4*206.15"/>
  <p:tag name="KSO_WM_DIAGRAM_GROUP_CODE" val="l1-1"/>
  <p:tag name="KSO_WM_SLIDE_DIAGTYPE" val="l"/>
  <p:tag name="KSO_WM_SLIDE_LAYOUT" val="a_b_l"/>
  <p:tag name="KSO_WM_SLIDE_LAYOUT_CNT" val="1_1_1"/>
</p:tagLst>
</file>

<file path=ppt/tags/tag455.xml><?xml version="1.0" encoding="utf-8"?>
<p:tagLst xmlns:p="http://schemas.openxmlformats.org/presentationml/2006/main">
  <p:tag name="KSO_WM_BEAUTIFY_FLAG" val="#wm#"/>
  <p:tag name="KSO_WM_TEMPLATE_CATEGORY" val="diagram"/>
  <p:tag name="KSO_WM_TEMPLATE_INDEX" val="20228076"/>
</p:tagLst>
</file>

<file path=ppt/tags/tag456.xml><?xml version="1.0" encoding="utf-8"?>
<p:tagLst xmlns:p="http://schemas.openxmlformats.org/presentationml/2006/main">
  <p:tag name="KSO_WM_BEAUTIFY_FLAG" val="#wm#"/>
  <p:tag name="KSO_WM_TEMPLATE_CATEGORY" val="diagram"/>
  <p:tag name="KSO_WM_TEMPLATE_INDEX" val="20228076"/>
</p:tagLst>
</file>

<file path=ppt/tags/tag4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58_3*l_h_i*1_1_3"/>
  <p:tag name="KSO_WM_TEMPLATE_CATEGORY" val="diagram"/>
  <p:tag name="KSO_WM_TEMPLATE_INDEX" val="2022805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58_3*l_h_i*1_1_4"/>
  <p:tag name="KSO_WM_TEMPLATE_CATEGORY" val="diagram"/>
  <p:tag name="KSO_WM_TEMPLATE_INDEX" val="2022805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28058_3*l_h_i*1_1_5"/>
  <p:tag name="KSO_WM_TEMPLATE_CATEGORY" val="diagram"/>
  <p:tag name="KSO_WM_TEMPLATE_INDEX" val="2022805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6.xml><?xml version="1.0" encoding="utf-8"?>
<p:tagLst xmlns:p="http://schemas.openxmlformats.org/presentationml/2006/main">
  <p:tag name="KSO_WM_BEAUTIFY_FLAG" val="#wm#"/>
  <p:tag name="KSO_WM_TEMPLATE_CATEGORY" val="custom"/>
  <p:tag name="KSO_WM_TEMPLATE_INDEX" val="20205081"/>
</p:tagLst>
</file>

<file path=ppt/tags/tag460.xml><?xml version="1.0" encoding="utf-8"?>
<p:tagLst xmlns:p="http://schemas.openxmlformats.org/presentationml/2006/main">
  <p:tag name="KSO_WM_UNIT_VALUE" val="90*9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58_3*l_h_x*1_1_1"/>
  <p:tag name="KSO_WM_TEMPLATE_CATEGORY" val="diagram"/>
  <p:tag name="KSO_WM_TEMPLATE_INDEX" val="20228058"/>
  <p:tag name="KSO_WM_UNIT_LAYERLEVEL" val="1_1_1"/>
  <p:tag name="KSO_WM_TAG_VERSION" val="1.0"/>
  <p:tag name="KSO_WM_BEAUTIFY_FLAG" val="#wm#"/>
  <p:tag name="KSO_WM_UNIT_USESOURCEFORMAT_APPLY" val="1"/>
</p:tagLst>
</file>

<file path=ppt/tags/tag4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58_3*l_h_i*1_2_3"/>
  <p:tag name="KSO_WM_TEMPLATE_CATEGORY" val="diagram"/>
  <p:tag name="KSO_WM_TEMPLATE_INDEX" val="2022805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4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058_3*l_h_i*1_2_4"/>
  <p:tag name="KSO_WM_TEMPLATE_CATEGORY" val="diagram"/>
  <p:tag name="KSO_WM_TEMPLATE_INDEX" val="2022805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4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28058_3*l_h_i*1_2_5"/>
  <p:tag name="KSO_WM_TEMPLATE_CATEGORY" val="diagram"/>
  <p:tag name="KSO_WM_TEMPLATE_INDEX" val="2022805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464.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58_3*l_h_x*1_2_1"/>
  <p:tag name="KSO_WM_TEMPLATE_CATEGORY" val="diagram"/>
  <p:tag name="KSO_WM_TEMPLATE_INDEX" val="20228058"/>
  <p:tag name="KSO_WM_UNIT_LAYERLEVEL" val="1_1_1"/>
  <p:tag name="KSO_WM_TAG_VERSION" val="1.0"/>
  <p:tag name="KSO_WM_BEAUTIFY_FLAG" val="#wm#"/>
  <p:tag name="KSO_WM_UNIT_USESOURCEFORMAT_APPLY" val="1"/>
</p:tagLst>
</file>

<file path=ppt/tags/tag4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58_3*l_h_i*1_3_3"/>
  <p:tag name="KSO_WM_TEMPLATE_CATEGORY" val="diagram"/>
  <p:tag name="KSO_WM_TEMPLATE_INDEX" val="20228058"/>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4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8058_3*l_h_i*1_3_4"/>
  <p:tag name="KSO_WM_TEMPLATE_CATEGORY" val="diagram"/>
  <p:tag name="KSO_WM_TEMPLATE_INDEX" val="20228058"/>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4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20228058_3*l_h_i*1_3_5"/>
  <p:tag name="KSO_WM_TEMPLATE_CATEGORY" val="diagram"/>
  <p:tag name="KSO_WM_TEMPLATE_INDEX" val="20228058"/>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468.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058_3*l_h_x*1_3_1"/>
  <p:tag name="KSO_WM_TEMPLATE_CATEGORY" val="diagram"/>
  <p:tag name="KSO_WM_TEMPLATE_INDEX" val="20228058"/>
  <p:tag name="KSO_WM_UNIT_LAYERLEVEL" val="1_1_1"/>
  <p:tag name="KSO_WM_TAG_VERSION" val="1.0"/>
  <p:tag name="KSO_WM_BEAUTIFY_FLAG" val="#wm#"/>
  <p:tag name="KSO_WM_UNIT_USESOURCEFORMAT_APPLY" val="1"/>
</p:tagLst>
</file>

<file path=ppt/tags/tag4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58_3*l_h_i*1_1_1"/>
  <p:tag name="KSO_WM_TEMPLATE_CATEGORY" val="diagram"/>
  <p:tag name="KSO_WM_TEMPLATE_INDEX" val="20228058"/>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47.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37_5*l_h_i*1_3_2"/>
  <p:tag name="KSO_WM_TEMPLATE_CATEGORY" val="diagram"/>
  <p:tag name="KSO_WM_TEMPLATE_INDEX" val="20228037"/>
  <p:tag name="KSO_WM_UNIT_LAYERLEVEL" val="1_1_1"/>
  <p:tag name="KSO_WM_TAG_VERSION" val="1.0"/>
  <p:tag name="KSO_WM_BEAUTIFY_FLAG" val="#wm#"/>
  <p:tag name="KSO_WM_UNIT_USESOURCEFORMAT_APPLY" val="1"/>
</p:tagLst>
</file>

<file path=ppt/tags/tag4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58_3*l_h_i*1_2_1"/>
  <p:tag name="KSO_WM_TEMPLATE_CATEGORY" val="diagram"/>
  <p:tag name="KSO_WM_TEMPLATE_INDEX" val="20228058"/>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4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58_3*l_h_i*1_3_1"/>
  <p:tag name="KSO_WM_TEMPLATE_CATEGORY" val="diagram"/>
  <p:tag name="KSO_WM_TEMPLATE_INDEX" val="20228058"/>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4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58_3*l_h_i*1_3_2"/>
  <p:tag name="KSO_WM_TEMPLATE_CATEGORY" val="diagram"/>
  <p:tag name="KSO_WM_TEMPLATE_INDEX" val="20228058"/>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4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58_3*l_h_i*1_2_2"/>
  <p:tag name="KSO_WM_TEMPLATE_CATEGORY" val="diagram"/>
  <p:tag name="KSO_WM_TEMPLATE_INDEX" val="2022805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4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58_3*l_h_i*1_1_2"/>
  <p:tag name="KSO_WM_TEMPLATE_CATEGORY" val="diagram"/>
  <p:tag name="KSO_WM_TEMPLATE_INDEX" val="2022805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75.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58_3*l_h_a*1_2_1"/>
  <p:tag name="KSO_WM_TEMPLATE_CATEGORY" val="diagram"/>
  <p:tag name="KSO_WM_TEMPLATE_INDEX" val="20228058"/>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476.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58_3*l_h_f*1_2_1"/>
  <p:tag name="KSO_WM_TEMPLATE_CATEGORY" val="diagram"/>
  <p:tag name="KSO_WM_TEMPLATE_INDEX" val="2022805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477.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58_3*l_h_a*1_3_1"/>
  <p:tag name="KSO_WM_TEMPLATE_CATEGORY" val="diagram"/>
  <p:tag name="KSO_WM_TEMPLATE_INDEX" val="20228058"/>
  <p:tag name="KSO_WM_UNIT_LAYERLEVEL" val="1_1_1"/>
  <p:tag name="KSO_WM_TAG_VERSION" val="1.0"/>
  <p:tag name="KSO_WM_BEAUTIFY_FLAG" val="#wm#"/>
  <p:tag name="KSO_WM_UNIT_TEXT_FILL_FORE_SCHEMECOLOR_INDEX" val="7"/>
  <p:tag name="KSO_WM_UNIT_TEXT_FILL_TYPE" val="1"/>
  <p:tag name="KSO_WM_UNIT_USESOURCEFORMAT_APPLY" val="1"/>
</p:tagLst>
</file>

<file path=ppt/tags/tag478.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58_3*l_h_f*1_3_1"/>
  <p:tag name="KSO_WM_TEMPLATE_CATEGORY" val="diagram"/>
  <p:tag name="KSO_WM_TEMPLATE_INDEX" val="2022805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479.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58_3*l_h_a*1_1_1"/>
  <p:tag name="KSO_WM_TEMPLATE_CATEGORY" val="diagram"/>
  <p:tag name="KSO_WM_TEMPLATE_INDEX" val="20228058"/>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48.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37_5*l_h_i*1_1_1"/>
  <p:tag name="KSO_WM_TEMPLATE_CATEGORY" val="diagram"/>
  <p:tag name="KSO_WM_TEMPLATE_INDEX" val="20228037"/>
  <p:tag name="KSO_WM_UNIT_LAYERLEVEL" val="1_1_1"/>
  <p:tag name="KSO_WM_TAG_VERSION" val="1.0"/>
  <p:tag name="KSO_WM_BEAUTIFY_FLAG" val="#wm#"/>
  <p:tag name="KSO_WM_UNIT_USESOURCEFORMAT_APPLY" val="1"/>
</p:tagLst>
</file>

<file path=ppt/tags/tag480.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58_3*l_h_f*1_1_1"/>
  <p:tag name="KSO_WM_TEMPLATE_CATEGORY" val="diagram"/>
  <p:tag name="KSO_WM_TEMPLATE_INDEX" val="2022805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481.xml><?xml version="1.0" encoding="utf-8"?>
<p:tagLst xmlns:p="http://schemas.openxmlformats.org/presentationml/2006/main">
  <p:tag name="KSO_WM_SPECIAL_SOURCE" val="bdnull"/>
  <p:tag name="KSO_WM_SLIDE_ID" val="diagram20228058_3"/>
  <p:tag name="KSO_WM_TEMPLATE_SUBCATEGORY" val="0"/>
  <p:tag name="KSO_WM_TEMPLATE_MASTER_TYPE" val="1"/>
  <p:tag name="KSO_WM_TEMPLATE_COLOR_TYPE" val="0"/>
  <p:tag name="KSO_WM_SLIDE_ITEM_CNT" val="3"/>
  <p:tag name="KSO_WM_SLIDE_INDEX" val="3"/>
  <p:tag name="KSO_WM_TAG_VERSION" val="1.0"/>
  <p:tag name="KSO_WM_BEAUTIFY_FLAG" val="#wm#"/>
  <p:tag name="KSO_WM_TEMPLATE_CATEGORY" val="diagram"/>
  <p:tag name="KSO_WM_TEMPLATE_INDEX" val="20228058"/>
  <p:tag name="KSO_WM_SLIDE_TYPE" val="text"/>
  <p:tag name="KSO_WM_SLIDE_SUBTYPE" val="diag"/>
  <p:tag name="KSO_WM_SLIDE_SIZE" val="403.2*384.9"/>
  <p:tag name="KSO_WM_SLIDE_POSITION" val="278.4*98.7"/>
  <p:tag name="KSO_WM_DIAGRAM_GROUP_CODE" val="l1-1"/>
  <p:tag name="KSO_WM_SLIDE_DIAGTYPE" val="l"/>
  <p:tag name="KSO_WM_SLIDE_LAYOUT" val="a_l"/>
  <p:tag name="KSO_WM_SLIDE_LAYOUT_CNT" val="1_1"/>
</p:tagLst>
</file>

<file path=ppt/tags/tag4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932_4*l_h_i*1_1_1"/>
  <p:tag name="KSO_WM_TEMPLATE_CATEGORY" val="diagram"/>
  <p:tag name="KSO_WM_TEMPLATE_INDEX" val="20227932"/>
  <p:tag name="KSO_WM_UNIT_LAYERLEVEL" val="1_1_1"/>
  <p:tag name="KSO_WM_TAG_VERSION" val="1.0"/>
  <p:tag name="KSO_WM_BEAUTIFY_FLAG" val="#wm#"/>
  <p:tag name="KSO_WM_UNIT_FILL_FORE_SCHEMECOLOR_INDEX" val="5"/>
  <p:tag name="KSO_WM_UNIT_FILL_TYPE" val="1"/>
  <p:tag name="KSO_WM_UNIT_SHADOW_SCHEMECOLOR_INDEX" val="5"/>
  <p:tag name="KSO_WM_UNIT_TEXT_FILL_FORE_SCHEMECOLOR_INDEX" val="2"/>
  <p:tag name="KSO_WM_UNIT_TEXT_FILL_TYPE" val="1"/>
  <p:tag name="KSO_WM_UNIT_USESOURCEFORMAT_APPLY" val="1"/>
</p:tagLst>
</file>

<file path=ppt/tags/tag4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7932_4*l_h_i*1_1_2"/>
  <p:tag name="KSO_WM_TEMPLATE_CATEGORY" val="diagram"/>
  <p:tag name="KSO_WM_TEMPLATE_INDEX" val="2022793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7932_4*l_h_i*1_1_3"/>
  <p:tag name="KSO_WM_TEMPLATE_CATEGORY" val="diagram"/>
  <p:tag name="KSO_WM_TEMPLATE_INDEX" val="2022793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7932_4*l_h_i*1_1_4"/>
  <p:tag name="KSO_WM_TEMPLATE_CATEGORY" val="diagram"/>
  <p:tag name="KSO_WM_TEMPLATE_INDEX" val="2022793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86.xml><?xml version="1.0" encoding="utf-8"?>
<p:tagLst xmlns:p="http://schemas.openxmlformats.org/presentationml/2006/main">
  <p:tag name="KSO_WM_UNIT_VALUE" val="120*12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7932_4*l_h_x*1_1_1"/>
  <p:tag name="KSO_WM_TEMPLATE_CATEGORY" val="diagram"/>
  <p:tag name="KSO_WM_TEMPLATE_INDEX" val="20227932"/>
  <p:tag name="KSO_WM_UNIT_LAYERLEVEL" val="1_1_1"/>
  <p:tag name="KSO_WM_TAG_VERSION" val="1.0"/>
  <p:tag name="KSO_WM_BEAUTIFY_FLAG" val="#wm#"/>
  <p:tag name="KSO_WM_UNIT_USESOURCEFORMAT_APPLY" val="1"/>
</p:tagLst>
</file>

<file path=ppt/tags/tag487.xml><?xml version="1.0" encoding="utf-8"?>
<p:tagLst xmlns:p="http://schemas.openxmlformats.org/presentationml/2006/main">
  <p:tag name="KSO_WM_UNIT_SUBTYPE" val="a"/>
  <p:tag name="KSO_WM_UNIT_PRESET_TEXT" val="单击此处输入你的正文，思想的提炼为了最终演示发布"/>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7932_4*l_h_f*1_1_1"/>
  <p:tag name="KSO_WM_TEMPLATE_CATEGORY" val="diagram"/>
  <p:tag name="KSO_WM_TEMPLATE_INDEX" val="20227932"/>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4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7932_4*l_h_i*1_4_1"/>
  <p:tag name="KSO_WM_TEMPLATE_CATEGORY" val="diagram"/>
  <p:tag name="KSO_WM_TEMPLATE_INDEX" val="20227932"/>
  <p:tag name="KSO_WM_UNIT_LAYERLEVEL" val="1_1_1"/>
  <p:tag name="KSO_WM_TAG_VERSION" val="1.0"/>
  <p:tag name="KSO_WM_BEAUTIFY_FLAG" val="#wm#"/>
  <p:tag name="KSO_WM_UNIT_FILL_FORE_SCHEMECOLOR_INDEX" val="9"/>
  <p:tag name="KSO_WM_UNIT_FILL_TYPE" val="1"/>
  <p:tag name="KSO_WM_UNIT_SHADOW_SCHEMECOLOR_INDEX" val="9"/>
  <p:tag name="KSO_WM_UNIT_TEXT_FILL_FORE_SCHEMECOLOR_INDEX" val="2"/>
  <p:tag name="KSO_WM_UNIT_TEXT_FILL_TYPE" val="1"/>
  <p:tag name="KSO_WM_UNIT_USESOURCEFORMAT_APPLY" val="1"/>
</p:tagLst>
</file>

<file path=ppt/tags/tag4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7932_4*l_h_i*1_4_2"/>
  <p:tag name="KSO_WM_TEMPLATE_CATEGORY" val="diagram"/>
  <p:tag name="KSO_WM_TEMPLATE_INDEX" val="20227932"/>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49.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37_5*l_h_i*1_2_2"/>
  <p:tag name="KSO_WM_TEMPLATE_CATEGORY" val="diagram"/>
  <p:tag name="KSO_WM_TEMPLATE_INDEX" val="20228037"/>
  <p:tag name="KSO_WM_UNIT_LAYERLEVEL" val="1_1_1"/>
  <p:tag name="KSO_WM_TAG_VERSION" val="1.0"/>
  <p:tag name="KSO_WM_BEAUTIFY_FLAG" val="#wm#"/>
  <p:tag name="KSO_WM_UNIT_USESOURCEFORMAT_APPLY" val="1"/>
</p:tagLst>
</file>

<file path=ppt/tags/tag4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27932_4*l_h_i*1_4_4"/>
  <p:tag name="KSO_WM_TEMPLATE_CATEGORY" val="diagram"/>
  <p:tag name="KSO_WM_TEMPLATE_INDEX" val="20227932"/>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491.xml><?xml version="1.0" encoding="utf-8"?>
<p:tagLst xmlns:p="http://schemas.openxmlformats.org/presentationml/2006/main">
  <p:tag name="KSO_WM_UNIT_VALUE" val="120*120"/>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27932_4*l_h_x*1_4_1"/>
  <p:tag name="KSO_WM_TEMPLATE_CATEGORY" val="diagram"/>
  <p:tag name="KSO_WM_TEMPLATE_INDEX" val="20227932"/>
  <p:tag name="KSO_WM_UNIT_LAYERLEVEL" val="1_1_1"/>
  <p:tag name="KSO_WM_TAG_VERSION" val="1.0"/>
  <p:tag name="KSO_WM_BEAUTIFY_FLAG" val="#wm#"/>
  <p:tag name="KSO_WM_UNIT_USESOURCEFORMAT_APPLY" val="1"/>
</p:tagLst>
</file>

<file path=ppt/tags/tag492.xml><?xml version="1.0" encoding="utf-8"?>
<p:tagLst xmlns:p="http://schemas.openxmlformats.org/presentationml/2006/main">
  <p:tag name="KSO_WM_UNIT_SUBTYPE" val="a"/>
  <p:tag name="KSO_WM_UNIT_PRESET_TEXT" val="单击此处输入你的正文，思想的提炼为了最终演示发布"/>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7932_4*l_h_f*1_4_1"/>
  <p:tag name="KSO_WM_TEMPLATE_CATEGORY" val="diagram"/>
  <p:tag name="KSO_WM_TEMPLATE_INDEX" val="20227932"/>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4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932_4*l_h_i*1_2_1"/>
  <p:tag name="KSO_WM_TEMPLATE_CATEGORY" val="diagram"/>
  <p:tag name="KSO_WM_TEMPLATE_INDEX" val="20227932"/>
  <p:tag name="KSO_WM_UNIT_LAYERLEVEL" val="1_1_1"/>
  <p:tag name="KSO_WM_TAG_VERSION" val="1.0"/>
  <p:tag name="KSO_WM_BEAUTIFY_FLAG" val="#wm#"/>
  <p:tag name="KSO_WM_UNIT_FILL_FORE_SCHEMECOLOR_INDEX" val="8"/>
  <p:tag name="KSO_WM_UNIT_FILL_TYPE" val="1"/>
  <p:tag name="KSO_WM_UNIT_SHADOW_SCHEMECOLOR_INDEX" val="8"/>
  <p:tag name="KSO_WM_UNIT_TEXT_FILL_FORE_SCHEMECOLOR_INDEX" val="2"/>
  <p:tag name="KSO_WM_UNIT_TEXT_FILL_TYPE" val="1"/>
  <p:tag name="KSO_WM_UNIT_USESOURCEFORMAT_APPLY" val="1"/>
</p:tagLst>
</file>

<file path=ppt/tags/tag4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7932_4*l_h_i*1_2_2"/>
  <p:tag name="KSO_WM_TEMPLATE_CATEGORY" val="diagram"/>
  <p:tag name="KSO_WM_TEMPLATE_INDEX" val="20227932"/>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4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7932_4*l_h_i*1_2_3"/>
  <p:tag name="KSO_WM_TEMPLATE_CATEGORY" val="diagram"/>
  <p:tag name="KSO_WM_TEMPLATE_INDEX" val="20227932"/>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4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7932_4*l_h_i*1_2_4"/>
  <p:tag name="KSO_WM_TEMPLATE_CATEGORY" val="diagram"/>
  <p:tag name="KSO_WM_TEMPLATE_INDEX" val="20227932"/>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497.xml><?xml version="1.0" encoding="utf-8"?>
<p:tagLst xmlns:p="http://schemas.openxmlformats.org/presentationml/2006/main">
  <p:tag name="KSO_WM_UNIT_SUBTYPE" val="a"/>
  <p:tag name="KSO_WM_UNIT_PRESET_TEXT" val="单击此处输入你的正文，思想的提炼为了最终演示发布"/>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7932_4*l_h_f*1_2_1"/>
  <p:tag name="KSO_WM_TEMPLATE_CATEGORY" val="diagram"/>
  <p:tag name="KSO_WM_TEMPLATE_INDEX" val="20227932"/>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498.xml><?xml version="1.0" encoding="utf-8"?>
<p:tagLst xmlns:p="http://schemas.openxmlformats.org/presentationml/2006/main">
  <p:tag name="KSO_WM_UNIT_VALUE" val="120*12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7932_4*l_h_x*1_2_1"/>
  <p:tag name="KSO_WM_TEMPLATE_CATEGORY" val="diagram"/>
  <p:tag name="KSO_WM_TEMPLATE_INDEX" val="20227932"/>
  <p:tag name="KSO_WM_UNIT_LAYERLEVEL" val="1_1_1"/>
  <p:tag name="KSO_WM_TAG_VERSION" val="1.0"/>
  <p:tag name="KSO_WM_BEAUTIFY_FLAG" val="#wm#"/>
  <p:tag name="KSO_WM_UNIT_USESOURCEFORMAT_APPLY" val="1"/>
</p:tagLst>
</file>

<file path=ppt/tags/tag499.xml><?xml version="1.0" encoding="utf-8"?>
<p:tagLst xmlns:p="http://schemas.openxmlformats.org/presentationml/2006/main">
  <p:tag name="KSO_WM_SPECIAL_SOURCE" val="bdnull"/>
  <p:tag name="KSO_WM_SLIDE_ID" val="diagram20227932_4"/>
  <p:tag name="KSO_WM_TEMPLATE_SUBCATEGORY" val="0"/>
  <p:tag name="KSO_WM_TEMPLATE_MASTER_TYPE" val="1"/>
  <p:tag name="KSO_WM_TEMPLATE_COLOR_TYPE" val="0"/>
  <p:tag name="KSO_WM_SLIDE_INDEX" val="4"/>
  <p:tag name="KSO_WM_TAG_VERSION" val="1.0"/>
  <p:tag name="KSO_WM_BEAUTIFY_FLAG" val="#wm#"/>
  <p:tag name="KSO_WM_TEMPLATE_CATEGORY" val="diagram"/>
  <p:tag name="KSO_WM_TEMPLATE_INDEX" val="20227932"/>
  <p:tag name="KSO_WM_SLIDE_TYPE" val="text"/>
  <p:tag name="KSO_WM_SLIDE_SUBTYPE" val="diag"/>
  <p:tag name="KSO_WM_SLIDE_ITEM_CNT" val="4"/>
  <p:tag name="KSO_WM_SLIDE_SIZE" val="811.8*243.7"/>
  <p:tag name="KSO_WM_SLIDE_POSITION" val="74.15*158.7"/>
  <p:tag name="KSO_WM_DIAGRAM_GROUP_CODE" val="l1-1"/>
  <p:tag name="KSO_WM_SLIDE_DIAGTYPE" val="l"/>
  <p:tag name="KSO_WM_SLIDE_LAYOUT" val="a_l"/>
  <p:tag name="KSO_WM_SLIDE_LAYOUT_CNT" val="1_1"/>
</p:tagLst>
</file>

<file path=ppt/tags/tag5.xml><?xml version="1.0" encoding="utf-8"?>
<p:tagLst xmlns:p="http://schemas.openxmlformats.org/presentationml/2006/main">
  <p:tag name="KSO_WM_BEAUTIFY_FLAG" val="#wm#"/>
  <p:tag name="KSO_WM_TEMPLATE_CATEGORY" val="custom"/>
  <p:tag name="KSO_WM_TEMPLATE_INDEX" val="20205081"/>
</p:tagLst>
</file>

<file path=ppt/tags/tag50.xml><?xml version="1.0" encoding="utf-8"?>
<p:tagLst xmlns:p="http://schemas.openxmlformats.org/presentationml/2006/main">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8037_5*l_h_i*1_4_2"/>
  <p:tag name="KSO_WM_TEMPLATE_CATEGORY" val="diagram"/>
  <p:tag name="KSO_WM_TEMPLATE_INDEX" val="20228037"/>
  <p:tag name="KSO_WM_UNIT_LAYERLEVEL" val="1_1_1"/>
  <p:tag name="KSO_WM_TAG_VERSION" val="1.0"/>
  <p:tag name="KSO_WM_BEAUTIFY_FLAG" val="#wm#"/>
  <p:tag name="KSO_WM_UNIT_USESOURCEFORMAT_APPLY" val="1"/>
</p:tagLst>
</file>

<file path=ppt/tags/tag500.xml><?xml version="1.0" encoding="utf-8"?>
<p:tagLst xmlns:p="http://schemas.openxmlformats.org/presentationml/2006/main">
  <p:tag name="KSO_WM_BEAUTIFY_FLAG" val="#wm#"/>
  <p:tag name="KSO_WM_TEMPLATE_CATEGORY" val="custom"/>
  <p:tag name="KSO_WM_TEMPLATE_INDEX" val="20205081"/>
</p:tagLst>
</file>

<file path=ppt/tags/tag501.xml><?xml version="1.0" encoding="utf-8"?>
<p:tagLst xmlns:p="http://schemas.openxmlformats.org/presentationml/2006/main">
  <p:tag name="KSO_WM_BEAUTIFY_FLAG" val="#wm#"/>
  <p:tag name="KSO_WM_TEMPLATE_CATEGORY" val="custom"/>
  <p:tag name="KSO_WM_TEMPLATE_INDEX" val="20205081"/>
</p:tagLst>
</file>

<file path=ppt/tags/tag502.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503.xml><?xml version="1.0" encoding="utf-8"?>
<p:tagLst xmlns:p="http://schemas.openxmlformats.org/presentationml/2006/main">
  <p:tag name="COMMONDATA" val="eyJoZGlkIjoiYThkMzk3NzM1NjI1NTg5NjFmNzQyY2UyOTg2MjEzNGMifQ=="/>
</p:tagLst>
</file>

<file path=ppt/tags/tag51.xml><?xml version="1.0" encoding="utf-8"?>
<p:tagLst xmlns:p="http://schemas.openxmlformats.org/presentationml/2006/main">
  <p:tag name="KSO_WM_UNIT_FILL_FORE_SCHEMECOLOR_INDEX_BRIGHTNESS" val="0"/>
  <p:tag name="KSO_WM_UNIT_FILL_FORE_SCHEMECOLOR_INDEX" val="9"/>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28037_5*l_h_i*1_5_1"/>
  <p:tag name="KSO_WM_TEMPLATE_CATEGORY" val="diagram"/>
  <p:tag name="KSO_WM_TEMPLATE_INDEX" val="20228037"/>
  <p:tag name="KSO_WM_UNIT_LAYERLEVEL" val="1_1_1"/>
  <p:tag name="KSO_WM_TAG_VERSION" val="1.0"/>
  <p:tag name="KSO_WM_BEAUTIFY_FLAG" val="#wm#"/>
  <p:tag name="KSO_WM_UNIT_USESOURCEFORMAT_APPLY" val="1"/>
</p:tagLst>
</file>

<file path=ppt/tags/tag52.xml><?xml version="1.0" encoding="utf-8"?>
<p:tagLst xmlns:p="http://schemas.openxmlformats.org/presentationml/2006/main">
  <p:tag name="KSO_WM_UNIT_TEXT_FILL_FORE_SCHEMECOLOR_INDEX_BRIGHTNESS" val="0"/>
  <p:tag name="KSO_WM_UNIT_TEXT_FILL_FORE_SCHEMECOLOR_INDEX" val="7"/>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37_5*l_h_a*1_1_1"/>
  <p:tag name="KSO_WM_TEMPLATE_CATEGORY" val="diagram"/>
  <p:tag name="KSO_WM_TEMPLATE_INDEX" val="20228037"/>
  <p:tag name="KSO_WM_UNIT_LAYERLEVEL" val="1_1_1"/>
  <p:tag name="KSO_WM_TAG_VERSION" val="1.0"/>
  <p:tag name="KSO_WM_BEAUTIFY_FLAG" val="#wm#"/>
  <p:tag name="KSO_WM_UNIT_USESOURCEFORMAT_APPLY" val="1"/>
</p:tagLst>
</file>

<file path=ppt/tags/tag53.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37_5*l_h_f*1_1_1"/>
  <p:tag name="KSO_WM_TEMPLATE_CATEGORY" val="diagram"/>
  <p:tag name="KSO_WM_TEMPLATE_INDEX" val="20228037"/>
  <p:tag name="KSO_WM_UNIT_LAYERLEVEL" val="1_1_1"/>
  <p:tag name="KSO_WM_TAG_VERSION" val="1.0"/>
  <p:tag name="KSO_WM_BEAUTIFY_FLAG" val="#wm#"/>
  <p:tag name="KSO_WM_UNIT_USESOURCEFORMAT_APPLY" val="1"/>
</p:tagLst>
</file>

<file path=ppt/tags/tag54.xml><?xml version="1.0" encoding="utf-8"?>
<p:tagLst xmlns:p="http://schemas.openxmlformats.org/presentationml/2006/main">
  <p:tag name="KSO_WM_UNIT_VALUE" val="111*111"/>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37_5*l_h_x*1_1_1"/>
  <p:tag name="KSO_WM_TEMPLATE_CATEGORY" val="diagram"/>
  <p:tag name="KSO_WM_TEMPLATE_INDEX" val="20228037"/>
  <p:tag name="KSO_WM_UNIT_LAYERLEVEL" val="1_1_1"/>
  <p:tag name="KSO_WM_TAG_VERSION" val="1.0"/>
  <p:tag name="KSO_WM_BEAUTIFY_FLAG" val="#wm#"/>
  <p:tag name="KSO_WM_UNIT_USESOURCEFORMAT_APPLY" val="1"/>
</p:tagLst>
</file>

<file path=ppt/tags/tag55.xml><?xml version="1.0" encoding="utf-8"?>
<p:tagLst xmlns:p="http://schemas.openxmlformats.org/presentationml/2006/main">
  <p:tag name="KSO_WM_UNIT_VALUE" val="111*111"/>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37_5*l_h_x*1_2_1"/>
  <p:tag name="KSO_WM_TEMPLATE_CATEGORY" val="diagram"/>
  <p:tag name="KSO_WM_TEMPLATE_INDEX" val="20228037"/>
  <p:tag name="KSO_WM_UNIT_LAYERLEVEL" val="1_1_1"/>
  <p:tag name="KSO_WM_TAG_VERSION" val="1.0"/>
  <p:tag name="KSO_WM_BEAUTIFY_FLAG" val="#wm#"/>
  <p:tag name="KSO_WM_UNIT_USESOURCEFORMAT_APPLY" val="1"/>
</p:tagLst>
</file>

<file path=ppt/tags/tag56.xml><?xml version="1.0" encoding="utf-8"?>
<p:tagLst xmlns:p="http://schemas.openxmlformats.org/presentationml/2006/main">
  <p:tag name="KSO_WM_UNIT_VALUE" val="111*111"/>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037_5*l_h_x*1_3_1"/>
  <p:tag name="KSO_WM_TEMPLATE_CATEGORY" val="diagram"/>
  <p:tag name="KSO_WM_TEMPLATE_INDEX" val="20228037"/>
  <p:tag name="KSO_WM_UNIT_LAYERLEVEL" val="1_1_1"/>
  <p:tag name="KSO_WM_TAG_VERSION" val="1.0"/>
  <p:tag name="KSO_WM_BEAUTIFY_FLAG" val="#wm#"/>
  <p:tag name="KSO_WM_UNIT_USESOURCEFORMAT_APPLY" val="1"/>
</p:tagLst>
</file>

<file path=ppt/tags/tag57.xml><?xml version="1.0" encoding="utf-8"?>
<p:tagLst xmlns:p="http://schemas.openxmlformats.org/presentationml/2006/main">
  <p:tag name="KSO_WM_UNIT_VALUE" val="111*111"/>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28037_5*l_h_x*1_4_1"/>
  <p:tag name="KSO_WM_TEMPLATE_CATEGORY" val="diagram"/>
  <p:tag name="KSO_WM_TEMPLATE_INDEX" val="20228037"/>
  <p:tag name="KSO_WM_UNIT_LAYERLEVEL" val="1_1_1"/>
  <p:tag name="KSO_WM_TAG_VERSION" val="1.0"/>
  <p:tag name="KSO_WM_BEAUTIFY_FLAG" val="#wm#"/>
  <p:tag name="KSO_WM_UNIT_USESOURCEFORMAT_APPLY" val="1"/>
</p:tagLst>
</file>

<file path=ppt/tags/tag58.xml><?xml version="1.0" encoding="utf-8"?>
<p:tagLst xmlns:p="http://schemas.openxmlformats.org/presentationml/2006/main">
  <p:tag name="KSO_WM_UNIT_VALUE" val="111*111"/>
  <p:tag name="KSO_WM_UNIT_HIGHLIGHT" val="0"/>
  <p:tag name="KSO_WM_UNIT_COMPATIBLE" val="0"/>
  <p:tag name="KSO_WM_UNIT_DIAGRAM_ISNUMVISUAL" val="0"/>
  <p:tag name="KSO_WM_UNIT_DIAGRAM_ISREFERUNIT" val="0"/>
  <p:tag name="KSO_WM_DIAGRAM_GROUP_CODE" val="l1-1"/>
  <p:tag name="KSO_WM_UNIT_TYPE" val="l_h_x"/>
  <p:tag name="KSO_WM_UNIT_INDEX" val="1_5_1"/>
  <p:tag name="KSO_WM_UNIT_ID" val="diagram20228037_5*l_h_x*1_5_1"/>
  <p:tag name="KSO_WM_TEMPLATE_CATEGORY" val="diagram"/>
  <p:tag name="KSO_WM_TEMPLATE_INDEX" val="20228037"/>
  <p:tag name="KSO_WM_UNIT_LAYERLEVEL" val="1_1_1"/>
  <p:tag name="KSO_WM_TAG_VERSION" val="1.0"/>
  <p:tag name="KSO_WM_BEAUTIFY_FLAG" val="#wm#"/>
  <p:tag name="KSO_WM_UNIT_USESOURCEFORMAT_APPLY" val="1"/>
</p:tagLst>
</file>

<file path=ppt/tags/tag59.xml><?xml version="1.0" encoding="utf-8"?>
<p:tagLst xmlns:p="http://schemas.openxmlformats.org/presentationml/2006/main">
  <p:tag name="KSO_WM_UNIT_TEXT_FILL_FORE_SCHEMECOLOR_INDEX_BRIGHTNESS" val="0"/>
  <p:tag name="KSO_WM_UNIT_TEXT_FILL_FORE_SCHEMECOLOR_INDEX" val="7"/>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37_5*l_h_a*1_2_1"/>
  <p:tag name="KSO_WM_TEMPLATE_CATEGORY" val="diagram"/>
  <p:tag name="KSO_WM_TEMPLATE_INDEX" val="20228037"/>
  <p:tag name="KSO_WM_UNIT_LAYERLEVEL" val="1_1_1"/>
  <p:tag name="KSO_WM_TAG_VERSION" val="1.0"/>
  <p:tag name="KSO_WM_BEAUTIFY_FLAG" val="#wm#"/>
  <p:tag name="KSO_WM_UNIT_USESOURCEFORMAT_APPLY" val="1"/>
</p:tagLst>
</file>

<file path=ppt/tags/tag6.xml><?xml version="1.0" encoding="utf-8"?>
<p:tagLst xmlns:p="http://schemas.openxmlformats.org/presentationml/2006/main">
  <p:tag name="KSO_WM_UNIT_BLOCK" val="0"/>
  <p:tag name="KSO_WM_UNIT_DEC_AREA_ID" val="35a81cb8d5e045398372547216584a43"/>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custom20224478_3*l_h_a*1_1_1"/>
  <p:tag name="KSO_WM_TEMPLATE_CATEGORY" val="custom"/>
  <p:tag name="KSO_WM_TEMPLATE_INDEX" val="20224478"/>
  <p:tag name="KSO_WM_UNIT_LAYERLEVEL" val="1_1_1"/>
  <p:tag name="KSO_WM_TAG_VERSION" val="1.0"/>
  <p:tag name="KSO_WM_BEAUTIFY_FLAG" val="#wm#"/>
  <p:tag name="KSO_WM_DIAGRAM_GROUP_CODE" val="l1-1"/>
  <p:tag name="KSO_WM_UNIT_VALUE" val="10"/>
  <p:tag name="KSO_WM_CHIP_GROUPID" val="625cde1bfa96911f219257f2"/>
  <p:tag name="KSO_WM_CHIP_XID" val="625ce135fa96911f21925805"/>
  <p:tag name="KSO_WM_UNIT_TEXT_FILL_FORE_SCHEMECOLOR_INDEX_BRIGHTNESS" val="0"/>
  <p:tag name="KSO_WM_UNIT_TEXT_FILL_FORE_SCHEMECOLOR_INDEX" val="13"/>
  <p:tag name="KSO_WM_UNIT_TEXT_FILL_TYPE" val="1"/>
  <p:tag name="KSO_WM_UNIT_USESOURCEFORMAT_APPLY" val="1"/>
</p:tagLst>
</file>

<file path=ppt/tags/tag60.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37_5*l_h_f*1_2_1"/>
  <p:tag name="KSO_WM_TEMPLATE_CATEGORY" val="diagram"/>
  <p:tag name="KSO_WM_TEMPLATE_INDEX" val="20228037"/>
  <p:tag name="KSO_WM_UNIT_LAYERLEVEL" val="1_1_1"/>
  <p:tag name="KSO_WM_TAG_VERSION" val="1.0"/>
  <p:tag name="KSO_WM_BEAUTIFY_FLAG" val="#wm#"/>
  <p:tag name="KSO_WM_UNIT_USESOURCEFORMAT_APPLY" val="1"/>
</p:tagLst>
</file>

<file path=ppt/tags/tag61.xml><?xml version="1.0" encoding="utf-8"?>
<p:tagLst xmlns:p="http://schemas.openxmlformats.org/presentationml/2006/main">
  <p:tag name="KSO_WM_UNIT_TEXT_FILL_FORE_SCHEMECOLOR_INDEX_BRIGHTNESS" val="0"/>
  <p:tag name="KSO_WM_UNIT_TEXT_FILL_FORE_SCHEMECOLOR_INDEX" val="7"/>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037_5*l_h_a*1_4_1"/>
  <p:tag name="KSO_WM_TEMPLATE_CATEGORY" val="diagram"/>
  <p:tag name="KSO_WM_TEMPLATE_INDEX" val="20228037"/>
  <p:tag name="KSO_WM_UNIT_LAYERLEVEL" val="1_1_1"/>
  <p:tag name="KSO_WM_TAG_VERSION" val="1.0"/>
  <p:tag name="KSO_WM_BEAUTIFY_FLAG" val="#wm#"/>
  <p:tag name="KSO_WM_UNIT_USESOURCEFORMAT_APPLY" val="1"/>
</p:tagLst>
</file>

<file path=ppt/tags/tag62.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8037_5*l_h_f*1_4_1"/>
  <p:tag name="KSO_WM_TEMPLATE_CATEGORY" val="diagram"/>
  <p:tag name="KSO_WM_TEMPLATE_INDEX" val="20228037"/>
  <p:tag name="KSO_WM_UNIT_LAYERLEVEL" val="1_1_1"/>
  <p:tag name="KSO_WM_TAG_VERSION" val="1.0"/>
  <p:tag name="KSO_WM_BEAUTIFY_FLAG" val="#wm#"/>
  <p:tag name="KSO_WM_UNIT_USESOURCEFORMAT_APPLY" val="1"/>
</p:tagLst>
</file>

<file path=ppt/tags/tag63.xml><?xml version="1.0" encoding="utf-8"?>
<p:tagLst xmlns:p="http://schemas.openxmlformats.org/presentationml/2006/main">
  <p:tag name="KSO_WM_UNIT_TEXT_FILL_FORE_SCHEMECOLOR_INDEX_BRIGHTNESS" val="0"/>
  <p:tag name="KSO_WM_UNIT_TEXT_FILL_FORE_SCHEMECOLOR_INDEX" val="7"/>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37_5*l_h_a*1_3_1"/>
  <p:tag name="KSO_WM_TEMPLATE_CATEGORY" val="diagram"/>
  <p:tag name="KSO_WM_TEMPLATE_INDEX" val="20228037"/>
  <p:tag name="KSO_WM_UNIT_LAYERLEVEL" val="1_1_1"/>
  <p:tag name="KSO_WM_TAG_VERSION" val="1.0"/>
  <p:tag name="KSO_WM_BEAUTIFY_FLAG" val="#wm#"/>
  <p:tag name="KSO_WM_UNIT_USESOURCEFORMAT_APPLY" val="1"/>
</p:tagLst>
</file>

<file path=ppt/tags/tag64.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37_5*l_h_f*1_3_1"/>
  <p:tag name="KSO_WM_TEMPLATE_CATEGORY" val="diagram"/>
  <p:tag name="KSO_WM_TEMPLATE_INDEX" val="20228037"/>
  <p:tag name="KSO_WM_UNIT_LAYERLEVEL" val="1_1_1"/>
  <p:tag name="KSO_WM_TAG_VERSION" val="1.0"/>
  <p:tag name="KSO_WM_BEAUTIFY_FLAG" val="#wm#"/>
  <p:tag name="KSO_WM_UNIT_USESOURCEFORMAT_APPLY" val="1"/>
</p:tagLst>
</file>

<file path=ppt/tags/tag65.xml><?xml version="1.0" encoding="utf-8"?>
<p:tagLst xmlns:p="http://schemas.openxmlformats.org/presentationml/2006/main">
  <p:tag name="KSO_WM_UNIT_TEXT_FILL_FORE_SCHEMECOLOR_INDEX_BRIGHTNESS" val="0"/>
  <p:tag name="KSO_WM_UNIT_TEXT_FILL_FORE_SCHEMECOLOR_INDEX" val="7"/>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28037_5*l_h_a*1_5_1"/>
  <p:tag name="KSO_WM_TEMPLATE_CATEGORY" val="diagram"/>
  <p:tag name="KSO_WM_TEMPLATE_INDEX" val="20228037"/>
  <p:tag name="KSO_WM_UNIT_LAYERLEVEL" val="1_1_1"/>
  <p:tag name="KSO_WM_TAG_VERSION" val="1.0"/>
  <p:tag name="KSO_WM_BEAUTIFY_FLAG" val="#wm#"/>
  <p:tag name="KSO_WM_UNIT_USESOURCEFORMAT_APPLY" val="1"/>
</p:tagLst>
</file>

<file path=ppt/tags/tag66.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28037_5*l_h_f*1_5_1"/>
  <p:tag name="KSO_WM_TEMPLATE_CATEGORY" val="diagram"/>
  <p:tag name="KSO_WM_TEMPLATE_INDEX" val="20228037"/>
  <p:tag name="KSO_WM_UNIT_LAYERLEVEL" val="1_1_1"/>
  <p:tag name="KSO_WM_TAG_VERSION" val="1.0"/>
  <p:tag name="KSO_WM_BEAUTIFY_FLAG" val="#wm#"/>
  <p:tag name="KSO_WM_UNIT_USESOURCEFORMAT_APPLY" val="1"/>
</p:tagLst>
</file>

<file path=ppt/tags/tag67.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37_5*l_h_i*1_2_1"/>
  <p:tag name="KSO_WM_TEMPLATE_CATEGORY" val="diagram"/>
  <p:tag name="KSO_WM_TEMPLATE_INDEX" val="20228037"/>
  <p:tag name="KSO_WM_UNIT_LAYERLEVEL" val="1_1_1"/>
  <p:tag name="KSO_WM_TAG_VERSION" val="1.0"/>
  <p:tag name="KSO_WM_BEAUTIFY_FLAG" val="#wm#"/>
  <p:tag name="KSO_WM_UNIT_USESOURCEFORMAT_APPLY" val="1"/>
</p:tagLst>
</file>

<file path=ppt/tags/tag68.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37_5*l_h_i*1_3_1"/>
  <p:tag name="KSO_WM_TEMPLATE_CATEGORY" val="diagram"/>
  <p:tag name="KSO_WM_TEMPLATE_INDEX" val="20228037"/>
  <p:tag name="KSO_WM_UNIT_LAYERLEVEL" val="1_1_1"/>
  <p:tag name="KSO_WM_TAG_VERSION" val="1.0"/>
  <p:tag name="KSO_WM_BEAUTIFY_FLAG" val="#wm#"/>
  <p:tag name="KSO_WM_UNIT_USESOURCEFORMAT_APPLY" val="1"/>
</p:tagLst>
</file>

<file path=ppt/tags/tag69.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037_5*l_h_i*1_4_1"/>
  <p:tag name="KSO_WM_TEMPLATE_CATEGORY" val="diagram"/>
  <p:tag name="KSO_WM_TEMPLATE_INDEX" val="20228037"/>
  <p:tag name="KSO_WM_UNIT_LAYERLEVEL" val="1_1_1"/>
  <p:tag name="KSO_WM_TAG_VERSION" val="1.0"/>
  <p:tag name="KSO_WM_BEAUTIFY_FLAG" val="#wm#"/>
  <p:tag name="KSO_WM_UNIT_USESOURCEFORMAT_APPLY" val="1"/>
</p:tagLst>
</file>

<file path=ppt/tags/tag7.xml><?xml version="1.0" encoding="utf-8"?>
<p:tagLst xmlns:p="http://schemas.openxmlformats.org/presentationml/2006/main">
  <p:tag name="KSO_WM_UNIT_BLOCK" val="0"/>
  <p:tag name="KSO_WM_UNIT_DEC_AREA_ID" val="fe5412bb000943da87f8572bdc22f9a7"/>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custom20224478_3*l_h_a*1_3_1"/>
  <p:tag name="KSO_WM_TEMPLATE_CATEGORY" val="custom"/>
  <p:tag name="KSO_WM_TEMPLATE_INDEX" val="20224478"/>
  <p:tag name="KSO_WM_UNIT_LAYERLEVEL" val="1_1_1"/>
  <p:tag name="KSO_WM_TAG_VERSION" val="1.0"/>
  <p:tag name="KSO_WM_BEAUTIFY_FLAG" val="#wm#"/>
  <p:tag name="KSO_WM_DIAGRAM_GROUP_CODE" val="l1-1"/>
  <p:tag name="KSO_WM_CHIP_GROUPID" val="625cde1bfa96911f219257f2"/>
  <p:tag name="KSO_WM_CHIP_XID" val="625ce135fa96911f21925805"/>
  <p:tag name="KSO_WM_UNIT_TEXT_FILL_FORE_SCHEMECOLOR_INDEX_BRIGHTNESS" val="0"/>
  <p:tag name="KSO_WM_UNIT_TEXT_FILL_FORE_SCHEMECOLOR_INDEX" val="13"/>
  <p:tag name="KSO_WM_UNIT_TEXT_FILL_TYPE" val="1"/>
  <p:tag name="KSO_WM_UNIT_VALUE" val="10"/>
  <p:tag name="KSO_WM_UNIT_USESOURCEFORMAT_APPLY" val="1"/>
</p:tagLst>
</file>

<file path=ppt/tags/tag70.xml><?xml version="1.0" encoding="utf-8"?>
<p:tagLst xmlns:p="http://schemas.openxmlformats.org/presentationml/2006/main">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28037_5*l_h_i*1_5_2"/>
  <p:tag name="KSO_WM_TEMPLATE_CATEGORY" val="diagram"/>
  <p:tag name="KSO_WM_TEMPLATE_INDEX" val="20228037"/>
  <p:tag name="KSO_WM_UNIT_LAYERLEVEL" val="1_1_1"/>
  <p:tag name="KSO_WM_TAG_VERSION" val="1.0"/>
  <p:tag name="KSO_WM_BEAUTIFY_FLAG" val="#wm#"/>
  <p:tag name="KSO_WM_UNIT_USESOURCEFORMAT_APPLY" val="1"/>
</p:tagLst>
</file>

<file path=ppt/tags/tag71.xml><?xml version="1.0" encoding="utf-8"?>
<p:tagLst xmlns:p="http://schemas.openxmlformats.org/presentationml/2006/main">
  <p:tag name="KSO_WM_SPECIAL_SOURCE" val="bdnull"/>
  <p:tag name="KSO_WM_SLIDE_ID" val="diagram20228037_5"/>
  <p:tag name="KSO_WM_TEMPLATE_SUBCATEGORY" val="0"/>
  <p:tag name="KSO_WM_TEMPLATE_MASTER_TYPE" val="1"/>
  <p:tag name="KSO_WM_TEMPLATE_COLOR_TYPE" val="0"/>
  <p:tag name="KSO_WM_SLIDE_INDEX" val="5"/>
  <p:tag name="KSO_WM_TAG_VERSION" val="1.0"/>
  <p:tag name="KSO_WM_BEAUTIFY_FLAG" val="#wm#"/>
  <p:tag name="KSO_WM_TEMPLATE_CATEGORY" val="diagram"/>
  <p:tag name="KSO_WM_TEMPLATE_INDEX" val="20228037"/>
  <p:tag name="KSO_WM_SLIDE_TYPE" val="text"/>
  <p:tag name="KSO_WM_SLIDE_SUBTYPE" val="diag"/>
  <p:tag name="KSO_WM_SLIDE_ITEM_CNT" val="5"/>
  <p:tag name="KSO_WM_SLIDE_SIZE" val="801*285.05"/>
  <p:tag name="KSO_WM_SLIDE_POSITION" val="79.55*168.8"/>
  <p:tag name="KSO_WM_DIAGRAM_GROUP_CODE" val="l1-1"/>
  <p:tag name="KSO_WM_SLIDE_DIAGTYPE" val="l"/>
  <p:tag name="KSO_WM_SLIDE_LAYOUT" val="a_b_l"/>
  <p:tag name="KSO_WM_SLIDE_LAYOUT_CNT" val="1_1_1"/>
</p:tagLst>
</file>

<file path=ppt/tags/tag72.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37_5*l_h_i*1_3_2"/>
  <p:tag name="KSO_WM_TEMPLATE_CATEGORY" val="diagram"/>
  <p:tag name="KSO_WM_TEMPLATE_INDEX" val="20228037"/>
  <p:tag name="KSO_WM_UNIT_LAYERLEVEL" val="1_1_1"/>
  <p:tag name="KSO_WM_TAG_VERSION" val="1.0"/>
  <p:tag name="KSO_WM_BEAUTIFY_FLAG" val="#wm#"/>
  <p:tag name="KSO_WM_UNIT_USESOURCEFORMAT_APPLY" val="1"/>
</p:tagLst>
</file>

<file path=ppt/tags/tag73.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37_5*l_h_i*1_1_1"/>
  <p:tag name="KSO_WM_TEMPLATE_CATEGORY" val="diagram"/>
  <p:tag name="KSO_WM_TEMPLATE_INDEX" val="20228037"/>
  <p:tag name="KSO_WM_UNIT_LAYERLEVEL" val="1_1_1"/>
  <p:tag name="KSO_WM_TAG_VERSION" val="1.0"/>
  <p:tag name="KSO_WM_BEAUTIFY_FLAG" val="#wm#"/>
  <p:tag name="KSO_WM_UNIT_USESOURCEFORMAT_APPLY" val="1"/>
</p:tagLst>
</file>

<file path=ppt/tags/tag74.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37_5*l_h_i*1_2_2"/>
  <p:tag name="KSO_WM_TEMPLATE_CATEGORY" val="diagram"/>
  <p:tag name="KSO_WM_TEMPLATE_INDEX" val="20228037"/>
  <p:tag name="KSO_WM_UNIT_LAYERLEVEL" val="1_1_1"/>
  <p:tag name="KSO_WM_TAG_VERSION" val="1.0"/>
  <p:tag name="KSO_WM_BEAUTIFY_FLAG" val="#wm#"/>
  <p:tag name="KSO_WM_UNIT_USESOURCEFORMAT_APPLY" val="1"/>
</p:tagLst>
</file>

<file path=ppt/tags/tag75.xml><?xml version="1.0" encoding="utf-8"?>
<p:tagLst xmlns:p="http://schemas.openxmlformats.org/presentationml/2006/main">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8037_5*l_h_i*1_4_2"/>
  <p:tag name="KSO_WM_TEMPLATE_CATEGORY" val="diagram"/>
  <p:tag name="KSO_WM_TEMPLATE_INDEX" val="20228037"/>
  <p:tag name="KSO_WM_UNIT_LAYERLEVEL" val="1_1_1"/>
  <p:tag name="KSO_WM_TAG_VERSION" val="1.0"/>
  <p:tag name="KSO_WM_BEAUTIFY_FLAG" val="#wm#"/>
  <p:tag name="KSO_WM_UNIT_USESOURCEFORMAT_APPLY" val="1"/>
</p:tagLst>
</file>

<file path=ppt/tags/tag76.xml><?xml version="1.0" encoding="utf-8"?>
<p:tagLst xmlns:p="http://schemas.openxmlformats.org/presentationml/2006/main">
  <p:tag name="KSO_WM_UNIT_FILL_FORE_SCHEMECOLOR_INDEX_BRIGHTNESS" val="0"/>
  <p:tag name="KSO_WM_UNIT_FILL_FORE_SCHEMECOLOR_INDEX" val="9"/>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28037_5*l_h_i*1_5_1"/>
  <p:tag name="KSO_WM_TEMPLATE_CATEGORY" val="diagram"/>
  <p:tag name="KSO_WM_TEMPLATE_INDEX" val="20228037"/>
  <p:tag name="KSO_WM_UNIT_LAYERLEVEL" val="1_1_1"/>
  <p:tag name="KSO_WM_TAG_VERSION" val="1.0"/>
  <p:tag name="KSO_WM_BEAUTIFY_FLAG" val="#wm#"/>
  <p:tag name="KSO_WM_UNIT_USESOURCEFORMAT_APPLY" val="1"/>
</p:tagLst>
</file>

<file path=ppt/tags/tag77.xml><?xml version="1.0" encoding="utf-8"?>
<p:tagLst xmlns:p="http://schemas.openxmlformats.org/presentationml/2006/main">
  <p:tag name="KSO_WM_UNIT_TEXT_FILL_FORE_SCHEMECOLOR_INDEX_BRIGHTNESS" val="0"/>
  <p:tag name="KSO_WM_UNIT_TEXT_FILL_FORE_SCHEMECOLOR_INDEX" val="7"/>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37_5*l_h_a*1_1_1"/>
  <p:tag name="KSO_WM_TEMPLATE_CATEGORY" val="diagram"/>
  <p:tag name="KSO_WM_TEMPLATE_INDEX" val="20228037"/>
  <p:tag name="KSO_WM_UNIT_LAYERLEVEL" val="1_1_1"/>
  <p:tag name="KSO_WM_TAG_VERSION" val="1.0"/>
  <p:tag name="KSO_WM_BEAUTIFY_FLAG" val="#wm#"/>
  <p:tag name="KSO_WM_UNIT_USESOURCEFORMAT_APPLY" val="1"/>
</p:tagLst>
</file>

<file path=ppt/tags/tag78.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37_5*l_h_f*1_1_1"/>
  <p:tag name="KSO_WM_TEMPLATE_CATEGORY" val="diagram"/>
  <p:tag name="KSO_WM_TEMPLATE_INDEX" val="20228037"/>
  <p:tag name="KSO_WM_UNIT_LAYERLEVEL" val="1_1_1"/>
  <p:tag name="KSO_WM_TAG_VERSION" val="1.0"/>
  <p:tag name="KSO_WM_BEAUTIFY_FLAG" val="#wm#"/>
  <p:tag name="KSO_WM_UNIT_USESOURCEFORMAT_APPLY" val="1"/>
</p:tagLst>
</file>

<file path=ppt/tags/tag79.xml><?xml version="1.0" encoding="utf-8"?>
<p:tagLst xmlns:p="http://schemas.openxmlformats.org/presentationml/2006/main">
  <p:tag name="KSO_WM_UNIT_VALUE" val="111*111"/>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37_5*l_h_x*1_1_1"/>
  <p:tag name="KSO_WM_TEMPLATE_CATEGORY" val="diagram"/>
  <p:tag name="KSO_WM_TEMPLATE_INDEX" val="20228037"/>
  <p:tag name="KSO_WM_UNIT_LAYERLEVEL" val="1_1_1"/>
  <p:tag name="KSO_WM_TAG_VERSION" val="1.0"/>
  <p:tag name="KSO_WM_BEAUTIFY_FLAG" val="#wm#"/>
  <p:tag name="KSO_WM_UNIT_USESOURCEFORMAT_APPLY"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custom20224285_2*l_h_i*1_2_1"/>
  <p:tag name="KSO_WM_TEMPLATE_CATEGORY" val="custom"/>
  <p:tag name="KSO_WM_TEMPLATE_INDEX" val="20224285"/>
  <p:tag name="KSO_WM_UNIT_LAYERLEVEL" val="1_1_1"/>
  <p:tag name="KSO_WM_TAG_VERSION" val="1.0"/>
  <p:tag name="KSO_WM_BEAUTIFY_FLAG" val="#wm#"/>
  <p:tag name="KSO_WM_UNIT_BLOCK" val="0"/>
  <p:tag name="KSO_WM_UNIT_DEC_AREA_ID" val="c12b5a1655254d159bd887b96984a865"/>
  <p:tag name="KSO_WM_UNIT_IS_LAYOUT_DIAGRAM" val="1"/>
  <p:tag name="KSO_WM_CHIP_GROUPID" val="61a6dfeacf14e69e7f8bd1fd"/>
  <p:tag name="KSO_WM_CHIP_XID" val="61a6dfeacf14e69e7f8bd1fa"/>
  <p:tag name="KSO_WM_CHIP_FILLAREA_FILL_RULE" val="{&quot;fill_align&quot;:&quot;cm&quot;,&quot;fill_mode&quot;:&quot;fix&quot;,&quot;sacle_strategy&quot;:&quot;stretch&quot;}"/>
  <p:tag name="KSO_WM_UNIT_DEC_SUPPORTCHANGEPIC" val="0"/>
  <p:tag name="KSO_WM_UNIT_DEC_CHANGEPICRESERVED" val="0"/>
  <p:tag name="KSO_WM_ASSEMBLE_CHIP_INDEX" val="72c9c14b081a483ebf51ba7cf8ef3436"/>
  <p:tag name="KSO_WM_UNIT_TEXT_FILL_FORE_SCHEMECOLOR_INDEX_BRIGHTNESS" val="0"/>
  <p:tag name="KSO_WM_UNIT_TEXT_FILL_FORE_SCHEMECOLOR_INDEX" val="13"/>
  <p:tag name="KSO_WM_UNIT_TEXT_FILL_TYPE" val="1"/>
  <p:tag name="KSO_WM_UNIT_VALUE" val="1"/>
  <p:tag name="KSO_WM_UNIT_USESOURCEFORMAT_APPLY" val="1"/>
</p:tagLst>
</file>

<file path=ppt/tags/tag80.xml><?xml version="1.0" encoding="utf-8"?>
<p:tagLst xmlns:p="http://schemas.openxmlformats.org/presentationml/2006/main">
  <p:tag name="KSO_WM_UNIT_VALUE" val="111*111"/>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37_5*l_h_x*1_2_1"/>
  <p:tag name="KSO_WM_TEMPLATE_CATEGORY" val="diagram"/>
  <p:tag name="KSO_WM_TEMPLATE_INDEX" val="20228037"/>
  <p:tag name="KSO_WM_UNIT_LAYERLEVEL" val="1_1_1"/>
  <p:tag name="KSO_WM_TAG_VERSION" val="1.0"/>
  <p:tag name="KSO_WM_BEAUTIFY_FLAG" val="#wm#"/>
  <p:tag name="KSO_WM_UNIT_USESOURCEFORMAT_APPLY" val="1"/>
</p:tagLst>
</file>

<file path=ppt/tags/tag81.xml><?xml version="1.0" encoding="utf-8"?>
<p:tagLst xmlns:p="http://schemas.openxmlformats.org/presentationml/2006/main">
  <p:tag name="KSO_WM_UNIT_VALUE" val="111*111"/>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037_5*l_h_x*1_3_1"/>
  <p:tag name="KSO_WM_TEMPLATE_CATEGORY" val="diagram"/>
  <p:tag name="KSO_WM_TEMPLATE_INDEX" val="20228037"/>
  <p:tag name="KSO_WM_UNIT_LAYERLEVEL" val="1_1_1"/>
  <p:tag name="KSO_WM_TAG_VERSION" val="1.0"/>
  <p:tag name="KSO_WM_BEAUTIFY_FLAG" val="#wm#"/>
  <p:tag name="KSO_WM_UNIT_USESOURCEFORMAT_APPLY" val="1"/>
</p:tagLst>
</file>

<file path=ppt/tags/tag82.xml><?xml version="1.0" encoding="utf-8"?>
<p:tagLst xmlns:p="http://schemas.openxmlformats.org/presentationml/2006/main">
  <p:tag name="KSO_WM_UNIT_VALUE" val="111*111"/>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28037_5*l_h_x*1_4_1"/>
  <p:tag name="KSO_WM_TEMPLATE_CATEGORY" val="diagram"/>
  <p:tag name="KSO_WM_TEMPLATE_INDEX" val="20228037"/>
  <p:tag name="KSO_WM_UNIT_LAYERLEVEL" val="1_1_1"/>
  <p:tag name="KSO_WM_TAG_VERSION" val="1.0"/>
  <p:tag name="KSO_WM_BEAUTIFY_FLAG" val="#wm#"/>
  <p:tag name="KSO_WM_UNIT_USESOURCEFORMAT_APPLY" val="1"/>
</p:tagLst>
</file>

<file path=ppt/tags/tag83.xml><?xml version="1.0" encoding="utf-8"?>
<p:tagLst xmlns:p="http://schemas.openxmlformats.org/presentationml/2006/main">
  <p:tag name="KSO_WM_UNIT_VALUE" val="111*111"/>
  <p:tag name="KSO_WM_UNIT_HIGHLIGHT" val="0"/>
  <p:tag name="KSO_WM_UNIT_COMPATIBLE" val="0"/>
  <p:tag name="KSO_WM_UNIT_DIAGRAM_ISNUMVISUAL" val="0"/>
  <p:tag name="KSO_WM_UNIT_DIAGRAM_ISREFERUNIT" val="0"/>
  <p:tag name="KSO_WM_DIAGRAM_GROUP_CODE" val="l1-1"/>
  <p:tag name="KSO_WM_UNIT_TYPE" val="l_h_x"/>
  <p:tag name="KSO_WM_UNIT_INDEX" val="1_5_1"/>
  <p:tag name="KSO_WM_UNIT_ID" val="diagram20228037_5*l_h_x*1_5_1"/>
  <p:tag name="KSO_WM_TEMPLATE_CATEGORY" val="diagram"/>
  <p:tag name="KSO_WM_TEMPLATE_INDEX" val="20228037"/>
  <p:tag name="KSO_WM_UNIT_LAYERLEVEL" val="1_1_1"/>
  <p:tag name="KSO_WM_TAG_VERSION" val="1.0"/>
  <p:tag name="KSO_WM_BEAUTIFY_FLAG" val="#wm#"/>
  <p:tag name="KSO_WM_UNIT_USESOURCEFORMAT_APPLY" val="1"/>
</p:tagLst>
</file>

<file path=ppt/tags/tag84.xml><?xml version="1.0" encoding="utf-8"?>
<p:tagLst xmlns:p="http://schemas.openxmlformats.org/presentationml/2006/main">
  <p:tag name="KSO_WM_UNIT_TEXT_FILL_FORE_SCHEMECOLOR_INDEX_BRIGHTNESS" val="0"/>
  <p:tag name="KSO_WM_UNIT_TEXT_FILL_FORE_SCHEMECOLOR_INDEX" val="7"/>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37_5*l_h_a*1_2_1"/>
  <p:tag name="KSO_WM_TEMPLATE_CATEGORY" val="diagram"/>
  <p:tag name="KSO_WM_TEMPLATE_INDEX" val="20228037"/>
  <p:tag name="KSO_WM_UNIT_LAYERLEVEL" val="1_1_1"/>
  <p:tag name="KSO_WM_TAG_VERSION" val="1.0"/>
  <p:tag name="KSO_WM_BEAUTIFY_FLAG" val="#wm#"/>
  <p:tag name="KSO_WM_UNIT_USESOURCEFORMAT_APPLY" val="1"/>
</p:tagLst>
</file>

<file path=ppt/tags/tag85.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37_5*l_h_f*1_2_1"/>
  <p:tag name="KSO_WM_TEMPLATE_CATEGORY" val="diagram"/>
  <p:tag name="KSO_WM_TEMPLATE_INDEX" val="20228037"/>
  <p:tag name="KSO_WM_UNIT_LAYERLEVEL" val="1_1_1"/>
  <p:tag name="KSO_WM_TAG_VERSION" val="1.0"/>
  <p:tag name="KSO_WM_BEAUTIFY_FLAG" val="#wm#"/>
  <p:tag name="KSO_WM_UNIT_USESOURCEFORMAT_APPLY" val="1"/>
</p:tagLst>
</file>

<file path=ppt/tags/tag86.xml><?xml version="1.0" encoding="utf-8"?>
<p:tagLst xmlns:p="http://schemas.openxmlformats.org/presentationml/2006/main">
  <p:tag name="KSO_WM_UNIT_TEXT_FILL_FORE_SCHEMECOLOR_INDEX_BRIGHTNESS" val="0"/>
  <p:tag name="KSO_WM_UNIT_TEXT_FILL_FORE_SCHEMECOLOR_INDEX" val="7"/>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037_5*l_h_a*1_4_1"/>
  <p:tag name="KSO_WM_TEMPLATE_CATEGORY" val="diagram"/>
  <p:tag name="KSO_WM_TEMPLATE_INDEX" val="20228037"/>
  <p:tag name="KSO_WM_UNIT_LAYERLEVEL" val="1_1_1"/>
  <p:tag name="KSO_WM_TAG_VERSION" val="1.0"/>
  <p:tag name="KSO_WM_BEAUTIFY_FLAG" val="#wm#"/>
  <p:tag name="KSO_WM_UNIT_USESOURCEFORMAT_APPLY" val="1"/>
</p:tagLst>
</file>

<file path=ppt/tags/tag87.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8037_5*l_h_f*1_4_1"/>
  <p:tag name="KSO_WM_TEMPLATE_CATEGORY" val="diagram"/>
  <p:tag name="KSO_WM_TEMPLATE_INDEX" val="20228037"/>
  <p:tag name="KSO_WM_UNIT_LAYERLEVEL" val="1_1_1"/>
  <p:tag name="KSO_WM_TAG_VERSION" val="1.0"/>
  <p:tag name="KSO_WM_BEAUTIFY_FLAG" val="#wm#"/>
  <p:tag name="KSO_WM_UNIT_USESOURCEFORMAT_APPLY" val="1"/>
</p:tagLst>
</file>

<file path=ppt/tags/tag88.xml><?xml version="1.0" encoding="utf-8"?>
<p:tagLst xmlns:p="http://schemas.openxmlformats.org/presentationml/2006/main">
  <p:tag name="KSO_WM_UNIT_TEXT_FILL_FORE_SCHEMECOLOR_INDEX_BRIGHTNESS" val="0"/>
  <p:tag name="KSO_WM_UNIT_TEXT_FILL_FORE_SCHEMECOLOR_INDEX" val="7"/>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37_5*l_h_a*1_3_1"/>
  <p:tag name="KSO_WM_TEMPLATE_CATEGORY" val="diagram"/>
  <p:tag name="KSO_WM_TEMPLATE_INDEX" val="20228037"/>
  <p:tag name="KSO_WM_UNIT_LAYERLEVEL" val="1_1_1"/>
  <p:tag name="KSO_WM_TAG_VERSION" val="1.0"/>
  <p:tag name="KSO_WM_BEAUTIFY_FLAG" val="#wm#"/>
  <p:tag name="KSO_WM_UNIT_USESOURCEFORMAT_APPLY" val="1"/>
</p:tagLst>
</file>

<file path=ppt/tags/tag89.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37_5*l_h_f*1_3_1"/>
  <p:tag name="KSO_WM_TEMPLATE_CATEGORY" val="diagram"/>
  <p:tag name="KSO_WM_TEMPLATE_INDEX" val="20228037"/>
  <p:tag name="KSO_WM_UNIT_LAYERLEVEL" val="1_1_1"/>
  <p:tag name="KSO_WM_TAG_VERSION" val="1.0"/>
  <p:tag name="KSO_WM_BEAUTIFY_FLAG" val="#wm#"/>
  <p:tag name="KSO_WM_UNIT_USESOURCEFORMAT_APPLY"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custom20224285_2*l_h_i*1_2_1"/>
  <p:tag name="KSO_WM_TEMPLATE_CATEGORY" val="custom"/>
  <p:tag name="KSO_WM_TEMPLATE_INDEX" val="20224285"/>
  <p:tag name="KSO_WM_UNIT_LAYERLEVEL" val="1_1_1"/>
  <p:tag name="KSO_WM_TAG_VERSION" val="1.0"/>
  <p:tag name="KSO_WM_BEAUTIFY_FLAG" val="#wm#"/>
  <p:tag name="KSO_WM_UNIT_BLOCK" val="0"/>
  <p:tag name="KSO_WM_UNIT_DEC_AREA_ID" val="c12b5a1655254d159bd887b96984a865"/>
  <p:tag name="KSO_WM_UNIT_IS_LAYOUT_DIAGRAM" val="1"/>
  <p:tag name="KSO_WM_CHIP_GROUPID" val="61a6dfeacf14e69e7f8bd1fd"/>
  <p:tag name="KSO_WM_CHIP_XID" val="61a6dfeacf14e69e7f8bd1fa"/>
  <p:tag name="KSO_WM_CHIP_FILLAREA_FILL_RULE" val="{&quot;fill_align&quot;:&quot;cm&quot;,&quot;fill_mode&quot;:&quot;fix&quot;,&quot;sacle_strategy&quot;:&quot;stretch&quot;}"/>
  <p:tag name="KSO_WM_UNIT_DEC_SUPPORTCHANGEPIC" val="0"/>
  <p:tag name="KSO_WM_UNIT_DEC_CHANGEPICRESERVED" val="0"/>
  <p:tag name="KSO_WM_ASSEMBLE_CHIP_INDEX" val="72c9c14b081a483ebf51ba7cf8ef3436"/>
  <p:tag name="KSO_WM_UNIT_TEXT_FILL_FORE_SCHEMECOLOR_INDEX_BRIGHTNESS" val="0"/>
  <p:tag name="KSO_WM_UNIT_TEXT_FILL_FORE_SCHEMECOLOR_INDEX" val="13"/>
  <p:tag name="KSO_WM_UNIT_TEXT_FILL_TYPE" val="1"/>
  <p:tag name="KSO_WM_UNIT_VALUE" val="1"/>
  <p:tag name="KSO_WM_UNIT_USESOURCEFORMAT_APPLY" val="1"/>
</p:tagLst>
</file>

<file path=ppt/tags/tag90.xml><?xml version="1.0" encoding="utf-8"?>
<p:tagLst xmlns:p="http://schemas.openxmlformats.org/presentationml/2006/main">
  <p:tag name="KSO_WM_UNIT_TEXT_FILL_FORE_SCHEMECOLOR_INDEX_BRIGHTNESS" val="0"/>
  <p:tag name="KSO_WM_UNIT_TEXT_FILL_FORE_SCHEMECOLOR_INDEX" val="7"/>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28037_5*l_h_a*1_5_1"/>
  <p:tag name="KSO_WM_TEMPLATE_CATEGORY" val="diagram"/>
  <p:tag name="KSO_WM_TEMPLATE_INDEX" val="20228037"/>
  <p:tag name="KSO_WM_UNIT_LAYERLEVEL" val="1_1_1"/>
  <p:tag name="KSO_WM_TAG_VERSION" val="1.0"/>
  <p:tag name="KSO_WM_BEAUTIFY_FLAG" val="#wm#"/>
  <p:tag name="KSO_WM_UNIT_USESOURCEFORMAT_APPLY" val="1"/>
</p:tagLst>
</file>

<file path=ppt/tags/tag91.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28037_5*l_h_f*1_5_1"/>
  <p:tag name="KSO_WM_TEMPLATE_CATEGORY" val="diagram"/>
  <p:tag name="KSO_WM_TEMPLATE_INDEX" val="20228037"/>
  <p:tag name="KSO_WM_UNIT_LAYERLEVEL" val="1_1_1"/>
  <p:tag name="KSO_WM_TAG_VERSION" val="1.0"/>
  <p:tag name="KSO_WM_BEAUTIFY_FLAG" val="#wm#"/>
  <p:tag name="KSO_WM_UNIT_USESOURCEFORMAT_APPLY" val="1"/>
</p:tagLst>
</file>

<file path=ppt/tags/tag92.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37_5*l_h_i*1_2_1"/>
  <p:tag name="KSO_WM_TEMPLATE_CATEGORY" val="diagram"/>
  <p:tag name="KSO_WM_TEMPLATE_INDEX" val="20228037"/>
  <p:tag name="KSO_WM_UNIT_LAYERLEVEL" val="1_1_1"/>
  <p:tag name="KSO_WM_TAG_VERSION" val="1.0"/>
  <p:tag name="KSO_WM_BEAUTIFY_FLAG" val="#wm#"/>
  <p:tag name="KSO_WM_UNIT_USESOURCEFORMAT_APPLY" val="1"/>
</p:tagLst>
</file>

<file path=ppt/tags/tag93.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37_5*l_h_i*1_3_1"/>
  <p:tag name="KSO_WM_TEMPLATE_CATEGORY" val="diagram"/>
  <p:tag name="KSO_WM_TEMPLATE_INDEX" val="20228037"/>
  <p:tag name="KSO_WM_UNIT_LAYERLEVEL" val="1_1_1"/>
  <p:tag name="KSO_WM_TAG_VERSION" val="1.0"/>
  <p:tag name="KSO_WM_BEAUTIFY_FLAG" val="#wm#"/>
  <p:tag name="KSO_WM_UNIT_USESOURCEFORMAT_APPLY" val="1"/>
</p:tagLst>
</file>

<file path=ppt/tags/tag94.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037_5*l_h_i*1_4_1"/>
  <p:tag name="KSO_WM_TEMPLATE_CATEGORY" val="diagram"/>
  <p:tag name="KSO_WM_TEMPLATE_INDEX" val="20228037"/>
  <p:tag name="KSO_WM_UNIT_LAYERLEVEL" val="1_1_1"/>
  <p:tag name="KSO_WM_TAG_VERSION" val="1.0"/>
  <p:tag name="KSO_WM_BEAUTIFY_FLAG" val="#wm#"/>
  <p:tag name="KSO_WM_UNIT_USESOURCEFORMAT_APPLY" val="1"/>
</p:tagLst>
</file>

<file path=ppt/tags/tag95.xml><?xml version="1.0" encoding="utf-8"?>
<p:tagLst xmlns:p="http://schemas.openxmlformats.org/presentationml/2006/main">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28037_5*l_h_i*1_5_2"/>
  <p:tag name="KSO_WM_TEMPLATE_CATEGORY" val="diagram"/>
  <p:tag name="KSO_WM_TEMPLATE_INDEX" val="20228037"/>
  <p:tag name="KSO_WM_UNIT_LAYERLEVEL" val="1_1_1"/>
  <p:tag name="KSO_WM_TAG_VERSION" val="1.0"/>
  <p:tag name="KSO_WM_BEAUTIFY_FLAG" val="#wm#"/>
  <p:tag name="KSO_WM_UNIT_USESOURCEFORMAT_APPLY" val="1"/>
</p:tagLst>
</file>

<file path=ppt/tags/tag96.xml><?xml version="1.0" encoding="utf-8"?>
<p:tagLst xmlns:p="http://schemas.openxmlformats.org/presentationml/2006/main">
  <p:tag name="KSO_WM_SPECIAL_SOURCE" val="bdnull"/>
  <p:tag name="KSO_WM_SLIDE_ID" val="diagram20228037_5"/>
  <p:tag name="KSO_WM_TEMPLATE_SUBCATEGORY" val="0"/>
  <p:tag name="KSO_WM_TEMPLATE_MASTER_TYPE" val="1"/>
  <p:tag name="KSO_WM_TEMPLATE_COLOR_TYPE" val="0"/>
  <p:tag name="KSO_WM_SLIDE_INDEX" val="5"/>
  <p:tag name="KSO_WM_TAG_VERSION" val="1.0"/>
  <p:tag name="KSO_WM_BEAUTIFY_FLAG" val="#wm#"/>
  <p:tag name="KSO_WM_TEMPLATE_CATEGORY" val="diagram"/>
  <p:tag name="KSO_WM_TEMPLATE_INDEX" val="20228037"/>
  <p:tag name="KSO_WM_SLIDE_TYPE" val="text"/>
  <p:tag name="KSO_WM_SLIDE_SUBTYPE" val="diag"/>
  <p:tag name="KSO_WM_SLIDE_ITEM_CNT" val="5"/>
  <p:tag name="KSO_WM_SLIDE_SIZE" val="801*285.05"/>
  <p:tag name="KSO_WM_SLIDE_POSITION" val="79.55*168.8"/>
  <p:tag name="KSO_WM_DIAGRAM_GROUP_CODE" val="l1-1"/>
  <p:tag name="KSO_WM_SLIDE_DIAGTYPE" val="l"/>
  <p:tag name="KSO_WM_SLIDE_LAYOUT" val="a_b_l"/>
  <p:tag name="KSO_WM_SLIDE_LAYOUT_CNT" val="1_1_1"/>
</p:tagLst>
</file>

<file path=ppt/tags/tag97.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37_4*l_h_i*1_3_2"/>
  <p:tag name="KSO_WM_TEMPLATE_CATEGORY" val="diagram"/>
  <p:tag name="KSO_WM_TEMPLATE_INDEX" val="20228037"/>
  <p:tag name="KSO_WM_UNIT_LAYERLEVEL" val="1_1_1"/>
  <p:tag name="KSO_WM_TAG_VERSION" val="1.0"/>
  <p:tag name="KSO_WM_BEAUTIFY_FLAG" val="#wm#"/>
  <p:tag name="KSO_WM_UNIT_USESOURCEFORMAT_APPLY" val="1"/>
</p:tagLst>
</file>

<file path=ppt/tags/tag98.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37_4*l_h_i*1_1_1"/>
  <p:tag name="KSO_WM_TEMPLATE_CATEGORY" val="diagram"/>
  <p:tag name="KSO_WM_TEMPLATE_INDEX" val="20228037"/>
  <p:tag name="KSO_WM_UNIT_LAYERLEVEL" val="1_1_1"/>
  <p:tag name="KSO_WM_TAG_VERSION" val="1.0"/>
  <p:tag name="KSO_WM_BEAUTIFY_FLAG" val="#wm#"/>
  <p:tag name="KSO_WM_UNIT_USESOURCEFORMAT_APPLY" val="1"/>
</p:tagLst>
</file>

<file path=ppt/tags/tag99.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37_4*l_h_i*1_2_2"/>
  <p:tag name="KSO_WM_TEMPLATE_CATEGORY" val="diagram"/>
  <p:tag name="KSO_WM_TEMPLATE_INDEX" val="20228037"/>
  <p:tag name="KSO_WM_UNIT_LAYERLEVEL" val="1_1_1"/>
  <p:tag name="KSO_WM_TAG_VERSION" val="1.0"/>
  <p:tag name="KSO_WM_BEAUTIFY_FLAG" val="#wm#"/>
  <p:tag name="KSO_WM_UNIT_USESOURCEFORMAT_APPLY"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Book Antiqua"/>
        <a:ea typeface=""/>
        <a:cs typeface=""/>
        <a:font script="Grek" typeface="Times New Roman"/>
        <a:font script="Cyrl" typeface="Times New Roman"/>
        <a:font script="Jpan" typeface="HG明朝B"/>
        <a:font script="Hang" typeface="돋움"/>
        <a:font script="Hans" typeface="黑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0</TotalTime>
  <Words>9803</Words>
  <Application>WPS 演示</Application>
  <PresentationFormat>宽屏</PresentationFormat>
  <Paragraphs>594</Paragraphs>
  <Slides>44</Slides>
  <Notes>4</Notes>
  <HiddenSlides>0</HiddenSlides>
  <MMClips>0</MMClips>
  <ScaleCrop>false</ScaleCrop>
  <HeadingPairs>
    <vt:vector size="6" baseType="variant">
      <vt:variant>
        <vt:lpstr>已用的字体</vt:lpstr>
      </vt:variant>
      <vt:variant>
        <vt:i4>28</vt:i4>
      </vt:variant>
      <vt:variant>
        <vt:lpstr>主题</vt:lpstr>
      </vt:variant>
      <vt:variant>
        <vt:i4>1</vt:i4>
      </vt:variant>
      <vt:variant>
        <vt:lpstr>幻灯片标题</vt:lpstr>
      </vt:variant>
      <vt:variant>
        <vt:i4>44</vt:i4>
      </vt:variant>
    </vt:vector>
  </HeadingPairs>
  <TitlesOfParts>
    <vt:vector size="73" baseType="lpstr">
      <vt:lpstr>Arial</vt:lpstr>
      <vt:lpstr>宋体</vt:lpstr>
      <vt:lpstr>Wingdings</vt:lpstr>
      <vt:lpstr>Arial</vt:lpstr>
      <vt:lpstr>黑体</vt:lpstr>
      <vt:lpstr>思源黑体旧字形 ExtraLight</vt:lpstr>
      <vt:lpstr>思源黑体旧字形 Light</vt:lpstr>
      <vt:lpstr>思源黑体旧字形 Light</vt:lpstr>
      <vt:lpstr>思源黑体旧字形 Normal</vt:lpstr>
      <vt:lpstr>Times New Roman</vt:lpstr>
      <vt:lpstr>汉仪铁线黑-35简</vt:lpstr>
      <vt:lpstr>微软雅黑</vt:lpstr>
      <vt:lpstr>Microsoft YaHei Regular</vt:lpstr>
      <vt:lpstr>Microsoft YaHei Bold</vt:lpstr>
      <vt:lpstr>汉仪汉黑简</vt:lpstr>
      <vt:lpstr>方正艺黑简体</vt:lpstr>
      <vt:lpstr>Book Antiqua</vt:lpstr>
      <vt:lpstr>Arial Unicode MS</vt:lpstr>
      <vt:lpstr>Calibri</vt:lpstr>
      <vt:lpstr>MiSans Semibold</vt:lpstr>
      <vt:lpstr>MiSans</vt:lpstr>
      <vt:lpstr>思源黑体 CN Bold</vt:lpstr>
      <vt:lpstr>MiSans Bold</vt:lpstr>
      <vt:lpstr>思源黑体 CN Regular</vt:lpstr>
      <vt:lpstr>思源黑体 CN Light</vt:lpstr>
      <vt:lpstr>思源黑体 CN Heavy</vt:lpstr>
      <vt:lpstr>Lucida Sans</vt:lpstr>
      <vt:lpstr>Lucida Sans Unicode</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管理过程学派观点如下</vt:lpstr>
      <vt:lpstr>PowerPoint 演示文稿</vt:lpstr>
      <vt:lpstr>法约尔是管理理论的创始人，提出了管理的14条原则。 具体内容如下。</vt:lpstr>
      <vt:lpstr>法约尔是管理理论的创始人，提出了管理的14条原则。 具体内容如下。</vt:lpstr>
      <vt:lpstr>法约尔是管理理论的创始人，提出了管理的14条原则。 具体内容如下。</vt:lpstr>
      <vt:lpstr>PowerPoint 演示文稿</vt:lpstr>
      <vt:lpstr>切实可行的教学工作计划是学校教学管理过程中的首要一环，应力争做到以下几点。</vt:lpstr>
      <vt:lpstr>实施是教学管理过程的中心环节。 在这一阶段应做以下4个方面的管理工作。</vt:lpstr>
      <vt:lpstr>四、学前教育（幼儿园）管理过程</vt:lpstr>
      <vt:lpstr>四、学前教育（幼儿园）管理过程</vt:lpstr>
      <vt:lpstr>PowerPoint 演示文稿</vt:lpstr>
      <vt:lpstr>四、学前教育（幼儿园）管理过程</vt:lpstr>
      <vt:lpstr>根据爱德华兹·戴明的理论，幼儿园管理过程的运行主要包括计划、实行、检查和总结这 4 个基本阶段。</vt:lpstr>
      <vt:lpstr>为做好监督和检查工作，幼儿园管理者应注意以下4个问题。</vt:lpstr>
      <vt:lpstr>要做好总结阶段的工作，应注意以下问题。</vt:lpstr>
      <vt:lpstr>（四）学习和研究幼儿园管理的方法</vt:lpstr>
      <vt:lpstr>PowerPoint 演示文稿</vt:lpstr>
      <vt:lpstr>一、目标与目标管理</vt:lpstr>
      <vt:lpstr>一、目标与目标管理</vt:lpstr>
      <vt:lpstr>二、目标管理的目的、特点及其内容</vt:lpstr>
      <vt:lpstr>（二）目标管理的特点</vt:lpstr>
      <vt:lpstr>（三）目标管理的内容</vt:lpstr>
      <vt:lpstr>三、学前教育机构实施目标管理的必要性</vt:lpstr>
      <vt:lpstr>四、学前教育（幼儿园）目标的种类</vt:lpstr>
      <vt:lpstr>五、学前教育目标管理的实施</vt:lpstr>
      <vt:lpstr>（一）幼儿园行政 / 总务目标管理的组织与实施</vt:lpstr>
      <vt:lpstr>幼儿园组织目标管理监控子系统具体包括以下两个体系：</vt:lpstr>
      <vt:lpstr>（一）幼儿园行政 / 总务目标管理的组织与实施</vt:lpstr>
      <vt:lpstr>（二）幼儿园目标教育活动的组织与实施</vt:lpstr>
      <vt:lpstr>1. 目标教育活动的设计和执行</vt:lpstr>
      <vt:lpstr>根据目标教育活动的环节可将活动的策略划分为活动准备策略、活动实施策略（因材施教策略、教学监控策略）、活动评价策略等三种基本类型。</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Administrator</cp:lastModifiedBy>
  <cp:revision>214</cp:revision>
  <dcterms:created xsi:type="dcterms:W3CDTF">2025-07-30T14:54:00Z</dcterms:created>
  <dcterms:modified xsi:type="dcterms:W3CDTF">2025-07-31T12:29:50Z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2052-12.1.0.21915</vt:lpwstr>
  </property>
  <property fmtid="{D5CDD505-2E9C-101B-9397-08002B2CF9AE}" pid="3" name="ICV">
    <vt:lpwstr>3DC6DC1222834B61A94FBCF2CB9D70D2_13</vt:lpwstr>
  </property>
  <property fmtid="{D5CDD505-2E9C-101B-9397-08002B2CF9AE}" pid="4" name="KSOTemplateUUID">
    <vt:lpwstr>v1.0_mb_QHfKzYawdZ4GRMiybnlD6w==</vt:lpwstr>
  </property>
</Properties>
</file>