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media/image15.svg" ContentType="image/svg+xml"/>
  <Override PartName="/ppt/media/image17.svg" ContentType="image/svg+xml"/>
  <Override PartName="/ppt/media/image19.svg" ContentType="image/svg+xml"/>
  <Override PartName="/ppt/media/image21.svg" ContentType="image/svg+xml"/>
  <Override PartName="/ppt/media/image24.svg" ContentType="image/svg+xml"/>
  <Override PartName="/ppt/media/image26.svg" ContentType="image/svg+xml"/>
  <Override PartName="/ppt/media/image28.svg" ContentType="image/svg+xml"/>
  <Override PartName="/ppt/media/image31.svg" ContentType="image/svg+xml"/>
  <Override PartName="/ppt/media/image33.svg" ContentType="image/svg+xml"/>
  <Override PartName="/ppt/media/image35.svg" ContentType="image/svg+xml"/>
  <Override PartName="/ppt/media/image37.svg" ContentType="image/svg+xml"/>
  <Override PartName="/ppt/media/image39.svg" ContentType="image/svg+xml"/>
  <Override PartName="/ppt/media/image41.svg" ContentType="image/svg+xml"/>
  <Override PartName="/ppt/media/image43.svg" ContentType="image/svg+xml"/>
  <Override PartName="/ppt/media/image45.svg" ContentType="image/svg+xml"/>
  <Override PartName="/ppt/media/image47.svg" ContentType="image/svg+xml"/>
  <Override PartName="/ppt/media/image49.svg" ContentType="image/svg+xml"/>
  <Override PartName="/ppt/media/image52.svg" ContentType="image/svg+xml"/>
  <Override PartName="/ppt/media/image54.svg" ContentType="image/svg+xml"/>
  <Override PartName="/ppt/media/image56.svg" ContentType="image/svg+xml"/>
  <Override PartName="/ppt/media/image58.svg" ContentType="image/svg+xml"/>
  <Override PartName="/ppt/media/image60.svg" ContentType="image/svg+xml"/>
  <Override PartName="/ppt/media/image62.svg" ContentType="image/svg+xml"/>
  <Override PartName="/ppt/media/image64.svg" ContentType="image/svg+xml"/>
  <Override PartName="/ppt/media/image66.svg" ContentType="image/svg+xml"/>
  <Override PartName="/ppt/media/image68.svg" ContentType="image/svg+xml"/>
  <Override PartName="/ppt/media/image70.svg" ContentType="image/svg+xml"/>
  <Override PartName="/ppt/media/image72.svg" ContentType="image/svg+xml"/>
  <Override PartName="/ppt/media/image74.svg" ContentType="image/svg+xml"/>
  <Override PartName="/ppt/media/image76.svg" ContentType="image/svg+xml"/>
  <Override PartName="/ppt/media/image78.svg" ContentType="image/svg+xml"/>
  <Override PartName="/ppt/media/image80.svg" ContentType="image/svg+xml"/>
  <Override PartName="/ppt/media/image82.svg" ContentType="image/svg+xml"/>
  <Override PartName="/ppt/media/image84.svg" ContentType="image/svg+xml"/>
  <Override PartName="/ppt/media/image86.svg" ContentType="image/svg+xml"/>
  <Override PartName="/ppt/media/image88.svg" ContentType="image/svg+xml"/>
  <Override PartName="/ppt/media/image90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435" r:id="rId3"/>
    <p:sldId id="451" r:id="rId4"/>
    <p:sldId id="452" r:id="rId5"/>
    <p:sldId id="453" r:id="rId6"/>
    <p:sldId id="412" r:id="rId7"/>
    <p:sldId id="457" r:id="rId8"/>
    <p:sldId id="454" r:id="rId9"/>
    <p:sldId id="456" r:id="rId10"/>
    <p:sldId id="504" r:id="rId11"/>
    <p:sldId id="501" r:id="rId12"/>
    <p:sldId id="539" r:id="rId13"/>
    <p:sldId id="541" r:id="rId14"/>
    <p:sldId id="505" r:id="rId15"/>
    <p:sldId id="462" r:id="rId16"/>
    <p:sldId id="545" r:id="rId17"/>
    <p:sldId id="544" r:id="rId18"/>
    <p:sldId id="546" r:id="rId19"/>
    <p:sldId id="548" r:id="rId20"/>
    <p:sldId id="549" r:id="rId21"/>
    <p:sldId id="503" r:id="rId22"/>
    <p:sldId id="550" r:id="rId23"/>
    <p:sldId id="551" r:id="rId24"/>
    <p:sldId id="552" r:id="rId25"/>
    <p:sldId id="553" r:id="rId26"/>
    <p:sldId id="555" r:id="rId27"/>
    <p:sldId id="556" r:id="rId28"/>
    <p:sldId id="459" r:id="rId29"/>
    <p:sldId id="557" r:id="rId30"/>
    <p:sldId id="558" r:id="rId31"/>
    <p:sldId id="559" r:id="rId32"/>
    <p:sldId id="560" r:id="rId33"/>
    <p:sldId id="561" r:id="rId34"/>
    <p:sldId id="562" r:id="rId35"/>
    <p:sldId id="564" r:id="rId36"/>
    <p:sldId id="565" r:id="rId37"/>
    <p:sldId id="537" r:id="rId38"/>
    <p:sldId id="566" r:id="rId39"/>
    <p:sldId id="538" r:id="rId40"/>
  </p:sldIdLst>
  <p:sldSz cx="12192000" cy="6858000"/>
  <p:notesSz cx="6858000" cy="9144000"/>
  <p:custDataLst>
    <p:tags r:id="rId4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8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8F7FF0"/>
    <a:srgbClr val="5A97A6"/>
    <a:srgbClr val="E8E58C"/>
    <a:srgbClr val="DBCA6C"/>
    <a:srgbClr val="D1D675"/>
    <a:srgbClr val="7BABB8"/>
    <a:srgbClr val="CBFED9"/>
    <a:srgbClr val="BEF3FA"/>
    <a:srgbClr val="F68D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38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7" Type="http://schemas.openxmlformats.org/officeDocument/2006/relationships/tags" Target="tags/tag403.xml"/><Relationship Id="rId46" Type="http://schemas.openxmlformats.org/officeDocument/2006/relationships/commentAuthors" Target="commentAuthors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notesMaster" Target="notesMasters/notesMaster1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40"/>
          <a:stretch>
            <a:fillRect/>
          </a:stretch>
        </p:blipFill>
        <p:spPr>
          <a:xfrm>
            <a:off x="0" y="3145536"/>
            <a:ext cx="12192000" cy="3712464"/>
          </a:xfrm>
          <a:prstGeom prst="rect">
            <a:avLst/>
          </a:prstGeom>
        </p:spPr>
      </p:pic>
      <p:pic>
        <p:nvPicPr>
          <p:cNvPr id="25" name="图片 24" descr="手绘边框1"/>
          <p:cNvPicPr>
            <a:picLocks noChangeAspect="1"/>
          </p:cNvPicPr>
          <p:nvPr userDrawn="1"/>
        </p:nvPicPr>
        <p:blipFill>
          <a:blip r:embed="rId4"/>
          <a:srcRect l="7375" b="71885"/>
          <a:stretch>
            <a:fillRect/>
          </a:stretch>
        </p:blipFill>
        <p:spPr>
          <a:xfrm>
            <a:off x="6545580" y="0"/>
            <a:ext cx="5646420" cy="1713865"/>
          </a:xfrm>
          <a:prstGeom prst="rect">
            <a:avLst/>
          </a:prstGeom>
        </p:spPr>
      </p:pic>
      <p:pic>
        <p:nvPicPr>
          <p:cNvPr id="8" name="图片 7" descr="手绘边框1"/>
          <p:cNvPicPr>
            <a:picLocks noChangeAspect="1"/>
          </p:cNvPicPr>
          <p:nvPr userDrawn="1"/>
        </p:nvPicPr>
        <p:blipFill>
          <a:blip r:embed="rId4"/>
          <a:srcRect l="-885" t="24729" r="79688" b="42188"/>
          <a:stretch>
            <a:fillRect/>
          </a:stretch>
        </p:blipFill>
        <p:spPr>
          <a:xfrm>
            <a:off x="0" y="91440"/>
            <a:ext cx="1292225" cy="20167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3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-6540000" flipH="1">
            <a:off x="-127000" y="4679950"/>
            <a:ext cx="25781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900" y="3975100"/>
            <a:ext cx="2613025" cy="3697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2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300037" y="-266700"/>
            <a:ext cx="2146300" cy="2268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064750" y="269875"/>
            <a:ext cx="1744663" cy="17319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7"/>
          <p:cNvSpPr>
            <a:spLocks noChangeArrowheads="1"/>
          </p:cNvSpPr>
          <p:nvPr/>
        </p:nvSpPr>
        <p:spPr bwMode="gray">
          <a:xfrm rot="21127602">
            <a:off x="332317" y="273050"/>
            <a:ext cx="5689600" cy="4084638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38100">
            <a:solidFill>
              <a:schemeClr val="bg2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20" name="Rectangle 36"/>
          <p:cNvSpPr>
            <a:spLocks noChangeArrowheads="1"/>
          </p:cNvSpPr>
          <p:nvPr/>
        </p:nvSpPr>
        <p:spPr bwMode="gray">
          <a:xfrm rot="20388955">
            <a:off x="966087" y="1225863"/>
            <a:ext cx="6502400" cy="4659806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" b="-4656"/>
            </a:stretch>
          </a:blipFill>
          <a:ln w="57150">
            <a:solidFill>
              <a:schemeClr val="bg2"/>
            </a:solidFill>
            <a:miter lim="800000"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pic>
        <p:nvPicPr>
          <p:cNvPr id="2054" name="Picture 12" descr="01"/>
          <p:cNvPicPr>
            <a:picLocks noChangeAspect="1"/>
          </p:cNvPicPr>
          <p:nvPr/>
        </p:nvPicPr>
        <p:blipFill>
          <a:blip r:embed="rId4"/>
          <a:srcRect l="15326" b="6250"/>
          <a:stretch>
            <a:fillRect/>
          </a:stretch>
        </p:blipFill>
        <p:spPr>
          <a:xfrm>
            <a:off x="3289300" y="0"/>
            <a:ext cx="28067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Freeform 7"/>
          <p:cNvSpPr/>
          <p:nvPr/>
        </p:nvSpPr>
        <p:spPr bwMode="gray">
          <a:xfrm>
            <a:off x="3860800" y="0"/>
            <a:ext cx="8331200" cy="6858000"/>
          </a:xfrm>
          <a:custGeom>
            <a:avLst/>
            <a:gdLst>
              <a:gd name="T0" fmla="*/ 305 w 3936"/>
              <a:gd name="T1" fmla="*/ 4317 h 4320"/>
              <a:gd name="T2" fmla="*/ 0 w 3936"/>
              <a:gd name="T3" fmla="*/ 0 h 4320"/>
              <a:gd name="T4" fmla="*/ 3936 w 3936"/>
              <a:gd name="T5" fmla="*/ 0 h 4320"/>
              <a:gd name="T6" fmla="*/ 3936 w 3936"/>
              <a:gd name="T7" fmla="*/ 4320 h 4320"/>
              <a:gd name="T8" fmla="*/ 305 w 3936"/>
              <a:gd name="T9" fmla="*/ 4317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36" h="4320">
                <a:moveTo>
                  <a:pt x="305" y="4317"/>
                </a:moveTo>
                <a:lnTo>
                  <a:pt x="0" y="0"/>
                </a:lnTo>
                <a:lnTo>
                  <a:pt x="3936" y="0"/>
                </a:lnTo>
                <a:lnTo>
                  <a:pt x="3936" y="4320"/>
                </a:lnTo>
                <a:lnTo>
                  <a:pt x="305" y="4317"/>
                </a:lnTo>
                <a:close/>
              </a:path>
            </a:pathLst>
          </a:cu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73725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056" name="Picture 29" descr="0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26167" y="0"/>
            <a:ext cx="512233" cy="6143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7" name="Picture 30" descr="0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35200" y="1193800"/>
            <a:ext cx="529167" cy="63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064000" y="1295400"/>
            <a:ext cx="7518400" cy="1012825"/>
          </a:xfrm>
        </p:spPr>
        <p:txBody>
          <a:bodyPr/>
          <a:lstStyle>
            <a:lvl1pPr algn="r">
              <a:defRPr sz="5500"/>
            </a:lvl1pPr>
          </a:lstStyle>
          <a:p>
            <a:pPr lvl="0"/>
            <a:r>
              <a:rPr lang="en-US" altLang="zh-CN" noProof="0" smtClean="0"/>
              <a:t>Click to edit Master title style</a:t>
            </a:r>
            <a:endParaRPr lang="en-US" altLang="zh-CN" noProof="0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978400" y="2514600"/>
            <a:ext cx="6604000" cy="533400"/>
          </a:xfrm>
          <a:effectLst>
            <a:outerShdw dist="17961" dir="2700000" algn="ctr" rotWithShape="0">
              <a:schemeClr val="bg2"/>
            </a:outerShdw>
          </a:effectLst>
        </p:spPr>
        <p:txBody>
          <a:bodyPr/>
          <a:lstStyle>
            <a:lvl1pPr marL="0" indent="0" algn="r">
              <a:buFontTx/>
              <a:buNone/>
              <a:defRPr sz="2000"/>
            </a:lvl1pPr>
          </a:lstStyle>
          <a:p>
            <a:pPr lvl="0"/>
            <a:r>
              <a:rPr lang="en-US" altLang="zh-CN" noProof="0" smtClean="0"/>
              <a:t>Click to edit Master subtitle style</a:t>
            </a:r>
            <a:endParaRPr lang="en-US" altLang="zh-CN" noProof="0" smtClean="0"/>
          </a:p>
        </p:txBody>
      </p:sp>
      <p:sp>
        <p:nvSpPr>
          <p:cNvPr id="25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609600" y="6477000"/>
            <a:ext cx="2844800" cy="2444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黑体" panose="02010609060101010101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165600" y="6477000"/>
            <a:ext cx="3860800" cy="2444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黑体" panose="02010609060101010101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737600" y="6477000"/>
            <a:ext cx="2844800" cy="2444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8D4ABD3-B893-4595-9C26-91EE0860D024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1.jpe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 spd="slow" advTm="3000"/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4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31.xml"/><Relationship Id="rId8" Type="http://schemas.openxmlformats.org/officeDocument/2006/relationships/tags" Target="../tags/tag30.xml"/><Relationship Id="rId7" Type="http://schemas.openxmlformats.org/officeDocument/2006/relationships/tags" Target="../tags/tag29.xml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0" Type="http://schemas.openxmlformats.org/officeDocument/2006/relationships/slideLayout" Target="../slideLayouts/slideLayout3.xml"/><Relationship Id="rId2" Type="http://schemas.openxmlformats.org/officeDocument/2006/relationships/tags" Target="../tags/tag26.xml"/><Relationship Id="rId19" Type="http://schemas.openxmlformats.org/officeDocument/2006/relationships/tags" Target="../tags/tag37.xml"/><Relationship Id="rId18" Type="http://schemas.openxmlformats.org/officeDocument/2006/relationships/image" Target="../media/image28.svg"/><Relationship Id="rId17" Type="http://schemas.openxmlformats.org/officeDocument/2006/relationships/image" Target="../media/image27.png"/><Relationship Id="rId16" Type="http://schemas.openxmlformats.org/officeDocument/2006/relationships/tags" Target="../tags/tag36.xml"/><Relationship Id="rId15" Type="http://schemas.openxmlformats.org/officeDocument/2006/relationships/tags" Target="../tags/tag35.xml"/><Relationship Id="rId14" Type="http://schemas.openxmlformats.org/officeDocument/2006/relationships/tags" Target="../tags/tag34.xml"/><Relationship Id="rId13" Type="http://schemas.openxmlformats.org/officeDocument/2006/relationships/tags" Target="../tags/tag33.xml"/><Relationship Id="rId12" Type="http://schemas.openxmlformats.org/officeDocument/2006/relationships/image" Target="../media/image26.svg"/><Relationship Id="rId11" Type="http://schemas.openxmlformats.org/officeDocument/2006/relationships/image" Target="../media/image25.png"/><Relationship Id="rId10" Type="http://schemas.openxmlformats.org/officeDocument/2006/relationships/tags" Target="../tags/tag32.xml"/><Relationship Id="rId1" Type="http://schemas.openxmlformats.org/officeDocument/2006/relationships/tags" Target="../tags/tag2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3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39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48.xml"/><Relationship Id="rId8" Type="http://schemas.openxmlformats.org/officeDocument/2006/relationships/tags" Target="../tags/tag47.xml"/><Relationship Id="rId7" Type="http://schemas.openxmlformats.org/officeDocument/2006/relationships/tags" Target="../tags/tag46.xml"/><Relationship Id="rId6" Type="http://schemas.openxmlformats.org/officeDocument/2006/relationships/tags" Target="../tags/tag45.xml"/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7" Type="http://schemas.openxmlformats.org/officeDocument/2006/relationships/slideLayout" Target="../slideLayouts/slideLayout3.xml"/><Relationship Id="rId26" Type="http://schemas.openxmlformats.org/officeDocument/2006/relationships/tags" Target="../tags/tag65.xml"/><Relationship Id="rId25" Type="http://schemas.openxmlformats.org/officeDocument/2006/relationships/tags" Target="../tags/tag64.xml"/><Relationship Id="rId24" Type="http://schemas.openxmlformats.org/officeDocument/2006/relationships/tags" Target="../tags/tag63.xml"/><Relationship Id="rId23" Type="http://schemas.openxmlformats.org/officeDocument/2006/relationships/tags" Target="../tags/tag62.xml"/><Relationship Id="rId22" Type="http://schemas.openxmlformats.org/officeDocument/2006/relationships/tags" Target="../tags/tag61.xml"/><Relationship Id="rId21" Type="http://schemas.openxmlformats.org/officeDocument/2006/relationships/tags" Target="../tags/tag60.xml"/><Relationship Id="rId20" Type="http://schemas.openxmlformats.org/officeDocument/2006/relationships/tags" Target="../tags/tag59.xml"/><Relationship Id="rId2" Type="http://schemas.openxmlformats.org/officeDocument/2006/relationships/tags" Target="../tags/tag41.xml"/><Relationship Id="rId19" Type="http://schemas.openxmlformats.org/officeDocument/2006/relationships/tags" Target="../tags/tag58.xml"/><Relationship Id="rId18" Type="http://schemas.openxmlformats.org/officeDocument/2006/relationships/tags" Target="../tags/tag57.xml"/><Relationship Id="rId17" Type="http://schemas.openxmlformats.org/officeDocument/2006/relationships/tags" Target="../tags/tag56.xml"/><Relationship Id="rId16" Type="http://schemas.openxmlformats.org/officeDocument/2006/relationships/tags" Target="../tags/tag55.xml"/><Relationship Id="rId15" Type="http://schemas.openxmlformats.org/officeDocument/2006/relationships/tags" Target="../tags/tag54.xml"/><Relationship Id="rId14" Type="http://schemas.openxmlformats.org/officeDocument/2006/relationships/tags" Target="../tags/tag53.xml"/><Relationship Id="rId13" Type="http://schemas.openxmlformats.org/officeDocument/2006/relationships/tags" Target="../tags/tag52.xml"/><Relationship Id="rId12" Type="http://schemas.openxmlformats.org/officeDocument/2006/relationships/tags" Target="../tags/tag51.xml"/><Relationship Id="rId11" Type="http://schemas.openxmlformats.org/officeDocument/2006/relationships/tags" Target="../tags/tag50.xml"/><Relationship Id="rId10" Type="http://schemas.openxmlformats.org/officeDocument/2006/relationships/tags" Target="../tags/tag49.xml"/><Relationship Id="rId1" Type="http://schemas.openxmlformats.org/officeDocument/2006/relationships/tags" Target="../tags/tag40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74.xml"/><Relationship Id="rId8" Type="http://schemas.openxmlformats.org/officeDocument/2006/relationships/tags" Target="../tags/tag73.xml"/><Relationship Id="rId7" Type="http://schemas.openxmlformats.org/officeDocument/2006/relationships/tags" Target="../tags/tag72.xml"/><Relationship Id="rId6" Type="http://schemas.openxmlformats.org/officeDocument/2006/relationships/tags" Target="../tags/tag71.xml"/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1" Type="http://schemas.openxmlformats.org/officeDocument/2006/relationships/slideLayout" Target="../slideLayouts/slideLayout3.xml"/><Relationship Id="rId20" Type="http://schemas.openxmlformats.org/officeDocument/2006/relationships/tags" Target="../tags/tag84.xml"/><Relationship Id="rId2" Type="http://schemas.openxmlformats.org/officeDocument/2006/relationships/tags" Target="../tags/tag67.xml"/><Relationship Id="rId19" Type="http://schemas.openxmlformats.org/officeDocument/2006/relationships/tags" Target="../tags/tag83.xml"/><Relationship Id="rId18" Type="http://schemas.openxmlformats.org/officeDocument/2006/relationships/tags" Target="../tags/tag82.xml"/><Relationship Id="rId17" Type="http://schemas.openxmlformats.org/officeDocument/2006/relationships/tags" Target="../tags/tag81.xml"/><Relationship Id="rId16" Type="http://schemas.openxmlformats.org/officeDocument/2006/relationships/tags" Target="../tags/tag80.xml"/><Relationship Id="rId15" Type="http://schemas.openxmlformats.org/officeDocument/2006/relationships/tags" Target="../tags/tag79.xml"/><Relationship Id="rId14" Type="http://schemas.openxmlformats.org/officeDocument/2006/relationships/tags" Target="../tags/tag78.xml"/><Relationship Id="rId13" Type="http://schemas.openxmlformats.org/officeDocument/2006/relationships/tags" Target="../tags/tag77.xml"/><Relationship Id="rId12" Type="http://schemas.openxmlformats.org/officeDocument/2006/relationships/image" Target="../media/image29.png"/><Relationship Id="rId11" Type="http://schemas.openxmlformats.org/officeDocument/2006/relationships/tags" Target="../tags/tag76.xml"/><Relationship Id="rId10" Type="http://schemas.openxmlformats.org/officeDocument/2006/relationships/tags" Target="../tags/tag75.xml"/><Relationship Id="rId1" Type="http://schemas.openxmlformats.org/officeDocument/2006/relationships/tags" Target="../tags/tag66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93.xml"/><Relationship Id="rId8" Type="http://schemas.openxmlformats.org/officeDocument/2006/relationships/tags" Target="../tags/tag92.xml"/><Relationship Id="rId7" Type="http://schemas.openxmlformats.org/officeDocument/2006/relationships/tags" Target="../tags/tag91.xml"/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4" Type="http://schemas.openxmlformats.org/officeDocument/2006/relationships/tags" Target="../tags/tag88.xml"/><Relationship Id="rId34" Type="http://schemas.openxmlformats.org/officeDocument/2006/relationships/slideLayout" Target="../slideLayouts/slideLayout3.xml"/><Relationship Id="rId33" Type="http://schemas.openxmlformats.org/officeDocument/2006/relationships/tags" Target="../tags/tag117.xml"/><Relationship Id="rId32" Type="http://schemas.openxmlformats.org/officeDocument/2006/relationships/tags" Target="../tags/tag116.xml"/><Relationship Id="rId31" Type="http://schemas.openxmlformats.org/officeDocument/2006/relationships/tags" Target="../tags/tag115.xml"/><Relationship Id="rId30" Type="http://schemas.openxmlformats.org/officeDocument/2006/relationships/tags" Target="../tags/tag114.xml"/><Relationship Id="rId3" Type="http://schemas.openxmlformats.org/officeDocument/2006/relationships/tags" Target="../tags/tag87.xml"/><Relationship Id="rId29" Type="http://schemas.openxmlformats.org/officeDocument/2006/relationships/tags" Target="../tags/tag113.xml"/><Relationship Id="rId28" Type="http://schemas.openxmlformats.org/officeDocument/2006/relationships/tags" Target="../tags/tag112.xml"/><Relationship Id="rId27" Type="http://schemas.openxmlformats.org/officeDocument/2006/relationships/tags" Target="../tags/tag111.xml"/><Relationship Id="rId26" Type="http://schemas.openxmlformats.org/officeDocument/2006/relationships/tags" Target="../tags/tag110.xml"/><Relationship Id="rId25" Type="http://schemas.openxmlformats.org/officeDocument/2006/relationships/tags" Target="../tags/tag109.xml"/><Relationship Id="rId24" Type="http://schemas.openxmlformats.org/officeDocument/2006/relationships/tags" Target="../tags/tag108.xml"/><Relationship Id="rId23" Type="http://schemas.openxmlformats.org/officeDocument/2006/relationships/tags" Target="../tags/tag107.xml"/><Relationship Id="rId22" Type="http://schemas.openxmlformats.org/officeDocument/2006/relationships/tags" Target="../tags/tag106.xml"/><Relationship Id="rId21" Type="http://schemas.openxmlformats.org/officeDocument/2006/relationships/tags" Target="../tags/tag105.xml"/><Relationship Id="rId20" Type="http://schemas.openxmlformats.org/officeDocument/2006/relationships/tags" Target="../tags/tag104.xml"/><Relationship Id="rId2" Type="http://schemas.openxmlformats.org/officeDocument/2006/relationships/tags" Target="../tags/tag86.xml"/><Relationship Id="rId19" Type="http://schemas.openxmlformats.org/officeDocument/2006/relationships/tags" Target="../tags/tag103.xml"/><Relationship Id="rId18" Type="http://schemas.openxmlformats.org/officeDocument/2006/relationships/tags" Target="../tags/tag102.xml"/><Relationship Id="rId17" Type="http://schemas.openxmlformats.org/officeDocument/2006/relationships/tags" Target="../tags/tag101.xml"/><Relationship Id="rId16" Type="http://schemas.openxmlformats.org/officeDocument/2006/relationships/tags" Target="../tags/tag100.xml"/><Relationship Id="rId15" Type="http://schemas.openxmlformats.org/officeDocument/2006/relationships/tags" Target="../tags/tag99.xml"/><Relationship Id="rId14" Type="http://schemas.openxmlformats.org/officeDocument/2006/relationships/tags" Target="../tags/tag98.xml"/><Relationship Id="rId13" Type="http://schemas.openxmlformats.org/officeDocument/2006/relationships/tags" Target="../tags/tag97.xml"/><Relationship Id="rId12" Type="http://schemas.openxmlformats.org/officeDocument/2006/relationships/tags" Target="../tags/tag96.xml"/><Relationship Id="rId11" Type="http://schemas.openxmlformats.org/officeDocument/2006/relationships/tags" Target="../tags/tag95.xml"/><Relationship Id="rId10" Type="http://schemas.openxmlformats.org/officeDocument/2006/relationships/tags" Target="../tags/tag94.xml"/><Relationship Id="rId1" Type="http://schemas.openxmlformats.org/officeDocument/2006/relationships/tags" Target="../tags/tag85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126.xml"/><Relationship Id="rId8" Type="http://schemas.openxmlformats.org/officeDocument/2006/relationships/tags" Target="../tags/tag125.xml"/><Relationship Id="rId7" Type="http://schemas.openxmlformats.org/officeDocument/2006/relationships/tags" Target="../tags/tag124.xml"/><Relationship Id="rId6" Type="http://schemas.openxmlformats.org/officeDocument/2006/relationships/tags" Target="../tags/tag123.xml"/><Relationship Id="rId5" Type="http://schemas.openxmlformats.org/officeDocument/2006/relationships/tags" Target="../tags/tag122.xml"/><Relationship Id="rId4" Type="http://schemas.openxmlformats.org/officeDocument/2006/relationships/tags" Target="../tags/tag121.xml"/><Relationship Id="rId34" Type="http://schemas.openxmlformats.org/officeDocument/2006/relationships/slideLayout" Target="../slideLayouts/slideLayout3.xml"/><Relationship Id="rId33" Type="http://schemas.openxmlformats.org/officeDocument/2006/relationships/tags" Target="../tags/tag150.xml"/><Relationship Id="rId32" Type="http://schemas.openxmlformats.org/officeDocument/2006/relationships/tags" Target="../tags/tag149.xml"/><Relationship Id="rId31" Type="http://schemas.openxmlformats.org/officeDocument/2006/relationships/tags" Target="../tags/tag148.xml"/><Relationship Id="rId30" Type="http://schemas.openxmlformats.org/officeDocument/2006/relationships/tags" Target="../tags/tag147.xml"/><Relationship Id="rId3" Type="http://schemas.openxmlformats.org/officeDocument/2006/relationships/tags" Target="../tags/tag120.xml"/><Relationship Id="rId29" Type="http://schemas.openxmlformats.org/officeDocument/2006/relationships/tags" Target="../tags/tag146.xml"/><Relationship Id="rId28" Type="http://schemas.openxmlformats.org/officeDocument/2006/relationships/tags" Target="../tags/tag145.xml"/><Relationship Id="rId27" Type="http://schemas.openxmlformats.org/officeDocument/2006/relationships/tags" Target="../tags/tag144.xml"/><Relationship Id="rId26" Type="http://schemas.openxmlformats.org/officeDocument/2006/relationships/tags" Target="../tags/tag143.xml"/><Relationship Id="rId25" Type="http://schemas.openxmlformats.org/officeDocument/2006/relationships/tags" Target="../tags/tag142.xml"/><Relationship Id="rId24" Type="http://schemas.openxmlformats.org/officeDocument/2006/relationships/tags" Target="../tags/tag141.xml"/><Relationship Id="rId23" Type="http://schemas.openxmlformats.org/officeDocument/2006/relationships/tags" Target="../tags/tag140.xml"/><Relationship Id="rId22" Type="http://schemas.openxmlformats.org/officeDocument/2006/relationships/tags" Target="../tags/tag139.xml"/><Relationship Id="rId21" Type="http://schemas.openxmlformats.org/officeDocument/2006/relationships/tags" Target="../tags/tag138.xml"/><Relationship Id="rId20" Type="http://schemas.openxmlformats.org/officeDocument/2006/relationships/tags" Target="../tags/tag137.xml"/><Relationship Id="rId2" Type="http://schemas.openxmlformats.org/officeDocument/2006/relationships/tags" Target="../tags/tag119.xml"/><Relationship Id="rId19" Type="http://schemas.openxmlformats.org/officeDocument/2006/relationships/tags" Target="../tags/tag136.xml"/><Relationship Id="rId18" Type="http://schemas.openxmlformats.org/officeDocument/2006/relationships/tags" Target="../tags/tag135.xml"/><Relationship Id="rId17" Type="http://schemas.openxmlformats.org/officeDocument/2006/relationships/tags" Target="../tags/tag134.xml"/><Relationship Id="rId16" Type="http://schemas.openxmlformats.org/officeDocument/2006/relationships/tags" Target="../tags/tag133.xml"/><Relationship Id="rId15" Type="http://schemas.openxmlformats.org/officeDocument/2006/relationships/tags" Target="../tags/tag132.xml"/><Relationship Id="rId14" Type="http://schemas.openxmlformats.org/officeDocument/2006/relationships/tags" Target="../tags/tag131.xml"/><Relationship Id="rId13" Type="http://schemas.openxmlformats.org/officeDocument/2006/relationships/tags" Target="../tags/tag130.xml"/><Relationship Id="rId12" Type="http://schemas.openxmlformats.org/officeDocument/2006/relationships/tags" Target="../tags/tag129.xml"/><Relationship Id="rId11" Type="http://schemas.openxmlformats.org/officeDocument/2006/relationships/tags" Target="../tags/tag128.xml"/><Relationship Id="rId10" Type="http://schemas.openxmlformats.org/officeDocument/2006/relationships/tags" Target="../tags/tag127.xml"/><Relationship Id="rId1" Type="http://schemas.openxmlformats.org/officeDocument/2006/relationships/tags" Target="../tags/tag118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159.xml"/><Relationship Id="rId8" Type="http://schemas.openxmlformats.org/officeDocument/2006/relationships/tags" Target="../tags/tag158.xml"/><Relationship Id="rId7" Type="http://schemas.openxmlformats.org/officeDocument/2006/relationships/tags" Target="../tags/tag157.xml"/><Relationship Id="rId6" Type="http://schemas.openxmlformats.org/officeDocument/2006/relationships/tags" Target="../tags/tag156.xml"/><Relationship Id="rId5" Type="http://schemas.openxmlformats.org/officeDocument/2006/relationships/tags" Target="../tags/tag155.xml"/><Relationship Id="rId4" Type="http://schemas.openxmlformats.org/officeDocument/2006/relationships/tags" Target="../tags/tag154.xml"/><Relationship Id="rId33" Type="http://schemas.openxmlformats.org/officeDocument/2006/relationships/slideLayout" Target="../slideLayouts/slideLayout3.xml"/><Relationship Id="rId32" Type="http://schemas.openxmlformats.org/officeDocument/2006/relationships/tags" Target="../tags/tag182.xml"/><Relationship Id="rId31" Type="http://schemas.openxmlformats.org/officeDocument/2006/relationships/tags" Target="../tags/tag181.xml"/><Relationship Id="rId30" Type="http://schemas.openxmlformats.org/officeDocument/2006/relationships/tags" Target="../tags/tag180.xml"/><Relationship Id="rId3" Type="http://schemas.openxmlformats.org/officeDocument/2006/relationships/tags" Target="../tags/tag153.xml"/><Relationship Id="rId29" Type="http://schemas.openxmlformats.org/officeDocument/2006/relationships/tags" Target="../tags/tag179.xml"/><Relationship Id="rId28" Type="http://schemas.openxmlformats.org/officeDocument/2006/relationships/tags" Target="../tags/tag178.xml"/><Relationship Id="rId27" Type="http://schemas.openxmlformats.org/officeDocument/2006/relationships/tags" Target="../tags/tag177.xml"/><Relationship Id="rId26" Type="http://schemas.openxmlformats.org/officeDocument/2006/relationships/tags" Target="../tags/tag176.xml"/><Relationship Id="rId25" Type="http://schemas.openxmlformats.org/officeDocument/2006/relationships/tags" Target="../tags/tag175.xml"/><Relationship Id="rId24" Type="http://schemas.openxmlformats.org/officeDocument/2006/relationships/tags" Target="../tags/tag174.xml"/><Relationship Id="rId23" Type="http://schemas.openxmlformats.org/officeDocument/2006/relationships/tags" Target="../tags/tag173.xml"/><Relationship Id="rId22" Type="http://schemas.openxmlformats.org/officeDocument/2006/relationships/tags" Target="../tags/tag172.xml"/><Relationship Id="rId21" Type="http://schemas.openxmlformats.org/officeDocument/2006/relationships/tags" Target="../tags/tag171.xml"/><Relationship Id="rId20" Type="http://schemas.openxmlformats.org/officeDocument/2006/relationships/tags" Target="../tags/tag170.xml"/><Relationship Id="rId2" Type="http://schemas.openxmlformats.org/officeDocument/2006/relationships/tags" Target="../tags/tag152.xml"/><Relationship Id="rId19" Type="http://schemas.openxmlformats.org/officeDocument/2006/relationships/tags" Target="../tags/tag169.xml"/><Relationship Id="rId18" Type="http://schemas.openxmlformats.org/officeDocument/2006/relationships/tags" Target="../tags/tag168.xml"/><Relationship Id="rId17" Type="http://schemas.openxmlformats.org/officeDocument/2006/relationships/tags" Target="../tags/tag167.xml"/><Relationship Id="rId16" Type="http://schemas.openxmlformats.org/officeDocument/2006/relationships/tags" Target="../tags/tag166.xml"/><Relationship Id="rId15" Type="http://schemas.openxmlformats.org/officeDocument/2006/relationships/tags" Target="../tags/tag165.xml"/><Relationship Id="rId14" Type="http://schemas.openxmlformats.org/officeDocument/2006/relationships/tags" Target="../tags/tag164.xml"/><Relationship Id="rId13" Type="http://schemas.openxmlformats.org/officeDocument/2006/relationships/tags" Target="../tags/tag163.xml"/><Relationship Id="rId12" Type="http://schemas.openxmlformats.org/officeDocument/2006/relationships/tags" Target="../tags/tag162.xml"/><Relationship Id="rId11" Type="http://schemas.openxmlformats.org/officeDocument/2006/relationships/tags" Target="../tags/tag161.xml"/><Relationship Id="rId10" Type="http://schemas.openxmlformats.org/officeDocument/2006/relationships/tags" Target="../tags/tag160.xml"/><Relationship Id="rId1" Type="http://schemas.openxmlformats.org/officeDocument/2006/relationships/tags" Target="../tags/tag151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191.xml"/><Relationship Id="rId8" Type="http://schemas.openxmlformats.org/officeDocument/2006/relationships/tags" Target="../tags/tag190.xml"/><Relationship Id="rId7" Type="http://schemas.openxmlformats.org/officeDocument/2006/relationships/tags" Target="../tags/tag189.xml"/><Relationship Id="rId6" Type="http://schemas.openxmlformats.org/officeDocument/2006/relationships/tags" Target="../tags/tag188.xml"/><Relationship Id="rId5" Type="http://schemas.openxmlformats.org/officeDocument/2006/relationships/tags" Target="../tags/tag187.xml"/><Relationship Id="rId4" Type="http://schemas.openxmlformats.org/officeDocument/2006/relationships/tags" Target="../tags/tag186.xml"/><Relationship Id="rId33" Type="http://schemas.openxmlformats.org/officeDocument/2006/relationships/slideLayout" Target="../slideLayouts/slideLayout3.xml"/><Relationship Id="rId32" Type="http://schemas.openxmlformats.org/officeDocument/2006/relationships/tags" Target="../tags/tag214.xml"/><Relationship Id="rId31" Type="http://schemas.openxmlformats.org/officeDocument/2006/relationships/tags" Target="../tags/tag213.xml"/><Relationship Id="rId30" Type="http://schemas.openxmlformats.org/officeDocument/2006/relationships/tags" Target="../tags/tag212.xml"/><Relationship Id="rId3" Type="http://schemas.openxmlformats.org/officeDocument/2006/relationships/tags" Target="../tags/tag185.xml"/><Relationship Id="rId29" Type="http://schemas.openxmlformats.org/officeDocument/2006/relationships/tags" Target="../tags/tag211.xml"/><Relationship Id="rId28" Type="http://schemas.openxmlformats.org/officeDocument/2006/relationships/tags" Target="../tags/tag210.xml"/><Relationship Id="rId27" Type="http://schemas.openxmlformats.org/officeDocument/2006/relationships/tags" Target="../tags/tag209.xml"/><Relationship Id="rId26" Type="http://schemas.openxmlformats.org/officeDocument/2006/relationships/tags" Target="../tags/tag208.xml"/><Relationship Id="rId25" Type="http://schemas.openxmlformats.org/officeDocument/2006/relationships/tags" Target="../tags/tag207.xml"/><Relationship Id="rId24" Type="http://schemas.openxmlformats.org/officeDocument/2006/relationships/tags" Target="../tags/tag206.xml"/><Relationship Id="rId23" Type="http://schemas.openxmlformats.org/officeDocument/2006/relationships/tags" Target="../tags/tag205.xml"/><Relationship Id="rId22" Type="http://schemas.openxmlformats.org/officeDocument/2006/relationships/tags" Target="../tags/tag204.xml"/><Relationship Id="rId21" Type="http://schemas.openxmlformats.org/officeDocument/2006/relationships/tags" Target="../tags/tag203.xml"/><Relationship Id="rId20" Type="http://schemas.openxmlformats.org/officeDocument/2006/relationships/tags" Target="../tags/tag202.xml"/><Relationship Id="rId2" Type="http://schemas.openxmlformats.org/officeDocument/2006/relationships/tags" Target="../tags/tag184.xml"/><Relationship Id="rId19" Type="http://schemas.openxmlformats.org/officeDocument/2006/relationships/tags" Target="../tags/tag201.xml"/><Relationship Id="rId18" Type="http://schemas.openxmlformats.org/officeDocument/2006/relationships/tags" Target="../tags/tag200.xml"/><Relationship Id="rId17" Type="http://schemas.openxmlformats.org/officeDocument/2006/relationships/tags" Target="../tags/tag199.xml"/><Relationship Id="rId16" Type="http://schemas.openxmlformats.org/officeDocument/2006/relationships/tags" Target="../tags/tag198.xml"/><Relationship Id="rId15" Type="http://schemas.openxmlformats.org/officeDocument/2006/relationships/tags" Target="../tags/tag197.xml"/><Relationship Id="rId14" Type="http://schemas.openxmlformats.org/officeDocument/2006/relationships/tags" Target="../tags/tag196.xml"/><Relationship Id="rId13" Type="http://schemas.openxmlformats.org/officeDocument/2006/relationships/tags" Target="../tags/tag195.xml"/><Relationship Id="rId12" Type="http://schemas.openxmlformats.org/officeDocument/2006/relationships/tags" Target="../tags/tag194.xml"/><Relationship Id="rId11" Type="http://schemas.openxmlformats.org/officeDocument/2006/relationships/tags" Target="../tags/tag193.xml"/><Relationship Id="rId10" Type="http://schemas.openxmlformats.org/officeDocument/2006/relationships/tags" Target="../tags/tag192.xml"/><Relationship Id="rId1" Type="http://schemas.openxmlformats.org/officeDocument/2006/relationships/tags" Target="../tags/tag18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35.svg"/><Relationship Id="rId8" Type="http://schemas.openxmlformats.org/officeDocument/2006/relationships/image" Target="../media/image34.png"/><Relationship Id="rId7" Type="http://schemas.openxmlformats.org/officeDocument/2006/relationships/tags" Target="../tags/tag217.xml"/><Relationship Id="rId6" Type="http://schemas.openxmlformats.org/officeDocument/2006/relationships/image" Target="../media/image33.svg"/><Relationship Id="rId5" Type="http://schemas.openxmlformats.org/officeDocument/2006/relationships/image" Target="../media/image32.png"/><Relationship Id="rId4" Type="http://schemas.openxmlformats.org/officeDocument/2006/relationships/tags" Target="../tags/tag216.xml"/><Relationship Id="rId3" Type="http://schemas.openxmlformats.org/officeDocument/2006/relationships/image" Target="../media/image31.svg"/><Relationship Id="rId26" Type="http://schemas.openxmlformats.org/officeDocument/2006/relationships/slideLayout" Target="../slideLayouts/slideLayout3.xml"/><Relationship Id="rId25" Type="http://schemas.openxmlformats.org/officeDocument/2006/relationships/tags" Target="../tags/tag227.xml"/><Relationship Id="rId24" Type="http://schemas.openxmlformats.org/officeDocument/2006/relationships/image" Target="../media/image41.svg"/><Relationship Id="rId23" Type="http://schemas.openxmlformats.org/officeDocument/2006/relationships/image" Target="../media/image40.png"/><Relationship Id="rId22" Type="http://schemas.openxmlformats.org/officeDocument/2006/relationships/tags" Target="../tags/tag226.xml"/><Relationship Id="rId21" Type="http://schemas.openxmlformats.org/officeDocument/2006/relationships/tags" Target="../tags/tag225.xml"/><Relationship Id="rId20" Type="http://schemas.openxmlformats.org/officeDocument/2006/relationships/tags" Target="../tags/tag224.xml"/><Relationship Id="rId2" Type="http://schemas.openxmlformats.org/officeDocument/2006/relationships/image" Target="../media/image30.png"/><Relationship Id="rId19" Type="http://schemas.openxmlformats.org/officeDocument/2006/relationships/image" Target="../media/image39.svg"/><Relationship Id="rId18" Type="http://schemas.openxmlformats.org/officeDocument/2006/relationships/image" Target="../media/image38.png"/><Relationship Id="rId17" Type="http://schemas.openxmlformats.org/officeDocument/2006/relationships/tags" Target="../tags/tag223.xml"/><Relationship Id="rId16" Type="http://schemas.openxmlformats.org/officeDocument/2006/relationships/tags" Target="../tags/tag222.xml"/><Relationship Id="rId15" Type="http://schemas.openxmlformats.org/officeDocument/2006/relationships/image" Target="../media/image37.svg"/><Relationship Id="rId14" Type="http://schemas.openxmlformats.org/officeDocument/2006/relationships/image" Target="../media/image36.png"/><Relationship Id="rId13" Type="http://schemas.openxmlformats.org/officeDocument/2006/relationships/tags" Target="../tags/tag221.xml"/><Relationship Id="rId12" Type="http://schemas.openxmlformats.org/officeDocument/2006/relationships/tags" Target="../tags/tag220.xml"/><Relationship Id="rId11" Type="http://schemas.openxmlformats.org/officeDocument/2006/relationships/tags" Target="../tags/tag219.xml"/><Relationship Id="rId10" Type="http://schemas.openxmlformats.org/officeDocument/2006/relationships/tags" Target="../tags/tag218.xml"/><Relationship Id="rId1" Type="http://schemas.openxmlformats.org/officeDocument/2006/relationships/tags" Target="../tags/tag215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236.xml"/><Relationship Id="rId8" Type="http://schemas.openxmlformats.org/officeDocument/2006/relationships/tags" Target="../tags/tag235.xml"/><Relationship Id="rId7" Type="http://schemas.openxmlformats.org/officeDocument/2006/relationships/tags" Target="../tags/tag234.xml"/><Relationship Id="rId6" Type="http://schemas.openxmlformats.org/officeDocument/2006/relationships/tags" Target="../tags/tag233.xml"/><Relationship Id="rId5" Type="http://schemas.openxmlformats.org/officeDocument/2006/relationships/tags" Target="../tags/tag232.xml"/><Relationship Id="rId4" Type="http://schemas.openxmlformats.org/officeDocument/2006/relationships/tags" Target="../tags/tag231.xml"/><Relationship Id="rId30" Type="http://schemas.openxmlformats.org/officeDocument/2006/relationships/slideLayout" Target="../slideLayouts/slideLayout3.xml"/><Relationship Id="rId3" Type="http://schemas.openxmlformats.org/officeDocument/2006/relationships/tags" Target="../tags/tag230.xml"/><Relationship Id="rId29" Type="http://schemas.openxmlformats.org/officeDocument/2006/relationships/tags" Target="../tags/tag250.xml"/><Relationship Id="rId28" Type="http://schemas.openxmlformats.org/officeDocument/2006/relationships/image" Target="../media/image47.svg"/><Relationship Id="rId27" Type="http://schemas.openxmlformats.org/officeDocument/2006/relationships/image" Target="../media/image46.png"/><Relationship Id="rId26" Type="http://schemas.openxmlformats.org/officeDocument/2006/relationships/tags" Target="../tags/tag249.xml"/><Relationship Id="rId25" Type="http://schemas.openxmlformats.org/officeDocument/2006/relationships/image" Target="../media/image45.svg"/><Relationship Id="rId24" Type="http://schemas.openxmlformats.org/officeDocument/2006/relationships/image" Target="../media/image44.png"/><Relationship Id="rId23" Type="http://schemas.openxmlformats.org/officeDocument/2006/relationships/tags" Target="../tags/tag248.xml"/><Relationship Id="rId22" Type="http://schemas.openxmlformats.org/officeDocument/2006/relationships/image" Target="../media/image43.svg"/><Relationship Id="rId21" Type="http://schemas.openxmlformats.org/officeDocument/2006/relationships/image" Target="../media/image42.png"/><Relationship Id="rId20" Type="http://schemas.openxmlformats.org/officeDocument/2006/relationships/tags" Target="../tags/tag247.xml"/><Relationship Id="rId2" Type="http://schemas.openxmlformats.org/officeDocument/2006/relationships/tags" Target="../tags/tag229.xml"/><Relationship Id="rId19" Type="http://schemas.openxmlformats.org/officeDocument/2006/relationships/tags" Target="../tags/tag246.xml"/><Relationship Id="rId18" Type="http://schemas.openxmlformats.org/officeDocument/2006/relationships/tags" Target="../tags/tag245.xml"/><Relationship Id="rId17" Type="http://schemas.openxmlformats.org/officeDocument/2006/relationships/tags" Target="../tags/tag244.xml"/><Relationship Id="rId16" Type="http://schemas.openxmlformats.org/officeDocument/2006/relationships/tags" Target="../tags/tag243.xml"/><Relationship Id="rId15" Type="http://schemas.openxmlformats.org/officeDocument/2006/relationships/tags" Target="../tags/tag242.xml"/><Relationship Id="rId14" Type="http://schemas.openxmlformats.org/officeDocument/2006/relationships/tags" Target="../tags/tag241.xml"/><Relationship Id="rId13" Type="http://schemas.openxmlformats.org/officeDocument/2006/relationships/tags" Target="../tags/tag240.xml"/><Relationship Id="rId12" Type="http://schemas.openxmlformats.org/officeDocument/2006/relationships/tags" Target="../tags/tag239.xml"/><Relationship Id="rId11" Type="http://schemas.openxmlformats.org/officeDocument/2006/relationships/tags" Target="../tags/tag238.xml"/><Relationship Id="rId10" Type="http://schemas.openxmlformats.org/officeDocument/2006/relationships/tags" Target="../tags/tag237.xml"/><Relationship Id="rId1" Type="http://schemas.openxmlformats.org/officeDocument/2006/relationships/tags" Target="../tags/tag228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256.xml"/><Relationship Id="rId8" Type="http://schemas.openxmlformats.org/officeDocument/2006/relationships/image" Target="../media/image50.png"/><Relationship Id="rId7" Type="http://schemas.openxmlformats.org/officeDocument/2006/relationships/tags" Target="../tags/tag255.xml"/><Relationship Id="rId6" Type="http://schemas.openxmlformats.org/officeDocument/2006/relationships/image" Target="../media/image49.svg"/><Relationship Id="rId5" Type="http://schemas.openxmlformats.org/officeDocument/2006/relationships/image" Target="../media/image48.png"/><Relationship Id="rId4" Type="http://schemas.openxmlformats.org/officeDocument/2006/relationships/tags" Target="../tags/tag254.xml"/><Relationship Id="rId34" Type="http://schemas.openxmlformats.org/officeDocument/2006/relationships/slideLayout" Target="../slideLayouts/slideLayout3.xml"/><Relationship Id="rId33" Type="http://schemas.openxmlformats.org/officeDocument/2006/relationships/tags" Target="../tags/tag274.xml"/><Relationship Id="rId32" Type="http://schemas.openxmlformats.org/officeDocument/2006/relationships/tags" Target="../tags/tag273.xml"/><Relationship Id="rId31" Type="http://schemas.openxmlformats.org/officeDocument/2006/relationships/tags" Target="../tags/tag272.xml"/><Relationship Id="rId30" Type="http://schemas.openxmlformats.org/officeDocument/2006/relationships/tags" Target="../tags/tag271.xml"/><Relationship Id="rId3" Type="http://schemas.openxmlformats.org/officeDocument/2006/relationships/tags" Target="../tags/tag253.xml"/><Relationship Id="rId29" Type="http://schemas.openxmlformats.org/officeDocument/2006/relationships/tags" Target="../tags/tag270.xml"/><Relationship Id="rId28" Type="http://schemas.openxmlformats.org/officeDocument/2006/relationships/tags" Target="../tags/tag269.xml"/><Relationship Id="rId27" Type="http://schemas.openxmlformats.org/officeDocument/2006/relationships/tags" Target="../tags/tag268.xml"/><Relationship Id="rId26" Type="http://schemas.openxmlformats.org/officeDocument/2006/relationships/image" Target="../media/image56.svg"/><Relationship Id="rId25" Type="http://schemas.openxmlformats.org/officeDocument/2006/relationships/image" Target="../media/image55.png"/><Relationship Id="rId24" Type="http://schemas.openxmlformats.org/officeDocument/2006/relationships/tags" Target="../tags/tag267.xml"/><Relationship Id="rId23" Type="http://schemas.openxmlformats.org/officeDocument/2006/relationships/image" Target="../media/image54.svg"/><Relationship Id="rId22" Type="http://schemas.openxmlformats.org/officeDocument/2006/relationships/image" Target="../media/image53.png"/><Relationship Id="rId21" Type="http://schemas.openxmlformats.org/officeDocument/2006/relationships/tags" Target="../tags/tag266.xml"/><Relationship Id="rId20" Type="http://schemas.openxmlformats.org/officeDocument/2006/relationships/image" Target="../media/image52.svg"/><Relationship Id="rId2" Type="http://schemas.openxmlformats.org/officeDocument/2006/relationships/tags" Target="../tags/tag252.xml"/><Relationship Id="rId19" Type="http://schemas.openxmlformats.org/officeDocument/2006/relationships/image" Target="../media/image51.png"/><Relationship Id="rId18" Type="http://schemas.openxmlformats.org/officeDocument/2006/relationships/tags" Target="../tags/tag265.xml"/><Relationship Id="rId17" Type="http://schemas.openxmlformats.org/officeDocument/2006/relationships/tags" Target="../tags/tag264.xml"/><Relationship Id="rId16" Type="http://schemas.openxmlformats.org/officeDocument/2006/relationships/tags" Target="../tags/tag263.xml"/><Relationship Id="rId15" Type="http://schemas.openxmlformats.org/officeDocument/2006/relationships/tags" Target="../tags/tag262.xml"/><Relationship Id="rId14" Type="http://schemas.openxmlformats.org/officeDocument/2006/relationships/tags" Target="../tags/tag261.xml"/><Relationship Id="rId13" Type="http://schemas.openxmlformats.org/officeDocument/2006/relationships/tags" Target="../tags/tag260.xml"/><Relationship Id="rId12" Type="http://schemas.openxmlformats.org/officeDocument/2006/relationships/tags" Target="../tags/tag259.xml"/><Relationship Id="rId11" Type="http://schemas.openxmlformats.org/officeDocument/2006/relationships/tags" Target="../tags/tag258.xml"/><Relationship Id="rId10" Type="http://schemas.openxmlformats.org/officeDocument/2006/relationships/tags" Target="../tags/tag257.xml"/><Relationship Id="rId1" Type="http://schemas.openxmlformats.org/officeDocument/2006/relationships/tags" Target="../tags/tag251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280.xml"/><Relationship Id="rId8" Type="http://schemas.openxmlformats.org/officeDocument/2006/relationships/image" Target="../media/image50.png"/><Relationship Id="rId7" Type="http://schemas.openxmlformats.org/officeDocument/2006/relationships/tags" Target="../tags/tag279.xml"/><Relationship Id="rId6" Type="http://schemas.openxmlformats.org/officeDocument/2006/relationships/image" Target="../media/image49.svg"/><Relationship Id="rId5" Type="http://schemas.openxmlformats.org/officeDocument/2006/relationships/image" Target="../media/image48.png"/><Relationship Id="rId4" Type="http://schemas.openxmlformats.org/officeDocument/2006/relationships/tags" Target="../tags/tag278.xml"/><Relationship Id="rId34" Type="http://schemas.openxmlformats.org/officeDocument/2006/relationships/slideLayout" Target="../slideLayouts/slideLayout3.xml"/><Relationship Id="rId33" Type="http://schemas.openxmlformats.org/officeDocument/2006/relationships/tags" Target="../tags/tag298.xml"/><Relationship Id="rId32" Type="http://schemas.openxmlformats.org/officeDocument/2006/relationships/tags" Target="../tags/tag297.xml"/><Relationship Id="rId31" Type="http://schemas.openxmlformats.org/officeDocument/2006/relationships/tags" Target="../tags/tag296.xml"/><Relationship Id="rId30" Type="http://schemas.openxmlformats.org/officeDocument/2006/relationships/tags" Target="../tags/tag295.xml"/><Relationship Id="rId3" Type="http://schemas.openxmlformats.org/officeDocument/2006/relationships/tags" Target="../tags/tag277.xml"/><Relationship Id="rId29" Type="http://schemas.openxmlformats.org/officeDocument/2006/relationships/tags" Target="../tags/tag294.xml"/><Relationship Id="rId28" Type="http://schemas.openxmlformats.org/officeDocument/2006/relationships/tags" Target="../tags/tag293.xml"/><Relationship Id="rId27" Type="http://schemas.openxmlformats.org/officeDocument/2006/relationships/tags" Target="../tags/tag292.xml"/><Relationship Id="rId26" Type="http://schemas.openxmlformats.org/officeDocument/2006/relationships/image" Target="../media/image56.svg"/><Relationship Id="rId25" Type="http://schemas.openxmlformats.org/officeDocument/2006/relationships/image" Target="../media/image55.png"/><Relationship Id="rId24" Type="http://schemas.openxmlformats.org/officeDocument/2006/relationships/tags" Target="../tags/tag291.xml"/><Relationship Id="rId23" Type="http://schemas.openxmlformats.org/officeDocument/2006/relationships/image" Target="../media/image54.svg"/><Relationship Id="rId22" Type="http://schemas.openxmlformats.org/officeDocument/2006/relationships/image" Target="../media/image53.png"/><Relationship Id="rId21" Type="http://schemas.openxmlformats.org/officeDocument/2006/relationships/tags" Target="../tags/tag290.xml"/><Relationship Id="rId20" Type="http://schemas.openxmlformats.org/officeDocument/2006/relationships/image" Target="../media/image52.svg"/><Relationship Id="rId2" Type="http://schemas.openxmlformats.org/officeDocument/2006/relationships/tags" Target="../tags/tag276.xml"/><Relationship Id="rId19" Type="http://schemas.openxmlformats.org/officeDocument/2006/relationships/image" Target="../media/image51.png"/><Relationship Id="rId18" Type="http://schemas.openxmlformats.org/officeDocument/2006/relationships/tags" Target="../tags/tag289.xml"/><Relationship Id="rId17" Type="http://schemas.openxmlformats.org/officeDocument/2006/relationships/tags" Target="../tags/tag288.xml"/><Relationship Id="rId16" Type="http://schemas.openxmlformats.org/officeDocument/2006/relationships/tags" Target="../tags/tag287.xml"/><Relationship Id="rId15" Type="http://schemas.openxmlformats.org/officeDocument/2006/relationships/tags" Target="../tags/tag286.xml"/><Relationship Id="rId14" Type="http://schemas.openxmlformats.org/officeDocument/2006/relationships/tags" Target="../tags/tag285.xml"/><Relationship Id="rId13" Type="http://schemas.openxmlformats.org/officeDocument/2006/relationships/tags" Target="../tags/tag284.xml"/><Relationship Id="rId12" Type="http://schemas.openxmlformats.org/officeDocument/2006/relationships/tags" Target="../tags/tag283.xml"/><Relationship Id="rId11" Type="http://schemas.openxmlformats.org/officeDocument/2006/relationships/tags" Target="../tags/tag282.xml"/><Relationship Id="rId10" Type="http://schemas.openxmlformats.org/officeDocument/2006/relationships/tags" Target="../tags/tag281.xml"/><Relationship Id="rId1" Type="http://schemas.openxmlformats.org/officeDocument/2006/relationships/tags" Target="../tags/tag275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303.xml"/><Relationship Id="rId8" Type="http://schemas.openxmlformats.org/officeDocument/2006/relationships/image" Target="../media/image60.svg"/><Relationship Id="rId7" Type="http://schemas.openxmlformats.org/officeDocument/2006/relationships/image" Target="../media/image59.png"/><Relationship Id="rId6" Type="http://schemas.openxmlformats.org/officeDocument/2006/relationships/tags" Target="../tags/tag302.xml"/><Relationship Id="rId59" Type="http://schemas.openxmlformats.org/officeDocument/2006/relationships/slideLayout" Target="../slideLayouts/slideLayout3.xml"/><Relationship Id="rId58" Type="http://schemas.openxmlformats.org/officeDocument/2006/relationships/tags" Target="../tags/tag334.xml"/><Relationship Id="rId57" Type="http://schemas.openxmlformats.org/officeDocument/2006/relationships/image" Target="../media/image78.svg"/><Relationship Id="rId56" Type="http://schemas.openxmlformats.org/officeDocument/2006/relationships/image" Target="../media/image77.png"/><Relationship Id="rId55" Type="http://schemas.openxmlformats.org/officeDocument/2006/relationships/tags" Target="../tags/tag333.xml"/><Relationship Id="rId54" Type="http://schemas.openxmlformats.org/officeDocument/2006/relationships/image" Target="../media/image76.svg"/><Relationship Id="rId53" Type="http://schemas.openxmlformats.org/officeDocument/2006/relationships/image" Target="../media/image75.png"/><Relationship Id="rId52" Type="http://schemas.openxmlformats.org/officeDocument/2006/relationships/tags" Target="../tags/tag332.xml"/><Relationship Id="rId51" Type="http://schemas.openxmlformats.org/officeDocument/2006/relationships/image" Target="../media/image74.svg"/><Relationship Id="rId50" Type="http://schemas.openxmlformats.org/officeDocument/2006/relationships/image" Target="../media/image73.png"/><Relationship Id="rId5" Type="http://schemas.openxmlformats.org/officeDocument/2006/relationships/image" Target="../media/image58.svg"/><Relationship Id="rId49" Type="http://schemas.openxmlformats.org/officeDocument/2006/relationships/tags" Target="../tags/tag331.xml"/><Relationship Id="rId48" Type="http://schemas.openxmlformats.org/officeDocument/2006/relationships/image" Target="../media/image72.svg"/><Relationship Id="rId47" Type="http://schemas.openxmlformats.org/officeDocument/2006/relationships/image" Target="../media/image71.png"/><Relationship Id="rId46" Type="http://schemas.openxmlformats.org/officeDocument/2006/relationships/tags" Target="../tags/tag330.xml"/><Relationship Id="rId45" Type="http://schemas.openxmlformats.org/officeDocument/2006/relationships/image" Target="../media/image70.svg"/><Relationship Id="rId44" Type="http://schemas.openxmlformats.org/officeDocument/2006/relationships/image" Target="../media/image69.png"/><Relationship Id="rId43" Type="http://schemas.openxmlformats.org/officeDocument/2006/relationships/tags" Target="../tags/tag329.xml"/><Relationship Id="rId42" Type="http://schemas.openxmlformats.org/officeDocument/2006/relationships/tags" Target="../tags/tag328.xml"/><Relationship Id="rId41" Type="http://schemas.openxmlformats.org/officeDocument/2006/relationships/tags" Target="../tags/tag327.xml"/><Relationship Id="rId40" Type="http://schemas.openxmlformats.org/officeDocument/2006/relationships/tags" Target="../tags/tag326.xml"/><Relationship Id="rId4" Type="http://schemas.openxmlformats.org/officeDocument/2006/relationships/image" Target="../media/image57.png"/><Relationship Id="rId39" Type="http://schemas.openxmlformats.org/officeDocument/2006/relationships/tags" Target="../tags/tag325.xml"/><Relationship Id="rId38" Type="http://schemas.openxmlformats.org/officeDocument/2006/relationships/tags" Target="../tags/tag324.xml"/><Relationship Id="rId37" Type="http://schemas.openxmlformats.org/officeDocument/2006/relationships/tags" Target="../tags/tag323.xml"/><Relationship Id="rId36" Type="http://schemas.openxmlformats.org/officeDocument/2006/relationships/tags" Target="../tags/tag322.xml"/><Relationship Id="rId35" Type="http://schemas.openxmlformats.org/officeDocument/2006/relationships/tags" Target="../tags/tag321.xml"/><Relationship Id="rId34" Type="http://schemas.openxmlformats.org/officeDocument/2006/relationships/tags" Target="../tags/tag320.xml"/><Relationship Id="rId33" Type="http://schemas.openxmlformats.org/officeDocument/2006/relationships/tags" Target="../tags/tag319.xml"/><Relationship Id="rId32" Type="http://schemas.openxmlformats.org/officeDocument/2006/relationships/tags" Target="../tags/tag318.xml"/><Relationship Id="rId31" Type="http://schemas.openxmlformats.org/officeDocument/2006/relationships/tags" Target="../tags/tag317.xml"/><Relationship Id="rId30" Type="http://schemas.openxmlformats.org/officeDocument/2006/relationships/tags" Target="../tags/tag316.xml"/><Relationship Id="rId3" Type="http://schemas.openxmlformats.org/officeDocument/2006/relationships/tags" Target="../tags/tag301.xml"/><Relationship Id="rId29" Type="http://schemas.openxmlformats.org/officeDocument/2006/relationships/tags" Target="../tags/tag315.xml"/><Relationship Id="rId28" Type="http://schemas.openxmlformats.org/officeDocument/2006/relationships/tags" Target="../tags/tag314.xml"/><Relationship Id="rId27" Type="http://schemas.openxmlformats.org/officeDocument/2006/relationships/tags" Target="../tags/tag313.xml"/><Relationship Id="rId26" Type="http://schemas.openxmlformats.org/officeDocument/2006/relationships/tags" Target="../tags/tag312.xml"/><Relationship Id="rId25" Type="http://schemas.openxmlformats.org/officeDocument/2006/relationships/tags" Target="../tags/tag311.xml"/><Relationship Id="rId24" Type="http://schemas.openxmlformats.org/officeDocument/2006/relationships/tags" Target="../tags/tag310.xml"/><Relationship Id="rId23" Type="http://schemas.openxmlformats.org/officeDocument/2006/relationships/image" Target="../media/image68.svg"/><Relationship Id="rId22" Type="http://schemas.openxmlformats.org/officeDocument/2006/relationships/image" Target="../media/image67.png"/><Relationship Id="rId21" Type="http://schemas.openxmlformats.org/officeDocument/2006/relationships/tags" Target="../tags/tag309.xml"/><Relationship Id="rId20" Type="http://schemas.openxmlformats.org/officeDocument/2006/relationships/tags" Target="../tags/tag308.xml"/><Relationship Id="rId2" Type="http://schemas.openxmlformats.org/officeDocument/2006/relationships/tags" Target="../tags/tag300.xml"/><Relationship Id="rId19" Type="http://schemas.openxmlformats.org/officeDocument/2006/relationships/image" Target="../media/image66.svg"/><Relationship Id="rId18" Type="http://schemas.openxmlformats.org/officeDocument/2006/relationships/image" Target="../media/image65.png"/><Relationship Id="rId17" Type="http://schemas.openxmlformats.org/officeDocument/2006/relationships/tags" Target="../tags/tag307.xml"/><Relationship Id="rId16" Type="http://schemas.openxmlformats.org/officeDocument/2006/relationships/tags" Target="../tags/tag306.xml"/><Relationship Id="rId15" Type="http://schemas.openxmlformats.org/officeDocument/2006/relationships/image" Target="../media/image64.svg"/><Relationship Id="rId14" Type="http://schemas.openxmlformats.org/officeDocument/2006/relationships/image" Target="../media/image63.png"/><Relationship Id="rId13" Type="http://schemas.openxmlformats.org/officeDocument/2006/relationships/tags" Target="../tags/tag305.xml"/><Relationship Id="rId12" Type="http://schemas.openxmlformats.org/officeDocument/2006/relationships/tags" Target="../tags/tag304.xml"/><Relationship Id="rId11" Type="http://schemas.openxmlformats.org/officeDocument/2006/relationships/image" Target="../media/image62.svg"/><Relationship Id="rId10" Type="http://schemas.openxmlformats.org/officeDocument/2006/relationships/image" Target="../media/image61.png"/><Relationship Id="rId1" Type="http://schemas.openxmlformats.org/officeDocument/2006/relationships/tags" Target="../tags/tag29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33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33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33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33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33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34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34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34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343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tags" Target="../tags/tag350.xml"/><Relationship Id="rId8" Type="http://schemas.openxmlformats.org/officeDocument/2006/relationships/tags" Target="../tags/tag349.xml"/><Relationship Id="rId7" Type="http://schemas.openxmlformats.org/officeDocument/2006/relationships/image" Target="../media/image80.svg"/><Relationship Id="rId6" Type="http://schemas.openxmlformats.org/officeDocument/2006/relationships/image" Target="../media/image79.png"/><Relationship Id="rId50" Type="http://schemas.openxmlformats.org/officeDocument/2006/relationships/slideLayout" Target="../slideLayouts/slideLayout3.xml"/><Relationship Id="rId5" Type="http://schemas.openxmlformats.org/officeDocument/2006/relationships/tags" Target="../tags/tag348.xml"/><Relationship Id="rId49" Type="http://schemas.openxmlformats.org/officeDocument/2006/relationships/tags" Target="../tags/tag380.xml"/><Relationship Id="rId48" Type="http://schemas.openxmlformats.org/officeDocument/2006/relationships/image" Target="../media/image90.svg"/><Relationship Id="rId47" Type="http://schemas.openxmlformats.org/officeDocument/2006/relationships/image" Target="../media/image89.png"/><Relationship Id="rId46" Type="http://schemas.openxmlformats.org/officeDocument/2006/relationships/tags" Target="../tags/tag379.xml"/><Relationship Id="rId45" Type="http://schemas.openxmlformats.org/officeDocument/2006/relationships/tags" Target="../tags/tag378.xml"/><Relationship Id="rId44" Type="http://schemas.openxmlformats.org/officeDocument/2006/relationships/tags" Target="../tags/tag377.xml"/><Relationship Id="rId43" Type="http://schemas.openxmlformats.org/officeDocument/2006/relationships/tags" Target="../tags/tag376.xml"/><Relationship Id="rId42" Type="http://schemas.openxmlformats.org/officeDocument/2006/relationships/tags" Target="../tags/tag375.xml"/><Relationship Id="rId41" Type="http://schemas.openxmlformats.org/officeDocument/2006/relationships/tags" Target="../tags/tag374.xml"/><Relationship Id="rId40" Type="http://schemas.openxmlformats.org/officeDocument/2006/relationships/image" Target="../media/image88.svg"/><Relationship Id="rId4" Type="http://schemas.openxmlformats.org/officeDocument/2006/relationships/tags" Target="../tags/tag347.xml"/><Relationship Id="rId39" Type="http://schemas.openxmlformats.org/officeDocument/2006/relationships/image" Target="../media/image87.png"/><Relationship Id="rId38" Type="http://schemas.openxmlformats.org/officeDocument/2006/relationships/tags" Target="../tags/tag373.xml"/><Relationship Id="rId37" Type="http://schemas.openxmlformats.org/officeDocument/2006/relationships/tags" Target="../tags/tag372.xml"/><Relationship Id="rId36" Type="http://schemas.openxmlformats.org/officeDocument/2006/relationships/tags" Target="../tags/tag371.xml"/><Relationship Id="rId35" Type="http://schemas.openxmlformats.org/officeDocument/2006/relationships/tags" Target="../tags/tag370.xml"/><Relationship Id="rId34" Type="http://schemas.openxmlformats.org/officeDocument/2006/relationships/tags" Target="../tags/tag369.xml"/><Relationship Id="rId33" Type="http://schemas.openxmlformats.org/officeDocument/2006/relationships/tags" Target="../tags/tag368.xml"/><Relationship Id="rId32" Type="http://schemas.openxmlformats.org/officeDocument/2006/relationships/image" Target="../media/image86.svg"/><Relationship Id="rId31" Type="http://schemas.openxmlformats.org/officeDocument/2006/relationships/image" Target="../media/image85.png"/><Relationship Id="rId30" Type="http://schemas.openxmlformats.org/officeDocument/2006/relationships/tags" Target="../tags/tag367.xml"/><Relationship Id="rId3" Type="http://schemas.openxmlformats.org/officeDocument/2006/relationships/tags" Target="../tags/tag346.xml"/><Relationship Id="rId29" Type="http://schemas.openxmlformats.org/officeDocument/2006/relationships/tags" Target="../tags/tag366.xml"/><Relationship Id="rId28" Type="http://schemas.openxmlformats.org/officeDocument/2006/relationships/tags" Target="../tags/tag365.xml"/><Relationship Id="rId27" Type="http://schemas.openxmlformats.org/officeDocument/2006/relationships/tags" Target="../tags/tag364.xml"/><Relationship Id="rId26" Type="http://schemas.openxmlformats.org/officeDocument/2006/relationships/tags" Target="../tags/tag363.xml"/><Relationship Id="rId25" Type="http://schemas.openxmlformats.org/officeDocument/2006/relationships/tags" Target="../tags/tag362.xml"/><Relationship Id="rId24" Type="http://schemas.openxmlformats.org/officeDocument/2006/relationships/tags" Target="../tags/tag361.xml"/><Relationship Id="rId23" Type="http://schemas.openxmlformats.org/officeDocument/2006/relationships/image" Target="../media/image84.svg"/><Relationship Id="rId22" Type="http://schemas.openxmlformats.org/officeDocument/2006/relationships/image" Target="../media/image83.png"/><Relationship Id="rId21" Type="http://schemas.openxmlformats.org/officeDocument/2006/relationships/tags" Target="../tags/tag360.xml"/><Relationship Id="rId20" Type="http://schemas.openxmlformats.org/officeDocument/2006/relationships/tags" Target="../tags/tag359.xml"/><Relationship Id="rId2" Type="http://schemas.openxmlformats.org/officeDocument/2006/relationships/tags" Target="../tags/tag345.xml"/><Relationship Id="rId19" Type="http://schemas.openxmlformats.org/officeDocument/2006/relationships/tags" Target="../tags/tag358.xml"/><Relationship Id="rId18" Type="http://schemas.openxmlformats.org/officeDocument/2006/relationships/tags" Target="../tags/tag357.xml"/><Relationship Id="rId17" Type="http://schemas.openxmlformats.org/officeDocument/2006/relationships/tags" Target="../tags/tag356.xml"/><Relationship Id="rId16" Type="http://schemas.openxmlformats.org/officeDocument/2006/relationships/tags" Target="../tags/tag355.xml"/><Relationship Id="rId15" Type="http://schemas.openxmlformats.org/officeDocument/2006/relationships/image" Target="../media/image82.svg"/><Relationship Id="rId14" Type="http://schemas.openxmlformats.org/officeDocument/2006/relationships/image" Target="../media/image81.png"/><Relationship Id="rId13" Type="http://schemas.openxmlformats.org/officeDocument/2006/relationships/tags" Target="../tags/tag354.xml"/><Relationship Id="rId12" Type="http://schemas.openxmlformats.org/officeDocument/2006/relationships/tags" Target="../tags/tag353.xml"/><Relationship Id="rId11" Type="http://schemas.openxmlformats.org/officeDocument/2006/relationships/tags" Target="../tags/tag352.xml"/><Relationship Id="rId10" Type="http://schemas.openxmlformats.org/officeDocument/2006/relationships/tags" Target="../tags/tag351.xml"/><Relationship Id="rId1" Type="http://schemas.openxmlformats.org/officeDocument/2006/relationships/tags" Target="../tags/tag344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tags" Target="../tags/tag387.xml"/><Relationship Id="rId8" Type="http://schemas.openxmlformats.org/officeDocument/2006/relationships/tags" Target="../tags/tag386.xml"/><Relationship Id="rId7" Type="http://schemas.openxmlformats.org/officeDocument/2006/relationships/image" Target="../media/image80.svg"/><Relationship Id="rId6" Type="http://schemas.openxmlformats.org/officeDocument/2006/relationships/image" Target="../media/image79.png"/><Relationship Id="rId5" Type="http://schemas.openxmlformats.org/officeDocument/2006/relationships/tags" Target="../tags/tag385.xml"/><Relationship Id="rId4" Type="http://schemas.openxmlformats.org/officeDocument/2006/relationships/tags" Target="../tags/tag384.xml"/><Relationship Id="rId3" Type="http://schemas.openxmlformats.org/officeDocument/2006/relationships/tags" Target="../tags/tag383.xml"/><Relationship Id="rId26" Type="http://schemas.openxmlformats.org/officeDocument/2006/relationships/slideLayout" Target="../slideLayouts/slideLayout3.xml"/><Relationship Id="rId25" Type="http://schemas.openxmlformats.org/officeDocument/2006/relationships/tags" Target="../tags/tag399.xml"/><Relationship Id="rId24" Type="http://schemas.openxmlformats.org/officeDocument/2006/relationships/image" Target="../media/image86.svg"/><Relationship Id="rId23" Type="http://schemas.openxmlformats.org/officeDocument/2006/relationships/image" Target="../media/image85.png"/><Relationship Id="rId22" Type="http://schemas.openxmlformats.org/officeDocument/2006/relationships/tags" Target="../tags/tag398.xml"/><Relationship Id="rId21" Type="http://schemas.openxmlformats.org/officeDocument/2006/relationships/tags" Target="../tags/tag397.xml"/><Relationship Id="rId20" Type="http://schemas.openxmlformats.org/officeDocument/2006/relationships/tags" Target="../tags/tag396.xml"/><Relationship Id="rId2" Type="http://schemas.openxmlformats.org/officeDocument/2006/relationships/tags" Target="../tags/tag382.xml"/><Relationship Id="rId19" Type="http://schemas.openxmlformats.org/officeDocument/2006/relationships/tags" Target="../tags/tag395.xml"/><Relationship Id="rId18" Type="http://schemas.openxmlformats.org/officeDocument/2006/relationships/tags" Target="../tags/tag394.xml"/><Relationship Id="rId17" Type="http://schemas.openxmlformats.org/officeDocument/2006/relationships/tags" Target="../tags/tag393.xml"/><Relationship Id="rId16" Type="http://schemas.openxmlformats.org/officeDocument/2006/relationships/tags" Target="../tags/tag392.xml"/><Relationship Id="rId15" Type="http://schemas.openxmlformats.org/officeDocument/2006/relationships/image" Target="../media/image82.svg"/><Relationship Id="rId14" Type="http://schemas.openxmlformats.org/officeDocument/2006/relationships/image" Target="../media/image81.png"/><Relationship Id="rId13" Type="http://schemas.openxmlformats.org/officeDocument/2006/relationships/tags" Target="../tags/tag391.xml"/><Relationship Id="rId12" Type="http://schemas.openxmlformats.org/officeDocument/2006/relationships/tags" Target="../tags/tag390.xml"/><Relationship Id="rId11" Type="http://schemas.openxmlformats.org/officeDocument/2006/relationships/tags" Target="../tags/tag389.xml"/><Relationship Id="rId10" Type="http://schemas.openxmlformats.org/officeDocument/2006/relationships/tags" Target="../tags/tag388.xml"/><Relationship Id="rId1" Type="http://schemas.openxmlformats.org/officeDocument/2006/relationships/tags" Target="../tags/tag38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400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40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0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7.xml"/><Relationship Id="rId2" Type="http://schemas.openxmlformats.org/officeDocument/2006/relationships/image" Target="../media/image13.jpeg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image" Target="../media/image21.svg"/><Relationship Id="rId7" Type="http://schemas.openxmlformats.org/officeDocument/2006/relationships/image" Target="../media/image20.png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svg"/><Relationship Id="rId3" Type="http://schemas.openxmlformats.org/officeDocument/2006/relationships/image" Target="../media/image16.png"/><Relationship Id="rId2" Type="http://schemas.openxmlformats.org/officeDocument/2006/relationships/image" Target="../media/image15.svg"/><Relationship Id="rId10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6.xml"/><Relationship Id="rId8" Type="http://schemas.openxmlformats.org/officeDocument/2006/relationships/tags" Target="../tags/tag15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image" Target="../media/image22.png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6" Type="http://schemas.openxmlformats.org/officeDocument/2006/relationships/slideLayout" Target="../slideLayouts/slideLayout3.xml"/><Relationship Id="rId15" Type="http://schemas.openxmlformats.org/officeDocument/2006/relationships/tags" Target="../tags/tag22.xml"/><Relationship Id="rId14" Type="http://schemas.openxmlformats.org/officeDocument/2006/relationships/tags" Target="../tags/tag21.xml"/><Relationship Id="rId13" Type="http://schemas.openxmlformats.org/officeDocument/2006/relationships/tags" Target="../tags/tag20.xml"/><Relationship Id="rId12" Type="http://schemas.openxmlformats.org/officeDocument/2006/relationships/tags" Target="../tags/tag19.xml"/><Relationship Id="rId11" Type="http://schemas.openxmlformats.org/officeDocument/2006/relationships/tags" Target="../tags/tag18.xml"/><Relationship Id="rId10" Type="http://schemas.openxmlformats.org/officeDocument/2006/relationships/tags" Target="../tags/tag17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912110" y="2425065"/>
            <a:ext cx="1451610" cy="14452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dist"/>
            <a:r>
              <a:rPr lang="zh-CN" altLang="en-US" sz="8800" b="1">
                <a:solidFill>
                  <a:srgbClr val="5A97A6"/>
                </a:solidFill>
                <a:latin typeface="思源黑体旧字形 ExtraLight" panose="020B0200000000000000" charset="-128"/>
                <a:ea typeface="思源黑体旧字形 ExtraLight" panose="020B0200000000000000" charset="-128"/>
              </a:rPr>
              <a:t>学</a:t>
            </a:r>
            <a:endParaRPr lang="zh-CN" altLang="en-US" sz="8800" b="1">
              <a:solidFill>
                <a:srgbClr val="5A97A6"/>
              </a:solidFill>
              <a:latin typeface="思源黑体旧字形 ExtraLight" panose="020B0200000000000000" charset="-128"/>
              <a:ea typeface="思源黑体旧字形 ExtraLight" panose="020B0200000000000000" charset="-128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852545" y="1813560"/>
            <a:ext cx="1451610" cy="11988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dist"/>
            <a:r>
              <a:rPr lang="zh-CN" altLang="en-US" sz="7200" b="1">
                <a:solidFill>
                  <a:srgbClr val="5A97A6"/>
                </a:solidFill>
                <a:latin typeface="思源黑体旧字形 ExtraLight" panose="020B0200000000000000" charset="-128"/>
                <a:ea typeface="思源黑体旧字形 ExtraLight" panose="020B0200000000000000" charset="-128"/>
              </a:rPr>
              <a:t>前</a:t>
            </a:r>
            <a:endParaRPr lang="zh-CN" altLang="en-US" sz="7200" b="1">
              <a:solidFill>
                <a:srgbClr val="5A97A6"/>
              </a:solidFill>
              <a:latin typeface="思源黑体旧字形 ExtraLight" panose="020B0200000000000000" charset="-128"/>
              <a:ea typeface="思源黑体旧字形 ExtraLight" panose="020B0200000000000000" charset="-128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733925" y="2425065"/>
            <a:ext cx="3867785" cy="9220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dist"/>
            <a:r>
              <a:rPr lang="zh-CN" altLang="en-US" sz="4800" b="1">
                <a:solidFill>
                  <a:srgbClr val="5A97A6"/>
                </a:solidFill>
                <a:latin typeface="思源黑体旧字形 ExtraLight" panose="020B0200000000000000" charset="-128"/>
                <a:ea typeface="思源黑体旧字形 ExtraLight" panose="020B0200000000000000" charset="-128"/>
              </a:rPr>
              <a:t>の教育</a:t>
            </a:r>
            <a:r>
              <a:rPr lang="zh-CN" altLang="en-US" sz="5400" b="1">
                <a:solidFill>
                  <a:srgbClr val="5A97A6"/>
                </a:solidFill>
                <a:latin typeface="思源黑体旧字形 ExtraLight" panose="020B0200000000000000" charset="-128"/>
                <a:ea typeface="思源黑体旧字形 ExtraLight" panose="020B0200000000000000" charset="-128"/>
              </a:rPr>
              <a:t>管理</a:t>
            </a:r>
            <a:endParaRPr lang="zh-CN" altLang="en-US" sz="5400" b="1">
              <a:solidFill>
                <a:srgbClr val="5A97A6"/>
              </a:solidFill>
              <a:latin typeface="思源黑体旧字形 ExtraLight" panose="020B0200000000000000" charset="-128"/>
              <a:ea typeface="思源黑体旧字形 ExtraLight" panose="020B0200000000000000" charset="-128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7415530" y="1458595"/>
            <a:ext cx="1118870" cy="654685"/>
          </a:xfrm>
          <a:prstGeom prst="line">
            <a:avLst/>
          </a:prstGeom>
          <a:ln w="19050">
            <a:solidFill>
              <a:srgbClr val="5A97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4843780" y="4327525"/>
            <a:ext cx="638810" cy="381635"/>
          </a:xfrm>
          <a:prstGeom prst="line">
            <a:avLst/>
          </a:prstGeom>
          <a:ln w="19050">
            <a:solidFill>
              <a:srgbClr val="5A97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2733675" y="4208145"/>
            <a:ext cx="1118870" cy="654685"/>
          </a:xfrm>
          <a:prstGeom prst="line">
            <a:avLst/>
          </a:prstGeom>
          <a:ln w="19050">
            <a:solidFill>
              <a:srgbClr val="5A97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8784590" y="2113280"/>
            <a:ext cx="476250" cy="311785"/>
          </a:xfrm>
          <a:prstGeom prst="line">
            <a:avLst/>
          </a:prstGeom>
          <a:ln w="19050">
            <a:solidFill>
              <a:srgbClr val="5A97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7045960" y="1610995"/>
            <a:ext cx="202565" cy="202565"/>
          </a:xfrm>
          <a:prstGeom prst="ellipse">
            <a:avLst/>
          </a:prstGeom>
          <a:noFill/>
          <a:ln w="19050">
            <a:solidFill>
              <a:srgbClr val="5A97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3649980" y="4506595"/>
            <a:ext cx="202565" cy="202565"/>
          </a:xfrm>
          <a:prstGeom prst="ellipse">
            <a:avLst/>
          </a:prstGeom>
          <a:noFill/>
          <a:ln w="19050">
            <a:solidFill>
              <a:srgbClr val="5A97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4733925" y="4434205"/>
            <a:ext cx="155575" cy="155575"/>
          </a:xfrm>
          <a:prstGeom prst="ellipse">
            <a:avLst/>
          </a:prstGeom>
          <a:noFill/>
          <a:ln w="19050">
            <a:solidFill>
              <a:srgbClr val="5A97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 userDrawn="1"/>
        </p:nvSpPr>
        <p:spPr>
          <a:xfrm>
            <a:off x="4142105" y="3255645"/>
            <a:ext cx="527748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1000" dirty="0">
                <a:solidFill>
                  <a:srgbClr val="414F45"/>
                </a:solidFill>
                <a:latin typeface="思源黑体旧字形 ExtraLight" panose="020B0200000000000000" charset="-128"/>
                <a:ea typeface="思源黑体旧字形 ExtraLight" panose="020B0200000000000000" charset="-128"/>
              </a:rPr>
              <a:t>教材编写立足于学前教育师资培养的实际，着眼于夯实学生的基本理论和基本能力，致力于培养符合时代要求、具有良好专业素养的新型幼儿教师，力求体现时代性、科学性。</a:t>
            </a:r>
            <a:endParaRPr lang="en-US" altLang="zh-CN" sz="1000" dirty="0">
              <a:solidFill>
                <a:srgbClr val="414F45"/>
              </a:solidFill>
              <a:latin typeface="思源黑体旧字形 ExtraLight" panose="020B0200000000000000" charset="-128"/>
              <a:ea typeface="思源黑体旧字形 ExtraLight" panose="020B0200000000000000" charset="-128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147820" y="4098925"/>
            <a:ext cx="5040000" cy="275590"/>
          </a:xfrm>
          <a:prstGeom prst="rect">
            <a:avLst/>
          </a:prstGeom>
        </p:spPr>
        <p:txBody>
          <a:bodyPr wrap="square">
            <a:spAutoFit/>
          </a:bodyPr>
          <a:p>
            <a:pPr algn="dist"/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思源黑体旧字形 Light" charset="0"/>
                <a:ea typeface="思源黑体旧字形 Light" panose="020B0300000000000000" charset="-128"/>
                <a:cs typeface="思源黑体旧字形 Light" panose="020B0300000000000000" charset="-128"/>
              </a:rPr>
              <a:t>“知识链接”“</a:t>
            </a:r>
            <a:r>
              <a:rPr lang="zh-CN" sz="12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思源黑体旧字形 Light" charset="0"/>
                <a:ea typeface="思源黑体旧字形 Light" panose="020B0300000000000000" charset="-128"/>
                <a:cs typeface="思源黑体旧字形 Light" panose="020B0300000000000000" charset="-128"/>
                <a:sym typeface="+mn-ea"/>
              </a:rPr>
              <a:t>德育课堂</a:t>
            </a:r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思源黑体旧字形 Light" charset="0"/>
                <a:ea typeface="思源黑体旧字形 Light" panose="020B0300000000000000" charset="-128"/>
                <a:cs typeface="思源黑体旧字形 Light" panose="020B0300000000000000" charset="-128"/>
              </a:rPr>
              <a:t>”“考点聚焦”“案例评析”“思考与练习”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思源黑体旧字形 Light" charset="0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" name="标题 66"/>
          <p:cNvSpPr>
            <a:spLocks noGrp="1"/>
          </p:cNvSpPr>
          <p:nvPr>
            <p:ph type="title" idx="4294967295"/>
          </p:nvPr>
        </p:nvSpPr>
        <p:spPr>
          <a:xfrm>
            <a:off x="695960" y="627380"/>
            <a:ext cx="10507345" cy="705485"/>
          </a:xfrm>
        </p:spPr>
        <p:txBody>
          <a:bodyPr anchor="b" anchorCtr="0"/>
          <a:p>
            <a:r>
              <a:rPr lang="zh-CN" altLang="en-US">
                <a:solidFill>
                  <a:schemeClr val="tx1"/>
                </a:solidFill>
              </a:rPr>
              <a:t>一、卫生保健工作管理的意义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8" name="文本框 67"/>
          <p:cNvSpPr txBox="1"/>
          <p:nvPr userDrawn="1"/>
        </p:nvSpPr>
        <p:spPr>
          <a:xfrm>
            <a:off x="695960" y="2356485"/>
            <a:ext cx="10800000" cy="2399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just">
              <a:lnSpc>
                <a:spcPct val="150000"/>
              </a:lnSpc>
            </a:pPr>
            <a:r>
              <a:rPr lang="en-US" altLang="zh-CN" sz="2000" dirty="0"/>
              <a:t>人的一生健康最重要，如果失去了健康，人的一切就失去了意义。在人们生活水平不断提高的今天，重视身心健康的人越来越多。人要有高质量的生活就要重视卫生保健工作，健康的身体是做好一切活动的保障，有益于社会整体的和谐发展，有益于家庭的幸福生活，有益于人生质量的提高，有益于个体完善和发展。全社会都要重视人们身心的健康发展，这是关系到整个民族生存和发展的大事。</a:t>
            </a:r>
            <a:endParaRPr lang="en-US" altLang="zh-CN" sz="2000" dirty="0"/>
          </a:p>
        </p:txBody>
      </p:sp>
      <p:sp>
        <p:nvSpPr>
          <p:cNvPr id="2" name="文本框 1"/>
          <p:cNvSpPr txBox="1"/>
          <p:nvPr/>
        </p:nvSpPr>
        <p:spPr>
          <a:xfrm>
            <a:off x="695960" y="1661795"/>
            <a:ext cx="1080071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chemeClr val="accent2">
                    <a:lumMod val="50000"/>
                  </a:schemeClr>
                </a:solidFill>
                <a:latin typeface="Microsoft YaHei Bold" panose="020B0703020204020201" charset="-122"/>
                <a:ea typeface="Microsoft YaHei Bold" panose="020B0703020204020201" charset="-122"/>
              </a:rPr>
              <a:t>（一）卫生保健工作为人的健康成长保驾护航</a:t>
            </a:r>
            <a:endParaRPr lang="zh-CN" altLang="en-US" sz="2400" b="1">
              <a:solidFill>
                <a:schemeClr val="accent2">
                  <a:lumMod val="50000"/>
                </a:schemeClr>
              </a:solidFill>
              <a:latin typeface="Microsoft YaHei Bold" panose="020B0703020204020201" charset="-122"/>
              <a:ea typeface="Microsoft YaHei Bold" panose="020B07030202040202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" name="标题 66"/>
          <p:cNvSpPr>
            <a:spLocks noGrp="1"/>
          </p:cNvSpPr>
          <p:nvPr>
            <p:ph type="title" idx="4294967295"/>
          </p:nvPr>
        </p:nvSpPr>
        <p:spPr>
          <a:xfrm>
            <a:off x="522605" y="600075"/>
            <a:ext cx="10507345" cy="705485"/>
          </a:xfrm>
        </p:spPr>
        <p:txBody>
          <a:bodyPr anchor="b" anchorCtr="0"/>
          <a:p>
            <a:r>
              <a:rPr lang="zh-CN" altLang="en-US">
                <a:solidFill>
                  <a:schemeClr val="tx1"/>
                </a:solidFill>
              </a:rPr>
              <a:t>一、卫生保健工作管理的意义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8" name="文本框 67"/>
          <p:cNvSpPr txBox="1"/>
          <p:nvPr userDrawn="1"/>
        </p:nvSpPr>
        <p:spPr>
          <a:xfrm>
            <a:off x="876300" y="2234565"/>
            <a:ext cx="10440000" cy="10147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en-US" altLang="zh-CN" sz="2000" dirty="0"/>
              <a:t>《幼儿园教育指导纲要（试行）》中明确要求：“幼儿园必须把保护幼儿的生命和促进幼儿的健康放在工作的首位。”卫生保健工作在学前教育工作中具有特殊的意义。</a:t>
            </a:r>
            <a:endParaRPr lang="en-US" altLang="zh-CN" sz="2000" dirty="0"/>
          </a:p>
        </p:txBody>
      </p:sp>
      <p:sp>
        <p:nvSpPr>
          <p:cNvPr id="2" name="文本框 1"/>
          <p:cNvSpPr txBox="1"/>
          <p:nvPr/>
        </p:nvSpPr>
        <p:spPr>
          <a:xfrm>
            <a:off x="876300" y="1539875"/>
            <a:ext cx="104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chemeClr val="accent2">
                    <a:lumMod val="50000"/>
                  </a:schemeClr>
                </a:solidFill>
                <a:latin typeface="Microsoft YaHei Bold" panose="020B0703020204020201" charset="-122"/>
                <a:ea typeface="Microsoft YaHei Bold" panose="020B0703020204020201" charset="-122"/>
              </a:rPr>
              <a:t>（一）卫生保健工作为人的健康成长保驾护航</a:t>
            </a:r>
            <a:endParaRPr lang="zh-CN" altLang="en-US" sz="2400" b="1">
              <a:solidFill>
                <a:schemeClr val="accent2">
                  <a:lumMod val="50000"/>
                </a:schemeClr>
              </a:solidFill>
              <a:latin typeface="Microsoft YaHei Bold" panose="020B0703020204020201" charset="-122"/>
              <a:ea typeface="Microsoft YaHei Bold" panose="020B07030202040202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96010" y="3484880"/>
            <a:ext cx="5219700" cy="925830"/>
            <a:chOff x="8784" y="3628"/>
            <a:chExt cx="8220" cy="1458"/>
          </a:xfrm>
        </p:grpSpPr>
        <p:sp>
          <p:nvSpPr>
            <p:cNvPr id="31" name="圆角矩形 30"/>
            <p:cNvSpPr/>
            <p:nvPr>
              <p:custDataLst>
                <p:tags r:id="rId1"/>
              </p:custDataLst>
            </p:nvPr>
          </p:nvSpPr>
          <p:spPr>
            <a:xfrm>
              <a:off x="8784" y="3705"/>
              <a:ext cx="8220" cy="1304"/>
            </a:xfrm>
            <a:prstGeom prst="roundRect">
              <a:avLst/>
            </a:prstGeom>
            <a:solidFill>
              <a:srgbClr val="58B6E5">
                <a:lumMod val="60000"/>
                <a:lumOff val="40000"/>
              </a:srgbClr>
            </a:solidFill>
            <a:ln>
              <a:noFill/>
            </a:ln>
          </p:spPr>
          <p:style>
            <a:lnRef idx="2">
              <a:srgbClr val="6096E6">
                <a:shade val="50000"/>
              </a:srgbClr>
            </a:lnRef>
            <a:fillRef idx="1">
              <a:srgbClr val="6096E6"/>
            </a:fillRef>
            <a:effectRef idx="0">
              <a:srgbClr val="6096E6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>
              <p:custDataLst>
                <p:tags r:id="rId2"/>
              </p:custDataLst>
            </p:nvPr>
          </p:nvSpPr>
          <p:spPr>
            <a:xfrm>
              <a:off x="9228" y="3628"/>
              <a:ext cx="1459" cy="1459"/>
            </a:xfrm>
            <a:prstGeom prst="ellipse">
              <a:avLst/>
            </a:prstGeom>
            <a:solidFill>
              <a:srgbClr val="58B6E5"/>
            </a:solidFill>
            <a:ln w="101600">
              <a:solidFill>
                <a:srgbClr val="FFFFFF"/>
              </a:solidFill>
            </a:ln>
          </p:spPr>
          <p:style>
            <a:lnRef idx="2">
              <a:srgbClr val="6096E6">
                <a:shade val="50000"/>
              </a:srgbClr>
            </a:lnRef>
            <a:fillRef idx="1">
              <a:srgbClr val="6096E6"/>
            </a:fillRef>
            <a:effectRef idx="0">
              <a:srgbClr val="6096E6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>
              <p:custDataLst>
                <p:tags r:id="rId3"/>
              </p:custDataLst>
            </p:nvPr>
          </p:nvSpPr>
          <p:spPr>
            <a:xfrm>
              <a:off x="10884" y="3818"/>
              <a:ext cx="5953" cy="1077"/>
            </a:xfrm>
            <a:prstGeom prst="rect">
              <a:avLst/>
            </a:prstGeom>
            <a:noFill/>
          </p:spPr>
          <p:txBody>
            <a:bodyPr wrap="square" bIns="0" rtlCol="0" anchor="ctr" anchorCtr="0"/>
            <a:p>
              <a:pPr algn="l">
                <a:lnSpc>
                  <a:spcPct val="100000"/>
                </a:lnSpc>
              </a:pPr>
              <a:r>
                <a:rPr lang="zh-CN" altLang="en-US">
                  <a:solidFill>
                    <a:srgbClr val="58B6E5">
                      <a:lumMod val="50000"/>
                    </a:srgbClr>
                  </a:solidFill>
                  <a:uFillTx/>
                  <a:latin typeface="Microsoft YaHei Regular" panose="020B0503020204020204" charset="-122"/>
                  <a:ea typeface="Microsoft YaHei Regular" panose="020B0503020204020204" charset="-122"/>
                </a:rPr>
                <a:t>1. 科学安排幼儿生活，是学前儿童年龄特征的要求</a:t>
              </a:r>
              <a:endParaRPr lang="zh-CN" altLang="en-US">
                <a:solidFill>
                  <a:srgbClr val="58B6E5">
                    <a:lumMod val="50000"/>
                  </a:srgbClr>
                </a:solidFill>
                <a:uFillTx/>
                <a:latin typeface="Microsoft YaHei Regular" panose="020B0503020204020204" charset="-122"/>
                <a:ea typeface="Microsoft YaHei Regular" panose="020B0503020204020204" charset="-122"/>
              </a:endParaRPr>
            </a:p>
          </p:txBody>
        </p:sp>
        <p:pic>
          <p:nvPicPr>
            <p:cNvPr id="34" name="图片 33" descr="343435383038363b343532323338323bcee5c1a6c4a3d0cd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581" y="3981"/>
              <a:ext cx="752" cy="752"/>
            </a:xfrm>
            <a:prstGeom prst="rect">
              <a:avLst/>
            </a:prstGeom>
            <a:effectLst>
              <a:outerShdw blurRad="38100" dist="38100" dir="5400000" algn="ctr" rotWithShape="0">
                <a:srgbClr val="58B6E5">
                  <a:lumMod val="50000"/>
                  <a:alpha val="60000"/>
                </a:srgbClr>
              </a:outerShdw>
            </a:effectLst>
          </p:spPr>
        </p:pic>
      </p:grpSp>
      <p:grpSp>
        <p:nvGrpSpPr>
          <p:cNvPr id="5" name="组合 4"/>
          <p:cNvGrpSpPr/>
          <p:nvPr/>
        </p:nvGrpSpPr>
        <p:grpSpPr>
          <a:xfrm>
            <a:off x="5810250" y="5566410"/>
            <a:ext cx="5219700" cy="925830"/>
            <a:chOff x="8784" y="8326"/>
            <a:chExt cx="8220" cy="1458"/>
          </a:xfrm>
        </p:grpSpPr>
        <p:sp>
          <p:nvSpPr>
            <p:cNvPr id="35" name="圆角矩形 34"/>
            <p:cNvSpPr/>
            <p:nvPr>
              <p:custDataLst>
                <p:tags r:id="rId7"/>
              </p:custDataLst>
            </p:nvPr>
          </p:nvSpPr>
          <p:spPr>
            <a:xfrm>
              <a:off x="8784" y="8403"/>
              <a:ext cx="8220" cy="1304"/>
            </a:xfrm>
            <a:prstGeom prst="roundRect">
              <a:avLst/>
            </a:prstGeom>
            <a:solidFill>
              <a:srgbClr val="FFBA55">
                <a:lumMod val="60000"/>
                <a:lumOff val="40000"/>
              </a:srgbClr>
            </a:solidFill>
            <a:ln>
              <a:noFill/>
            </a:ln>
          </p:spPr>
          <p:style>
            <a:lnRef idx="2">
              <a:srgbClr val="6096E6">
                <a:shade val="50000"/>
              </a:srgbClr>
            </a:lnRef>
            <a:fillRef idx="1">
              <a:srgbClr val="6096E6"/>
            </a:fillRef>
            <a:effectRef idx="0">
              <a:srgbClr val="6096E6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>
              <p:custDataLst>
                <p:tags r:id="rId8"/>
              </p:custDataLst>
            </p:nvPr>
          </p:nvSpPr>
          <p:spPr>
            <a:xfrm>
              <a:off x="9228" y="8326"/>
              <a:ext cx="1459" cy="1459"/>
            </a:xfrm>
            <a:prstGeom prst="ellipse">
              <a:avLst/>
            </a:prstGeom>
            <a:solidFill>
              <a:srgbClr val="FFBA55"/>
            </a:solidFill>
            <a:ln w="101600">
              <a:solidFill>
                <a:srgbClr val="FFFFFF"/>
              </a:solidFill>
            </a:ln>
          </p:spPr>
          <p:style>
            <a:lnRef idx="2">
              <a:srgbClr val="6096E6">
                <a:shade val="50000"/>
              </a:srgbClr>
            </a:lnRef>
            <a:fillRef idx="1">
              <a:srgbClr val="6096E6"/>
            </a:fillRef>
            <a:effectRef idx="0">
              <a:srgbClr val="6096E6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7" name="文本框 36"/>
            <p:cNvSpPr txBox="1"/>
            <p:nvPr>
              <p:custDataLst>
                <p:tags r:id="rId9"/>
              </p:custDataLst>
            </p:nvPr>
          </p:nvSpPr>
          <p:spPr>
            <a:xfrm>
              <a:off x="10884" y="8516"/>
              <a:ext cx="5953" cy="1077"/>
            </a:xfrm>
            <a:prstGeom prst="rect">
              <a:avLst/>
            </a:prstGeom>
            <a:noFill/>
          </p:spPr>
          <p:txBody>
            <a:bodyPr wrap="square" bIns="0" rtlCol="0" anchor="ctr" anchorCtr="0"/>
            <a:p>
              <a:pPr algn="l">
                <a:lnSpc>
                  <a:spcPct val="100000"/>
                </a:lnSpc>
              </a:pPr>
              <a:r>
                <a:rPr lang="zh-CN" altLang="en-US">
                  <a:solidFill>
                    <a:schemeClr val="accent4">
                      <a:lumMod val="50000"/>
                    </a:schemeClr>
                  </a:solidFill>
                  <a:uFillTx/>
                  <a:latin typeface="Microsoft YaHei Regular" panose="020B0503020204020204" charset="-122"/>
                  <a:ea typeface="Microsoft YaHei Regular" panose="020B0503020204020204" charset="-122"/>
                </a:rPr>
                <a:t>3. 学前幼儿的卫生保健工作管理与宣传是社会的需要</a:t>
              </a:r>
              <a:endParaRPr lang="zh-CN" altLang="en-US">
                <a:solidFill>
                  <a:schemeClr val="accent4">
                    <a:lumMod val="50000"/>
                  </a:schemeClr>
                </a:solidFill>
                <a:uFillTx/>
                <a:latin typeface="Microsoft YaHei Regular" panose="020B0503020204020204" charset="-122"/>
                <a:ea typeface="Microsoft YaHei Regular" panose="020B0503020204020204" charset="-122"/>
              </a:endParaRPr>
            </a:p>
          </p:txBody>
        </p:sp>
        <p:pic>
          <p:nvPicPr>
            <p:cNvPr id="38" name="图片 37" descr="343435383038363b343532323338353bc8abc7f2bbaf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9581" y="8679"/>
              <a:ext cx="752" cy="752"/>
            </a:xfrm>
            <a:prstGeom prst="rect">
              <a:avLst/>
            </a:prstGeom>
            <a:effectLst>
              <a:outerShdw blurRad="38100" dist="38100" dir="5400000" algn="ctr" rotWithShape="0">
                <a:srgbClr val="FFBA55">
                  <a:lumMod val="50000"/>
                  <a:alpha val="60000"/>
                </a:srgbClr>
              </a:outerShdw>
            </a:effectLst>
          </p:spPr>
        </p:pic>
      </p:grpSp>
      <p:grpSp>
        <p:nvGrpSpPr>
          <p:cNvPr id="4" name="组合 3"/>
          <p:cNvGrpSpPr/>
          <p:nvPr/>
        </p:nvGrpSpPr>
        <p:grpSpPr>
          <a:xfrm>
            <a:off x="3453130" y="4525645"/>
            <a:ext cx="5219700" cy="925830"/>
            <a:chOff x="8784" y="5968"/>
            <a:chExt cx="8220" cy="1458"/>
          </a:xfrm>
        </p:grpSpPr>
        <p:sp>
          <p:nvSpPr>
            <p:cNvPr id="42" name="圆角矩形 41"/>
            <p:cNvSpPr/>
            <p:nvPr>
              <p:custDataLst>
                <p:tags r:id="rId13"/>
              </p:custDataLst>
            </p:nvPr>
          </p:nvSpPr>
          <p:spPr>
            <a:xfrm>
              <a:off x="8784" y="6045"/>
              <a:ext cx="8220" cy="1304"/>
            </a:xfrm>
            <a:prstGeom prst="roundRect">
              <a:avLst/>
            </a:prstGeom>
            <a:solidFill>
              <a:srgbClr val="56CA95">
                <a:lumMod val="60000"/>
                <a:lumOff val="40000"/>
              </a:srgbClr>
            </a:solidFill>
            <a:ln>
              <a:noFill/>
            </a:ln>
          </p:spPr>
          <p:style>
            <a:lnRef idx="2">
              <a:srgbClr val="6096E6">
                <a:shade val="50000"/>
              </a:srgbClr>
            </a:lnRef>
            <a:fillRef idx="1">
              <a:srgbClr val="6096E6"/>
            </a:fillRef>
            <a:effectRef idx="0">
              <a:srgbClr val="6096E6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>
              <p:custDataLst>
                <p:tags r:id="rId14"/>
              </p:custDataLst>
            </p:nvPr>
          </p:nvSpPr>
          <p:spPr>
            <a:xfrm>
              <a:off x="9228" y="5968"/>
              <a:ext cx="1459" cy="1459"/>
            </a:xfrm>
            <a:prstGeom prst="ellipse">
              <a:avLst/>
            </a:prstGeom>
            <a:solidFill>
              <a:srgbClr val="56CA95"/>
            </a:solidFill>
            <a:ln w="101600">
              <a:solidFill>
                <a:srgbClr val="FFFFFF"/>
              </a:solidFill>
            </a:ln>
          </p:spPr>
          <p:style>
            <a:lnRef idx="2">
              <a:srgbClr val="6096E6">
                <a:shade val="50000"/>
              </a:srgbClr>
            </a:lnRef>
            <a:fillRef idx="1">
              <a:srgbClr val="6096E6"/>
            </a:fillRef>
            <a:effectRef idx="0">
              <a:srgbClr val="6096E6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7" name="文本框 46"/>
            <p:cNvSpPr txBox="1"/>
            <p:nvPr>
              <p:custDataLst>
                <p:tags r:id="rId15"/>
              </p:custDataLst>
            </p:nvPr>
          </p:nvSpPr>
          <p:spPr>
            <a:xfrm>
              <a:off x="10884" y="6158"/>
              <a:ext cx="5953" cy="1077"/>
            </a:xfrm>
            <a:prstGeom prst="rect">
              <a:avLst/>
            </a:prstGeom>
            <a:noFill/>
          </p:spPr>
          <p:txBody>
            <a:bodyPr wrap="square" bIns="0" rtlCol="0" anchor="ctr" anchorCtr="0"/>
            <a:p>
              <a:pPr algn="l">
                <a:lnSpc>
                  <a:spcPct val="100000"/>
                </a:lnSpc>
              </a:pPr>
              <a:r>
                <a:rPr lang="zh-CN" altLang="en-US">
                  <a:solidFill>
                    <a:srgbClr val="56CA95">
                      <a:lumMod val="50000"/>
                    </a:srgbClr>
                  </a:solidFill>
                  <a:uFillTx/>
                  <a:latin typeface="Microsoft YaHei Regular" panose="020B0503020204020204" charset="-122"/>
                  <a:ea typeface="Microsoft YaHei Regular" panose="020B0503020204020204" charset="-122"/>
                </a:rPr>
                <a:t>2. 创设良好环境是幼儿集体生活的需要</a:t>
              </a:r>
              <a:endParaRPr lang="zh-CN" altLang="en-US">
                <a:solidFill>
                  <a:srgbClr val="56CA95">
                    <a:lumMod val="50000"/>
                  </a:srgbClr>
                </a:solidFill>
                <a:uFillTx/>
                <a:latin typeface="Microsoft YaHei Regular" panose="020B0503020204020204" charset="-122"/>
                <a:ea typeface="Microsoft YaHei Regular" panose="020B0503020204020204" charset="-122"/>
              </a:endParaRPr>
            </a:p>
          </p:txBody>
        </p:sp>
        <p:pic>
          <p:nvPicPr>
            <p:cNvPr id="48" name="图片 47" descr="343435383038363b343532323430323bcdc6b9e3b7bdb0b8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9581" y="6321"/>
              <a:ext cx="752" cy="752"/>
            </a:xfrm>
            <a:prstGeom prst="rect">
              <a:avLst/>
            </a:prstGeom>
            <a:effectLst>
              <a:outerShdw blurRad="38100" dist="38100" dir="5400000" algn="ctr" rotWithShape="0">
                <a:srgbClr val="56CA95">
                  <a:lumMod val="50000"/>
                  <a:alpha val="60000"/>
                </a:srgbClr>
              </a:outerShdw>
            </a:effectLst>
          </p:spPr>
        </p:pic>
      </p:grpSp>
    </p:spTree>
    <p:custDataLst>
      <p:tags r:id="rId1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" name="标题 66"/>
          <p:cNvSpPr>
            <a:spLocks noGrp="1"/>
          </p:cNvSpPr>
          <p:nvPr>
            <p:ph type="title" idx="4294967295"/>
          </p:nvPr>
        </p:nvSpPr>
        <p:spPr>
          <a:xfrm>
            <a:off x="524510" y="600075"/>
            <a:ext cx="10507345" cy="705485"/>
          </a:xfrm>
        </p:spPr>
        <p:txBody>
          <a:bodyPr anchor="b" anchorCtr="0"/>
          <a:p>
            <a:r>
              <a:rPr lang="zh-CN" altLang="en-US">
                <a:solidFill>
                  <a:schemeClr val="tx1"/>
                </a:solidFill>
              </a:rPr>
              <a:t>二、卫生保健工作管理的任务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8" name="文本框 67"/>
          <p:cNvSpPr txBox="1"/>
          <p:nvPr userDrawn="1"/>
        </p:nvSpPr>
        <p:spPr>
          <a:xfrm>
            <a:off x="876300" y="2234565"/>
            <a:ext cx="10440000" cy="40386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482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980959856"/>
                </a:ext>
              </a:extLst>
            </a:pPr>
            <a:r>
              <a:rPr lang="en-US" altLang="zh-CN" sz="1900" dirty="0">
                <a:solidFill>
                  <a:schemeClr val="tx1"/>
                </a:solidFill>
                <a:uFillTx/>
              </a:rPr>
              <a:t>（1）制定与执行合理的生活作息制度，做好幼儿一日生活的组织和引导。要科学、合理、有序地安排幼儿的一日生活，使幼儿的一日生活动静交替，有规律，有节奏。一日生活的安排直接影响到幼儿的身心健康成长。</a:t>
            </a:r>
            <a:endParaRPr lang="en-US" altLang="zh-CN" sz="1900" dirty="0">
              <a:solidFill>
                <a:schemeClr val="tx1"/>
              </a:solidFill>
              <a:uFillTx/>
            </a:endParaRPr>
          </a:p>
          <a:p>
            <a:pPr indent="482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980959856"/>
                </a:ext>
              </a:extLst>
            </a:pPr>
            <a:r>
              <a:rPr lang="en-US" altLang="zh-CN" sz="1900" dirty="0">
                <a:solidFill>
                  <a:schemeClr val="tx1"/>
                </a:solidFill>
                <a:uFillTx/>
              </a:rPr>
              <a:t>（2）搞好幼儿膳食的管理，满足幼儿的营养供给。</a:t>
            </a:r>
            <a:endParaRPr lang="en-US" altLang="zh-CN" sz="1900" dirty="0">
              <a:solidFill>
                <a:schemeClr val="tx1"/>
              </a:solidFill>
              <a:uFillTx/>
            </a:endParaRPr>
          </a:p>
          <a:p>
            <a:pPr indent="482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980959856"/>
                </a:ext>
              </a:extLst>
            </a:pPr>
            <a:r>
              <a:rPr lang="en-US" altLang="zh-CN" sz="1900" dirty="0">
                <a:solidFill>
                  <a:schemeClr val="tx1"/>
                </a:solidFill>
                <a:uFillTx/>
              </a:rPr>
              <a:t>（3）对幼儿的体格锻炼进行监督和指导，合理组织幼儿参加锻炼。</a:t>
            </a:r>
            <a:endParaRPr lang="en-US" altLang="zh-CN" sz="1900" dirty="0">
              <a:solidFill>
                <a:schemeClr val="tx1"/>
              </a:solidFill>
              <a:uFillTx/>
            </a:endParaRPr>
          </a:p>
          <a:p>
            <a:pPr indent="482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980959856"/>
                </a:ext>
              </a:extLst>
            </a:pPr>
            <a:r>
              <a:rPr lang="en-US" altLang="zh-CN" sz="1900" dirty="0">
                <a:solidFill>
                  <a:schemeClr val="tx1"/>
                </a:solidFill>
                <a:uFillTx/>
              </a:rPr>
              <a:t>（4）建立幼儿园的健康检查制度，建立幼儿园的健康档案制度，促进幼儿身心的健康发展。</a:t>
            </a:r>
            <a:endParaRPr lang="en-US" altLang="zh-CN" sz="1900" dirty="0">
              <a:solidFill>
                <a:schemeClr val="tx1"/>
              </a:solidFill>
              <a:uFillTx/>
            </a:endParaRPr>
          </a:p>
          <a:p>
            <a:pPr indent="482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980959856"/>
                </a:ext>
              </a:extLst>
            </a:pPr>
            <a:r>
              <a:rPr lang="en-US" altLang="zh-CN" sz="1900" dirty="0">
                <a:solidFill>
                  <a:schemeClr val="tx1"/>
                </a:solidFill>
                <a:uFillTx/>
              </a:rPr>
              <a:t>（5）严格执行卫生消毒、病儿隔离制度，创设安全的环境。</a:t>
            </a:r>
            <a:endParaRPr lang="en-US" altLang="zh-CN" sz="1900" dirty="0">
              <a:solidFill>
                <a:schemeClr val="tx1"/>
              </a:solidFill>
              <a:uFillTx/>
            </a:endParaRPr>
          </a:p>
          <a:p>
            <a:pPr indent="482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980959856"/>
                </a:ext>
              </a:extLst>
            </a:pPr>
            <a:r>
              <a:rPr lang="en-US" altLang="zh-CN" sz="1900" dirty="0">
                <a:solidFill>
                  <a:schemeClr val="tx1"/>
                </a:solidFill>
                <a:uFillTx/>
              </a:rPr>
              <a:t>（6）积极做好计划免疫和疾病防治等工作，以预防为主。</a:t>
            </a:r>
            <a:endParaRPr lang="en-US" altLang="zh-CN" sz="1900" dirty="0">
              <a:solidFill>
                <a:schemeClr val="tx1"/>
              </a:solidFill>
              <a:uFillTx/>
            </a:endParaRPr>
          </a:p>
          <a:p>
            <a:pPr indent="482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980959856"/>
                </a:ext>
              </a:extLst>
            </a:pPr>
            <a:r>
              <a:rPr lang="en-US" altLang="zh-CN" sz="1900" dirty="0">
                <a:solidFill>
                  <a:schemeClr val="tx1"/>
                </a:solidFill>
                <a:uFillTx/>
              </a:rPr>
              <a:t>（7）重视幼儿习惯的养成，培养幼儿良好的生活卫生习惯。</a:t>
            </a:r>
            <a:endParaRPr lang="en-US" altLang="zh-CN" sz="1900" dirty="0">
              <a:solidFill>
                <a:schemeClr val="tx1"/>
              </a:solidFill>
              <a:uFillTx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6300" y="1539875"/>
            <a:ext cx="104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chemeClr val="accent2">
                    <a:lumMod val="50000"/>
                  </a:schemeClr>
                </a:solidFill>
                <a:latin typeface="Microsoft YaHei Bold" panose="020B0703020204020201" charset="-122"/>
                <a:ea typeface="Microsoft YaHei Bold" panose="020B0703020204020201" charset="-122"/>
              </a:rPr>
              <a:t>卫生保健工作管理的任务如下：</a:t>
            </a:r>
            <a:endParaRPr lang="zh-CN" altLang="en-US" sz="2400" b="1">
              <a:solidFill>
                <a:schemeClr val="accent2">
                  <a:lumMod val="50000"/>
                </a:schemeClr>
              </a:solidFill>
              <a:latin typeface="Microsoft YaHei Bold" panose="020B0703020204020201" charset="-122"/>
              <a:ea typeface="Microsoft YaHei Bold" panose="020B07030202040202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38805" y="2767965"/>
            <a:ext cx="5914390" cy="132207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algn="ctr"/>
            <a:r>
              <a:rPr lang="zh-CN" altLang="en-US" sz="4000">
                <a:latin typeface="方正艺黑简体" panose="03000509000000000000" charset="-122"/>
                <a:ea typeface="方正艺黑简体" panose="03000509000000000000" charset="-122"/>
              </a:rPr>
              <a:t>任务</a:t>
            </a:r>
            <a:r>
              <a:rPr lang="zh-CN" altLang="en-US" sz="4000">
                <a:latin typeface="方正艺黑简体" panose="03000509000000000000" charset="-122"/>
                <a:ea typeface="方正艺黑简体" panose="03000509000000000000" charset="-122"/>
              </a:rPr>
              <a:t>二</a:t>
            </a:r>
            <a:endParaRPr lang="zh-CN" altLang="en-US" sz="4000">
              <a:latin typeface="方正艺黑简体" panose="03000509000000000000" charset="-122"/>
              <a:ea typeface="方正艺黑简体" panose="03000509000000000000" charset="-122"/>
            </a:endParaRPr>
          </a:p>
          <a:p>
            <a:pPr algn="ctr"/>
            <a:r>
              <a:rPr lang="zh-CN" altLang="en-US" sz="4000">
                <a:latin typeface="方正艺黑简体" panose="03000509000000000000" charset="-122"/>
                <a:ea typeface="方正艺黑简体" panose="03000509000000000000" charset="-122"/>
              </a:rPr>
              <a:t>卫生保健工作管理的内容</a:t>
            </a:r>
            <a:endParaRPr lang="zh-CN" altLang="en-US" sz="4000">
              <a:latin typeface="方正艺黑简体" panose="03000509000000000000" charset="-122"/>
              <a:ea typeface="方正艺黑简体" panose="03000509000000000000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" name="标题 66"/>
          <p:cNvSpPr>
            <a:spLocks noGrp="1"/>
          </p:cNvSpPr>
          <p:nvPr>
            <p:ph type="title" idx="4294967295"/>
          </p:nvPr>
        </p:nvSpPr>
        <p:spPr>
          <a:xfrm>
            <a:off x="628015" y="807720"/>
            <a:ext cx="10507345" cy="705485"/>
          </a:xfrm>
        </p:spPr>
        <p:txBody>
          <a:bodyPr anchor="b" anchorCtr="0"/>
          <a:p>
            <a:r>
              <a:rPr lang="zh-CN" altLang="en-US">
                <a:solidFill>
                  <a:schemeClr val="tx1"/>
                </a:solidFill>
              </a:rPr>
              <a:t>一、健康管理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任意多边形 4"/>
          <p:cNvSpPr/>
          <p:nvPr>
            <p:custDataLst>
              <p:tags r:id="rId1"/>
            </p:custDataLst>
          </p:nvPr>
        </p:nvSpPr>
        <p:spPr>
          <a:xfrm>
            <a:off x="241935" y="2989580"/>
            <a:ext cx="11703685" cy="1570355"/>
          </a:xfrm>
          <a:custGeom>
            <a:avLst/>
            <a:gdLst>
              <a:gd name="connsiteX0" fmla="*/ 0 w 19216"/>
              <a:gd name="connsiteY0" fmla="*/ 371 h 2473"/>
              <a:gd name="connsiteX1" fmla="*/ 3760 w 19216"/>
              <a:gd name="connsiteY1" fmla="*/ 220 h 2473"/>
              <a:gd name="connsiteX2" fmla="*/ 7756 w 19216"/>
              <a:gd name="connsiteY2" fmla="*/ 2455 h 2473"/>
              <a:gd name="connsiteX3" fmla="*/ 13595 w 19216"/>
              <a:gd name="connsiteY3" fmla="*/ 1157 h 2473"/>
              <a:gd name="connsiteX4" fmla="*/ 17109 w 19216"/>
              <a:gd name="connsiteY4" fmla="*/ 1750 h 2473"/>
              <a:gd name="connsiteX5" fmla="*/ 19216 w 19216"/>
              <a:gd name="connsiteY5" fmla="*/ 580 h 2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216" h="2473">
                <a:moveTo>
                  <a:pt x="0" y="371"/>
                </a:moveTo>
                <a:cubicBezTo>
                  <a:pt x="670" y="284"/>
                  <a:pt x="2187" y="-315"/>
                  <a:pt x="3760" y="220"/>
                </a:cubicBezTo>
                <a:cubicBezTo>
                  <a:pt x="5333" y="755"/>
                  <a:pt x="5789" y="2267"/>
                  <a:pt x="7756" y="2455"/>
                </a:cubicBezTo>
                <a:cubicBezTo>
                  <a:pt x="9723" y="2642"/>
                  <a:pt x="11838" y="1348"/>
                  <a:pt x="13595" y="1157"/>
                </a:cubicBezTo>
                <a:cubicBezTo>
                  <a:pt x="15353" y="967"/>
                  <a:pt x="16059" y="1976"/>
                  <a:pt x="17109" y="1750"/>
                </a:cubicBezTo>
                <a:cubicBezTo>
                  <a:pt x="18159" y="1524"/>
                  <a:pt x="17784" y="985"/>
                  <a:pt x="19216" y="580"/>
                </a:cubicBezTo>
              </a:path>
            </a:pathLst>
          </a:custGeom>
          <a:noFill/>
          <a:ln w="31750">
            <a:solidFill>
              <a:srgbClr val="7578EC"/>
            </a:solidFill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cs typeface="MiSans" panose="00000500000000000000" charset="-122"/>
            </a:endParaRPr>
          </a:p>
        </p:txBody>
      </p:sp>
      <p:sp>
        <p:nvSpPr>
          <p:cNvPr id="2" name="圆角矩形 1"/>
          <p:cNvSpPr/>
          <p:nvPr>
            <p:custDataLst>
              <p:tags r:id="rId2"/>
            </p:custDataLst>
          </p:nvPr>
        </p:nvSpPr>
        <p:spPr>
          <a:xfrm>
            <a:off x="1283335" y="3854450"/>
            <a:ext cx="2160000" cy="1800000"/>
          </a:xfrm>
          <a:prstGeom prst="roundRect">
            <a:avLst>
              <a:gd name="adj" fmla="val 13299"/>
            </a:avLst>
          </a:prstGeom>
          <a:noFill/>
          <a:ln>
            <a:gradFill>
              <a:gsLst>
                <a:gs pos="100000">
                  <a:srgbClr val="FFFFFF"/>
                </a:gs>
                <a:gs pos="0">
                  <a:srgbClr val="7578EC"/>
                </a:gs>
              </a:gsLst>
              <a:lin ang="10800000" scaled="1"/>
            </a:gradFill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1" name="椭圆 40"/>
          <p:cNvSpPr/>
          <p:nvPr>
            <p:custDataLst>
              <p:tags r:id="rId3"/>
            </p:custDataLst>
          </p:nvPr>
        </p:nvSpPr>
        <p:spPr>
          <a:xfrm>
            <a:off x="3100070" y="3448685"/>
            <a:ext cx="142875" cy="142875"/>
          </a:xfrm>
          <a:prstGeom prst="ellipse">
            <a:avLst/>
          </a:prstGeom>
          <a:ln>
            <a:noFill/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5" name="椭圆 44"/>
          <p:cNvSpPr/>
          <p:nvPr>
            <p:custDataLst>
              <p:tags r:id="rId4"/>
            </p:custDataLst>
          </p:nvPr>
        </p:nvSpPr>
        <p:spPr>
          <a:xfrm>
            <a:off x="4949190" y="4480560"/>
            <a:ext cx="142875" cy="142875"/>
          </a:xfrm>
          <a:prstGeom prst="ellipse">
            <a:avLst/>
          </a:prstGeom>
          <a:solidFill>
            <a:srgbClr val="F7B802"/>
          </a:solidFill>
          <a:ln>
            <a:noFill/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6" name="椭圆 45"/>
          <p:cNvSpPr/>
          <p:nvPr>
            <p:custDataLst>
              <p:tags r:id="rId5"/>
            </p:custDataLst>
          </p:nvPr>
        </p:nvSpPr>
        <p:spPr>
          <a:xfrm>
            <a:off x="6903085" y="4091940"/>
            <a:ext cx="142875" cy="142875"/>
          </a:xfrm>
          <a:prstGeom prst="ellipse">
            <a:avLst/>
          </a:prstGeom>
          <a:solidFill>
            <a:srgbClr val="F7B802"/>
          </a:solidFill>
          <a:ln>
            <a:noFill/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7" name="椭圆 46"/>
          <p:cNvSpPr/>
          <p:nvPr>
            <p:custDataLst>
              <p:tags r:id="rId6"/>
            </p:custDataLst>
          </p:nvPr>
        </p:nvSpPr>
        <p:spPr>
          <a:xfrm>
            <a:off x="8706485" y="3639185"/>
            <a:ext cx="142875" cy="142875"/>
          </a:xfrm>
          <a:prstGeom prst="ellipse">
            <a:avLst/>
          </a:prstGeom>
          <a:solidFill>
            <a:srgbClr val="552EEF">
              <a:lumMod val="60000"/>
              <a:lumOff val="40000"/>
            </a:srgbClr>
          </a:solidFill>
          <a:ln>
            <a:noFill/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3" name="圆角矩形 52"/>
          <p:cNvSpPr/>
          <p:nvPr>
            <p:custDataLst>
              <p:tags r:id="rId7"/>
            </p:custDataLst>
          </p:nvPr>
        </p:nvSpPr>
        <p:spPr>
          <a:xfrm>
            <a:off x="1219835" y="3782060"/>
            <a:ext cx="2160000" cy="1800000"/>
          </a:xfrm>
          <a:prstGeom prst="roundRect">
            <a:avLst>
              <a:gd name="adj" fmla="val 12629"/>
            </a:avLst>
          </a:prstGeom>
          <a:gradFill>
            <a:gsLst>
              <a:gs pos="0">
                <a:srgbClr val="F7B802"/>
              </a:gs>
              <a:gs pos="100000">
                <a:srgbClr val="7578EC"/>
              </a:gs>
            </a:gsLst>
            <a:lin ang="16200000" scaled="0"/>
          </a:gradFill>
          <a:ln>
            <a:noFill/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2" name="圆角矩形 81"/>
          <p:cNvSpPr/>
          <p:nvPr>
            <p:custDataLst>
              <p:tags r:id="rId8"/>
            </p:custDataLst>
          </p:nvPr>
        </p:nvSpPr>
        <p:spPr>
          <a:xfrm>
            <a:off x="4012565" y="2364105"/>
            <a:ext cx="2160000" cy="1800000"/>
          </a:xfrm>
          <a:prstGeom prst="roundRect">
            <a:avLst/>
          </a:prstGeom>
          <a:noFill/>
          <a:ln>
            <a:gradFill>
              <a:gsLst>
                <a:gs pos="100000">
                  <a:srgbClr val="FFFFFF"/>
                </a:gs>
                <a:gs pos="0">
                  <a:srgbClr val="F7B802"/>
                </a:gs>
              </a:gsLst>
              <a:lin ang="10800000" scaled="1"/>
            </a:gradFill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3" name="圆角矩形 82"/>
          <p:cNvSpPr/>
          <p:nvPr>
            <p:custDataLst>
              <p:tags r:id="rId9"/>
            </p:custDataLst>
          </p:nvPr>
        </p:nvSpPr>
        <p:spPr>
          <a:xfrm>
            <a:off x="3940175" y="2291715"/>
            <a:ext cx="2160000" cy="1800000"/>
          </a:xfrm>
          <a:prstGeom prst="roundRect">
            <a:avLst/>
          </a:prstGeom>
          <a:gradFill>
            <a:gsLst>
              <a:gs pos="0">
                <a:srgbClr val="F18703"/>
              </a:gs>
              <a:gs pos="100000">
                <a:srgbClr val="F7B802"/>
              </a:gs>
            </a:gsLst>
            <a:lin ang="5400000" scaled="0"/>
          </a:gradFill>
          <a:ln>
            <a:noFill/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4" name="圆角矩形 83"/>
          <p:cNvSpPr/>
          <p:nvPr>
            <p:custDataLst>
              <p:tags r:id="rId10"/>
            </p:custDataLst>
          </p:nvPr>
        </p:nvSpPr>
        <p:spPr>
          <a:xfrm>
            <a:off x="6670040" y="4405630"/>
            <a:ext cx="2160000" cy="1800000"/>
          </a:xfrm>
          <a:prstGeom prst="roundRect">
            <a:avLst/>
          </a:prstGeom>
          <a:noFill/>
          <a:ln>
            <a:gradFill>
              <a:gsLst>
                <a:gs pos="100000">
                  <a:srgbClr val="FFFFFF"/>
                </a:gs>
                <a:gs pos="0">
                  <a:srgbClr val="F18703"/>
                </a:gs>
              </a:gsLst>
              <a:lin ang="10800000" scaled="1"/>
            </a:gradFill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5" name="圆角矩形 84"/>
          <p:cNvSpPr/>
          <p:nvPr>
            <p:custDataLst>
              <p:tags r:id="rId11"/>
            </p:custDataLst>
          </p:nvPr>
        </p:nvSpPr>
        <p:spPr>
          <a:xfrm>
            <a:off x="6609080" y="4333240"/>
            <a:ext cx="2160000" cy="1800000"/>
          </a:xfrm>
          <a:prstGeom prst="roundRect">
            <a:avLst/>
          </a:prstGeom>
          <a:gradFill>
            <a:gsLst>
              <a:gs pos="0">
                <a:srgbClr val="F18703"/>
              </a:gs>
              <a:gs pos="100000">
                <a:srgbClr val="F35B06"/>
              </a:gs>
            </a:gsLst>
            <a:lin ang="16200000" scaled="0"/>
          </a:gradFill>
          <a:ln>
            <a:noFill/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6" name="圆角矩形 85"/>
          <p:cNvSpPr/>
          <p:nvPr>
            <p:custDataLst>
              <p:tags r:id="rId12"/>
            </p:custDataLst>
          </p:nvPr>
        </p:nvSpPr>
        <p:spPr>
          <a:xfrm>
            <a:off x="8292465" y="1804035"/>
            <a:ext cx="2160000" cy="1800000"/>
          </a:xfrm>
          <a:prstGeom prst="roundRect">
            <a:avLst/>
          </a:prstGeom>
          <a:noFill/>
          <a:ln>
            <a:gradFill>
              <a:gsLst>
                <a:gs pos="100000">
                  <a:srgbClr val="FFFFFF"/>
                </a:gs>
                <a:gs pos="0">
                  <a:srgbClr val="552EEF">
                    <a:lumMod val="60000"/>
                    <a:lumOff val="40000"/>
                  </a:srgbClr>
                </a:gs>
              </a:gsLst>
              <a:lin ang="10800000" scaled="1"/>
            </a:gradFill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7" name="圆角矩形 86"/>
          <p:cNvSpPr/>
          <p:nvPr>
            <p:custDataLst>
              <p:tags r:id="rId13"/>
            </p:custDataLst>
          </p:nvPr>
        </p:nvSpPr>
        <p:spPr>
          <a:xfrm>
            <a:off x="8220075" y="1731645"/>
            <a:ext cx="2160000" cy="1800000"/>
          </a:xfrm>
          <a:prstGeom prst="roundRect">
            <a:avLst/>
          </a:prstGeom>
          <a:gradFill>
            <a:gsLst>
              <a:gs pos="0">
                <a:srgbClr val="552EEF">
                  <a:lumMod val="60000"/>
                  <a:lumOff val="40000"/>
                </a:srgbClr>
              </a:gs>
              <a:gs pos="100000">
                <a:srgbClr val="552EEF"/>
              </a:gs>
            </a:gsLst>
            <a:lin ang="16200000" scaled="0"/>
          </a:gradFill>
          <a:ln>
            <a:noFill/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2" name="文本框 91"/>
          <p:cNvSpPr txBox="1"/>
          <p:nvPr>
            <p:custDataLst>
              <p:tags r:id="rId14"/>
            </p:custDataLst>
          </p:nvPr>
        </p:nvSpPr>
        <p:spPr>
          <a:xfrm>
            <a:off x="1217930" y="4235450"/>
            <a:ext cx="2150745" cy="1344295"/>
          </a:xfrm>
          <a:prstGeom prst="rect">
            <a:avLst/>
          </a:prstGeom>
          <a:noFill/>
        </p:spPr>
        <p:txBody>
          <a:bodyPr wrap="square" bIns="0" rtlCol="0" anchor="ctr" anchorCtr="0">
            <a:noAutofit/>
          </a:bodyPr>
          <a:p>
            <a:pPr algn="ctr"/>
            <a:r>
              <a:rPr lang="zh-CN" altLang="en-US" sz="2000" b="1" spc="100">
                <a:solidFill>
                  <a:srgbClr val="FFFFFF"/>
                </a:solidFill>
                <a:uFillTx/>
                <a:latin typeface="Microsoft YaHei Bold" panose="020B0703020204020201" charset="-122"/>
                <a:ea typeface="Microsoft YaHei Bold" panose="020B0703020204020201" charset="-122"/>
              </a:rPr>
              <a:t>（一）</a:t>
            </a:r>
            <a:endParaRPr lang="zh-CN" altLang="en-US" sz="2000" b="1" spc="100">
              <a:solidFill>
                <a:srgbClr val="FFFFFF"/>
              </a:solidFill>
              <a:uFillTx/>
              <a:latin typeface="Microsoft YaHei Bold" panose="020B0703020204020201" charset="-122"/>
              <a:ea typeface="Microsoft YaHei Bold" panose="020B0703020204020201" charset="-122"/>
            </a:endParaRPr>
          </a:p>
          <a:p>
            <a:pPr algn="ctr"/>
            <a:r>
              <a:rPr lang="zh-CN" altLang="en-US" sz="2000" b="1" spc="100">
                <a:solidFill>
                  <a:srgbClr val="FFFFFF"/>
                </a:solidFill>
                <a:uFillTx/>
                <a:latin typeface="Microsoft YaHei Bold" panose="020B0703020204020201" charset="-122"/>
                <a:ea typeface="Microsoft YaHei Bold" panose="020B0703020204020201" charset="-122"/>
              </a:rPr>
              <a:t>“树立正确的健康观念”是进行健康管理的前提</a:t>
            </a:r>
            <a:endParaRPr lang="zh-CN" altLang="en-US" sz="2000" b="1" spc="100">
              <a:solidFill>
                <a:srgbClr val="FFFFFF"/>
              </a:solidFill>
              <a:uFillTx/>
              <a:latin typeface="Microsoft YaHei Bold" panose="020B0703020204020201" charset="-122"/>
              <a:ea typeface="Microsoft YaHei Bold" panose="020B0703020204020201" charset="-122"/>
            </a:endParaRPr>
          </a:p>
        </p:txBody>
      </p:sp>
      <p:sp>
        <p:nvSpPr>
          <p:cNvPr id="94" name="文本框 93"/>
          <p:cNvSpPr txBox="1"/>
          <p:nvPr>
            <p:custDataLst>
              <p:tags r:id="rId15"/>
            </p:custDataLst>
          </p:nvPr>
        </p:nvSpPr>
        <p:spPr>
          <a:xfrm>
            <a:off x="4119880" y="2775585"/>
            <a:ext cx="1800225" cy="1079500"/>
          </a:xfrm>
          <a:prstGeom prst="rect">
            <a:avLst/>
          </a:prstGeom>
          <a:noFill/>
        </p:spPr>
        <p:txBody>
          <a:bodyPr wrap="square" bIns="0" rtlCol="0" anchor="ctr" anchorCtr="0">
            <a:noAutofit/>
          </a:bodyPr>
          <a:p>
            <a:pPr algn="ctr"/>
            <a:r>
              <a:rPr lang="zh-CN" altLang="en-US" sz="2000" b="1" spc="100">
                <a:solidFill>
                  <a:srgbClr val="FFFFFF"/>
                </a:solidFill>
                <a:uFillTx/>
                <a:latin typeface="Microsoft YaHei Bold" panose="020B0703020204020201" charset="-122"/>
                <a:ea typeface="Microsoft YaHei Bold" panose="020B0703020204020201" charset="-122"/>
              </a:rPr>
              <a:t>（二）</a:t>
            </a:r>
            <a:endParaRPr lang="zh-CN" altLang="en-US" sz="2000" b="1" spc="100">
              <a:solidFill>
                <a:srgbClr val="FFFFFF"/>
              </a:solidFill>
              <a:uFillTx/>
              <a:latin typeface="Microsoft YaHei Bold" panose="020B0703020204020201" charset="-122"/>
              <a:ea typeface="Microsoft YaHei Bold" panose="020B0703020204020201" charset="-122"/>
            </a:endParaRPr>
          </a:p>
          <a:p>
            <a:pPr algn="ctr"/>
            <a:r>
              <a:rPr lang="zh-CN" altLang="en-US" sz="2000" b="1" spc="100">
                <a:solidFill>
                  <a:srgbClr val="FFFFFF"/>
                </a:solidFill>
                <a:uFillTx/>
                <a:latin typeface="Microsoft YaHei Bold" panose="020B0703020204020201" charset="-122"/>
                <a:ea typeface="Microsoft YaHei Bold" panose="020B0703020204020201" charset="-122"/>
              </a:rPr>
              <a:t>制定健康检查制度</a:t>
            </a:r>
            <a:endParaRPr lang="zh-CN" altLang="en-US" sz="2000" b="1" spc="100">
              <a:solidFill>
                <a:srgbClr val="FFFFFF"/>
              </a:solidFill>
              <a:uFillTx/>
              <a:latin typeface="Microsoft YaHei Bold" panose="020B0703020204020201" charset="-122"/>
              <a:ea typeface="Microsoft YaHei Bold" panose="020B0703020204020201" charset="-122"/>
            </a:endParaRPr>
          </a:p>
        </p:txBody>
      </p:sp>
      <p:sp>
        <p:nvSpPr>
          <p:cNvPr id="96" name="文本框 95"/>
          <p:cNvSpPr txBox="1"/>
          <p:nvPr>
            <p:custDataLst>
              <p:tags r:id="rId16"/>
            </p:custDataLst>
          </p:nvPr>
        </p:nvSpPr>
        <p:spPr>
          <a:xfrm>
            <a:off x="6788785" y="4824730"/>
            <a:ext cx="1800225" cy="1108075"/>
          </a:xfrm>
          <a:prstGeom prst="rect">
            <a:avLst/>
          </a:prstGeom>
          <a:noFill/>
        </p:spPr>
        <p:txBody>
          <a:bodyPr wrap="square" bIns="0" rtlCol="0" anchor="ctr" anchorCtr="0">
            <a:noAutofit/>
          </a:bodyPr>
          <a:p>
            <a:pPr algn="ctr"/>
            <a:r>
              <a:rPr lang="zh-CN" altLang="en-US" sz="2000" b="1" spc="100">
                <a:solidFill>
                  <a:srgbClr val="FFFFFF"/>
                </a:solidFill>
                <a:uFillTx/>
                <a:latin typeface="Microsoft YaHei Bold" panose="020B0703020204020201" charset="-122"/>
                <a:ea typeface="Microsoft YaHei Bold" panose="020B0703020204020201" charset="-122"/>
              </a:rPr>
              <a:t>（三）</a:t>
            </a:r>
            <a:endParaRPr lang="zh-CN" altLang="en-US" sz="2000" b="1" spc="100">
              <a:solidFill>
                <a:srgbClr val="FFFFFF"/>
              </a:solidFill>
              <a:uFillTx/>
              <a:latin typeface="Microsoft YaHei Bold" panose="020B0703020204020201" charset="-122"/>
              <a:ea typeface="Microsoft YaHei Bold" panose="020B0703020204020201" charset="-122"/>
            </a:endParaRPr>
          </a:p>
          <a:p>
            <a:pPr algn="ctr"/>
            <a:r>
              <a:rPr lang="zh-CN" altLang="en-US" sz="2000" b="1" spc="100">
                <a:solidFill>
                  <a:srgbClr val="FFFFFF"/>
                </a:solidFill>
                <a:uFillTx/>
                <a:latin typeface="Microsoft YaHei Bold" panose="020B0703020204020201" charset="-122"/>
                <a:ea typeface="Microsoft YaHei Bold" panose="020B0703020204020201" charset="-122"/>
              </a:rPr>
              <a:t>重视心理健康工作</a:t>
            </a:r>
            <a:endParaRPr lang="zh-CN" altLang="en-US" sz="2000" b="1" spc="100">
              <a:solidFill>
                <a:srgbClr val="FFFFFF"/>
              </a:solidFill>
              <a:uFillTx/>
              <a:latin typeface="Microsoft YaHei Bold" panose="020B0703020204020201" charset="-122"/>
              <a:ea typeface="Microsoft YaHei Bold" panose="020B0703020204020201" charset="-122"/>
            </a:endParaRPr>
          </a:p>
        </p:txBody>
      </p:sp>
      <p:sp>
        <p:nvSpPr>
          <p:cNvPr id="98" name="文本框 97"/>
          <p:cNvSpPr txBox="1"/>
          <p:nvPr>
            <p:custDataLst>
              <p:tags r:id="rId17"/>
            </p:custDataLst>
          </p:nvPr>
        </p:nvSpPr>
        <p:spPr>
          <a:xfrm>
            <a:off x="8220075" y="2214245"/>
            <a:ext cx="2147570" cy="1235075"/>
          </a:xfrm>
          <a:prstGeom prst="rect">
            <a:avLst/>
          </a:prstGeom>
          <a:noFill/>
        </p:spPr>
        <p:txBody>
          <a:bodyPr wrap="square" bIns="0" rtlCol="0" anchor="ctr" anchorCtr="0">
            <a:noAutofit/>
          </a:bodyPr>
          <a:p>
            <a:pPr algn="ctr"/>
            <a:r>
              <a:rPr lang="zh-CN" altLang="en-US" sz="2000" b="1" spc="100">
                <a:solidFill>
                  <a:srgbClr val="FFFFFF"/>
                </a:solidFill>
                <a:uFillTx/>
                <a:latin typeface="Microsoft YaHei Bold" panose="020B0703020204020201" charset="-122"/>
                <a:ea typeface="Microsoft YaHei Bold" panose="020B0703020204020201" charset="-122"/>
              </a:rPr>
              <a:t>（四）</a:t>
            </a:r>
            <a:endParaRPr lang="zh-CN" altLang="en-US" sz="2000" b="1" spc="100">
              <a:solidFill>
                <a:srgbClr val="FFFFFF"/>
              </a:solidFill>
              <a:uFillTx/>
              <a:latin typeface="Microsoft YaHei Bold" panose="020B0703020204020201" charset="-122"/>
              <a:ea typeface="Microsoft YaHei Bold" panose="020B0703020204020201" charset="-122"/>
            </a:endParaRPr>
          </a:p>
          <a:p>
            <a:pPr algn="ctr"/>
            <a:r>
              <a:rPr lang="zh-CN" altLang="en-US" sz="2000" b="1" spc="100">
                <a:solidFill>
                  <a:srgbClr val="FFFFFF"/>
                </a:solidFill>
                <a:uFillTx/>
                <a:latin typeface="Microsoft YaHei Bold" panose="020B0703020204020201" charset="-122"/>
                <a:ea typeface="Microsoft YaHei Bold" panose="020B0703020204020201" charset="-122"/>
              </a:rPr>
              <a:t>全园动员，健康管理常抓不懈</a:t>
            </a:r>
            <a:endParaRPr lang="zh-CN" altLang="en-US" sz="2000" b="1" spc="100">
              <a:solidFill>
                <a:srgbClr val="FFFFFF"/>
              </a:solidFill>
              <a:uFillTx/>
              <a:latin typeface="Microsoft YaHei Bold" panose="020B0703020204020201" charset="-122"/>
              <a:ea typeface="Microsoft YaHei Bold" panose="020B07030202040202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235710" y="3815080"/>
            <a:ext cx="474980" cy="427990"/>
            <a:chOff x="2535" y="5913"/>
            <a:chExt cx="748" cy="674"/>
          </a:xfrm>
        </p:grpSpPr>
        <p:sp>
          <p:nvSpPr>
            <p:cNvPr id="111" name="椭圆 110"/>
            <p:cNvSpPr/>
            <p:nvPr>
              <p:custDataLst>
                <p:tags r:id="rId18"/>
              </p:custDataLst>
            </p:nvPr>
          </p:nvSpPr>
          <p:spPr>
            <a:xfrm>
              <a:off x="2572" y="5913"/>
              <a:ext cx="674" cy="67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rgbClr val="7578EC">
                <a:shade val="50000"/>
              </a:srgbClr>
            </a:lnRef>
            <a:fillRef idx="1">
              <a:srgbClr val="7578EC"/>
            </a:fillRef>
            <a:effectRef idx="0">
              <a:srgbClr val="7578EC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8" name="文本框 117"/>
            <p:cNvSpPr txBox="1"/>
            <p:nvPr>
              <p:custDataLst>
                <p:tags r:id="rId19"/>
              </p:custDataLst>
            </p:nvPr>
          </p:nvSpPr>
          <p:spPr>
            <a:xfrm>
              <a:off x="2535" y="6012"/>
              <a:ext cx="748" cy="475"/>
            </a:xfrm>
            <a:prstGeom prst="rect">
              <a:avLst/>
            </a:prstGeom>
            <a:noFill/>
          </p:spPr>
          <p:txBody>
            <a:bodyPr wrap="square" bIns="0" rtlCol="0">
              <a:normAutofit fontScale="70000"/>
            </a:bodyPr>
            <a:p>
              <a:r>
                <a:rPr lang="en-US" altLang="zh-CN" sz="2000" spc="300">
                  <a:solidFill>
                    <a:srgbClr val="7578EC"/>
                  </a:solidFill>
                  <a:uFillTx/>
                  <a:latin typeface="思源黑体 CN Bold" panose="020B0800000000000000" charset="-122"/>
                  <a:ea typeface="思源黑体 CN Bold" panose="020B0800000000000000" charset="-122"/>
                </a:rPr>
                <a:t>01</a:t>
              </a:r>
              <a:endParaRPr lang="en-US" altLang="zh-CN" sz="2000" spc="300">
                <a:solidFill>
                  <a:srgbClr val="7578EC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649085" y="4385945"/>
            <a:ext cx="474980" cy="427990"/>
            <a:chOff x="10452" y="6603"/>
            <a:chExt cx="748" cy="674"/>
          </a:xfrm>
        </p:grpSpPr>
        <p:sp>
          <p:nvSpPr>
            <p:cNvPr id="113" name="椭圆 112"/>
            <p:cNvSpPr/>
            <p:nvPr>
              <p:custDataLst>
                <p:tags r:id="rId20"/>
              </p:custDataLst>
            </p:nvPr>
          </p:nvSpPr>
          <p:spPr>
            <a:xfrm>
              <a:off x="10489" y="6603"/>
              <a:ext cx="674" cy="67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rgbClr val="7578EC">
                <a:shade val="50000"/>
              </a:srgbClr>
            </a:lnRef>
            <a:fillRef idx="1">
              <a:srgbClr val="7578EC"/>
            </a:fillRef>
            <a:effectRef idx="0">
              <a:srgbClr val="7578EC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9" name="文本框 118"/>
            <p:cNvSpPr txBox="1"/>
            <p:nvPr>
              <p:custDataLst>
                <p:tags r:id="rId21"/>
              </p:custDataLst>
            </p:nvPr>
          </p:nvSpPr>
          <p:spPr>
            <a:xfrm>
              <a:off x="10452" y="6702"/>
              <a:ext cx="748" cy="475"/>
            </a:xfrm>
            <a:prstGeom prst="rect">
              <a:avLst/>
            </a:prstGeom>
            <a:noFill/>
          </p:spPr>
          <p:txBody>
            <a:bodyPr wrap="square" bIns="0" rtlCol="0">
              <a:normAutofit fontScale="70000"/>
            </a:bodyPr>
            <a:p>
              <a:r>
                <a:rPr lang="en-US" altLang="zh-CN" sz="2000" spc="300">
                  <a:solidFill>
                    <a:srgbClr val="F18703"/>
                  </a:solidFill>
                  <a:uFillTx/>
                  <a:latin typeface="思源黑体 CN Bold" panose="020B0800000000000000" charset="-122"/>
                  <a:ea typeface="思源黑体 CN Bold" panose="020B0800000000000000" charset="-122"/>
                </a:rPr>
                <a:t>03</a:t>
              </a:r>
              <a:endParaRPr lang="en-US" altLang="zh-CN" sz="2000" spc="300">
                <a:solidFill>
                  <a:srgbClr val="F18703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987165" y="2348230"/>
            <a:ext cx="474980" cy="427990"/>
            <a:chOff x="6754" y="3128"/>
            <a:chExt cx="748" cy="674"/>
          </a:xfrm>
        </p:grpSpPr>
        <p:sp>
          <p:nvSpPr>
            <p:cNvPr id="112" name="椭圆 111"/>
            <p:cNvSpPr/>
            <p:nvPr>
              <p:custDataLst>
                <p:tags r:id="rId22"/>
              </p:custDataLst>
            </p:nvPr>
          </p:nvSpPr>
          <p:spPr>
            <a:xfrm>
              <a:off x="6791" y="3128"/>
              <a:ext cx="674" cy="67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rgbClr val="7578EC">
                <a:shade val="50000"/>
              </a:srgbClr>
            </a:lnRef>
            <a:fillRef idx="1">
              <a:srgbClr val="7578EC"/>
            </a:fillRef>
            <a:effectRef idx="0">
              <a:srgbClr val="7578EC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0" name="文本框 119"/>
            <p:cNvSpPr txBox="1"/>
            <p:nvPr>
              <p:custDataLst>
                <p:tags r:id="rId23"/>
              </p:custDataLst>
            </p:nvPr>
          </p:nvSpPr>
          <p:spPr>
            <a:xfrm>
              <a:off x="6754" y="3227"/>
              <a:ext cx="748" cy="475"/>
            </a:xfrm>
            <a:prstGeom prst="rect">
              <a:avLst/>
            </a:prstGeom>
            <a:noFill/>
          </p:spPr>
          <p:txBody>
            <a:bodyPr wrap="square" bIns="0" rtlCol="0">
              <a:normAutofit fontScale="70000"/>
            </a:bodyPr>
            <a:p>
              <a:r>
                <a:rPr lang="en-US" altLang="zh-CN" sz="2000" spc="300">
                  <a:solidFill>
                    <a:srgbClr val="F7B802"/>
                  </a:solidFill>
                  <a:uFillTx/>
                  <a:latin typeface="思源黑体 CN Bold" panose="020B0800000000000000" charset="-122"/>
                  <a:ea typeface="思源黑体 CN Bold" panose="020B0800000000000000" charset="-122"/>
                </a:rPr>
                <a:t>02</a:t>
              </a:r>
              <a:endParaRPr lang="en-US" altLang="zh-CN" sz="2000" spc="300">
                <a:solidFill>
                  <a:srgbClr val="F7B802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265160" y="1784350"/>
            <a:ext cx="474980" cy="427990"/>
            <a:chOff x="12617" y="1974"/>
            <a:chExt cx="748" cy="674"/>
          </a:xfrm>
        </p:grpSpPr>
        <p:sp>
          <p:nvSpPr>
            <p:cNvPr id="114" name="椭圆 113"/>
            <p:cNvSpPr/>
            <p:nvPr>
              <p:custDataLst>
                <p:tags r:id="rId24"/>
              </p:custDataLst>
            </p:nvPr>
          </p:nvSpPr>
          <p:spPr>
            <a:xfrm>
              <a:off x="12654" y="1974"/>
              <a:ext cx="674" cy="67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rgbClr val="7578EC">
                <a:shade val="50000"/>
              </a:srgbClr>
            </a:lnRef>
            <a:fillRef idx="1">
              <a:srgbClr val="7578EC"/>
            </a:fillRef>
            <a:effectRef idx="0">
              <a:srgbClr val="7578EC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1" name="文本框 120"/>
            <p:cNvSpPr txBox="1"/>
            <p:nvPr>
              <p:custDataLst>
                <p:tags r:id="rId25"/>
              </p:custDataLst>
            </p:nvPr>
          </p:nvSpPr>
          <p:spPr>
            <a:xfrm>
              <a:off x="12617" y="2073"/>
              <a:ext cx="748" cy="475"/>
            </a:xfrm>
            <a:prstGeom prst="rect">
              <a:avLst/>
            </a:prstGeom>
            <a:noFill/>
          </p:spPr>
          <p:txBody>
            <a:bodyPr wrap="square" bIns="0" rtlCol="0">
              <a:normAutofit fontScale="70000"/>
            </a:bodyPr>
            <a:p>
              <a:r>
                <a:rPr lang="en-US" altLang="zh-CN" sz="2000" spc="300">
                  <a:solidFill>
                    <a:srgbClr val="552EEF">
                      <a:lumMod val="60000"/>
                      <a:lumOff val="40000"/>
                    </a:srgbClr>
                  </a:solidFill>
                  <a:uFillTx/>
                  <a:latin typeface="思源黑体 CN Bold" panose="020B0800000000000000" charset="-122"/>
                  <a:ea typeface="思源黑体 CN Bold" panose="020B0800000000000000" charset="-122"/>
                </a:rPr>
                <a:t>04</a:t>
              </a:r>
              <a:endParaRPr lang="en-US" altLang="zh-CN" sz="2000" spc="300">
                <a:solidFill>
                  <a:srgbClr val="552EEF">
                    <a:lumMod val="60000"/>
                    <a:lumOff val="40000"/>
                  </a:srgbClr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</p:grpSp>
    </p:spTree>
    <p:custDataLst>
      <p:tags r:id="rId2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TextBox 5"/>
          <p:cNvSpPr txBox="1"/>
          <p:nvPr>
            <p:custDataLst>
              <p:tags r:id="rId1"/>
            </p:custDataLst>
          </p:nvPr>
        </p:nvSpPr>
        <p:spPr>
          <a:xfrm>
            <a:off x="422275" y="409575"/>
            <a:ext cx="10335260" cy="96012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r">
              <a:lnSpc>
                <a:spcPct val="120000"/>
              </a:lnSpc>
            </a:pPr>
            <a:r>
              <a:rPr lang="zh-CN" altLang="en-US" sz="2800" b="1" spc="3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rPr>
              <a:t>（一）“树立正确的健康观念”是进行健康管理的前提</a:t>
            </a:r>
            <a:endParaRPr lang="zh-CN" altLang="en-US" sz="2800" b="1" spc="3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2"/>
            </p:custDataLst>
          </p:nvPr>
        </p:nvSpPr>
        <p:spPr>
          <a:xfrm>
            <a:off x="5671820" y="1415415"/>
            <a:ext cx="5872480" cy="50355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r">
              <a:lnSpc>
                <a:spcPct val="120000"/>
              </a:lnSpc>
            </a:pPr>
            <a:r>
              <a:rPr kumimoji="1" lang="en-US" altLang="zh-CN" spc="150" dirty="0">
                <a:solidFill>
                  <a:srgbClr val="222222">
                    <a:lumMod val="90000"/>
                    <a:lumOff val="10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促进幼儿健康是健康管理的根本目的，《纲要》中提出了4条总目标，具体如下。</a:t>
            </a:r>
            <a:endParaRPr kumimoji="1" lang="en-US" altLang="zh-CN" spc="150" dirty="0">
              <a:solidFill>
                <a:srgbClr val="222222">
                  <a:lumMod val="90000"/>
                  <a:lumOff val="10000"/>
                </a:srgb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053455" y="2562225"/>
            <a:ext cx="5296535" cy="504190"/>
            <a:chOff x="9839" y="4377"/>
            <a:chExt cx="8341" cy="794"/>
          </a:xfrm>
        </p:grpSpPr>
        <p:sp>
          <p:nvSpPr>
            <p:cNvPr id="22" name="文本框 21"/>
            <p:cNvSpPr txBox="1"/>
            <p:nvPr>
              <p:custDataLst>
                <p:tags r:id="rId3"/>
              </p:custDataLst>
            </p:nvPr>
          </p:nvSpPr>
          <p:spPr>
            <a:xfrm>
              <a:off x="10526" y="4377"/>
              <a:ext cx="7654" cy="794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p>
              <a:pPr>
                <a:lnSpc>
                  <a:spcPct val="120000"/>
                </a:lnSpc>
              </a:pPr>
              <a:r>
                <a:rPr kumimoji="1" lang="zh-CN" altLang="en-US" spc="150">
                  <a:solidFill>
                    <a:srgbClr val="222222">
                      <a:lumMod val="90000"/>
                      <a:lumOff val="10000"/>
                    </a:srgbClr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（1）身体健康，在集体生活中情绪安定、愉快。</a:t>
              </a:r>
              <a:endParaRPr kumimoji="1" lang="zh-CN" altLang="en-US" spc="150">
                <a:solidFill>
                  <a:srgbClr val="222222">
                    <a:lumMod val="90000"/>
                    <a:lumOff val="10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1" name="菱形 10"/>
            <p:cNvSpPr/>
            <p:nvPr>
              <p:custDataLst>
                <p:tags r:id="rId4"/>
              </p:custDataLst>
            </p:nvPr>
          </p:nvSpPr>
          <p:spPr>
            <a:xfrm>
              <a:off x="9839" y="4483"/>
              <a:ext cx="582" cy="582"/>
            </a:xfrm>
            <a:prstGeom prst="diamond">
              <a:avLst/>
            </a:prstGeom>
            <a:ln>
              <a:noFill/>
            </a:ln>
          </p:spPr>
          <p:style>
            <a:lnRef idx="2">
              <a:srgbClr val="2196F3">
                <a:shade val="50000"/>
              </a:srgbClr>
            </a:lnRef>
            <a:fillRef idx="1">
              <a:srgbClr val="2196F3"/>
            </a:fillRef>
            <a:effectRef idx="0">
              <a:srgbClr val="2196F3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053455" y="3325495"/>
            <a:ext cx="5296535" cy="504190"/>
            <a:chOff x="9839" y="5580"/>
            <a:chExt cx="8341" cy="794"/>
          </a:xfrm>
        </p:grpSpPr>
        <p:sp>
          <p:nvSpPr>
            <p:cNvPr id="24" name="文本框 23"/>
            <p:cNvSpPr txBox="1"/>
            <p:nvPr>
              <p:custDataLst>
                <p:tags r:id="rId5"/>
              </p:custDataLst>
            </p:nvPr>
          </p:nvSpPr>
          <p:spPr>
            <a:xfrm>
              <a:off x="10526" y="5580"/>
              <a:ext cx="7654" cy="794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p>
              <a:pPr>
                <a:lnSpc>
                  <a:spcPct val="120000"/>
                </a:lnSpc>
              </a:pPr>
              <a:r>
                <a:rPr kumimoji="1" lang="zh-CN" altLang="en-US" spc="150">
                  <a:solidFill>
                    <a:srgbClr val="222222">
                      <a:lumMod val="90000"/>
                      <a:lumOff val="10000"/>
                    </a:srgbClr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（2）生活、卫生习惯良好，有基本的生活自理能力。</a:t>
              </a:r>
              <a:endParaRPr kumimoji="1" lang="zh-CN" altLang="en-US" spc="150">
                <a:solidFill>
                  <a:srgbClr val="222222">
                    <a:lumMod val="90000"/>
                    <a:lumOff val="10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27" name="菱形 26"/>
            <p:cNvSpPr/>
            <p:nvPr>
              <p:custDataLst>
                <p:tags r:id="rId6"/>
              </p:custDataLst>
            </p:nvPr>
          </p:nvSpPr>
          <p:spPr>
            <a:xfrm>
              <a:off x="9839" y="5686"/>
              <a:ext cx="582" cy="582"/>
            </a:xfrm>
            <a:prstGeom prst="diamond">
              <a:avLst/>
            </a:prstGeom>
            <a:ln>
              <a:noFill/>
            </a:ln>
          </p:spPr>
          <p:style>
            <a:lnRef idx="2">
              <a:srgbClr val="2196F3">
                <a:shade val="50000"/>
              </a:srgbClr>
            </a:lnRef>
            <a:fillRef idx="1">
              <a:srgbClr val="2196F3"/>
            </a:fillRef>
            <a:effectRef idx="0">
              <a:srgbClr val="2196F3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053455" y="4088765"/>
            <a:ext cx="5296535" cy="504190"/>
            <a:chOff x="9839" y="6782"/>
            <a:chExt cx="8341" cy="794"/>
          </a:xfrm>
        </p:grpSpPr>
        <p:sp>
          <p:nvSpPr>
            <p:cNvPr id="25" name="文本框 24"/>
            <p:cNvSpPr txBox="1"/>
            <p:nvPr>
              <p:custDataLst>
                <p:tags r:id="rId7"/>
              </p:custDataLst>
            </p:nvPr>
          </p:nvSpPr>
          <p:spPr>
            <a:xfrm>
              <a:off x="10526" y="6782"/>
              <a:ext cx="7654" cy="794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p>
              <a:pPr>
                <a:lnSpc>
                  <a:spcPct val="120000"/>
                </a:lnSpc>
              </a:pPr>
              <a:r>
                <a:rPr kumimoji="1" lang="zh-CN" altLang="en-US" spc="150">
                  <a:solidFill>
                    <a:srgbClr val="222222">
                      <a:lumMod val="90000"/>
                      <a:lumOff val="10000"/>
                    </a:srgbClr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（3）知道必要的安全保健常识，学习保护自己。</a:t>
              </a:r>
              <a:endParaRPr kumimoji="1" lang="zh-CN" altLang="en-US" spc="150">
                <a:solidFill>
                  <a:srgbClr val="222222">
                    <a:lumMod val="90000"/>
                    <a:lumOff val="10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28" name="菱形 27"/>
            <p:cNvSpPr/>
            <p:nvPr>
              <p:custDataLst>
                <p:tags r:id="rId8"/>
              </p:custDataLst>
            </p:nvPr>
          </p:nvSpPr>
          <p:spPr>
            <a:xfrm>
              <a:off x="9839" y="6888"/>
              <a:ext cx="582" cy="582"/>
            </a:xfrm>
            <a:prstGeom prst="diamond">
              <a:avLst/>
            </a:prstGeom>
            <a:ln>
              <a:noFill/>
            </a:ln>
          </p:spPr>
          <p:style>
            <a:lnRef idx="2">
              <a:srgbClr val="2196F3">
                <a:shade val="50000"/>
              </a:srgbClr>
            </a:lnRef>
            <a:fillRef idx="1">
              <a:srgbClr val="2196F3"/>
            </a:fillRef>
            <a:effectRef idx="0">
              <a:srgbClr val="2196F3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053455" y="4852035"/>
            <a:ext cx="5296535" cy="504190"/>
            <a:chOff x="9839" y="7984"/>
            <a:chExt cx="8341" cy="794"/>
          </a:xfrm>
        </p:grpSpPr>
        <p:sp>
          <p:nvSpPr>
            <p:cNvPr id="26" name="文本框 25"/>
            <p:cNvSpPr txBox="1"/>
            <p:nvPr>
              <p:custDataLst>
                <p:tags r:id="rId9"/>
              </p:custDataLst>
            </p:nvPr>
          </p:nvSpPr>
          <p:spPr>
            <a:xfrm>
              <a:off x="10526" y="7984"/>
              <a:ext cx="7654" cy="794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p>
              <a:pPr>
                <a:lnSpc>
                  <a:spcPct val="120000"/>
                </a:lnSpc>
              </a:pPr>
              <a:r>
                <a:rPr kumimoji="1" lang="zh-CN" altLang="en-US" spc="150">
                  <a:solidFill>
                    <a:srgbClr val="222222">
                      <a:lumMod val="90000"/>
                      <a:lumOff val="10000"/>
                    </a:srgbClr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（4）喜欢参加体育活动，动作协调、灵活。</a:t>
              </a:r>
              <a:endParaRPr kumimoji="1" lang="zh-CN" altLang="en-US" spc="150">
                <a:solidFill>
                  <a:srgbClr val="222222">
                    <a:lumMod val="90000"/>
                    <a:lumOff val="10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29" name="菱形 28"/>
            <p:cNvSpPr/>
            <p:nvPr>
              <p:custDataLst>
                <p:tags r:id="rId10"/>
              </p:custDataLst>
            </p:nvPr>
          </p:nvSpPr>
          <p:spPr>
            <a:xfrm>
              <a:off x="9839" y="8090"/>
              <a:ext cx="582" cy="582"/>
            </a:xfrm>
            <a:prstGeom prst="diamond">
              <a:avLst/>
            </a:prstGeom>
            <a:ln>
              <a:noFill/>
            </a:ln>
          </p:spPr>
          <p:style>
            <a:lnRef idx="2">
              <a:srgbClr val="2196F3">
                <a:shade val="50000"/>
              </a:srgbClr>
            </a:lnRef>
            <a:fillRef idx="1">
              <a:srgbClr val="2196F3"/>
            </a:fillRef>
            <a:effectRef idx="0">
              <a:srgbClr val="2196F3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grpSp>
        <p:nvGrpSpPr>
          <p:cNvPr id="9" name="组合 8"/>
          <p:cNvGrpSpPr>
            <a:grpSpLocks noChangeAspect="1"/>
          </p:cNvGrpSpPr>
          <p:nvPr/>
        </p:nvGrpSpPr>
        <p:grpSpPr>
          <a:xfrm>
            <a:off x="248285" y="1369695"/>
            <a:ext cx="5276250" cy="5040000"/>
            <a:chOff x="-39" y="1713"/>
            <a:chExt cx="9179" cy="8768"/>
          </a:xfrm>
        </p:grpSpPr>
        <p:pic>
          <p:nvPicPr>
            <p:cNvPr id="40" name="图片 39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/>
            <a:srcRect/>
            <a:stretch>
              <a:fillRect/>
            </a:stretch>
          </p:blipFill>
          <p:spPr>
            <a:xfrm>
              <a:off x="616" y="1916"/>
              <a:ext cx="8525" cy="8526"/>
            </a:xfrm>
            <a:custGeom>
              <a:avLst/>
              <a:gdLst>
                <a:gd name="connsiteX0" fmla="*/ 1 w 5413376"/>
                <a:gd name="connsiteY0" fmla="*/ 2707200 h 5413717"/>
                <a:gd name="connsiteX1" fmla="*/ 1 w 5413376"/>
                <a:gd name="connsiteY1" fmla="*/ 5413716 h 5413717"/>
                <a:gd name="connsiteX2" fmla="*/ 2706518 w 5413376"/>
                <a:gd name="connsiteY2" fmla="*/ 5413716 h 5413717"/>
                <a:gd name="connsiteX3" fmla="*/ 2706517 w 5413376"/>
                <a:gd name="connsiteY3" fmla="*/ 5413717 h 5413717"/>
                <a:gd name="connsiteX4" fmla="*/ 0 w 5413376"/>
                <a:gd name="connsiteY4" fmla="*/ 5413717 h 5413717"/>
                <a:gd name="connsiteX5" fmla="*/ 0 w 5413376"/>
                <a:gd name="connsiteY5" fmla="*/ 2707201 h 5413717"/>
                <a:gd name="connsiteX6" fmla="*/ 2706859 w 5413376"/>
                <a:gd name="connsiteY6" fmla="*/ 342 h 5413717"/>
                <a:gd name="connsiteX7" fmla="*/ 5413376 w 5413376"/>
                <a:gd name="connsiteY7" fmla="*/ 2706859 h 5413717"/>
                <a:gd name="connsiteX8" fmla="*/ 2706860 w 5413376"/>
                <a:gd name="connsiteY8" fmla="*/ 5413375 h 5413717"/>
                <a:gd name="connsiteX9" fmla="*/ 343 w 5413376"/>
                <a:gd name="connsiteY9" fmla="*/ 2706858 h 5413717"/>
                <a:gd name="connsiteX10" fmla="*/ 0 w 5413376"/>
                <a:gd name="connsiteY10" fmla="*/ 0 h 5413717"/>
                <a:gd name="connsiteX11" fmla="*/ 2706517 w 5413376"/>
                <a:gd name="connsiteY11" fmla="*/ 0 h 5413717"/>
                <a:gd name="connsiteX12" fmla="*/ 2706518 w 5413376"/>
                <a:gd name="connsiteY12" fmla="*/ 1 h 5413717"/>
                <a:gd name="connsiteX13" fmla="*/ 0 w 5413376"/>
                <a:gd name="connsiteY13" fmla="*/ 1 h 5413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13376" h="5413717">
                  <a:moveTo>
                    <a:pt x="1" y="2707200"/>
                  </a:moveTo>
                  <a:lnTo>
                    <a:pt x="1" y="5413716"/>
                  </a:lnTo>
                  <a:lnTo>
                    <a:pt x="2706518" y="5413716"/>
                  </a:lnTo>
                  <a:lnTo>
                    <a:pt x="2706517" y="5413717"/>
                  </a:lnTo>
                  <a:lnTo>
                    <a:pt x="0" y="5413717"/>
                  </a:lnTo>
                  <a:lnTo>
                    <a:pt x="0" y="2707201"/>
                  </a:lnTo>
                  <a:close/>
                  <a:moveTo>
                    <a:pt x="2706859" y="342"/>
                  </a:moveTo>
                  <a:lnTo>
                    <a:pt x="5413376" y="2706859"/>
                  </a:lnTo>
                  <a:lnTo>
                    <a:pt x="2706860" y="5413375"/>
                  </a:lnTo>
                  <a:lnTo>
                    <a:pt x="343" y="2706858"/>
                  </a:lnTo>
                  <a:close/>
                  <a:moveTo>
                    <a:pt x="0" y="0"/>
                  </a:moveTo>
                  <a:lnTo>
                    <a:pt x="2706517" y="0"/>
                  </a:lnTo>
                  <a:lnTo>
                    <a:pt x="2706518" y="1"/>
                  </a:lnTo>
                  <a:lnTo>
                    <a:pt x="0" y="1"/>
                  </a:lnTo>
                  <a:close/>
                </a:path>
              </a:pathLst>
            </a:custGeom>
            <a:noFill/>
          </p:spPr>
        </p:pic>
        <p:sp>
          <p:nvSpPr>
            <p:cNvPr id="32" name="Rectangle 3"/>
            <p:cNvSpPr/>
            <p:nvPr>
              <p:custDataLst>
                <p:tags r:id="rId13"/>
              </p:custDataLst>
            </p:nvPr>
          </p:nvSpPr>
          <p:spPr>
            <a:xfrm rot="18900000">
              <a:off x="6147" y="4745"/>
              <a:ext cx="2868" cy="2868"/>
            </a:xfrm>
            <a:prstGeom prst="rect">
              <a:avLst/>
            </a:prstGeom>
            <a:solidFill>
              <a:srgbClr val="2196F3">
                <a:alpha val="70000"/>
              </a:srgbClr>
            </a:solidFill>
            <a:ln w="38100">
              <a:noFill/>
            </a:ln>
          </p:spPr>
          <p:style>
            <a:lnRef idx="2">
              <a:srgbClr val="2196F3">
                <a:shade val="50000"/>
              </a:srgbClr>
            </a:lnRef>
            <a:fillRef idx="1">
              <a:srgbClr val="2196F3"/>
            </a:fillRef>
            <a:effectRef idx="0">
              <a:srgbClr val="2196F3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en-US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6" name="Diamond 5"/>
            <p:cNvSpPr/>
            <p:nvPr>
              <p:custDataLst>
                <p:tags r:id="rId14"/>
              </p:custDataLst>
            </p:nvPr>
          </p:nvSpPr>
          <p:spPr>
            <a:xfrm>
              <a:off x="6824" y="5423"/>
              <a:ext cx="1513" cy="1513"/>
            </a:xfrm>
            <a:prstGeom prst="diamond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rgbClr val="2196F3"/>
            </a:lnRef>
            <a:fillRef idx="3">
              <a:srgbClr val="2196F3"/>
            </a:fillRef>
            <a:effectRef idx="2">
              <a:srgbClr val="2196F3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en-US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34" name="任意多边形: 形状 33"/>
            <p:cNvSpPr/>
            <p:nvPr>
              <p:custDataLst>
                <p:tags r:id="rId15"/>
              </p:custDataLst>
            </p:nvPr>
          </p:nvSpPr>
          <p:spPr>
            <a:xfrm>
              <a:off x="7278" y="5876"/>
              <a:ext cx="605" cy="606"/>
            </a:xfrm>
            <a:custGeom>
              <a:avLst/>
              <a:gdLst>
                <a:gd name="connsiteX0" fmla="*/ 54571 w 384214"/>
                <a:gd name="connsiteY0" fmla="*/ 283927 h 384636"/>
                <a:gd name="connsiteX1" fmla="*/ 66591 w 384214"/>
                <a:gd name="connsiteY1" fmla="*/ 283927 h 384636"/>
                <a:gd name="connsiteX2" fmla="*/ 66591 w 384214"/>
                <a:gd name="connsiteY2" fmla="*/ 372616 h 384636"/>
                <a:gd name="connsiteX3" fmla="*/ 325991 w 384214"/>
                <a:gd name="connsiteY3" fmla="*/ 372616 h 384636"/>
                <a:gd name="connsiteX4" fmla="*/ 325991 w 384214"/>
                <a:gd name="connsiteY4" fmla="*/ 321574 h 384636"/>
                <a:gd name="connsiteX5" fmla="*/ 338011 w 384214"/>
                <a:gd name="connsiteY5" fmla="*/ 321574 h 384636"/>
                <a:gd name="connsiteX6" fmla="*/ 338011 w 384214"/>
                <a:gd name="connsiteY6" fmla="*/ 384636 h 384636"/>
                <a:gd name="connsiteX7" fmla="*/ 54571 w 384214"/>
                <a:gd name="connsiteY7" fmla="*/ 384636 h 384636"/>
                <a:gd name="connsiteX8" fmla="*/ 206048 w 384214"/>
                <a:gd name="connsiteY8" fmla="*/ 221148 h 384636"/>
                <a:gd name="connsiteX9" fmla="*/ 213593 w 384214"/>
                <a:gd name="connsiteY9" fmla="*/ 225060 h 384636"/>
                <a:gd name="connsiteX10" fmla="*/ 209681 w 384214"/>
                <a:gd name="connsiteY10" fmla="*/ 232606 h 384636"/>
                <a:gd name="connsiteX11" fmla="*/ 203107 w 384214"/>
                <a:gd name="connsiteY11" fmla="*/ 234743 h 384636"/>
                <a:gd name="connsiteX12" fmla="*/ 201676 w 384214"/>
                <a:gd name="connsiteY12" fmla="*/ 235696 h 384636"/>
                <a:gd name="connsiteX13" fmla="*/ 186404 w 384214"/>
                <a:gd name="connsiteY13" fmla="*/ 241956 h 384636"/>
                <a:gd name="connsiteX14" fmla="*/ 184126 w 384214"/>
                <a:gd name="connsiteY14" fmla="*/ 242408 h 384636"/>
                <a:gd name="connsiteX15" fmla="*/ 178570 w 384214"/>
                <a:gd name="connsiteY15" fmla="*/ 238678 h 384636"/>
                <a:gd name="connsiteX16" fmla="*/ 181849 w 384214"/>
                <a:gd name="connsiteY16" fmla="*/ 230833 h 384636"/>
                <a:gd name="connsiteX17" fmla="*/ 197086 w 384214"/>
                <a:gd name="connsiteY17" fmla="*/ 224588 h 384636"/>
                <a:gd name="connsiteX18" fmla="*/ 199198 w 384214"/>
                <a:gd name="connsiteY18" fmla="*/ 223373 h 384636"/>
                <a:gd name="connsiteX19" fmla="*/ 205972 w 384214"/>
                <a:gd name="connsiteY19" fmla="*/ 221172 h 384636"/>
                <a:gd name="connsiteX20" fmla="*/ 206048 w 384214"/>
                <a:gd name="connsiteY20" fmla="*/ 221148 h 384636"/>
                <a:gd name="connsiteX21" fmla="*/ 279082 w 384214"/>
                <a:gd name="connsiteY21" fmla="*/ 198325 h 384636"/>
                <a:gd name="connsiteX22" fmla="*/ 261052 w 384214"/>
                <a:gd name="connsiteY22" fmla="*/ 216355 h 384636"/>
                <a:gd name="connsiteX23" fmla="*/ 279082 w 384214"/>
                <a:gd name="connsiteY23" fmla="*/ 234384 h 384636"/>
                <a:gd name="connsiteX24" fmla="*/ 297111 w 384214"/>
                <a:gd name="connsiteY24" fmla="*/ 216355 h 384636"/>
                <a:gd name="connsiteX25" fmla="*/ 279082 w 384214"/>
                <a:gd name="connsiteY25" fmla="*/ 198325 h 384636"/>
                <a:gd name="connsiteX26" fmla="*/ 279082 w 384214"/>
                <a:gd name="connsiteY26" fmla="*/ 186305 h 384636"/>
                <a:gd name="connsiteX27" fmla="*/ 309131 w 384214"/>
                <a:gd name="connsiteY27" fmla="*/ 216355 h 384636"/>
                <a:gd name="connsiteX28" fmla="*/ 279082 w 384214"/>
                <a:gd name="connsiteY28" fmla="*/ 246404 h 384636"/>
                <a:gd name="connsiteX29" fmla="*/ 249032 w 384214"/>
                <a:gd name="connsiteY29" fmla="*/ 216355 h 384636"/>
                <a:gd name="connsiteX30" fmla="*/ 279082 w 384214"/>
                <a:gd name="connsiteY30" fmla="*/ 186305 h 384636"/>
                <a:gd name="connsiteX31" fmla="*/ 105041 w 384214"/>
                <a:gd name="connsiteY31" fmla="*/ 165197 h 384636"/>
                <a:gd name="connsiteX32" fmla="*/ 87011 w 384214"/>
                <a:gd name="connsiteY32" fmla="*/ 183227 h 384636"/>
                <a:gd name="connsiteX33" fmla="*/ 105041 w 384214"/>
                <a:gd name="connsiteY33" fmla="*/ 201256 h 384636"/>
                <a:gd name="connsiteX34" fmla="*/ 123070 w 384214"/>
                <a:gd name="connsiteY34" fmla="*/ 183227 h 384636"/>
                <a:gd name="connsiteX35" fmla="*/ 105041 w 384214"/>
                <a:gd name="connsiteY35" fmla="*/ 165197 h 384636"/>
                <a:gd name="connsiteX36" fmla="*/ 194726 w 384214"/>
                <a:gd name="connsiteY36" fmla="*/ 156149 h 384636"/>
                <a:gd name="connsiteX37" fmla="*/ 203005 w 384214"/>
                <a:gd name="connsiteY37" fmla="*/ 158077 h 384636"/>
                <a:gd name="connsiteX38" fmla="*/ 201077 w 384214"/>
                <a:gd name="connsiteY38" fmla="*/ 166355 h 384636"/>
                <a:gd name="connsiteX39" fmla="*/ 186316 w 384214"/>
                <a:gd name="connsiteY39" fmla="*/ 175532 h 384636"/>
                <a:gd name="connsiteX40" fmla="*/ 185001 w 384214"/>
                <a:gd name="connsiteY40" fmla="*/ 176142 h 384636"/>
                <a:gd name="connsiteX41" fmla="*/ 182859 w 384214"/>
                <a:gd name="connsiteY41" fmla="*/ 176840 h 384636"/>
                <a:gd name="connsiteX42" fmla="*/ 183170 w 384214"/>
                <a:gd name="connsiteY42" fmla="*/ 183238 h 384636"/>
                <a:gd name="connsiteX43" fmla="*/ 182871 w 384214"/>
                <a:gd name="connsiteY43" fmla="*/ 189547 h 384636"/>
                <a:gd name="connsiteX44" fmla="*/ 185019 w 384214"/>
                <a:gd name="connsiteY44" fmla="*/ 190245 h 384636"/>
                <a:gd name="connsiteX45" fmla="*/ 186187 w 384214"/>
                <a:gd name="connsiteY45" fmla="*/ 190765 h 384636"/>
                <a:gd name="connsiteX46" fmla="*/ 203172 w 384214"/>
                <a:gd name="connsiteY46" fmla="*/ 200636 h 384636"/>
                <a:gd name="connsiteX47" fmla="*/ 205346 w 384214"/>
                <a:gd name="connsiteY47" fmla="*/ 208856 h 384636"/>
                <a:gd name="connsiteX48" fmla="*/ 197127 w 384214"/>
                <a:gd name="connsiteY48" fmla="*/ 211031 h 384636"/>
                <a:gd name="connsiteX49" fmla="*/ 180699 w 384214"/>
                <a:gd name="connsiteY49" fmla="*/ 201482 h 384636"/>
                <a:gd name="connsiteX50" fmla="*/ 174454 w 384214"/>
                <a:gd name="connsiteY50" fmla="*/ 199454 h 384636"/>
                <a:gd name="connsiteX51" fmla="*/ 170363 w 384214"/>
                <a:gd name="connsiteY51" fmla="*/ 192863 h 384636"/>
                <a:gd name="connsiteX52" fmla="*/ 170351 w 384214"/>
                <a:gd name="connsiteY52" fmla="*/ 173533 h 384636"/>
                <a:gd name="connsiteX53" fmla="*/ 174436 w 384214"/>
                <a:gd name="connsiteY53" fmla="*/ 166942 h 384636"/>
                <a:gd name="connsiteX54" fmla="*/ 180588 w 384214"/>
                <a:gd name="connsiteY54" fmla="*/ 164938 h 384636"/>
                <a:gd name="connsiteX55" fmla="*/ 105041 w 384214"/>
                <a:gd name="connsiteY55" fmla="*/ 153177 h 384636"/>
                <a:gd name="connsiteX56" fmla="*/ 135090 w 384214"/>
                <a:gd name="connsiteY56" fmla="*/ 183227 h 384636"/>
                <a:gd name="connsiteX57" fmla="*/ 105041 w 384214"/>
                <a:gd name="connsiteY57" fmla="*/ 213276 h 384636"/>
                <a:gd name="connsiteX58" fmla="*/ 74991 w 384214"/>
                <a:gd name="connsiteY58" fmla="*/ 183227 h 384636"/>
                <a:gd name="connsiteX59" fmla="*/ 105041 w 384214"/>
                <a:gd name="connsiteY59" fmla="*/ 153177 h 384636"/>
                <a:gd name="connsiteX60" fmla="*/ 273125 w 384214"/>
                <a:gd name="connsiteY60" fmla="*/ 108132 h 384636"/>
                <a:gd name="connsiteX61" fmla="*/ 285145 w 384214"/>
                <a:gd name="connsiteY61" fmla="*/ 108132 h 384636"/>
                <a:gd name="connsiteX62" fmla="*/ 290973 w 384214"/>
                <a:gd name="connsiteY62" fmla="*/ 112686 h 384636"/>
                <a:gd name="connsiteX63" fmla="*/ 296977 w 384214"/>
                <a:gd name="connsiteY63" fmla="*/ 136717 h 384636"/>
                <a:gd name="connsiteX64" fmla="*/ 297159 w 384214"/>
                <a:gd name="connsiteY64" fmla="*/ 138173 h 384636"/>
                <a:gd name="connsiteX65" fmla="*/ 297159 w 384214"/>
                <a:gd name="connsiteY65" fmla="*/ 140427 h 384636"/>
                <a:gd name="connsiteX66" fmla="*/ 309179 w 384214"/>
                <a:gd name="connsiteY66" fmla="*/ 144333 h 384636"/>
                <a:gd name="connsiteX67" fmla="*/ 310505 w 384214"/>
                <a:gd name="connsiteY67" fmla="*/ 142507 h 384636"/>
                <a:gd name="connsiteX68" fmla="*/ 311503 w 384214"/>
                <a:gd name="connsiteY68" fmla="*/ 141436 h 384636"/>
                <a:gd name="connsiteX69" fmla="*/ 330484 w 384214"/>
                <a:gd name="connsiteY69" fmla="*/ 125525 h 384636"/>
                <a:gd name="connsiteX70" fmla="*/ 337879 w 384214"/>
                <a:gd name="connsiteY70" fmla="*/ 125267 h 384636"/>
                <a:gd name="connsiteX71" fmla="*/ 347604 w 384214"/>
                <a:gd name="connsiteY71" fmla="*/ 132333 h 384636"/>
                <a:gd name="connsiteX72" fmla="*/ 349640 w 384214"/>
                <a:gd name="connsiteY72" fmla="*/ 139461 h 384636"/>
                <a:gd name="connsiteX73" fmla="*/ 340314 w 384214"/>
                <a:gd name="connsiteY73" fmla="*/ 162391 h 384636"/>
                <a:gd name="connsiteX74" fmla="*/ 339610 w 384214"/>
                <a:gd name="connsiteY74" fmla="*/ 163653 h 384636"/>
                <a:gd name="connsiteX75" fmla="*/ 338307 w 384214"/>
                <a:gd name="connsiteY75" fmla="*/ 165455 h 384636"/>
                <a:gd name="connsiteX76" fmla="*/ 345784 w 384214"/>
                <a:gd name="connsiteY76" fmla="*/ 175747 h 384636"/>
                <a:gd name="connsiteX77" fmla="*/ 347921 w 384214"/>
                <a:gd name="connsiteY77" fmla="*/ 175051 h 384636"/>
                <a:gd name="connsiteX78" fmla="*/ 349358 w 384214"/>
                <a:gd name="connsiteY78" fmla="*/ 174772 h 384636"/>
                <a:gd name="connsiteX79" fmla="*/ 374073 w 384214"/>
                <a:gd name="connsiteY79" fmla="*/ 173058 h 384636"/>
                <a:gd name="connsiteX80" fmla="*/ 380206 w 384214"/>
                <a:gd name="connsiteY80" fmla="*/ 177199 h 384636"/>
                <a:gd name="connsiteX81" fmla="*/ 383915 w 384214"/>
                <a:gd name="connsiteY81" fmla="*/ 188632 h 384636"/>
                <a:gd name="connsiteX82" fmla="*/ 381374 w 384214"/>
                <a:gd name="connsiteY82" fmla="*/ 195590 h 384636"/>
                <a:gd name="connsiteX83" fmla="*/ 360357 w 384214"/>
                <a:gd name="connsiteY83" fmla="*/ 208660 h 384636"/>
                <a:gd name="connsiteX84" fmla="*/ 359042 w 384214"/>
                <a:gd name="connsiteY84" fmla="*/ 209274 h 384636"/>
                <a:gd name="connsiteX85" fmla="*/ 356900 w 384214"/>
                <a:gd name="connsiteY85" fmla="*/ 209966 h 384636"/>
                <a:gd name="connsiteX86" fmla="*/ 357211 w 384214"/>
                <a:gd name="connsiteY86" fmla="*/ 216363 h 384636"/>
                <a:gd name="connsiteX87" fmla="*/ 356912 w 384214"/>
                <a:gd name="connsiteY87" fmla="*/ 222676 h 384636"/>
                <a:gd name="connsiteX88" fmla="*/ 359060 w 384214"/>
                <a:gd name="connsiteY88" fmla="*/ 223374 h 384636"/>
                <a:gd name="connsiteX89" fmla="*/ 360392 w 384214"/>
                <a:gd name="connsiteY89" fmla="*/ 223996 h 384636"/>
                <a:gd name="connsiteX90" fmla="*/ 381392 w 384214"/>
                <a:gd name="connsiteY90" fmla="*/ 237134 h 384636"/>
                <a:gd name="connsiteX91" fmla="*/ 383921 w 384214"/>
                <a:gd name="connsiteY91" fmla="*/ 244086 h 384636"/>
                <a:gd name="connsiteX92" fmla="*/ 380206 w 384214"/>
                <a:gd name="connsiteY92" fmla="*/ 255519 h 384636"/>
                <a:gd name="connsiteX93" fmla="*/ 374055 w 384214"/>
                <a:gd name="connsiteY93" fmla="*/ 259657 h 384636"/>
                <a:gd name="connsiteX94" fmla="*/ 349364 w 384214"/>
                <a:gd name="connsiteY94" fmla="*/ 257872 h 384636"/>
                <a:gd name="connsiteX95" fmla="*/ 347944 w 384214"/>
                <a:gd name="connsiteY95" fmla="*/ 257594 h 384636"/>
                <a:gd name="connsiteX96" fmla="*/ 345825 w 384214"/>
                <a:gd name="connsiteY96" fmla="*/ 256907 h 384636"/>
                <a:gd name="connsiteX97" fmla="*/ 338359 w 384214"/>
                <a:gd name="connsiteY97" fmla="*/ 267210 h 384636"/>
                <a:gd name="connsiteX98" fmla="*/ 339674 w 384214"/>
                <a:gd name="connsiteY98" fmla="*/ 269021 h 384636"/>
                <a:gd name="connsiteX99" fmla="*/ 340384 w 384214"/>
                <a:gd name="connsiteY99" fmla="*/ 270303 h 384636"/>
                <a:gd name="connsiteX100" fmla="*/ 349651 w 384214"/>
                <a:gd name="connsiteY100" fmla="*/ 293275 h 384636"/>
                <a:gd name="connsiteX101" fmla="*/ 347609 w 384214"/>
                <a:gd name="connsiteY101" fmla="*/ 300385 h 384636"/>
                <a:gd name="connsiteX102" fmla="*/ 337885 w 384214"/>
                <a:gd name="connsiteY102" fmla="*/ 307451 h 384636"/>
                <a:gd name="connsiteX103" fmla="*/ 330478 w 384214"/>
                <a:gd name="connsiteY103" fmla="*/ 307184 h 384636"/>
                <a:gd name="connsiteX104" fmla="*/ 311550 w 384214"/>
                <a:gd name="connsiteY104" fmla="*/ 291229 h 384636"/>
                <a:gd name="connsiteX105" fmla="*/ 310564 w 384214"/>
                <a:gd name="connsiteY105" fmla="*/ 290170 h 384636"/>
                <a:gd name="connsiteX106" fmla="*/ 309255 w 384214"/>
                <a:gd name="connsiteY106" fmla="*/ 288368 h 384636"/>
                <a:gd name="connsiteX107" fmla="*/ 297159 w 384214"/>
                <a:gd name="connsiteY107" fmla="*/ 292303 h 384636"/>
                <a:gd name="connsiteX108" fmla="*/ 297159 w 384214"/>
                <a:gd name="connsiteY108" fmla="*/ 294548 h 384636"/>
                <a:gd name="connsiteX109" fmla="*/ 296977 w 384214"/>
                <a:gd name="connsiteY109" fmla="*/ 296004 h 384636"/>
                <a:gd name="connsiteX110" fmla="*/ 290973 w 384214"/>
                <a:gd name="connsiteY110" fmla="*/ 320035 h 384636"/>
                <a:gd name="connsiteX111" fmla="*/ 285145 w 384214"/>
                <a:gd name="connsiteY111" fmla="*/ 324589 h 384636"/>
                <a:gd name="connsiteX112" fmla="*/ 273125 w 384214"/>
                <a:gd name="connsiteY112" fmla="*/ 324589 h 384636"/>
                <a:gd name="connsiteX113" fmla="*/ 267292 w 384214"/>
                <a:gd name="connsiteY113" fmla="*/ 320020 h 384636"/>
                <a:gd name="connsiteX114" fmla="*/ 261358 w 384214"/>
                <a:gd name="connsiteY114" fmla="*/ 295989 h 384636"/>
                <a:gd name="connsiteX115" fmla="*/ 261182 w 384214"/>
                <a:gd name="connsiteY115" fmla="*/ 294554 h 384636"/>
                <a:gd name="connsiteX116" fmla="*/ 261182 w 384214"/>
                <a:gd name="connsiteY116" fmla="*/ 292338 h 384636"/>
                <a:gd name="connsiteX117" fmla="*/ 249062 w 384214"/>
                <a:gd name="connsiteY117" fmla="*/ 288424 h 384636"/>
                <a:gd name="connsiteX118" fmla="*/ 247765 w 384214"/>
                <a:gd name="connsiteY118" fmla="*/ 290208 h 384636"/>
                <a:gd name="connsiteX119" fmla="*/ 246762 w 384214"/>
                <a:gd name="connsiteY119" fmla="*/ 291288 h 384636"/>
                <a:gd name="connsiteX120" fmla="*/ 227769 w 384214"/>
                <a:gd name="connsiteY120" fmla="*/ 307196 h 384636"/>
                <a:gd name="connsiteX121" fmla="*/ 220374 w 384214"/>
                <a:gd name="connsiteY121" fmla="*/ 307451 h 384636"/>
                <a:gd name="connsiteX122" fmla="*/ 210649 w 384214"/>
                <a:gd name="connsiteY122" fmla="*/ 300385 h 384636"/>
                <a:gd name="connsiteX123" fmla="*/ 208607 w 384214"/>
                <a:gd name="connsiteY123" fmla="*/ 293275 h 384636"/>
                <a:gd name="connsiteX124" fmla="*/ 217874 w 384214"/>
                <a:gd name="connsiteY124" fmla="*/ 270303 h 384636"/>
                <a:gd name="connsiteX125" fmla="*/ 218590 w 384214"/>
                <a:gd name="connsiteY125" fmla="*/ 269018 h 384636"/>
                <a:gd name="connsiteX126" fmla="*/ 219864 w 384214"/>
                <a:gd name="connsiteY126" fmla="*/ 267266 h 384636"/>
                <a:gd name="connsiteX127" fmla="*/ 212398 w 384214"/>
                <a:gd name="connsiteY127" fmla="*/ 257001 h 384636"/>
                <a:gd name="connsiteX128" fmla="*/ 210344 w 384214"/>
                <a:gd name="connsiteY128" fmla="*/ 257670 h 384636"/>
                <a:gd name="connsiteX129" fmla="*/ 208836 w 384214"/>
                <a:gd name="connsiteY129" fmla="*/ 257955 h 384636"/>
                <a:gd name="connsiteX130" fmla="*/ 187983 w 384214"/>
                <a:gd name="connsiteY130" fmla="*/ 259172 h 384636"/>
                <a:gd name="connsiteX131" fmla="*/ 181630 w 384214"/>
                <a:gd name="connsiteY131" fmla="*/ 253524 h 384636"/>
                <a:gd name="connsiteX132" fmla="*/ 187278 w 384214"/>
                <a:gd name="connsiteY132" fmla="*/ 247170 h 384636"/>
                <a:gd name="connsiteX133" fmla="*/ 207362 w 384214"/>
                <a:gd name="connsiteY133" fmla="*/ 245999 h 384636"/>
                <a:gd name="connsiteX134" fmla="*/ 213343 w 384214"/>
                <a:gd name="connsiteY134" fmla="*/ 244051 h 384636"/>
                <a:gd name="connsiteX135" fmla="*/ 220527 w 384214"/>
                <a:gd name="connsiteY135" fmla="*/ 246977 h 384636"/>
                <a:gd name="connsiteX136" fmla="*/ 231901 w 384214"/>
                <a:gd name="connsiteY136" fmla="*/ 262618 h 384636"/>
                <a:gd name="connsiteX137" fmla="*/ 232470 w 384214"/>
                <a:gd name="connsiteY137" fmla="*/ 270359 h 384636"/>
                <a:gd name="connsiteX138" fmla="*/ 228743 w 384214"/>
                <a:gd name="connsiteY138" fmla="*/ 275485 h 384636"/>
                <a:gd name="connsiteX139" fmla="*/ 221513 w 384214"/>
                <a:gd name="connsiteY139" fmla="*/ 293418 h 384636"/>
                <a:gd name="connsiteX140" fmla="*/ 223643 w 384214"/>
                <a:gd name="connsiteY140" fmla="*/ 294968 h 384636"/>
                <a:gd name="connsiteX141" fmla="*/ 238468 w 384214"/>
                <a:gd name="connsiteY141" fmla="*/ 282552 h 384636"/>
                <a:gd name="connsiteX142" fmla="*/ 242213 w 384214"/>
                <a:gd name="connsiteY142" fmla="*/ 277390 h 384636"/>
                <a:gd name="connsiteX143" fmla="*/ 249754 w 384214"/>
                <a:gd name="connsiteY143" fmla="*/ 275535 h 384636"/>
                <a:gd name="connsiteX144" fmla="*/ 268171 w 384214"/>
                <a:gd name="connsiteY144" fmla="*/ 281489 h 384636"/>
                <a:gd name="connsiteX145" fmla="*/ 273195 w 384214"/>
                <a:gd name="connsiteY145" fmla="*/ 287411 h 384636"/>
                <a:gd name="connsiteX146" fmla="*/ 273201 w 384214"/>
                <a:gd name="connsiteY146" fmla="*/ 293814 h 384636"/>
                <a:gd name="connsiteX147" fmla="*/ 277832 w 384214"/>
                <a:gd name="connsiteY147" fmla="*/ 312569 h 384636"/>
                <a:gd name="connsiteX148" fmla="*/ 280450 w 384214"/>
                <a:gd name="connsiteY148" fmla="*/ 312569 h 384636"/>
                <a:gd name="connsiteX149" fmla="*/ 285139 w 384214"/>
                <a:gd name="connsiteY149" fmla="*/ 293809 h 384636"/>
                <a:gd name="connsiteX150" fmla="*/ 285139 w 384214"/>
                <a:gd name="connsiteY150" fmla="*/ 287391 h 384636"/>
                <a:gd name="connsiteX151" fmla="*/ 290151 w 384214"/>
                <a:gd name="connsiteY151" fmla="*/ 281463 h 384636"/>
                <a:gd name="connsiteX152" fmla="*/ 308533 w 384214"/>
                <a:gd name="connsiteY152" fmla="*/ 275480 h 384636"/>
                <a:gd name="connsiteX153" fmla="*/ 316081 w 384214"/>
                <a:gd name="connsiteY153" fmla="*/ 277319 h 384636"/>
                <a:gd name="connsiteX154" fmla="*/ 319855 w 384214"/>
                <a:gd name="connsiteY154" fmla="*/ 282508 h 384636"/>
                <a:gd name="connsiteX155" fmla="*/ 334627 w 384214"/>
                <a:gd name="connsiteY155" fmla="*/ 294959 h 384636"/>
                <a:gd name="connsiteX156" fmla="*/ 336746 w 384214"/>
                <a:gd name="connsiteY156" fmla="*/ 293418 h 384636"/>
                <a:gd name="connsiteX157" fmla="*/ 329509 w 384214"/>
                <a:gd name="connsiteY157" fmla="*/ 275485 h 384636"/>
                <a:gd name="connsiteX158" fmla="*/ 325747 w 384214"/>
                <a:gd name="connsiteY158" fmla="*/ 270303 h 384636"/>
                <a:gd name="connsiteX159" fmla="*/ 326316 w 384214"/>
                <a:gd name="connsiteY159" fmla="*/ 262571 h 384636"/>
                <a:gd name="connsiteX160" fmla="*/ 337679 w 384214"/>
                <a:gd name="connsiteY160" fmla="*/ 246894 h 384636"/>
                <a:gd name="connsiteX161" fmla="*/ 344863 w 384214"/>
                <a:gd name="connsiteY161" fmla="*/ 243960 h 384636"/>
                <a:gd name="connsiteX162" fmla="*/ 350961 w 384214"/>
                <a:gd name="connsiteY162" fmla="*/ 245934 h 384636"/>
                <a:gd name="connsiteX163" fmla="*/ 370229 w 384214"/>
                <a:gd name="connsiteY163" fmla="*/ 247328 h 384636"/>
                <a:gd name="connsiteX164" fmla="*/ 371039 w 384214"/>
                <a:gd name="connsiteY164" fmla="*/ 244834 h 384636"/>
                <a:gd name="connsiteX165" fmla="*/ 354647 w 384214"/>
                <a:gd name="connsiteY165" fmla="*/ 234578 h 384636"/>
                <a:gd name="connsiteX166" fmla="*/ 348496 w 384214"/>
                <a:gd name="connsiteY166" fmla="*/ 232580 h 384636"/>
                <a:gd name="connsiteX167" fmla="*/ 344405 w 384214"/>
                <a:gd name="connsiteY167" fmla="*/ 225989 h 384636"/>
                <a:gd name="connsiteX168" fmla="*/ 344393 w 384214"/>
                <a:gd name="connsiteY168" fmla="*/ 206659 h 384636"/>
                <a:gd name="connsiteX169" fmla="*/ 348478 w 384214"/>
                <a:gd name="connsiteY169" fmla="*/ 200065 h 384636"/>
                <a:gd name="connsiteX170" fmla="*/ 354629 w 384214"/>
                <a:gd name="connsiteY170" fmla="*/ 198067 h 384636"/>
                <a:gd name="connsiteX171" fmla="*/ 371033 w 384214"/>
                <a:gd name="connsiteY171" fmla="*/ 187866 h 384636"/>
                <a:gd name="connsiteX172" fmla="*/ 370223 w 384214"/>
                <a:gd name="connsiteY172" fmla="*/ 185375 h 384636"/>
                <a:gd name="connsiteX173" fmla="*/ 350931 w 384214"/>
                <a:gd name="connsiteY173" fmla="*/ 186713 h 384636"/>
                <a:gd name="connsiteX174" fmla="*/ 344827 w 384214"/>
                <a:gd name="connsiteY174" fmla="*/ 188694 h 384636"/>
                <a:gd name="connsiteX175" fmla="*/ 337649 w 384214"/>
                <a:gd name="connsiteY175" fmla="*/ 185765 h 384636"/>
                <a:gd name="connsiteX176" fmla="*/ 326269 w 384214"/>
                <a:gd name="connsiteY176" fmla="*/ 170106 h 384636"/>
                <a:gd name="connsiteX177" fmla="*/ 325694 w 384214"/>
                <a:gd name="connsiteY177" fmla="*/ 162371 h 384636"/>
                <a:gd name="connsiteX178" fmla="*/ 329450 w 384214"/>
                <a:gd name="connsiteY178" fmla="*/ 157188 h 384636"/>
                <a:gd name="connsiteX179" fmla="*/ 336728 w 384214"/>
                <a:gd name="connsiteY179" fmla="*/ 139291 h 384636"/>
                <a:gd name="connsiteX180" fmla="*/ 334609 w 384214"/>
                <a:gd name="connsiteY180" fmla="*/ 137750 h 384636"/>
                <a:gd name="connsiteX181" fmla="*/ 319790 w 384214"/>
                <a:gd name="connsiteY181" fmla="*/ 150172 h 384636"/>
                <a:gd name="connsiteX182" fmla="*/ 316010 w 384214"/>
                <a:gd name="connsiteY182" fmla="*/ 155372 h 384636"/>
                <a:gd name="connsiteX183" fmla="*/ 308474 w 384214"/>
                <a:gd name="connsiteY183" fmla="*/ 157221 h 384636"/>
                <a:gd name="connsiteX184" fmla="*/ 290145 w 384214"/>
                <a:gd name="connsiteY184" fmla="*/ 151261 h 384636"/>
                <a:gd name="connsiteX185" fmla="*/ 285139 w 384214"/>
                <a:gd name="connsiteY185" fmla="*/ 145336 h 384636"/>
                <a:gd name="connsiteX186" fmla="*/ 285139 w 384214"/>
                <a:gd name="connsiteY186" fmla="*/ 138912 h 384636"/>
                <a:gd name="connsiteX187" fmla="*/ 280449 w 384214"/>
                <a:gd name="connsiteY187" fmla="*/ 120152 h 384636"/>
                <a:gd name="connsiteX188" fmla="*/ 277814 w 384214"/>
                <a:gd name="connsiteY188" fmla="*/ 120152 h 384636"/>
                <a:gd name="connsiteX189" fmla="*/ 273119 w 384214"/>
                <a:gd name="connsiteY189" fmla="*/ 138912 h 384636"/>
                <a:gd name="connsiteX190" fmla="*/ 273125 w 384214"/>
                <a:gd name="connsiteY190" fmla="*/ 145318 h 384636"/>
                <a:gd name="connsiteX191" fmla="*/ 268107 w 384214"/>
                <a:gd name="connsiteY191" fmla="*/ 151252 h 384636"/>
                <a:gd name="connsiteX192" fmla="*/ 249760 w 384214"/>
                <a:gd name="connsiteY192" fmla="*/ 157191 h 384636"/>
                <a:gd name="connsiteX193" fmla="*/ 242218 w 384214"/>
                <a:gd name="connsiteY193" fmla="*/ 155337 h 384636"/>
                <a:gd name="connsiteX194" fmla="*/ 238468 w 384214"/>
                <a:gd name="connsiteY194" fmla="*/ 150169 h 384636"/>
                <a:gd name="connsiteX195" fmla="*/ 223649 w 384214"/>
                <a:gd name="connsiteY195" fmla="*/ 137750 h 384636"/>
                <a:gd name="connsiteX196" fmla="*/ 221518 w 384214"/>
                <a:gd name="connsiteY196" fmla="*/ 139300 h 384636"/>
                <a:gd name="connsiteX197" fmla="*/ 228749 w 384214"/>
                <a:gd name="connsiteY197" fmla="*/ 157238 h 384636"/>
                <a:gd name="connsiteX198" fmla="*/ 232470 w 384214"/>
                <a:gd name="connsiteY198" fmla="*/ 162365 h 384636"/>
                <a:gd name="connsiteX199" fmla="*/ 231901 w 384214"/>
                <a:gd name="connsiteY199" fmla="*/ 170106 h 384636"/>
                <a:gd name="connsiteX200" fmla="*/ 220532 w 384214"/>
                <a:gd name="connsiteY200" fmla="*/ 185744 h 384636"/>
                <a:gd name="connsiteX201" fmla="*/ 217304 w 384214"/>
                <a:gd name="connsiteY201" fmla="*/ 192241 h 384636"/>
                <a:gd name="connsiteX202" fmla="*/ 217287 w 384214"/>
                <a:gd name="connsiteY202" fmla="*/ 192277 h 384636"/>
                <a:gd name="connsiteX203" fmla="*/ 209222 w 384214"/>
                <a:gd name="connsiteY203" fmla="*/ 194959 h 384636"/>
                <a:gd name="connsiteX204" fmla="*/ 206540 w 384214"/>
                <a:gd name="connsiteY204" fmla="*/ 186895 h 384636"/>
                <a:gd name="connsiteX205" fmla="*/ 209827 w 384214"/>
                <a:gd name="connsiteY205" fmla="*/ 180280 h 384636"/>
                <a:gd name="connsiteX206" fmla="*/ 219863 w 384214"/>
                <a:gd name="connsiteY206" fmla="*/ 165458 h 384636"/>
                <a:gd name="connsiteX207" fmla="*/ 218590 w 384214"/>
                <a:gd name="connsiteY207" fmla="*/ 163706 h 384636"/>
                <a:gd name="connsiteX208" fmla="*/ 217874 w 384214"/>
                <a:gd name="connsiteY208" fmla="*/ 162421 h 384636"/>
                <a:gd name="connsiteX209" fmla="*/ 208612 w 384214"/>
                <a:gd name="connsiteY209" fmla="*/ 139443 h 384636"/>
                <a:gd name="connsiteX210" fmla="*/ 210655 w 384214"/>
                <a:gd name="connsiteY210" fmla="*/ 132333 h 384636"/>
                <a:gd name="connsiteX211" fmla="*/ 220380 w 384214"/>
                <a:gd name="connsiteY211" fmla="*/ 125267 h 384636"/>
                <a:gd name="connsiteX212" fmla="*/ 227775 w 384214"/>
                <a:gd name="connsiteY212" fmla="*/ 125522 h 384636"/>
                <a:gd name="connsiteX213" fmla="*/ 246761 w 384214"/>
                <a:gd name="connsiteY213" fmla="*/ 141433 h 384636"/>
                <a:gd name="connsiteX214" fmla="*/ 247765 w 384214"/>
                <a:gd name="connsiteY214" fmla="*/ 142513 h 384636"/>
                <a:gd name="connsiteX215" fmla="*/ 249062 w 384214"/>
                <a:gd name="connsiteY215" fmla="*/ 144303 h 384636"/>
                <a:gd name="connsiteX216" fmla="*/ 261099 w 384214"/>
                <a:gd name="connsiteY216" fmla="*/ 140409 h 384636"/>
                <a:gd name="connsiteX217" fmla="*/ 261099 w 384214"/>
                <a:gd name="connsiteY217" fmla="*/ 138179 h 384636"/>
                <a:gd name="connsiteX218" fmla="*/ 261281 w 384214"/>
                <a:gd name="connsiteY218" fmla="*/ 136714 h 384636"/>
                <a:gd name="connsiteX219" fmla="*/ 267297 w 384214"/>
                <a:gd name="connsiteY219" fmla="*/ 112683 h 384636"/>
                <a:gd name="connsiteX220" fmla="*/ 273125 w 384214"/>
                <a:gd name="connsiteY220" fmla="*/ 108132 h 384636"/>
                <a:gd name="connsiteX221" fmla="*/ 99083 w 384214"/>
                <a:gd name="connsiteY221" fmla="*/ 75004 h 384636"/>
                <a:gd name="connsiteX222" fmla="*/ 111103 w 384214"/>
                <a:gd name="connsiteY222" fmla="*/ 75004 h 384636"/>
                <a:gd name="connsiteX223" fmla="*/ 116931 w 384214"/>
                <a:gd name="connsiteY223" fmla="*/ 79558 h 384636"/>
                <a:gd name="connsiteX224" fmla="*/ 122935 w 384214"/>
                <a:gd name="connsiteY224" fmla="*/ 103592 h 384636"/>
                <a:gd name="connsiteX225" fmla="*/ 123117 w 384214"/>
                <a:gd name="connsiteY225" fmla="*/ 105048 h 384636"/>
                <a:gd name="connsiteX226" fmla="*/ 123117 w 384214"/>
                <a:gd name="connsiteY226" fmla="*/ 107301 h 384636"/>
                <a:gd name="connsiteX227" fmla="*/ 135137 w 384214"/>
                <a:gd name="connsiteY227" fmla="*/ 111207 h 384636"/>
                <a:gd name="connsiteX228" fmla="*/ 136463 w 384214"/>
                <a:gd name="connsiteY228" fmla="*/ 109382 h 384636"/>
                <a:gd name="connsiteX229" fmla="*/ 137461 w 384214"/>
                <a:gd name="connsiteY229" fmla="*/ 108311 h 384636"/>
                <a:gd name="connsiteX230" fmla="*/ 156441 w 384214"/>
                <a:gd name="connsiteY230" fmla="*/ 92397 h 384636"/>
                <a:gd name="connsiteX231" fmla="*/ 163836 w 384214"/>
                <a:gd name="connsiteY231" fmla="*/ 92138 h 384636"/>
                <a:gd name="connsiteX232" fmla="*/ 173562 w 384214"/>
                <a:gd name="connsiteY232" fmla="*/ 99205 h 384636"/>
                <a:gd name="connsiteX233" fmla="*/ 175598 w 384214"/>
                <a:gd name="connsiteY233" fmla="*/ 106333 h 384636"/>
                <a:gd name="connsiteX234" fmla="*/ 166272 w 384214"/>
                <a:gd name="connsiteY234" fmla="*/ 129263 h 384636"/>
                <a:gd name="connsiteX235" fmla="*/ 165568 w 384214"/>
                <a:gd name="connsiteY235" fmla="*/ 130525 h 384636"/>
                <a:gd name="connsiteX236" fmla="*/ 164265 w 384214"/>
                <a:gd name="connsiteY236" fmla="*/ 132327 h 384636"/>
                <a:gd name="connsiteX237" fmla="*/ 171742 w 384214"/>
                <a:gd name="connsiteY237" fmla="*/ 142621 h 384636"/>
                <a:gd name="connsiteX238" fmla="*/ 173879 w 384214"/>
                <a:gd name="connsiteY238" fmla="*/ 141926 h 384636"/>
                <a:gd name="connsiteX239" fmla="*/ 175317 w 384214"/>
                <a:gd name="connsiteY239" fmla="*/ 141647 h 384636"/>
                <a:gd name="connsiteX240" fmla="*/ 193992 w 384214"/>
                <a:gd name="connsiteY240" fmla="*/ 140350 h 384636"/>
                <a:gd name="connsiteX241" fmla="*/ 194089 w 384214"/>
                <a:gd name="connsiteY241" fmla="*/ 140343 h 384636"/>
                <a:gd name="connsiteX242" fmla="*/ 200456 w 384214"/>
                <a:gd name="connsiteY242" fmla="*/ 145974 h 384636"/>
                <a:gd name="connsiteX243" fmla="*/ 194825 w 384214"/>
                <a:gd name="connsiteY243" fmla="*/ 152340 h 384636"/>
                <a:gd name="connsiteX244" fmla="*/ 176890 w 384214"/>
                <a:gd name="connsiteY244" fmla="*/ 153588 h 384636"/>
                <a:gd name="connsiteX245" fmla="*/ 170786 w 384214"/>
                <a:gd name="connsiteY245" fmla="*/ 155568 h 384636"/>
                <a:gd name="connsiteX246" fmla="*/ 163608 w 384214"/>
                <a:gd name="connsiteY246" fmla="*/ 152640 h 384636"/>
                <a:gd name="connsiteX247" fmla="*/ 152228 w 384214"/>
                <a:gd name="connsiteY247" fmla="*/ 136978 h 384636"/>
                <a:gd name="connsiteX248" fmla="*/ 151653 w 384214"/>
                <a:gd name="connsiteY248" fmla="*/ 129242 h 384636"/>
                <a:gd name="connsiteX249" fmla="*/ 155409 w 384214"/>
                <a:gd name="connsiteY249" fmla="*/ 124060 h 384636"/>
                <a:gd name="connsiteX250" fmla="*/ 162686 w 384214"/>
                <a:gd name="connsiteY250" fmla="*/ 106163 h 384636"/>
                <a:gd name="connsiteX251" fmla="*/ 160568 w 384214"/>
                <a:gd name="connsiteY251" fmla="*/ 104622 h 384636"/>
                <a:gd name="connsiteX252" fmla="*/ 145748 w 384214"/>
                <a:gd name="connsiteY252" fmla="*/ 117047 h 384636"/>
                <a:gd name="connsiteX253" fmla="*/ 141968 w 384214"/>
                <a:gd name="connsiteY253" fmla="*/ 122247 h 384636"/>
                <a:gd name="connsiteX254" fmla="*/ 134427 w 384214"/>
                <a:gd name="connsiteY254" fmla="*/ 124093 h 384636"/>
                <a:gd name="connsiteX255" fmla="*/ 116103 w 384214"/>
                <a:gd name="connsiteY255" fmla="*/ 118135 h 384636"/>
                <a:gd name="connsiteX256" fmla="*/ 111097 w 384214"/>
                <a:gd name="connsiteY256" fmla="*/ 112211 h 384636"/>
                <a:gd name="connsiteX257" fmla="*/ 111097 w 384214"/>
                <a:gd name="connsiteY257" fmla="*/ 105787 h 384636"/>
                <a:gd name="connsiteX258" fmla="*/ 106408 w 384214"/>
                <a:gd name="connsiteY258" fmla="*/ 87024 h 384636"/>
                <a:gd name="connsiteX259" fmla="*/ 103772 w 384214"/>
                <a:gd name="connsiteY259" fmla="*/ 87024 h 384636"/>
                <a:gd name="connsiteX260" fmla="*/ 99077 w 384214"/>
                <a:gd name="connsiteY260" fmla="*/ 105787 h 384636"/>
                <a:gd name="connsiteX261" fmla="*/ 99083 w 384214"/>
                <a:gd name="connsiteY261" fmla="*/ 112190 h 384636"/>
                <a:gd name="connsiteX262" fmla="*/ 94065 w 384214"/>
                <a:gd name="connsiteY262" fmla="*/ 118124 h 384636"/>
                <a:gd name="connsiteX263" fmla="*/ 75712 w 384214"/>
                <a:gd name="connsiteY263" fmla="*/ 124066 h 384636"/>
                <a:gd name="connsiteX264" fmla="*/ 68182 w 384214"/>
                <a:gd name="connsiteY264" fmla="*/ 122214 h 384636"/>
                <a:gd name="connsiteX265" fmla="*/ 64426 w 384214"/>
                <a:gd name="connsiteY265" fmla="*/ 117047 h 384636"/>
                <a:gd name="connsiteX266" fmla="*/ 49607 w 384214"/>
                <a:gd name="connsiteY266" fmla="*/ 104622 h 384636"/>
                <a:gd name="connsiteX267" fmla="*/ 47476 w 384214"/>
                <a:gd name="connsiteY267" fmla="*/ 106171 h 384636"/>
                <a:gd name="connsiteX268" fmla="*/ 54707 w 384214"/>
                <a:gd name="connsiteY268" fmla="*/ 124111 h 384636"/>
                <a:gd name="connsiteX269" fmla="*/ 58428 w 384214"/>
                <a:gd name="connsiteY269" fmla="*/ 129237 h 384636"/>
                <a:gd name="connsiteX270" fmla="*/ 57865 w 384214"/>
                <a:gd name="connsiteY270" fmla="*/ 136976 h 384636"/>
                <a:gd name="connsiteX271" fmla="*/ 46491 w 384214"/>
                <a:gd name="connsiteY271" fmla="*/ 152620 h 384636"/>
                <a:gd name="connsiteX272" fmla="*/ 39313 w 384214"/>
                <a:gd name="connsiteY272" fmla="*/ 155542 h 384636"/>
                <a:gd name="connsiteX273" fmla="*/ 33291 w 384214"/>
                <a:gd name="connsiteY273" fmla="*/ 153588 h 384636"/>
                <a:gd name="connsiteX274" fmla="*/ 13993 w 384214"/>
                <a:gd name="connsiteY274" fmla="*/ 152250 h 384636"/>
                <a:gd name="connsiteX275" fmla="*/ 13183 w 384214"/>
                <a:gd name="connsiteY275" fmla="*/ 154753 h 384636"/>
                <a:gd name="connsiteX276" fmla="*/ 29570 w 384214"/>
                <a:gd name="connsiteY276" fmla="*/ 165018 h 384636"/>
                <a:gd name="connsiteX277" fmla="*/ 35638 w 384214"/>
                <a:gd name="connsiteY277" fmla="*/ 166984 h 384636"/>
                <a:gd name="connsiteX278" fmla="*/ 39729 w 384214"/>
                <a:gd name="connsiteY278" fmla="*/ 173572 h 384636"/>
                <a:gd name="connsiteX279" fmla="*/ 39729 w 384214"/>
                <a:gd name="connsiteY279" fmla="*/ 192893 h 384636"/>
                <a:gd name="connsiteX280" fmla="*/ 35638 w 384214"/>
                <a:gd name="connsiteY280" fmla="*/ 199481 h 384636"/>
                <a:gd name="connsiteX281" fmla="*/ 29570 w 384214"/>
                <a:gd name="connsiteY281" fmla="*/ 201450 h 384636"/>
                <a:gd name="connsiteX282" fmla="*/ 13178 w 384214"/>
                <a:gd name="connsiteY282" fmla="*/ 211709 h 384636"/>
                <a:gd name="connsiteX283" fmla="*/ 13993 w 384214"/>
                <a:gd name="connsiteY283" fmla="*/ 214215 h 384636"/>
                <a:gd name="connsiteX284" fmla="*/ 33285 w 384214"/>
                <a:gd name="connsiteY284" fmla="*/ 212880 h 384636"/>
                <a:gd name="connsiteX285" fmla="*/ 39301 w 384214"/>
                <a:gd name="connsiteY285" fmla="*/ 210923 h 384636"/>
                <a:gd name="connsiteX286" fmla="*/ 46485 w 384214"/>
                <a:gd name="connsiteY286" fmla="*/ 213848 h 384636"/>
                <a:gd name="connsiteX287" fmla="*/ 57853 w 384214"/>
                <a:gd name="connsiteY287" fmla="*/ 229489 h 384636"/>
                <a:gd name="connsiteX288" fmla="*/ 58428 w 384214"/>
                <a:gd name="connsiteY288" fmla="*/ 237228 h 384636"/>
                <a:gd name="connsiteX289" fmla="*/ 54707 w 384214"/>
                <a:gd name="connsiteY289" fmla="*/ 242354 h 384636"/>
                <a:gd name="connsiteX290" fmla="*/ 47471 w 384214"/>
                <a:gd name="connsiteY290" fmla="*/ 260293 h 384636"/>
                <a:gd name="connsiteX291" fmla="*/ 49601 w 384214"/>
                <a:gd name="connsiteY291" fmla="*/ 261840 h 384636"/>
                <a:gd name="connsiteX292" fmla="*/ 64427 w 384214"/>
                <a:gd name="connsiteY292" fmla="*/ 249421 h 384636"/>
                <a:gd name="connsiteX293" fmla="*/ 68171 w 384214"/>
                <a:gd name="connsiteY293" fmla="*/ 244259 h 384636"/>
                <a:gd name="connsiteX294" fmla="*/ 75712 w 384214"/>
                <a:gd name="connsiteY294" fmla="*/ 242407 h 384636"/>
                <a:gd name="connsiteX295" fmla="*/ 94130 w 384214"/>
                <a:gd name="connsiteY295" fmla="*/ 248361 h 384636"/>
                <a:gd name="connsiteX296" fmla="*/ 99154 w 384214"/>
                <a:gd name="connsiteY296" fmla="*/ 254289 h 384636"/>
                <a:gd name="connsiteX297" fmla="*/ 99154 w 384214"/>
                <a:gd name="connsiteY297" fmla="*/ 260689 h 384636"/>
                <a:gd name="connsiteX298" fmla="*/ 103790 w 384214"/>
                <a:gd name="connsiteY298" fmla="*/ 279444 h 384636"/>
                <a:gd name="connsiteX299" fmla="*/ 106408 w 384214"/>
                <a:gd name="connsiteY299" fmla="*/ 279444 h 384636"/>
                <a:gd name="connsiteX300" fmla="*/ 111097 w 384214"/>
                <a:gd name="connsiteY300" fmla="*/ 260680 h 384636"/>
                <a:gd name="connsiteX301" fmla="*/ 111097 w 384214"/>
                <a:gd name="connsiteY301" fmla="*/ 254265 h 384636"/>
                <a:gd name="connsiteX302" fmla="*/ 116103 w 384214"/>
                <a:gd name="connsiteY302" fmla="*/ 248341 h 384636"/>
                <a:gd name="connsiteX303" fmla="*/ 134491 w 384214"/>
                <a:gd name="connsiteY303" fmla="*/ 242351 h 384636"/>
                <a:gd name="connsiteX304" fmla="*/ 142039 w 384214"/>
                <a:gd name="connsiteY304" fmla="*/ 244191 h 384636"/>
                <a:gd name="connsiteX305" fmla="*/ 145813 w 384214"/>
                <a:gd name="connsiteY305" fmla="*/ 249379 h 384636"/>
                <a:gd name="connsiteX306" fmla="*/ 160585 w 384214"/>
                <a:gd name="connsiteY306" fmla="*/ 261834 h 384636"/>
                <a:gd name="connsiteX307" fmla="*/ 162704 w 384214"/>
                <a:gd name="connsiteY307" fmla="*/ 260293 h 384636"/>
                <a:gd name="connsiteX308" fmla="*/ 155467 w 384214"/>
                <a:gd name="connsiteY308" fmla="*/ 242357 h 384636"/>
                <a:gd name="connsiteX309" fmla="*/ 151705 w 384214"/>
                <a:gd name="connsiteY309" fmla="*/ 237175 h 384636"/>
                <a:gd name="connsiteX310" fmla="*/ 152274 w 384214"/>
                <a:gd name="connsiteY310" fmla="*/ 229442 h 384636"/>
                <a:gd name="connsiteX311" fmla="*/ 163637 w 384214"/>
                <a:gd name="connsiteY311" fmla="*/ 213766 h 384636"/>
                <a:gd name="connsiteX312" fmla="*/ 171748 w 384214"/>
                <a:gd name="connsiteY312" fmla="*/ 211219 h 384636"/>
                <a:gd name="connsiteX313" fmla="*/ 174295 w 384214"/>
                <a:gd name="connsiteY313" fmla="*/ 219330 h 384636"/>
                <a:gd name="connsiteX314" fmla="*/ 164317 w 384214"/>
                <a:gd name="connsiteY314" fmla="*/ 234082 h 384636"/>
                <a:gd name="connsiteX315" fmla="*/ 165632 w 384214"/>
                <a:gd name="connsiteY315" fmla="*/ 235892 h 384636"/>
                <a:gd name="connsiteX316" fmla="*/ 166342 w 384214"/>
                <a:gd name="connsiteY316" fmla="*/ 237175 h 384636"/>
                <a:gd name="connsiteX317" fmla="*/ 175610 w 384214"/>
                <a:gd name="connsiteY317" fmla="*/ 260149 h 384636"/>
                <a:gd name="connsiteX318" fmla="*/ 173567 w 384214"/>
                <a:gd name="connsiteY318" fmla="*/ 267260 h 384636"/>
                <a:gd name="connsiteX319" fmla="*/ 163842 w 384214"/>
                <a:gd name="connsiteY319" fmla="*/ 274323 h 384636"/>
                <a:gd name="connsiteX320" fmla="*/ 156435 w 384214"/>
                <a:gd name="connsiteY320" fmla="*/ 274056 h 384636"/>
                <a:gd name="connsiteX321" fmla="*/ 137508 w 384214"/>
                <a:gd name="connsiteY321" fmla="*/ 258101 h 384636"/>
                <a:gd name="connsiteX322" fmla="*/ 136522 w 384214"/>
                <a:gd name="connsiteY322" fmla="*/ 257041 h 384636"/>
                <a:gd name="connsiteX323" fmla="*/ 135213 w 384214"/>
                <a:gd name="connsiteY323" fmla="*/ 255239 h 384636"/>
                <a:gd name="connsiteX324" fmla="*/ 123117 w 384214"/>
                <a:gd name="connsiteY324" fmla="*/ 259175 h 384636"/>
                <a:gd name="connsiteX325" fmla="*/ 123117 w 384214"/>
                <a:gd name="connsiteY325" fmla="*/ 261420 h 384636"/>
                <a:gd name="connsiteX326" fmla="*/ 122935 w 384214"/>
                <a:gd name="connsiteY326" fmla="*/ 262875 h 384636"/>
                <a:gd name="connsiteX327" fmla="*/ 116931 w 384214"/>
                <a:gd name="connsiteY327" fmla="*/ 286909 h 384636"/>
                <a:gd name="connsiteX328" fmla="*/ 111103 w 384214"/>
                <a:gd name="connsiteY328" fmla="*/ 291463 h 384636"/>
                <a:gd name="connsiteX329" fmla="*/ 99083 w 384214"/>
                <a:gd name="connsiteY329" fmla="*/ 291463 h 384636"/>
                <a:gd name="connsiteX330" fmla="*/ 93249 w 384214"/>
                <a:gd name="connsiteY330" fmla="*/ 286894 h 384636"/>
                <a:gd name="connsiteX331" fmla="*/ 87310 w 384214"/>
                <a:gd name="connsiteY331" fmla="*/ 262860 h 384636"/>
                <a:gd name="connsiteX332" fmla="*/ 87134 w 384214"/>
                <a:gd name="connsiteY332" fmla="*/ 261420 h 384636"/>
                <a:gd name="connsiteX333" fmla="*/ 87134 w 384214"/>
                <a:gd name="connsiteY333" fmla="*/ 259213 h 384636"/>
                <a:gd name="connsiteX334" fmla="*/ 75014 w 384214"/>
                <a:gd name="connsiteY334" fmla="*/ 255295 h 384636"/>
                <a:gd name="connsiteX335" fmla="*/ 73717 w 384214"/>
                <a:gd name="connsiteY335" fmla="*/ 257082 h 384636"/>
                <a:gd name="connsiteX336" fmla="*/ 72713 w 384214"/>
                <a:gd name="connsiteY336" fmla="*/ 258159 h 384636"/>
                <a:gd name="connsiteX337" fmla="*/ 53727 w 384214"/>
                <a:gd name="connsiteY337" fmla="*/ 274068 h 384636"/>
                <a:gd name="connsiteX338" fmla="*/ 46332 w 384214"/>
                <a:gd name="connsiteY338" fmla="*/ 274323 h 384636"/>
                <a:gd name="connsiteX339" fmla="*/ 36607 w 384214"/>
                <a:gd name="connsiteY339" fmla="*/ 267260 h 384636"/>
                <a:gd name="connsiteX340" fmla="*/ 34564 w 384214"/>
                <a:gd name="connsiteY340" fmla="*/ 260149 h 384636"/>
                <a:gd name="connsiteX341" fmla="*/ 43832 w 384214"/>
                <a:gd name="connsiteY341" fmla="*/ 237175 h 384636"/>
                <a:gd name="connsiteX342" fmla="*/ 44542 w 384214"/>
                <a:gd name="connsiteY342" fmla="*/ 235892 h 384636"/>
                <a:gd name="connsiteX343" fmla="*/ 45815 w 384214"/>
                <a:gd name="connsiteY343" fmla="*/ 234141 h 384636"/>
                <a:gd name="connsiteX344" fmla="*/ 38356 w 384214"/>
                <a:gd name="connsiteY344" fmla="*/ 223873 h 384636"/>
                <a:gd name="connsiteX345" fmla="*/ 36302 w 384214"/>
                <a:gd name="connsiteY345" fmla="*/ 224542 h 384636"/>
                <a:gd name="connsiteX346" fmla="*/ 34858 w 384214"/>
                <a:gd name="connsiteY346" fmla="*/ 224820 h 384636"/>
                <a:gd name="connsiteX347" fmla="*/ 10143 w 384214"/>
                <a:gd name="connsiteY347" fmla="*/ 226528 h 384636"/>
                <a:gd name="connsiteX348" fmla="*/ 4010 w 384214"/>
                <a:gd name="connsiteY348" fmla="*/ 222391 h 384636"/>
                <a:gd name="connsiteX349" fmla="*/ 295 w 384214"/>
                <a:gd name="connsiteY349" fmla="*/ 210961 h 384636"/>
                <a:gd name="connsiteX350" fmla="*/ 2825 w 384214"/>
                <a:gd name="connsiteY350" fmla="*/ 204009 h 384636"/>
                <a:gd name="connsiteX351" fmla="*/ 23824 w 384214"/>
                <a:gd name="connsiteY351" fmla="*/ 190868 h 384636"/>
                <a:gd name="connsiteX352" fmla="*/ 25157 w 384214"/>
                <a:gd name="connsiteY352" fmla="*/ 190246 h 384636"/>
                <a:gd name="connsiteX353" fmla="*/ 27222 w 384214"/>
                <a:gd name="connsiteY353" fmla="*/ 189574 h 384636"/>
                <a:gd name="connsiteX354" fmla="*/ 26917 w 384214"/>
                <a:gd name="connsiteY354" fmla="*/ 183238 h 384636"/>
                <a:gd name="connsiteX355" fmla="*/ 27222 w 384214"/>
                <a:gd name="connsiteY355" fmla="*/ 176891 h 384636"/>
                <a:gd name="connsiteX356" fmla="*/ 25157 w 384214"/>
                <a:gd name="connsiteY356" fmla="*/ 176222 h 384636"/>
                <a:gd name="connsiteX357" fmla="*/ 23824 w 384214"/>
                <a:gd name="connsiteY357" fmla="*/ 175599 h 384636"/>
                <a:gd name="connsiteX358" fmla="*/ 2831 w 384214"/>
                <a:gd name="connsiteY358" fmla="*/ 162453 h 384636"/>
                <a:gd name="connsiteX359" fmla="*/ 301 w 384214"/>
                <a:gd name="connsiteY359" fmla="*/ 155504 h 384636"/>
                <a:gd name="connsiteX360" fmla="*/ 4010 w 384214"/>
                <a:gd name="connsiteY360" fmla="*/ 144074 h 384636"/>
                <a:gd name="connsiteX361" fmla="*/ 10143 w 384214"/>
                <a:gd name="connsiteY361" fmla="*/ 139933 h 384636"/>
                <a:gd name="connsiteX362" fmla="*/ 34858 w 384214"/>
                <a:gd name="connsiteY362" fmla="*/ 141647 h 384636"/>
                <a:gd name="connsiteX363" fmla="*/ 36296 w 384214"/>
                <a:gd name="connsiteY363" fmla="*/ 141926 h 384636"/>
                <a:gd name="connsiteX364" fmla="*/ 38362 w 384214"/>
                <a:gd name="connsiteY364" fmla="*/ 142595 h 384636"/>
                <a:gd name="connsiteX365" fmla="*/ 45822 w 384214"/>
                <a:gd name="connsiteY365" fmla="*/ 132330 h 384636"/>
                <a:gd name="connsiteX366" fmla="*/ 44548 w 384214"/>
                <a:gd name="connsiteY366" fmla="*/ 130578 h 384636"/>
                <a:gd name="connsiteX367" fmla="*/ 43832 w 384214"/>
                <a:gd name="connsiteY367" fmla="*/ 129293 h 384636"/>
                <a:gd name="connsiteX368" fmla="*/ 34571 w 384214"/>
                <a:gd name="connsiteY368" fmla="*/ 106315 h 384636"/>
                <a:gd name="connsiteX369" fmla="*/ 36613 w 384214"/>
                <a:gd name="connsiteY369" fmla="*/ 99205 h 384636"/>
                <a:gd name="connsiteX370" fmla="*/ 46338 w 384214"/>
                <a:gd name="connsiteY370" fmla="*/ 92138 h 384636"/>
                <a:gd name="connsiteX371" fmla="*/ 53733 w 384214"/>
                <a:gd name="connsiteY371" fmla="*/ 92397 h 384636"/>
                <a:gd name="connsiteX372" fmla="*/ 72714 w 384214"/>
                <a:gd name="connsiteY372" fmla="*/ 108311 h 384636"/>
                <a:gd name="connsiteX373" fmla="*/ 73711 w 384214"/>
                <a:gd name="connsiteY373" fmla="*/ 109382 h 384636"/>
                <a:gd name="connsiteX374" fmla="*/ 75020 w 384214"/>
                <a:gd name="connsiteY374" fmla="*/ 111178 h 384636"/>
                <a:gd name="connsiteX375" fmla="*/ 87058 w 384214"/>
                <a:gd name="connsiteY375" fmla="*/ 107281 h 384636"/>
                <a:gd name="connsiteX376" fmla="*/ 87058 w 384214"/>
                <a:gd name="connsiteY376" fmla="*/ 105053 h 384636"/>
                <a:gd name="connsiteX377" fmla="*/ 87239 w 384214"/>
                <a:gd name="connsiteY377" fmla="*/ 103589 h 384636"/>
                <a:gd name="connsiteX378" fmla="*/ 93255 w 384214"/>
                <a:gd name="connsiteY378" fmla="*/ 79555 h 384636"/>
                <a:gd name="connsiteX379" fmla="*/ 99083 w 384214"/>
                <a:gd name="connsiteY379" fmla="*/ 75004 h 384636"/>
                <a:gd name="connsiteX380" fmla="*/ 272678 w 384214"/>
                <a:gd name="connsiteY380" fmla="*/ 20392 h 384636"/>
                <a:gd name="connsiteX381" fmla="*/ 272678 w 384214"/>
                <a:gd name="connsiteY381" fmla="*/ 65334 h 384636"/>
                <a:gd name="connsiteX382" fmla="*/ 318174 w 384214"/>
                <a:gd name="connsiteY382" fmla="*/ 65334 h 384636"/>
                <a:gd name="connsiteX383" fmla="*/ 54572 w 384214"/>
                <a:gd name="connsiteY383" fmla="*/ 0 h 384636"/>
                <a:gd name="connsiteX384" fmla="*/ 269133 w 384214"/>
                <a:gd name="connsiteY384" fmla="*/ 0 h 384636"/>
                <a:gd name="connsiteX385" fmla="*/ 270908 w 384214"/>
                <a:gd name="connsiteY385" fmla="*/ 1753 h 384636"/>
                <a:gd name="connsiteX386" fmla="*/ 270926 w 384214"/>
                <a:gd name="connsiteY386" fmla="*/ 1771 h 384636"/>
                <a:gd name="connsiteX387" fmla="*/ 338013 w 384214"/>
                <a:gd name="connsiteY387" fmla="*/ 68035 h 384636"/>
                <a:gd name="connsiteX388" fmla="*/ 338013 w 384214"/>
                <a:gd name="connsiteY388" fmla="*/ 114122 h 384636"/>
                <a:gd name="connsiteX389" fmla="*/ 325993 w 384214"/>
                <a:gd name="connsiteY389" fmla="*/ 114122 h 384636"/>
                <a:gd name="connsiteX390" fmla="*/ 325993 w 384214"/>
                <a:gd name="connsiteY390" fmla="*/ 77355 h 384636"/>
                <a:gd name="connsiteX391" fmla="*/ 266668 w 384214"/>
                <a:gd name="connsiteY391" fmla="*/ 77355 h 384636"/>
                <a:gd name="connsiteX392" fmla="*/ 266665 w 384214"/>
                <a:gd name="connsiteY392" fmla="*/ 77355 h 384636"/>
                <a:gd name="connsiteX393" fmla="*/ 260658 w 384214"/>
                <a:gd name="connsiteY393" fmla="*/ 71345 h 384636"/>
                <a:gd name="connsiteX394" fmla="*/ 260658 w 384214"/>
                <a:gd name="connsiteY394" fmla="*/ 12020 h 384636"/>
                <a:gd name="connsiteX395" fmla="*/ 66592 w 384214"/>
                <a:gd name="connsiteY395" fmla="*/ 12020 h 384636"/>
                <a:gd name="connsiteX396" fmla="*/ 66592 w 384214"/>
                <a:gd name="connsiteY396" fmla="*/ 82681 h 384636"/>
                <a:gd name="connsiteX397" fmla="*/ 54572 w 384214"/>
                <a:gd name="connsiteY397" fmla="*/ 82681 h 384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</a:cxnLst>
              <a:rect l="l" t="t" r="r" b="b"/>
              <a:pathLst>
                <a:path w="384214" h="384636">
                  <a:moveTo>
                    <a:pt x="54571" y="283927"/>
                  </a:moveTo>
                  <a:lnTo>
                    <a:pt x="66591" y="283927"/>
                  </a:lnTo>
                  <a:lnTo>
                    <a:pt x="66591" y="372616"/>
                  </a:lnTo>
                  <a:lnTo>
                    <a:pt x="325991" y="372616"/>
                  </a:lnTo>
                  <a:lnTo>
                    <a:pt x="325991" y="321574"/>
                  </a:lnTo>
                  <a:lnTo>
                    <a:pt x="338011" y="321574"/>
                  </a:lnTo>
                  <a:lnTo>
                    <a:pt x="338011" y="384636"/>
                  </a:lnTo>
                  <a:lnTo>
                    <a:pt x="54571" y="384636"/>
                  </a:lnTo>
                  <a:close/>
                  <a:moveTo>
                    <a:pt x="206048" y="221148"/>
                  </a:moveTo>
                  <a:cubicBezTo>
                    <a:pt x="209212" y="220144"/>
                    <a:pt x="212590" y="221896"/>
                    <a:pt x="213593" y="225060"/>
                  </a:cubicBezTo>
                  <a:cubicBezTo>
                    <a:pt x="214596" y="228224"/>
                    <a:pt x="212845" y="231602"/>
                    <a:pt x="209681" y="232606"/>
                  </a:cubicBezTo>
                  <a:lnTo>
                    <a:pt x="203107" y="234743"/>
                  </a:lnTo>
                  <a:cubicBezTo>
                    <a:pt x="202680" y="235130"/>
                    <a:pt x="202197" y="235451"/>
                    <a:pt x="201676" y="235696"/>
                  </a:cubicBezTo>
                  <a:lnTo>
                    <a:pt x="186404" y="241956"/>
                  </a:lnTo>
                  <a:cubicBezTo>
                    <a:pt x="185682" y="242253"/>
                    <a:pt x="184907" y="242407"/>
                    <a:pt x="184126" y="242408"/>
                  </a:cubicBezTo>
                  <a:cubicBezTo>
                    <a:pt x="181689" y="242406"/>
                    <a:pt x="179495" y="240933"/>
                    <a:pt x="178570" y="238678"/>
                  </a:cubicBezTo>
                  <a:cubicBezTo>
                    <a:pt x="177309" y="235606"/>
                    <a:pt x="178777" y="232093"/>
                    <a:pt x="181849" y="230833"/>
                  </a:cubicBezTo>
                  <a:lnTo>
                    <a:pt x="197086" y="224588"/>
                  </a:lnTo>
                  <a:cubicBezTo>
                    <a:pt x="197699" y="224042"/>
                    <a:pt x="198418" y="223629"/>
                    <a:pt x="199198" y="223373"/>
                  </a:cubicBezTo>
                  <a:lnTo>
                    <a:pt x="205972" y="221172"/>
                  </a:lnTo>
                  <a:cubicBezTo>
                    <a:pt x="205997" y="221164"/>
                    <a:pt x="206022" y="221156"/>
                    <a:pt x="206048" y="221148"/>
                  </a:cubicBezTo>
                  <a:close/>
                  <a:moveTo>
                    <a:pt x="279082" y="198325"/>
                  </a:moveTo>
                  <a:cubicBezTo>
                    <a:pt x="269129" y="198336"/>
                    <a:pt x="261063" y="206402"/>
                    <a:pt x="261052" y="216355"/>
                  </a:cubicBezTo>
                  <a:cubicBezTo>
                    <a:pt x="261052" y="226312"/>
                    <a:pt x="269124" y="234384"/>
                    <a:pt x="279082" y="234384"/>
                  </a:cubicBezTo>
                  <a:cubicBezTo>
                    <a:pt x="289039" y="234384"/>
                    <a:pt x="297111" y="226312"/>
                    <a:pt x="297111" y="216355"/>
                  </a:cubicBezTo>
                  <a:cubicBezTo>
                    <a:pt x="297111" y="206397"/>
                    <a:pt x="289039" y="198325"/>
                    <a:pt x="279082" y="198325"/>
                  </a:cubicBezTo>
                  <a:close/>
                  <a:moveTo>
                    <a:pt x="279082" y="186305"/>
                  </a:moveTo>
                  <a:cubicBezTo>
                    <a:pt x="295678" y="186305"/>
                    <a:pt x="309131" y="199759"/>
                    <a:pt x="309131" y="216355"/>
                  </a:cubicBezTo>
                  <a:cubicBezTo>
                    <a:pt x="309131" y="232951"/>
                    <a:pt x="295678" y="246404"/>
                    <a:pt x="279082" y="246404"/>
                  </a:cubicBezTo>
                  <a:cubicBezTo>
                    <a:pt x="262494" y="246385"/>
                    <a:pt x="249052" y="232942"/>
                    <a:pt x="249032" y="216355"/>
                  </a:cubicBezTo>
                  <a:cubicBezTo>
                    <a:pt x="249032" y="199759"/>
                    <a:pt x="262486" y="186305"/>
                    <a:pt x="279082" y="186305"/>
                  </a:cubicBezTo>
                  <a:close/>
                  <a:moveTo>
                    <a:pt x="105041" y="165197"/>
                  </a:moveTo>
                  <a:cubicBezTo>
                    <a:pt x="95083" y="165197"/>
                    <a:pt x="87011" y="173269"/>
                    <a:pt x="87011" y="183227"/>
                  </a:cubicBezTo>
                  <a:cubicBezTo>
                    <a:pt x="87011" y="193184"/>
                    <a:pt x="95083" y="201256"/>
                    <a:pt x="105041" y="201256"/>
                  </a:cubicBezTo>
                  <a:cubicBezTo>
                    <a:pt x="114994" y="201245"/>
                    <a:pt x="123059" y="193180"/>
                    <a:pt x="123070" y="183227"/>
                  </a:cubicBezTo>
                  <a:cubicBezTo>
                    <a:pt x="123070" y="173269"/>
                    <a:pt x="114998" y="165197"/>
                    <a:pt x="105041" y="165197"/>
                  </a:cubicBezTo>
                  <a:close/>
                  <a:moveTo>
                    <a:pt x="194726" y="156149"/>
                  </a:moveTo>
                  <a:cubicBezTo>
                    <a:pt x="197545" y="154395"/>
                    <a:pt x="201251" y="155259"/>
                    <a:pt x="203005" y="158077"/>
                  </a:cubicBezTo>
                  <a:cubicBezTo>
                    <a:pt x="204758" y="160895"/>
                    <a:pt x="203895" y="164602"/>
                    <a:pt x="201077" y="166355"/>
                  </a:cubicBezTo>
                  <a:lnTo>
                    <a:pt x="186316" y="175532"/>
                  </a:lnTo>
                  <a:cubicBezTo>
                    <a:pt x="185904" y="175787"/>
                    <a:pt x="185462" y="175992"/>
                    <a:pt x="185001" y="176142"/>
                  </a:cubicBezTo>
                  <a:lnTo>
                    <a:pt x="182859" y="176840"/>
                  </a:lnTo>
                  <a:cubicBezTo>
                    <a:pt x="183070" y="179082"/>
                    <a:pt x="183170" y="181178"/>
                    <a:pt x="183170" y="183238"/>
                  </a:cubicBezTo>
                  <a:cubicBezTo>
                    <a:pt x="183170" y="185271"/>
                    <a:pt x="183070" y="187340"/>
                    <a:pt x="182871" y="189547"/>
                  </a:cubicBezTo>
                  <a:lnTo>
                    <a:pt x="185019" y="190245"/>
                  </a:lnTo>
                  <a:cubicBezTo>
                    <a:pt x="185425" y="190377"/>
                    <a:pt x="185817" y="190551"/>
                    <a:pt x="186187" y="190765"/>
                  </a:cubicBezTo>
                  <a:lnTo>
                    <a:pt x="203172" y="200636"/>
                  </a:lnTo>
                  <a:cubicBezTo>
                    <a:pt x="206042" y="202306"/>
                    <a:pt x="207016" y="205986"/>
                    <a:pt x="205346" y="208856"/>
                  </a:cubicBezTo>
                  <a:cubicBezTo>
                    <a:pt x="203677" y="211726"/>
                    <a:pt x="199997" y="212700"/>
                    <a:pt x="197127" y="211031"/>
                  </a:cubicBezTo>
                  <a:lnTo>
                    <a:pt x="180699" y="201482"/>
                  </a:lnTo>
                  <a:lnTo>
                    <a:pt x="174454" y="199454"/>
                  </a:lnTo>
                  <a:cubicBezTo>
                    <a:pt x="171664" y="198550"/>
                    <a:pt x="169935" y="195764"/>
                    <a:pt x="170363" y="192863"/>
                  </a:cubicBezTo>
                  <a:cubicBezTo>
                    <a:pt x="171416" y="186462"/>
                    <a:pt x="171411" y="179932"/>
                    <a:pt x="170351" y="173533"/>
                  </a:cubicBezTo>
                  <a:cubicBezTo>
                    <a:pt x="169922" y="170634"/>
                    <a:pt x="171649" y="167848"/>
                    <a:pt x="174436" y="166942"/>
                  </a:cubicBezTo>
                  <a:lnTo>
                    <a:pt x="180588" y="164938"/>
                  </a:lnTo>
                  <a:close/>
                  <a:moveTo>
                    <a:pt x="105041" y="153177"/>
                  </a:moveTo>
                  <a:cubicBezTo>
                    <a:pt x="121628" y="153197"/>
                    <a:pt x="135071" y="166639"/>
                    <a:pt x="135090" y="183227"/>
                  </a:cubicBezTo>
                  <a:cubicBezTo>
                    <a:pt x="135090" y="199823"/>
                    <a:pt x="121637" y="213276"/>
                    <a:pt x="105041" y="213276"/>
                  </a:cubicBezTo>
                  <a:cubicBezTo>
                    <a:pt x="88445" y="213276"/>
                    <a:pt x="74991" y="199823"/>
                    <a:pt x="74991" y="183227"/>
                  </a:cubicBezTo>
                  <a:cubicBezTo>
                    <a:pt x="74991" y="166631"/>
                    <a:pt x="88445" y="153177"/>
                    <a:pt x="105041" y="153177"/>
                  </a:cubicBezTo>
                  <a:close/>
                  <a:moveTo>
                    <a:pt x="273125" y="108132"/>
                  </a:moveTo>
                  <a:lnTo>
                    <a:pt x="285145" y="108132"/>
                  </a:lnTo>
                  <a:cubicBezTo>
                    <a:pt x="287903" y="108131"/>
                    <a:pt x="290307" y="110010"/>
                    <a:pt x="290973" y="112686"/>
                  </a:cubicBezTo>
                  <a:lnTo>
                    <a:pt x="296977" y="136717"/>
                  </a:lnTo>
                  <a:cubicBezTo>
                    <a:pt x="297099" y="137193"/>
                    <a:pt x="297160" y="137682"/>
                    <a:pt x="297159" y="138173"/>
                  </a:cubicBezTo>
                  <a:lnTo>
                    <a:pt x="297159" y="140427"/>
                  </a:lnTo>
                  <a:cubicBezTo>
                    <a:pt x="301265" y="141400"/>
                    <a:pt x="305285" y="142706"/>
                    <a:pt x="309179" y="144333"/>
                  </a:cubicBezTo>
                  <a:lnTo>
                    <a:pt x="310505" y="142507"/>
                  </a:lnTo>
                  <a:cubicBezTo>
                    <a:pt x="310793" y="142111"/>
                    <a:pt x="311128" y="141751"/>
                    <a:pt x="311503" y="141436"/>
                  </a:cubicBezTo>
                  <a:lnTo>
                    <a:pt x="330484" y="125525"/>
                  </a:lnTo>
                  <a:cubicBezTo>
                    <a:pt x="332599" y="123756"/>
                    <a:pt x="335645" y="123650"/>
                    <a:pt x="337879" y="125267"/>
                  </a:cubicBezTo>
                  <a:lnTo>
                    <a:pt x="347604" y="132333"/>
                  </a:lnTo>
                  <a:cubicBezTo>
                    <a:pt x="349839" y="133959"/>
                    <a:pt x="350679" y="136899"/>
                    <a:pt x="349640" y="139461"/>
                  </a:cubicBezTo>
                  <a:lnTo>
                    <a:pt x="340314" y="162391"/>
                  </a:lnTo>
                  <a:cubicBezTo>
                    <a:pt x="340130" y="162838"/>
                    <a:pt x="339894" y="163262"/>
                    <a:pt x="339610" y="163653"/>
                  </a:cubicBezTo>
                  <a:lnTo>
                    <a:pt x="338307" y="165455"/>
                  </a:lnTo>
                  <a:cubicBezTo>
                    <a:pt x="341076" y="168676"/>
                    <a:pt x="343576" y="172118"/>
                    <a:pt x="345784" y="175747"/>
                  </a:cubicBezTo>
                  <a:lnTo>
                    <a:pt x="347921" y="175051"/>
                  </a:lnTo>
                  <a:cubicBezTo>
                    <a:pt x="348386" y="174898"/>
                    <a:pt x="348869" y="174805"/>
                    <a:pt x="349358" y="174772"/>
                  </a:cubicBezTo>
                  <a:lnTo>
                    <a:pt x="374073" y="173058"/>
                  </a:lnTo>
                  <a:cubicBezTo>
                    <a:pt x="376822" y="172882"/>
                    <a:pt x="379343" y="174584"/>
                    <a:pt x="380206" y="177199"/>
                  </a:cubicBezTo>
                  <a:lnTo>
                    <a:pt x="383915" y="188632"/>
                  </a:lnTo>
                  <a:cubicBezTo>
                    <a:pt x="384769" y="191260"/>
                    <a:pt x="383720" y="194131"/>
                    <a:pt x="381374" y="195590"/>
                  </a:cubicBezTo>
                  <a:lnTo>
                    <a:pt x="360357" y="208660"/>
                  </a:lnTo>
                  <a:cubicBezTo>
                    <a:pt x="359946" y="208918"/>
                    <a:pt x="359504" y="209124"/>
                    <a:pt x="359042" y="209274"/>
                  </a:cubicBezTo>
                  <a:lnTo>
                    <a:pt x="356900" y="209966"/>
                  </a:lnTo>
                  <a:cubicBezTo>
                    <a:pt x="357111" y="212208"/>
                    <a:pt x="357211" y="214306"/>
                    <a:pt x="357211" y="216363"/>
                  </a:cubicBezTo>
                  <a:cubicBezTo>
                    <a:pt x="357211" y="218397"/>
                    <a:pt x="357111" y="220469"/>
                    <a:pt x="356912" y="222676"/>
                  </a:cubicBezTo>
                  <a:lnTo>
                    <a:pt x="359060" y="223374"/>
                  </a:lnTo>
                  <a:cubicBezTo>
                    <a:pt x="359528" y="223526"/>
                    <a:pt x="359975" y="223735"/>
                    <a:pt x="360392" y="223996"/>
                  </a:cubicBezTo>
                  <a:lnTo>
                    <a:pt x="381392" y="237134"/>
                  </a:lnTo>
                  <a:cubicBezTo>
                    <a:pt x="383729" y="238597"/>
                    <a:pt x="384772" y="241463"/>
                    <a:pt x="383921" y="244086"/>
                  </a:cubicBezTo>
                  <a:lnTo>
                    <a:pt x="380206" y="255519"/>
                  </a:lnTo>
                  <a:cubicBezTo>
                    <a:pt x="379345" y="258144"/>
                    <a:pt x="376811" y="259848"/>
                    <a:pt x="374055" y="259657"/>
                  </a:cubicBezTo>
                  <a:lnTo>
                    <a:pt x="349364" y="257872"/>
                  </a:lnTo>
                  <a:cubicBezTo>
                    <a:pt x="348881" y="257837"/>
                    <a:pt x="348404" y="257743"/>
                    <a:pt x="347944" y="257594"/>
                  </a:cubicBezTo>
                  <a:lnTo>
                    <a:pt x="345825" y="256907"/>
                  </a:lnTo>
                  <a:cubicBezTo>
                    <a:pt x="343619" y="260538"/>
                    <a:pt x="341122" y="263983"/>
                    <a:pt x="338359" y="267210"/>
                  </a:cubicBezTo>
                  <a:lnTo>
                    <a:pt x="339674" y="269021"/>
                  </a:lnTo>
                  <a:cubicBezTo>
                    <a:pt x="339961" y="269419"/>
                    <a:pt x="340199" y="269849"/>
                    <a:pt x="340384" y="270303"/>
                  </a:cubicBezTo>
                  <a:lnTo>
                    <a:pt x="349651" y="293275"/>
                  </a:lnTo>
                  <a:cubicBezTo>
                    <a:pt x="350679" y="295833"/>
                    <a:pt x="349838" y="298762"/>
                    <a:pt x="347609" y="300385"/>
                  </a:cubicBezTo>
                  <a:lnTo>
                    <a:pt x="337885" y="307451"/>
                  </a:lnTo>
                  <a:cubicBezTo>
                    <a:pt x="335647" y="309073"/>
                    <a:pt x="332593" y="308963"/>
                    <a:pt x="330478" y="307184"/>
                  </a:cubicBezTo>
                  <a:lnTo>
                    <a:pt x="311550" y="291229"/>
                  </a:lnTo>
                  <a:cubicBezTo>
                    <a:pt x="311180" y="290917"/>
                    <a:pt x="310849" y="290561"/>
                    <a:pt x="310564" y="290170"/>
                  </a:cubicBezTo>
                  <a:lnTo>
                    <a:pt x="309255" y="288368"/>
                  </a:lnTo>
                  <a:cubicBezTo>
                    <a:pt x="305338" y="290009"/>
                    <a:pt x="301292" y="291325"/>
                    <a:pt x="297159" y="292303"/>
                  </a:cubicBezTo>
                  <a:lnTo>
                    <a:pt x="297159" y="294548"/>
                  </a:lnTo>
                  <a:cubicBezTo>
                    <a:pt x="297160" y="295039"/>
                    <a:pt x="297099" y="295528"/>
                    <a:pt x="296977" y="296004"/>
                  </a:cubicBezTo>
                  <a:lnTo>
                    <a:pt x="290973" y="320035"/>
                  </a:lnTo>
                  <a:cubicBezTo>
                    <a:pt x="290308" y="322711"/>
                    <a:pt x="287904" y="324590"/>
                    <a:pt x="285145" y="324589"/>
                  </a:cubicBezTo>
                  <a:lnTo>
                    <a:pt x="273125" y="324589"/>
                  </a:lnTo>
                  <a:cubicBezTo>
                    <a:pt x="270362" y="324588"/>
                    <a:pt x="267955" y="322703"/>
                    <a:pt x="267292" y="320020"/>
                  </a:cubicBezTo>
                  <a:lnTo>
                    <a:pt x="261358" y="295989"/>
                  </a:lnTo>
                  <a:cubicBezTo>
                    <a:pt x="261241" y="295520"/>
                    <a:pt x="261182" y="295038"/>
                    <a:pt x="261182" y="294554"/>
                  </a:cubicBezTo>
                  <a:lnTo>
                    <a:pt x="261182" y="292338"/>
                  </a:lnTo>
                  <a:cubicBezTo>
                    <a:pt x="257042" y="291368"/>
                    <a:pt x="252988" y="290059"/>
                    <a:pt x="249062" y="288424"/>
                  </a:cubicBezTo>
                  <a:lnTo>
                    <a:pt x="247765" y="290208"/>
                  </a:lnTo>
                  <a:cubicBezTo>
                    <a:pt x="247476" y="290607"/>
                    <a:pt x="247139" y="290970"/>
                    <a:pt x="246762" y="291288"/>
                  </a:cubicBezTo>
                  <a:lnTo>
                    <a:pt x="227769" y="307196"/>
                  </a:lnTo>
                  <a:cubicBezTo>
                    <a:pt x="225656" y="308970"/>
                    <a:pt x="222605" y="309075"/>
                    <a:pt x="220374" y="307451"/>
                  </a:cubicBezTo>
                  <a:lnTo>
                    <a:pt x="210649" y="300385"/>
                  </a:lnTo>
                  <a:cubicBezTo>
                    <a:pt x="208420" y="298762"/>
                    <a:pt x="207579" y="295833"/>
                    <a:pt x="208607" y="293275"/>
                  </a:cubicBezTo>
                  <a:lnTo>
                    <a:pt x="217874" y="270303"/>
                  </a:lnTo>
                  <a:cubicBezTo>
                    <a:pt x="218058" y="269847"/>
                    <a:pt x="218299" y="269415"/>
                    <a:pt x="218590" y="269018"/>
                  </a:cubicBezTo>
                  <a:lnTo>
                    <a:pt x="219864" y="267266"/>
                  </a:lnTo>
                  <a:cubicBezTo>
                    <a:pt x="217102" y="264052"/>
                    <a:pt x="214605" y="260619"/>
                    <a:pt x="212398" y="257001"/>
                  </a:cubicBezTo>
                  <a:lnTo>
                    <a:pt x="210344" y="257670"/>
                  </a:lnTo>
                  <a:cubicBezTo>
                    <a:pt x="209855" y="257828"/>
                    <a:pt x="209348" y="257923"/>
                    <a:pt x="208836" y="257955"/>
                  </a:cubicBezTo>
                  <a:lnTo>
                    <a:pt x="187983" y="259172"/>
                  </a:lnTo>
                  <a:cubicBezTo>
                    <a:pt x="184668" y="259367"/>
                    <a:pt x="181824" y="256838"/>
                    <a:pt x="181630" y="253524"/>
                  </a:cubicBezTo>
                  <a:cubicBezTo>
                    <a:pt x="181435" y="250209"/>
                    <a:pt x="183964" y="247365"/>
                    <a:pt x="187278" y="247170"/>
                  </a:cubicBezTo>
                  <a:lnTo>
                    <a:pt x="207362" y="245999"/>
                  </a:lnTo>
                  <a:lnTo>
                    <a:pt x="213343" y="244051"/>
                  </a:lnTo>
                  <a:cubicBezTo>
                    <a:pt x="216131" y="243142"/>
                    <a:pt x="219167" y="244379"/>
                    <a:pt x="220527" y="246977"/>
                  </a:cubicBezTo>
                  <a:cubicBezTo>
                    <a:pt x="223532" y="252719"/>
                    <a:pt x="227364" y="257989"/>
                    <a:pt x="231901" y="262618"/>
                  </a:cubicBezTo>
                  <a:cubicBezTo>
                    <a:pt x="233955" y="264713"/>
                    <a:pt x="234196" y="267986"/>
                    <a:pt x="232470" y="270359"/>
                  </a:cubicBezTo>
                  <a:lnTo>
                    <a:pt x="228743" y="275485"/>
                  </a:lnTo>
                  <a:lnTo>
                    <a:pt x="221513" y="293418"/>
                  </a:lnTo>
                  <a:lnTo>
                    <a:pt x="223643" y="294968"/>
                  </a:lnTo>
                  <a:lnTo>
                    <a:pt x="238468" y="282552"/>
                  </a:lnTo>
                  <a:lnTo>
                    <a:pt x="242213" y="277390"/>
                  </a:lnTo>
                  <a:cubicBezTo>
                    <a:pt x="243935" y="275011"/>
                    <a:pt x="247125" y="274226"/>
                    <a:pt x="249754" y="275535"/>
                  </a:cubicBezTo>
                  <a:cubicBezTo>
                    <a:pt x="255565" y="278419"/>
                    <a:pt x="261772" y="280426"/>
                    <a:pt x="268171" y="281489"/>
                  </a:cubicBezTo>
                  <a:cubicBezTo>
                    <a:pt x="271069" y="281969"/>
                    <a:pt x="273194" y="284474"/>
                    <a:pt x="273195" y="287411"/>
                  </a:cubicBezTo>
                  <a:lnTo>
                    <a:pt x="273201" y="293814"/>
                  </a:lnTo>
                  <a:lnTo>
                    <a:pt x="277832" y="312569"/>
                  </a:lnTo>
                  <a:lnTo>
                    <a:pt x="280450" y="312569"/>
                  </a:lnTo>
                  <a:lnTo>
                    <a:pt x="285139" y="293809"/>
                  </a:lnTo>
                  <a:lnTo>
                    <a:pt x="285139" y="287391"/>
                  </a:lnTo>
                  <a:cubicBezTo>
                    <a:pt x="285140" y="284457"/>
                    <a:pt x="287258" y="281952"/>
                    <a:pt x="290151" y="281463"/>
                  </a:cubicBezTo>
                  <a:cubicBezTo>
                    <a:pt x="296542" y="280391"/>
                    <a:pt x="302737" y="278375"/>
                    <a:pt x="308533" y="275480"/>
                  </a:cubicBezTo>
                  <a:cubicBezTo>
                    <a:pt x="311160" y="274162"/>
                    <a:pt x="314355" y="274941"/>
                    <a:pt x="316081" y="277319"/>
                  </a:cubicBezTo>
                  <a:lnTo>
                    <a:pt x="319855" y="282508"/>
                  </a:lnTo>
                  <a:lnTo>
                    <a:pt x="334627" y="294959"/>
                  </a:lnTo>
                  <a:lnTo>
                    <a:pt x="336746" y="293418"/>
                  </a:lnTo>
                  <a:lnTo>
                    <a:pt x="329509" y="275485"/>
                  </a:lnTo>
                  <a:lnTo>
                    <a:pt x="325747" y="270303"/>
                  </a:lnTo>
                  <a:cubicBezTo>
                    <a:pt x="324028" y="267931"/>
                    <a:pt x="324268" y="264665"/>
                    <a:pt x="326316" y="262571"/>
                  </a:cubicBezTo>
                  <a:cubicBezTo>
                    <a:pt x="330851" y="257930"/>
                    <a:pt x="334680" y="252648"/>
                    <a:pt x="337679" y="246894"/>
                  </a:cubicBezTo>
                  <a:cubicBezTo>
                    <a:pt x="339038" y="244296"/>
                    <a:pt x="342073" y="243056"/>
                    <a:pt x="344863" y="243960"/>
                  </a:cubicBezTo>
                  <a:lnTo>
                    <a:pt x="350961" y="245934"/>
                  </a:lnTo>
                  <a:lnTo>
                    <a:pt x="370229" y="247328"/>
                  </a:lnTo>
                  <a:lnTo>
                    <a:pt x="371039" y="244834"/>
                  </a:lnTo>
                  <a:lnTo>
                    <a:pt x="354647" y="234578"/>
                  </a:lnTo>
                  <a:lnTo>
                    <a:pt x="348496" y="232580"/>
                  </a:lnTo>
                  <a:cubicBezTo>
                    <a:pt x="345707" y="231674"/>
                    <a:pt x="343979" y="228889"/>
                    <a:pt x="344405" y="225989"/>
                  </a:cubicBezTo>
                  <a:cubicBezTo>
                    <a:pt x="345458" y="219588"/>
                    <a:pt x="345453" y="213058"/>
                    <a:pt x="344393" y="206659"/>
                  </a:cubicBezTo>
                  <a:cubicBezTo>
                    <a:pt x="343964" y="203759"/>
                    <a:pt x="345690" y="200972"/>
                    <a:pt x="348478" y="200065"/>
                  </a:cubicBezTo>
                  <a:lnTo>
                    <a:pt x="354629" y="198067"/>
                  </a:lnTo>
                  <a:lnTo>
                    <a:pt x="371033" y="187866"/>
                  </a:lnTo>
                  <a:lnTo>
                    <a:pt x="370223" y="185375"/>
                  </a:lnTo>
                  <a:lnTo>
                    <a:pt x="350931" y="186713"/>
                  </a:lnTo>
                  <a:lnTo>
                    <a:pt x="344827" y="188694"/>
                  </a:lnTo>
                  <a:cubicBezTo>
                    <a:pt x="342040" y="189601"/>
                    <a:pt x="339006" y="188363"/>
                    <a:pt x="337649" y="185765"/>
                  </a:cubicBezTo>
                  <a:cubicBezTo>
                    <a:pt x="334643" y="180016"/>
                    <a:pt x="330809" y="174740"/>
                    <a:pt x="326269" y="170106"/>
                  </a:cubicBezTo>
                  <a:cubicBezTo>
                    <a:pt x="324216" y="168013"/>
                    <a:pt x="323973" y="164744"/>
                    <a:pt x="325694" y="162371"/>
                  </a:cubicBezTo>
                  <a:lnTo>
                    <a:pt x="329450" y="157188"/>
                  </a:lnTo>
                  <a:lnTo>
                    <a:pt x="336728" y="139291"/>
                  </a:lnTo>
                  <a:lnTo>
                    <a:pt x="334609" y="137750"/>
                  </a:lnTo>
                  <a:lnTo>
                    <a:pt x="319790" y="150172"/>
                  </a:lnTo>
                  <a:lnTo>
                    <a:pt x="316010" y="155372"/>
                  </a:lnTo>
                  <a:cubicBezTo>
                    <a:pt x="314285" y="157743"/>
                    <a:pt x="311101" y="158524"/>
                    <a:pt x="308474" y="157221"/>
                  </a:cubicBezTo>
                  <a:cubicBezTo>
                    <a:pt x="302691" y="154344"/>
                    <a:pt x="296515" y="152336"/>
                    <a:pt x="290145" y="151261"/>
                  </a:cubicBezTo>
                  <a:cubicBezTo>
                    <a:pt x="287255" y="150771"/>
                    <a:pt x="285139" y="148268"/>
                    <a:pt x="285139" y="145336"/>
                  </a:cubicBezTo>
                  <a:lnTo>
                    <a:pt x="285139" y="138912"/>
                  </a:lnTo>
                  <a:lnTo>
                    <a:pt x="280449" y="120152"/>
                  </a:lnTo>
                  <a:lnTo>
                    <a:pt x="277814" y="120152"/>
                  </a:lnTo>
                  <a:lnTo>
                    <a:pt x="273119" y="138912"/>
                  </a:lnTo>
                  <a:lnTo>
                    <a:pt x="273125" y="145318"/>
                  </a:lnTo>
                  <a:cubicBezTo>
                    <a:pt x="273128" y="148257"/>
                    <a:pt x="271005" y="150767"/>
                    <a:pt x="268107" y="151252"/>
                  </a:cubicBezTo>
                  <a:cubicBezTo>
                    <a:pt x="261732" y="152317"/>
                    <a:pt x="255549" y="154318"/>
                    <a:pt x="249760" y="157191"/>
                  </a:cubicBezTo>
                  <a:cubicBezTo>
                    <a:pt x="247131" y="158506"/>
                    <a:pt x="243938" y="157720"/>
                    <a:pt x="242218" y="155337"/>
                  </a:cubicBezTo>
                  <a:lnTo>
                    <a:pt x="238468" y="150169"/>
                  </a:lnTo>
                  <a:lnTo>
                    <a:pt x="223649" y="137750"/>
                  </a:lnTo>
                  <a:lnTo>
                    <a:pt x="221518" y="139300"/>
                  </a:lnTo>
                  <a:lnTo>
                    <a:pt x="228749" y="157238"/>
                  </a:lnTo>
                  <a:lnTo>
                    <a:pt x="232470" y="162365"/>
                  </a:lnTo>
                  <a:cubicBezTo>
                    <a:pt x="234195" y="164738"/>
                    <a:pt x="233955" y="168011"/>
                    <a:pt x="231901" y="170106"/>
                  </a:cubicBezTo>
                  <a:cubicBezTo>
                    <a:pt x="227368" y="174736"/>
                    <a:pt x="223538" y="180005"/>
                    <a:pt x="220532" y="185744"/>
                  </a:cubicBezTo>
                  <a:lnTo>
                    <a:pt x="217304" y="192241"/>
                  </a:lnTo>
                  <a:cubicBezTo>
                    <a:pt x="217298" y="192253"/>
                    <a:pt x="217293" y="192265"/>
                    <a:pt x="217287" y="192277"/>
                  </a:cubicBezTo>
                  <a:cubicBezTo>
                    <a:pt x="215800" y="195244"/>
                    <a:pt x="212190" y="196445"/>
                    <a:pt x="209222" y="194959"/>
                  </a:cubicBezTo>
                  <a:cubicBezTo>
                    <a:pt x="206255" y="193473"/>
                    <a:pt x="205054" y="189862"/>
                    <a:pt x="206540" y="186895"/>
                  </a:cubicBezTo>
                  <a:lnTo>
                    <a:pt x="209827" y="180280"/>
                  </a:lnTo>
                  <a:cubicBezTo>
                    <a:pt x="212599" y="174975"/>
                    <a:pt x="215966" y="170002"/>
                    <a:pt x="219863" y="165458"/>
                  </a:cubicBezTo>
                  <a:lnTo>
                    <a:pt x="218590" y="163706"/>
                  </a:lnTo>
                  <a:cubicBezTo>
                    <a:pt x="218300" y="163308"/>
                    <a:pt x="218059" y="162877"/>
                    <a:pt x="217874" y="162421"/>
                  </a:cubicBezTo>
                  <a:lnTo>
                    <a:pt x="208612" y="139443"/>
                  </a:lnTo>
                  <a:cubicBezTo>
                    <a:pt x="207584" y="136885"/>
                    <a:pt x="208425" y="133955"/>
                    <a:pt x="210655" y="132333"/>
                  </a:cubicBezTo>
                  <a:lnTo>
                    <a:pt x="220380" y="125267"/>
                  </a:lnTo>
                  <a:cubicBezTo>
                    <a:pt x="222611" y="123644"/>
                    <a:pt x="225660" y="123750"/>
                    <a:pt x="227775" y="125522"/>
                  </a:cubicBezTo>
                  <a:lnTo>
                    <a:pt x="246761" y="141433"/>
                  </a:lnTo>
                  <a:cubicBezTo>
                    <a:pt x="247138" y="141751"/>
                    <a:pt x="247475" y="142113"/>
                    <a:pt x="247765" y="142513"/>
                  </a:cubicBezTo>
                  <a:lnTo>
                    <a:pt x="249062" y="144303"/>
                  </a:lnTo>
                  <a:cubicBezTo>
                    <a:pt x="252961" y="142679"/>
                    <a:pt x="256987" y="141377"/>
                    <a:pt x="261099" y="140409"/>
                  </a:cubicBezTo>
                  <a:lnTo>
                    <a:pt x="261099" y="138179"/>
                  </a:lnTo>
                  <a:cubicBezTo>
                    <a:pt x="261098" y="137685"/>
                    <a:pt x="261159" y="137193"/>
                    <a:pt x="261281" y="136714"/>
                  </a:cubicBezTo>
                  <a:lnTo>
                    <a:pt x="267297" y="112683"/>
                  </a:lnTo>
                  <a:cubicBezTo>
                    <a:pt x="267964" y="110008"/>
                    <a:pt x="270368" y="108131"/>
                    <a:pt x="273125" y="108132"/>
                  </a:cubicBezTo>
                  <a:close/>
                  <a:moveTo>
                    <a:pt x="99083" y="75004"/>
                  </a:moveTo>
                  <a:lnTo>
                    <a:pt x="111103" y="75004"/>
                  </a:lnTo>
                  <a:cubicBezTo>
                    <a:pt x="113862" y="75003"/>
                    <a:pt x="116266" y="76881"/>
                    <a:pt x="116931" y="79558"/>
                  </a:cubicBezTo>
                  <a:lnTo>
                    <a:pt x="122935" y="103592"/>
                  </a:lnTo>
                  <a:cubicBezTo>
                    <a:pt x="123057" y="104068"/>
                    <a:pt x="123118" y="104557"/>
                    <a:pt x="123117" y="105048"/>
                  </a:cubicBezTo>
                  <a:lnTo>
                    <a:pt x="123117" y="107301"/>
                  </a:lnTo>
                  <a:cubicBezTo>
                    <a:pt x="127223" y="108274"/>
                    <a:pt x="131243" y="109580"/>
                    <a:pt x="135137" y="111207"/>
                  </a:cubicBezTo>
                  <a:lnTo>
                    <a:pt x="136463" y="109382"/>
                  </a:lnTo>
                  <a:cubicBezTo>
                    <a:pt x="136750" y="108985"/>
                    <a:pt x="137086" y="108625"/>
                    <a:pt x="137461" y="108311"/>
                  </a:cubicBezTo>
                  <a:lnTo>
                    <a:pt x="156441" y="92397"/>
                  </a:lnTo>
                  <a:cubicBezTo>
                    <a:pt x="158558" y="90631"/>
                    <a:pt x="161602" y="90524"/>
                    <a:pt x="163836" y="92138"/>
                  </a:cubicBezTo>
                  <a:lnTo>
                    <a:pt x="173562" y="99205"/>
                  </a:lnTo>
                  <a:cubicBezTo>
                    <a:pt x="175798" y="100831"/>
                    <a:pt x="176638" y="103771"/>
                    <a:pt x="175598" y="106333"/>
                  </a:cubicBezTo>
                  <a:lnTo>
                    <a:pt x="166272" y="129263"/>
                  </a:lnTo>
                  <a:cubicBezTo>
                    <a:pt x="166088" y="129710"/>
                    <a:pt x="165852" y="130134"/>
                    <a:pt x="165568" y="130525"/>
                  </a:cubicBezTo>
                  <a:lnTo>
                    <a:pt x="164265" y="132327"/>
                  </a:lnTo>
                  <a:cubicBezTo>
                    <a:pt x="167034" y="135549"/>
                    <a:pt x="169535" y="138992"/>
                    <a:pt x="171742" y="142621"/>
                  </a:cubicBezTo>
                  <a:lnTo>
                    <a:pt x="173879" y="141926"/>
                  </a:lnTo>
                  <a:cubicBezTo>
                    <a:pt x="174345" y="141776"/>
                    <a:pt x="174828" y="141682"/>
                    <a:pt x="175317" y="141647"/>
                  </a:cubicBezTo>
                  <a:lnTo>
                    <a:pt x="193992" y="140350"/>
                  </a:lnTo>
                  <a:cubicBezTo>
                    <a:pt x="194024" y="140347"/>
                    <a:pt x="194057" y="140345"/>
                    <a:pt x="194089" y="140343"/>
                  </a:cubicBezTo>
                  <a:cubicBezTo>
                    <a:pt x="197402" y="140140"/>
                    <a:pt x="200253" y="142661"/>
                    <a:pt x="200456" y="145974"/>
                  </a:cubicBezTo>
                  <a:cubicBezTo>
                    <a:pt x="200659" y="149287"/>
                    <a:pt x="198138" y="152137"/>
                    <a:pt x="194825" y="152340"/>
                  </a:cubicBezTo>
                  <a:lnTo>
                    <a:pt x="176890" y="153588"/>
                  </a:lnTo>
                  <a:lnTo>
                    <a:pt x="170786" y="155568"/>
                  </a:lnTo>
                  <a:cubicBezTo>
                    <a:pt x="167999" y="156474"/>
                    <a:pt x="164966" y="155236"/>
                    <a:pt x="163608" y="152640"/>
                  </a:cubicBezTo>
                  <a:cubicBezTo>
                    <a:pt x="160601" y="146891"/>
                    <a:pt x="156767" y="141614"/>
                    <a:pt x="152228" y="136978"/>
                  </a:cubicBezTo>
                  <a:cubicBezTo>
                    <a:pt x="150175" y="134885"/>
                    <a:pt x="149932" y="131616"/>
                    <a:pt x="151653" y="129242"/>
                  </a:cubicBezTo>
                  <a:lnTo>
                    <a:pt x="155409" y="124060"/>
                  </a:lnTo>
                  <a:lnTo>
                    <a:pt x="162686" y="106163"/>
                  </a:lnTo>
                  <a:lnTo>
                    <a:pt x="160568" y="104622"/>
                  </a:lnTo>
                  <a:lnTo>
                    <a:pt x="145748" y="117047"/>
                  </a:lnTo>
                  <a:lnTo>
                    <a:pt x="141968" y="122247"/>
                  </a:lnTo>
                  <a:cubicBezTo>
                    <a:pt x="140239" y="124616"/>
                    <a:pt x="137055" y="125396"/>
                    <a:pt x="134427" y="124093"/>
                  </a:cubicBezTo>
                  <a:cubicBezTo>
                    <a:pt x="128646" y="121215"/>
                    <a:pt x="122471" y="119207"/>
                    <a:pt x="116103" y="118135"/>
                  </a:cubicBezTo>
                  <a:cubicBezTo>
                    <a:pt x="113213" y="117646"/>
                    <a:pt x="111098" y="115142"/>
                    <a:pt x="111097" y="112211"/>
                  </a:cubicBezTo>
                  <a:lnTo>
                    <a:pt x="111097" y="105787"/>
                  </a:lnTo>
                  <a:lnTo>
                    <a:pt x="106408" y="87024"/>
                  </a:lnTo>
                  <a:lnTo>
                    <a:pt x="103772" y="87024"/>
                  </a:lnTo>
                  <a:lnTo>
                    <a:pt x="99077" y="105787"/>
                  </a:lnTo>
                  <a:lnTo>
                    <a:pt x="99083" y="112190"/>
                  </a:lnTo>
                  <a:cubicBezTo>
                    <a:pt x="99086" y="115129"/>
                    <a:pt x="96964" y="117639"/>
                    <a:pt x="94065" y="118124"/>
                  </a:cubicBezTo>
                  <a:cubicBezTo>
                    <a:pt x="87688" y="119189"/>
                    <a:pt x="81504" y="121191"/>
                    <a:pt x="75712" y="124066"/>
                  </a:cubicBezTo>
                  <a:cubicBezTo>
                    <a:pt x="73087" y="125372"/>
                    <a:pt x="69902" y="124589"/>
                    <a:pt x="68182" y="122214"/>
                  </a:cubicBezTo>
                  <a:lnTo>
                    <a:pt x="64426" y="117047"/>
                  </a:lnTo>
                  <a:lnTo>
                    <a:pt x="49607" y="104622"/>
                  </a:lnTo>
                  <a:lnTo>
                    <a:pt x="47476" y="106171"/>
                  </a:lnTo>
                  <a:lnTo>
                    <a:pt x="54707" y="124111"/>
                  </a:lnTo>
                  <a:lnTo>
                    <a:pt x="58428" y="129237"/>
                  </a:lnTo>
                  <a:cubicBezTo>
                    <a:pt x="60153" y="131609"/>
                    <a:pt x="59915" y="134879"/>
                    <a:pt x="57865" y="136976"/>
                  </a:cubicBezTo>
                  <a:cubicBezTo>
                    <a:pt x="53330" y="141607"/>
                    <a:pt x="49497" y="146877"/>
                    <a:pt x="46491" y="152620"/>
                  </a:cubicBezTo>
                  <a:cubicBezTo>
                    <a:pt x="45130" y="155213"/>
                    <a:pt x="42098" y="156447"/>
                    <a:pt x="39313" y="155542"/>
                  </a:cubicBezTo>
                  <a:lnTo>
                    <a:pt x="33291" y="153588"/>
                  </a:lnTo>
                  <a:lnTo>
                    <a:pt x="13993" y="152250"/>
                  </a:lnTo>
                  <a:lnTo>
                    <a:pt x="13183" y="154753"/>
                  </a:lnTo>
                  <a:lnTo>
                    <a:pt x="29570" y="165018"/>
                  </a:lnTo>
                  <a:lnTo>
                    <a:pt x="35638" y="166984"/>
                  </a:lnTo>
                  <a:cubicBezTo>
                    <a:pt x="38428" y="167887"/>
                    <a:pt x="40157" y="170672"/>
                    <a:pt x="39729" y="173572"/>
                  </a:cubicBezTo>
                  <a:cubicBezTo>
                    <a:pt x="38673" y="179969"/>
                    <a:pt x="38673" y="186496"/>
                    <a:pt x="39729" y="192893"/>
                  </a:cubicBezTo>
                  <a:cubicBezTo>
                    <a:pt x="40156" y="195793"/>
                    <a:pt x="38427" y="198578"/>
                    <a:pt x="35638" y="199481"/>
                  </a:cubicBezTo>
                  <a:lnTo>
                    <a:pt x="29570" y="201450"/>
                  </a:lnTo>
                  <a:lnTo>
                    <a:pt x="13178" y="211709"/>
                  </a:lnTo>
                  <a:lnTo>
                    <a:pt x="13993" y="214215"/>
                  </a:lnTo>
                  <a:lnTo>
                    <a:pt x="33285" y="212880"/>
                  </a:lnTo>
                  <a:lnTo>
                    <a:pt x="39301" y="210923"/>
                  </a:lnTo>
                  <a:cubicBezTo>
                    <a:pt x="42089" y="210016"/>
                    <a:pt x="45124" y="211252"/>
                    <a:pt x="46485" y="213848"/>
                  </a:cubicBezTo>
                  <a:cubicBezTo>
                    <a:pt x="49489" y="219590"/>
                    <a:pt x="53319" y="224860"/>
                    <a:pt x="57853" y="229489"/>
                  </a:cubicBezTo>
                  <a:cubicBezTo>
                    <a:pt x="59906" y="231584"/>
                    <a:pt x="60149" y="234853"/>
                    <a:pt x="58428" y="237228"/>
                  </a:cubicBezTo>
                  <a:lnTo>
                    <a:pt x="54707" y="242354"/>
                  </a:lnTo>
                  <a:lnTo>
                    <a:pt x="47471" y="260293"/>
                  </a:lnTo>
                  <a:lnTo>
                    <a:pt x="49601" y="261840"/>
                  </a:lnTo>
                  <a:lnTo>
                    <a:pt x="64427" y="249421"/>
                  </a:lnTo>
                  <a:lnTo>
                    <a:pt x="68171" y="244259"/>
                  </a:lnTo>
                  <a:cubicBezTo>
                    <a:pt x="69895" y="241882"/>
                    <a:pt x="73084" y="241099"/>
                    <a:pt x="75712" y="242407"/>
                  </a:cubicBezTo>
                  <a:cubicBezTo>
                    <a:pt x="81522" y="245294"/>
                    <a:pt x="87729" y="247300"/>
                    <a:pt x="94130" y="248361"/>
                  </a:cubicBezTo>
                  <a:cubicBezTo>
                    <a:pt x="97028" y="248843"/>
                    <a:pt x="99154" y="251350"/>
                    <a:pt x="99154" y="254289"/>
                  </a:cubicBezTo>
                  <a:lnTo>
                    <a:pt x="99154" y="260689"/>
                  </a:lnTo>
                  <a:lnTo>
                    <a:pt x="103790" y="279444"/>
                  </a:lnTo>
                  <a:lnTo>
                    <a:pt x="106408" y="279444"/>
                  </a:lnTo>
                  <a:lnTo>
                    <a:pt x="111097" y="260680"/>
                  </a:lnTo>
                  <a:lnTo>
                    <a:pt x="111097" y="254265"/>
                  </a:lnTo>
                  <a:cubicBezTo>
                    <a:pt x="111098" y="251334"/>
                    <a:pt x="113213" y="248830"/>
                    <a:pt x="116103" y="248341"/>
                  </a:cubicBezTo>
                  <a:cubicBezTo>
                    <a:pt x="122495" y="247264"/>
                    <a:pt x="128691" y="245245"/>
                    <a:pt x="134491" y="242351"/>
                  </a:cubicBezTo>
                  <a:cubicBezTo>
                    <a:pt x="137118" y="241034"/>
                    <a:pt x="140313" y="241812"/>
                    <a:pt x="142039" y="244191"/>
                  </a:cubicBezTo>
                  <a:lnTo>
                    <a:pt x="145813" y="249379"/>
                  </a:lnTo>
                  <a:lnTo>
                    <a:pt x="160585" y="261834"/>
                  </a:lnTo>
                  <a:lnTo>
                    <a:pt x="162704" y="260293"/>
                  </a:lnTo>
                  <a:lnTo>
                    <a:pt x="155467" y="242357"/>
                  </a:lnTo>
                  <a:lnTo>
                    <a:pt x="151705" y="237175"/>
                  </a:lnTo>
                  <a:cubicBezTo>
                    <a:pt x="149985" y="234803"/>
                    <a:pt x="150226" y="231537"/>
                    <a:pt x="152274" y="229442"/>
                  </a:cubicBezTo>
                  <a:cubicBezTo>
                    <a:pt x="156808" y="224801"/>
                    <a:pt x="160637" y="219519"/>
                    <a:pt x="163637" y="213766"/>
                  </a:cubicBezTo>
                  <a:cubicBezTo>
                    <a:pt x="165173" y="210823"/>
                    <a:pt x="168805" y="209682"/>
                    <a:pt x="171748" y="211219"/>
                  </a:cubicBezTo>
                  <a:cubicBezTo>
                    <a:pt x="174691" y="212755"/>
                    <a:pt x="175831" y="216387"/>
                    <a:pt x="174295" y="219330"/>
                  </a:cubicBezTo>
                  <a:cubicBezTo>
                    <a:pt x="171538" y="224609"/>
                    <a:pt x="168191" y="229558"/>
                    <a:pt x="164317" y="234082"/>
                  </a:cubicBezTo>
                  <a:lnTo>
                    <a:pt x="165632" y="235892"/>
                  </a:lnTo>
                  <a:cubicBezTo>
                    <a:pt x="165919" y="236290"/>
                    <a:pt x="166157" y="236721"/>
                    <a:pt x="166342" y="237175"/>
                  </a:cubicBezTo>
                  <a:lnTo>
                    <a:pt x="175610" y="260149"/>
                  </a:lnTo>
                  <a:cubicBezTo>
                    <a:pt x="176638" y="262707"/>
                    <a:pt x="175797" y="265637"/>
                    <a:pt x="173567" y="267260"/>
                  </a:cubicBezTo>
                  <a:lnTo>
                    <a:pt x="163842" y="274323"/>
                  </a:lnTo>
                  <a:cubicBezTo>
                    <a:pt x="161605" y="275945"/>
                    <a:pt x="158550" y="275835"/>
                    <a:pt x="156435" y="274056"/>
                  </a:cubicBezTo>
                  <a:lnTo>
                    <a:pt x="137508" y="258101"/>
                  </a:lnTo>
                  <a:cubicBezTo>
                    <a:pt x="137138" y="257788"/>
                    <a:pt x="136807" y="257433"/>
                    <a:pt x="136522" y="257041"/>
                  </a:cubicBezTo>
                  <a:lnTo>
                    <a:pt x="135213" y="255239"/>
                  </a:lnTo>
                  <a:cubicBezTo>
                    <a:pt x="131295" y="256879"/>
                    <a:pt x="127249" y="258195"/>
                    <a:pt x="123117" y="259175"/>
                  </a:cubicBezTo>
                  <a:lnTo>
                    <a:pt x="123117" y="261420"/>
                  </a:lnTo>
                  <a:cubicBezTo>
                    <a:pt x="123118" y="261910"/>
                    <a:pt x="123057" y="262400"/>
                    <a:pt x="122935" y="262875"/>
                  </a:cubicBezTo>
                  <a:lnTo>
                    <a:pt x="116931" y="286909"/>
                  </a:lnTo>
                  <a:cubicBezTo>
                    <a:pt x="116265" y="289586"/>
                    <a:pt x="113861" y="291464"/>
                    <a:pt x="111103" y="291463"/>
                  </a:cubicBezTo>
                  <a:lnTo>
                    <a:pt x="99083" y="291463"/>
                  </a:lnTo>
                  <a:cubicBezTo>
                    <a:pt x="96319" y="291464"/>
                    <a:pt x="93911" y="289578"/>
                    <a:pt x="93249" y="286894"/>
                  </a:cubicBezTo>
                  <a:lnTo>
                    <a:pt x="87310" y="262860"/>
                  </a:lnTo>
                  <a:cubicBezTo>
                    <a:pt x="87192" y="262389"/>
                    <a:pt x="87133" y="261905"/>
                    <a:pt x="87134" y="261420"/>
                  </a:cubicBezTo>
                  <a:lnTo>
                    <a:pt x="87134" y="259213"/>
                  </a:lnTo>
                  <a:cubicBezTo>
                    <a:pt x="82993" y="258242"/>
                    <a:pt x="78940" y="256931"/>
                    <a:pt x="75014" y="255295"/>
                  </a:cubicBezTo>
                  <a:lnTo>
                    <a:pt x="73717" y="257082"/>
                  </a:lnTo>
                  <a:cubicBezTo>
                    <a:pt x="73426" y="257480"/>
                    <a:pt x="73089" y="257841"/>
                    <a:pt x="72713" y="258159"/>
                  </a:cubicBezTo>
                  <a:lnTo>
                    <a:pt x="53727" y="274068"/>
                  </a:lnTo>
                  <a:cubicBezTo>
                    <a:pt x="51612" y="275839"/>
                    <a:pt x="48564" y="275944"/>
                    <a:pt x="46332" y="274323"/>
                  </a:cubicBezTo>
                  <a:lnTo>
                    <a:pt x="36607" y="267260"/>
                  </a:lnTo>
                  <a:cubicBezTo>
                    <a:pt x="34377" y="265637"/>
                    <a:pt x="33536" y="262707"/>
                    <a:pt x="34564" y="260149"/>
                  </a:cubicBezTo>
                  <a:lnTo>
                    <a:pt x="43832" y="237175"/>
                  </a:lnTo>
                  <a:cubicBezTo>
                    <a:pt x="44017" y="236721"/>
                    <a:pt x="44255" y="236290"/>
                    <a:pt x="44542" y="235892"/>
                  </a:cubicBezTo>
                  <a:lnTo>
                    <a:pt x="45815" y="234141"/>
                  </a:lnTo>
                  <a:cubicBezTo>
                    <a:pt x="43053" y="230927"/>
                    <a:pt x="40559" y="227493"/>
                    <a:pt x="38356" y="223873"/>
                  </a:cubicBezTo>
                  <a:lnTo>
                    <a:pt x="36302" y="224542"/>
                  </a:lnTo>
                  <a:cubicBezTo>
                    <a:pt x="35834" y="224692"/>
                    <a:pt x="35349" y="224786"/>
                    <a:pt x="34858" y="224820"/>
                  </a:cubicBezTo>
                  <a:lnTo>
                    <a:pt x="10143" y="226528"/>
                  </a:lnTo>
                  <a:cubicBezTo>
                    <a:pt x="7387" y="226737"/>
                    <a:pt x="4849" y="225024"/>
                    <a:pt x="4010" y="222391"/>
                  </a:cubicBezTo>
                  <a:lnTo>
                    <a:pt x="295" y="210961"/>
                  </a:lnTo>
                  <a:cubicBezTo>
                    <a:pt x="-558" y="208337"/>
                    <a:pt x="485" y="205470"/>
                    <a:pt x="2825" y="204009"/>
                  </a:cubicBezTo>
                  <a:lnTo>
                    <a:pt x="23824" y="190868"/>
                  </a:lnTo>
                  <a:cubicBezTo>
                    <a:pt x="24241" y="190607"/>
                    <a:pt x="24689" y="190398"/>
                    <a:pt x="25157" y="190246"/>
                  </a:cubicBezTo>
                  <a:lnTo>
                    <a:pt x="27222" y="189574"/>
                  </a:lnTo>
                  <a:cubicBezTo>
                    <a:pt x="27017" y="187346"/>
                    <a:pt x="26917" y="185272"/>
                    <a:pt x="26917" y="183238"/>
                  </a:cubicBezTo>
                  <a:cubicBezTo>
                    <a:pt x="26917" y="181202"/>
                    <a:pt x="27017" y="179121"/>
                    <a:pt x="27222" y="176891"/>
                  </a:cubicBezTo>
                  <a:lnTo>
                    <a:pt x="25157" y="176222"/>
                  </a:lnTo>
                  <a:cubicBezTo>
                    <a:pt x="24689" y="176070"/>
                    <a:pt x="24241" y="175861"/>
                    <a:pt x="23824" y="175599"/>
                  </a:cubicBezTo>
                  <a:lnTo>
                    <a:pt x="2831" y="162453"/>
                  </a:lnTo>
                  <a:cubicBezTo>
                    <a:pt x="494" y="160990"/>
                    <a:pt x="-548" y="158126"/>
                    <a:pt x="301" y="155504"/>
                  </a:cubicBezTo>
                  <a:lnTo>
                    <a:pt x="4010" y="144074"/>
                  </a:lnTo>
                  <a:cubicBezTo>
                    <a:pt x="4850" y="141440"/>
                    <a:pt x="7387" y="139727"/>
                    <a:pt x="10143" y="139933"/>
                  </a:cubicBezTo>
                  <a:lnTo>
                    <a:pt x="34858" y="141647"/>
                  </a:lnTo>
                  <a:cubicBezTo>
                    <a:pt x="35347" y="141679"/>
                    <a:pt x="35830" y="141773"/>
                    <a:pt x="36296" y="141926"/>
                  </a:cubicBezTo>
                  <a:lnTo>
                    <a:pt x="38362" y="142595"/>
                  </a:lnTo>
                  <a:cubicBezTo>
                    <a:pt x="40565" y="138976"/>
                    <a:pt x="43060" y="135543"/>
                    <a:pt x="45822" y="132330"/>
                  </a:cubicBezTo>
                  <a:lnTo>
                    <a:pt x="44548" y="130578"/>
                  </a:lnTo>
                  <a:cubicBezTo>
                    <a:pt x="44258" y="130180"/>
                    <a:pt x="44018" y="129749"/>
                    <a:pt x="43832" y="129293"/>
                  </a:cubicBezTo>
                  <a:lnTo>
                    <a:pt x="34571" y="106315"/>
                  </a:lnTo>
                  <a:cubicBezTo>
                    <a:pt x="33542" y="103757"/>
                    <a:pt x="34384" y="100827"/>
                    <a:pt x="36613" y="99205"/>
                  </a:cubicBezTo>
                  <a:lnTo>
                    <a:pt x="46338" y="92138"/>
                  </a:lnTo>
                  <a:cubicBezTo>
                    <a:pt x="48570" y="90518"/>
                    <a:pt x="51619" y="90625"/>
                    <a:pt x="53733" y="92397"/>
                  </a:cubicBezTo>
                  <a:lnTo>
                    <a:pt x="72714" y="108311"/>
                  </a:lnTo>
                  <a:cubicBezTo>
                    <a:pt x="73089" y="108625"/>
                    <a:pt x="73424" y="108985"/>
                    <a:pt x="73711" y="109382"/>
                  </a:cubicBezTo>
                  <a:lnTo>
                    <a:pt x="75020" y="111178"/>
                  </a:lnTo>
                  <a:cubicBezTo>
                    <a:pt x="78919" y="109552"/>
                    <a:pt x="82945" y="108248"/>
                    <a:pt x="87058" y="107281"/>
                  </a:cubicBezTo>
                  <a:lnTo>
                    <a:pt x="87058" y="105053"/>
                  </a:lnTo>
                  <a:cubicBezTo>
                    <a:pt x="87056" y="104560"/>
                    <a:pt x="87117" y="104068"/>
                    <a:pt x="87239" y="103589"/>
                  </a:cubicBezTo>
                  <a:lnTo>
                    <a:pt x="93255" y="79555"/>
                  </a:lnTo>
                  <a:cubicBezTo>
                    <a:pt x="93923" y="76880"/>
                    <a:pt x="96326" y="75003"/>
                    <a:pt x="99083" y="75004"/>
                  </a:cubicBezTo>
                  <a:close/>
                  <a:moveTo>
                    <a:pt x="272678" y="20392"/>
                  </a:moveTo>
                  <a:lnTo>
                    <a:pt x="272678" y="65334"/>
                  </a:lnTo>
                  <a:lnTo>
                    <a:pt x="318174" y="65334"/>
                  </a:lnTo>
                  <a:close/>
                  <a:moveTo>
                    <a:pt x="54572" y="0"/>
                  </a:moveTo>
                  <a:lnTo>
                    <a:pt x="269133" y="0"/>
                  </a:lnTo>
                  <a:lnTo>
                    <a:pt x="270908" y="1753"/>
                  </a:lnTo>
                  <a:lnTo>
                    <a:pt x="270926" y="1771"/>
                  </a:lnTo>
                  <a:lnTo>
                    <a:pt x="338013" y="68035"/>
                  </a:lnTo>
                  <a:lnTo>
                    <a:pt x="338013" y="114122"/>
                  </a:lnTo>
                  <a:lnTo>
                    <a:pt x="325993" y="114122"/>
                  </a:lnTo>
                  <a:lnTo>
                    <a:pt x="325993" y="77355"/>
                  </a:lnTo>
                  <a:lnTo>
                    <a:pt x="266668" y="77355"/>
                  </a:lnTo>
                  <a:cubicBezTo>
                    <a:pt x="266667" y="77355"/>
                    <a:pt x="266666" y="77355"/>
                    <a:pt x="266665" y="77355"/>
                  </a:cubicBezTo>
                  <a:cubicBezTo>
                    <a:pt x="263347" y="77354"/>
                    <a:pt x="260657" y="74664"/>
                    <a:pt x="260658" y="71345"/>
                  </a:cubicBezTo>
                  <a:lnTo>
                    <a:pt x="260658" y="12020"/>
                  </a:lnTo>
                  <a:lnTo>
                    <a:pt x="66592" y="12020"/>
                  </a:lnTo>
                  <a:lnTo>
                    <a:pt x="66592" y="82681"/>
                  </a:lnTo>
                  <a:lnTo>
                    <a:pt x="54572" y="82681"/>
                  </a:lnTo>
                  <a:close/>
                </a:path>
              </a:pathLst>
            </a:custGeom>
            <a:solidFill>
              <a:srgbClr val="2196F3"/>
            </a:solidFill>
            <a:ln w="5953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p>
              <a:endParaRPr lang="zh-CN" altLang="en-US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33" name="任意多边形: 形状 32"/>
            <p:cNvSpPr/>
            <p:nvPr>
              <p:custDataLst>
                <p:tags r:id="rId16"/>
              </p:custDataLst>
            </p:nvPr>
          </p:nvSpPr>
          <p:spPr>
            <a:xfrm>
              <a:off x="-10" y="2407"/>
              <a:ext cx="2063" cy="3721"/>
            </a:xfrm>
            <a:custGeom>
              <a:avLst/>
              <a:gdLst>
                <a:gd name="connsiteX0" fmla="*/ 180859 w 1362662"/>
                <a:gd name="connsiteY0" fmla="*/ 0 h 2362973"/>
                <a:gd name="connsiteX1" fmla="*/ 1362662 w 1362662"/>
                <a:gd name="connsiteY1" fmla="*/ 1181487 h 2362973"/>
                <a:gd name="connsiteX2" fmla="*/ 180859 w 1362662"/>
                <a:gd name="connsiteY2" fmla="*/ 2362973 h 2362973"/>
                <a:gd name="connsiteX3" fmla="*/ 0 w 1362662"/>
                <a:gd name="connsiteY3" fmla="*/ 2182163 h 2362973"/>
                <a:gd name="connsiteX4" fmla="*/ 0 w 1362662"/>
                <a:gd name="connsiteY4" fmla="*/ 180811 h 2362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2662" h="2362973">
                  <a:moveTo>
                    <a:pt x="180859" y="0"/>
                  </a:moveTo>
                  <a:lnTo>
                    <a:pt x="1362662" y="1181487"/>
                  </a:lnTo>
                  <a:lnTo>
                    <a:pt x="180859" y="2362973"/>
                  </a:lnTo>
                  <a:lnTo>
                    <a:pt x="0" y="2182163"/>
                  </a:lnTo>
                  <a:lnTo>
                    <a:pt x="0" y="180811"/>
                  </a:lnTo>
                  <a:close/>
                </a:path>
              </a:pathLst>
            </a:custGeom>
            <a:noFill/>
            <a:ln w="38100">
              <a:solidFill>
                <a:srgbClr val="2196F3"/>
              </a:solidFill>
            </a:ln>
            <a:effectLst/>
          </p:spPr>
          <p:style>
            <a:lnRef idx="1">
              <a:srgbClr val="2196F3"/>
            </a:lnRef>
            <a:fillRef idx="3">
              <a:srgbClr val="2196F3"/>
            </a:fillRef>
            <a:effectRef idx="2">
              <a:srgbClr val="2196F3"/>
            </a:effectRef>
            <a:fontRef idx="minor">
              <a:srgbClr val="FFFFFF"/>
            </a:fontRef>
          </p:style>
          <p:txBody>
            <a:bodyPr wrap="square" rtlCol="0" anchor="ctr">
              <a:noAutofit/>
            </a:bodyPr>
            <a:p>
              <a:pPr algn="ctr"/>
              <a:endParaRPr lang="en-US" sz="1800"/>
            </a:p>
          </p:txBody>
        </p:sp>
        <p:sp>
          <p:nvSpPr>
            <p:cNvPr id="23" name="Diamond 4"/>
            <p:cNvSpPr/>
            <p:nvPr>
              <p:custDataLst>
                <p:tags r:id="rId17"/>
              </p:custDataLst>
            </p:nvPr>
          </p:nvSpPr>
          <p:spPr>
            <a:xfrm>
              <a:off x="950" y="1713"/>
              <a:ext cx="2419" cy="2419"/>
            </a:xfrm>
            <a:prstGeom prst="diamond">
              <a:avLst/>
            </a:prstGeom>
            <a:solidFill>
              <a:srgbClr val="222222">
                <a:lumMod val="75000"/>
                <a:lumOff val="25000"/>
              </a:srgbClr>
            </a:solidFill>
            <a:ln>
              <a:noFill/>
            </a:ln>
            <a:effectLst/>
          </p:spPr>
          <p:style>
            <a:lnRef idx="1">
              <a:srgbClr val="2196F3"/>
            </a:lnRef>
            <a:fillRef idx="3">
              <a:srgbClr val="2196F3"/>
            </a:fillRef>
            <a:effectRef idx="2">
              <a:srgbClr val="2196F3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35" name="任意多边形: 形状 34"/>
            <p:cNvSpPr/>
            <p:nvPr>
              <p:custDataLst>
                <p:tags r:id="rId18"/>
              </p:custDataLst>
            </p:nvPr>
          </p:nvSpPr>
          <p:spPr>
            <a:xfrm>
              <a:off x="-39" y="6321"/>
              <a:ext cx="2307" cy="4160"/>
            </a:xfrm>
            <a:custGeom>
              <a:avLst/>
              <a:gdLst>
                <a:gd name="connsiteX0" fmla="*/ 143392 w 1464673"/>
                <a:gd name="connsiteY0" fmla="*/ 0 h 2641853"/>
                <a:gd name="connsiteX1" fmla="*/ 1464673 w 1464673"/>
                <a:gd name="connsiteY1" fmla="*/ 1320927 h 2641853"/>
                <a:gd name="connsiteX2" fmla="*/ 143392 w 1464673"/>
                <a:gd name="connsiteY2" fmla="*/ 2641853 h 2641853"/>
                <a:gd name="connsiteX3" fmla="*/ 0 w 1464673"/>
                <a:gd name="connsiteY3" fmla="*/ 2498500 h 2641853"/>
                <a:gd name="connsiteX4" fmla="*/ 0 w 1464673"/>
                <a:gd name="connsiteY4" fmla="*/ 143354 h 2641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4673" h="2641853">
                  <a:moveTo>
                    <a:pt x="143392" y="0"/>
                  </a:moveTo>
                  <a:lnTo>
                    <a:pt x="1464673" y="1320927"/>
                  </a:lnTo>
                  <a:lnTo>
                    <a:pt x="143392" y="2641853"/>
                  </a:lnTo>
                  <a:lnTo>
                    <a:pt x="0" y="2498500"/>
                  </a:lnTo>
                  <a:lnTo>
                    <a:pt x="0" y="143354"/>
                  </a:lnTo>
                  <a:close/>
                </a:path>
              </a:pathLst>
            </a:custGeom>
            <a:solidFill>
              <a:srgbClr val="222222">
                <a:lumMod val="75000"/>
                <a:lumOff val="25000"/>
              </a:srgbClr>
            </a:solidFill>
            <a:ln>
              <a:noFill/>
            </a:ln>
            <a:effectLst/>
          </p:spPr>
          <p:style>
            <a:lnRef idx="1">
              <a:srgbClr val="2196F3"/>
            </a:lnRef>
            <a:fillRef idx="3">
              <a:srgbClr val="2196F3"/>
            </a:fillRef>
            <a:effectRef idx="2">
              <a:srgbClr val="2196F3"/>
            </a:effectRef>
            <a:fontRef idx="minor">
              <a:srgbClr val="FFFFFF"/>
            </a:fontRef>
          </p:style>
          <p:txBody>
            <a:bodyPr wrap="square" rtlCol="0" anchor="ctr">
              <a:noAutofit/>
            </a:bodyPr>
            <a:p>
              <a:pPr algn="ctr"/>
              <a:endParaRPr lang="en-US" sz="1800"/>
            </a:p>
          </p:txBody>
        </p:sp>
        <p:sp>
          <p:nvSpPr>
            <p:cNvPr id="31" name="Diamond 6"/>
            <p:cNvSpPr/>
            <p:nvPr>
              <p:custDataLst>
                <p:tags r:id="rId19"/>
              </p:custDataLst>
            </p:nvPr>
          </p:nvSpPr>
          <p:spPr>
            <a:xfrm>
              <a:off x="1576" y="8482"/>
              <a:ext cx="1601" cy="1600"/>
            </a:xfrm>
            <a:prstGeom prst="diamond">
              <a:avLst/>
            </a:prstGeom>
            <a:noFill/>
            <a:ln w="38100">
              <a:solidFill>
                <a:srgbClr val="2196F3"/>
              </a:solidFill>
            </a:ln>
            <a:effectLst/>
          </p:spPr>
          <p:style>
            <a:lnRef idx="1">
              <a:srgbClr val="2196F3"/>
            </a:lnRef>
            <a:fillRef idx="3">
              <a:srgbClr val="2196F3"/>
            </a:fillRef>
            <a:effectRef idx="2">
              <a:srgbClr val="2196F3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671820" y="5682615"/>
            <a:ext cx="535051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/>
            <a:r>
              <a:rPr lang="zh-CN" altLang="en-US" b="1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4条总目标强调了幼儿的健康包括身体健康和心理健康两个方面。</a:t>
            </a:r>
            <a:endParaRPr lang="zh-CN" altLang="en-US" b="1">
              <a:solidFill>
                <a:schemeClr val="accent6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02615" y="575310"/>
            <a:ext cx="10507345" cy="705485"/>
          </a:xfrm>
        </p:spPr>
        <p:txBody>
          <a:bodyPr anchor="ctr" anchorCtr="0">
            <a:normAutofit/>
          </a:bodyPr>
          <a:p>
            <a:r>
              <a:rPr lang="zh-CN" altLang="en-US">
                <a:solidFill>
                  <a:schemeClr val="tx1"/>
                </a:solidFill>
              </a:rPr>
              <a:t>（二）制定健康检查制度</a:t>
            </a:r>
            <a:endParaRPr lang="zh-CN" altLang="en-US" sz="2220">
              <a:solidFill>
                <a:schemeClr val="tx1"/>
              </a:solidFill>
            </a:endParaRPr>
          </a:p>
        </p:txBody>
      </p:sp>
      <p:sp>
        <p:nvSpPr>
          <p:cNvPr id="100" name="文本框 99"/>
          <p:cNvSpPr txBox="1"/>
          <p:nvPr>
            <p:custDataLst>
              <p:tags r:id="rId1"/>
            </p:custDataLst>
          </p:nvPr>
        </p:nvSpPr>
        <p:spPr>
          <a:xfrm>
            <a:off x="1184910" y="1498600"/>
            <a:ext cx="3600000" cy="402590"/>
          </a:xfrm>
          <a:prstGeom prst="rect">
            <a:avLst/>
          </a:prstGeom>
          <a:noFill/>
        </p:spPr>
        <p:txBody>
          <a:bodyPr wrap="square" bIns="0" rtlCol="0">
            <a:noAutofit/>
          </a:bodyPr>
          <a:p>
            <a:pPr algn="l"/>
            <a:r>
              <a:rPr lang="zh-CN" altLang="en-US" sz="2000" spc="100">
                <a:solidFill>
                  <a:srgbClr val="FA8024">
                    <a:lumMod val="75000"/>
                  </a:srgbClr>
                </a:solidFill>
                <a:uFillTx/>
                <a:latin typeface="微软雅黑" panose="020B0503020204020204" charset="-122"/>
                <a:ea typeface="Microsoft YaHei Regular" panose="020B0503020204020204" charset="-122"/>
              </a:rPr>
              <a:t>新生入园的体检制度</a:t>
            </a:r>
            <a:endParaRPr lang="zh-CN" altLang="en-US" sz="2000" spc="100">
              <a:solidFill>
                <a:srgbClr val="FA8024">
                  <a:lumMod val="75000"/>
                </a:srgbClr>
              </a:solidFill>
              <a:uFillTx/>
              <a:latin typeface="微软雅黑" panose="020B0503020204020204" charset="-122"/>
              <a:ea typeface="Microsoft YaHei Regular" panose="020B0503020204020204" charset="-122"/>
            </a:endParaRPr>
          </a:p>
        </p:txBody>
      </p:sp>
      <p:sp>
        <p:nvSpPr>
          <p:cNvPr id="8" name="圆角矩形 7"/>
          <p:cNvSpPr/>
          <p:nvPr>
            <p:custDataLst>
              <p:tags r:id="rId2"/>
            </p:custDataLst>
          </p:nvPr>
        </p:nvSpPr>
        <p:spPr>
          <a:xfrm>
            <a:off x="679450" y="3317875"/>
            <a:ext cx="818515" cy="819150"/>
          </a:xfrm>
          <a:prstGeom prst="roundRect">
            <a:avLst>
              <a:gd name="adj" fmla="val 8627"/>
            </a:avLst>
          </a:prstGeom>
          <a:solidFill>
            <a:srgbClr val="FA8024"/>
          </a:solidFill>
          <a:ln>
            <a:solidFill>
              <a:srgbClr val="FA802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A8024"/>
                </a:solidFill>
              </a14:hiddenFill>
            </a:ext>
          </a:extLst>
        </p:spPr>
        <p:style>
          <a:lnRef idx="2">
            <a:srgbClr val="FA8024">
              <a:shade val="50000"/>
            </a:srgbClr>
          </a:lnRef>
          <a:fillRef idx="1">
            <a:srgbClr val="FA8024"/>
          </a:fillRef>
          <a:effectRef idx="0">
            <a:srgbClr val="FA802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>
            <p:custDataLst>
              <p:tags r:id="rId3"/>
            </p:custDataLst>
          </p:nvPr>
        </p:nvSpPr>
        <p:spPr>
          <a:xfrm>
            <a:off x="602615" y="4036060"/>
            <a:ext cx="194945" cy="194945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rgbClr val="FA8024">
              <a:shade val="50000"/>
            </a:srgbClr>
          </a:lnRef>
          <a:fillRef idx="1">
            <a:srgbClr val="FA8024"/>
          </a:fillRef>
          <a:effectRef idx="0">
            <a:srgbClr val="FA802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>
            <p:custDataLst>
              <p:tags r:id="rId4"/>
            </p:custDataLst>
          </p:nvPr>
        </p:nvSpPr>
        <p:spPr>
          <a:xfrm>
            <a:off x="586105" y="3224530"/>
            <a:ext cx="1005840" cy="1006475"/>
          </a:xfrm>
          <a:prstGeom prst="roundRect">
            <a:avLst>
              <a:gd name="adj" fmla="val 8627"/>
            </a:avLst>
          </a:prstGeom>
          <a:noFill/>
          <a:ln>
            <a:solidFill>
              <a:srgbClr val="FA802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A8024"/>
                </a:solidFill>
              </a14:hiddenFill>
            </a:ext>
          </a:extLst>
        </p:spPr>
        <p:style>
          <a:lnRef idx="2">
            <a:srgbClr val="FA8024">
              <a:shade val="50000"/>
            </a:srgbClr>
          </a:lnRef>
          <a:fillRef idx="1">
            <a:srgbClr val="FA8024"/>
          </a:fillRef>
          <a:effectRef idx="0">
            <a:srgbClr val="FA802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>
            <p:custDataLst>
              <p:tags r:id="rId5"/>
            </p:custDataLst>
          </p:nvPr>
        </p:nvSpPr>
        <p:spPr>
          <a:xfrm>
            <a:off x="1468755" y="3164205"/>
            <a:ext cx="194945" cy="194945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rgbClr val="FA8024">
              <a:shade val="50000"/>
            </a:srgbClr>
          </a:lnRef>
          <a:fillRef idx="1">
            <a:srgbClr val="FA8024"/>
          </a:fillRef>
          <a:effectRef idx="0">
            <a:srgbClr val="FA802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>
            <p:custDataLst>
              <p:tags r:id="rId6"/>
            </p:custDataLst>
          </p:nvPr>
        </p:nvSpPr>
        <p:spPr>
          <a:xfrm>
            <a:off x="786130" y="3509010"/>
            <a:ext cx="605155" cy="436880"/>
          </a:xfrm>
          <a:prstGeom prst="rect">
            <a:avLst/>
          </a:prstGeom>
          <a:noFill/>
        </p:spPr>
        <p:txBody>
          <a:bodyPr wrap="square" bIns="0" rtlCol="0">
            <a:normAutofit fontScale="70000"/>
          </a:bodyPr>
          <a:p>
            <a:pPr algn="ctr"/>
            <a:r>
              <a:rPr lang="en-US" altLang="zh-CN" sz="3200" spc="300">
                <a:solidFill>
                  <a:srgbClr val="FEFFF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</a:rPr>
              <a:t>01</a:t>
            </a:r>
            <a:endParaRPr lang="en-US" altLang="zh-CN" sz="3200" spc="300">
              <a:solidFill>
                <a:srgbClr val="FEFFFF"/>
              </a:solidFill>
              <a:uFillTx/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cxnSp>
        <p:nvCxnSpPr>
          <p:cNvPr id="50" name="直接箭头连接符 49"/>
          <p:cNvCxnSpPr/>
          <p:nvPr>
            <p:custDataLst>
              <p:tags r:id="rId7"/>
            </p:custDataLst>
          </p:nvPr>
        </p:nvCxnSpPr>
        <p:spPr>
          <a:xfrm flipV="1">
            <a:off x="1089025" y="1643380"/>
            <a:ext cx="0" cy="1581150"/>
          </a:xfrm>
          <a:prstGeom prst="straightConnector1">
            <a:avLst/>
          </a:prstGeom>
          <a:ln w="12700" cmpd="sng">
            <a:solidFill>
              <a:srgbClr val="FA8024"/>
            </a:solidFill>
            <a:prstDash val="sysDash"/>
            <a:tailEnd type="arrow"/>
          </a:ln>
        </p:spPr>
        <p:style>
          <a:lnRef idx="1">
            <a:srgbClr val="FA8024"/>
          </a:lnRef>
          <a:fillRef idx="0">
            <a:srgbClr val="FA8024"/>
          </a:fillRef>
          <a:effectRef idx="0">
            <a:srgbClr val="FA8024"/>
          </a:effectRef>
          <a:fontRef idx="minor">
            <a:srgbClr val="000000"/>
          </a:fontRef>
        </p:style>
      </p:cxn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1196340" y="1909445"/>
            <a:ext cx="4140000" cy="12600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 fontAlgn="auto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</a:pPr>
            <a:r>
              <a:rPr lang="zh-CN" altLang="en-US" sz="140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微软雅黑" panose="020B0503020204020204" charset="-122"/>
                <a:ea typeface="Microsoft YaHei Regular" panose="020B0503020204020204" charset="-122"/>
              </a:rPr>
              <a:t>新生入园的体检通常是家长要带领幼儿到指定医院体检，体检项目包括身高、体重、眼耳牙、心肺、肝脾、外生殖器、血红蛋白、肝功、乙肝表面抗原等九项。体检合格方能入园。新生入园体检表上医院要加盖合格字样，体检合格证明有效期为一个月。</a:t>
            </a:r>
            <a:endParaRPr lang="zh-CN" altLang="en-US" sz="1400">
              <a:solidFill>
                <a:srgbClr val="000000">
                  <a:lumMod val="75000"/>
                  <a:lumOff val="25000"/>
                </a:srgbClr>
              </a:solidFill>
              <a:uFillTx/>
              <a:latin typeface="微软雅黑" panose="020B0503020204020204" charset="-122"/>
              <a:ea typeface="Microsoft YaHei Regular" panose="020B0503020204020204" charset="-122"/>
            </a:endParaRPr>
          </a:p>
        </p:txBody>
      </p:sp>
      <p:sp>
        <p:nvSpPr>
          <p:cNvPr id="60" name="圆角矩形 59"/>
          <p:cNvSpPr/>
          <p:nvPr>
            <p:custDataLst>
              <p:tags r:id="rId9"/>
            </p:custDataLst>
          </p:nvPr>
        </p:nvSpPr>
        <p:spPr>
          <a:xfrm>
            <a:off x="5073650" y="3318510"/>
            <a:ext cx="818515" cy="819150"/>
          </a:xfrm>
          <a:prstGeom prst="roundRect">
            <a:avLst>
              <a:gd name="adj" fmla="val 8627"/>
            </a:avLst>
          </a:prstGeom>
          <a:solidFill>
            <a:srgbClr val="00D6D6"/>
          </a:solidFill>
          <a:ln>
            <a:solidFill>
              <a:srgbClr val="00D6D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A8024"/>
                </a:solidFill>
              </a14:hiddenFill>
            </a:ext>
          </a:extLst>
        </p:spPr>
        <p:style>
          <a:lnRef idx="2">
            <a:srgbClr val="FA8024">
              <a:shade val="50000"/>
            </a:srgbClr>
          </a:lnRef>
          <a:fillRef idx="1">
            <a:srgbClr val="FA8024"/>
          </a:fillRef>
          <a:effectRef idx="0">
            <a:srgbClr val="FA802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1" name="椭圆 60"/>
          <p:cNvSpPr/>
          <p:nvPr>
            <p:custDataLst>
              <p:tags r:id="rId10"/>
            </p:custDataLst>
          </p:nvPr>
        </p:nvSpPr>
        <p:spPr>
          <a:xfrm>
            <a:off x="4996815" y="4036060"/>
            <a:ext cx="194945" cy="194945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rgbClr val="FA8024">
              <a:shade val="50000"/>
            </a:srgbClr>
          </a:lnRef>
          <a:fillRef idx="1">
            <a:srgbClr val="FA8024"/>
          </a:fillRef>
          <a:effectRef idx="0">
            <a:srgbClr val="FA802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2" name="圆角矩形 61"/>
          <p:cNvSpPr/>
          <p:nvPr>
            <p:custDataLst>
              <p:tags r:id="rId11"/>
            </p:custDataLst>
          </p:nvPr>
        </p:nvSpPr>
        <p:spPr>
          <a:xfrm>
            <a:off x="4980305" y="3225165"/>
            <a:ext cx="1005840" cy="1006475"/>
          </a:xfrm>
          <a:prstGeom prst="roundRect">
            <a:avLst>
              <a:gd name="adj" fmla="val 8627"/>
            </a:avLst>
          </a:prstGeom>
          <a:noFill/>
          <a:ln>
            <a:solidFill>
              <a:srgbClr val="00D6D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A8024"/>
                </a:solidFill>
              </a14:hiddenFill>
            </a:ext>
          </a:extLst>
        </p:spPr>
        <p:style>
          <a:lnRef idx="2">
            <a:srgbClr val="FA8024">
              <a:shade val="50000"/>
            </a:srgbClr>
          </a:lnRef>
          <a:fillRef idx="1">
            <a:srgbClr val="FA8024"/>
          </a:fillRef>
          <a:effectRef idx="0">
            <a:srgbClr val="FA802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3" name="椭圆 62"/>
          <p:cNvSpPr/>
          <p:nvPr>
            <p:custDataLst>
              <p:tags r:id="rId12"/>
            </p:custDataLst>
          </p:nvPr>
        </p:nvSpPr>
        <p:spPr>
          <a:xfrm>
            <a:off x="5862955" y="3164205"/>
            <a:ext cx="194945" cy="194945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rgbClr val="FA8024">
              <a:shade val="50000"/>
            </a:srgbClr>
          </a:lnRef>
          <a:fillRef idx="1">
            <a:srgbClr val="FA8024"/>
          </a:fillRef>
          <a:effectRef idx="0">
            <a:srgbClr val="FA802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4" name="文本框 63"/>
          <p:cNvSpPr txBox="1"/>
          <p:nvPr>
            <p:custDataLst>
              <p:tags r:id="rId13"/>
            </p:custDataLst>
          </p:nvPr>
        </p:nvSpPr>
        <p:spPr>
          <a:xfrm>
            <a:off x="5180330" y="3509645"/>
            <a:ext cx="605155" cy="436880"/>
          </a:xfrm>
          <a:prstGeom prst="rect">
            <a:avLst/>
          </a:prstGeom>
          <a:noFill/>
        </p:spPr>
        <p:txBody>
          <a:bodyPr wrap="square" bIns="0" rtlCol="0">
            <a:normAutofit fontScale="70000"/>
          </a:bodyPr>
          <a:p>
            <a:pPr algn="ctr"/>
            <a:r>
              <a:rPr lang="en-US" altLang="zh-CN" sz="3200" spc="300">
                <a:solidFill>
                  <a:srgbClr val="FEFFF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</a:rPr>
              <a:t>03</a:t>
            </a:r>
            <a:endParaRPr lang="en-US" altLang="zh-CN" sz="3200" spc="300">
              <a:solidFill>
                <a:srgbClr val="FEFFFF"/>
              </a:solidFill>
              <a:uFillTx/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cxnSp>
        <p:nvCxnSpPr>
          <p:cNvPr id="65" name="直接箭头连接符 64"/>
          <p:cNvCxnSpPr/>
          <p:nvPr>
            <p:custDataLst>
              <p:tags r:id="rId14"/>
            </p:custDataLst>
          </p:nvPr>
        </p:nvCxnSpPr>
        <p:spPr>
          <a:xfrm flipV="1">
            <a:off x="5483225" y="1644015"/>
            <a:ext cx="0" cy="1581150"/>
          </a:xfrm>
          <a:prstGeom prst="straightConnector1">
            <a:avLst/>
          </a:prstGeom>
          <a:ln w="12700" cmpd="sng">
            <a:solidFill>
              <a:srgbClr val="00D6D6"/>
            </a:solidFill>
            <a:prstDash val="sysDash"/>
            <a:tailEnd type="arrow"/>
          </a:ln>
        </p:spPr>
        <p:style>
          <a:lnRef idx="1">
            <a:srgbClr val="FA8024"/>
          </a:lnRef>
          <a:fillRef idx="0">
            <a:srgbClr val="FA8024"/>
          </a:fillRef>
          <a:effectRef idx="0">
            <a:srgbClr val="FA8024"/>
          </a:effectRef>
          <a:fontRef idx="minor">
            <a:srgbClr val="000000"/>
          </a:fontRef>
        </p:style>
      </p:cxnSp>
      <p:sp>
        <p:nvSpPr>
          <p:cNvPr id="98" name="文本框 97"/>
          <p:cNvSpPr txBox="1"/>
          <p:nvPr>
            <p:custDataLst>
              <p:tags r:id="rId15"/>
            </p:custDataLst>
          </p:nvPr>
        </p:nvSpPr>
        <p:spPr>
          <a:xfrm>
            <a:off x="5603875" y="1498600"/>
            <a:ext cx="3600000" cy="402590"/>
          </a:xfrm>
          <a:prstGeom prst="rect">
            <a:avLst/>
          </a:prstGeom>
          <a:noFill/>
        </p:spPr>
        <p:txBody>
          <a:bodyPr wrap="square" bIns="0" rtlCol="0">
            <a:noAutofit/>
          </a:bodyPr>
          <a:p>
            <a:pPr algn="l"/>
            <a:r>
              <a:rPr lang="zh-CN" altLang="en-US" sz="2000" spc="100">
                <a:solidFill>
                  <a:srgbClr val="00D6D6">
                    <a:lumMod val="75000"/>
                  </a:srgbClr>
                </a:solidFill>
                <a:uFillTx/>
                <a:latin typeface="微软雅黑" panose="020B0503020204020204" charset="-122"/>
                <a:ea typeface="Microsoft YaHei Regular" panose="020B0503020204020204" charset="-122"/>
              </a:rPr>
              <a:t>晨检制度</a:t>
            </a:r>
            <a:endParaRPr lang="zh-CN" altLang="en-US" sz="2000" spc="100">
              <a:solidFill>
                <a:srgbClr val="00D6D6">
                  <a:lumMod val="75000"/>
                </a:srgbClr>
              </a:solidFill>
              <a:uFillTx/>
              <a:latin typeface="微软雅黑" panose="020B0503020204020204" charset="-122"/>
              <a:ea typeface="Microsoft YaHei Regular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6"/>
            </p:custDataLst>
          </p:nvPr>
        </p:nvSpPr>
        <p:spPr>
          <a:xfrm>
            <a:off x="5603875" y="1957705"/>
            <a:ext cx="3960000" cy="11169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40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微软雅黑" panose="020B0503020204020204" charset="-122"/>
                <a:ea typeface="Microsoft YaHei Regular" panose="020B0503020204020204" charset="-122"/>
              </a:rPr>
              <a:t>晨检要做到一摸，二看，三问，四查。晨检结束后，幼儿园工作人员要根据情况对一些幼儿进行特殊的护理。</a:t>
            </a:r>
            <a:endParaRPr lang="zh-CN" altLang="en-US" sz="1400">
              <a:solidFill>
                <a:srgbClr val="000000">
                  <a:lumMod val="75000"/>
                  <a:lumOff val="25000"/>
                </a:srgbClr>
              </a:solidFill>
              <a:uFillTx/>
              <a:latin typeface="微软雅黑" panose="020B0503020204020204" charset="-122"/>
              <a:ea typeface="Microsoft YaHei Regular" panose="020B0503020204020204" charset="-122"/>
            </a:endParaRPr>
          </a:p>
        </p:txBody>
      </p:sp>
      <p:sp>
        <p:nvSpPr>
          <p:cNvPr id="53" name="圆角矩形 52"/>
          <p:cNvSpPr/>
          <p:nvPr>
            <p:custDataLst>
              <p:tags r:id="rId17"/>
            </p:custDataLst>
          </p:nvPr>
        </p:nvSpPr>
        <p:spPr>
          <a:xfrm rot="10800000">
            <a:off x="2887980" y="3319145"/>
            <a:ext cx="818515" cy="819150"/>
          </a:xfrm>
          <a:prstGeom prst="roundRect">
            <a:avLst>
              <a:gd name="adj" fmla="val 8627"/>
            </a:avLst>
          </a:prstGeom>
          <a:solidFill>
            <a:srgbClr val="885EFB"/>
          </a:solidFill>
          <a:ln>
            <a:solidFill>
              <a:srgbClr val="885EF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A8024"/>
                </a:solidFill>
              </a14:hiddenFill>
            </a:ext>
          </a:extLst>
        </p:spPr>
        <p:style>
          <a:lnRef idx="2">
            <a:srgbClr val="FA8024">
              <a:shade val="50000"/>
            </a:srgbClr>
          </a:lnRef>
          <a:fillRef idx="1">
            <a:srgbClr val="FA8024"/>
          </a:fillRef>
          <a:effectRef idx="0">
            <a:srgbClr val="FA802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4" name="椭圆 53"/>
          <p:cNvSpPr/>
          <p:nvPr>
            <p:custDataLst>
              <p:tags r:id="rId18"/>
            </p:custDataLst>
          </p:nvPr>
        </p:nvSpPr>
        <p:spPr>
          <a:xfrm rot="10800000">
            <a:off x="3565525" y="3215005"/>
            <a:ext cx="194945" cy="194945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rgbClr val="FA8024">
              <a:shade val="50000"/>
            </a:srgbClr>
          </a:lnRef>
          <a:fillRef idx="1">
            <a:srgbClr val="FA8024"/>
          </a:fillRef>
          <a:effectRef idx="0">
            <a:srgbClr val="FA802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5" name="圆角矩形 54"/>
          <p:cNvSpPr/>
          <p:nvPr>
            <p:custDataLst>
              <p:tags r:id="rId19"/>
            </p:custDataLst>
          </p:nvPr>
        </p:nvSpPr>
        <p:spPr>
          <a:xfrm rot="10800000">
            <a:off x="2794635" y="3225800"/>
            <a:ext cx="1005840" cy="1006475"/>
          </a:xfrm>
          <a:prstGeom prst="roundRect">
            <a:avLst>
              <a:gd name="adj" fmla="val 8627"/>
            </a:avLst>
          </a:prstGeom>
          <a:noFill/>
          <a:ln>
            <a:solidFill>
              <a:srgbClr val="885EF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A8024"/>
                </a:solidFill>
              </a14:hiddenFill>
            </a:ext>
          </a:extLst>
        </p:spPr>
        <p:style>
          <a:lnRef idx="2">
            <a:srgbClr val="FA8024">
              <a:shade val="50000"/>
            </a:srgbClr>
          </a:lnRef>
          <a:fillRef idx="1">
            <a:srgbClr val="FA8024"/>
          </a:fillRef>
          <a:effectRef idx="0">
            <a:srgbClr val="FA802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6" name="椭圆 55"/>
          <p:cNvSpPr/>
          <p:nvPr>
            <p:custDataLst>
              <p:tags r:id="rId20"/>
            </p:custDataLst>
          </p:nvPr>
        </p:nvSpPr>
        <p:spPr>
          <a:xfrm rot="10800000">
            <a:off x="2699385" y="4086860"/>
            <a:ext cx="194945" cy="194945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rgbClr val="FA8024">
              <a:shade val="50000"/>
            </a:srgbClr>
          </a:lnRef>
          <a:fillRef idx="1">
            <a:srgbClr val="FA8024"/>
          </a:fillRef>
          <a:effectRef idx="0">
            <a:srgbClr val="FA802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7" name="文本框 56"/>
          <p:cNvSpPr txBox="1"/>
          <p:nvPr>
            <p:custDataLst>
              <p:tags r:id="rId21"/>
            </p:custDataLst>
          </p:nvPr>
        </p:nvSpPr>
        <p:spPr>
          <a:xfrm>
            <a:off x="2994660" y="3510280"/>
            <a:ext cx="605155" cy="436880"/>
          </a:xfrm>
          <a:prstGeom prst="rect">
            <a:avLst/>
          </a:prstGeom>
          <a:noFill/>
        </p:spPr>
        <p:txBody>
          <a:bodyPr wrap="square" bIns="0" rtlCol="0">
            <a:normAutofit fontScale="70000"/>
          </a:bodyPr>
          <a:p>
            <a:pPr algn="ctr"/>
            <a:r>
              <a:rPr lang="en-US" altLang="zh-CN" sz="3200" spc="300">
                <a:solidFill>
                  <a:srgbClr val="FEFFF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</a:rPr>
              <a:t>02</a:t>
            </a:r>
            <a:endParaRPr lang="en-US" altLang="zh-CN" sz="3200" spc="300">
              <a:solidFill>
                <a:srgbClr val="FEFFFF"/>
              </a:solidFill>
              <a:uFillTx/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cxnSp>
        <p:nvCxnSpPr>
          <p:cNvPr id="58" name="直接箭头连接符 57"/>
          <p:cNvCxnSpPr/>
          <p:nvPr>
            <p:custDataLst>
              <p:tags r:id="rId22"/>
            </p:custDataLst>
          </p:nvPr>
        </p:nvCxnSpPr>
        <p:spPr>
          <a:xfrm rot="10800000" flipV="1">
            <a:off x="3284855" y="4232275"/>
            <a:ext cx="0" cy="1581150"/>
          </a:xfrm>
          <a:prstGeom prst="straightConnector1">
            <a:avLst/>
          </a:prstGeom>
          <a:ln w="12700" cmpd="sng">
            <a:solidFill>
              <a:srgbClr val="885EFB"/>
            </a:solidFill>
            <a:prstDash val="sysDash"/>
            <a:tailEnd type="arrow"/>
          </a:ln>
        </p:spPr>
        <p:style>
          <a:lnRef idx="1">
            <a:srgbClr val="FA8024"/>
          </a:lnRef>
          <a:fillRef idx="0">
            <a:srgbClr val="FA8024"/>
          </a:fillRef>
          <a:effectRef idx="0">
            <a:srgbClr val="FA8024"/>
          </a:effectRef>
          <a:fontRef idx="minor">
            <a:srgbClr val="000000"/>
          </a:fontRef>
        </p:style>
      </p:cxnSp>
      <p:sp>
        <p:nvSpPr>
          <p:cNvPr id="96" name="文本框 95"/>
          <p:cNvSpPr txBox="1"/>
          <p:nvPr>
            <p:custDataLst>
              <p:tags r:id="rId23"/>
            </p:custDataLst>
          </p:nvPr>
        </p:nvSpPr>
        <p:spPr>
          <a:xfrm>
            <a:off x="3422015" y="4530090"/>
            <a:ext cx="3600000" cy="402590"/>
          </a:xfrm>
          <a:prstGeom prst="rect">
            <a:avLst/>
          </a:prstGeom>
          <a:noFill/>
        </p:spPr>
        <p:txBody>
          <a:bodyPr wrap="square" bIns="0" rtlCol="0">
            <a:noAutofit/>
          </a:bodyPr>
          <a:p>
            <a:pPr algn="l"/>
            <a:r>
              <a:rPr lang="zh-CN" altLang="en-US" sz="2000" spc="100">
                <a:solidFill>
                  <a:srgbClr val="885EFB">
                    <a:lumMod val="50000"/>
                  </a:srgbClr>
                </a:solidFill>
                <a:uFillTx/>
                <a:latin typeface="微软雅黑" panose="020B0503020204020204" charset="-122"/>
                <a:ea typeface="Microsoft YaHei Regular" panose="020B0503020204020204" charset="-122"/>
              </a:rPr>
              <a:t>定期体格检查制度</a:t>
            </a:r>
            <a:endParaRPr lang="zh-CN" altLang="en-US" sz="2000" spc="100">
              <a:solidFill>
                <a:srgbClr val="885EFB">
                  <a:lumMod val="50000"/>
                </a:srgbClr>
              </a:solidFill>
              <a:uFillTx/>
              <a:latin typeface="微软雅黑" panose="020B0503020204020204" charset="-122"/>
              <a:ea typeface="Microsoft YaHei Regular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24"/>
            </p:custDataLst>
          </p:nvPr>
        </p:nvSpPr>
        <p:spPr>
          <a:xfrm>
            <a:off x="3422015" y="5072380"/>
            <a:ext cx="4140000" cy="7920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 fontAlgn="auto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</a:pPr>
            <a:r>
              <a:rPr lang="zh-CN" altLang="en-US" sz="140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微软雅黑" panose="020B0503020204020204" charset="-122"/>
                <a:ea typeface="Microsoft YaHei Regular" panose="020B0503020204020204" charset="-122"/>
              </a:rPr>
              <a:t>定期体格检查包括两个方面：幼儿的体检和工作人员的体检，幼儿的体检结果要对照标准进行生长发育评价和健康评价。</a:t>
            </a:r>
            <a:endParaRPr lang="zh-CN" altLang="en-US" sz="1400">
              <a:solidFill>
                <a:srgbClr val="000000">
                  <a:lumMod val="75000"/>
                  <a:lumOff val="25000"/>
                </a:srgbClr>
              </a:solidFill>
              <a:uFillTx/>
              <a:latin typeface="微软雅黑" panose="020B0503020204020204" charset="-122"/>
              <a:ea typeface="Microsoft YaHei Regular" panose="020B0503020204020204" charset="-122"/>
            </a:endParaRPr>
          </a:p>
        </p:txBody>
      </p:sp>
      <p:sp>
        <p:nvSpPr>
          <p:cNvPr id="67" name="圆角矩形 66"/>
          <p:cNvSpPr/>
          <p:nvPr>
            <p:custDataLst>
              <p:tags r:id="rId25"/>
            </p:custDataLst>
          </p:nvPr>
        </p:nvSpPr>
        <p:spPr>
          <a:xfrm rot="10800000">
            <a:off x="7391400" y="3318510"/>
            <a:ext cx="818515" cy="819150"/>
          </a:xfrm>
          <a:prstGeom prst="roundRect">
            <a:avLst>
              <a:gd name="adj" fmla="val 8627"/>
            </a:avLst>
          </a:prstGeom>
          <a:solidFill>
            <a:srgbClr val="DA4767"/>
          </a:solidFill>
          <a:ln>
            <a:solidFill>
              <a:srgbClr val="DA476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A8024"/>
                </a:solidFill>
              </a14:hiddenFill>
            </a:ext>
          </a:extLst>
        </p:spPr>
        <p:style>
          <a:lnRef idx="2">
            <a:srgbClr val="FA8024">
              <a:shade val="50000"/>
            </a:srgbClr>
          </a:lnRef>
          <a:fillRef idx="1">
            <a:srgbClr val="FA8024"/>
          </a:fillRef>
          <a:effectRef idx="0">
            <a:srgbClr val="FA802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8" name="椭圆 67"/>
          <p:cNvSpPr/>
          <p:nvPr>
            <p:custDataLst>
              <p:tags r:id="rId26"/>
            </p:custDataLst>
          </p:nvPr>
        </p:nvSpPr>
        <p:spPr>
          <a:xfrm rot="10800000">
            <a:off x="8091805" y="3225165"/>
            <a:ext cx="194945" cy="194945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rgbClr val="FA8024">
              <a:shade val="50000"/>
            </a:srgbClr>
          </a:lnRef>
          <a:fillRef idx="1">
            <a:srgbClr val="FA8024"/>
          </a:fillRef>
          <a:effectRef idx="0">
            <a:srgbClr val="FA802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9" name="圆角矩形 68"/>
          <p:cNvSpPr/>
          <p:nvPr>
            <p:custDataLst>
              <p:tags r:id="rId27"/>
            </p:custDataLst>
          </p:nvPr>
        </p:nvSpPr>
        <p:spPr>
          <a:xfrm rot="10800000">
            <a:off x="7297420" y="3224530"/>
            <a:ext cx="1005840" cy="1006475"/>
          </a:xfrm>
          <a:prstGeom prst="roundRect">
            <a:avLst>
              <a:gd name="adj" fmla="val 8627"/>
            </a:avLst>
          </a:prstGeom>
          <a:noFill/>
          <a:ln>
            <a:solidFill>
              <a:srgbClr val="DA476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A8024"/>
                </a:solidFill>
              </a14:hiddenFill>
            </a:ext>
          </a:extLst>
        </p:spPr>
        <p:style>
          <a:lnRef idx="2">
            <a:srgbClr val="FA8024">
              <a:shade val="50000"/>
            </a:srgbClr>
          </a:lnRef>
          <a:fillRef idx="1">
            <a:srgbClr val="FA8024"/>
          </a:fillRef>
          <a:effectRef idx="0">
            <a:srgbClr val="FA802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0" name="椭圆 69"/>
          <p:cNvSpPr/>
          <p:nvPr>
            <p:custDataLst>
              <p:tags r:id="rId28"/>
            </p:custDataLst>
          </p:nvPr>
        </p:nvSpPr>
        <p:spPr>
          <a:xfrm rot="10800000">
            <a:off x="7225665" y="4097020"/>
            <a:ext cx="194945" cy="194945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rgbClr val="FA8024">
              <a:shade val="50000"/>
            </a:srgbClr>
          </a:lnRef>
          <a:fillRef idx="1">
            <a:srgbClr val="FA8024"/>
          </a:fillRef>
          <a:effectRef idx="0">
            <a:srgbClr val="FA802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1" name="文本框 70"/>
          <p:cNvSpPr txBox="1"/>
          <p:nvPr>
            <p:custDataLst>
              <p:tags r:id="rId29"/>
            </p:custDataLst>
          </p:nvPr>
        </p:nvSpPr>
        <p:spPr>
          <a:xfrm>
            <a:off x="7498080" y="3509645"/>
            <a:ext cx="605155" cy="436880"/>
          </a:xfrm>
          <a:prstGeom prst="rect">
            <a:avLst/>
          </a:prstGeom>
          <a:noFill/>
        </p:spPr>
        <p:txBody>
          <a:bodyPr wrap="square" bIns="0" rtlCol="0">
            <a:normAutofit fontScale="70000"/>
          </a:bodyPr>
          <a:p>
            <a:pPr algn="ctr"/>
            <a:r>
              <a:rPr lang="en-US" altLang="zh-CN" sz="3200" spc="300">
                <a:solidFill>
                  <a:srgbClr val="FEFFF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</a:rPr>
              <a:t>04</a:t>
            </a:r>
            <a:endParaRPr lang="en-US" altLang="zh-CN" sz="3200" spc="300">
              <a:solidFill>
                <a:srgbClr val="FEFFFF"/>
              </a:solidFill>
              <a:uFillTx/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cxnSp>
        <p:nvCxnSpPr>
          <p:cNvPr id="72" name="直接箭头连接符 71"/>
          <p:cNvCxnSpPr/>
          <p:nvPr>
            <p:custDataLst>
              <p:tags r:id="rId30"/>
            </p:custDataLst>
          </p:nvPr>
        </p:nvCxnSpPr>
        <p:spPr>
          <a:xfrm rot="10800000" flipV="1">
            <a:off x="7800340" y="4231005"/>
            <a:ext cx="0" cy="1581150"/>
          </a:xfrm>
          <a:prstGeom prst="straightConnector1">
            <a:avLst/>
          </a:prstGeom>
          <a:ln w="12700" cmpd="sng">
            <a:solidFill>
              <a:srgbClr val="DA4767"/>
            </a:solidFill>
            <a:prstDash val="sysDash"/>
            <a:tailEnd type="arrow"/>
          </a:ln>
        </p:spPr>
        <p:style>
          <a:lnRef idx="1">
            <a:srgbClr val="FA8024"/>
          </a:lnRef>
          <a:fillRef idx="0">
            <a:srgbClr val="FA8024"/>
          </a:fillRef>
          <a:effectRef idx="0">
            <a:srgbClr val="FA8024"/>
          </a:effectRef>
          <a:fontRef idx="minor">
            <a:srgbClr val="000000"/>
          </a:fontRef>
        </p:style>
      </p:cxnSp>
      <p:sp>
        <p:nvSpPr>
          <p:cNvPr id="102" name="文本框 101"/>
          <p:cNvSpPr txBox="1"/>
          <p:nvPr>
            <p:custDataLst>
              <p:tags r:id="rId31"/>
            </p:custDataLst>
          </p:nvPr>
        </p:nvSpPr>
        <p:spPr>
          <a:xfrm>
            <a:off x="7928610" y="4530090"/>
            <a:ext cx="3600000" cy="402590"/>
          </a:xfrm>
          <a:prstGeom prst="rect">
            <a:avLst/>
          </a:prstGeom>
          <a:noFill/>
        </p:spPr>
        <p:txBody>
          <a:bodyPr wrap="square" bIns="0" rtlCol="0">
            <a:noAutofit/>
          </a:bodyPr>
          <a:p>
            <a:pPr algn="l"/>
            <a:r>
              <a:rPr lang="zh-CN" altLang="en-US" sz="2000" spc="100">
                <a:solidFill>
                  <a:srgbClr val="DA4767">
                    <a:lumMod val="75000"/>
                  </a:srgbClr>
                </a:solidFill>
                <a:uFillTx/>
                <a:latin typeface="微软雅黑" panose="020B0503020204020204" charset="-122"/>
                <a:ea typeface="Microsoft YaHei Regular" panose="020B0503020204020204" charset="-122"/>
              </a:rPr>
              <a:t>户外锻炼制度</a:t>
            </a:r>
            <a:endParaRPr lang="zh-CN" altLang="en-US" sz="2000" spc="100">
              <a:solidFill>
                <a:srgbClr val="DA4767">
                  <a:lumMod val="75000"/>
                </a:srgbClr>
              </a:solidFill>
              <a:uFillTx/>
              <a:latin typeface="微软雅黑" panose="020B0503020204020204" charset="-122"/>
              <a:ea typeface="Microsoft YaHei Regular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2"/>
            </p:custDataLst>
          </p:nvPr>
        </p:nvSpPr>
        <p:spPr>
          <a:xfrm>
            <a:off x="7928610" y="5072380"/>
            <a:ext cx="3780000" cy="11880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40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微软雅黑" panose="020B0503020204020204" charset="-122"/>
                <a:ea typeface="Microsoft YaHei Regular" panose="020B0503020204020204" charset="-122"/>
              </a:rPr>
              <a:t>幼儿园要根据季节的变化和幼儿情况，每天安排适当的户外游戏和体育活动时间，利用各种手段和方法，激发幼儿参加锻炼的兴趣和积极性，同时要坚持循序渐进、持之以恒的原则。</a:t>
            </a:r>
            <a:endParaRPr lang="zh-CN" altLang="en-US" sz="1400">
              <a:solidFill>
                <a:srgbClr val="000000">
                  <a:lumMod val="75000"/>
                  <a:lumOff val="25000"/>
                </a:srgbClr>
              </a:solidFill>
              <a:uFillTx/>
              <a:latin typeface="微软雅黑" panose="020B0503020204020204" charset="-122"/>
              <a:ea typeface="Microsoft YaHei Regular" panose="020B0503020204020204" charset="-122"/>
            </a:endParaRPr>
          </a:p>
        </p:txBody>
      </p:sp>
    </p:spTree>
    <p:custDataLst>
      <p:tags r:id="rId3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586105" y="563245"/>
            <a:ext cx="10507345" cy="705485"/>
          </a:xfrm>
        </p:spPr>
        <p:txBody>
          <a:bodyPr anchor="ctr" anchorCtr="0">
            <a:normAutofit/>
          </a:bodyPr>
          <a:p>
            <a:r>
              <a:rPr lang="zh-CN" altLang="en-US">
                <a:solidFill>
                  <a:schemeClr val="tx1"/>
                </a:solidFill>
              </a:rPr>
              <a:t>（二）制定健康检查制度</a:t>
            </a:r>
            <a:endParaRPr lang="zh-CN" altLang="en-US" sz="2220">
              <a:solidFill>
                <a:schemeClr val="tx1"/>
              </a:solidFill>
            </a:endParaRPr>
          </a:p>
        </p:txBody>
      </p:sp>
      <p:sp>
        <p:nvSpPr>
          <p:cNvPr id="100" name="文本框 99"/>
          <p:cNvSpPr txBox="1"/>
          <p:nvPr>
            <p:custDataLst>
              <p:tags r:id="rId1"/>
            </p:custDataLst>
          </p:nvPr>
        </p:nvSpPr>
        <p:spPr>
          <a:xfrm>
            <a:off x="1184910" y="1498600"/>
            <a:ext cx="3600000" cy="402590"/>
          </a:xfrm>
          <a:prstGeom prst="rect">
            <a:avLst/>
          </a:prstGeom>
          <a:noFill/>
        </p:spPr>
        <p:txBody>
          <a:bodyPr wrap="square" bIns="0" rtlCol="0">
            <a:noAutofit/>
          </a:bodyPr>
          <a:p>
            <a:pPr algn="l"/>
            <a:r>
              <a:rPr lang="zh-CN" altLang="en-US" sz="2000" spc="100">
                <a:solidFill>
                  <a:srgbClr val="FA8024">
                    <a:lumMod val="75000"/>
                  </a:srgbClr>
                </a:solidFill>
                <a:uFillTx/>
                <a:latin typeface="微软雅黑" panose="020B0503020204020204" charset="-122"/>
                <a:ea typeface="Microsoft YaHei Regular" panose="020B0503020204020204" charset="-122"/>
              </a:rPr>
              <a:t>卫生消毒制度</a:t>
            </a:r>
            <a:endParaRPr lang="zh-CN" altLang="en-US" sz="2000" spc="100">
              <a:solidFill>
                <a:srgbClr val="FA8024">
                  <a:lumMod val="75000"/>
                </a:srgbClr>
              </a:solidFill>
              <a:uFillTx/>
              <a:latin typeface="微软雅黑" panose="020B0503020204020204" charset="-122"/>
              <a:ea typeface="Microsoft YaHei Regular" panose="020B0503020204020204" charset="-122"/>
            </a:endParaRPr>
          </a:p>
        </p:txBody>
      </p:sp>
      <p:sp>
        <p:nvSpPr>
          <p:cNvPr id="8" name="圆角矩形 7"/>
          <p:cNvSpPr/>
          <p:nvPr>
            <p:custDataLst>
              <p:tags r:id="rId2"/>
            </p:custDataLst>
          </p:nvPr>
        </p:nvSpPr>
        <p:spPr>
          <a:xfrm>
            <a:off x="679450" y="3317875"/>
            <a:ext cx="818515" cy="819150"/>
          </a:xfrm>
          <a:prstGeom prst="roundRect">
            <a:avLst>
              <a:gd name="adj" fmla="val 8627"/>
            </a:avLst>
          </a:prstGeom>
          <a:solidFill>
            <a:srgbClr val="FA8024"/>
          </a:solidFill>
          <a:ln>
            <a:solidFill>
              <a:srgbClr val="FA802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A8024"/>
                </a:solidFill>
              </a14:hiddenFill>
            </a:ext>
          </a:extLst>
        </p:spPr>
        <p:style>
          <a:lnRef idx="2">
            <a:srgbClr val="FA8024">
              <a:shade val="50000"/>
            </a:srgbClr>
          </a:lnRef>
          <a:fillRef idx="1">
            <a:srgbClr val="FA8024"/>
          </a:fillRef>
          <a:effectRef idx="0">
            <a:srgbClr val="FA802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>
            <p:custDataLst>
              <p:tags r:id="rId3"/>
            </p:custDataLst>
          </p:nvPr>
        </p:nvSpPr>
        <p:spPr>
          <a:xfrm>
            <a:off x="602615" y="4036060"/>
            <a:ext cx="194945" cy="194945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rgbClr val="FA8024">
              <a:shade val="50000"/>
            </a:srgbClr>
          </a:lnRef>
          <a:fillRef idx="1">
            <a:srgbClr val="FA8024"/>
          </a:fillRef>
          <a:effectRef idx="0">
            <a:srgbClr val="FA802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>
            <p:custDataLst>
              <p:tags r:id="rId4"/>
            </p:custDataLst>
          </p:nvPr>
        </p:nvSpPr>
        <p:spPr>
          <a:xfrm>
            <a:off x="586105" y="3224530"/>
            <a:ext cx="1005840" cy="1006475"/>
          </a:xfrm>
          <a:prstGeom prst="roundRect">
            <a:avLst>
              <a:gd name="adj" fmla="val 8627"/>
            </a:avLst>
          </a:prstGeom>
          <a:noFill/>
          <a:ln>
            <a:solidFill>
              <a:srgbClr val="FA802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A8024"/>
                </a:solidFill>
              </a14:hiddenFill>
            </a:ext>
          </a:extLst>
        </p:spPr>
        <p:style>
          <a:lnRef idx="2">
            <a:srgbClr val="FA8024">
              <a:shade val="50000"/>
            </a:srgbClr>
          </a:lnRef>
          <a:fillRef idx="1">
            <a:srgbClr val="FA8024"/>
          </a:fillRef>
          <a:effectRef idx="0">
            <a:srgbClr val="FA802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>
            <p:custDataLst>
              <p:tags r:id="rId5"/>
            </p:custDataLst>
          </p:nvPr>
        </p:nvSpPr>
        <p:spPr>
          <a:xfrm>
            <a:off x="1468755" y="3164205"/>
            <a:ext cx="194945" cy="194945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rgbClr val="FA8024">
              <a:shade val="50000"/>
            </a:srgbClr>
          </a:lnRef>
          <a:fillRef idx="1">
            <a:srgbClr val="FA8024"/>
          </a:fillRef>
          <a:effectRef idx="0">
            <a:srgbClr val="FA802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>
            <p:custDataLst>
              <p:tags r:id="rId6"/>
            </p:custDataLst>
          </p:nvPr>
        </p:nvSpPr>
        <p:spPr>
          <a:xfrm>
            <a:off x="786130" y="3509010"/>
            <a:ext cx="605155" cy="436880"/>
          </a:xfrm>
          <a:prstGeom prst="rect">
            <a:avLst/>
          </a:prstGeom>
          <a:noFill/>
        </p:spPr>
        <p:txBody>
          <a:bodyPr wrap="square" bIns="0" rtlCol="0">
            <a:normAutofit fontScale="70000"/>
          </a:bodyPr>
          <a:p>
            <a:pPr algn="ctr"/>
            <a:r>
              <a:rPr lang="en-US" altLang="zh-CN" sz="3200" spc="300">
                <a:solidFill>
                  <a:srgbClr val="FEFFF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</a:rPr>
              <a:t>05</a:t>
            </a:r>
            <a:endParaRPr lang="en-US" altLang="zh-CN" sz="3200" spc="300">
              <a:solidFill>
                <a:srgbClr val="FEFFFF"/>
              </a:solidFill>
              <a:uFillTx/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cxnSp>
        <p:nvCxnSpPr>
          <p:cNvPr id="50" name="直接箭头连接符 49"/>
          <p:cNvCxnSpPr/>
          <p:nvPr>
            <p:custDataLst>
              <p:tags r:id="rId7"/>
            </p:custDataLst>
          </p:nvPr>
        </p:nvCxnSpPr>
        <p:spPr>
          <a:xfrm flipV="1">
            <a:off x="1089025" y="1643380"/>
            <a:ext cx="0" cy="1581150"/>
          </a:xfrm>
          <a:prstGeom prst="straightConnector1">
            <a:avLst/>
          </a:prstGeom>
          <a:ln w="12700" cmpd="sng">
            <a:solidFill>
              <a:srgbClr val="FA8024"/>
            </a:solidFill>
            <a:prstDash val="sysDash"/>
            <a:tailEnd type="arrow"/>
          </a:ln>
        </p:spPr>
        <p:style>
          <a:lnRef idx="1">
            <a:srgbClr val="FA8024"/>
          </a:lnRef>
          <a:fillRef idx="0">
            <a:srgbClr val="FA8024"/>
          </a:fillRef>
          <a:effectRef idx="0">
            <a:srgbClr val="FA8024"/>
          </a:effectRef>
          <a:fontRef idx="minor">
            <a:srgbClr val="000000"/>
          </a:fontRef>
        </p:style>
      </p:cxn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1196340" y="1909445"/>
            <a:ext cx="4140000" cy="12600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zh-CN" altLang="en-US" sz="140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微软雅黑" panose="020B0503020204020204" charset="-122"/>
                <a:ea typeface="Microsoft YaHei Regular" panose="020B0503020204020204" charset="-122"/>
              </a:rPr>
              <a:t>幼儿园要切实加强卫生管理工作，加强对环境卫生的管理，消除一切不利因素，为幼儿创设一个清洁、安全、卫生的环境。同时要重视幼儿的个人卫生，要做到勤洗手、勤洗澡、勤换衣、勤剪指甲等。</a:t>
            </a:r>
            <a:endParaRPr lang="zh-CN" altLang="en-US" sz="1400">
              <a:solidFill>
                <a:srgbClr val="000000">
                  <a:lumMod val="75000"/>
                  <a:lumOff val="25000"/>
                </a:srgbClr>
              </a:solidFill>
              <a:uFillTx/>
              <a:latin typeface="微软雅黑" panose="020B0503020204020204" charset="-122"/>
              <a:ea typeface="Microsoft YaHei Regular" panose="020B0503020204020204" charset="-122"/>
            </a:endParaRPr>
          </a:p>
        </p:txBody>
      </p:sp>
      <p:sp>
        <p:nvSpPr>
          <p:cNvPr id="60" name="圆角矩形 59"/>
          <p:cNvSpPr/>
          <p:nvPr>
            <p:custDataLst>
              <p:tags r:id="rId9"/>
            </p:custDataLst>
          </p:nvPr>
        </p:nvSpPr>
        <p:spPr>
          <a:xfrm>
            <a:off x="5073650" y="3318510"/>
            <a:ext cx="818515" cy="819150"/>
          </a:xfrm>
          <a:prstGeom prst="roundRect">
            <a:avLst>
              <a:gd name="adj" fmla="val 8627"/>
            </a:avLst>
          </a:prstGeom>
          <a:solidFill>
            <a:srgbClr val="00D6D6"/>
          </a:solidFill>
          <a:ln>
            <a:solidFill>
              <a:srgbClr val="00D6D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A8024"/>
                </a:solidFill>
              </a14:hiddenFill>
            </a:ext>
          </a:extLst>
        </p:spPr>
        <p:style>
          <a:lnRef idx="2">
            <a:srgbClr val="FA8024">
              <a:shade val="50000"/>
            </a:srgbClr>
          </a:lnRef>
          <a:fillRef idx="1">
            <a:srgbClr val="FA8024"/>
          </a:fillRef>
          <a:effectRef idx="0">
            <a:srgbClr val="FA802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1" name="椭圆 60"/>
          <p:cNvSpPr/>
          <p:nvPr>
            <p:custDataLst>
              <p:tags r:id="rId10"/>
            </p:custDataLst>
          </p:nvPr>
        </p:nvSpPr>
        <p:spPr>
          <a:xfrm>
            <a:off x="4996815" y="4036060"/>
            <a:ext cx="194945" cy="194945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rgbClr val="FA8024">
              <a:shade val="50000"/>
            </a:srgbClr>
          </a:lnRef>
          <a:fillRef idx="1">
            <a:srgbClr val="FA8024"/>
          </a:fillRef>
          <a:effectRef idx="0">
            <a:srgbClr val="FA802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2" name="圆角矩形 61"/>
          <p:cNvSpPr/>
          <p:nvPr>
            <p:custDataLst>
              <p:tags r:id="rId11"/>
            </p:custDataLst>
          </p:nvPr>
        </p:nvSpPr>
        <p:spPr>
          <a:xfrm>
            <a:off x="4980305" y="3225165"/>
            <a:ext cx="1005840" cy="1006475"/>
          </a:xfrm>
          <a:prstGeom prst="roundRect">
            <a:avLst>
              <a:gd name="adj" fmla="val 8627"/>
            </a:avLst>
          </a:prstGeom>
          <a:noFill/>
          <a:ln>
            <a:solidFill>
              <a:srgbClr val="00D6D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A8024"/>
                </a:solidFill>
              </a14:hiddenFill>
            </a:ext>
          </a:extLst>
        </p:spPr>
        <p:style>
          <a:lnRef idx="2">
            <a:srgbClr val="FA8024">
              <a:shade val="50000"/>
            </a:srgbClr>
          </a:lnRef>
          <a:fillRef idx="1">
            <a:srgbClr val="FA8024"/>
          </a:fillRef>
          <a:effectRef idx="0">
            <a:srgbClr val="FA802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3" name="椭圆 62"/>
          <p:cNvSpPr/>
          <p:nvPr>
            <p:custDataLst>
              <p:tags r:id="rId12"/>
            </p:custDataLst>
          </p:nvPr>
        </p:nvSpPr>
        <p:spPr>
          <a:xfrm>
            <a:off x="5862955" y="3164205"/>
            <a:ext cx="194945" cy="194945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rgbClr val="FA8024">
              <a:shade val="50000"/>
            </a:srgbClr>
          </a:lnRef>
          <a:fillRef idx="1">
            <a:srgbClr val="FA8024"/>
          </a:fillRef>
          <a:effectRef idx="0">
            <a:srgbClr val="FA802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4" name="文本框 63"/>
          <p:cNvSpPr txBox="1"/>
          <p:nvPr>
            <p:custDataLst>
              <p:tags r:id="rId13"/>
            </p:custDataLst>
          </p:nvPr>
        </p:nvSpPr>
        <p:spPr>
          <a:xfrm>
            <a:off x="5180330" y="3509645"/>
            <a:ext cx="605155" cy="436880"/>
          </a:xfrm>
          <a:prstGeom prst="rect">
            <a:avLst/>
          </a:prstGeom>
          <a:noFill/>
        </p:spPr>
        <p:txBody>
          <a:bodyPr wrap="square" bIns="0" rtlCol="0">
            <a:normAutofit fontScale="70000"/>
          </a:bodyPr>
          <a:p>
            <a:pPr algn="ctr"/>
            <a:r>
              <a:rPr lang="en-US" altLang="zh-CN" sz="3200" spc="300">
                <a:solidFill>
                  <a:srgbClr val="FEFFF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</a:rPr>
              <a:t>07</a:t>
            </a:r>
            <a:endParaRPr lang="en-US" altLang="zh-CN" sz="3200" spc="300">
              <a:solidFill>
                <a:srgbClr val="FEFFFF"/>
              </a:solidFill>
              <a:uFillTx/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cxnSp>
        <p:nvCxnSpPr>
          <p:cNvPr id="65" name="直接箭头连接符 64"/>
          <p:cNvCxnSpPr/>
          <p:nvPr>
            <p:custDataLst>
              <p:tags r:id="rId14"/>
            </p:custDataLst>
          </p:nvPr>
        </p:nvCxnSpPr>
        <p:spPr>
          <a:xfrm flipV="1">
            <a:off x="5483225" y="1644015"/>
            <a:ext cx="0" cy="1581150"/>
          </a:xfrm>
          <a:prstGeom prst="straightConnector1">
            <a:avLst/>
          </a:prstGeom>
          <a:ln w="12700" cmpd="sng">
            <a:solidFill>
              <a:srgbClr val="00D6D6"/>
            </a:solidFill>
            <a:prstDash val="sysDash"/>
            <a:tailEnd type="arrow"/>
          </a:ln>
        </p:spPr>
        <p:style>
          <a:lnRef idx="1">
            <a:srgbClr val="FA8024"/>
          </a:lnRef>
          <a:fillRef idx="0">
            <a:srgbClr val="FA8024"/>
          </a:fillRef>
          <a:effectRef idx="0">
            <a:srgbClr val="FA8024"/>
          </a:effectRef>
          <a:fontRef idx="minor">
            <a:srgbClr val="000000"/>
          </a:fontRef>
        </p:style>
      </p:cxnSp>
      <p:sp>
        <p:nvSpPr>
          <p:cNvPr id="98" name="文本框 97"/>
          <p:cNvSpPr txBox="1"/>
          <p:nvPr>
            <p:custDataLst>
              <p:tags r:id="rId15"/>
            </p:custDataLst>
          </p:nvPr>
        </p:nvSpPr>
        <p:spPr>
          <a:xfrm>
            <a:off x="5603875" y="1498600"/>
            <a:ext cx="3600000" cy="402590"/>
          </a:xfrm>
          <a:prstGeom prst="rect">
            <a:avLst/>
          </a:prstGeom>
          <a:noFill/>
        </p:spPr>
        <p:txBody>
          <a:bodyPr wrap="square" bIns="0" rtlCol="0">
            <a:noAutofit/>
          </a:bodyPr>
          <a:p>
            <a:pPr algn="l"/>
            <a:r>
              <a:rPr lang="zh-CN" altLang="en-US" sz="2000" spc="100">
                <a:solidFill>
                  <a:srgbClr val="00D6D6">
                    <a:lumMod val="75000"/>
                  </a:srgbClr>
                </a:solidFill>
                <a:uFillTx/>
                <a:latin typeface="微软雅黑" panose="020B0503020204020204" charset="-122"/>
                <a:ea typeface="Microsoft YaHei Regular" panose="020B0503020204020204" charset="-122"/>
              </a:rPr>
              <a:t>预防制度</a:t>
            </a:r>
            <a:endParaRPr lang="zh-CN" altLang="en-US" sz="2000" spc="100">
              <a:solidFill>
                <a:srgbClr val="00D6D6">
                  <a:lumMod val="75000"/>
                </a:srgbClr>
              </a:solidFill>
              <a:uFillTx/>
              <a:latin typeface="微软雅黑" panose="020B0503020204020204" charset="-122"/>
              <a:ea typeface="Microsoft YaHei Regular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6"/>
            </p:custDataLst>
          </p:nvPr>
        </p:nvSpPr>
        <p:spPr>
          <a:xfrm>
            <a:off x="5603875" y="1957705"/>
            <a:ext cx="3960000" cy="11169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40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微软雅黑" panose="020B0503020204020204" charset="-122"/>
                <a:ea typeface="Microsoft YaHei Regular" panose="020B0503020204020204" charset="-122"/>
              </a:rPr>
              <a:t>幼儿园要贯彻“预防为主”的方针，在预防接种管理上，需要注意使全体工作人员懂得各种疫苗的功能，接种程序和接种的注意事项。</a:t>
            </a:r>
            <a:endParaRPr lang="zh-CN" altLang="en-US" sz="1400">
              <a:solidFill>
                <a:srgbClr val="000000">
                  <a:lumMod val="75000"/>
                  <a:lumOff val="25000"/>
                </a:srgbClr>
              </a:solidFill>
              <a:uFillTx/>
              <a:latin typeface="微软雅黑" panose="020B0503020204020204" charset="-122"/>
              <a:ea typeface="Microsoft YaHei Regular" panose="020B0503020204020204" charset="-122"/>
            </a:endParaRPr>
          </a:p>
        </p:txBody>
      </p:sp>
      <p:sp>
        <p:nvSpPr>
          <p:cNvPr id="53" name="圆角矩形 52"/>
          <p:cNvSpPr/>
          <p:nvPr>
            <p:custDataLst>
              <p:tags r:id="rId17"/>
            </p:custDataLst>
          </p:nvPr>
        </p:nvSpPr>
        <p:spPr>
          <a:xfrm rot="10800000">
            <a:off x="2887980" y="3319145"/>
            <a:ext cx="818515" cy="819150"/>
          </a:xfrm>
          <a:prstGeom prst="roundRect">
            <a:avLst>
              <a:gd name="adj" fmla="val 8627"/>
            </a:avLst>
          </a:prstGeom>
          <a:solidFill>
            <a:srgbClr val="885EFB"/>
          </a:solidFill>
          <a:ln>
            <a:solidFill>
              <a:srgbClr val="885EF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A8024"/>
                </a:solidFill>
              </a14:hiddenFill>
            </a:ext>
          </a:extLst>
        </p:spPr>
        <p:style>
          <a:lnRef idx="2">
            <a:srgbClr val="FA8024">
              <a:shade val="50000"/>
            </a:srgbClr>
          </a:lnRef>
          <a:fillRef idx="1">
            <a:srgbClr val="FA8024"/>
          </a:fillRef>
          <a:effectRef idx="0">
            <a:srgbClr val="FA802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4" name="椭圆 53"/>
          <p:cNvSpPr/>
          <p:nvPr>
            <p:custDataLst>
              <p:tags r:id="rId18"/>
            </p:custDataLst>
          </p:nvPr>
        </p:nvSpPr>
        <p:spPr>
          <a:xfrm rot="10800000">
            <a:off x="3565525" y="3215005"/>
            <a:ext cx="194945" cy="194945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rgbClr val="FA8024">
              <a:shade val="50000"/>
            </a:srgbClr>
          </a:lnRef>
          <a:fillRef idx="1">
            <a:srgbClr val="FA8024"/>
          </a:fillRef>
          <a:effectRef idx="0">
            <a:srgbClr val="FA802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5" name="圆角矩形 54"/>
          <p:cNvSpPr/>
          <p:nvPr>
            <p:custDataLst>
              <p:tags r:id="rId19"/>
            </p:custDataLst>
          </p:nvPr>
        </p:nvSpPr>
        <p:spPr>
          <a:xfrm rot="10800000">
            <a:off x="2794635" y="3225800"/>
            <a:ext cx="1005840" cy="1006475"/>
          </a:xfrm>
          <a:prstGeom prst="roundRect">
            <a:avLst>
              <a:gd name="adj" fmla="val 8627"/>
            </a:avLst>
          </a:prstGeom>
          <a:noFill/>
          <a:ln>
            <a:solidFill>
              <a:srgbClr val="885EF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A8024"/>
                </a:solidFill>
              </a14:hiddenFill>
            </a:ext>
          </a:extLst>
        </p:spPr>
        <p:style>
          <a:lnRef idx="2">
            <a:srgbClr val="FA8024">
              <a:shade val="50000"/>
            </a:srgbClr>
          </a:lnRef>
          <a:fillRef idx="1">
            <a:srgbClr val="FA8024"/>
          </a:fillRef>
          <a:effectRef idx="0">
            <a:srgbClr val="FA802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6" name="椭圆 55"/>
          <p:cNvSpPr/>
          <p:nvPr>
            <p:custDataLst>
              <p:tags r:id="rId20"/>
            </p:custDataLst>
          </p:nvPr>
        </p:nvSpPr>
        <p:spPr>
          <a:xfrm rot="10800000">
            <a:off x="2699385" y="4086860"/>
            <a:ext cx="194945" cy="194945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rgbClr val="FA8024">
              <a:shade val="50000"/>
            </a:srgbClr>
          </a:lnRef>
          <a:fillRef idx="1">
            <a:srgbClr val="FA8024"/>
          </a:fillRef>
          <a:effectRef idx="0">
            <a:srgbClr val="FA802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7" name="文本框 56"/>
          <p:cNvSpPr txBox="1"/>
          <p:nvPr>
            <p:custDataLst>
              <p:tags r:id="rId21"/>
            </p:custDataLst>
          </p:nvPr>
        </p:nvSpPr>
        <p:spPr>
          <a:xfrm>
            <a:off x="2994660" y="3510280"/>
            <a:ext cx="605155" cy="436880"/>
          </a:xfrm>
          <a:prstGeom prst="rect">
            <a:avLst/>
          </a:prstGeom>
          <a:noFill/>
        </p:spPr>
        <p:txBody>
          <a:bodyPr wrap="square" bIns="0" rtlCol="0">
            <a:normAutofit fontScale="70000"/>
          </a:bodyPr>
          <a:p>
            <a:pPr algn="ctr"/>
            <a:r>
              <a:rPr lang="en-US" altLang="zh-CN" sz="3200" spc="300">
                <a:solidFill>
                  <a:srgbClr val="FEFFF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</a:rPr>
              <a:t>06</a:t>
            </a:r>
            <a:endParaRPr lang="en-US" altLang="zh-CN" sz="3200" spc="300">
              <a:solidFill>
                <a:srgbClr val="FEFFFF"/>
              </a:solidFill>
              <a:uFillTx/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cxnSp>
        <p:nvCxnSpPr>
          <p:cNvPr id="58" name="直接箭头连接符 57"/>
          <p:cNvCxnSpPr/>
          <p:nvPr>
            <p:custDataLst>
              <p:tags r:id="rId22"/>
            </p:custDataLst>
          </p:nvPr>
        </p:nvCxnSpPr>
        <p:spPr>
          <a:xfrm rot="10800000" flipV="1">
            <a:off x="3284855" y="4232275"/>
            <a:ext cx="0" cy="1581150"/>
          </a:xfrm>
          <a:prstGeom prst="straightConnector1">
            <a:avLst/>
          </a:prstGeom>
          <a:ln w="12700" cmpd="sng">
            <a:solidFill>
              <a:srgbClr val="885EFB"/>
            </a:solidFill>
            <a:prstDash val="sysDash"/>
            <a:tailEnd type="arrow"/>
          </a:ln>
        </p:spPr>
        <p:style>
          <a:lnRef idx="1">
            <a:srgbClr val="FA8024"/>
          </a:lnRef>
          <a:fillRef idx="0">
            <a:srgbClr val="FA8024"/>
          </a:fillRef>
          <a:effectRef idx="0">
            <a:srgbClr val="FA8024"/>
          </a:effectRef>
          <a:fontRef idx="minor">
            <a:srgbClr val="000000"/>
          </a:fontRef>
        </p:style>
      </p:cxnSp>
      <p:sp>
        <p:nvSpPr>
          <p:cNvPr id="96" name="文本框 95"/>
          <p:cNvSpPr txBox="1"/>
          <p:nvPr>
            <p:custDataLst>
              <p:tags r:id="rId23"/>
            </p:custDataLst>
          </p:nvPr>
        </p:nvSpPr>
        <p:spPr>
          <a:xfrm>
            <a:off x="3422015" y="4530090"/>
            <a:ext cx="3600000" cy="402590"/>
          </a:xfrm>
          <a:prstGeom prst="rect">
            <a:avLst/>
          </a:prstGeom>
          <a:noFill/>
        </p:spPr>
        <p:txBody>
          <a:bodyPr wrap="square" bIns="0" rtlCol="0">
            <a:noAutofit/>
          </a:bodyPr>
          <a:p>
            <a:pPr algn="l"/>
            <a:r>
              <a:rPr lang="zh-CN" altLang="en-US" sz="2000" spc="100">
                <a:solidFill>
                  <a:srgbClr val="885EFB">
                    <a:lumMod val="50000"/>
                  </a:srgbClr>
                </a:solidFill>
                <a:uFillTx/>
                <a:latin typeface="微软雅黑" panose="020B0503020204020204" charset="-122"/>
                <a:ea typeface="Microsoft YaHei Regular" panose="020B0503020204020204" charset="-122"/>
              </a:rPr>
              <a:t>消毒隔离制度</a:t>
            </a:r>
            <a:endParaRPr lang="zh-CN" altLang="en-US" sz="2000" spc="100">
              <a:solidFill>
                <a:srgbClr val="885EFB">
                  <a:lumMod val="50000"/>
                </a:srgbClr>
              </a:solidFill>
              <a:uFillTx/>
              <a:latin typeface="微软雅黑" panose="020B0503020204020204" charset="-122"/>
              <a:ea typeface="Microsoft YaHei Regular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24"/>
            </p:custDataLst>
          </p:nvPr>
        </p:nvSpPr>
        <p:spPr>
          <a:xfrm>
            <a:off x="3422015" y="5072380"/>
            <a:ext cx="4140200" cy="10440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</a:pPr>
            <a:r>
              <a:rPr lang="zh-CN" altLang="en-US" sz="140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微软雅黑" panose="020B0503020204020204" charset="-122"/>
                <a:ea typeface="Microsoft YaHei Regular" panose="020B0503020204020204" charset="-122"/>
              </a:rPr>
              <a:t>幼儿园要对幼儿的用品定期消毒，必要时可以进行空气的紫外线消毒；一旦发现有工作人员或幼儿得了传染病要立即隔离，并及时采取措施进行治疗。隔离期满要经过检查合格、痊愈后方可进班。</a:t>
            </a:r>
            <a:endParaRPr lang="zh-CN" altLang="en-US" sz="1400">
              <a:solidFill>
                <a:srgbClr val="000000">
                  <a:lumMod val="75000"/>
                  <a:lumOff val="25000"/>
                </a:srgbClr>
              </a:solidFill>
              <a:uFillTx/>
              <a:latin typeface="微软雅黑" panose="020B0503020204020204" charset="-122"/>
              <a:ea typeface="Microsoft YaHei Regular" panose="020B0503020204020204" charset="-122"/>
            </a:endParaRPr>
          </a:p>
        </p:txBody>
      </p:sp>
      <p:sp>
        <p:nvSpPr>
          <p:cNvPr id="67" name="圆角矩形 66"/>
          <p:cNvSpPr/>
          <p:nvPr>
            <p:custDataLst>
              <p:tags r:id="rId25"/>
            </p:custDataLst>
          </p:nvPr>
        </p:nvSpPr>
        <p:spPr>
          <a:xfrm rot="10800000">
            <a:off x="7391400" y="3318510"/>
            <a:ext cx="818515" cy="819150"/>
          </a:xfrm>
          <a:prstGeom prst="roundRect">
            <a:avLst>
              <a:gd name="adj" fmla="val 8627"/>
            </a:avLst>
          </a:prstGeom>
          <a:solidFill>
            <a:srgbClr val="DA4767"/>
          </a:solidFill>
          <a:ln>
            <a:solidFill>
              <a:srgbClr val="DA476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A8024"/>
                </a:solidFill>
              </a14:hiddenFill>
            </a:ext>
          </a:extLst>
        </p:spPr>
        <p:style>
          <a:lnRef idx="2">
            <a:srgbClr val="FA8024">
              <a:shade val="50000"/>
            </a:srgbClr>
          </a:lnRef>
          <a:fillRef idx="1">
            <a:srgbClr val="FA8024"/>
          </a:fillRef>
          <a:effectRef idx="0">
            <a:srgbClr val="FA802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8" name="椭圆 67"/>
          <p:cNvSpPr/>
          <p:nvPr>
            <p:custDataLst>
              <p:tags r:id="rId26"/>
            </p:custDataLst>
          </p:nvPr>
        </p:nvSpPr>
        <p:spPr>
          <a:xfrm rot="10800000">
            <a:off x="8091805" y="3225165"/>
            <a:ext cx="194945" cy="194945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rgbClr val="FA8024">
              <a:shade val="50000"/>
            </a:srgbClr>
          </a:lnRef>
          <a:fillRef idx="1">
            <a:srgbClr val="FA8024"/>
          </a:fillRef>
          <a:effectRef idx="0">
            <a:srgbClr val="FA802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9" name="圆角矩形 68"/>
          <p:cNvSpPr/>
          <p:nvPr>
            <p:custDataLst>
              <p:tags r:id="rId27"/>
            </p:custDataLst>
          </p:nvPr>
        </p:nvSpPr>
        <p:spPr>
          <a:xfrm rot="10800000">
            <a:off x="7297420" y="3224530"/>
            <a:ext cx="1005840" cy="1006475"/>
          </a:xfrm>
          <a:prstGeom prst="roundRect">
            <a:avLst>
              <a:gd name="adj" fmla="val 8627"/>
            </a:avLst>
          </a:prstGeom>
          <a:noFill/>
          <a:ln>
            <a:solidFill>
              <a:srgbClr val="DA476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A8024"/>
                </a:solidFill>
              </a14:hiddenFill>
            </a:ext>
          </a:extLst>
        </p:spPr>
        <p:style>
          <a:lnRef idx="2">
            <a:srgbClr val="FA8024">
              <a:shade val="50000"/>
            </a:srgbClr>
          </a:lnRef>
          <a:fillRef idx="1">
            <a:srgbClr val="FA8024"/>
          </a:fillRef>
          <a:effectRef idx="0">
            <a:srgbClr val="FA802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0" name="椭圆 69"/>
          <p:cNvSpPr/>
          <p:nvPr>
            <p:custDataLst>
              <p:tags r:id="rId28"/>
            </p:custDataLst>
          </p:nvPr>
        </p:nvSpPr>
        <p:spPr>
          <a:xfrm rot="10800000">
            <a:off x="7225665" y="4097020"/>
            <a:ext cx="194945" cy="194945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rgbClr val="FA8024">
              <a:shade val="50000"/>
            </a:srgbClr>
          </a:lnRef>
          <a:fillRef idx="1">
            <a:srgbClr val="FA8024"/>
          </a:fillRef>
          <a:effectRef idx="0">
            <a:srgbClr val="FA802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1" name="文本框 70"/>
          <p:cNvSpPr txBox="1"/>
          <p:nvPr>
            <p:custDataLst>
              <p:tags r:id="rId29"/>
            </p:custDataLst>
          </p:nvPr>
        </p:nvSpPr>
        <p:spPr>
          <a:xfrm>
            <a:off x="7498080" y="3509645"/>
            <a:ext cx="605155" cy="436880"/>
          </a:xfrm>
          <a:prstGeom prst="rect">
            <a:avLst/>
          </a:prstGeom>
          <a:noFill/>
        </p:spPr>
        <p:txBody>
          <a:bodyPr wrap="square" bIns="0" rtlCol="0">
            <a:normAutofit fontScale="70000"/>
          </a:bodyPr>
          <a:p>
            <a:pPr algn="ctr"/>
            <a:r>
              <a:rPr lang="en-US" altLang="zh-CN" sz="3200" spc="300">
                <a:solidFill>
                  <a:srgbClr val="FEFFF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</a:rPr>
              <a:t>08</a:t>
            </a:r>
            <a:endParaRPr lang="en-US" altLang="zh-CN" sz="3200" spc="300">
              <a:solidFill>
                <a:srgbClr val="FEFFFF"/>
              </a:solidFill>
              <a:uFillTx/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cxnSp>
        <p:nvCxnSpPr>
          <p:cNvPr id="72" name="直接箭头连接符 71"/>
          <p:cNvCxnSpPr/>
          <p:nvPr>
            <p:custDataLst>
              <p:tags r:id="rId30"/>
            </p:custDataLst>
          </p:nvPr>
        </p:nvCxnSpPr>
        <p:spPr>
          <a:xfrm rot="10800000" flipV="1">
            <a:off x="7800340" y="4231005"/>
            <a:ext cx="0" cy="1581150"/>
          </a:xfrm>
          <a:prstGeom prst="straightConnector1">
            <a:avLst/>
          </a:prstGeom>
          <a:ln w="12700" cmpd="sng">
            <a:solidFill>
              <a:srgbClr val="DA4767"/>
            </a:solidFill>
            <a:prstDash val="sysDash"/>
            <a:tailEnd type="arrow"/>
          </a:ln>
        </p:spPr>
        <p:style>
          <a:lnRef idx="1">
            <a:srgbClr val="FA8024"/>
          </a:lnRef>
          <a:fillRef idx="0">
            <a:srgbClr val="FA8024"/>
          </a:fillRef>
          <a:effectRef idx="0">
            <a:srgbClr val="FA8024"/>
          </a:effectRef>
          <a:fontRef idx="minor">
            <a:srgbClr val="000000"/>
          </a:fontRef>
        </p:style>
      </p:cxnSp>
      <p:sp>
        <p:nvSpPr>
          <p:cNvPr id="102" name="文本框 101"/>
          <p:cNvSpPr txBox="1"/>
          <p:nvPr>
            <p:custDataLst>
              <p:tags r:id="rId31"/>
            </p:custDataLst>
          </p:nvPr>
        </p:nvSpPr>
        <p:spPr>
          <a:xfrm>
            <a:off x="7928610" y="4530090"/>
            <a:ext cx="3600000" cy="402590"/>
          </a:xfrm>
          <a:prstGeom prst="rect">
            <a:avLst/>
          </a:prstGeom>
          <a:noFill/>
        </p:spPr>
        <p:txBody>
          <a:bodyPr wrap="square" bIns="0" rtlCol="0">
            <a:noAutofit/>
          </a:bodyPr>
          <a:p>
            <a:pPr algn="l"/>
            <a:r>
              <a:rPr lang="zh-CN" altLang="en-US" sz="2000" spc="100">
                <a:solidFill>
                  <a:srgbClr val="DA4767">
                    <a:lumMod val="75000"/>
                  </a:srgbClr>
                </a:solidFill>
                <a:uFillTx/>
                <a:latin typeface="微软雅黑" panose="020B0503020204020204" charset="-122"/>
                <a:ea typeface="Microsoft YaHei Regular" panose="020B0503020204020204" charset="-122"/>
              </a:rPr>
              <a:t>传染病疫情报告防治制度</a:t>
            </a:r>
            <a:endParaRPr lang="zh-CN" altLang="en-US" sz="2000" spc="100">
              <a:solidFill>
                <a:srgbClr val="DA4767">
                  <a:lumMod val="75000"/>
                </a:srgbClr>
              </a:solidFill>
              <a:uFillTx/>
              <a:latin typeface="微软雅黑" panose="020B0503020204020204" charset="-122"/>
              <a:ea typeface="Microsoft YaHei Regular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2"/>
            </p:custDataLst>
          </p:nvPr>
        </p:nvSpPr>
        <p:spPr>
          <a:xfrm>
            <a:off x="7928610" y="5072380"/>
            <a:ext cx="3960000" cy="11880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40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微软雅黑" panose="020B0503020204020204" charset="-122"/>
                <a:ea typeface="Microsoft YaHei Regular" panose="020B0503020204020204" charset="-122"/>
              </a:rPr>
              <a:t>园长是幼儿园疫情报告的第一负责人，要及时了解当地近期传染病情况，及时了解幼儿传染病的规律，及时分析报告幼儿园的一些异常情况，做到早预防、早发现、早报告、早诊断、早治疗。</a:t>
            </a:r>
            <a:endParaRPr lang="zh-CN" altLang="en-US" sz="1400">
              <a:solidFill>
                <a:srgbClr val="000000">
                  <a:lumMod val="75000"/>
                  <a:lumOff val="25000"/>
                </a:srgbClr>
              </a:solidFill>
              <a:uFillTx/>
              <a:latin typeface="微软雅黑" panose="020B0503020204020204" charset="-122"/>
              <a:ea typeface="Microsoft YaHei Regular" panose="020B0503020204020204" charset="-122"/>
            </a:endParaRPr>
          </a:p>
        </p:txBody>
      </p:sp>
    </p:spTree>
    <p:custDataLst>
      <p:tags r:id="rId3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标题 5"/>
          <p:cNvSpPr>
            <a:spLocks noGrp="1"/>
          </p:cNvSpPr>
          <p:nvPr>
            <p:ph type="title" idx="4294967295"/>
          </p:nvPr>
        </p:nvSpPr>
        <p:spPr>
          <a:xfrm>
            <a:off x="598805" y="683895"/>
            <a:ext cx="10507345" cy="705485"/>
          </a:xfrm>
        </p:spPr>
        <p:txBody>
          <a:bodyPr>
            <a:normAutofit/>
          </a:bodyPr>
          <a:p>
            <a:r>
              <a:rPr>
                <a:solidFill>
                  <a:schemeClr val="tx1"/>
                </a:solidFill>
                <a:sym typeface="+mn-ea"/>
              </a:rPr>
              <a:t>（三）重视心理健康工作</a:t>
            </a:r>
            <a:endParaRPr lang="zh-CN" altLang="en-US" b="0">
              <a:solidFill>
                <a:schemeClr val="tx1"/>
              </a:solidFill>
              <a:sym typeface="+mn-ea"/>
            </a:endParaRPr>
          </a:p>
        </p:txBody>
      </p:sp>
      <p:sp>
        <p:nvSpPr>
          <p:cNvPr id="5" name="任意多边形 4"/>
          <p:cNvSpPr/>
          <p:nvPr>
            <p:custDataLst>
              <p:tags r:id="rId1"/>
            </p:custDataLst>
          </p:nvPr>
        </p:nvSpPr>
        <p:spPr>
          <a:xfrm>
            <a:off x="0" y="2808698"/>
            <a:ext cx="12202160" cy="1570476"/>
          </a:xfrm>
          <a:custGeom>
            <a:avLst/>
            <a:gdLst>
              <a:gd name="connsiteX0" fmla="*/ 0 w 19216"/>
              <a:gd name="connsiteY0" fmla="*/ 371 h 2473"/>
              <a:gd name="connsiteX1" fmla="*/ 3760 w 19216"/>
              <a:gd name="connsiteY1" fmla="*/ 220 h 2473"/>
              <a:gd name="connsiteX2" fmla="*/ 7756 w 19216"/>
              <a:gd name="connsiteY2" fmla="*/ 2455 h 2473"/>
              <a:gd name="connsiteX3" fmla="*/ 13595 w 19216"/>
              <a:gd name="connsiteY3" fmla="*/ 1157 h 2473"/>
              <a:gd name="connsiteX4" fmla="*/ 17109 w 19216"/>
              <a:gd name="connsiteY4" fmla="*/ 1750 h 2473"/>
              <a:gd name="connsiteX5" fmla="*/ 19216 w 19216"/>
              <a:gd name="connsiteY5" fmla="*/ 580 h 2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216" h="2473">
                <a:moveTo>
                  <a:pt x="0" y="371"/>
                </a:moveTo>
                <a:cubicBezTo>
                  <a:pt x="670" y="284"/>
                  <a:pt x="2187" y="-315"/>
                  <a:pt x="3760" y="220"/>
                </a:cubicBezTo>
                <a:cubicBezTo>
                  <a:pt x="5333" y="755"/>
                  <a:pt x="5789" y="2267"/>
                  <a:pt x="7756" y="2455"/>
                </a:cubicBezTo>
                <a:cubicBezTo>
                  <a:pt x="9723" y="2642"/>
                  <a:pt x="11838" y="1348"/>
                  <a:pt x="13595" y="1157"/>
                </a:cubicBezTo>
                <a:cubicBezTo>
                  <a:pt x="15353" y="967"/>
                  <a:pt x="16059" y="1976"/>
                  <a:pt x="17109" y="1750"/>
                </a:cubicBezTo>
                <a:cubicBezTo>
                  <a:pt x="18159" y="1524"/>
                  <a:pt x="17784" y="985"/>
                  <a:pt x="19216" y="580"/>
                </a:cubicBezTo>
              </a:path>
            </a:pathLst>
          </a:custGeom>
          <a:noFill/>
          <a:ln w="31750">
            <a:solidFill>
              <a:srgbClr val="7578EC"/>
            </a:solidFill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cs typeface="MiSans" panose="00000500000000000000" charset="-122"/>
            </a:endParaRPr>
          </a:p>
        </p:txBody>
      </p:sp>
      <p:sp>
        <p:nvSpPr>
          <p:cNvPr id="68" name="圆角矩形 67"/>
          <p:cNvSpPr/>
          <p:nvPr>
            <p:custDataLst>
              <p:tags r:id="rId2"/>
            </p:custDataLst>
          </p:nvPr>
        </p:nvSpPr>
        <p:spPr>
          <a:xfrm>
            <a:off x="2020570" y="3738880"/>
            <a:ext cx="1513205" cy="2031365"/>
          </a:xfrm>
          <a:prstGeom prst="roundRect">
            <a:avLst/>
          </a:prstGeom>
          <a:noFill/>
          <a:ln>
            <a:gradFill>
              <a:gsLst>
                <a:gs pos="100000">
                  <a:srgbClr val="FFFFFF"/>
                </a:gs>
                <a:gs pos="0">
                  <a:srgbClr val="7578EC"/>
                </a:gs>
              </a:gsLst>
              <a:lin ang="10800000" scaled="1"/>
            </a:gradFill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1" name="椭圆 40"/>
          <p:cNvSpPr/>
          <p:nvPr>
            <p:custDataLst>
              <p:tags r:id="rId3"/>
            </p:custDataLst>
          </p:nvPr>
        </p:nvSpPr>
        <p:spPr>
          <a:xfrm>
            <a:off x="2730500" y="3091815"/>
            <a:ext cx="142875" cy="142875"/>
          </a:xfrm>
          <a:prstGeom prst="ellipse">
            <a:avLst/>
          </a:prstGeom>
          <a:ln>
            <a:noFill/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5" name="椭圆 44"/>
          <p:cNvSpPr/>
          <p:nvPr>
            <p:custDataLst>
              <p:tags r:id="rId4"/>
            </p:custDataLst>
          </p:nvPr>
        </p:nvSpPr>
        <p:spPr>
          <a:xfrm>
            <a:off x="4142105" y="4099560"/>
            <a:ext cx="142875" cy="142875"/>
          </a:xfrm>
          <a:prstGeom prst="ellipse">
            <a:avLst/>
          </a:prstGeom>
          <a:solidFill>
            <a:srgbClr val="F7B802"/>
          </a:solidFill>
          <a:ln>
            <a:noFill/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6" name="椭圆 45"/>
          <p:cNvSpPr/>
          <p:nvPr>
            <p:custDataLst>
              <p:tags r:id="rId5"/>
            </p:custDataLst>
          </p:nvPr>
        </p:nvSpPr>
        <p:spPr>
          <a:xfrm>
            <a:off x="5781040" y="4244340"/>
            <a:ext cx="142875" cy="142875"/>
          </a:xfrm>
          <a:prstGeom prst="ellipse">
            <a:avLst/>
          </a:prstGeom>
          <a:solidFill>
            <a:srgbClr val="F7B802"/>
          </a:solidFill>
          <a:ln>
            <a:noFill/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7" name="椭圆 46"/>
          <p:cNvSpPr/>
          <p:nvPr>
            <p:custDataLst>
              <p:tags r:id="rId6"/>
            </p:custDataLst>
          </p:nvPr>
        </p:nvSpPr>
        <p:spPr>
          <a:xfrm>
            <a:off x="7706360" y="3677285"/>
            <a:ext cx="142875" cy="142875"/>
          </a:xfrm>
          <a:prstGeom prst="ellipse">
            <a:avLst/>
          </a:prstGeom>
          <a:solidFill>
            <a:srgbClr val="552EEF">
              <a:lumMod val="60000"/>
              <a:lumOff val="40000"/>
            </a:srgbClr>
          </a:solidFill>
          <a:ln>
            <a:noFill/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9" name="椭圆 48"/>
          <p:cNvSpPr/>
          <p:nvPr>
            <p:custDataLst>
              <p:tags r:id="rId7"/>
            </p:custDataLst>
          </p:nvPr>
        </p:nvSpPr>
        <p:spPr>
          <a:xfrm>
            <a:off x="9442450" y="3519805"/>
            <a:ext cx="142875" cy="142875"/>
          </a:xfrm>
          <a:prstGeom prst="ellipse">
            <a:avLst/>
          </a:prstGeom>
          <a:solidFill>
            <a:srgbClr val="552EEF"/>
          </a:solidFill>
          <a:ln>
            <a:noFill/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3" name="圆角矩形 52"/>
          <p:cNvSpPr/>
          <p:nvPr>
            <p:custDataLst>
              <p:tags r:id="rId8"/>
            </p:custDataLst>
          </p:nvPr>
        </p:nvSpPr>
        <p:spPr>
          <a:xfrm>
            <a:off x="1337945" y="3653155"/>
            <a:ext cx="2088000" cy="2016000"/>
          </a:xfrm>
          <a:prstGeom prst="roundRect">
            <a:avLst/>
          </a:prstGeom>
          <a:gradFill>
            <a:gsLst>
              <a:gs pos="0">
                <a:srgbClr val="F7B802"/>
              </a:gs>
              <a:gs pos="100000">
                <a:srgbClr val="7578EC"/>
              </a:gs>
            </a:gsLst>
            <a:lin ang="16200000" scaled="0"/>
          </a:gradFill>
          <a:ln>
            <a:noFill/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2" name="圆角矩形 81"/>
          <p:cNvSpPr/>
          <p:nvPr>
            <p:custDataLst>
              <p:tags r:id="rId9"/>
            </p:custDataLst>
          </p:nvPr>
        </p:nvSpPr>
        <p:spPr>
          <a:xfrm>
            <a:off x="4414520" y="1857375"/>
            <a:ext cx="1513205" cy="2031365"/>
          </a:xfrm>
          <a:prstGeom prst="roundRect">
            <a:avLst/>
          </a:prstGeom>
          <a:noFill/>
          <a:ln>
            <a:gradFill>
              <a:gsLst>
                <a:gs pos="100000">
                  <a:srgbClr val="FFFFFF"/>
                </a:gs>
                <a:gs pos="0">
                  <a:srgbClr val="F7B802"/>
                </a:gs>
              </a:gsLst>
              <a:lin ang="10800000" scaled="1"/>
            </a:gradFill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3" name="圆角矩形 82"/>
          <p:cNvSpPr/>
          <p:nvPr>
            <p:custDataLst>
              <p:tags r:id="rId10"/>
            </p:custDataLst>
          </p:nvPr>
        </p:nvSpPr>
        <p:spPr>
          <a:xfrm>
            <a:off x="3711575" y="1768475"/>
            <a:ext cx="2088000" cy="2016125"/>
          </a:xfrm>
          <a:prstGeom prst="roundRect">
            <a:avLst/>
          </a:prstGeom>
          <a:gradFill>
            <a:gsLst>
              <a:gs pos="0">
                <a:srgbClr val="F18703"/>
              </a:gs>
              <a:gs pos="100000">
                <a:srgbClr val="F7B802"/>
              </a:gs>
            </a:gsLst>
            <a:lin ang="5400000" scaled="0"/>
          </a:gradFill>
          <a:ln>
            <a:noFill/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4" name="圆角矩形 83"/>
          <p:cNvSpPr/>
          <p:nvPr>
            <p:custDataLst>
              <p:tags r:id="rId11"/>
            </p:custDataLst>
          </p:nvPr>
        </p:nvSpPr>
        <p:spPr>
          <a:xfrm>
            <a:off x="5807075" y="4547870"/>
            <a:ext cx="1513205" cy="2031365"/>
          </a:xfrm>
          <a:prstGeom prst="roundRect">
            <a:avLst/>
          </a:prstGeom>
          <a:noFill/>
          <a:ln>
            <a:gradFill>
              <a:gsLst>
                <a:gs pos="100000">
                  <a:srgbClr val="FFFFFF"/>
                </a:gs>
                <a:gs pos="0">
                  <a:srgbClr val="F18703"/>
                </a:gs>
              </a:gsLst>
              <a:lin ang="10800000" scaled="1"/>
            </a:gradFill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5" name="圆角矩形 84"/>
          <p:cNvSpPr/>
          <p:nvPr>
            <p:custDataLst>
              <p:tags r:id="rId12"/>
            </p:custDataLst>
          </p:nvPr>
        </p:nvSpPr>
        <p:spPr>
          <a:xfrm>
            <a:off x="5111750" y="4485640"/>
            <a:ext cx="2088000" cy="2016000"/>
          </a:xfrm>
          <a:prstGeom prst="roundRect">
            <a:avLst/>
          </a:prstGeom>
          <a:gradFill>
            <a:gsLst>
              <a:gs pos="0">
                <a:srgbClr val="F18703"/>
              </a:gs>
              <a:gs pos="100000">
                <a:srgbClr val="F35B06"/>
              </a:gs>
            </a:gsLst>
            <a:lin ang="16200000" scaled="0"/>
          </a:gradFill>
          <a:ln>
            <a:noFill/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6" name="圆角矩形 85"/>
          <p:cNvSpPr/>
          <p:nvPr>
            <p:custDataLst>
              <p:tags r:id="rId13"/>
            </p:custDataLst>
          </p:nvPr>
        </p:nvSpPr>
        <p:spPr>
          <a:xfrm>
            <a:off x="7816850" y="1431925"/>
            <a:ext cx="1513205" cy="2031365"/>
          </a:xfrm>
          <a:prstGeom prst="roundRect">
            <a:avLst/>
          </a:prstGeom>
          <a:noFill/>
          <a:ln>
            <a:gradFill>
              <a:gsLst>
                <a:gs pos="100000">
                  <a:srgbClr val="FFFFFF"/>
                </a:gs>
                <a:gs pos="0">
                  <a:srgbClr val="552EEF">
                    <a:lumMod val="60000"/>
                    <a:lumOff val="40000"/>
                  </a:srgbClr>
                </a:gs>
              </a:gsLst>
              <a:lin ang="10800000" scaled="1"/>
            </a:gradFill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7" name="圆角矩形 86"/>
          <p:cNvSpPr/>
          <p:nvPr>
            <p:custDataLst>
              <p:tags r:id="rId14"/>
            </p:custDataLst>
          </p:nvPr>
        </p:nvSpPr>
        <p:spPr>
          <a:xfrm>
            <a:off x="7123430" y="1345565"/>
            <a:ext cx="2088000" cy="2016000"/>
          </a:xfrm>
          <a:prstGeom prst="roundRect">
            <a:avLst/>
          </a:prstGeom>
          <a:gradFill>
            <a:gsLst>
              <a:gs pos="0">
                <a:srgbClr val="552EEF">
                  <a:lumMod val="60000"/>
                  <a:lumOff val="40000"/>
                </a:srgbClr>
              </a:gs>
              <a:gs pos="100000">
                <a:srgbClr val="552EEF"/>
              </a:gs>
            </a:gsLst>
            <a:lin ang="16200000" scaled="0"/>
          </a:gradFill>
          <a:ln>
            <a:noFill/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8" name="圆角矩形 87"/>
          <p:cNvSpPr/>
          <p:nvPr>
            <p:custDataLst>
              <p:tags r:id="rId15"/>
            </p:custDataLst>
          </p:nvPr>
        </p:nvSpPr>
        <p:spPr>
          <a:xfrm>
            <a:off x="9021445" y="4119880"/>
            <a:ext cx="1513205" cy="2031365"/>
          </a:xfrm>
          <a:prstGeom prst="roundRect">
            <a:avLst/>
          </a:prstGeom>
          <a:noFill/>
          <a:ln>
            <a:gradFill>
              <a:gsLst>
                <a:gs pos="100000">
                  <a:srgbClr val="FFFFFF"/>
                </a:gs>
                <a:gs pos="0">
                  <a:srgbClr val="552EEF"/>
                </a:gs>
              </a:gsLst>
              <a:lin ang="10800000" scaled="1"/>
            </a:gradFill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9" name="圆角矩形 88"/>
          <p:cNvSpPr/>
          <p:nvPr>
            <p:custDataLst>
              <p:tags r:id="rId16"/>
            </p:custDataLst>
          </p:nvPr>
        </p:nvSpPr>
        <p:spPr>
          <a:xfrm>
            <a:off x="8312785" y="4006850"/>
            <a:ext cx="2088000" cy="2031365"/>
          </a:xfrm>
          <a:prstGeom prst="roundRect">
            <a:avLst/>
          </a:prstGeom>
          <a:gradFill>
            <a:gsLst>
              <a:gs pos="0">
                <a:srgbClr val="552EEF"/>
              </a:gs>
              <a:gs pos="100000">
                <a:srgbClr val="FFA100"/>
              </a:gs>
            </a:gsLst>
            <a:lin ang="5400000" scaled="0"/>
          </a:gradFill>
          <a:ln>
            <a:noFill/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2" name="文本框 91"/>
          <p:cNvSpPr txBox="1"/>
          <p:nvPr>
            <p:custDataLst>
              <p:tags r:id="rId17"/>
            </p:custDataLst>
          </p:nvPr>
        </p:nvSpPr>
        <p:spPr>
          <a:xfrm>
            <a:off x="1370965" y="4277995"/>
            <a:ext cx="2021205" cy="1260475"/>
          </a:xfrm>
          <a:prstGeom prst="rect">
            <a:avLst/>
          </a:prstGeom>
          <a:noFill/>
        </p:spPr>
        <p:txBody>
          <a:bodyPr wrap="square" bIns="0" rtlCol="0">
            <a:noAutofit/>
          </a:bodyPr>
          <a:p>
            <a:pPr algn="ctr"/>
            <a:r>
              <a:rPr lang="zh-CN" altLang="en-US" sz="2000" spc="300">
                <a:solidFill>
                  <a:srgbClr val="FFFFFF"/>
                </a:solidFill>
                <a:uFillTx/>
                <a:latin typeface="Microsoft YaHei Regular" panose="020B0503020204020204" charset="-122"/>
                <a:ea typeface="Microsoft YaHei Regular" panose="020B0503020204020204" charset="-122"/>
              </a:rPr>
              <a:t>重视与幼儿进行情感交流，使幼儿内心有安全感</a:t>
            </a:r>
            <a:endParaRPr lang="zh-CN" altLang="en-US" sz="2000" spc="300">
              <a:solidFill>
                <a:srgbClr val="FFFFFF"/>
              </a:solidFill>
              <a:uFillTx/>
              <a:latin typeface="Microsoft YaHei Regular" panose="020B0503020204020204" charset="-122"/>
              <a:ea typeface="Microsoft YaHei Regular" panose="020B0503020204020204" charset="-122"/>
            </a:endParaRPr>
          </a:p>
        </p:txBody>
      </p:sp>
      <p:sp>
        <p:nvSpPr>
          <p:cNvPr id="94" name="文本框 93"/>
          <p:cNvSpPr txBox="1"/>
          <p:nvPr>
            <p:custDataLst>
              <p:tags r:id="rId18"/>
            </p:custDataLst>
          </p:nvPr>
        </p:nvSpPr>
        <p:spPr>
          <a:xfrm>
            <a:off x="3712210" y="2377440"/>
            <a:ext cx="2087880" cy="1260000"/>
          </a:xfrm>
          <a:prstGeom prst="rect">
            <a:avLst/>
          </a:prstGeom>
          <a:noFill/>
        </p:spPr>
        <p:txBody>
          <a:bodyPr wrap="square" bIns="0" rtlCol="0">
            <a:noAutofit/>
          </a:bodyPr>
          <a:p>
            <a:pPr algn="ctr"/>
            <a:r>
              <a:rPr lang="zh-CN" altLang="en-US" sz="2000" spc="300">
                <a:solidFill>
                  <a:srgbClr val="FFFFFF"/>
                </a:solidFill>
                <a:uFillTx/>
                <a:latin typeface="Microsoft YaHei Regular" panose="020B0503020204020204" charset="-122"/>
                <a:ea typeface="Microsoft YaHei Regular" panose="020B0503020204020204" charset="-122"/>
              </a:rPr>
              <a:t>教师要无条件地接纳每一个幼儿</a:t>
            </a:r>
            <a:endParaRPr lang="zh-CN" altLang="en-US" sz="2000" spc="300">
              <a:solidFill>
                <a:srgbClr val="FFFFFF"/>
              </a:solidFill>
              <a:uFillTx/>
              <a:latin typeface="Microsoft YaHei Regular" panose="020B0503020204020204" charset="-122"/>
              <a:ea typeface="Microsoft YaHei Regular" panose="020B0503020204020204" charset="-122"/>
            </a:endParaRPr>
          </a:p>
        </p:txBody>
      </p:sp>
      <p:sp>
        <p:nvSpPr>
          <p:cNvPr id="96" name="文本框 95"/>
          <p:cNvSpPr txBox="1"/>
          <p:nvPr>
            <p:custDataLst>
              <p:tags r:id="rId19"/>
            </p:custDataLst>
          </p:nvPr>
        </p:nvSpPr>
        <p:spPr>
          <a:xfrm>
            <a:off x="5104130" y="5173345"/>
            <a:ext cx="2087880" cy="1260000"/>
          </a:xfrm>
          <a:prstGeom prst="rect">
            <a:avLst/>
          </a:prstGeom>
          <a:noFill/>
        </p:spPr>
        <p:txBody>
          <a:bodyPr wrap="square" bIns="0" rtlCol="0">
            <a:noAutofit/>
          </a:bodyPr>
          <a:p>
            <a:pPr algn="ctr"/>
            <a:r>
              <a:rPr lang="zh-CN" altLang="en-US" sz="2000" spc="300">
                <a:solidFill>
                  <a:srgbClr val="FFFFFF"/>
                </a:solidFill>
                <a:uFillTx/>
                <a:latin typeface="Microsoft YaHei Regular" panose="020B0503020204020204" charset="-122"/>
                <a:ea typeface="Microsoft YaHei Regular" panose="020B0503020204020204" charset="-122"/>
              </a:rPr>
              <a:t>积极帮助幼儿解决心理困难</a:t>
            </a:r>
            <a:endParaRPr lang="zh-CN" altLang="en-US" sz="2000" spc="300">
              <a:solidFill>
                <a:srgbClr val="FFFFFF"/>
              </a:solidFill>
              <a:uFillTx/>
              <a:latin typeface="Microsoft YaHei Regular" panose="020B0503020204020204" charset="-122"/>
              <a:ea typeface="Microsoft YaHei Regular" panose="020B0503020204020204" charset="-122"/>
            </a:endParaRPr>
          </a:p>
        </p:txBody>
      </p:sp>
      <p:sp>
        <p:nvSpPr>
          <p:cNvPr id="98" name="文本框 97"/>
          <p:cNvSpPr txBox="1"/>
          <p:nvPr>
            <p:custDataLst>
              <p:tags r:id="rId20"/>
            </p:custDataLst>
          </p:nvPr>
        </p:nvSpPr>
        <p:spPr>
          <a:xfrm>
            <a:off x="7115810" y="1974215"/>
            <a:ext cx="2087245" cy="1261110"/>
          </a:xfrm>
          <a:prstGeom prst="rect">
            <a:avLst/>
          </a:prstGeom>
          <a:noFill/>
        </p:spPr>
        <p:txBody>
          <a:bodyPr wrap="square" bIns="0" rtlCol="0">
            <a:noAutofit/>
          </a:bodyPr>
          <a:p>
            <a:pPr algn="ctr"/>
            <a:r>
              <a:rPr lang="zh-CN" altLang="en-US" sz="1900" spc="200">
                <a:solidFill>
                  <a:srgbClr val="FFFFFF"/>
                </a:solidFill>
                <a:uFillTx/>
                <a:latin typeface="微软雅黑" panose="020B0503020204020204" charset="-122"/>
                <a:ea typeface="Microsoft YaHei Regular" panose="020B0503020204020204" charset="-122"/>
              </a:rPr>
              <a:t>教师要尊重每个幼儿的人格，与幼儿平等相待</a:t>
            </a:r>
            <a:endParaRPr lang="zh-CN" altLang="en-US" sz="1900" spc="200">
              <a:solidFill>
                <a:srgbClr val="FFFFFF"/>
              </a:solidFill>
              <a:uFillTx/>
              <a:latin typeface="微软雅黑" panose="020B0503020204020204" charset="-122"/>
              <a:ea typeface="Microsoft YaHei Regular" panose="020B0503020204020204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21"/>
            </p:custDataLst>
          </p:nvPr>
        </p:nvSpPr>
        <p:spPr>
          <a:xfrm>
            <a:off x="8312150" y="4678045"/>
            <a:ext cx="2087245" cy="1260475"/>
          </a:xfrm>
          <a:prstGeom prst="rect">
            <a:avLst/>
          </a:prstGeom>
          <a:noFill/>
        </p:spPr>
        <p:txBody>
          <a:bodyPr wrap="square" bIns="0" rtlCol="0">
            <a:noAutofit/>
          </a:bodyPr>
          <a:p>
            <a:pPr algn="ctr"/>
            <a:r>
              <a:rPr lang="zh-CN" altLang="en-US" sz="2000" spc="300">
                <a:solidFill>
                  <a:srgbClr val="FFFFFF"/>
                </a:solidFill>
                <a:uFillTx/>
                <a:latin typeface="Microsoft YaHei Regular" panose="020B0503020204020204" charset="-122"/>
                <a:ea typeface="Microsoft YaHei Regular" panose="020B0503020204020204" charset="-122"/>
              </a:rPr>
              <a:t>教师要用良好的精神状态面对每一天</a:t>
            </a:r>
            <a:endParaRPr lang="zh-CN" altLang="en-US" sz="2000" spc="300">
              <a:solidFill>
                <a:srgbClr val="FFFFFF"/>
              </a:solidFill>
              <a:uFillTx/>
              <a:latin typeface="Microsoft YaHei Regular" panose="020B0503020204020204" charset="-122"/>
              <a:ea typeface="Microsoft YaHei Regular" panose="020B050302020402020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403350" y="3718560"/>
            <a:ext cx="474980" cy="427990"/>
            <a:chOff x="2571" y="5837"/>
            <a:chExt cx="748" cy="674"/>
          </a:xfrm>
        </p:grpSpPr>
        <p:sp>
          <p:nvSpPr>
            <p:cNvPr id="111" name="椭圆 110"/>
            <p:cNvSpPr/>
            <p:nvPr>
              <p:custDataLst>
                <p:tags r:id="rId22"/>
              </p:custDataLst>
            </p:nvPr>
          </p:nvSpPr>
          <p:spPr>
            <a:xfrm>
              <a:off x="2608" y="5837"/>
              <a:ext cx="674" cy="67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rgbClr val="7578EC">
                <a:shade val="50000"/>
              </a:srgbClr>
            </a:lnRef>
            <a:fillRef idx="1">
              <a:srgbClr val="7578EC"/>
            </a:fillRef>
            <a:effectRef idx="0">
              <a:srgbClr val="7578EC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8" name="文本框 117"/>
            <p:cNvSpPr txBox="1"/>
            <p:nvPr>
              <p:custDataLst>
                <p:tags r:id="rId23"/>
              </p:custDataLst>
            </p:nvPr>
          </p:nvSpPr>
          <p:spPr>
            <a:xfrm>
              <a:off x="2571" y="5936"/>
              <a:ext cx="748" cy="475"/>
            </a:xfrm>
            <a:prstGeom prst="rect">
              <a:avLst/>
            </a:prstGeom>
            <a:noFill/>
          </p:spPr>
          <p:txBody>
            <a:bodyPr wrap="square" bIns="0" rtlCol="0">
              <a:normAutofit fontScale="70000"/>
            </a:bodyPr>
            <a:p>
              <a:r>
                <a:rPr lang="en-US" altLang="zh-CN" sz="2000" spc="300">
                  <a:solidFill>
                    <a:srgbClr val="7578EC"/>
                  </a:solidFill>
                  <a:uFillTx/>
                  <a:latin typeface="思源黑体 CN Bold" panose="020B0800000000000000" charset="-122"/>
                  <a:ea typeface="思源黑体 CN Bold" panose="020B0800000000000000" charset="-122"/>
                </a:rPr>
                <a:t>01</a:t>
              </a:r>
              <a:endParaRPr lang="en-US" altLang="zh-CN" sz="2000" spc="300">
                <a:solidFill>
                  <a:srgbClr val="7578EC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177155" y="4562475"/>
            <a:ext cx="474980" cy="427990"/>
            <a:chOff x="8685" y="7128"/>
            <a:chExt cx="748" cy="674"/>
          </a:xfrm>
        </p:grpSpPr>
        <p:sp>
          <p:nvSpPr>
            <p:cNvPr id="113" name="椭圆 112"/>
            <p:cNvSpPr/>
            <p:nvPr>
              <p:custDataLst>
                <p:tags r:id="rId24"/>
              </p:custDataLst>
            </p:nvPr>
          </p:nvSpPr>
          <p:spPr>
            <a:xfrm>
              <a:off x="8722" y="7128"/>
              <a:ext cx="674" cy="67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rgbClr val="7578EC">
                <a:shade val="50000"/>
              </a:srgbClr>
            </a:lnRef>
            <a:fillRef idx="1">
              <a:srgbClr val="7578EC"/>
            </a:fillRef>
            <a:effectRef idx="0">
              <a:srgbClr val="7578EC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9" name="文本框 118"/>
            <p:cNvSpPr txBox="1"/>
            <p:nvPr>
              <p:custDataLst>
                <p:tags r:id="rId25"/>
              </p:custDataLst>
            </p:nvPr>
          </p:nvSpPr>
          <p:spPr>
            <a:xfrm>
              <a:off x="8685" y="7227"/>
              <a:ext cx="748" cy="475"/>
            </a:xfrm>
            <a:prstGeom prst="rect">
              <a:avLst/>
            </a:prstGeom>
            <a:noFill/>
          </p:spPr>
          <p:txBody>
            <a:bodyPr wrap="square" bIns="0" rtlCol="0">
              <a:normAutofit fontScale="70000"/>
            </a:bodyPr>
            <a:p>
              <a:r>
                <a:rPr lang="en-US" altLang="zh-CN" sz="2000" spc="300">
                  <a:solidFill>
                    <a:srgbClr val="F18703"/>
                  </a:solidFill>
                  <a:uFillTx/>
                  <a:latin typeface="思源黑体 CN Bold" panose="020B0800000000000000" charset="-122"/>
                  <a:ea typeface="思源黑体 CN Bold" panose="020B0800000000000000" charset="-122"/>
                </a:rPr>
                <a:t>03</a:t>
              </a:r>
              <a:endParaRPr lang="en-US" altLang="zh-CN" sz="2000" spc="300">
                <a:solidFill>
                  <a:srgbClr val="F18703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773170" y="1836420"/>
            <a:ext cx="474980" cy="427990"/>
            <a:chOff x="6607" y="2873"/>
            <a:chExt cx="748" cy="674"/>
          </a:xfrm>
        </p:grpSpPr>
        <p:sp>
          <p:nvSpPr>
            <p:cNvPr id="112" name="椭圆 111"/>
            <p:cNvSpPr/>
            <p:nvPr>
              <p:custDataLst>
                <p:tags r:id="rId26"/>
              </p:custDataLst>
            </p:nvPr>
          </p:nvSpPr>
          <p:spPr>
            <a:xfrm>
              <a:off x="6644" y="2873"/>
              <a:ext cx="674" cy="67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rgbClr val="7578EC">
                <a:shade val="50000"/>
              </a:srgbClr>
            </a:lnRef>
            <a:fillRef idx="1">
              <a:srgbClr val="7578EC"/>
            </a:fillRef>
            <a:effectRef idx="0">
              <a:srgbClr val="7578EC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0" name="文本框 119"/>
            <p:cNvSpPr txBox="1"/>
            <p:nvPr>
              <p:custDataLst>
                <p:tags r:id="rId27"/>
              </p:custDataLst>
            </p:nvPr>
          </p:nvSpPr>
          <p:spPr>
            <a:xfrm>
              <a:off x="6607" y="2972"/>
              <a:ext cx="748" cy="475"/>
            </a:xfrm>
            <a:prstGeom prst="rect">
              <a:avLst/>
            </a:prstGeom>
            <a:noFill/>
          </p:spPr>
          <p:txBody>
            <a:bodyPr wrap="square" bIns="0" rtlCol="0">
              <a:normAutofit fontScale="70000"/>
            </a:bodyPr>
            <a:p>
              <a:r>
                <a:rPr lang="en-US" altLang="zh-CN" sz="2000" spc="300">
                  <a:solidFill>
                    <a:srgbClr val="F7B802"/>
                  </a:solidFill>
                  <a:uFillTx/>
                  <a:latin typeface="思源黑体 CN Bold" panose="020B0800000000000000" charset="-122"/>
                  <a:ea typeface="思源黑体 CN Bold" panose="020B0800000000000000" charset="-122"/>
                </a:rPr>
                <a:t>02</a:t>
              </a:r>
              <a:endParaRPr lang="en-US" altLang="zh-CN" sz="2000" spc="300">
                <a:solidFill>
                  <a:srgbClr val="F7B802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192645" y="1410335"/>
            <a:ext cx="474980" cy="427990"/>
            <a:chOff x="11270" y="1974"/>
            <a:chExt cx="748" cy="674"/>
          </a:xfrm>
        </p:grpSpPr>
        <p:sp>
          <p:nvSpPr>
            <p:cNvPr id="114" name="椭圆 113"/>
            <p:cNvSpPr/>
            <p:nvPr>
              <p:custDataLst>
                <p:tags r:id="rId28"/>
              </p:custDataLst>
            </p:nvPr>
          </p:nvSpPr>
          <p:spPr>
            <a:xfrm>
              <a:off x="11307" y="1974"/>
              <a:ext cx="674" cy="67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rgbClr val="7578EC">
                <a:shade val="50000"/>
              </a:srgbClr>
            </a:lnRef>
            <a:fillRef idx="1">
              <a:srgbClr val="7578EC"/>
            </a:fillRef>
            <a:effectRef idx="0">
              <a:srgbClr val="7578EC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1" name="文本框 120"/>
            <p:cNvSpPr txBox="1"/>
            <p:nvPr>
              <p:custDataLst>
                <p:tags r:id="rId29"/>
              </p:custDataLst>
            </p:nvPr>
          </p:nvSpPr>
          <p:spPr>
            <a:xfrm>
              <a:off x="11270" y="2073"/>
              <a:ext cx="748" cy="475"/>
            </a:xfrm>
            <a:prstGeom prst="rect">
              <a:avLst/>
            </a:prstGeom>
            <a:noFill/>
          </p:spPr>
          <p:txBody>
            <a:bodyPr wrap="square" bIns="0" rtlCol="0">
              <a:normAutofit fontScale="70000"/>
            </a:bodyPr>
            <a:p>
              <a:r>
                <a:rPr lang="en-US" altLang="zh-CN" sz="2000" spc="300">
                  <a:solidFill>
                    <a:srgbClr val="552EEF">
                      <a:lumMod val="60000"/>
                      <a:lumOff val="40000"/>
                    </a:srgbClr>
                  </a:solidFill>
                  <a:uFillTx/>
                  <a:latin typeface="思源黑体 CN Bold" panose="020B0800000000000000" charset="-122"/>
                  <a:ea typeface="思源黑体 CN Bold" panose="020B0800000000000000" charset="-122"/>
                </a:rPr>
                <a:t>04</a:t>
              </a:r>
              <a:endParaRPr lang="en-US" altLang="zh-CN" sz="2000" spc="300">
                <a:solidFill>
                  <a:srgbClr val="552EEF">
                    <a:lumMod val="60000"/>
                    <a:lumOff val="40000"/>
                  </a:srgbClr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376285" y="4081145"/>
            <a:ext cx="474980" cy="427990"/>
            <a:chOff x="13780" y="6389"/>
            <a:chExt cx="748" cy="674"/>
          </a:xfrm>
        </p:grpSpPr>
        <p:sp>
          <p:nvSpPr>
            <p:cNvPr id="115" name="椭圆 114"/>
            <p:cNvSpPr/>
            <p:nvPr>
              <p:custDataLst>
                <p:tags r:id="rId30"/>
              </p:custDataLst>
            </p:nvPr>
          </p:nvSpPr>
          <p:spPr>
            <a:xfrm>
              <a:off x="13817" y="6389"/>
              <a:ext cx="674" cy="67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rgbClr val="7578EC">
                <a:shade val="50000"/>
              </a:srgbClr>
            </a:lnRef>
            <a:fillRef idx="1">
              <a:srgbClr val="7578EC"/>
            </a:fillRef>
            <a:effectRef idx="0">
              <a:srgbClr val="7578EC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2" name="文本框 121"/>
            <p:cNvSpPr txBox="1"/>
            <p:nvPr>
              <p:custDataLst>
                <p:tags r:id="rId31"/>
              </p:custDataLst>
            </p:nvPr>
          </p:nvSpPr>
          <p:spPr>
            <a:xfrm>
              <a:off x="13780" y="6488"/>
              <a:ext cx="748" cy="475"/>
            </a:xfrm>
            <a:prstGeom prst="rect">
              <a:avLst/>
            </a:prstGeom>
            <a:noFill/>
          </p:spPr>
          <p:txBody>
            <a:bodyPr wrap="square" bIns="0" rtlCol="0">
              <a:normAutofit fontScale="70000"/>
            </a:bodyPr>
            <a:p>
              <a:r>
                <a:rPr lang="en-US" altLang="zh-CN" sz="2000" spc="300">
                  <a:solidFill>
                    <a:srgbClr val="552EEF"/>
                  </a:solidFill>
                  <a:uFillTx/>
                  <a:latin typeface="思源黑体 CN Bold" panose="020B0800000000000000" charset="-122"/>
                  <a:ea typeface="思源黑体 CN Bold" panose="020B0800000000000000" charset="-122"/>
                </a:rPr>
                <a:t>05</a:t>
              </a:r>
              <a:endParaRPr lang="en-US" altLang="zh-CN" sz="2000" spc="300">
                <a:solidFill>
                  <a:srgbClr val="552EE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</p:grpSp>
    </p:spTree>
    <p:custDataLst>
      <p:tags r:id="rId3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标题 5"/>
          <p:cNvSpPr>
            <a:spLocks noGrp="1"/>
          </p:cNvSpPr>
          <p:nvPr>
            <p:ph type="title" idx="4294967295"/>
          </p:nvPr>
        </p:nvSpPr>
        <p:spPr>
          <a:xfrm>
            <a:off x="598805" y="586740"/>
            <a:ext cx="10507345" cy="705485"/>
          </a:xfrm>
        </p:spPr>
        <p:txBody>
          <a:bodyPr>
            <a:normAutofit/>
          </a:bodyPr>
          <a:p>
            <a:r>
              <a:rPr>
                <a:solidFill>
                  <a:schemeClr val="tx1"/>
                </a:solidFill>
                <a:sym typeface="+mn-ea"/>
              </a:rPr>
              <a:t>（三）重视心理健康工作</a:t>
            </a:r>
            <a:endParaRPr lang="zh-CN" altLang="en-US" b="0">
              <a:solidFill>
                <a:schemeClr val="tx1"/>
              </a:solidFill>
              <a:sym typeface="+mn-ea"/>
            </a:endParaRPr>
          </a:p>
        </p:txBody>
      </p:sp>
      <p:sp>
        <p:nvSpPr>
          <p:cNvPr id="5" name="任意多边形 4"/>
          <p:cNvSpPr/>
          <p:nvPr>
            <p:custDataLst>
              <p:tags r:id="rId1"/>
            </p:custDataLst>
          </p:nvPr>
        </p:nvSpPr>
        <p:spPr>
          <a:xfrm>
            <a:off x="0" y="2808698"/>
            <a:ext cx="12202160" cy="1570476"/>
          </a:xfrm>
          <a:custGeom>
            <a:avLst/>
            <a:gdLst>
              <a:gd name="connsiteX0" fmla="*/ 0 w 19216"/>
              <a:gd name="connsiteY0" fmla="*/ 371 h 2473"/>
              <a:gd name="connsiteX1" fmla="*/ 3760 w 19216"/>
              <a:gd name="connsiteY1" fmla="*/ 220 h 2473"/>
              <a:gd name="connsiteX2" fmla="*/ 7756 w 19216"/>
              <a:gd name="connsiteY2" fmla="*/ 2455 h 2473"/>
              <a:gd name="connsiteX3" fmla="*/ 13595 w 19216"/>
              <a:gd name="connsiteY3" fmla="*/ 1157 h 2473"/>
              <a:gd name="connsiteX4" fmla="*/ 17109 w 19216"/>
              <a:gd name="connsiteY4" fmla="*/ 1750 h 2473"/>
              <a:gd name="connsiteX5" fmla="*/ 19216 w 19216"/>
              <a:gd name="connsiteY5" fmla="*/ 580 h 2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216" h="2473">
                <a:moveTo>
                  <a:pt x="0" y="371"/>
                </a:moveTo>
                <a:cubicBezTo>
                  <a:pt x="670" y="284"/>
                  <a:pt x="2187" y="-315"/>
                  <a:pt x="3760" y="220"/>
                </a:cubicBezTo>
                <a:cubicBezTo>
                  <a:pt x="5333" y="755"/>
                  <a:pt x="5789" y="2267"/>
                  <a:pt x="7756" y="2455"/>
                </a:cubicBezTo>
                <a:cubicBezTo>
                  <a:pt x="9723" y="2642"/>
                  <a:pt x="11838" y="1348"/>
                  <a:pt x="13595" y="1157"/>
                </a:cubicBezTo>
                <a:cubicBezTo>
                  <a:pt x="15353" y="967"/>
                  <a:pt x="16059" y="1976"/>
                  <a:pt x="17109" y="1750"/>
                </a:cubicBezTo>
                <a:cubicBezTo>
                  <a:pt x="18159" y="1524"/>
                  <a:pt x="17784" y="985"/>
                  <a:pt x="19216" y="580"/>
                </a:cubicBezTo>
              </a:path>
            </a:pathLst>
          </a:custGeom>
          <a:noFill/>
          <a:ln w="31750">
            <a:solidFill>
              <a:srgbClr val="7578EC"/>
            </a:solidFill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cs typeface="MiSans" panose="00000500000000000000" charset="-122"/>
            </a:endParaRPr>
          </a:p>
        </p:txBody>
      </p:sp>
      <p:sp>
        <p:nvSpPr>
          <p:cNvPr id="68" name="圆角矩形 67"/>
          <p:cNvSpPr/>
          <p:nvPr>
            <p:custDataLst>
              <p:tags r:id="rId2"/>
            </p:custDataLst>
          </p:nvPr>
        </p:nvSpPr>
        <p:spPr>
          <a:xfrm>
            <a:off x="2020570" y="3738880"/>
            <a:ext cx="1513205" cy="2031365"/>
          </a:xfrm>
          <a:prstGeom prst="roundRect">
            <a:avLst/>
          </a:prstGeom>
          <a:noFill/>
          <a:ln>
            <a:gradFill>
              <a:gsLst>
                <a:gs pos="100000">
                  <a:srgbClr val="FFFFFF"/>
                </a:gs>
                <a:gs pos="0">
                  <a:srgbClr val="7578EC"/>
                </a:gs>
              </a:gsLst>
              <a:lin ang="10800000" scaled="1"/>
            </a:gradFill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1" name="椭圆 40"/>
          <p:cNvSpPr/>
          <p:nvPr>
            <p:custDataLst>
              <p:tags r:id="rId3"/>
            </p:custDataLst>
          </p:nvPr>
        </p:nvSpPr>
        <p:spPr>
          <a:xfrm>
            <a:off x="2730500" y="3091815"/>
            <a:ext cx="142875" cy="142875"/>
          </a:xfrm>
          <a:prstGeom prst="ellipse">
            <a:avLst/>
          </a:prstGeom>
          <a:ln>
            <a:noFill/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5" name="椭圆 44"/>
          <p:cNvSpPr/>
          <p:nvPr>
            <p:custDataLst>
              <p:tags r:id="rId4"/>
            </p:custDataLst>
          </p:nvPr>
        </p:nvSpPr>
        <p:spPr>
          <a:xfrm>
            <a:off x="4142105" y="4099560"/>
            <a:ext cx="142875" cy="142875"/>
          </a:xfrm>
          <a:prstGeom prst="ellipse">
            <a:avLst/>
          </a:prstGeom>
          <a:solidFill>
            <a:srgbClr val="F7B802"/>
          </a:solidFill>
          <a:ln>
            <a:noFill/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6" name="椭圆 45"/>
          <p:cNvSpPr/>
          <p:nvPr>
            <p:custDataLst>
              <p:tags r:id="rId5"/>
            </p:custDataLst>
          </p:nvPr>
        </p:nvSpPr>
        <p:spPr>
          <a:xfrm>
            <a:off x="5781040" y="4244340"/>
            <a:ext cx="142875" cy="142875"/>
          </a:xfrm>
          <a:prstGeom prst="ellipse">
            <a:avLst/>
          </a:prstGeom>
          <a:solidFill>
            <a:srgbClr val="F7B802"/>
          </a:solidFill>
          <a:ln>
            <a:noFill/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7" name="椭圆 46"/>
          <p:cNvSpPr/>
          <p:nvPr>
            <p:custDataLst>
              <p:tags r:id="rId6"/>
            </p:custDataLst>
          </p:nvPr>
        </p:nvSpPr>
        <p:spPr>
          <a:xfrm>
            <a:off x="7706360" y="3677285"/>
            <a:ext cx="142875" cy="142875"/>
          </a:xfrm>
          <a:prstGeom prst="ellipse">
            <a:avLst/>
          </a:prstGeom>
          <a:solidFill>
            <a:srgbClr val="552EEF">
              <a:lumMod val="60000"/>
              <a:lumOff val="40000"/>
            </a:srgbClr>
          </a:solidFill>
          <a:ln>
            <a:noFill/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9" name="椭圆 48"/>
          <p:cNvSpPr/>
          <p:nvPr>
            <p:custDataLst>
              <p:tags r:id="rId7"/>
            </p:custDataLst>
          </p:nvPr>
        </p:nvSpPr>
        <p:spPr>
          <a:xfrm>
            <a:off x="9442450" y="3519805"/>
            <a:ext cx="142875" cy="142875"/>
          </a:xfrm>
          <a:prstGeom prst="ellipse">
            <a:avLst/>
          </a:prstGeom>
          <a:solidFill>
            <a:srgbClr val="552EEF"/>
          </a:solidFill>
          <a:ln>
            <a:noFill/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3" name="圆角矩形 52"/>
          <p:cNvSpPr/>
          <p:nvPr>
            <p:custDataLst>
              <p:tags r:id="rId8"/>
            </p:custDataLst>
          </p:nvPr>
        </p:nvSpPr>
        <p:spPr>
          <a:xfrm>
            <a:off x="1337945" y="3653155"/>
            <a:ext cx="2088000" cy="2016000"/>
          </a:xfrm>
          <a:prstGeom prst="roundRect">
            <a:avLst/>
          </a:prstGeom>
          <a:gradFill>
            <a:gsLst>
              <a:gs pos="0">
                <a:srgbClr val="F7B802"/>
              </a:gs>
              <a:gs pos="100000">
                <a:srgbClr val="7578EC"/>
              </a:gs>
            </a:gsLst>
            <a:lin ang="16200000" scaled="0"/>
          </a:gradFill>
          <a:ln>
            <a:noFill/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2" name="圆角矩形 81"/>
          <p:cNvSpPr/>
          <p:nvPr>
            <p:custDataLst>
              <p:tags r:id="rId9"/>
            </p:custDataLst>
          </p:nvPr>
        </p:nvSpPr>
        <p:spPr>
          <a:xfrm>
            <a:off x="4414520" y="1857375"/>
            <a:ext cx="1513205" cy="2031365"/>
          </a:xfrm>
          <a:prstGeom prst="roundRect">
            <a:avLst/>
          </a:prstGeom>
          <a:noFill/>
          <a:ln>
            <a:gradFill>
              <a:gsLst>
                <a:gs pos="100000">
                  <a:srgbClr val="FFFFFF"/>
                </a:gs>
                <a:gs pos="0">
                  <a:srgbClr val="F7B802"/>
                </a:gs>
              </a:gsLst>
              <a:lin ang="10800000" scaled="1"/>
            </a:gradFill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3" name="圆角矩形 82"/>
          <p:cNvSpPr/>
          <p:nvPr>
            <p:custDataLst>
              <p:tags r:id="rId10"/>
            </p:custDataLst>
          </p:nvPr>
        </p:nvSpPr>
        <p:spPr>
          <a:xfrm>
            <a:off x="3711575" y="1768475"/>
            <a:ext cx="2088000" cy="2016125"/>
          </a:xfrm>
          <a:prstGeom prst="roundRect">
            <a:avLst/>
          </a:prstGeom>
          <a:gradFill>
            <a:gsLst>
              <a:gs pos="0">
                <a:srgbClr val="F18703"/>
              </a:gs>
              <a:gs pos="100000">
                <a:srgbClr val="F7B802"/>
              </a:gs>
            </a:gsLst>
            <a:lin ang="5400000" scaled="0"/>
          </a:gradFill>
          <a:ln>
            <a:noFill/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4" name="圆角矩形 83"/>
          <p:cNvSpPr/>
          <p:nvPr>
            <p:custDataLst>
              <p:tags r:id="rId11"/>
            </p:custDataLst>
          </p:nvPr>
        </p:nvSpPr>
        <p:spPr>
          <a:xfrm>
            <a:off x="5807075" y="4547870"/>
            <a:ext cx="1513205" cy="2031365"/>
          </a:xfrm>
          <a:prstGeom prst="roundRect">
            <a:avLst/>
          </a:prstGeom>
          <a:noFill/>
          <a:ln>
            <a:gradFill>
              <a:gsLst>
                <a:gs pos="100000">
                  <a:srgbClr val="FFFFFF"/>
                </a:gs>
                <a:gs pos="0">
                  <a:srgbClr val="F18703"/>
                </a:gs>
              </a:gsLst>
              <a:lin ang="10800000" scaled="1"/>
            </a:gradFill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5" name="圆角矩形 84"/>
          <p:cNvSpPr/>
          <p:nvPr>
            <p:custDataLst>
              <p:tags r:id="rId12"/>
            </p:custDataLst>
          </p:nvPr>
        </p:nvSpPr>
        <p:spPr>
          <a:xfrm>
            <a:off x="5111750" y="4485640"/>
            <a:ext cx="2088000" cy="2016000"/>
          </a:xfrm>
          <a:prstGeom prst="roundRect">
            <a:avLst/>
          </a:prstGeom>
          <a:gradFill>
            <a:gsLst>
              <a:gs pos="0">
                <a:srgbClr val="F18703"/>
              </a:gs>
              <a:gs pos="100000">
                <a:srgbClr val="F35B06"/>
              </a:gs>
            </a:gsLst>
            <a:lin ang="16200000" scaled="0"/>
          </a:gradFill>
          <a:ln>
            <a:noFill/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6" name="圆角矩形 85"/>
          <p:cNvSpPr/>
          <p:nvPr>
            <p:custDataLst>
              <p:tags r:id="rId13"/>
            </p:custDataLst>
          </p:nvPr>
        </p:nvSpPr>
        <p:spPr>
          <a:xfrm>
            <a:off x="7816850" y="1431925"/>
            <a:ext cx="1513205" cy="2031365"/>
          </a:xfrm>
          <a:prstGeom prst="roundRect">
            <a:avLst/>
          </a:prstGeom>
          <a:noFill/>
          <a:ln>
            <a:gradFill>
              <a:gsLst>
                <a:gs pos="100000">
                  <a:srgbClr val="FFFFFF"/>
                </a:gs>
                <a:gs pos="0">
                  <a:srgbClr val="552EEF">
                    <a:lumMod val="60000"/>
                    <a:lumOff val="40000"/>
                  </a:srgbClr>
                </a:gs>
              </a:gsLst>
              <a:lin ang="10800000" scaled="1"/>
            </a:gradFill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7" name="圆角矩形 86"/>
          <p:cNvSpPr/>
          <p:nvPr>
            <p:custDataLst>
              <p:tags r:id="rId14"/>
            </p:custDataLst>
          </p:nvPr>
        </p:nvSpPr>
        <p:spPr>
          <a:xfrm>
            <a:off x="7123430" y="1345565"/>
            <a:ext cx="2088000" cy="2016000"/>
          </a:xfrm>
          <a:prstGeom prst="roundRect">
            <a:avLst/>
          </a:prstGeom>
          <a:gradFill>
            <a:gsLst>
              <a:gs pos="0">
                <a:srgbClr val="552EEF">
                  <a:lumMod val="60000"/>
                  <a:lumOff val="40000"/>
                </a:srgbClr>
              </a:gs>
              <a:gs pos="100000">
                <a:srgbClr val="552EEF"/>
              </a:gs>
            </a:gsLst>
            <a:lin ang="16200000" scaled="0"/>
          </a:gradFill>
          <a:ln>
            <a:noFill/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8" name="圆角矩形 87"/>
          <p:cNvSpPr/>
          <p:nvPr>
            <p:custDataLst>
              <p:tags r:id="rId15"/>
            </p:custDataLst>
          </p:nvPr>
        </p:nvSpPr>
        <p:spPr>
          <a:xfrm>
            <a:off x="9021445" y="4119880"/>
            <a:ext cx="1513205" cy="2031365"/>
          </a:xfrm>
          <a:prstGeom prst="roundRect">
            <a:avLst/>
          </a:prstGeom>
          <a:noFill/>
          <a:ln>
            <a:gradFill>
              <a:gsLst>
                <a:gs pos="100000">
                  <a:srgbClr val="FFFFFF"/>
                </a:gs>
                <a:gs pos="0">
                  <a:srgbClr val="552EEF"/>
                </a:gs>
              </a:gsLst>
              <a:lin ang="10800000" scaled="1"/>
            </a:gradFill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9" name="圆角矩形 88"/>
          <p:cNvSpPr/>
          <p:nvPr>
            <p:custDataLst>
              <p:tags r:id="rId16"/>
            </p:custDataLst>
          </p:nvPr>
        </p:nvSpPr>
        <p:spPr>
          <a:xfrm>
            <a:off x="8312785" y="4006850"/>
            <a:ext cx="2088000" cy="2031365"/>
          </a:xfrm>
          <a:prstGeom prst="roundRect">
            <a:avLst/>
          </a:prstGeom>
          <a:gradFill>
            <a:gsLst>
              <a:gs pos="0">
                <a:srgbClr val="552EEF"/>
              </a:gs>
              <a:gs pos="100000">
                <a:srgbClr val="FFA100"/>
              </a:gs>
            </a:gsLst>
            <a:lin ang="5400000" scaled="0"/>
          </a:gradFill>
          <a:ln>
            <a:noFill/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2" name="文本框 91"/>
          <p:cNvSpPr txBox="1"/>
          <p:nvPr>
            <p:custDataLst>
              <p:tags r:id="rId17"/>
            </p:custDataLst>
          </p:nvPr>
        </p:nvSpPr>
        <p:spPr>
          <a:xfrm>
            <a:off x="1370965" y="4277995"/>
            <a:ext cx="2021205" cy="1260475"/>
          </a:xfrm>
          <a:prstGeom prst="rect">
            <a:avLst/>
          </a:prstGeom>
          <a:noFill/>
        </p:spPr>
        <p:txBody>
          <a:bodyPr wrap="square" bIns="0" rtlCol="0">
            <a:noAutofit/>
          </a:bodyPr>
          <a:p>
            <a:pPr algn="ctr"/>
            <a:r>
              <a:rPr lang="zh-CN" altLang="en-US" sz="2000" spc="300">
                <a:solidFill>
                  <a:srgbClr val="FFFFFF"/>
                </a:solidFill>
                <a:uFillTx/>
                <a:latin typeface="Microsoft YaHei Regular" panose="020B0503020204020204" charset="-122"/>
                <a:ea typeface="Microsoft YaHei Regular" panose="020B0503020204020204" charset="-122"/>
              </a:rPr>
              <a:t>让每个幼儿都有不断获得成功体验的机会</a:t>
            </a:r>
            <a:endParaRPr lang="zh-CN" altLang="en-US" sz="2000" spc="300">
              <a:solidFill>
                <a:srgbClr val="FFFFFF"/>
              </a:solidFill>
              <a:uFillTx/>
              <a:latin typeface="Microsoft YaHei Regular" panose="020B0503020204020204" charset="-122"/>
              <a:ea typeface="Microsoft YaHei Regular" panose="020B0503020204020204" charset="-122"/>
            </a:endParaRPr>
          </a:p>
        </p:txBody>
      </p:sp>
      <p:sp>
        <p:nvSpPr>
          <p:cNvPr id="94" name="文本框 93"/>
          <p:cNvSpPr txBox="1"/>
          <p:nvPr>
            <p:custDataLst>
              <p:tags r:id="rId18"/>
            </p:custDataLst>
          </p:nvPr>
        </p:nvSpPr>
        <p:spPr>
          <a:xfrm>
            <a:off x="3797300" y="2377440"/>
            <a:ext cx="1917700" cy="1259840"/>
          </a:xfrm>
          <a:prstGeom prst="rect">
            <a:avLst/>
          </a:prstGeom>
          <a:noFill/>
        </p:spPr>
        <p:txBody>
          <a:bodyPr wrap="square" bIns="0" rtlCol="0">
            <a:noAutofit/>
          </a:bodyPr>
          <a:p>
            <a:pPr algn="ctr"/>
            <a:r>
              <a:rPr lang="zh-CN" altLang="en-US" sz="2000" spc="300">
                <a:solidFill>
                  <a:srgbClr val="FFFFFF"/>
                </a:solidFill>
                <a:uFillTx/>
                <a:latin typeface="Microsoft YaHei Regular" panose="020B0503020204020204" charset="-122"/>
                <a:ea typeface="Microsoft YaHei Regular" panose="020B0503020204020204" charset="-122"/>
              </a:rPr>
              <a:t>心理健康教育工作要持之以恒</a:t>
            </a:r>
            <a:endParaRPr lang="zh-CN" altLang="en-US" sz="2000" spc="300">
              <a:solidFill>
                <a:srgbClr val="FFFFFF"/>
              </a:solidFill>
              <a:uFillTx/>
              <a:latin typeface="Microsoft YaHei Regular" panose="020B0503020204020204" charset="-122"/>
              <a:ea typeface="Microsoft YaHei Regular" panose="020B0503020204020204" charset="-122"/>
            </a:endParaRPr>
          </a:p>
        </p:txBody>
      </p:sp>
      <p:sp>
        <p:nvSpPr>
          <p:cNvPr id="96" name="文本框 95"/>
          <p:cNvSpPr txBox="1"/>
          <p:nvPr>
            <p:custDataLst>
              <p:tags r:id="rId19"/>
            </p:custDataLst>
          </p:nvPr>
        </p:nvSpPr>
        <p:spPr>
          <a:xfrm>
            <a:off x="5104130" y="5173345"/>
            <a:ext cx="2087880" cy="1260000"/>
          </a:xfrm>
          <a:prstGeom prst="rect">
            <a:avLst/>
          </a:prstGeom>
          <a:noFill/>
        </p:spPr>
        <p:txBody>
          <a:bodyPr wrap="square" bIns="0" rtlCol="0">
            <a:noAutofit/>
          </a:bodyPr>
          <a:p>
            <a:pPr algn="ctr"/>
            <a:r>
              <a:rPr lang="zh-CN" altLang="en-US" sz="2000" spc="300">
                <a:solidFill>
                  <a:srgbClr val="FFFFFF"/>
                </a:solidFill>
                <a:uFillTx/>
                <a:latin typeface="Microsoft YaHei Regular" panose="020B0503020204020204" charset="-122"/>
                <a:ea typeface="Microsoft YaHei Regular" panose="020B0503020204020204" charset="-122"/>
              </a:rPr>
              <a:t>做好心理健康知识的宣传和教育工作</a:t>
            </a:r>
            <a:endParaRPr lang="zh-CN" altLang="en-US" sz="2000" spc="300">
              <a:solidFill>
                <a:srgbClr val="FFFFFF"/>
              </a:solidFill>
              <a:uFillTx/>
              <a:latin typeface="Microsoft YaHei Regular" panose="020B0503020204020204" charset="-122"/>
              <a:ea typeface="Microsoft YaHei Regular" panose="020B0503020204020204" charset="-122"/>
            </a:endParaRPr>
          </a:p>
        </p:txBody>
      </p:sp>
      <p:sp>
        <p:nvSpPr>
          <p:cNvPr id="98" name="文本框 97"/>
          <p:cNvSpPr txBox="1"/>
          <p:nvPr>
            <p:custDataLst>
              <p:tags r:id="rId20"/>
            </p:custDataLst>
          </p:nvPr>
        </p:nvSpPr>
        <p:spPr>
          <a:xfrm>
            <a:off x="7115810" y="1974215"/>
            <a:ext cx="2087245" cy="1261110"/>
          </a:xfrm>
          <a:prstGeom prst="rect">
            <a:avLst/>
          </a:prstGeom>
          <a:noFill/>
        </p:spPr>
        <p:txBody>
          <a:bodyPr wrap="square" bIns="0" rtlCol="0">
            <a:noAutofit/>
          </a:bodyPr>
          <a:p>
            <a:pPr algn="ctr"/>
            <a:r>
              <a:rPr lang="zh-CN" altLang="en-US" sz="2000" spc="200">
                <a:solidFill>
                  <a:srgbClr val="FFFFFF"/>
                </a:solidFill>
                <a:uFillTx/>
                <a:latin typeface="微软雅黑" panose="020B0503020204020204" charset="-122"/>
                <a:ea typeface="Microsoft YaHei Regular" panose="020B0503020204020204" charset="-122"/>
              </a:rPr>
              <a:t>建立心理健康档案</a:t>
            </a:r>
            <a:endParaRPr lang="zh-CN" altLang="en-US" sz="2000" spc="200">
              <a:solidFill>
                <a:srgbClr val="FFFFFF"/>
              </a:solidFill>
              <a:uFillTx/>
              <a:latin typeface="微软雅黑" panose="020B0503020204020204" charset="-122"/>
              <a:ea typeface="Microsoft YaHei Regular" panose="020B0503020204020204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21"/>
            </p:custDataLst>
          </p:nvPr>
        </p:nvSpPr>
        <p:spPr>
          <a:xfrm>
            <a:off x="8312150" y="4678045"/>
            <a:ext cx="2087245" cy="1260475"/>
          </a:xfrm>
          <a:prstGeom prst="rect">
            <a:avLst/>
          </a:prstGeom>
          <a:noFill/>
        </p:spPr>
        <p:txBody>
          <a:bodyPr wrap="square" bIns="0" rtlCol="0">
            <a:noAutofit/>
          </a:bodyPr>
          <a:p>
            <a:pPr algn="ctr"/>
            <a:r>
              <a:rPr lang="zh-CN" altLang="en-US" sz="2000" spc="300">
                <a:solidFill>
                  <a:srgbClr val="FFFFFF"/>
                </a:solidFill>
                <a:uFillTx/>
                <a:latin typeface="Microsoft YaHei Regular" panose="020B0503020204020204" charset="-122"/>
                <a:ea typeface="Microsoft YaHei Regular" panose="020B0503020204020204" charset="-122"/>
              </a:rPr>
              <a:t>管理者要重视教师的心理健康工作</a:t>
            </a:r>
            <a:endParaRPr lang="zh-CN" altLang="en-US" sz="2000" spc="300">
              <a:solidFill>
                <a:srgbClr val="FFFFFF"/>
              </a:solidFill>
              <a:uFillTx/>
              <a:latin typeface="Microsoft YaHei Regular" panose="020B0503020204020204" charset="-122"/>
              <a:ea typeface="Microsoft YaHei Regular" panose="020B050302020402020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403350" y="3718560"/>
            <a:ext cx="474980" cy="427990"/>
            <a:chOff x="2571" y="5837"/>
            <a:chExt cx="748" cy="674"/>
          </a:xfrm>
        </p:grpSpPr>
        <p:sp>
          <p:nvSpPr>
            <p:cNvPr id="111" name="椭圆 110"/>
            <p:cNvSpPr/>
            <p:nvPr>
              <p:custDataLst>
                <p:tags r:id="rId22"/>
              </p:custDataLst>
            </p:nvPr>
          </p:nvSpPr>
          <p:spPr>
            <a:xfrm>
              <a:off x="2608" y="5837"/>
              <a:ext cx="674" cy="67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rgbClr val="7578EC">
                <a:shade val="50000"/>
              </a:srgbClr>
            </a:lnRef>
            <a:fillRef idx="1">
              <a:srgbClr val="7578EC"/>
            </a:fillRef>
            <a:effectRef idx="0">
              <a:srgbClr val="7578EC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8" name="文本框 117"/>
            <p:cNvSpPr txBox="1"/>
            <p:nvPr>
              <p:custDataLst>
                <p:tags r:id="rId23"/>
              </p:custDataLst>
            </p:nvPr>
          </p:nvSpPr>
          <p:spPr>
            <a:xfrm>
              <a:off x="2571" y="5936"/>
              <a:ext cx="748" cy="475"/>
            </a:xfrm>
            <a:prstGeom prst="rect">
              <a:avLst/>
            </a:prstGeom>
            <a:noFill/>
          </p:spPr>
          <p:txBody>
            <a:bodyPr wrap="square" bIns="0" rtlCol="0">
              <a:normAutofit fontScale="70000"/>
            </a:bodyPr>
            <a:p>
              <a:r>
                <a:rPr lang="en-US" altLang="zh-CN" sz="2000" spc="300">
                  <a:solidFill>
                    <a:srgbClr val="7578EC"/>
                  </a:solidFill>
                  <a:uFillTx/>
                  <a:latin typeface="思源黑体 CN Bold" panose="020B0800000000000000" charset="-122"/>
                  <a:ea typeface="思源黑体 CN Bold" panose="020B0800000000000000" charset="-122"/>
                </a:rPr>
                <a:t>06</a:t>
              </a:r>
              <a:endParaRPr lang="en-US" altLang="zh-CN" sz="2000" spc="300">
                <a:solidFill>
                  <a:srgbClr val="7578EC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177155" y="4562475"/>
            <a:ext cx="474980" cy="427990"/>
            <a:chOff x="8685" y="7128"/>
            <a:chExt cx="748" cy="674"/>
          </a:xfrm>
        </p:grpSpPr>
        <p:sp>
          <p:nvSpPr>
            <p:cNvPr id="113" name="椭圆 112"/>
            <p:cNvSpPr/>
            <p:nvPr>
              <p:custDataLst>
                <p:tags r:id="rId24"/>
              </p:custDataLst>
            </p:nvPr>
          </p:nvSpPr>
          <p:spPr>
            <a:xfrm>
              <a:off x="8722" y="7128"/>
              <a:ext cx="674" cy="67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rgbClr val="7578EC">
                <a:shade val="50000"/>
              </a:srgbClr>
            </a:lnRef>
            <a:fillRef idx="1">
              <a:srgbClr val="7578EC"/>
            </a:fillRef>
            <a:effectRef idx="0">
              <a:srgbClr val="7578EC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9" name="文本框 118"/>
            <p:cNvSpPr txBox="1"/>
            <p:nvPr>
              <p:custDataLst>
                <p:tags r:id="rId25"/>
              </p:custDataLst>
            </p:nvPr>
          </p:nvSpPr>
          <p:spPr>
            <a:xfrm>
              <a:off x="8685" y="7227"/>
              <a:ext cx="748" cy="475"/>
            </a:xfrm>
            <a:prstGeom prst="rect">
              <a:avLst/>
            </a:prstGeom>
            <a:noFill/>
          </p:spPr>
          <p:txBody>
            <a:bodyPr wrap="square" bIns="0" rtlCol="0">
              <a:normAutofit fontScale="70000"/>
            </a:bodyPr>
            <a:p>
              <a:r>
                <a:rPr lang="en-US" altLang="zh-CN" sz="2000" spc="300">
                  <a:solidFill>
                    <a:srgbClr val="F18703"/>
                  </a:solidFill>
                  <a:uFillTx/>
                  <a:latin typeface="思源黑体 CN Bold" panose="020B0800000000000000" charset="-122"/>
                  <a:ea typeface="思源黑体 CN Bold" panose="020B0800000000000000" charset="-122"/>
                </a:rPr>
                <a:t>08</a:t>
              </a:r>
              <a:endParaRPr lang="en-US" altLang="zh-CN" sz="2000" spc="300">
                <a:solidFill>
                  <a:srgbClr val="F18703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773170" y="1836420"/>
            <a:ext cx="474980" cy="427990"/>
            <a:chOff x="6607" y="2873"/>
            <a:chExt cx="748" cy="674"/>
          </a:xfrm>
        </p:grpSpPr>
        <p:sp>
          <p:nvSpPr>
            <p:cNvPr id="112" name="椭圆 111"/>
            <p:cNvSpPr/>
            <p:nvPr>
              <p:custDataLst>
                <p:tags r:id="rId26"/>
              </p:custDataLst>
            </p:nvPr>
          </p:nvSpPr>
          <p:spPr>
            <a:xfrm>
              <a:off x="6644" y="2873"/>
              <a:ext cx="674" cy="67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rgbClr val="7578EC">
                <a:shade val="50000"/>
              </a:srgbClr>
            </a:lnRef>
            <a:fillRef idx="1">
              <a:srgbClr val="7578EC"/>
            </a:fillRef>
            <a:effectRef idx="0">
              <a:srgbClr val="7578EC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0" name="文本框 119"/>
            <p:cNvSpPr txBox="1"/>
            <p:nvPr>
              <p:custDataLst>
                <p:tags r:id="rId27"/>
              </p:custDataLst>
            </p:nvPr>
          </p:nvSpPr>
          <p:spPr>
            <a:xfrm>
              <a:off x="6607" y="2972"/>
              <a:ext cx="748" cy="475"/>
            </a:xfrm>
            <a:prstGeom prst="rect">
              <a:avLst/>
            </a:prstGeom>
            <a:noFill/>
          </p:spPr>
          <p:txBody>
            <a:bodyPr wrap="square" bIns="0" rtlCol="0">
              <a:normAutofit fontScale="70000"/>
            </a:bodyPr>
            <a:p>
              <a:r>
                <a:rPr lang="en-US" altLang="zh-CN" sz="2000" spc="300">
                  <a:solidFill>
                    <a:srgbClr val="F7B802"/>
                  </a:solidFill>
                  <a:uFillTx/>
                  <a:latin typeface="思源黑体 CN Bold" panose="020B0800000000000000" charset="-122"/>
                  <a:ea typeface="思源黑体 CN Bold" panose="020B0800000000000000" charset="-122"/>
                </a:rPr>
                <a:t>07</a:t>
              </a:r>
              <a:endParaRPr lang="en-US" altLang="zh-CN" sz="2000" spc="300">
                <a:solidFill>
                  <a:srgbClr val="F7B802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192645" y="1410335"/>
            <a:ext cx="474980" cy="427990"/>
            <a:chOff x="11270" y="1974"/>
            <a:chExt cx="748" cy="674"/>
          </a:xfrm>
        </p:grpSpPr>
        <p:sp>
          <p:nvSpPr>
            <p:cNvPr id="114" name="椭圆 113"/>
            <p:cNvSpPr/>
            <p:nvPr>
              <p:custDataLst>
                <p:tags r:id="rId28"/>
              </p:custDataLst>
            </p:nvPr>
          </p:nvSpPr>
          <p:spPr>
            <a:xfrm>
              <a:off x="11307" y="1974"/>
              <a:ext cx="674" cy="67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rgbClr val="7578EC">
                <a:shade val="50000"/>
              </a:srgbClr>
            </a:lnRef>
            <a:fillRef idx="1">
              <a:srgbClr val="7578EC"/>
            </a:fillRef>
            <a:effectRef idx="0">
              <a:srgbClr val="7578EC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1" name="文本框 120"/>
            <p:cNvSpPr txBox="1"/>
            <p:nvPr>
              <p:custDataLst>
                <p:tags r:id="rId29"/>
              </p:custDataLst>
            </p:nvPr>
          </p:nvSpPr>
          <p:spPr>
            <a:xfrm>
              <a:off x="11270" y="2073"/>
              <a:ext cx="748" cy="475"/>
            </a:xfrm>
            <a:prstGeom prst="rect">
              <a:avLst/>
            </a:prstGeom>
            <a:noFill/>
          </p:spPr>
          <p:txBody>
            <a:bodyPr wrap="square" bIns="0" rtlCol="0">
              <a:normAutofit fontScale="70000"/>
            </a:bodyPr>
            <a:p>
              <a:r>
                <a:rPr lang="en-US" altLang="zh-CN" sz="2000" spc="300">
                  <a:solidFill>
                    <a:srgbClr val="552EEF">
                      <a:lumMod val="60000"/>
                      <a:lumOff val="40000"/>
                    </a:srgbClr>
                  </a:solidFill>
                  <a:uFillTx/>
                  <a:latin typeface="思源黑体 CN Bold" panose="020B0800000000000000" charset="-122"/>
                  <a:ea typeface="思源黑体 CN Bold" panose="020B0800000000000000" charset="-122"/>
                </a:rPr>
                <a:t>09</a:t>
              </a:r>
              <a:endParaRPr lang="en-US" altLang="zh-CN" sz="2000" spc="300">
                <a:solidFill>
                  <a:srgbClr val="552EEF">
                    <a:lumMod val="60000"/>
                    <a:lumOff val="40000"/>
                  </a:srgbClr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376285" y="4081145"/>
            <a:ext cx="474980" cy="427990"/>
            <a:chOff x="13780" y="6389"/>
            <a:chExt cx="748" cy="674"/>
          </a:xfrm>
        </p:grpSpPr>
        <p:sp>
          <p:nvSpPr>
            <p:cNvPr id="115" name="椭圆 114"/>
            <p:cNvSpPr/>
            <p:nvPr>
              <p:custDataLst>
                <p:tags r:id="rId30"/>
              </p:custDataLst>
            </p:nvPr>
          </p:nvSpPr>
          <p:spPr>
            <a:xfrm>
              <a:off x="13817" y="6389"/>
              <a:ext cx="674" cy="67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rgbClr val="7578EC">
                <a:shade val="50000"/>
              </a:srgbClr>
            </a:lnRef>
            <a:fillRef idx="1">
              <a:srgbClr val="7578EC"/>
            </a:fillRef>
            <a:effectRef idx="0">
              <a:srgbClr val="7578EC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2" name="文本框 121"/>
            <p:cNvSpPr txBox="1"/>
            <p:nvPr>
              <p:custDataLst>
                <p:tags r:id="rId31"/>
              </p:custDataLst>
            </p:nvPr>
          </p:nvSpPr>
          <p:spPr>
            <a:xfrm>
              <a:off x="13780" y="6488"/>
              <a:ext cx="748" cy="475"/>
            </a:xfrm>
            <a:prstGeom prst="rect">
              <a:avLst/>
            </a:prstGeom>
            <a:noFill/>
          </p:spPr>
          <p:txBody>
            <a:bodyPr wrap="square" bIns="0" rtlCol="0">
              <a:normAutofit fontScale="70000"/>
            </a:bodyPr>
            <a:p>
              <a:r>
                <a:rPr lang="en-US" altLang="zh-CN" sz="2000" spc="300">
                  <a:solidFill>
                    <a:srgbClr val="552EEF"/>
                  </a:solidFill>
                  <a:uFillTx/>
                  <a:latin typeface="思源黑体 CN Bold" panose="020B0800000000000000" charset="-122"/>
                  <a:ea typeface="思源黑体 CN Bold" panose="020B0800000000000000" charset="-122"/>
                </a:rPr>
                <a:t>10</a:t>
              </a:r>
              <a:endParaRPr lang="en-US" altLang="zh-CN" sz="2000" spc="300">
                <a:solidFill>
                  <a:srgbClr val="552EE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</p:grpSp>
    </p:spTree>
    <p:custDataLst>
      <p:tags r:id="rId3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144135" y="1628140"/>
            <a:ext cx="1903095" cy="1014730"/>
          </a:xfrm>
          <a:prstGeom prst="rect">
            <a:avLst/>
          </a:prstGeom>
          <a:noFill/>
          <a:effectLst/>
        </p:spPr>
        <p:txBody>
          <a:bodyPr vert="horz" wrap="square" rtlCol="0">
            <a:spAutoFit/>
          </a:bodyPr>
          <a:p>
            <a:pPr algn="dist"/>
            <a:r>
              <a:rPr lang="zh-CN" altLang="en-US" sz="6000">
                <a:solidFill>
                  <a:srgbClr val="5A97A6"/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目录</a:t>
            </a:r>
            <a:endParaRPr lang="zh-CN" altLang="en-US" sz="6000">
              <a:solidFill>
                <a:srgbClr val="5A97A6"/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02885" y="1358900"/>
            <a:ext cx="1579880" cy="398780"/>
          </a:xfrm>
          <a:prstGeom prst="rect">
            <a:avLst/>
          </a:prstGeom>
          <a:noFill/>
          <a:effectLst/>
        </p:spPr>
        <p:txBody>
          <a:bodyPr vert="horz" wrap="square" rtlCol="0">
            <a:spAutoFit/>
          </a:bodyPr>
          <a:p>
            <a:pPr algn="dist"/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CONTENTS</a:t>
            </a:r>
            <a:endParaRPr lang="en-US" altLang="zh-CN" sz="2000">
              <a:solidFill>
                <a:schemeClr val="tx1">
                  <a:lumMod val="65000"/>
                  <a:lumOff val="35000"/>
                </a:schemeClr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82825" y="3054033"/>
            <a:ext cx="3780000" cy="460375"/>
          </a:xfrm>
          <a:prstGeom prst="rect">
            <a:avLst/>
          </a:prstGeom>
          <a:noFill/>
          <a:effectLst/>
        </p:spPr>
        <p:txBody>
          <a:bodyPr wrap="square" rtlCol="0" anchor="ctr" anchorCtr="0">
            <a:spAutoFit/>
          </a:bodyPr>
          <a:p>
            <a:pPr algn="l">
              <a:buClrTx/>
              <a:buSzTx/>
              <a:buFontTx/>
            </a:pPr>
            <a:r>
              <a:rPr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  <a:sym typeface="+mn-ea"/>
              </a:rPr>
              <a:t>项目一</a:t>
            </a:r>
            <a:r>
              <a:rPr 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  <a:sym typeface="+mn-ea"/>
              </a:rPr>
              <a:t> </a:t>
            </a:r>
            <a:r>
              <a:rPr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  <a:sym typeface="+mn-ea"/>
              </a:rPr>
              <a:t>绪论</a:t>
            </a:r>
            <a:endParaRPr sz="2400">
              <a:solidFill>
                <a:schemeClr val="tx1">
                  <a:lumMod val="65000"/>
                  <a:lumOff val="35000"/>
                </a:schemeClr>
              </a:solidFill>
              <a:latin typeface="思源黑体旧字形 Normal" panose="020B0400000000000000" charset="-128"/>
              <a:ea typeface="思源黑体旧字形 Normal" panose="020B0400000000000000" charset="-128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08800" y="3054033"/>
            <a:ext cx="3780000" cy="460375"/>
          </a:xfrm>
          <a:prstGeom prst="rect">
            <a:avLst/>
          </a:prstGeom>
          <a:noFill/>
          <a:effectLst/>
        </p:spPr>
        <p:txBody>
          <a:bodyPr wrap="square" rtlCol="0" anchor="ctr" anchorCtr="0">
            <a:spAutoFit/>
          </a:bodyPr>
          <a:p>
            <a:pPr algn="l">
              <a:buClrTx/>
              <a:buSzTx/>
              <a:buFontTx/>
            </a:pPr>
            <a:r>
              <a:rPr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  <a:sym typeface="+mn-ea"/>
              </a:rPr>
              <a:t>项目二</a:t>
            </a:r>
            <a:r>
              <a:rPr 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  <a:sym typeface="+mn-ea"/>
              </a:rPr>
              <a:t> </a:t>
            </a:r>
            <a:r>
              <a:rPr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  <a:sym typeface="+mn-ea"/>
              </a:rPr>
              <a:t>学前教育宏观管理</a:t>
            </a:r>
            <a:endParaRPr sz="2400">
              <a:solidFill>
                <a:schemeClr val="tx1">
                  <a:lumMod val="65000"/>
                  <a:lumOff val="35000"/>
                </a:schemeClr>
              </a:solidFill>
              <a:latin typeface="思源黑体旧字形 Normal" panose="020B0400000000000000" charset="-128"/>
              <a:ea typeface="思源黑体旧字形 Normal" panose="020B0400000000000000" charset="-128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82825" y="4247833"/>
            <a:ext cx="3780000" cy="829945"/>
          </a:xfrm>
          <a:prstGeom prst="rect">
            <a:avLst/>
          </a:prstGeom>
          <a:noFill/>
          <a:effectLst/>
        </p:spPr>
        <p:txBody>
          <a:bodyPr wrap="square" rtlCol="0" anchor="ctr" anchorCtr="0">
            <a:spAutoFit/>
          </a:bodyPr>
          <a:p>
            <a:pPr algn="l"/>
            <a:r>
              <a:rPr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  <a:sym typeface="+mn-ea"/>
              </a:rPr>
              <a:t>项目三</a:t>
            </a:r>
            <a:r>
              <a:rPr 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  <a:sym typeface="+mn-ea"/>
              </a:rPr>
              <a:t> </a:t>
            </a:r>
            <a:r>
              <a:rPr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  <a:sym typeface="+mn-ea"/>
              </a:rPr>
              <a:t>学前教育管理过程与目标管理</a:t>
            </a:r>
            <a:endParaRPr sz="2400">
              <a:solidFill>
                <a:schemeClr val="tx1">
                  <a:lumMod val="65000"/>
                  <a:lumOff val="35000"/>
                </a:schemeClr>
              </a:solidFill>
              <a:latin typeface="思源黑体旧字形 Normal" panose="020B0400000000000000" charset="-128"/>
              <a:ea typeface="思源黑体旧字形 Normal" panose="020B0400000000000000" charset="-128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908800" y="4247833"/>
            <a:ext cx="3780000" cy="829945"/>
          </a:xfrm>
          <a:prstGeom prst="rect">
            <a:avLst/>
          </a:prstGeom>
          <a:noFill/>
          <a:effectLst/>
        </p:spPr>
        <p:txBody>
          <a:bodyPr wrap="square" rtlCol="0" anchor="ctr" anchorCtr="0">
            <a:spAutoFit/>
          </a:bodyPr>
          <a:p>
            <a:pPr algn="l"/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项目四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 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学前教育保教工作管理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91640" y="2776855"/>
            <a:ext cx="676910" cy="1014730"/>
          </a:xfrm>
          <a:prstGeom prst="rect">
            <a:avLst/>
          </a:prstGeom>
          <a:noFill/>
          <a:effectLst/>
        </p:spPr>
        <p:txBody>
          <a:bodyPr vert="horz" wrap="square" rtlCol="0" anchor="ctr" anchorCtr="0">
            <a:spAutoFit/>
          </a:bodyPr>
          <a:p>
            <a:pPr algn="dist"/>
            <a:r>
              <a:rPr lang="en-US" altLang="zh-CN" sz="6000">
                <a:solidFill>
                  <a:srgbClr val="5A97A6"/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1</a:t>
            </a:r>
            <a:endParaRPr lang="en-US" altLang="zh-CN" sz="6000">
              <a:solidFill>
                <a:srgbClr val="5A97A6"/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81420" y="2776855"/>
            <a:ext cx="676910" cy="1014730"/>
          </a:xfrm>
          <a:prstGeom prst="rect">
            <a:avLst/>
          </a:prstGeom>
          <a:noFill/>
          <a:effectLst/>
        </p:spPr>
        <p:txBody>
          <a:bodyPr vert="horz" wrap="square" rtlCol="0" anchor="ctr" anchorCtr="0">
            <a:spAutoFit/>
          </a:bodyPr>
          <a:p>
            <a:pPr algn="dist"/>
            <a:r>
              <a:rPr lang="en-US" altLang="zh-CN" sz="6000">
                <a:solidFill>
                  <a:srgbClr val="5A97A6"/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2</a:t>
            </a:r>
            <a:endParaRPr lang="en-US" altLang="zh-CN" sz="6000">
              <a:solidFill>
                <a:srgbClr val="5A97A6"/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691640" y="4155440"/>
            <a:ext cx="676910" cy="1014730"/>
          </a:xfrm>
          <a:prstGeom prst="rect">
            <a:avLst/>
          </a:prstGeom>
          <a:noFill/>
          <a:effectLst/>
        </p:spPr>
        <p:txBody>
          <a:bodyPr vert="horz" wrap="square" rtlCol="0" anchor="ctr" anchorCtr="0">
            <a:spAutoFit/>
          </a:bodyPr>
          <a:p>
            <a:pPr algn="dist"/>
            <a:r>
              <a:rPr lang="en-US" altLang="zh-CN" sz="6000">
                <a:solidFill>
                  <a:srgbClr val="5A97A6"/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3</a:t>
            </a:r>
            <a:endParaRPr lang="en-US" altLang="zh-CN" sz="6000">
              <a:solidFill>
                <a:srgbClr val="5A97A6"/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281420" y="4155440"/>
            <a:ext cx="676910" cy="1014730"/>
          </a:xfrm>
          <a:prstGeom prst="rect">
            <a:avLst/>
          </a:prstGeom>
          <a:noFill/>
          <a:effectLst/>
        </p:spPr>
        <p:txBody>
          <a:bodyPr vert="horz" wrap="square" rtlCol="0" anchor="ctr" anchorCtr="0">
            <a:spAutoFit/>
          </a:bodyPr>
          <a:p>
            <a:pPr algn="dist"/>
            <a:r>
              <a:rPr lang="en-US" altLang="zh-CN" sz="6000">
                <a:solidFill>
                  <a:srgbClr val="5A97A6"/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4</a:t>
            </a:r>
            <a:endParaRPr lang="en-US" altLang="zh-CN" sz="6000">
              <a:solidFill>
                <a:srgbClr val="5A97A6"/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" name="标题 66"/>
          <p:cNvSpPr>
            <a:spLocks noGrp="1"/>
          </p:cNvSpPr>
          <p:nvPr>
            <p:ph type="title" idx="4294967295"/>
          </p:nvPr>
        </p:nvSpPr>
        <p:spPr>
          <a:xfrm>
            <a:off x="640715" y="743585"/>
            <a:ext cx="10507345" cy="705485"/>
          </a:xfrm>
        </p:spPr>
        <p:txBody>
          <a:bodyPr anchor="b" anchorCtr="0"/>
          <a:p>
            <a:r>
              <a:rPr lang="zh-CN" altLang="en-US">
                <a:solidFill>
                  <a:schemeClr val="tx1"/>
                </a:solidFill>
              </a:rPr>
              <a:t>二、生活管理</a:t>
            </a:r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2" name="图片 1" descr="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23615" y="2368550"/>
            <a:ext cx="3763645" cy="1562735"/>
          </a:xfrm>
          <a:prstGeom prst="rect">
            <a:avLst/>
          </a:prstGeom>
        </p:spPr>
      </p:pic>
      <p:pic>
        <p:nvPicPr>
          <p:cNvPr id="3" name="图片 2" descr="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396230" y="3211195"/>
            <a:ext cx="3380105" cy="1562735"/>
          </a:xfrm>
          <a:prstGeom prst="rect">
            <a:avLst/>
          </a:prstGeom>
        </p:spPr>
      </p:pic>
      <p:pic>
        <p:nvPicPr>
          <p:cNvPr id="6" name="图片 5" descr="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964305" y="3948430"/>
            <a:ext cx="3322955" cy="1562735"/>
          </a:xfrm>
          <a:prstGeom prst="rect">
            <a:avLst/>
          </a:prstGeom>
        </p:spPr>
      </p:pic>
      <p:sp>
        <p:nvSpPr>
          <p:cNvPr id="38" name="文本框 37"/>
          <p:cNvSpPr txBox="1"/>
          <p:nvPr>
            <p:custDataLst>
              <p:tags r:id="rId10"/>
            </p:custDataLst>
          </p:nvPr>
        </p:nvSpPr>
        <p:spPr>
          <a:xfrm>
            <a:off x="823595" y="2489300"/>
            <a:ext cx="2700000" cy="132207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algn="r"/>
            <a:r>
              <a:rPr lang="zh-CN" altLang="en-US" sz="2000">
                <a:solidFill>
                  <a:schemeClr val="accent4">
                    <a:lumMod val="75000"/>
                  </a:schemeClr>
                </a:solidFill>
                <a:uFillTx/>
                <a:latin typeface="微软雅黑" panose="020B0503020204020204" charset="-122"/>
                <a:ea typeface="Microsoft YaHei Regular" panose="020B0503020204020204" charset="-122"/>
              </a:rPr>
              <a:t>（一）要建立“一日生活即教育”的理念，重视生活细节对幼儿的影响和教育</a:t>
            </a:r>
            <a:endParaRPr lang="zh-CN" altLang="en-US" sz="2000">
              <a:solidFill>
                <a:schemeClr val="accent4">
                  <a:lumMod val="75000"/>
                </a:schemeClr>
              </a:solidFill>
              <a:uFillTx/>
              <a:latin typeface="微软雅黑" panose="020B0503020204020204" charset="-122"/>
              <a:ea typeface="Microsoft YaHei Regular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1"/>
            </p:custDataLst>
          </p:nvPr>
        </p:nvSpPr>
        <p:spPr>
          <a:xfrm>
            <a:off x="8776335" y="3606165"/>
            <a:ext cx="2759710" cy="70675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algn="l"/>
            <a:r>
              <a:rPr lang="zh-CN" altLang="en-US" sz="2000">
                <a:solidFill>
                  <a:srgbClr val="0A9307"/>
                </a:solidFill>
                <a:uFillTx/>
                <a:latin typeface="微软雅黑" panose="020B0503020204020204" charset="-122"/>
                <a:ea typeface="Microsoft YaHei Regular" panose="020B0503020204020204" charset="-122"/>
              </a:rPr>
              <a:t>（二）建立科学合理的生活制度</a:t>
            </a:r>
            <a:endParaRPr lang="zh-CN" altLang="en-US" sz="2000">
              <a:solidFill>
                <a:srgbClr val="0A9307"/>
              </a:solidFill>
              <a:uFillTx/>
              <a:latin typeface="微软雅黑" panose="020B0503020204020204" charset="-122"/>
              <a:ea typeface="Microsoft YaHei Regular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1264285" y="4530190"/>
            <a:ext cx="2700000" cy="39878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algn="r"/>
            <a:r>
              <a:rPr lang="zh-CN" altLang="en-US" sz="2000">
                <a:solidFill>
                  <a:srgbClr val="7030A0"/>
                </a:solidFill>
                <a:uFillTx/>
                <a:latin typeface="微软雅黑" panose="020B0503020204020204" charset="-122"/>
                <a:ea typeface="Microsoft YaHei Regular" panose="020B0503020204020204" charset="-122"/>
              </a:rPr>
              <a:t>（三）营养膳食</a:t>
            </a:r>
            <a:endParaRPr lang="zh-CN" altLang="en-US" sz="2000">
              <a:solidFill>
                <a:srgbClr val="7030A0"/>
              </a:solidFill>
              <a:uFillTx/>
              <a:latin typeface="微软雅黑" panose="020B0503020204020204" charset="-122"/>
              <a:ea typeface="Microsoft YaHei Regular" panose="020B0503020204020204" charset="-122"/>
            </a:endParaRPr>
          </a:p>
        </p:txBody>
      </p:sp>
      <p:pic>
        <p:nvPicPr>
          <p:cNvPr id="20" name="图片 19" descr="343435383135323b333635383631373bc9cfc9fd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167755" y="2912745"/>
            <a:ext cx="467995" cy="467995"/>
          </a:xfrm>
          <a:prstGeom prst="rect">
            <a:avLst/>
          </a:prstGeom>
        </p:spPr>
      </p:pic>
      <p:sp>
        <p:nvSpPr>
          <p:cNvPr id="21" name="文本框 20"/>
          <p:cNvSpPr txBox="1"/>
          <p:nvPr>
            <p:custDataLst>
              <p:tags r:id="rId16"/>
            </p:custDataLst>
          </p:nvPr>
        </p:nvSpPr>
        <p:spPr>
          <a:xfrm>
            <a:off x="4128135" y="2951480"/>
            <a:ext cx="2122805" cy="460375"/>
          </a:xfrm>
          <a:prstGeom prst="rect">
            <a:avLst/>
          </a:prstGeom>
          <a:noFill/>
        </p:spPr>
        <p:txBody>
          <a:bodyPr wrap="square" rtlCol="0">
            <a:normAutofit fontScale="90000" lnSpcReduction="10000"/>
          </a:bodyPr>
          <a:p>
            <a:r>
              <a:rPr lang="en-US" altLang="zh-CN" sz="2400">
                <a:solidFill>
                  <a:srgbClr val="FFFFFF"/>
                </a:solidFill>
                <a:latin typeface="MiSans Semibold" panose="00000700000000000000" charset="-122"/>
                <a:ea typeface="MiSans Semibold" panose="00000700000000000000" charset="-122"/>
              </a:rPr>
              <a:t>OPTION 01</a:t>
            </a:r>
            <a:endParaRPr lang="en-US" altLang="zh-CN" sz="2400">
              <a:solidFill>
                <a:srgbClr val="FFFFFF"/>
              </a:solidFill>
              <a:latin typeface="MiSans Semibold" panose="00000700000000000000" charset="-122"/>
              <a:ea typeface="MiSans Semibold" panose="00000700000000000000" charset="-122"/>
            </a:endParaRPr>
          </a:p>
        </p:txBody>
      </p:sp>
      <p:pic>
        <p:nvPicPr>
          <p:cNvPr id="23" name="图片 22" descr="343435383135323b333635373139333bc7f7cac6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866765" y="3646805"/>
            <a:ext cx="542290" cy="542290"/>
          </a:xfrm>
          <a:prstGeom prst="rect">
            <a:avLst/>
          </a:prstGeom>
        </p:spPr>
      </p:pic>
      <p:sp>
        <p:nvSpPr>
          <p:cNvPr id="24" name="文本框 23"/>
          <p:cNvSpPr txBox="1"/>
          <p:nvPr>
            <p:custDataLst>
              <p:tags r:id="rId20"/>
            </p:custDataLst>
          </p:nvPr>
        </p:nvSpPr>
        <p:spPr>
          <a:xfrm>
            <a:off x="6438265" y="3729355"/>
            <a:ext cx="2166620" cy="460375"/>
          </a:xfrm>
          <a:prstGeom prst="rect">
            <a:avLst/>
          </a:prstGeom>
          <a:noFill/>
        </p:spPr>
        <p:txBody>
          <a:bodyPr wrap="square" rtlCol="0">
            <a:normAutofit fontScale="90000" lnSpcReduction="10000"/>
          </a:bodyPr>
          <a:p>
            <a:r>
              <a:rPr lang="en-US" altLang="zh-CN" sz="2400">
                <a:solidFill>
                  <a:srgbClr val="FFFFFF"/>
                </a:solidFill>
                <a:latin typeface="MiSans Semibold" panose="00000700000000000000" charset="-122"/>
                <a:ea typeface="MiSans Semibold" panose="00000700000000000000" charset="-122"/>
              </a:rPr>
              <a:t>OPTION 02</a:t>
            </a:r>
            <a:endParaRPr lang="en-US" altLang="zh-CN" sz="2400">
              <a:solidFill>
                <a:srgbClr val="FFFFFF"/>
              </a:solidFill>
              <a:latin typeface="MiSans Semibold" panose="00000700000000000000" charset="-122"/>
              <a:ea typeface="MiSans Semibold" panose="00000700000000000000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21"/>
            </p:custDataLst>
          </p:nvPr>
        </p:nvSpPr>
        <p:spPr>
          <a:xfrm>
            <a:off x="4512310" y="4529455"/>
            <a:ext cx="2169795" cy="460375"/>
          </a:xfrm>
          <a:prstGeom prst="rect">
            <a:avLst/>
          </a:prstGeom>
          <a:noFill/>
        </p:spPr>
        <p:txBody>
          <a:bodyPr wrap="square" rtlCol="0">
            <a:normAutofit fontScale="90000" lnSpcReduction="10000"/>
          </a:bodyPr>
          <a:p>
            <a:r>
              <a:rPr lang="en-US" altLang="zh-CN" sz="2400">
                <a:solidFill>
                  <a:srgbClr val="FFFFFF"/>
                </a:solidFill>
                <a:latin typeface="MiSans Semibold" panose="00000700000000000000" charset="-122"/>
                <a:ea typeface="MiSans Semibold" panose="00000700000000000000" charset="-122"/>
              </a:rPr>
              <a:t>OPTION 03</a:t>
            </a:r>
            <a:endParaRPr lang="en-US" altLang="zh-CN" sz="2400">
              <a:solidFill>
                <a:srgbClr val="FFFFFF"/>
              </a:solidFill>
              <a:latin typeface="MiSans Semibold" panose="00000700000000000000" charset="-122"/>
              <a:ea typeface="MiSans Semibold" panose="00000700000000000000" charset="-122"/>
            </a:endParaRPr>
          </a:p>
        </p:txBody>
      </p:sp>
      <p:pic>
        <p:nvPicPr>
          <p:cNvPr id="26" name="图片 25" descr="343435383135323b333634393938313bbfd5b0d7cec4b5b5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6409055" y="4538980"/>
            <a:ext cx="393065" cy="393065"/>
          </a:xfrm>
          <a:prstGeom prst="rect">
            <a:avLst/>
          </a:prstGeom>
        </p:spPr>
      </p:pic>
    </p:spTree>
    <p:custDataLst>
      <p:tags r:id="rId2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756920" y="762635"/>
            <a:ext cx="10507345" cy="705485"/>
          </a:xfrm>
        </p:spPr>
        <p:txBody>
          <a:bodyPr>
            <a:normAutofit/>
          </a:bodyPr>
          <a:p>
            <a:r>
              <a:rPr>
                <a:solidFill>
                  <a:schemeClr val="tx1"/>
                </a:solidFill>
                <a:sym typeface="+mn-ea"/>
              </a:rPr>
              <a:t>二、生活管理</a:t>
            </a: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>
        <p:nvSpPr>
          <p:cNvPr id="9" name="弧形 8"/>
          <p:cNvSpPr/>
          <p:nvPr>
            <p:custDataLst>
              <p:tags r:id="rId1"/>
            </p:custDataLst>
          </p:nvPr>
        </p:nvSpPr>
        <p:spPr>
          <a:xfrm flipH="1">
            <a:off x="850900" y="1783715"/>
            <a:ext cx="4180840" cy="4180840"/>
          </a:xfrm>
          <a:prstGeom prst="arc">
            <a:avLst>
              <a:gd name="adj1" fmla="val 16200000"/>
              <a:gd name="adj2" fmla="val 5292021"/>
            </a:avLst>
          </a:prstGeom>
          <a:ln w="25400">
            <a:gradFill>
              <a:gsLst>
                <a:gs pos="100000">
                  <a:srgbClr val="BB4FFF">
                    <a:alpha val="0"/>
                  </a:srgbClr>
                </a:gs>
                <a:gs pos="0">
                  <a:srgbClr val="BB4FFF"/>
                </a:gs>
              </a:gsLst>
              <a:lin ang="10800000" scaled="1"/>
            </a:gradFill>
          </a:ln>
        </p:spPr>
        <p:style>
          <a:lnRef idx="1">
            <a:srgbClr val="BB4FFF"/>
          </a:lnRef>
          <a:fillRef idx="0">
            <a:srgbClr val="BB4FFF"/>
          </a:fillRef>
          <a:effectRef idx="0">
            <a:srgbClr val="BB4FFF"/>
          </a:effectRef>
          <a:fontRef idx="minor">
            <a:srgbClr val="000000"/>
          </a:fontRef>
        </p:style>
        <p:txBody>
          <a:bodyPr rtlCol="0" anchor="ctr"/>
          <a:p>
            <a:pPr algn="ctr"/>
            <a:endParaRPr lang="zh-CN" altLang="en-US">
              <a:cs typeface="MiSans Bold" panose="00000800000000000000" charset="-122"/>
            </a:endParaRPr>
          </a:p>
        </p:txBody>
      </p:sp>
      <p:sp>
        <p:nvSpPr>
          <p:cNvPr id="12" name="椭圆 11"/>
          <p:cNvSpPr/>
          <p:nvPr>
            <p:custDataLst>
              <p:tags r:id="rId2"/>
            </p:custDataLst>
          </p:nvPr>
        </p:nvSpPr>
        <p:spPr>
          <a:xfrm>
            <a:off x="492760" y="3447415"/>
            <a:ext cx="751840" cy="751840"/>
          </a:xfrm>
          <a:prstGeom prst="ellipse">
            <a:avLst/>
          </a:prstGeom>
          <a:solidFill>
            <a:srgbClr val="B000F4"/>
          </a:solidFill>
          <a:ln w="50800">
            <a:solidFill>
              <a:srgbClr val="FFFFFF"/>
            </a:solidFill>
          </a:ln>
        </p:spPr>
        <p:style>
          <a:lnRef idx="2">
            <a:srgbClr val="BB4FFF">
              <a:shade val="50000"/>
            </a:srgbClr>
          </a:lnRef>
          <a:fillRef idx="1">
            <a:srgbClr val="BB4FFF"/>
          </a:fillRef>
          <a:effectRef idx="0">
            <a:srgbClr val="BB4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 sz="1600">
              <a:cs typeface="MiSans Bold" panose="00000800000000000000" charset="-122"/>
            </a:endParaRPr>
          </a:p>
        </p:txBody>
      </p:sp>
      <p:sp>
        <p:nvSpPr>
          <p:cNvPr id="2" name="椭圆 1"/>
          <p:cNvSpPr/>
          <p:nvPr>
            <p:custDataLst>
              <p:tags r:id="rId3"/>
            </p:custDataLst>
          </p:nvPr>
        </p:nvSpPr>
        <p:spPr>
          <a:xfrm>
            <a:off x="1473835" y="2449830"/>
            <a:ext cx="2847975" cy="2847975"/>
          </a:xfrm>
          <a:prstGeom prst="ellipse">
            <a:avLst/>
          </a:prstGeom>
          <a:gradFill>
            <a:gsLst>
              <a:gs pos="0">
                <a:srgbClr val="BB4FFF">
                  <a:lumMod val="20000"/>
                  <a:lumOff val="80000"/>
                </a:srgbClr>
              </a:gs>
              <a:gs pos="19000">
                <a:srgbClr val="BB4FFF">
                  <a:lumMod val="60000"/>
                  <a:lumOff val="40000"/>
                </a:srgbClr>
              </a:gs>
              <a:gs pos="100000">
                <a:srgbClr val="BB4FFF"/>
              </a:gs>
            </a:gsLst>
            <a:lin ang="8100000" scaled="0"/>
          </a:gradFill>
          <a:ln>
            <a:noFill/>
          </a:ln>
        </p:spPr>
        <p:style>
          <a:lnRef idx="2">
            <a:srgbClr val="BB4FFF">
              <a:shade val="50000"/>
            </a:srgbClr>
          </a:lnRef>
          <a:fillRef idx="1">
            <a:srgbClr val="BB4FFF"/>
          </a:fillRef>
          <a:effectRef idx="0">
            <a:srgbClr val="BB4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cs typeface="MiSans Bold" panose="00000800000000000000" charset="-122"/>
            </a:endParaRPr>
          </a:p>
        </p:txBody>
      </p:sp>
      <p:sp>
        <p:nvSpPr>
          <p:cNvPr id="3" name="椭圆 2"/>
          <p:cNvSpPr/>
          <p:nvPr>
            <p:custDataLst>
              <p:tags r:id="rId4"/>
            </p:custDataLst>
          </p:nvPr>
        </p:nvSpPr>
        <p:spPr>
          <a:xfrm>
            <a:off x="1750060" y="2726055"/>
            <a:ext cx="2294890" cy="2294890"/>
          </a:xfrm>
          <a:prstGeom prst="ellipse">
            <a:avLst/>
          </a:prstGeom>
          <a:noFill/>
          <a:ln w="22225">
            <a:gradFill>
              <a:gsLst>
                <a:gs pos="0">
                  <a:srgbClr val="BB4FFF">
                    <a:lumMod val="20000"/>
                    <a:lumOff val="8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10800000" scaled="1"/>
            </a:gradFill>
            <a:prstDash val="lgDashDot"/>
          </a:ln>
        </p:spPr>
        <p:style>
          <a:lnRef idx="2">
            <a:srgbClr val="BB4FFF">
              <a:shade val="50000"/>
            </a:srgbClr>
          </a:lnRef>
          <a:fillRef idx="1">
            <a:srgbClr val="BB4FFF"/>
          </a:fillRef>
          <a:effectRef idx="0">
            <a:srgbClr val="BB4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cs typeface="MiSans Bold" panose="00000800000000000000" charset="-122"/>
            </a:endParaRPr>
          </a:p>
        </p:txBody>
      </p:sp>
      <p:sp>
        <p:nvSpPr>
          <p:cNvPr id="11" name="椭圆 10"/>
          <p:cNvSpPr/>
          <p:nvPr>
            <p:custDataLst>
              <p:tags r:id="rId5"/>
            </p:custDataLst>
          </p:nvPr>
        </p:nvSpPr>
        <p:spPr>
          <a:xfrm>
            <a:off x="989965" y="2082165"/>
            <a:ext cx="751840" cy="751840"/>
          </a:xfrm>
          <a:prstGeom prst="ellipse">
            <a:avLst/>
          </a:prstGeom>
          <a:solidFill>
            <a:srgbClr val="BB4FFF"/>
          </a:solidFill>
          <a:ln w="50800">
            <a:solidFill>
              <a:srgbClr val="FFFFFF"/>
            </a:solidFill>
          </a:ln>
        </p:spPr>
        <p:style>
          <a:lnRef idx="2">
            <a:srgbClr val="BB4FFF">
              <a:shade val="50000"/>
            </a:srgbClr>
          </a:lnRef>
          <a:fillRef idx="1">
            <a:srgbClr val="BB4FFF"/>
          </a:fillRef>
          <a:effectRef idx="0">
            <a:srgbClr val="BB4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 sz="1600">
              <a:cs typeface="MiSans Bold" panose="00000800000000000000" charset="-122"/>
            </a:endParaRPr>
          </a:p>
        </p:txBody>
      </p:sp>
      <p:sp>
        <p:nvSpPr>
          <p:cNvPr id="13" name="椭圆 12"/>
          <p:cNvSpPr/>
          <p:nvPr>
            <p:custDataLst>
              <p:tags r:id="rId6"/>
            </p:custDataLst>
          </p:nvPr>
        </p:nvSpPr>
        <p:spPr>
          <a:xfrm>
            <a:off x="936625" y="4812665"/>
            <a:ext cx="751840" cy="751840"/>
          </a:xfrm>
          <a:prstGeom prst="ellipse">
            <a:avLst/>
          </a:prstGeom>
          <a:solidFill>
            <a:srgbClr val="CE3DD6"/>
          </a:solidFill>
          <a:ln w="50800">
            <a:solidFill>
              <a:srgbClr val="FFFFFF"/>
            </a:solidFill>
          </a:ln>
        </p:spPr>
        <p:style>
          <a:lnRef idx="2">
            <a:srgbClr val="BB4FFF">
              <a:shade val="50000"/>
            </a:srgbClr>
          </a:lnRef>
          <a:fillRef idx="1">
            <a:srgbClr val="BB4FFF"/>
          </a:fillRef>
          <a:effectRef idx="0">
            <a:srgbClr val="BB4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 sz="1600">
              <a:cs typeface="MiSans Bold" panose="00000800000000000000" charset="-122"/>
            </a:endParaRPr>
          </a:p>
        </p:txBody>
      </p:sp>
      <p:sp>
        <p:nvSpPr>
          <p:cNvPr id="48" name="椭圆 47"/>
          <p:cNvSpPr/>
          <p:nvPr>
            <p:custDataLst>
              <p:tags r:id="rId7"/>
            </p:custDataLst>
          </p:nvPr>
        </p:nvSpPr>
        <p:spPr>
          <a:xfrm>
            <a:off x="4933950" y="2553970"/>
            <a:ext cx="245745" cy="245745"/>
          </a:xfrm>
          <a:prstGeom prst="ellipse">
            <a:avLst/>
          </a:prstGeom>
          <a:ln>
            <a:noFill/>
          </a:ln>
        </p:spPr>
        <p:style>
          <a:lnRef idx="2">
            <a:srgbClr val="BB4FFF">
              <a:shade val="50000"/>
            </a:srgbClr>
          </a:lnRef>
          <a:fillRef idx="1">
            <a:srgbClr val="BB4FFF"/>
          </a:fillRef>
          <a:effectRef idx="0">
            <a:srgbClr val="BB4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9" name="椭圆 48"/>
          <p:cNvSpPr/>
          <p:nvPr>
            <p:custDataLst>
              <p:tags r:id="rId8"/>
            </p:custDataLst>
          </p:nvPr>
        </p:nvSpPr>
        <p:spPr>
          <a:xfrm>
            <a:off x="4776470" y="2553970"/>
            <a:ext cx="245745" cy="245745"/>
          </a:xfrm>
          <a:prstGeom prst="ellipse">
            <a:avLst/>
          </a:prstGeom>
          <a:noFill/>
          <a:ln>
            <a:solidFill>
              <a:srgbClr val="BB4FFF"/>
            </a:solidFill>
          </a:ln>
        </p:spPr>
        <p:style>
          <a:lnRef idx="2">
            <a:srgbClr val="BB4FFF">
              <a:shade val="50000"/>
            </a:srgbClr>
          </a:lnRef>
          <a:fillRef idx="1">
            <a:srgbClr val="BB4FFF"/>
          </a:fillRef>
          <a:effectRef idx="0">
            <a:srgbClr val="BB4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1" name="椭圆 50"/>
          <p:cNvSpPr/>
          <p:nvPr>
            <p:custDataLst>
              <p:tags r:id="rId9"/>
            </p:custDataLst>
          </p:nvPr>
        </p:nvSpPr>
        <p:spPr>
          <a:xfrm>
            <a:off x="4933950" y="4165600"/>
            <a:ext cx="245745" cy="245745"/>
          </a:xfrm>
          <a:prstGeom prst="ellipse">
            <a:avLst/>
          </a:prstGeom>
          <a:ln>
            <a:noFill/>
          </a:ln>
        </p:spPr>
        <p:style>
          <a:lnRef idx="2">
            <a:srgbClr val="BB4FFF">
              <a:shade val="50000"/>
            </a:srgbClr>
          </a:lnRef>
          <a:fillRef idx="1">
            <a:srgbClr val="BB4FFF"/>
          </a:fillRef>
          <a:effectRef idx="0">
            <a:srgbClr val="BB4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2" name="椭圆 51"/>
          <p:cNvSpPr/>
          <p:nvPr>
            <p:custDataLst>
              <p:tags r:id="rId10"/>
            </p:custDataLst>
          </p:nvPr>
        </p:nvSpPr>
        <p:spPr>
          <a:xfrm>
            <a:off x="4776470" y="4165600"/>
            <a:ext cx="245745" cy="245745"/>
          </a:xfrm>
          <a:prstGeom prst="ellipse">
            <a:avLst/>
          </a:prstGeom>
          <a:noFill/>
          <a:ln>
            <a:solidFill>
              <a:srgbClr val="BB4FFF"/>
            </a:solidFill>
          </a:ln>
        </p:spPr>
        <p:style>
          <a:lnRef idx="2">
            <a:srgbClr val="BB4FFF">
              <a:shade val="50000"/>
            </a:srgbClr>
          </a:lnRef>
          <a:fillRef idx="1">
            <a:srgbClr val="BB4FFF"/>
          </a:fillRef>
          <a:effectRef idx="0">
            <a:srgbClr val="BB4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4" name="椭圆 53"/>
          <p:cNvSpPr/>
          <p:nvPr>
            <p:custDataLst>
              <p:tags r:id="rId11"/>
            </p:custDataLst>
          </p:nvPr>
        </p:nvSpPr>
        <p:spPr>
          <a:xfrm>
            <a:off x="8400415" y="4186555"/>
            <a:ext cx="245745" cy="245745"/>
          </a:xfrm>
          <a:prstGeom prst="ellipse">
            <a:avLst/>
          </a:prstGeom>
          <a:ln>
            <a:noFill/>
          </a:ln>
        </p:spPr>
        <p:style>
          <a:lnRef idx="2">
            <a:srgbClr val="BB4FFF">
              <a:shade val="50000"/>
            </a:srgbClr>
          </a:lnRef>
          <a:fillRef idx="1">
            <a:srgbClr val="BB4FFF"/>
          </a:fillRef>
          <a:effectRef idx="0">
            <a:srgbClr val="BB4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5" name="椭圆 54"/>
          <p:cNvSpPr/>
          <p:nvPr>
            <p:custDataLst>
              <p:tags r:id="rId12"/>
            </p:custDataLst>
          </p:nvPr>
        </p:nvSpPr>
        <p:spPr>
          <a:xfrm>
            <a:off x="8242935" y="4186555"/>
            <a:ext cx="245745" cy="245745"/>
          </a:xfrm>
          <a:prstGeom prst="ellipse">
            <a:avLst/>
          </a:prstGeom>
          <a:noFill/>
          <a:ln>
            <a:solidFill>
              <a:srgbClr val="BB4FFF"/>
            </a:solidFill>
          </a:ln>
        </p:spPr>
        <p:style>
          <a:lnRef idx="2">
            <a:srgbClr val="BB4FFF">
              <a:shade val="50000"/>
            </a:srgbClr>
          </a:lnRef>
          <a:fillRef idx="1">
            <a:srgbClr val="BB4FFF"/>
          </a:fillRef>
          <a:effectRef idx="0">
            <a:srgbClr val="BB4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7" name="椭圆 56"/>
          <p:cNvSpPr/>
          <p:nvPr>
            <p:custDataLst>
              <p:tags r:id="rId13"/>
            </p:custDataLst>
          </p:nvPr>
        </p:nvSpPr>
        <p:spPr>
          <a:xfrm>
            <a:off x="8375650" y="2553970"/>
            <a:ext cx="245745" cy="245745"/>
          </a:xfrm>
          <a:prstGeom prst="ellipse">
            <a:avLst/>
          </a:prstGeom>
          <a:ln>
            <a:noFill/>
          </a:ln>
        </p:spPr>
        <p:style>
          <a:lnRef idx="2">
            <a:srgbClr val="BB4FFF">
              <a:shade val="50000"/>
            </a:srgbClr>
          </a:lnRef>
          <a:fillRef idx="1">
            <a:srgbClr val="BB4FFF"/>
          </a:fillRef>
          <a:effectRef idx="0">
            <a:srgbClr val="BB4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8" name="椭圆 57"/>
          <p:cNvSpPr/>
          <p:nvPr>
            <p:custDataLst>
              <p:tags r:id="rId14"/>
            </p:custDataLst>
          </p:nvPr>
        </p:nvSpPr>
        <p:spPr>
          <a:xfrm>
            <a:off x="8218170" y="2553970"/>
            <a:ext cx="245745" cy="245745"/>
          </a:xfrm>
          <a:prstGeom prst="ellipse">
            <a:avLst/>
          </a:prstGeom>
          <a:noFill/>
          <a:ln>
            <a:solidFill>
              <a:srgbClr val="BB4FFF"/>
            </a:solidFill>
          </a:ln>
        </p:spPr>
        <p:style>
          <a:lnRef idx="2">
            <a:srgbClr val="BB4FFF">
              <a:shade val="50000"/>
            </a:srgbClr>
          </a:lnRef>
          <a:fillRef idx="1">
            <a:srgbClr val="BB4FFF"/>
          </a:fillRef>
          <a:effectRef idx="0">
            <a:srgbClr val="BB4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7" name="文本框 146"/>
          <p:cNvSpPr txBox="1"/>
          <p:nvPr>
            <p:custDataLst>
              <p:tags r:id="rId15"/>
            </p:custDataLst>
          </p:nvPr>
        </p:nvSpPr>
        <p:spPr>
          <a:xfrm>
            <a:off x="5414645" y="2468245"/>
            <a:ext cx="2635885" cy="11144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spc="15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Microsoft YaHei Regular" panose="020B0503020204020204" charset="-122"/>
                <a:ea typeface="Microsoft YaHei Regular" panose="020B0503020204020204" charset="-122"/>
                <a:sym typeface="+mn-ea"/>
              </a:rPr>
              <a:t>（1）要根据幼儿的特点来规定进餐、睡眠、游戏、上课和户外活动的时间。</a:t>
            </a:r>
            <a:endParaRPr lang="zh-CN" altLang="en-US" sz="1600" spc="150">
              <a:solidFill>
                <a:srgbClr val="000000">
                  <a:lumMod val="75000"/>
                  <a:lumOff val="25000"/>
                </a:srgbClr>
              </a:solidFill>
              <a:uFillTx/>
              <a:latin typeface="Microsoft YaHei Regular" panose="020B0503020204020204" charset="-122"/>
              <a:ea typeface="Microsoft YaHei Regular" panose="020B0503020204020204" charset="-122"/>
              <a:sym typeface="+mn-ea"/>
            </a:endParaRPr>
          </a:p>
        </p:txBody>
      </p:sp>
      <p:sp>
        <p:nvSpPr>
          <p:cNvPr id="65" name="文本框 64"/>
          <p:cNvSpPr txBox="1"/>
          <p:nvPr>
            <p:custDataLst>
              <p:tags r:id="rId16"/>
            </p:custDataLst>
          </p:nvPr>
        </p:nvSpPr>
        <p:spPr>
          <a:xfrm>
            <a:off x="5414645" y="4112260"/>
            <a:ext cx="2635885" cy="11144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spc="15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Microsoft YaHei Regular" panose="020B0503020204020204" charset="-122"/>
                <a:ea typeface="Microsoft YaHei Regular" panose="020B0503020204020204" charset="-122"/>
                <a:sym typeface="+mn-ea"/>
              </a:rPr>
              <a:t>（2）要安排好幼儿生活作息制度，要动静结合，不同类型的活动要交替进行，以防止幼儿疲劳。</a:t>
            </a:r>
            <a:endParaRPr lang="zh-CN" altLang="en-US" sz="1600" spc="150">
              <a:solidFill>
                <a:srgbClr val="000000">
                  <a:lumMod val="75000"/>
                  <a:lumOff val="25000"/>
                </a:srgbClr>
              </a:solidFill>
              <a:uFillTx/>
              <a:latin typeface="Microsoft YaHei Regular" panose="020B0503020204020204" charset="-122"/>
              <a:ea typeface="Microsoft YaHei Regular" panose="020B0503020204020204" charset="-122"/>
              <a:sym typeface="+mn-ea"/>
            </a:endParaRPr>
          </a:p>
        </p:txBody>
      </p:sp>
      <p:sp>
        <p:nvSpPr>
          <p:cNvPr id="66" name="文本框 65"/>
          <p:cNvSpPr txBox="1"/>
          <p:nvPr>
            <p:custDataLst>
              <p:tags r:id="rId17"/>
            </p:custDataLst>
          </p:nvPr>
        </p:nvSpPr>
        <p:spPr>
          <a:xfrm>
            <a:off x="8881110" y="4165600"/>
            <a:ext cx="2635885" cy="11144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spc="15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Microsoft YaHei Regular" panose="020B0503020204020204" charset="-122"/>
                <a:ea typeface="Microsoft YaHei Regular" panose="020B0503020204020204" charset="-122"/>
                <a:sym typeface="+mn-ea"/>
              </a:rPr>
              <a:t>（4）注意做到一般要求和个别照顾相结合。</a:t>
            </a:r>
            <a:endParaRPr lang="zh-CN" altLang="en-US" sz="1600" spc="150">
              <a:solidFill>
                <a:srgbClr val="000000">
                  <a:lumMod val="75000"/>
                  <a:lumOff val="25000"/>
                </a:srgbClr>
              </a:solidFill>
              <a:uFillTx/>
              <a:latin typeface="Microsoft YaHei Regular" panose="020B0503020204020204" charset="-122"/>
              <a:ea typeface="Microsoft YaHei Regular" panose="020B0503020204020204" charset="-122"/>
              <a:sym typeface="+mn-ea"/>
            </a:endParaRPr>
          </a:p>
        </p:txBody>
      </p:sp>
      <p:sp>
        <p:nvSpPr>
          <p:cNvPr id="70" name="文本框 69"/>
          <p:cNvSpPr txBox="1"/>
          <p:nvPr>
            <p:custDataLst>
              <p:tags r:id="rId18"/>
            </p:custDataLst>
          </p:nvPr>
        </p:nvSpPr>
        <p:spPr>
          <a:xfrm>
            <a:off x="8881110" y="2468245"/>
            <a:ext cx="2635885" cy="11144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spc="15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Microsoft YaHei Regular" panose="020B0503020204020204" charset="-122"/>
                <a:ea typeface="Microsoft YaHei Regular" panose="020B0503020204020204" charset="-122"/>
                <a:sym typeface="+mn-ea"/>
              </a:rPr>
              <a:t>（3）生活制度要结合季节的变化作适当调整。</a:t>
            </a:r>
            <a:endParaRPr lang="zh-CN" altLang="en-US" sz="1600" spc="150">
              <a:solidFill>
                <a:srgbClr val="000000">
                  <a:lumMod val="75000"/>
                  <a:lumOff val="25000"/>
                </a:srgbClr>
              </a:solidFill>
              <a:uFillTx/>
              <a:latin typeface="Microsoft YaHei Regular" panose="020B0503020204020204" charset="-122"/>
              <a:ea typeface="Microsoft YaHei Regular" panose="020B0503020204020204" charset="-122"/>
              <a:sym typeface="+mn-ea"/>
            </a:endParaRPr>
          </a:p>
        </p:txBody>
      </p:sp>
      <p:sp>
        <p:nvSpPr>
          <p:cNvPr id="73" name="文本框 72"/>
          <p:cNvSpPr txBox="1"/>
          <p:nvPr>
            <p:custDataLst>
              <p:tags r:id="rId19"/>
            </p:custDataLst>
          </p:nvPr>
        </p:nvSpPr>
        <p:spPr>
          <a:xfrm>
            <a:off x="1749425" y="3333750"/>
            <a:ext cx="2295525" cy="1079500"/>
          </a:xfrm>
          <a:prstGeom prst="rect">
            <a:avLst/>
          </a:prstGeom>
          <a:noFill/>
        </p:spPr>
        <p:txBody>
          <a:bodyPr wrap="square" bIns="0" rtlCol="0" anchor="ctr" anchorCtr="0">
            <a:noAutofit/>
          </a:bodyPr>
          <a:p>
            <a:pPr algn="ctr"/>
            <a:r>
              <a:rPr lang="zh-CN" altLang="en-US" sz="2000" b="1" spc="300">
                <a:solidFill>
                  <a:srgbClr val="FFFFFF"/>
                </a:solidFill>
                <a:uFillTx/>
                <a:latin typeface="Microsoft YaHei Bold" panose="020B0703020204020201" charset="-122"/>
                <a:ea typeface="Microsoft YaHei Bold" panose="020B0703020204020201" charset="-122"/>
              </a:rPr>
              <a:t>建立科学合理的生活制度</a:t>
            </a:r>
            <a:endParaRPr lang="zh-CN" altLang="en-US" sz="2000" b="1" spc="300">
              <a:solidFill>
                <a:srgbClr val="FFFFFF"/>
              </a:solidFill>
              <a:uFillTx/>
              <a:latin typeface="Microsoft YaHei Bold" panose="020B0703020204020201" charset="-122"/>
              <a:ea typeface="Microsoft YaHei Bold" panose="020B0703020204020201" charset="-122"/>
            </a:endParaRPr>
          </a:p>
        </p:txBody>
      </p:sp>
      <p:pic>
        <p:nvPicPr>
          <p:cNvPr id="86" name="图片 85" descr="343435383036303b343532343136343bcfeec4bfb7b6cea7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1185545" y="2277745"/>
            <a:ext cx="360045" cy="360045"/>
          </a:xfrm>
          <a:prstGeom prst="rect">
            <a:avLst/>
          </a:prstGeom>
        </p:spPr>
      </p:pic>
      <p:pic>
        <p:nvPicPr>
          <p:cNvPr id="87" name="图片 86" descr="343435383036303b343532343136353bcfeec4bfc6c0c9f3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676275" y="3642995"/>
            <a:ext cx="360045" cy="360045"/>
          </a:xfrm>
          <a:prstGeom prst="rect">
            <a:avLst/>
          </a:prstGeom>
        </p:spPr>
      </p:pic>
      <p:pic>
        <p:nvPicPr>
          <p:cNvPr id="91" name="图片 90" descr="343435383036303b343532343136363bcfeec4bfbdf8b6c8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1132205" y="5008245"/>
            <a:ext cx="360045" cy="360045"/>
          </a:xfrm>
          <a:prstGeom prst="rect">
            <a:avLst/>
          </a:prstGeom>
        </p:spPr>
      </p:pic>
    </p:spTree>
    <p:custDataLst>
      <p:tags r:id="rId2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621665" y="562610"/>
            <a:ext cx="10507345" cy="705485"/>
          </a:xfrm>
        </p:spPr>
        <p:txBody>
          <a:bodyPr/>
          <a:p>
            <a:r>
              <a:rPr lang="zh-CN" altLang="en-US">
                <a:solidFill>
                  <a:schemeClr val="tx1"/>
                </a:solidFill>
              </a:rPr>
              <a:t>做好幼儿的膳食管理应该做好以下工作。</a:t>
            </a:r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60350" y="3061335"/>
            <a:ext cx="2447290" cy="1691640"/>
            <a:chOff x="410" y="4821"/>
            <a:chExt cx="3854" cy="2664"/>
          </a:xfrm>
        </p:grpSpPr>
        <p:sp>
          <p:nvSpPr>
            <p:cNvPr id="64" name="任意多边形 63"/>
            <p:cNvSpPr/>
            <p:nvPr>
              <p:custDataLst>
                <p:tags r:id="rId1"/>
              </p:custDataLst>
            </p:nvPr>
          </p:nvSpPr>
          <p:spPr>
            <a:xfrm>
              <a:off x="468" y="4878"/>
              <a:ext cx="3742" cy="2551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4129" h="2551">
                  <a:moveTo>
                    <a:pt x="0" y="0"/>
                  </a:moveTo>
                  <a:lnTo>
                    <a:pt x="2854" y="0"/>
                  </a:lnTo>
                  <a:lnTo>
                    <a:pt x="2888" y="0"/>
                  </a:lnTo>
                  <a:lnTo>
                    <a:pt x="2888" y="0"/>
                  </a:lnTo>
                  <a:lnTo>
                    <a:pt x="2919" y="2"/>
                  </a:lnTo>
                  <a:cubicBezTo>
                    <a:pt x="3593" y="36"/>
                    <a:pt x="4129" y="593"/>
                    <a:pt x="4129" y="1276"/>
                  </a:cubicBezTo>
                  <a:cubicBezTo>
                    <a:pt x="4129" y="1958"/>
                    <a:pt x="3593" y="2515"/>
                    <a:pt x="2919" y="2549"/>
                  </a:cubicBezTo>
                  <a:lnTo>
                    <a:pt x="2888" y="2551"/>
                  </a:lnTo>
                  <a:lnTo>
                    <a:pt x="2888" y="2551"/>
                  </a:lnTo>
                  <a:lnTo>
                    <a:pt x="2854" y="2551"/>
                  </a:lnTo>
                  <a:lnTo>
                    <a:pt x="0" y="25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F7FF0"/>
            </a:solidFill>
            <a:ln>
              <a:noFill/>
            </a:ln>
            <a:effectLst/>
          </p:spPr>
          <p:style>
            <a:lnRef idx="2">
              <a:srgbClr val="6963ED">
                <a:shade val="50000"/>
              </a:srgbClr>
            </a:lnRef>
            <a:fillRef idx="1">
              <a:srgbClr val="6963ED"/>
            </a:fillRef>
            <a:effectRef idx="0">
              <a:srgbClr val="6963ED"/>
            </a:effectRef>
            <a:fontRef idx="minor">
              <a:srgbClr val="FFFFFF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2"/>
              </p:custDataLst>
            </p:nvPr>
          </p:nvSpPr>
          <p:spPr>
            <a:xfrm>
              <a:off x="2071" y="5254"/>
              <a:ext cx="1800" cy="18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>
              <a:outerShdw blurRad="63500" sx="102000" sy="102000" algn="ctr" rotWithShape="0">
                <a:srgbClr val="FFFFFF">
                  <a:lumMod val="85000"/>
                  <a:alpha val="40000"/>
                </a:srgbClr>
              </a:outerShdw>
            </a:effectLst>
          </p:spPr>
          <p:style>
            <a:lnRef idx="2">
              <a:srgbClr val="6963ED">
                <a:shade val="50000"/>
              </a:srgbClr>
            </a:lnRef>
            <a:fillRef idx="1">
              <a:srgbClr val="6963ED"/>
            </a:fillRef>
            <a:effectRef idx="0">
              <a:srgbClr val="6963ED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0" name="任意多边形 79"/>
            <p:cNvSpPr/>
            <p:nvPr>
              <p:custDataLst>
                <p:tags r:id="rId3"/>
              </p:custDataLst>
            </p:nvPr>
          </p:nvSpPr>
          <p:spPr>
            <a:xfrm>
              <a:off x="410" y="4821"/>
              <a:ext cx="3855" cy="2665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4129" h="2551">
                  <a:moveTo>
                    <a:pt x="0" y="0"/>
                  </a:moveTo>
                  <a:lnTo>
                    <a:pt x="2854" y="0"/>
                  </a:lnTo>
                  <a:lnTo>
                    <a:pt x="2888" y="0"/>
                  </a:lnTo>
                  <a:lnTo>
                    <a:pt x="2888" y="0"/>
                  </a:lnTo>
                  <a:lnTo>
                    <a:pt x="2919" y="2"/>
                  </a:lnTo>
                  <a:cubicBezTo>
                    <a:pt x="3593" y="36"/>
                    <a:pt x="4129" y="593"/>
                    <a:pt x="4129" y="1276"/>
                  </a:cubicBezTo>
                  <a:cubicBezTo>
                    <a:pt x="4129" y="1958"/>
                    <a:pt x="3593" y="2515"/>
                    <a:pt x="2919" y="2549"/>
                  </a:cubicBezTo>
                  <a:lnTo>
                    <a:pt x="2888" y="2551"/>
                  </a:lnTo>
                  <a:lnTo>
                    <a:pt x="2888" y="2551"/>
                  </a:lnTo>
                  <a:lnTo>
                    <a:pt x="2854" y="2551"/>
                  </a:lnTo>
                  <a:lnTo>
                    <a:pt x="0" y="255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5400">
              <a:solidFill>
                <a:srgbClr val="8F7FF0"/>
              </a:solidFill>
              <a:prstDash val="lgDash"/>
            </a:ln>
            <a:effectLst>
              <a:outerShdw blurRad="63500" sx="102000" sy="102000" algn="ctr" rotWithShape="0">
                <a:srgbClr val="FFFFFF">
                  <a:lumMod val="65000"/>
                  <a:alpha val="4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6963ED"/>
                  </a:solidFill>
                </a14:hiddenFill>
              </a:ext>
            </a:extLst>
          </p:spPr>
          <p:style>
            <a:lnRef idx="2">
              <a:srgbClr val="6963ED">
                <a:shade val="50000"/>
              </a:srgbClr>
            </a:lnRef>
            <a:fillRef idx="1">
              <a:srgbClr val="6963ED"/>
            </a:fillRef>
            <a:effectRef idx="0">
              <a:srgbClr val="6963ED"/>
            </a:effectRef>
            <a:fontRef idx="minor">
              <a:srgbClr val="FFFFFF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90" name="图片 89" descr="31393935333132383b31393939333930313bbcbccaf5b1a8b1ed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364" y="5546"/>
              <a:ext cx="1215" cy="1215"/>
            </a:xfrm>
            <a:prstGeom prst="rect">
              <a:avLst/>
            </a:prstGeom>
          </p:spPr>
        </p:pic>
      </p:grpSp>
      <p:pic>
        <p:nvPicPr>
          <p:cNvPr id="2" name="图片 1" descr="图片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205230" y="1348105"/>
            <a:ext cx="2421255" cy="5118100"/>
          </a:xfrm>
          <a:prstGeom prst="rect">
            <a:avLst/>
          </a:prstGeom>
        </p:spPr>
      </p:pic>
      <p:cxnSp>
        <p:nvCxnSpPr>
          <p:cNvPr id="82" name="肘形连接符 81"/>
          <p:cNvCxnSpPr>
            <a:stCxn id="75" idx="2"/>
          </p:cNvCxnSpPr>
          <p:nvPr>
            <p:custDataLst>
              <p:tags r:id="rId9"/>
            </p:custDataLst>
          </p:nvPr>
        </p:nvCxnSpPr>
        <p:spPr>
          <a:xfrm rot="5400000" flipH="1" flipV="1">
            <a:off x="8037830" y="1233170"/>
            <a:ext cx="342900" cy="6181725"/>
          </a:xfrm>
          <a:prstGeom prst="bentConnector4">
            <a:avLst>
              <a:gd name="adj1" fmla="val -69352"/>
              <a:gd name="adj2" fmla="val 99779"/>
            </a:avLst>
          </a:prstGeom>
          <a:ln w="25400">
            <a:solidFill>
              <a:srgbClr val="6963ED"/>
            </a:solidFill>
            <a:prstDash val="dash"/>
            <a:tailEnd type="oval"/>
          </a:ln>
        </p:spPr>
        <p:style>
          <a:lnRef idx="1">
            <a:srgbClr val="6963ED"/>
          </a:lnRef>
          <a:fillRef idx="0">
            <a:srgbClr val="6963ED"/>
          </a:fillRef>
          <a:effectRef idx="0">
            <a:srgbClr val="6963ED"/>
          </a:effectRef>
          <a:fontRef idx="minor">
            <a:srgbClr val="000000"/>
          </a:fontRef>
        </p:style>
      </p:cxnSp>
      <p:cxnSp>
        <p:nvCxnSpPr>
          <p:cNvPr id="81" name="肘形连接符 80"/>
          <p:cNvCxnSpPr>
            <a:stCxn id="74" idx="2"/>
          </p:cNvCxnSpPr>
          <p:nvPr>
            <p:custDataLst>
              <p:tags r:id="rId10"/>
            </p:custDataLst>
          </p:nvPr>
        </p:nvCxnSpPr>
        <p:spPr>
          <a:xfrm rot="5400000" flipH="1" flipV="1">
            <a:off x="7772400" y="-716280"/>
            <a:ext cx="423545" cy="6531610"/>
          </a:xfrm>
          <a:prstGeom prst="bentConnector4">
            <a:avLst>
              <a:gd name="adj1" fmla="val -56147"/>
              <a:gd name="adj2" fmla="val 100160"/>
            </a:avLst>
          </a:prstGeom>
          <a:ln w="25400">
            <a:solidFill>
              <a:srgbClr val="FDE014"/>
            </a:solidFill>
            <a:prstDash val="dash"/>
            <a:tailEnd type="oval"/>
          </a:ln>
        </p:spPr>
        <p:style>
          <a:lnRef idx="1">
            <a:srgbClr val="6963ED"/>
          </a:lnRef>
          <a:fillRef idx="0">
            <a:srgbClr val="6963ED"/>
          </a:fillRef>
          <a:effectRef idx="0">
            <a:srgbClr val="6963ED"/>
          </a:effectRef>
          <a:fontRef idx="minor">
            <a:srgbClr val="000000"/>
          </a:fontRef>
        </p:style>
      </p:cxnSp>
      <p:cxnSp>
        <p:nvCxnSpPr>
          <p:cNvPr id="86" name="肘形连接符 85"/>
          <p:cNvCxnSpPr>
            <a:stCxn id="79" idx="2"/>
          </p:cNvCxnSpPr>
          <p:nvPr>
            <p:custDataLst>
              <p:tags r:id="rId11"/>
            </p:custDataLst>
          </p:nvPr>
        </p:nvCxnSpPr>
        <p:spPr>
          <a:xfrm rot="5400000" flipH="1" flipV="1">
            <a:off x="7800975" y="2742565"/>
            <a:ext cx="382270" cy="6546850"/>
          </a:xfrm>
          <a:prstGeom prst="bentConnector4">
            <a:avLst>
              <a:gd name="adj1" fmla="val -62292"/>
              <a:gd name="adj2" fmla="val 100339"/>
            </a:avLst>
          </a:prstGeom>
          <a:ln w="25400">
            <a:solidFill>
              <a:srgbClr val="8DD809"/>
            </a:solidFill>
            <a:prstDash val="dash"/>
            <a:tailEnd type="oval"/>
          </a:ln>
        </p:spPr>
        <p:style>
          <a:lnRef idx="1">
            <a:srgbClr val="6963ED"/>
          </a:lnRef>
          <a:fillRef idx="0">
            <a:srgbClr val="6963ED"/>
          </a:fillRef>
          <a:effectRef idx="0">
            <a:srgbClr val="6963ED"/>
          </a:effectRef>
          <a:fontRef idx="minor">
            <a:srgbClr val="000000"/>
          </a:fontRef>
        </p:style>
      </p:cxnSp>
      <p:sp>
        <p:nvSpPr>
          <p:cNvPr id="75" name="圆角矩形 74"/>
          <p:cNvSpPr/>
          <p:nvPr>
            <p:custDataLst>
              <p:tags r:id="rId12"/>
            </p:custDataLst>
          </p:nvPr>
        </p:nvSpPr>
        <p:spPr>
          <a:xfrm>
            <a:off x="4110355" y="3307715"/>
            <a:ext cx="2016000" cy="1188000"/>
          </a:xfrm>
          <a:prstGeom prst="roundRect">
            <a:avLst>
              <a:gd name="adj" fmla="val 20311"/>
            </a:avLst>
          </a:prstGeom>
          <a:solidFill>
            <a:srgbClr val="6963ED"/>
          </a:solidFill>
          <a:ln>
            <a:noFill/>
          </a:ln>
          <a:effectLst>
            <a:outerShdw blurRad="50800" dist="38100" dir="18900000" algn="bl" rotWithShape="0">
              <a:srgbClr val="FFFFFF">
                <a:lumMod val="75000"/>
                <a:alpha val="40000"/>
              </a:srgbClr>
            </a:outerShdw>
          </a:effectLst>
        </p:spPr>
        <p:style>
          <a:lnRef idx="2">
            <a:srgbClr val="6963ED">
              <a:shade val="50000"/>
            </a:srgbClr>
          </a:lnRef>
          <a:fillRef idx="1">
            <a:srgbClr val="6963ED"/>
          </a:fillRef>
          <a:effectRef idx="0">
            <a:srgbClr val="6963ED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9" name="圆角矩形 78"/>
          <p:cNvSpPr/>
          <p:nvPr>
            <p:custDataLst>
              <p:tags r:id="rId13"/>
            </p:custDataLst>
          </p:nvPr>
        </p:nvSpPr>
        <p:spPr>
          <a:xfrm>
            <a:off x="3710450" y="5019083"/>
            <a:ext cx="2016000" cy="1188000"/>
          </a:xfrm>
          <a:prstGeom prst="roundRect">
            <a:avLst>
              <a:gd name="adj" fmla="val 20364"/>
            </a:avLst>
          </a:prstGeom>
          <a:solidFill>
            <a:srgbClr val="8DD809"/>
          </a:solidFill>
          <a:ln>
            <a:noFill/>
          </a:ln>
          <a:effectLst>
            <a:outerShdw blurRad="50800" dist="38100" dir="18900000" algn="bl" rotWithShape="0">
              <a:srgbClr val="FFFFFF">
                <a:lumMod val="75000"/>
                <a:alpha val="40000"/>
              </a:srgbClr>
            </a:outerShdw>
          </a:effectLst>
        </p:spPr>
        <p:style>
          <a:lnRef idx="2">
            <a:srgbClr val="6963ED">
              <a:shade val="50000"/>
            </a:srgbClr>
          </a:lnRef>
          <a:fillRef idx="1">
            <a:srgbClr val="6963ED"/>
          </a:fillRef>
          <a:effectRef idx="0">
            <a:srgbClr val="6963ED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4" name="圆角矩形 73"/>
          <p:cNvSpPr/>
          <p:nvPr>
            <p:custDataLst>
              <p:tags r:id="rId14"/>
            </p:custDataLst>
          </p:nvPr>
        </p:nvSpPr>
        <p:spPr>
          <a:xfrm>
            <a:off x="3710450" y="1573480"/>
            <a:ext cx="2016000" cy="1188000"/>
          </a:xfrm>
          <a:prstGeom prst="roundRect">
            <a:avLst>
              <a:gd name="adj" fmla="val 20661"/>
            </a:avLst>
          </a:prstGeom>
          <a:solidFill>
            <a:srgbClr val="FDE014"/>
          </a:solidFill>
          <a:ln>
            <a:noFill/>
          </a:ln>
          <a:effectLst>
            <a:outerShdw blurRad="50800" dist="38100" dir="18900000" algn="bl" rotWithShape="0">
              <a:srgbClr val="FFFFFF">
                <a:lumMod val="75000"/>
                <a:alpha val="40000"/>
              </a:srgbClr>
            </a:outerShdw>
          </a:effectLst>
        </p:spPr>
        <p:style>
          <a:lnRef idx="2">
            <a:srgbClr val="6963ED">
              <a:shade val="50000"/>
            </a:srgbClr>
          </a:lnRef>
          <a:fillRef idx="1">
            <a:srgbClr val="6963ED"/>
          </a:fillRef>
          <a:effectRef idx="0">
            <a:srgbClr val="6963ED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椭圆 4"/>
          <p:cNvSpPr/>
          <p:nvPr>
            <p:custDataLst>
              <p:tags r:id="rId15"/>
            </p:custDataLst>
          </p:nvPr>
        </p:nvSpPr>
        <p:spPr>
          <a:xfrm>
            <a:off x="3178175" y="3551555"/>
            <a:ext cx="720090" cy="720090"/>
          </a:xfrm>
          <a:prstGeom prst="ellipse">
            <a:avLst/>
          </a:prstGeom>
          <a:solidFill>
            <a:srgbClr val="6963ED">
              <a:lumMod val="40000"/>
              <a:lumOff val="60000"/>
            </a:srgbClr>
          </a:solidFill>
          <a:ln>
            <a:noFill/>
          </a:ln>
          <a:effectLst>
            <a:outerShdw blurRad="63500" sx="102000" sy="102000" algn="ctr" rotWithShape="0">
              <a:srgbClr val="FFFFFF">
                <a:lumMod val="75000"/>
                <a:alpha val="40000"/>
              </a:srgbClr>
            </a:outerShdw>
          </a:effectLst>
        </p:spPr>
        <p:style>
          <a:lnRef idx="2">
            <a:srgbClr val="6963ED">
              <a:shade val="50000"/>
            </a:srgbClr>
          </a:lnRef>
          <a:fillRef idx="1">
            <a:srgbClr val="6963ED"/>
          </a:fillRef>
          <a:effectRef idx="0">
            <a:srgbClr val="6963ED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椭圆 9"/>
          <p:cNvSpPr/>
          <p:nvPr>
            <p:custDataLst>
              <p:tags r:id="rId16"/>
            </p:custDataLst>
          </p:nvPr>
        </p:nvSpPr>
        <p:spPr>
          <a:xfrm>
            <a:off x="2762885" y="5253038"/>
            <a:ext cx="720090" cy="720090"/>
          </a:xfrm>
          <a:prstGeom prst="ellipse">
            <a:avLst/>
          </a:prstGeom>
          <a:solidFill>
            <a:srgbClr val="8DD809">
              <a:lumMod val="40000"/>
              <a:lumOff val="60000"/>
            </a:srgbClr>
          </a:solidFill>
          <a:ln>
            <a:noFill/>
          </a:ln>
          <a:effectLst>
            <a:outerShdw blurRad="63500" sx="102000" sy="102000" algn="ctr" rotWithShape="0">
              <a:srgbClr val="FFFFFF">
                <a:lumMod val="75000"/>
                <a:alpha val="40000"/>
              </a:srgbClr>
            </a:outerShdw>
          </a:effectLst>
        </p:spPr>
        <p:style>
          <a:lnRef idx="2">
            <a:srgbClr val="6963ED">
              <a:shade val="50000"/>
            </a:srgbClr>
          </a:lnRef>
          <a:fillRef idx="1">
            <a:srgbClr val="6963ED"/>
          </a:fillRef>
          <a:effectRef idx="0">
            <a:srgbClr val="6963ED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椭圆 2"/>
          <p:cNvSpPr/>
          <p:nvPr>
            <p:custDataLst>
              <p:tags r:id="rId17"/>
            </p:custDataLst>
          </p:nvPr>
        </p:nvSpPr>
        <p:spPr>
          <a:xfrm>
            <a:off x="2762885" y="1882140"/>
            <a:ext cx="720090" cy="720090"/>
          </a:xfrm>
          <a:prstGeom prst="ellipse">
            <a:avLst/>
          </a:prstGeom>
          <a:solidFill>
            <a:srgbClr val="FDE014">
              <a:lumMod val="20000"/>
              <a:lumOff val="80000"/>
            </a:srgbClr>
          </a:solidFill>
          <a:ln>
            <a:noFill/>
          </a:ln>
          <a:effectLst>
            <a:outerShdw blurRad="63500" sx="102000" sy="102000" algn="ctr" rotWithShape="0">
              <a:srgbClr val="FFFFFF">
                <a:lumMod val="75000"/>
                <a:alpha val="40000"/>
              </a:srgbClr>
            </a:outerShdw>
          </a:effectLst>
        </p:spPr>
        <p:style>
          <a:lnRef idx="2">
            <a:srgbClr val="6963ED">
              <a:shade val="50000"/>
            </a:srgbClr>
          </a:lnRef>
          <a:fillRef idx="1">
            <a:srgbClr val="6963ED"/>
          </a:fillRef>
          <a:effectRef idx="0">
            <a:srgbClr val="6963ED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69" name="图片 68" descr="31393935333132383b31393939333838353bb4b4d2e2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2978785" y="2098040"/>
            <a:ext cx="288290" cy="288290"/>
          </a:xfrm>
          <a:prstGeom prst="rect">
            <a:avLst/>
          </a:prstGeom>
        </p:spPr>
      </p:pic>
      <p:pic>
        <p:nvPicPr>
          <p:cNvPr id="72" name="图片 71" descr="31393935333132383b31393939333930323bc8d5b3ccbcc6bbae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3394075" y="3767455"/>
            <a:ext cx="288290" cy="288290"/>
          </a:xfrm>
          <a:prstGeom prst="rect">
            <a:avLst/>
          </a:prstGeom>
        </p:spPr>
      </p:pic>
      <p:pic>
        <p:nvPicPr>
          <p:cNvPr id="73" name="图片 72" descr="31393935333132383b31393939333930343bccd8cae2c8d5d7d3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2978785" y="5468938"/>
            <a:ext cx="288290" cy="28829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27"/>
            </p:custDataLst>
          </p:nvPr>
        </p:nvSpPr>
        <p:spPr>
          <a:xfrm>
            <a:off x="3854450" y="1681480"/>
            <a:ext cx="1728000" cy="972000"/>
          </a:xfrm>
          <a:prstGeom prst="rect">
            <a:avLst/>
          </a:prstGeom>
          <a:noFill/>
        </p:spPr>
        <p:txBody>
          <a:bodyPr wrap="square" bIns="0" rtlCol="0">
            <a:no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000"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Microsoft YaHei Regular" panose="020B0503020204020204" charset="-122"/>
              </a:rPr>
              <a:t>1. 根据平衡膳食的原则制定健康食谱</a:t>
            </a:r>
            <a:endParaRPr lang="zh-CN" altLang="en-US" sz="2000">
              <a:solidFill>
                <a:schemeClr val="tx1"/>
              </a:solidFill>
              <a:effectLst/>
              <a:uFillTx/>
              <a:latin typeface="微软雅黑" panose="020B0503020204020204" charset="-122"/>
              <a:ea typeface="Microsoft YaHei Regular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28"/>
            </p:custDataLst>
          </p:nvPr>
        </p:nvSpPr>
        <p:spPr>
          <a:xfrm>
            <a:off x="5981700" y="1572260"/>
            <a:ext cx="5147310" cy="135128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spc="150">
                <a:solidFill>
                  <a:srgbClr val="000000">
                    <a:lumMod val="65000"/>
                    <a:lumOff val="35000"/>
                  </a:srgbClr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</a:rPr>
              <a:t>幼儿食谱的制定应注意以下几个方面。</a:t>
            </a:r>
            <a:endParaRPr lang="zh-CN" altLang="en-US" sz="1600" spc="150">
              <a:solidFill>
                <a:srgbClr val="000000">
                  <a:lumMod val="65000"/>
                  <a:lumOff val="35000"/>
                </a:srgbClr>
              </a:solidFill>
              <a:effectLst/>
              <a:uFillTx/>
              <a:latin typeface="Microsoft YaHei Regular" panose="020B0503020204020204" charset="-122"/>
              <a:ea typeface="Microsoft YaHei Regular" panose="020B0503020204020204" charset="-122"/>
            </a:endParaRP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spc="150">
                <a:solidFill>
                  <a:srgbClr val="000000">
                    <a:lumMod val="65000"/>
                    <a:lumOff val="35000"/>
                  </a:srgbClr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</a:rPr>
              <a:t>（1）品种要多样化。</a:t>
            </a:r>
            <a:endParaRPr lang="zh-CN" altLang="en-US" sz="1600" spc="150">
              <a:solidFill>
                <a:srgbClr val="000000">
                  <a:lumMod val="65000"/>
                  <a:lumOff val="35000"/>
                </a:srgbClr>
              </a:solidFill>
              <a:effectLst/>
              <a:uFillTx/>
              <a:latin typeface="Microsoft YaHei Regular" panose="020B0503020204020204" charset="-122"/>
              <a:ea typeface="Microsoft YaHei Regular" panose="020B0503020204020204" charset="-122"/>
            </a:endParaRP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spc="150">
                <a:solidFill>
                  <a:srgbClr val="000000">
                    <a:lumMod val="65000"/>
                    <a:lumOff val="35000"/>
                  </a:srgbClr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</a:rPr>
              <a:t>（2）膳食搭配要合理。</a:t>
            </a:r>
            <a:endParaRPr lang="zh-CN" altLang="en-US" sz="1600" spc="150">
              <a:solidFill>
                <a:srgbClr val="000000">
                  <a:lumMod val="65000"/>
                  <a:lumOff val="35000"/>
                </a:srgbClr>
              </a:solidFill>
              <a:effectLst/>
              <a:uFillTx/>
              <a:latin typeface="Microsoft YaHei Regular" panose="020B0503020204020204" charset="-122"/>
              <a:ea typeface="Microsoft YaHei Regular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29"/>
            </p:custDataLst>
          </p:nvPr>
        </p:nvSpPr>
        <p:spPr>
          <a:xfrm>
            <a:off x="4248468" y="3681095"/>
            <a:ext cx="1728000" cy="468000"/>
          </a:xfrm>
          <a:prstGeom prst="rect">
            <a:avLst/>
          </a:prstGeom>
          <a:noFill/>
        </p:spPr>
        <p:txBody>
          <a:bodyPr wrap="square" bIns="0" rtlCol="0" anchor="ctr" anchorCtr="0">
            <a:no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000">
                <a:solidFill>
                  <a:srgbClr val="FFFFFF"/>
                </a:solidFill>
                <a:effectLst/>
                <a:uFillTx/>
                <a:latin typeface="微软雅黑" panose="020B0503020204020204" charset="-122"/>
                <a:ea typeface="Microsoft YaHei Regular" panose="020B0503020204020204" charset="-122"/>
              </a:rPr>
              <a:t>2. 严格执行食品卫生要求</a:t>
            </a:r>
            <a:endParaRPr lang="zh-CN" altLang="en-US" sz="2000">
              <a:solidFill>
                <a:srgbClr val="FFFFFF"/>
              </a:solidFill>
              <a:effectLst/>
              <a:uFillTx/>
              <a:latin typeface="微软雅黑" panose="020B0503020204020204" charset="-122"/>
              <a:ea typeface="Microsoft YaHei Regular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30"/>
            </p:custDataLst>
          </p:nvPr>
        </p:nvSpPr>
        <p:spPr>
          <a:xfrm>
            <a:off x="3854768" y="5120640"/>
            <a:ext cx="1728000" cy="972000"/>
          </a:xfrm>
          <a:prstGeom prst="rect">
            <a:avLst/>
          </a:prstGeom>
          <a:noFill/>
        </p:spPr>
        <p:txBody>
          <a:bodyPr wrap="square" bIns="0" rtlCol="0">
            <a:no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000">
                <a:solidFill>
                  <a:srgbClr val="FFFFFF"/>
                </a:solidFill>
                <a:effectLst/>
                <a:uFillTx/>
                <a:latin typeface="微软雅黑" panose="020B0503020204020204" charset="-122"/>
                <a:ea typeface="Microsoft YaHei Regular" panose="020B0503020204020204" charset="-122"/>
              </a:rPr>
              <a:t>3. 教育幼儿养成良好的卫生习惯</a:t>
            </a:r>
            <a:endParaRPr lang="zh-CN" altLang="en-US" sz="2000">
              <a:solidFill>
                <a:srgbClr val="FFFFFF"/>
              </a:solidFill>
              <a:effectLst/>
              <a:uFillTx/>
              <a:latin typeface="微软雅黑" panose="020B0503020204020204" charset="-122"/>
              <a:ea typeface="Microsoft YaHei Regular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31"/>
            </p:custDataLst>
          </p:nvPr>
        </p:nvSpPr>
        <p:spPr>
          <a:xfrm>
            <a:off x="6610350" y="3319145"/>
            <a:ext cx="3749040" cy="117602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spc="150">
                <a:solidFill>
                  <a:srgbClr val="000000">
                    <a:lumMod val="65000"/>
                    <a:lumOff val="35000"/>
                  </a:srgbClr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</a:rPr>
              <a:t>（1）要对幼儿食品进行精心选择。</a:t>
            </a:r>
            <a:endParaRPr lang="zh-CN" altLang="en-US" sz="1600" spc="150">
              <a:solidFill>
                <a:srgbClr val="000000">
                  <a:lumMod val="65000"/>
                  <a:lumOff val="35000"/>
                </a:srgbClr>
              </a:solidFill>
              <a:effectLst/>
              <a:uFillTx/>
              <a:latin typeface="Microsoft YaHei Regular" panose="020B0503020204020204" charset="-122"/>
              <a:ea typeface="Microsoft YaHei Regular" panose="020B0503020204020204" charset="-122"/>
            </a:endParaRP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spc="150">
                <a:solidFill>
                  <a:srgbClr val="000000">
                    <a:lumMod val="65000"/>
                    <a:lumOff val="35000"/>
                  </a:srgbClr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</a:rPr>
              <a:t>（2）对选择的食品进行科学保管。</a:t>
            </a:r>
            <a:endParaRPr lang="zh-CN" altLang="en-US" sz="1600" spc="150">
              <a:solidFill>
                <a:srgbClr val="000000">
                  <a:lumMod val="65000"/>
                  <a:lumOff val="35000"/>
                </a:srgbClr>
              </a:solidFill>
              <a:effectLst/>
              <a:uFillTx/>
              <a:latin typeface="Microsoft YaHei Regular" panose="020B0503020204020204" charset="-122"/>
              <a:ea typeface="Microsoft YaHei Regular" panose="020B0503020204020204" charset="-122"/>
            </a:endParaRP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spc="150">
                <a:solidFill>
                  <a:srgbClr val="000000">
                    <a:lumMod val="65000"/>
                    <a:lumOff val="35000"/>
                  </a:srgbClr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</a:rPr>
              <a:t>（3）精心烹调，保证营养。</a:t>
            </a:r>
            <a:endParaRPr lang="zh-CN" altLang="en-US" sz="1600" spc="150">
              <a:solidFill>
                <a:srgbClr val="000000">
                  <a:lumMod val="65000"/>
                  <a:lumOff val="35000"/>
                </a:srgbClr>
              </a:solidFill>
              <a:effectLst/>
              <a:uFillTx/>
              <a:latin typeface="Microsoft YaHei Regular" panose="020B0503020204020204" charset="-122"/>
              <a:ea typeface="Microsoft YaHei Regular" panose="020B050302020402020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32"/>
            </p:custDataLst>
          </p:nvPr>
        </p:nvSpPr>
        <p:spPr>
          <a:xfrm>
            <a:off x="5988050" y="5017135"/>
            <a:ext cx="3749040" cy="1332865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p>
            <a:pPr algn="l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spc="150">
                <a:solidFill>
                  <a:srgbClr val="000000">
                    <a:lumMod val="65000"/>
                    <a:lumOff val="35000"/>
                  </a:srgbClr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</a:rPr>
              <a:t>（1）细嚼慢咽。</a:t>
            </a:r>
            <a:endParaRPr lang="zh-CN" altLang="en-US" sz="1600" spc="150">
              <a:solidFill>
                <a:srgbClr val="000000">
                  <a:lumMod val="65000"/>
                  <a:lumOff val="35000"/>
                </a:srgbClr>
              </a:solidFill>
              <a:effectLst/>
              <a:uFillTx/>
              <a:latin typeface="Microsoft YaHei Regular" panose="020B0503020204020204" charset="-122"/>
              <a:ea typeface="Microsoft YaHei Regular" panose="020B0503020204020204" charset="-122"/>
            </a:endParaRPr>
          </a:p>
          <a:p>
            <a:pPr algn="l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spc="150">
                <a:solidFill>
                  <a:srgbClr val="000000">
                    <a:lumMod val="65000"/>
                    <a:lumOff val="35000"/>
                  </a:srgbClr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</a:rPr>
              <a:t>（2）控制高脂肪食物。</a:t>
            </a:r>
            <a:endParaRPr lang="zh-CN" altLang="en-US" sz="1600" spc="150">
              <a:solidFill>
                <a:srgbClr val="000000">
                  <a:lumMod val="65000"/>
                  <a:lumOff val="35000"/>
                </a:srgbClr>
              </a:solidFill>
              <a:effectLst/>
              <a:uFillTx/>
              <a:latin typeface="Microsoft YaHei Regular" panose="020B0503020204020204" charset="-122"/>
              <a:ea typeface="Microsoft YaHei Regular" panose="020B0503020204020204" charset="-122"/>
            </a:endParaRPr>
          </a:p>
          <a:p>
            <a:pPr algn="l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spc="150">
                <a:solidFill>
                  <a:srgbClr val="000000">
                    <a:lumMod val="65000"/>
                    <a:lumOff val="35000"/>
                  </a:srgbClr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</a:rPr>
              <a:t>（3）多食富含纤维素的食物。</a:t>
            </a:r>
            <a:endParaRPr lang="zh-CN" altLang="en-US" sz="1600" spc="150">
              <a:solidFill>
                <a:srgbClr val="000000">
                  <a:lumMod val="65000"/>
                  <a:lumOff val="35000"/>
                </a:srgbClr>
              </a:solidFill>
              <a:effectLst/>
              <a:uFillTx/>
              <a:latin typeface="Microsoft YaHei Regular" panose="020B0503020204020204" charset="-122"/>
              <a:ea typeface="Microsoft YaHei Regular" panose="020B0503020204020204" charset="-122"/>
            </a:endParaRPr>
          </a:p>
          <a:p>
            <a:pPr algn="l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spc="150">
                <a:solidFill>
                  <a:srgbClr val="000000">
                    <a:lumMod val="65000"/>
                    <a:lumOff val="35000"/>
                  </a:srgbClr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</a:rPr>
              <a:t>（4）不要吃霉烂变质的食物。</a:t>
            </a:r>
            <a:endParaRPr lang="zh-CN" altLang="en-US" sz="1600" spc="150">
              <a:solidFill>
                <a:srgbClr val="000000">
                  <a:lumMod val="65000"/>
                  <a:lumOff val="35000"/>
                </a:srgbClr>
              </a:solidFill>
              <a:effectLst/>
              <a:uFillTx/>
              <a:latin typeface="Microsoft YaHei Regular" panose="020B0503020204020204" charset="-122"/>
              <a:ea typeface="Microsoft YaHei Regular" panose="020B0503020204020204" charset="-122"/>
            </a:endParaRPr>
          </a:p>
        </p:txBody>
      </p:sp>
    </p:spTree>
    <p:custDataLst>
      <p:tags r:id="rId3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842645" y="537210"/>
            <a:ext cx="10507345" cy="705485"/>
          </a:xfrm>
        </p:spPr>
        <p:txBody>
          <a:bodyPr/>
          <a:p>
            <a:r>
              <a:rPr lang="zh-CN" altLang="en-US">
                <a:solidFill>
                  <a:schemeClr val="tx1"/>
                </a:solidFill>
              </a:rPr>
              <a:t>做好幼儿的膳食管理应该做好以下工作。</a:t>
            </a:r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60350" y="3061335"/>
            <a:ext cx="2447290" cy="1691640"/>
            <a:chOff x="410" y="4821"/>
            <a:chExt cx="3854" cy="2664"/>
          </a:xfrm>
        </p:grpSpPr>
        <p:sp>
          <p:nvSpPr>
            <p:cNvPr id="64" name="任意多边形 63"/>
            <p:cNvSpPr/>
            <p:nvPr>
              <p:custDataLst>
                <p:tags r:id="rId1"/>
              </p:custDataLst>
            </p:nvPr>
          </p:nvSpPr>
          <p:spPr>
            <a:xfrm>
              <a:off x="468" y="4878"/>
              <a:ext cx="3742" cy="2551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4129" h="2551">
                  <a:moveTo>
                    <a:pt x="0" y="0"/>
                  </a:moveTo>
                  <a:lnTo>
                    <a:pt x="2854" y="0"/>
                  </a:lnTo>
                  <a:lnTo>
                    <a:pt x="2888" y="0"/>
                  </a:lnTo>
                  <a:lnTo>
                    <a:pt x="2888" y="0"/>
                  </a:lnTo>
                  <a:lnTo>
                    <a:pt x="2919" y="2"/>
                  </a:lnTo>
                  <a:cubicBezTo>
                    <a:pt x="3593" y="36"/>
                    <a:pt x="4129" y="593"/>
                    <a:pt x="4129" y="1276"/>
                  </a:cubicBezTo>
                  <a:cubicBezTo>
                    <a:pt x="4129" y="1958"/>
                    <a:pt x="3593" y="2515"/>
                    <a:pt x="2919" y="2549"/>
                  </a:cubicBezTo>
                  <a:lnTo>
                    <a:pt x="2888" y="2551"/>
                  </a:lnTo>
                  <a:lnTo>
                    <a:pt x="2888" y="2551"/>
                  </a:lnTo>
                  <a:lnTo>
                    <a:pt x="2854" y="2551"/>
                  </a:lnTo>
                  <a:lnTo>
                    <a:pt x="0" y="25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F7FF0"/>
            </a:solidFill>
            <a:ln>
              <a:noFill/>
            </a:ln>
            <a:effectLst/>
          </p:spPr>
          <p:style>
            <a:lnRef idx="2">
              <a:srgbClr val="6963ED">
                <a:shade val="50000"/>
              </a:srgbClr>
            </a:lnRef>
            <a:fillRef idx="1">
              <a:srgbClr val="6963ED"/>
            </a:fillRef>
            <a:effectRef idx="0">
              <a:srgbClr val="6963ED"/>
            </a:effectRef>
            <a:fontRef idx="minor">
              <a:srgbClr val="FFFFFF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2"/>
              </p:custDataLst>
            </p:nvPr>
          </p:nvSpPr>
          <p:spPr>
            <a:xfrm>
              <a:off x="2071" y="5254"/>
              <a:ext cx="1800" cy="18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>
              <a:outerShdw blurRad="63500" sx="102000" sy="102000" algn="ctr" rotWithShape="0">
                <a:srgbClr val="FFFFFF">
                  <a:lumMod val="85000"/>
                  <a:alpha val="40000"/>
                </a:srgbClr>
              </a:outerShdw>
            </a:effectLst>
          </p:spPr>
          <p:style>
            <a:lnRef idx="2">
              <a:srgbClr val="6963ED">
                <a:shade val="50000"/>
              </a:srgbClr>
            </a:lnRef>
            <a:fillRef idx="1">
              <a:srgbClr val="6963ED"/>
            </a:fillRef>
            <a:effectRef idx="0">
              <a:srgbClr val="6963ED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0" name="任意多边形 79"/>
            <p:cNvSpPr/>
            <p:nvPr>
              <p:custDataLst>
                <p:tags r:id="rId3"/>
              </p:custDataLst>
            </p:nvPr>
          </p:nvSpPr>
          <p:spPr>
            <a:xfrm>
              <a:off x="410" y="4821"/>
              <a:ext cx="3855" cy="2665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4129" h="2551">
                  <a:moveTo>
                    <a:pt x="0" y="0"/>
                  </a:moveTo>
                  <a:lnTo>
                    <a:pt x="2854" y="0"/>
                  </a:lnTo>
                  <a:lnTo>
                    <a:pt x="2888" y="0"/>
                  </a:lnTo>
                  <a:lnTo>
                    <a:pt x="2888" y="0"/>
                  </a:lnTo>
                  <a:lnTo>
                    <a:pt x="2919" y="2"/>
                  </a:lnTo>
                  <a:cubicBezTo>
                    <a:pt x="3593" y="36"/>
                    <a:pt x="4129" y="593"/>
                    <a:pt x="4129" y="1276"/>
                  </a:cubicBezTo>
                  <a:cubicBezTo>
                    <a:pt x="4129" y="1958"/>
                    <a:pt x="3593" y="2515"/>
                    <a:pt x="2919" y="2549"/>
                  </a:cubicBezTo>
                  <a:lnTo>
                    <a:pt x="2888" y="2551"/>
                  </a:lnTo>
                  <a:lnTo>
                    <a:pt x="2888" y="2551"/>
                  </a:lnTo>
                  <a:lnTo>
                    <a:pt x="2854" y="2551"/>
                  </a:lnTo>
                  <a:lnTo>
                    <a:pt x="0" y="255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5400">
              <a:solidFill>
                <a:srgbClr val="8F7FF0"/>
              </a:solidFill>
              <a:prstDash val="lgDash"/>
            </a:ln>
            <a:effectLst>
              <a:outerShdw blurRad="63500" sx="102000" sy="102000" algn="ctr" rotWithShape="0">
                <a:srgbClr val="FFFFFF">
                  <a:lumMod val="65000"/>
                  <a:alpha val="4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6963ED"/>
                  </a:solidFill>
                </a14:hiddenFill>
              </a:ext>
            </a:extLst>
          </p:spPr>
          <p:style>
            <a:lnRef idx="2">
              <a:srgbClr val="6963ED">
                <a:shade val="50000"/>
              </a:srgbClr>
            </a:lnRef>
            <a:fillRef idx="1">
              <a:srgbClr val="6963ED"/>
            </a:fillRef>
            <a:effectRef idx="0">
              <a:srgbClr val="6963ED"/>
            </a:effectRef>
            <a:fontRef idx="minor">
              <a:srgbClr val="FFFFFF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90" name="图片 89" descr="31393935333132383b31393939333930313bbcbccaf5b1a8b1ed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364" y="5546"/>
              <a:ext cx="1215" cy="1215"/>
            </a:xfrm>
            <a:prstGeom prst="rect">
              <a:avLst/>
            </a:prstGeom>
          </p:spPr>
        </p:pic>
      </p:grpSp>
      <p:pic>
        <p:nvPicPr>
          <p:cNvPr id="2" name="图片 1" descr="图片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205230" y="1348105"/>
            <a:ext cx="2421255" cy="5118100"/>
          </a:xfrm>
          <a:prstGeom prst="rect">
            <a:avLst/>
          </a:prstGeom>
        </p:spPr>
      </p:pic>
      <p:cxnSp>
        <p:nvCxnSpPr>
          <p:cNvPr id="82" name="肘形连接符 81"/>
          <p:cNvCxnSpPr>
            <a:stCxn id="75" idx="2"/>
          </p:cNvCxnSpPr>
          <p:nvPr>
            <p:custDataLst>
              <p:tags r:id="rId9"/>
            </p:custDataLst>
          </p:nvPr>
        </p:nvCxnSpPr>
        <p:spPr>
          <a:xfrm rot="5400000" flipH="1" flipV="1">
            <a:off x="7969250" y="1324610"/>
            <a:ext cx="320675" cy="6021070"/>
          </a:xfrm>
          <a:prstGeom prst="bentConnector4">
            <a:avLst>
              <a:gd name="adj1" fmla="val -74158"/>
              <a:gd name="adj2" fmla="val 99899"/>
            </a:avLst>
          </a:prstGeom>
          <a:ln w="25400">
            <a:solidFill>
              <a:srgbClr val="6963ED"/>
            </a:solidFill>
            <a:prstDash val="dash"/>
            <a:tailEnd type="oval"/>
          </a:ln>
        </p:spPr>
        <p:style>
          <a:lnRef idx="1">
            <a:srgbClr val="6963ED"/>
          </a:lnRef>
          <a:fillRef idx="0">
            <a:srgbClr val="6963ED"/>
          </a:fillRef>
          <a:effectRef idx="0">
            <a:srgbClr val="6963ED"/>
          </a:effectRef>
          <a:fontRef idx="minor">
            <a:srgbClr val="000000"/>
          </a:fontRef>
        </p:style>
      </p:cxnSp>
      <p:cxnSp>
        <p:nvCxnSpPr>
          <p:cNvPr id="81" name="肘形连接符 80"/>
          <p:cNvCxnSpPr>
            <a:stCxn id="74" idx="2"/>
          </p:cNvCxnSpPr>
          <p:nvPr>
            <p:custDataLst>
              <p:tags r:id="rId10"/>
            </p:custDataLst>
          </p:nvPr>
        </p:nvCxnSpPr>
        <p:spPr>
          <a:xfrm rot="5400000" flipH="1" flipV="1">
            <a:off x="7772400" y="-716280"/>
            <a:ext cx="423545" cy="6531610"/>
          </a:xfrm>
          <a:prstGeom prst="bentConnector4">
            <a:avLst>
              <a:gd name="adj1" fmla="val -56147"/>
              <a:gd name="adj2" fmla="val 100160"/>
            </a:avLst>
          </a:prstGeom>
          <a:ln w="25400">
            <a:solidFill>
              <a:srgbClr val="FDE014"/>
            </a:solidFill>
            <a:prstDash val="dash"/>
            <a:tailEnd type="oval"/>
          </a:ln>
        </p:spPr>
        <p:style>
          <a:lnRef idx="1">
            <a:srgbClr val="6963ED"/>
          </a:lnRef>
          <a:fillRef idx="0">
            <a:srgbClr val="6963ED"/>
          </a:fillRef>
          <a:effectRef idx="0">
            <a:srgbClr val="6963ED"/>
          </a:effectRef>
          <a:fontRef idx="minor">
            <a:srgbClr val="000000"/>
          </a:fontRef>
        </p:style>
      </p:cxnSp>
      <p:cxnSp>
        <p:nvCxnSpPr>
          <p:cNvPr id="86" name="肘形连接符 85"/>
          <p:cNvCxnSpPr>
            <a:stCxn id="79" idx="2"/>
          </p:cNvCxnSpPr>
          <p:nvPr>
            <p:custDataLst>
              <p:tags r:id="rId11"/>
            </p:custDataLst>
          </p:nvPr>
        </p:nvCxnSpPr>
        <p:spPr>
          <a:xfrm rot="5400000" flipH="1" flipV="1">
            <a:off x="7386320" y="3169920"/>
            <a:ext cx="369570" cy="5704840"/>
          </a:xfrm>
          <a:prstGeom prst="bentConnector4">
            <a:avLst>
              <a:gd name="adj1" fmla="val -64433"/>
              <a:gd name="adj2" fmla="val 100322"/>
            </a:avLst>
          </a:prstGeom>
          <a:ln w="25400">
            <a:solidFill>
              <a:srgbClr val="8DD809"/>
            </a:solidFill>
            <a:prstDash val="dash"/>
            <a:tailEnd type="oval"/>
          </a:ln>
        </p:spPr>
        <p:style>
          <a:lnRef idx="1">
            <a:srgbClr val="6963ED"/>
          </a:lnRef>
          <a:fillRef idx="0">
            <a:srgbClr val="6963ED"/>
          </a:fillRef>
          <a:effectRef idx="0">
            <a:srgbClr val="6963ED"/>
          </a:effectRef>
          <a:fontRef idx="minor">
            <a:srgbClr val="000000"/>
          </a:fontRef>
        </p:style>
      </p:cxnSp>
      <p:sp>
        <p:nvSpPr>
          <p:cNvPr id="75" name="圆角矩形 74"/>
          <p:cNvSpPr/>
          <p:nvPr>
            <p:custDataLst>
              <p:tags r:id="rId12"/>
            </p:custDataLst>
          </p:nvPr>
        </p:nvSpPr>
        <p:spPr>
          <a:xfrm>
            <a:off x="4110355" y="3307715"/>
            <a:ext cx="2016000" cy="1188000"/>
          </a:xfrm>
          <a:prstGeom prst="roundRect">
            <a:avLst>
              <a:gd name="adj" fmla="val 20311"/>
            </a:avLst>
          </a:prstGeom>
          <a:solidFill>
            <a:srgbClr val="6963ED"/>
          </a:solidFill>
          <a:ln>
            <a:noFill/>
          </a:ln>
          <a:effectLst>
            <a:outerShdw blurRad="50800" dist="38100" dir="18900000" algn="bl" rotWithShape="0">
              <a:srgbClr val="FFFFFF">
                <a:lumMod val="75000"/>
                <a:alpha val="40000"/>
              </a:srgbClr>
            </a:outerShdw>
          </a:effectLst>
        </p:spPr>
        <p:style>
          <a:lnRef idx="2">
            <a:srgbClr val="6963ED">
              <a:shade val="50000"/>
            </a:srgbClr>
          </a:lnRef>
          <a:fillRef idx="1">
            <a:srgbClr val="6963ED"/>
          </a:fillRef>
          <a:effectRef idx="0">
            <a:srgbClr val="6963ED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9" name="圆角矩形 78"/>
          <p:cNvSpPr/>
          <p:nvPr>
            <p:custDataLst>
              <p:tags r:id="rId13"/>
            </p:custDataLst>
          </p:nvPr>
        </p:nvSpPr>
        <p:spPr>
          <a:xfrm>
            <a:off x="3710450" y="5019083"/>
            <a:ext cx="2016000" cy="1188000"/>
          </a:xfrm>
          <a:prstGeom prst="roundRect">
            <a:avLst>
              <a:gd name="adj" fmla="val 20364"/>
            </a:avLst>
          </a:prstGeom>
          <a:solidFill>
            <a:srgbClr val="8DD809"/>
          </a:solidFill>
          <a:ln>
            <a:noFill/>
          </a:ln>
          <a:effectLst>
            <a:outerShdw blurRad="50800" dist="38100" dir="18900000" algn="bl" rotWithShape="0">
              <a:srgbClr val="FFFFFF">
                <a:lumMod val="75000"/>
                <a:alpha val="40000"/>
              </a:srgbClr>
            </a:outerShdw>
          </a:effectLst>
        </p:spPr>
        <p:style>
          <a:lnRef idx="2">
            <a:srgbClr val="6963ED">
              <a:shade val="50000"/>
            </a:srgbClr>
          </a:lnRef>
          <a:fillRef idx="1">
            <a:srgbClr val="6963ED"/>
          </a:fillRef>
          <a:effectRef idx="0">
            <a:srgbClr val="6963ED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4" name="圆角矩形 73"/>
          <p:cNvSpPr/>
          <p:nvPr>
            <p:custDataLst>
              <p:tags r:id="rId14"/>
            </p:custDataLst>
          </p:nvPr>
        </p:nvSpPr>
        <p:spPr>
          <a:xfrm>
            <a:off x="3710450" y="1573480"/>
            <a:ext cx="2016000" cy="1188000"/>
          </a:xfrm>
          <a:prstGeom prst="roundRect">
            <a:avLst>
              <a:gd name="adj" fmla="val 20661"/>
            </a:avLst>
          </a:prstGeom>
          <a:solidFill>
            <a:srgbClr val="FDE014"/>
          </a:solidFill>
          <a:ln>
            <a:noFill/>
          </a:ln>
          <a:effectLst>
            <a:outerShdw blurRad="50800" dist="38100" dir="18900000" algn="bl" rotWithShape="0">
              <a:srgbClr val="FFFFFF">
                <a:lumMod val="75000"/>
                <a:alpha val="40000"/>
              </a:srgbClr>
            </a:outerShdw>
          </a:effectLst>
        </p:spPr>
        <p:style>
          <a:lnRef idx="2">
            <a:srgbClr val="6963ED">
              <a:shade val="50000"/>
            </a:srgbClr>
          </a:lnRef>
          <a:fillRef idx="1">
            <a:srgbClr val="6963ED"/>
          </a:fillRef>
          <a:effectRef idx="0">
            <a:srgbClr val="6963ED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椭圆 4"/>
          <p:cNvSpPr/>
          <p:nvPr>
            <p:custDataLst>
              <p:tags r:id="rId15"/>
            </p:custDataLst>
          </p:nvPr>
        </p:nvSpPr>
        <p:spPr>
          <a:xfrm>
            <a:off x="3178175" y="3551555"/>
            <a:ext cx="720090" cy="720090"/>
          </a:xfrm>
          <a:prstGeom prst="ellipse">
            <a:avLst/>
          </a:prstGeom>
          <a:solidFill>
            <a:srgbClr val="6963ED">
              <a:lumMod val="40000"/>
              <a:lumOff val="60000"/>
            </a:srgbClr>
          </a:solidFill>
          <a:ln>
            <a:noFill/>
          </a:ln>
          <a:effectLst>
            <a:outerShdw blurRad="63500" sx="102000" sy="102000" algn="ctr" rotWithShape="0">
              <a:srgbClr val="FFFFFF">
                <a:lumMod val="75000"/>
                <a:alpha val="40000"/>
              </a:srgbClr>
            </a:outerShdw>
          </a:effectLst>
        </p:spPr>
        <p:style>
          <a:lnRef idx="2">
            <a:srgbClr val="6963ED">
              <a:shade val="50000"/>
            </a:srgbClr>
          </a:lnRef>
          <a:fillRef idx="1">
            <a:srgbClr val="6963ED"/>
          </a:fillRef>
          <a:effectRef idx="0">
            <a:srgbClr val="6963ED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椭圆 9"/>
          <p:cNvSpPr/>
          <p:nvPr>
            <p:custDataLst>
              <p:tags r:id="rId16"/>
            </p:custDataLst>
          </p:nvPr>
        </p:nvSpPr>
        <p:spPr>
          <a:xfrm>
            <a:off x="2762885" y="5253038"/>
            <a:ext cx="720090" cy="720090"/>
          </a:xfrm>
          <a:prstGeom prst="ellipse">
            <a:avLst/>
          </a:prstGeom>
          <a:solidFill>
            <a:srgbClr val="8DD809">
              <a:lumMod val="40000"/>
              <a:lumOff val="60000"/>
            </a:srgbClr>
          </a:solidFill>
          <a:ln>
            <a:noFill/>
          </a:ln>
          <a:effectLst>
            <a:outerShdw blurRad="63500" sx="102000" sy="102000" algn="ctr" rotWithShape="0">
              <a:srgbClr val="FFFFFF">
                <a:lumMod val="75000"/>
                <a:alpha val="40000"/>
              </a:srgbClr>
            </a:outerShdw>
          </a:effectLst>
        </p:spPr>
        <p:style>
          <a:lnRef idx="2">
            <a:srgbClr val="6963ED">
              <a:shade val="50000"/>
            </a:srgbClr>
          </a:lnRef>
          <a:fillRef idx="1">
            <a:srgbClr val="6963ED"/>
          </a:fillRef>
          <a:effectRef idx="0">
            <a:srgbClr val="6963ED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椭圆 2"/>
          <p:cNvSpPr/>
          <p:nvPr>
            <p:custDataLst>
              <p:tags r:id="rId17"/>
            </p:custDataLst>
          </p:nvPr>
        </p:nvSpPr>
        <p:spPr>
          <a:xfrm>
            <a:off x="2762885" y="1882140"/>
            <a:ext cx="720090" cy="720090"/>
          </a:xfrm>
          <a:prstGeom prst="ellipse">
            <a:avLst/>
          </a:prstGeom>
          <a:solidFill>
            <a:srgbClr val="FDE014">
              <a:lumMod val="20000"/>
              <a:lumOff val="80000"/>
            </a:srgbClr>
          </a:solidFill>
          <a:ln>
            <a:noFill/>
          </a:ln>
          <a:effectLst>
            <a:outerShdw blurRad="63500" sx="102000" sy="102000" algn="ctr" rotWithShape="0">
              <a:srgbClr val="FFFFFF">
                <a:lumMod val="75000"/>
                <a:alpha val="40000"/>
              </a:srgbClr>
            </a:outerShdw>
          </a:effectLst>
        </p:spPr>
        <p:style>
          <a:lnRef idx="2">
            <a:srgbClr val="6963ED">
              <a:shade val="50000"/>
            </a:srgbClr>
          </a:lnRef>
          <a:fillRef idx="1">
            <a:srgbClr val="6963ED"/>
          </a:fillRef>
          <a:effectRef idx="0">
            <a:srgbClr val="6963ED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69" name="图片 68" descr="31393935333132383b31393939333838353bb4b4d2e2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2978785" y="2098040"/>
            <a:ext cx="288290" cy="288290"/>
          </a:xfrm>
          <a:prstGeom prst="rect">
            <a:avLst/>
          </a:prstGeom>
        </p:spPr>
      </p:pic>
      <p:pic>
        <p:nvPicPr>
          <p:cNvPr id="72" name="图片 71" descr="31393935333132383b31393939333930323bc8d5b3ccbcc6bbae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3394075" y="3767455"/>
            <a:ext cx="288290" cy="288290"/>
          </a:xfrm>
          <a:prstGeom prst="rect">
            <a:avLst/>
          </a:prstGeom>
        </p:spPr>
      </p:pic>
      <p:pic>
        <p:nvPicPr>
          <p:cNvPr id="73" name="图片 72" descr="31393935333132383b31393939333930343bccd8cae2c8d5d7d3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2978785" y="5468938"/>
            <a:ext cx="288290" cy="28829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27"/>
            </p:custDataLst>
          </p:nvPr>
        </p:nvSpPr>
        <p:spPr>
          <a:xfrm>
            <a:off x="3854450" y="1681480"/>
            <a:ext cx="1728000" cy="972000"/>
          </a:xfrm>
          <a:prstGeom prst="rect">
            <a:avLst/>
          </a:prstGeom>
          <a:noFill/>
        </p:spPr>
        <p:txBody>
          <a:bodyPr wrap="square" bIns="0" rtlCol="0">
            <a:no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000" spc="150"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Microsoft YaHei Regular" panose="020B0503020204020204" charset="-122"/>
              </a:rPr>
              <a:t>4. 合理安排使用有限的经费</a:t>
            </a:r>
            <a:endParaRPr lang="zh-CN" altLang="en-US" sz="2000" spc="150">
              <a:solidFill>
                <a:schemeClr val="tx1"/>
              </a:solidFill>
              <a:effectLst/>
              <a:uFillTx/>
              <a:latin typeface="微软雅黑" panose="020B0503020204020204" charset="-122"/>
              <a:ea typeface="Microsoft YaHei Regular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28"/>
            </p:custDataLst>
          </p:nvPr>
        </p:nvSpPr>
        <p:spPr>
          <a:xfrm>
            <a:off x="5981700" y="1572260"/>
            <a:ext cx="5147310" cy="135128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p>
            <a:pPr algn="l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spc="150">
                <a:solidFill>
                  <a:srgbClr val="000000">
                    <a:lumMod val="65000"/>
                    <a:lumOff val="35000"/>
                  </a:srgbClr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</a:rPr>
              <a:t>为了不增加家长的经济负担，我们直接去农贸市场批发以减少中间环节，并尽量选购价廉物美的农副产品、大众菜，力争用较少的钱办出质量较高的幼儿伙食。教职工伙食和幼儿伙食严格分开。</a:t>
            </a:r>
            <a:endParaRPr lang="zh-CN" altLang="en-US" sz="1600" spc="150">
              <a:solidFill>
                <a:srgbClr val="000000">
                  <a:lumMod val="65000"/>
                  <a:lumOff val="35000"/>
                </a:srgbClr>
              </a:solidFill>
              <a:effectLst/>
              <a:uFillTx/>
              <a:latin typeface="Microsoft YaHei Regular" panose="020B0503020204020204" charset="-122"/>
              <a:ea typeface="Microsoft YaHei Regular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29"/>
            </p:custDataLst>
          </p:nvPr>
        </p:nvSpPr>
        <p:spPr>
          <a:xfrm>
            <a:off x="4248468" y="3681095"/>
            <a:ext cx="1728000" cy="468000"/>
          </a:xfrm>
          <a:prstGeom prst="rect">
            <a:avLst/>
          </a:prstGeom>
          <a:noFill/>
        </p:spPr>
        <p:txBody>
          <a:bodyPr wrap="square" bIns="0" rtlCol="0" anchor="ctr" anchorCtr="0">
            <a:no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000" spc="150">
                <a:solidFill>
                  <a:srgbClr val="FFFFFF"/>
                </a:solidFill>
                <a:effectLst/>
                <a:uFillTx/>
                <a:latin typeface="微软雅黑" panose="020B0503020204020204" charset="-122"/>
                <a:ea typeface="Microsoft YaHei Regular" panose="020B0503020204020204" charset="-122"/>
              </a:rPr>
              <a:t>5. 成立幼儿膳食管理委员会</a:t>
            </a:r>
            <a:endParaRPr lang="zh-CN" altLang="en-US" sz="2000" spc="150">
              <a:solidFill>
                <a:srgbClr val="FFFFFF"/>
              </a:solidFill>
              <a:effectLst/>
              <a:uFillTx/>
              <a:latin typeface="微软雅黑" panose="020B0503020204020204" charset="-122"/>
              <a:ea typeface="Microsoft YaHei Regular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30"/>
            </p:custDataLst>
          </p:nvPr>
        </p:nvSpPr>
        <p:spPr>
          <a:xfrm>
            <a:off x="3854768" y="5120640"/>
            <a:ext cx="1728000" cy="972000"/>
          </a:xfrm>
          <a:prstGeom prst="rect">
            <a:avLst/>
          </a:prstGeom>
          <a:noFill/>
        </p:spPr>
        <p:txBody>
          <a:bodyPr wrap="square" bIns="0" rtlCol="0">
            <a:no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000">
                <a:solidFill>
                  <a:srgbClr val="FFFFFF"/>
                </a:solidFill>
                <a:effectLst/>
                <a:uFillTx/>
                <a:latin typeface="微软雅黑" panose="020B0503020204020204" charset="-122"/>
                <a:ea typeface="Microsoft YaHei Regular" panose="020B0503020204020204" charset="-122"/>
              </a:rPr>
              <a:t>6. 运用幼儿营养与膳食分析管理软件</a:t>
            </a:r>
            <a:endParaRPr lang="zh-CN" altLang="en-US" sz="2000">
              <a:solidFill>
                <a:srgbClr val="FFFFFF"/>
              </a:solidFill>
              <a:effectLst/>
              <a:uFillTx/>
              <a:latin typeface="微软雅黑" panose="020B0503020204020204" charset="-122"/>
              <a:ea typeface="Microsoft YaHei Regular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31"/>
            </p:custDataLst>
          </p:nvPr>
        </p:nvSpPr>
        <p:spPr>
          <a:xfrm>
            <a:off x="6338570" y="3253105"/>
            <a:ext cx="4785360" cy="135128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p>
            <a:pPr algn="l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rgbClr val="000000">
                    <a:lumMod val="65000"/>
                    <a:lumOff val="35000"/>
                  </a:srgbClr>
                </a:solidFill>
                <a:effectLst/>
                <a:uFillTx/>
                <a:latin typeface="微软雅黑" panose="020B0503020204020204" charset="-122"/>
                <a:ea typeface="Microsoft YaHei Regular" panose="020B0503020204020204" charset="-122"/>
              </a:rPr>
              <a:t>幼儿膳食委员会由园长、总务、炊事班长、会计、医生、教师、保育员和家长代表组成，其职责是对全园幼儿膳食进行监督评估。膳食委员会每月召开一次会议，对前一阶段的伙食提出意见和建议。</a:t>
            </a:r>
            <a:endParaRPr lang="zh-CN" altLang="en-US" sz="1600">
              <a:solidFill>
                <a:srgbClr val="000000">
                  <a:lumMod val="65000"/>
                  <a:lumOff val="35000"/>
                </a:srgbClr>
              </a:solidFill>
              <a:effectLst/>
              <a:uFillTx/>
              <a:latin typeface="微软雅黑" panose="020B0503020204020204" charset="-122"/>
              <a:ea typeface="Microsoft YaHei Regular" panose="020B050302020402020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32"/>
            </p:custDataLst>
          </p:nvPr>
        </p:nvSpPr>
        <p:spPr>
          <a:xfrm>
            <a:off x="5988050" y="5125720"/>
            <a:ext cx="4320000" cy="107823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p>
            <a:pPr algn="l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spc="150">
                <a:solidFill>
                  <a:srgbClr val="000000">
                    <a:lumMod val="65000"/>
                    <a:lumOff val="35000"/>
                  </a:srgbClr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</a:rPr>
              <a:t>运用现代化的手段，每周制定营养平衡的幼儿膳食食谱，每月进行营养计算及膳食质量评价。</a:t>
            </a:r>
            <a:endParaRPr lang="zh-CN" altLang="en-US" sz="1600" spc="150">
              <a:solidFill>
                <a:srgbClr val="000000">
                  <a:lumMod val="65000"/>
                  <a:lumOff val="35000"/>
                </a:srgbClr>
              </a:solidFill>
              <a:effectLst/>
              <a:uFillTx/>
              <a:latin typeface="Microsoft YaHei Regular" panose="020B0503020204020204" charset="-122"/>
              <a:ea typeface="Microsoft YaHei Regular" panose="020B0503020204020204" charset="-122"/>
            </a:endParaRPr>
          </a:p>
        </p:txBody>
      </p:sp>
    </p:spTree>
    <p:custDataLst>
      <p:tags r:id="rId3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" name="任意多边形 76"/>
          <p:cNvSpPr/>
          <p:nvPr>
            <p:custDataLst>
              <p:tags r:id="rId1"/>
            </p:custDataLst>
          </p:nvPr>
        </p:nvSpPr>
        <p:spPr>
          <a:xfrm flipH="1">
            <a:off x="7313930" y="4751705"/>
            <a:ext cx="760095" cy="274320"/>
          </a:xfrm>
          <a:custGeom>
            <a:avLst/>
            <a:gdLst>
              <a:gd name="connisteX0" fmla="*/ 1026160 w 1026160"/>
              <a:gd name="connsiteY0" fmla="*/ 274320 h 274320"/>
              <a:gd name="connisteX1" fmla="*/ 203200 w 1026160"/>
              <a:gd name="connsiteY1" fmla="*/ 274320 h 274320"/>
              <a:gd name="connisteX2" fmla="*/ 0 w 1026160"/>
              <a:gd name="connsiteY2" fmla="*/ 0 h 27432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1026160" h="274320">
                <a:moveTo>
                  <a:pt x="1026160" y="274320"/>
                </a:moveTo>
                <a:lnTo>
                  <a:pt x="203200" y="274320"/>
                </a:lnTo>
                <a:lnTo>
                  <a:pt x="0" y="0"/>
                </a:lnTo>
              </a:path>
            </a:pathLst>
          </a:custGeom>
          <a:noFill/>
          <a:ln>
            <a:solidFill>
              <a:srgbClr val="FFFFFF">
                <a:lumMod val="50000"/>
              </a:srgbClr>
            </a:solidFill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2" name="任意多边形 71"/>
          <p:cNvSpPr/>
          <p:nvPr>
            <p:custDataLst>
              <p:tags r:id="rId2"/>
            </p:custDataLst>
          </p:nvPr>
        </p:nvSpPr>
        <p:spPr>
          <a:xfrm flipH="1">
            <a:off x="7313930" y="3337560"/>
            <a:ext cx="760095" cy="274320"/>
          </a:xfrm>
          <a:custGeom>
            <a:avLst/>
            <a:gdLst>
              <a:gd name="connisteX0" fmla="*/ 1026160 w 1026160"/>
              <a:gd name="connsiteY0" fmla="*/ 274320 h 274320"/>
              <a:gd name="connisteX1" fmla="*/ 203200 w 1026160"/>
              <a:gd name="connsiteY1" fmla="*/ 274320 h 274320"/>
              <a:gd name="connisteX2" fmla="*/ 0 w 1026160"/>
              <a:gd name="connsiteY2" fmla="*/ 0 h 27432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1026160" h="274320">
                <a:moveTo>
                  <a:pt x="1026160" y="274320"/>
                </a:moveTo>
                <a:lnTo>
                  <a:pt x="203200" y="274320"/>
                </a:lnTo>
                <a:lnTo>
                  <a:pt x="0" y="0"/>
                </a:lnTo>
              </a:path>
            </a:pathLst>
          </a:custGeom>
          <a:noFill/>
          <a:ln>
            <a:solidFill>
              <a:srgbClr val="FFFFFF">
                <a:lumMod val="50000"/>
              </a:srgbClr>
            </a:solidFill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779780" y="634365"/>
            <a:ext cx="10507345" cy="705485"/>
          </a:xfrm>
        </p:spPr>
        <p:txBody>
          <a:bodyPr/>
          <a:p>
            <a:r>
              <a:rPr lang="zh-CN" altLang="en-US">
                <a:solidFill>
                  <a:schemeClr val="tx1"/>
                </a:solidFill>
              </a:rPr>
              <a:t>三、保健管理</a:t>
            </a:r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23" name="图片 22" descr="fef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570730" y="2211070"/>
            <a:ext cx="1535430" cy="1323340"/>
          </a:xfrm>
          <a:prstGeom prst="rect">
            <a:avLst/>
          </a:prstGeom>
        </p:spPr>
      </p:pic>
      <p:pic>
        <p:nvPicPr>
          <p:cNvPr id="24" name="图片 23" descr="fef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740910" y="2357755"/>
            <a:ext cx="1195705" cy="1030605"/>
          </a:xfrm>
          <a:prstGeom prst="rect">
            <a:avLst/>
          </a:prstGeom>
          <a:effectLst/>
        </p:spPr>
      </p:pic>
      <p:pic>
        <p:nvPicPr>
          <p:cNvPr id="25" name="图片 24" descr="fef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801995" y="2945765"/>
            <a:ext cx="1535430" cy="1323340"/>
          </a:xfrm>
          <a:prstGeom prst="rect">
            <a:avLst/>
          </a:prstGeom>
        </p:spPr>
      </p:pic>
      <p:pic>
        <p:nvPicPr>
          <p:cNvPr id="26" name="图片 25" descr="fef1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972175" y="3092450"/>
            <a:ext cx="1195705" cy="1030605"/>
          </a:xfrm>
          <a:prstGeom prst="rect">
            <a:avLst/>
          </a:prstGeom>
          <a:effectLst/>
        </p:spPr>
      </p:pic>
      <p:pic>
        <p:nvPicPr>
          <p:cNvPr id="27" name="图片 26" descr="fef1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570095" y="3642995"/>
            <a:ext cx="1535430" cy="1323340"/>
          </a:xfrm>
          <a:prstGeom prst="rect">
            <a:avLst/>
          </a:prstGeom>
        </p:spPr>
      </p:pic>
      <p:pic>
        <p:nvPicPr>
          <p:cNvPr id="31" name="图片 30" descr="fef1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740275" y="3789680"/>
            <a:ext cx="1195705" cy="1030605"/>
          </a:xfrm>
          <a:prstGeom prst="rect">
            <a:avLst/>
          </a:prstGeom>
          <a:effectLst/>
        </p:spPr>
      </p:pic>
      <p:pic>
        <p:nvPicPr>
          <p:cNvPr id="38" name="图片 37" descr="fef1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801360" y="4359275"/>
            <a:ext cx="1535430" cy="1323340"/>
          </a:xfrm>
          <a:prstGeom prst="rect">
            <a:avLst/>
          </a:prstGeom>
        </p:spPr>
      </p:pic>
      <p:pic>
        <p:nvPicPr>
          <p:cNvPr id="42" name="图片 41" descr="fef1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971540" y="4505960"/>
            <a:ext cx="1195705" cy="1030605"/>
          </a:xfrm>
          <a:prstGeom prst="rect">
            <a:avLst/>
          </a:prstGeom>
          <a:effectLst/>
        </p:spPr>
      </p:pic>
      <p:pic>
        <p:nvPicPr>
          <p:cNvPr id="46" name="图片 45" descr="fef1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4569460" y="5074920"/>
            <a:ext cx="1535430" cy="1323340"/>
          </a:xfrm>
          <a:prstGeom prst="rect">
            <a:avLst/>
          </a:prstGeom>
        </p:spPr>
      </p:pic>
      <p:pic>
        <p:nvPicPr>
          <p:cNvPr id="47" name="图片 46" descr="fef1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739640" y="5221605"/>
            <a:ext cx="1195705" cy="1030605"/>
          </a:xfrm>
          <a:prstGeom prst="rect">
            <a:avLst/>
          </a:prstGeom>
          <a:effectLst/>
        </p:spPr>
      </p:pic>
      <p:sp>
        <p:nvSpPr>
          <p:cNvPr id="52" name="任意多边形 51"/>
          <p:cNvSpPr/>
          <p:nvPr>
            <p:custDataLst>
              <p:tags r:id="rId25"/>
            </p:custDataLst>
          </p:nvPr>
        </p:nvSpPr>
        <p:spPr>
          <a:xfrm>
            <a:off x="3836670" y="2590165"/>
            <a:ext cx="760095" cy="274320"/>
          </a:xfrm>
          <a:custGeom>
            <a:avLst/>
            <a:gdLst>
              <a:gd name="connisteX0" fmla="*/ 1026160 w 1026160"/>
              <a:gd name="connsiteY0" fmla="*/ 274320 h 274320"/>
              <a:gd name="connisteX1" fmla="*/ 203200 w 1026160"/>
              <a:gd name="connsiteY1" fmla="*/ 274320 h 274320"/>
              <a:gd name="connisteX2" fmla="*/ 0 w 1026160"/>
              <a:gd name="connsiteY2" fmla="*/ 0 h 27432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1026160" h="274320">
                <a:moveTo>
                  <a:pt x="1026160" y="274320"/>
                </a:moveTo>
                <a:lnTo>
                  <a:pt x="203200" y="274320"/>
                </a:lnTo>
                <a:lnTo>
                  <a:pt x="0" y="0"/>
                </a:lnTo>
              </a:path>
            </a:pathLst>
          </a:custGeom>
          <a:noFill/>
          <a:ln>
            <a:solidFill>
              <a:srgbClr val="FFFFFF">
                <a:lumMod val="50000"/>
              </a:srgbClr>
            </a:solidFill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3" name="椭圆 52"/>
          <p:cNvSpPr/>
          <p:nvPr>
            <p:custDataLst>
              <p:tags r:id="rId26"/>
            </p:custDataLst>
          </p:nvPr>
        </p:nvSpPr>
        <p:spPr>
          <a:xfrm>
            <a:off x="3795395" y="2527300"/>
            <a:ext cx="76200" cy="76200"/>
          </a:xfrm>
          <a:prstGeom prst="ellipse">
            <a:avLst/>
          </a:prstGeom>
          <a:solidFill>
            <a:srgbClr val="7578EC"/>
          </a:solidFill>
          <a:ln>
            <a:noFill/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54" name="文本框 53"/>
          <p:cNvSpPr txBox="1"/>
          <p:nvPr>
            <p:custDataLst>
              <p:tags r:id="rId27"/>
            </p:custDataLst>
          </p:nvPr>
        </p:nvSpPr>
        <p:spPr>
          <a:xfrm>
            <a:off x="3989388" y="2430780"/>
            <a:ext cx="438785" cy="368300"/>
          </a:xfrm>
          <a:prstGeom prst="rect">
            <a:avLst/>
          </a:prstGeom>
          <a:noFill/>
        </p:spPr>
        <p:txBody>
          <a:bodyPr wrap="none" rtlCol="0">
            <a:noAutofit/>
          </a:bodyPr>
          <a:p>
            <a:r>
              <a:rPr lang="en-US" altLang="zh-CN">
                <a:solidFill>
                  <a:srgbClr val="552EEF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01</a:t>
            </a:r>
            <a:endParaRPr lang="en-US" altLang="zh-CN">
              <a:solidFill>
                <a:srgbClr val="552EEF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57" name="文本框 56"/>
          <p:cNvSpPr txBox="1"/>
          <p:nvPr>
            <p:custDataLst>
              <p:tags r:id="rId28"/>
            </p:custDataLst>
          </p:nvPr>
        </p:nvSpPr>
        <p:spPr>
          <a:xfrm>
            <a:off x="1170305" y="2354580"/>
            <a:ext cx="2568575" cy="777875"/>
          </a:xfrm>
          <a:prstGeom prst="rect">
            <a:avLst/>
          </a:prstGeom>
          <a:noFill/>
        </p:spPr>
        <p:txBody>
          <a:bodyPr wrap="square" bIns="0" rtlCol="0">
            <a:noAutofit/>
          </a:bodyPr>
          <a:p>
            <a:pPr algn="r"/>
            <a:r>
              <a:rPr lang="zh-CN" altLang="en-US" sz="2000">
                <a:solidFill>
                  <a:srgbClr val="7578EC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要建立幼儿保健管理系统。</a:t>
            </a:r>
            <a:endParaRPr lang="zh-CN" altLang="en-US" sz="2000">
              <a:solidFill>
                <a:srgbClr val="7578EC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59" name="任意多边形 58"/>
          <p:cNvSpPr/>
          <p:nvPr>
            <p:custDataLst>
              <p:tags r:id="rId29"/>
            </p:custDataLst>
          </p:nvPr>
        </p:nvSpPr>
        <p:spPr>
          <a:xfrm>
            <a:off x="3836670" y="4026535"/>
            <a:ext cx="760095" cy="274320"/>
          </a:xfrm>
          <a:custGeom>
            <a:avLst/>
            <a:gdLst>
              <a:gd name="connisteX0" fmla="*/ 1026160 w 1026160"/>
              <a:gd name="connsiteY0" fmla="*/ 274320 h 274320"/>
              <a:gd name="connisteX1" fmla="*/ 203200 w 1026160"/>
              <a:gd name="connsiteY1" fmla="*/ 274320 h 274320"/>
              <a:gd name="connisteX2" fmla="*/ 0 w 1026160"/>
              <a:gd name="connsiteY2" fmla="*/ 0 h 27432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1026160" h="274320">
                <a:moveTo>
                  <a:pt x="1026160" y="274320"/>
                </a:moveTo>
                <a:lnTo>
                  <a:pt x="203200" y="274320"/>
                </a:lnTo>
                <a:lnTo>
                  <a:pt x="0" y="0"/>
                </a:lnTo>
              </a:path>
            </a:pathLst>
          </a:custGeom>
          <a:noFill/>
          <a:ln>
            <a:solidFill>
              <a:srgbClr val="FFFFFF">
                <a:lumMod val="50000"/>
              </a:srgbClr>
            </a:solidFill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0" name="文本框 59"/>
          <p:cNvSpPr txBox="1"/>
          <p:nvPr>
            <p:custDataLst>
              <p:tags r:id="rId30"/>
            </p:custDataLst>
          </p:nvPr>
        </p:nvSpPr>
        <p:spPr>
          <a:xfrm>
            <a:off x="3996055" y="3890010"/>
            <a:ext cx="473710" cy="368300"/>
          </a:xfrm>
          <a:prstGeom prst="rect">
            <a:avLst/>
          </a:prstGeom>
          <a:noFill/>
        </p:spPr>
        <p:txBody>
          <a:bodyPr wrap="none" rtlCol="0">
            <a:noAutofit/>
          </a:bodyPr>
          <a:p>
            <a:r>
              <a:rPr lang="en-US" altLang="zh-CN">
                <a:solidFill>
                  <a:srgbClr val="F18703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03</a:t>
            </a:r>
            <a:endParaRPr lang="en-US" altLang="zh-CN">
              <a:solidFill>
                <a:srgbClr val="F18703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61" name="文本框 60"/>
          <p:cNvSpPr txBox="1"/>
          <p:nvPr>
            <p:custDataLst>
              <p:tags r:id="rId31"/>
            </p:custDataLst>
          </p:nvPr>
        </p:nvSpPr>
        <p:spPr>
          <a:xfrm>
            <a:off x="975995" y="3827145"/>
            <a:ext cx="2762885" cy="777875"/>
          </a:xfrm>
          <a:prstGeom prst="rect">
            <a:avLst/>
          </a:prstGeom>
          <a:noFill/>
        </p:spPr>
        <p:txBody>
          <a:bodyPr wrap="square" bIns="0" rtlCol="0">
            <a:noAutofit/>
          </a:bodyPr>
          <a:p>
            <a:pPr algn="r"/>
            <a:r>
              <a:rPr lang="zh-CN" altLang="en-US" sz="2000">
                <a:solidFill>
                  <a:srgbClr val="F18703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做好幼儿常见病、多发病的防治工作。</a:t>
            </a:r>
            <a:endParaRPr lang="zh-CN" altLang="en-US" sz="2000">
              <a:solidFill>
                <a:srgbClr val="F18703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63" name="椭圆 62"/>
          <p:cNvSpPr/>
          <p:nvPr>
            <p:custDataLst>
              <p:tags r:id="rId32"/>
            </p:custDataLst>
          </p:nvPr>
        </p:nvSpPr>
        <p:spPr>
          <a:xfrm>
            <a:off x="3795395" y="4011930"/>
            <a:ext cx="76200" cy="76200"/>
          </a:xfrm>
          <a:prstGeom prst="ellipse">
            <a:avLst/>
          </a:prstGeom>
          <a:solidFill>
            <a:srgbClr val="F18703"/>
          </a:solidFill>
          <a:ln>
            <a:noFill/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65" name="任意多边形 64"/>
          <p:cNvSpPr/>
          <p:nvPr>
            <p:custDataLst>
              <p:tags r:id="rId33"/>
            </p:custDataLst>
          </p:nvPr>
        </p:nvSpPr>
        <p:spPr>
          <a:xfrm>
            <a:off x="3836670" y="5465445"/>
            <a:ext cx="760095" cy="274320"/>
          </a:xfrm>
          <a:custGeom>
            <a:avLst/>
            <a:gdLst>
              <a:gd name="connisteX0" fmla="*/ 1026160 w 1026160"/>
              <a:gd name="connsiteY0" fmla="*/ 274320 h 274320"/>
              <a:gd name="connisteX1" fmla="*/ 203200 w 1026160"/>
              <a:gd name="connsiteY1" fmla="*/ 274320 h 274320"/>
              <a:gd name="connisteX2" fmla="*/ 0 w 1026160"/>
              <a:gd name="connsiteY2" fmla="*/ 0 h 27432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1026160" h="274320">
                <a:moveTo>
                  <a:pt x="1026160" y="274320"/>
                </a:moveTo>
                <a:lnTo>
                  <a:pt x="203200" y="274320"/>
                </a:lnTo>
                <a:lnTo>
                  <a:pt x="0" y="0"/>
                </a:lnTo>
              </a:path>
            </a:pathLst>
          </a:custGeom>
          <a:noFill/>
          <a:ln>
            <a:solidFill>
              <a:srgbClr val="FFFFFF">
                <a:lumMod val="50000"/>
              </a:srgbClr>
            </a:solidFill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6" name="文本框 65"/>
          <p:cNvSpPr txBox="1"/>
          <p:nvPr>
            <p:custDataLst>
              <p:tags r:id="rId34"/>
            </p:custDataLst>
          </p:nvPr>
        </p:nvSpPr>
        <p:spPr>
          <a:xfrm>
            <a:off x="3982720" y="5314315"/>
            <a:ext cx="476250" cy="368300"/>
          </a:xfrm>
          <a:prstGeom prst="rect">
            <a:avLst/>
          </a:prstGeom>
          <a:noFill/>
        </p:spPr>
        <p:txBody>
          <a:bodyPr wrap="none" rtlCol="0">
            <a:noAutofit/>
          </a:bodyPr>
          <a:p>
            <a:r>
              <a:rPr lang="en-US" altLang="zh-CN">
                <a:solidFill>
                  <a:srgbClr val="552EEF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05</a:t>
            </a:r>
            <a:endParaRPr lang="en-US" altLang="zh-CN">
              <a:solidFill>
                <a:srgbClr val="552EEF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67" name="椭圆 66"/>
          <p:cNvSpPr/>
          <p:nvPr>
            <p:custDataLst>
              <p:tags r:id="rId35"/>
            </p:custDataLst>
          </p:nvPr>
        </p:nvSpPr>
        <p:spPr>
          <a:xfrm>
            <a:off x="3795395" y="5426710"/>
            <a:ext cx="76200" cy="76200"/>
          </a:xfrm>
          <a:prstGeom prst="ellipse">
            <a:avLst/>
          </a:prstGeom>
          <a:solidFill>
            <a:srgbClr val="552EEF"/>
          </a:solidFill>
          <a:ln>
            <a:noFill/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68" name="文本框 67"/>
          <p:cNvSpPr txBox="1"/>
          <p:nvPr>
            <p:custDataLst>
              <p:tags r:id="rId36"/>
            </p:custDataLst>
          </p:nvPr>
        </p:nvSpPr>
        <p:spPr>
          <a:xfrm>
            <a:off x="442595" y="5194935"/>
            <a:ext cx="3296285" cy="777875"/>
          </a:xfrm>
          <a:prstGeom prst="rect">
            <a:avLst/>
          </a:prstGeom>
          <a:noFill/>
        </p:spPr>
        <p:txBody>
          <a:bodyPr wrap="square" bIns="0" rtlCol="0">
            <a:noAutofit/>
          </a:bodyPr>
          <a:p>
            <a:pPr algn="r"/>
            <a:r>
              <a:rPr lang="zh-CN" altLang="en-US" sz="2000">
                <a:solidFill>
                  <a:srgbClr val="552EEF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普及开展幼儿保健健康教育工作，加强幼儿营养、心理等知识的宣传，宣传科学育儿知识。</a:t>
            </a:r>
            <a:endParaRPr lang="zh-CN" altLang="en-US" sz="2000">
              <a:solidFill>
                <a:srgbClr val="552EEF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70" name="文本框 69"/>
          <p:cNvSpPr txBox="1"/>
          <p:nvPr>
            <p:custDataLst>
              <p:tags r:id="rId37"/>
            </p:custDataLst>
          </p:nvPr>
        </p:nvSpPr>
        <p:spPr>
          <a:xfrm>
            <a:off x="8203565" y="3162935"/>
            <a:ext cx="3084195" cy="848995"/>
          </a:xfrm>
          <a:prstGeom prst="rect">
            <a:avLst/>
          </a:prstGeom>
          <a:noFill/>
        </p:spPr>
        <p:txBody>
          <a:bodyPr wrap="square" bIns="0" rtlCol="0">
            <a:noAutofit/>
          </a:bodyPr>
          <a:p>
            <a:pPr algn="l"/>
            <a:r>
              <a:rPr lang="zh-CN" altLang="en-US" sz="2000">
                <a:solidFill>
                  <a:srgbClr val="F7B802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对幼儿根据年龄特点进行定期体检。</a:t>
            </a:r>
            <a:endParaRPr lang="zh-CN" altLang="en-US" sz="2000">
              <a:solidFill>
                <a:srgbClr val="F7B802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73" name="文本框 72"/>
          <p:cNvSpPr txBox="1"/>
          <p:nvPr>
            <p:custDataLst>
              <p:tags r:id="rId38"/>
            </p:custDataLst>
          </p:nvPr>
        </p:nvSpPr>
        <p:spPr>
          <a:xfrm flipH="1">
            <a:off x="7458393" y="3166110"/>
            <a:ext cx="470535" cy="368300"/>
          </a:xfrm>
          <a:prstGeom prst="rect">
            <a:avLst/>
          </a:prstGeom>
          <a:noFill/>
        </p:spPr>
        <p:txBody>
          <a:bodyPr wrap="none" rtlCol="0">
            <a:noAutofit/>
          </a:bodyPr>
          <a:p>
            <a:r>
              <a:rPr lang="en-US" altLang="zh-CN">
                <a:solidFill>
                  <a:srgbClr val="F7B802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02</a:t>
            </a:r>
            <a:endParaRPr lang="en-US" altLang="zh-CN">
              <a:solidFill>
                <a:srgbClr val="F7B802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74" name="椭圆 73"/>
          <p:cNvSpPr/>
          <p:nvPr>
            <p:custDataLst>
              <p:tags r:id="rId39"/>
            </p:custDataLst>
          </p:nvPr>
        </p:nvSpPr>
        <p:spPr>
          <a:xfrm flipH="1">
            <a:off x="8029575" y="3301365"/>
            <a:ext cx="76200" cy="76200"/>
          </a:xfrm>
          <a:prstGeom prst="ellipse">
            <a:avLst/>
          </a:prstGeom>
          <a:solidFill>
            <a:srgbClr val="F18703"/>
          </a:solidFill>
          <a:ln>
            <a:noFill/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75" name="文本框 74"/>
          <p:cNvSpPr txBox="1"/>
          <p:nvPr>
            <p:custDataLst>
              <p:tags r:id="rId40"/>
            </p:custDataLst>
          </p:nvPr>
        </p:nvSpPr>
        <p:spPr>
          <a:xfrm>
            <a:off x="8203565" y="4592955"/>
            <a:ext cx="3083560" cy="353060"/>
          </a:xfrm>
          <a:prstGeom prst="rect">
            <a:avLst/>
          </a:prstGeom>
          <a:noFill/>
        </p:spPr>
        <p:txBody>
          <a:bodyPr wrap="square" bIns="0" rtlCol="0">
            <a:noAutofit/>
          </a:bodyPr>
          <a:p>
            <a:r>
              <a:rPr lang="zh-CN" altLang="en-US" sz="2000">
                <a:solidFill>
                  <a:srgbClr val="F35B06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落实《托幼机构卫生保健工作管理条例》。</a:t>
            </a:r>
            <a:endParaRPr lang="zh-CN" altLang="en-US" sz="2000">
              <a:solidFill>
                <a:srgbClr val="F35B06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78" name="文本框 77"/>
          <p:cNvSpPr txBox="1"/>
          <p:nvPr>
            <p:custDataLst>
              <p:tags r:id="rId41"/>
            </p:custDataLst>
          </p:nvPr>
        </p:nvSpPr>
        <p:spPr>
          <a:xfrm flipH="1">
            <a:off x="7455535" y="4598035"/>
            <a:ext cx="476250" cy="368300"/>
          </a:xfrm>
          <a:prstGeom prst="rect">
            <a:avLst/>
          </a:prstGeom>
          <a:noFill/>
        </p:spPr>
        <p:txBody>
          <a:bodyPr wrap="none" rtlCol="0">
            <a:noAutofit/>
          </a:bodyPr>
          <a:p>
            <a:r>
              <a:rPr lang="en-US" altLang="zh-CN">
                <a:solidFill>
                  <a:srgbClr val="F35B06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04</a:t>
            </a:r>
            <a:endParaRPr lang="en-US" altLang="zh-CN">
              <a:solidFill>
                <a:srgbClr val="F35B06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79" name="椭圆 78"/>
          <p:cNvSpPr/>
          <p:nvPr>
            <p:custDataLst>
              <p:tags r:id="rId42"/>
            </p:custDataLst>
          </p:nvPr>
        </p:nvSpPr>
        <p:spPr>
          <a:xfrm flipH="1">
            <a:off x="8029575" y="4749165"/>
            <a:ext cx="76200" cy="76200"/>
          </a:xfrm>
          <a:prstGeom prst="ellipse">
            <a:avLst/>
          </a:prstGeom>
          <a:solidFill>
            <a:srgbClr val="F18703"/>
          </a:solidFill>
          <a:ln>
            <a:noFill/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>
            <a:noAutofit/>
          </a:bodyPr>
          <a:p>
            <a:pPr algn="ctr"/>
            <a:endParaRPr lang="zh-CN" altLang="en-US"/>
          </a:p>
        </p:txBody>
      </p:sp>
      <p:pic>
        <p:nvPicPr>
          <p:cNvPr id="85" name="图片 84" descr="32313538333630393b32313538333730393bbed9cad6cce1ceca"/>
          <p:cNvPicPr>
            <a:picLocks noChangeAspect="1"/>
          </p:cNvPicPr>
          <p:nvPr>
            <p:custDataLst>
              <p:tags r:id="rId43"/>
            </p:custDataLst>
          </p:nvPr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5123815" y="2665730"/>
            <a:ext cx="426720" cy="426720"/>
          </a:xfrm>
          <a:prstGeom prst="rect">
            <a:avLst/>
          </a:prstGeom>
        </p:spPr>
      </p:pic>
      <p:pic>
        <p:nvPicPr>
          <p:cNvPr id="86" name="图片 85" descr="32313538333630393b32313538333731303bbdbbd7f7d2b5"/>
          <p:cNvPicPr>
            <a:picLocks noChangeAspect="1"/>
          </p:cNvPicPr>
          <p:nvPr>
            <p:custDataLst>
              <p:tags r:id="rId46"/>
            </p:custDataLst>
          </p:nvPr>
        </p:nvPicPr>
        <p:blipFill>
          <a:blip r:embed="rId47">
            <a:extLs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6365240" y="3443605"/>
            <a:ext cx="381635" cy="381635"/>
          </a:xfrm>
          <a:prstGeom prst="rect">
            <a:avLst/>
          </a:prstGeom>
        </p:spPr>
      </p:pic>
      <p:pic>
        <p:nvPicPr>
          <p:cNvPr id="87" name="图片 86" descr="32313538333630393b32313538333731313bd0cbc8a4c6abbac3"/>
          <p:cNvPicPr>
            <a:picLocks noChangeAspect="1"/>
          </p:cNvPicPr>
          <p:nvPr>
            <p:custDataLst>
              <p:tags r:id="rId49"/>
            </p:custDataLst>
          </p:nvPr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5160645" y="4152900"/>
            <a:ext cx="353060" cy="353060"/>
          </a:xfrm>
          <a:prstGeom prst="rect">
            <a:avLst/>
          </a:prstGeom>
        </p:spPr>
      </p:pic>
      <p:pic>
        <p:nvPicPr>
          <p:cNvPr id="88" name="图片 87" descr="32313538333630393b32313538333731363bd1a7cfb0d0a1d7e9"/>
          <p:cNvPicPr>
            <a:picLocks noChangeAspect="1"/>
          </p:cNvPicPr>
          <p:nvPr>
            <p:custDataLst>
              <p:tags r:id="rId52"/>
            </p:custDataLst>
          </p:nvPr>
        </p:nvPicPr>
        <p:blipFill>
          <a:blip r:embed="rId53">
            <a:extLst>
              <a:ext uri="{96DAC541-7B7A-43D3-8B79-37D633B846F1}">
                <asvg:svgBlip xmlns:asvg="http://schemas.microsoft.com/office/drawing/2016/SVG/main" r:embed="rId54"/>
              </a:ext>
            </a:extLst>
          </a:blip>
          <a:stretch>
            <a:fillRect/>
          </a:stretch>
        </p:blipFill>
        <p:spPr>
          <a:xfrm>
            <a:off x="6365240" y="4822190"/>
            <a:ext cx="399415" cy="399415"/>
          </a:xfrm>
          <a:prstGeom prst="rect">
            <a:avLst/>
          </a:prstGeom>
        </p:spPr>
      </p:pic>
      <p:pic>
        <p:nvPicPr>
          <p:cNvPr id="89" name="图片 88" descr="32313538333630393b32313538333732363bd4b6b3ccb4f0d2c9"/>
          <p:cNvPicPr>
            <a:picLocks noChangeAspect="1"/>
          </p:cNvPicPr>
          <p:nvPr>
            <p:custDataLst>
              <p:tags r:id="rId55"/>
            </p:custDataLst>
          </p:nvPr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5149850" y="5563235"/>
            <a:ext cx="374650" cy="3746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438275" y="1439545"/>
            <a:ext cx="40932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400"/>
              <a:t>（一）保健管理的主要任务</a:t>
            </a:r>
            <a:endParaRPr lang="zh-CN" altLang="en-US" sz="2400"/>
          </a:p>
        </p:txBody>
      </p:sp>
    </p:spTree>
    <p:custDataLst>
      <p:tags r:id="rId5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" name="标题 66"/>
          <p:cNvSpPr>
            <a:spLocks noGrp="1"/>
          </p:cNvSpPr>
          <p:nvPr>
            <p:ph type="title" idx="4294967295"/>
          </p:nvPr>
        </p:nvSpPr>
        <p:spPr>
          <a:xfrm>
            <a:off x="808990" y="600075"/>
            <a:ext cx="10507345" cy="705485"/>
          </a:xfrm>
        </p:spPr>
        <p:txBody>
          <a:bodyPr anchor="b" anchorCtr="0"/>
          <a:p>
            <a:r>
              <a:rPr>
                <a:solidFill>
                  <a:schemeClr val="tx1"/>
                </a:solidFill>
                <a:sym typeface="+mn-ea"/>
              </a:rPr>
              <a:t>三、保健管理</a:t>
            </a: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>
        <p:nvSpPr>
          <p:cNvPr id="68" name="文本框 67"/>
          <p:cNvSpPr txBox="1"/>
          <p:nvPr userDrawn="1"/>
        </p:nvSpPr>
        <p:spPr>
          <a:xfrm>
            <a:off x="876300" y="2234565"/>
            <a:ext cx="10440000" cy="359981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482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980959856"/>
                </a:ext>
              </a:extLst>
            </a:pPr>
            <a:r>
              <a:rPr lang="en-US" altLang="zh-CN" sz="1900" dirty="0">
                <a:solidFill>
                  <a:schemeClr val="tx1"/>
                </a:solidFill>
                <a:uFillTx/>
              </a:rPr>
              <a:t>（1）争取政府领导参与和全社会支持。保护幼儿身心健康是各级政府的职责和工作目标。做好保健工作管理须依靠各级政府的参与和领导、协调社会各方面的力量。学前教育机构要主动与有关部门沟通，争取得到各方面的支持和帮助。</a:t>
            </a:r>
            <a:endParaRPr lang="en-US" altLang="zh-CN" sz="1900" dirty="0">
              <a:solidFill>
                <a:schemeClr val="tx1"/>
              </a:solidFill>
              <a:uFillTx/>
            </a:endParaRPr>
          </a:p>
          <a:p>
            <a:pPr indent="482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980959856"/>
                </a:ext>
              </a:extLst>
            </a:pPr>
            <a:r>
              <a:rPr lang="en-US" altLang="zh-CN" sz="1900" dirty="0">
                <a:solidFill>
                  <a:schemeClr val="tx1"/>
                </a:solidFill>
                <a:uFillTx/>
              </a:rPr>
              <a:t>（2）要调动所有家长的积极性，重视家长在幼儿保健管理工作中的关键作用。</a:t>
            </a:r>
            <a:endParaRPr lang="en-US" altLang="zh-CN" sz="1900" dirty="0">
              <a:solidFill>
                <a:schemeClr val="tx1"/>
              </a:solidFill>
              <a:uFillTx/>
            </a:endParaRPr>
          </a:p>
          <a:p>
            <a:pPr indent="482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980959856"/>
                </a:ext>
              </a:extLst>
            </a:pPr>
            <a:r>
              <a:rPr lang="en-US" altLang="zh-CN" sz="1900" dirty="0">
                <a:solidFill>
                  <a:schemeClr val="tx1"/>
                </a:solidFill>
                <a:uFillTx/>
              </a:rPr>
              <a:t>（3）分析幼儿的健康状况和影响因素，确定重点人群和重点工作内容。</a:t>
            </a:r>
            <a:endParaRPr lang="en-US" altLang="zh-CN" sz="1900" dirty="0">
              <a:solidFill>
                <a:schemeClr val="tx1"/>
              </a:solidFill>
              <a:uFillTx/>
            </a:endParaRPr>
          </a:p>
          <a:p>
            <a:pPr indent="482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980959856"/>
                </a:ext>
              </a:extLst>
            </a:pPr>
            <a:r>
              <a:rPr lang="en-US" altLang="zh-CN" sz="1900" dirty="0">
                <a:solidFill>
                  <a:schemeClr val="tx1"/>
                </a:solidFill>
                <a:uFillTx/>
              </a:rPr>
              <a:t>（4）保健管理工作要面向全体幼儿，做到人人享有保健。应充分利用保健资源，开展保健服务。</a:t>
            </a:r>
            <a:endParaRPr lang="en-US" altLang="zh-CN" sz="1900" dirty="0">
              <a:solidFill>
                <a:schemeClr val="tx1"/>
              </a:solidFill>
              <a:uFillTx/>
            </a:endParaRPr>
          </a:p>
          <a:p>
            <a:pPr indent="482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980959856"/>
                </a:ext>
              </a:extLst>
            </a:pPr>
            <a:r>
              <a:rPr lang="en-US" altLang="zh-CN" sz="1900" dirty="0">
                <a:solidFill>
                  <a:schemeClr val="tx1"/>
                </a:solidFill>
                <a:uFillTx/>
              </a:rPr>
              <a:t>（5）重视幼儿保健队伍建设。要经常对保健员及全体教师进行保健知识的教育和培训。</a:t>
            </a:r>
            <a:endParaRPr lang="en-US" altLang="zh-CN" sz="1900" dirty="0">
              <a:solidFill>
                <a:schemeClr val="tx1"/>
              </a:solidFill>
              <a:uFillTx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6300" y="1539875"/>
            <a:ext cx="104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chemeClr val="accent2">
                    <a:lumMod val="50000"/>
                  </a:schemeClr>
                </a:solidFill>
                <a:latin typeface="Microsoft YaHei Bold" panose="020B0703020204020201" charset="-122"/>
                <a:ea typeface="Microsoft YaHei Bold" panose="020B0703020204020201" charset="-122"/>
              </a:rPr>
              <a:t>（二）保健管理基本方法</a:t>
            </a:r>
            <a:endParaRPr lang="zh-CN" altLang="en-US" sz="2400" b="1">
              <a:solidFill>
                <a:schemeClr val="accent2">
                  <a:lumMod val="50000"/>
                </a:schemeClr>
              </a:solidFill>
              <a:latin typeface="Microsoft YaHei Bold" panose="020B0703020204020201" charset="-122"/>
              <a:ea typeface="Microsoft YaHei Bold" panose="020B07030202040202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38805" y="2767965"/>
            <a:ext cx="5914390" cy="132207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algn="ctr"/>
            <a:r>
              <a:rPr lang="zh-CN" altLang="en-US" sz="4000">
                <a:latin typeface="方正艺黑简体" panose="03000509000000000000" charset="-122"/>
                <a:ea typeface="方正艺黑简体" panose="03000509000000000000" charset="-122"/>
              </a:rPr>
              <a:t>任务</a:t>
            </a:r>
            <a:r>
              <a:rPr lang="zh-CN" altLang="en-US" sz="4000">
                <a:latin typeface="方正艺黑简体" panose="03000509000000000000" charset="-122"/>
                <a:ea typeface="方正艺黑简体" panose="03000509000000000000" charset="-122"/>
              </a:rPr>
              <a:t>三</a:t>
            </a:r>
            <a:endParaRPr lang="zh-CN" altLang="en-US" sz="4000">
              <a:latin typeface="方正艺黑简体" panose="03000509000000000000" charset="-122"/>
              <a:ea typeface="方正艺黑简体" panose="03000509000000000000" charset="-122"/>
            </a:endParaRPr>
          </a:p>
          <a:p>
            <a:pPr algn="ctr"/>
            <a:r>
              <a:rPr lang="zh-CN" altLang="en-US" sz="4000">
                <a:latin typeface="方正艺黑简体" panose="03000509000000000000" charset="-122"/>
                <a:ea typeface="方正艺黑简体" panose="03000509000000000000" charset="-122"/>
              </a:rPr>
              <a:t>卫生保健管理措施</a:t>
            </a:r>
            <a:endParaRPr lang="zh-CN" altLang="en-US" sz="4000">
              <a:latin typeface="方正艺黑简体" panose="03000509000000000000" charset="-122"/>
              <a:ea typeface="方正艺黑简体" panose="03000509000000000000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807210" y="1153160"/>
            <a:ext cx="522478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800">
                <a:solidFill>
                  <a:schemeClr val="tx1"/>
                </a:solidFill>
                <a:latin typeface="方正艺黑简体" panose="03000509000000000000" charset="-122"/>
                <a:ea typeface="方正艺黑简体" panose="03000509000000000000" charset="-122"/>
              </a:rPr>
              <a:t>一、抓好预防工作</a:t>
            </a:r>
            <a:endParaRPr lang="zh-CN" altLang="en-US" sz="4800">
              <a:solidFill>
                <a:schemeClr val="tx1"/>
              </a:solidFill>
              <a:latin typeface="方正艺黑简体" panose="03000509000000000000" charset="-122"/>
              <a:ea typeface="方正艺黑简体" panose="03000509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75890" y="2694850"/>
            <a:ext cx="6840000" cy="286131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000" b="1" kern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宋体" panose="02010600030101010101" pitchFamily="2" charset="-122"/>
                <a:cs typeface="+mj-cs"/>
                <a:sym typeface="+mn-ea"/>
              </a:rPr>
              <a:t>“以预防为主”是我国一切卫生工作遵循的总方针，对于幼儿这一特殊的群体，更要坚持“以预防为主”的方针，对疾病和事故做到防患于未然。要做好宣传工作，形成家、园、社区齐抓共管的共识，营造舆论氛围，建立组织，落实责任，加强督促检查。同时要注重对幼儿体格的积极锻炼，并对其进行健康教育，保证幼儿身体健康，促进幼儿的生长发育。</a:t>
            </a:r>
            <a:endParaRPr lang="zh-CN" altLang="en-US" sz="2000" b="1" kern="0" noProof="0" dirty="0" smtClean="0">
              <a:ln>
                <a:noFill/>
              </a:ln>
              <a:effectLst/>
              <a:uLnTx/>
              <a:uFillTx/>
              <a:latin typeface="+mj-lt"/>
              <a:ea typeface="宋体" panose="02010600030101010101" pitchFamily="2" charset="-122"/>
              <a:cs typeface="+mj-cs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866265" y="831850"/>
            <a:ext cx="822007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>
                <a:solidFill>
                  <a:schemeClr val="tx1"/>
                </a:solidFill>
                <a:latin typeface="方正艺黑简体" panose="03000509000000000000" charset="-122"/>
                <a:ea typeface="方正艺黑简体" panose="03000509000000000000" charset="-122"/>
              </a:rPr>
              <a:t>二、要建立卫生保健工作组织管理体系和规章制度</a:t>
            </a:r>
            <a:endParaRPr lang="zh-CN" altLang="en-US" sz="4000">
              <a:solidFill>
                <a:schemeClr val="tx1"/>
              </a:solidFill>
              <a:latin typeface="方正艺黑简体" panose="03000509000000000000" charset="-122"/>
              <a:ea typeface="方正艺黑简体" panose="03000509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75890" y="2694850"/>
            <a:ext cx="6840000" cy="286131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000" b="1" kern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宋体" panose="02010600030101010101" pitchFamily="2" charset="-122"/>
                <a:cs typeface="+mj-cs"/>
                <a:sym typeface="+mn-ea"/>
              </a:rPr>
              <a:t>建立健全的组织和制度是做好卫生保健工作的保障，幼儿园要有一名领导主管卫生保健工作，还要建立一支包括教师、保育人员、后勤人员等强有力的保健工作队伍，从而在组织上保证这一工作的开展和落实。同时要将卫生保健工作的各方面要求、具体的步骤等通过条文的形式固定下来，使之制度化、规范化，力争做到有章可循、有法可依。</a:t>
            </a:r>
            <a:endParaRPr lang="zh-CN" altLang="en-US" sz="2000" b="1" kern="0" noProof="0" dirty="0" smtClean="0">
              <a:ln>
                <a:noFill/>
              </a:ln>
              <a:effectLst/>
              <a:uLnTx/>
              <a:uFillTx/>
              <a:latin typeface="+mj-lt"/>
              <a:ea typeface="宋体" panose="02010600030101010101" pitchFamily="2" charset="-122"/>
              <a:cs typeface="+mj-cs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807210" y="1153160"/>
            <a:ext cx="833818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800">
                <a:solidFill>
                  <a:schemeClr val="tx1"/>
                </a:solidFill>
                <a:latin typeface="方正艺黑简体" panose="03000509000000000000" charset="-122"/>
                <a:ea typeface="方正艺黑简体" panose="03000509000000000000" charset="-122"/>
              </a:rPr>
              <a:t>三、制订切实可行的计划</a:t>
            </a:r>
            <a:endParaRPr lang="zh-CN" altLang="en-US" sz="4800">
              <a:solidFill>
                <a:schemeClr val="tx1"/>
              </a:solidFill>
              <a:latin typeface="方正艺黑简体" panose="03000509000000000000" charset="-122"/>
              <a:ea typeface="方正艺黑简体" panose="03000509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75890" y="2925672"/>
            <a:ext cx="6840000" cy="2399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000" b="1" kern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宋体" panose="02010600030101010101" pitchFamily="2" charset="-122"/>
                <a:cs typeface="+mj-cs"/>
                <a:sym typeface="+mn-ea"/>
              </a:rPr>
              <a:t>计划是管理工作的起点，卫生保健工作也要从计划开始。制订计划时，要将卫生保健工作的要求列入幼儿园的各级工作的计划中，卫生保健工作是全园计划的重要部分，各部门、各班级要根据具体情况在制订计划时体现卫生保健工作的要求，并提出具体的落实措施。</a:t>
            </a:r>
            <a:endParaRPr lang="zh-CN" altLang="en-US" sz="2000" b="1" kern="0" noProof="0" dirty="0" smtClean="0">
              <a:ln>
                <a:noFill/>
              </a:ln>
              <a:effectLst/>
              <a:uLnTx/>
              <a:uFillTx/>
              <a:latin typeface="+mj-lt"/>
              <a:ea typeface="宋体" panose="02010600030101010101" pitchFamily="2" charset="-122"/>
              <a:cs typeface="+mj-cs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144135" y="1628140"/>
            <a:ext cx="1903095" cy="1014730"/>
          </a:xfrm>
          <a:prstGeom prst="rect">
            <a:avLst/>
          </a:prstGeom>
          <a:noFill/>
          <a:effectLst/>
        </p:spPr>
        <p:txBody>
          <a:bodyPr vert="horz" wrap="square" rtlCol="0">
            <a:spAutoFit/>
          </a:bodyPr>
          <a:p>
            <a:pPr algn="dist"/>
            <a:r>
              <a:rPr lang="zh-CN" altLang="en-US" sz="6000">
                <a:solidFill>
                  <a:srgbClr val="5A97A6"/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目录</a:t>
            </a:r>
            <a:endParaRPr lang="zh-CN" altLang="en-US" sz="6000">
              <a:solidFill>
                <a:srgbClr val="5A97A6"/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02885" y="1358900"/>
            <a:ext cx="1579880" cy="398780"/>
          </a:xfrm>
          <a:prstGeom prst="rect">
            <a:avLst/>
          </a:prstGeom>
          <a:noFill/>
          <a:effectLst/>
        </p:spPr>
        <p:txBody>
          <a:bodyPr vert="horz" wrap="square" rtlCol="0">
            <a:spAutoFit/>
          </a:bodyPr>
          <a:p>
            <a:pPr algn="dist"/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CONTENTS</a:t>
            </a:r>
            <a:endParaRPr lang="en-US" altLang="zh-CN" sz="2000">
              <a:solidFill>
                <a:schemeClr val="tx1">
                  <a:lumMod val="65000"/>
                  <a:lumOff val="35000"/>
                </a:schemeClr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82825" y="2869248"/>
            <a:ext cx="3780000" cy="829945"/>
          </a:xfrm>
          <a:prstGeom prst="rect">
            <a:avLst/>
          </a:prstGeom>
          <a:noFill/>
          <a:effectLst/>
        </p:spPr>
        <p:txBody>
          <a:bodyPr wrap="square" rtlCol="0" anchor="ctr" anchorCtr="0">
            <a:spAutoFit/>
          </a:bodyPr>
          <a:p>
            <a:pPr algn="l">
              <a:buClrTx/>
              <a:buSzTx/>
              <a:buFontTx/>
            </a:pPr>
            <a:r>
              <a:rPr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  <a:sym typeface="+mn-ea"/>
              </a:rPr>
              <a:t>项目五</a:t>
            </a:r>
            <a:r>
              <a:rPr 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  <a:sym typeface="+mn-ea"/>
              </a:rPr>
              <a:t> </a:t>
            </a:r>
            <a:r>
              <a:rPr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  <a:sym typeface="+mn-ea"/>
              </a:rPr>
              <a:t>学前教育卫生保健工作管理</a:t>
            </a:r>
            <a:endParaRPr sz="2400">
              <a:solidFill>
                <a:schemeClr val="tx1">
                  <a:lumMod val="65000"/>
                  <a:lumOff val="35000"/>
                </a:schemeClr>
              </a:solidFill>
              <a:latin typeface="思源黑体旧字形 Normal" panose="020B0400000000000000" charset="-128"/>
              <a:ea typeface="思源黑体旧字形 Normal" panose="020B0400000000000000" charset="-128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08800" y="2869248"/>
            <a:ext cx="3780000" cy="829945"/>
          </a:xfrm>
          <a:prstGeom prst="rect">
            <a:avLst/>
          </a:prstGeom>
          <a:noFill/>
          <a:effectLst/>
        </p:spPr>
        <p:txBody>
          <a:bodyPr wrap="square" rtlCol="0" anchor="ctr" anchorCtr="0">
            <a:spAutoFit/>
          </a:bodyPr>
          <a:p>
            <a:pPr algn="l">
              <a:buClrTx/>
              <a:buSzTx/>
              <a:buFontTx/>
            </a:pPr>
            <a:r>
              <a:rPr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  <a:sym typeface="+mn-ea"/>
              </a:rPr>
              <a:t>项目六</a:t>
            </a:r>
            <a:r>
              <a:rPr 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  <a:sym typeface="+mn-ea"/>
              </a:rPr>
              <a:t> </a:t>
            </a:r>
            <a:r>
              <a:rPr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  <a:sym typeface="+mn-ea"/>
              </a:rPr>
              <a:t>学前教育总务后勤工作管理</a:t>
            </a:r>
            <a:endParaRPr sz="2400">
              <a:solidFill>
                <a:schemeClr val="tx1">
                  <a:lumMod val="65000"/>
                  <a:lumOff val="35000"/>
                </a:schemeClr>
              </a:solidFill>
              <a:latin typeface="思源黑体旧字形 Normal" panose="020B0400000000000000" charset="-128"/>
              <a:ea typeface="思源黑体旧字形 Normal" panose="020B0400000000000000" charset="-128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82825" y="4247833"/>
            <a:ext cx="3780000" cy="829945"/>
          </a:xfrm>
          <a:prstGeom prst="rect">
            <a:avLst/>
          </a:prstGeom>
          <a:noFill/>
          <a:effectLst/>
        </p:spPr>
        <p:txBody>
          <a:bodyPr wrap="square" rtlCol="0" anchor="ctr" anchorCtr="0">
            <a:spAutoFit/>
          </a:bodyPr>
          <a:p>
            <a:pPr algn="l"/>
            <a:r>
              <a:rPr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  <a:sym typeface="+mn-ea"/>
              </a:rPr>
              <a:t>项目七</a:t>
            </a:r>
            <a:r>
              <a:rPr 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  <a:sym typeface="+mn-ea"/>
              </a:rPr>
              <a:t> </a:t>
            </a:r>
            <a:r>
              <a:rPr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  <a:sym typeface="+mn-ea"/>
              </a:rPr>
              <a:t>学前教育的环境资源管理</a:t>
            </a:r>
            <a:endParaRPr sz="2400">
              <a:solidFill>
                <a:schemeClr val="tx1">
                  <a:lumMod val="65000"/>
                  <a:lumOff val="35000"/>
                </a:schemeClr>
              </a:solidFill>
              <a:latin typeface="思源黑体旧字形 Normal" panose="020B0400000000000000" charset="-128"/>
              <a:ea typeface="思源黑体旧字形 Normal" panose="020B0400000000000000" charset="-128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908800" y="4247833"/>
            <a:ext cx="3780000" cy="829945"/>
          </a:xfrm>
          <a:prstGeom prst="rect">
            <a:avLst/>
          </a:prstGeom>
          <a:noFill/>
          <a:effectLst/>
        </p:spPr>
        <p:txBody>
          <a:bodyPr wrap="square" rtlCol="0" anchor="ctr" anchorCtr="0">
            <a:spAutoFit/>
          </a:bodyPr>
          <a:p>
            <a:pPr algn="l"/>
            <a:r>
              <a:rPr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项目八</a:t>
            </a:r>
            <a:r>
              <a:rPr 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 </a:t>
            </a:r>
            <a:r>
              <a:rPr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学前教育的人力资源管理</a:t>
            </a:r>
            <a:endParaRPr sz="2400">
              <a:solidFill>
                <a:schemeClr val="tx1">
                  <a:lumMod val="65000"/>
                  <a:lumOff val="35000"/>
                </a:schemeClr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91640" y="2776855"/>
            <a:ext cx="676910" cy="1014730"/>
          </a:xfrm>
          <a:prstGeom prst="rect">
            <a:avLst/>
          </a:prstGeom>
          <a:noFill/>
          <a:effectLst/>
        </p:spPr>
        <p:txBody>
          <a:bodyPr vert="horz" wrap="square" rtlCol="0" anchor="ctr" anchorCtr="0">
            <a:spAutoFit/>
          </a:bodyPr>
          <a:p>
            <a:pPr algn="dist"/>
            <a:r>
              <a:rPr lang="en-US" altLang="zh-CN" sz="6000">
                <a:solidFill>
                  <a:srgbClr val="5A97A6"/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5</a:t>
            </a:r>
            <a:endParaRPr lang="en-US" altLang="zh-CN" sz="6000">
              <a:solidFill>
                <a:srgbClr val="5A97A6"/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81420" y="2776855"/>
            <a:ext cx="676910" cy="1014730"/>
          </a:xfrm>
          <a:prstGeom prst="rect">
            <a:avLst/>
          </a:prstGeom>
          <a:noFill/>
          <a:effectLst/>
        </p:spPr>
        <p:txBody>
          <a:bodyPr vert="horz" wrap="square" rtlCol="0" anchor="ctr" anchorCtr="0">
            <a:spAutoFit/>
          </a:bodyPr>
          <a:p>
            <a:pPr algn="dist"/>
            <a:r>
              <a:rPr lang="en-US" altLang="zh-CN" sz="6000">
                <a:solidFill>
                  <a:srgbClr val="5A97A6"/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6</a:t>
            </a:r>
            <a:endParaRPr lang="en-US" altLang="zh-CN" sz="6000">
              <a:solidFill>
                <a:srgbClr val="5A97A6"/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691640" y="4155440"/>
            <a:ext cx="676910" cy="1014730"/>
          </a:xfrm>
          <a:prstGeom prst="rect">
            <a:avLst/>
          </a:prstGeom>
          <a:noFill/>
          <a:effectLst/>
        </p:spPr>
        <p:txBody>
          <a:bodyPr vert="horz" wrap="square" rtlCol="0" anchor="ctr" anchorCtr="0">
            <a:spAutoFit/>
          </a:bodyPr>
          <a:p>
            <a:pPr algn="dist"/>
            <a:r>
              <a:rPr lang="en-US" altLang="zh-CN" sz="6000">
                <a:solidFill>
                  <a:srgbClr val="5A97A6"/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7</a:t>
            </a:r>
            <a:endParaRPr lang="en-US" altLang="zh-CN" sz="6000">
              <a:solidFill>
                <a:srgbClr val="5A97A6"/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281420" y="4155440"/>
            <a:ext cx="676910" cy="1014730"/>
          </a:xfrm>
          <a:prstGeom prst="rect">
            <a:avLst/>
          </a:prstGeom>
          <a:noFill/>
          <a:effectLst/>
        </p:spPr>
        <p:txBody>
          <a:bodyPr vert="horz" wrap="square" rtlCol="0" anchor="ctr" anchorCtr="0">
            <a:spAutoFit/>
          </a:bodyPr>
          <a:p>
            <a:pPr algn="dist"/>
            <a:r>
              <a:rPr lang="en-US" altLang="zh-CN" sz="6000">
                <a:solidFill>
                  <a:srgbClr val="5A97A6"/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8</a:t>
            </a:r>
            <a:endParaRPr lang="en-US" altLang="zh-CN" sz="6000">
              <a:solidFill>
                <a:srgbClr val="5A97A6"/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807210" y="1153160"/>
            <a:ext cx="833818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>
                <a:solidFill>
                  <a:schemeClr val="tx1"/>
                </a:solidFill>
                <a:uFillTx/>
                <a:latin typeface="FZYiHei-M20S" panose="03000509000000000000" charset="-122"/>
                <a:ea typeface="方正艺黑简体" panose="03000509000000000000" charset="-122"/>
              </a:rPr>
              <a:t>四、严格督促、检查、评价、总结</a:t>
            </a:r>
            <a:endParaRPr lang="zh-CN" altLang="en-US" sz="4000">
              <a:solidFill>
                <a:schemeClr val="tx1"/>
              </a:solidFill>
              <a:uFillTx/>
              <a:latin typeface="FZYiHei-M20S" panose="03000509000000000000" charset="-122"/>
              <a:ea typeface="方正艺黑简体" panose="03000509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75890" y="2925672"/>
            <a:ext cx="6840000" cy="2399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000" b="1" kern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宋体" panose="02010600030101010101" pitchFamily="2" charset="-122"/>
                <a:cs typeface="+mj-cs"/>
                <a:sym typeface="+mn-ea"/>
              </a:rPr>
              <a:t>为了更好地提高卫生保健工作的质量，幼儿园要根据计划定期督促检查，充分发挥保健人员的作用，及时了解各方面情况，随时向领导客观地反映卫生保健工作的真实情况；幼儿园要根据检查情况有针对性地给予帮助和指导，提出改进意见，以不断提高卫生保健工作水平。</a:t>
            </a:r>
            <a:endParaRPr lang="zh-CN" altLang="en-US" sz="2000" b="1" kern="0" noProof="0" dirty="0" smtClean="0">
              <a:ln>
                <a:noFill/>
              </a:ln>
              <a:effectLst/>
              <a:uLnTx/>
              <a:uFillTx/>
              <a:latin typeface="+mj-lt"/>
              <a:ea typeface="宋体" panose="02010600030101010101" pitchFamily="2" charset="-122"/>
              <a:cs typeface="+mj-cs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38805" y="2767965"/>
            <a:ext cx="5914390" cy="132207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algn="ctr"/>
            <a:r>
              <a:rPr lang="zh-CN" altLang="en-US" sz="4000">
                <a:latin typeface="方正艺黑简体" panose="03000509000000000000" charset="-122"/>
                <a:ea typeface="方正艺黑简体" panose="03000509000000000000" charset="-122"/>
              </a:rPr>
              <a:t>任务</a:t>
            </a:r>
            <a:r>
              <a:rPr lang="zh-CN" altLang="en-US" sz="4000">
                <a:latin typeface="方正艺黑简体" panose="03000509000000000000" charset="-122"/>
                <a:ea typeface="方正艺黑简体" panose="03000509000000000000" charset="-122"/>
              </a:rPr>
              <a:t>四</a:t>
            </a:r>
            <a:endParaRPr lang="zh-CN" altLang="en-US" sz="4000">
              <a:latin typeface="方正艺黑简体" panose="03000509000000000000" charset="-122"/>
              <a:ea typeface="方正艺黑简体" panose="03000509000000000000" charset="-122"/>
            </a:endParaRPr>
          </a:p>
          <a:p>
            <a:pPr algn="ctr"/>
            <a:r>
              <a:rPr lang="zh-CN" altLang="en-US" sz="4000">
                <a:latin typeface="方正艺黑简体" panose="03000509000000000000" charset="-122"/>
                <a:ea typeface="方正艺黑简体" panose="03000509000000000000" charset="-122"/>
              </a:rPr>
              <a:t>安全工作</a:t>
            </a:r>
            <a:endParaRPr lang="zh-CN" altLang="en-US" sz="4000">
              <a:latin typeface="方正艺黑简体" panose="03000509000000000000" charset="-122"/>
              <a:ea typeface="方正艺黑简体" panose="03000509000000000000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807210" y="1153160"/>
            <a:ext cx="833818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>
                <a:solidFill>
                  <a:schemeClr val="tx1"/>
                </a:solidFill>
                <a:uFillTx/>
                <a:latin typeface="FZYiHei-M20S" panose="03000509000000000000" charset="-122"/>
                <a:ea typeface="方正艺黑简体" panose="03000509000000000000" charset="-122"/>
              </a:rPr>
              <a:t>一、安全工作的意义</a:t>
            </a:r>
            <a:endParaRPr lang="zh-CN" altLang="en-US" sz="4000">
              <a:solidFill>
                <a:schemeClr val="tx1"/>
              </a:solidFill>
              <a:uFillTx/>
              <a:latin typeface="FZYiHei-M20S" panose="03000509000000000000" charset="-122"/>
              <a:ea typeface="方正艺黑简体" panose="03000509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75890" y="2324645"/>
            <a:ext cx="6840000" cy="378460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000" b="1" kern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宋体" panose="02010600030101010101" pitchFamily="2" charset="-122"/>
                <a:cs typeface="+mj-cs"/>
                <a:sym typeface="+mn-ea"/>
              </a:rPr>
              <a:t>幼儿的生命安全和健康成长，涉及亿万家庭的幸福和正常教育、教学活动的开展、实施。保障幼儿的安全是家庭和教育工作的首要职责，也是全社会的共同责任，是构建社会主义和谐社会的重要基础。安全工作是幼儿园一项至关重要的工作，是保证幼儿生命安全的重要措施。安全意味着避免危险，一般而言，加强安全的防范主要集中在人们预防日常生活中的潜在危险上，集中在人们遇到各种危险时确保幼儿不受伤害的措施上，开展安全教育有利于幼儿的健康成长。</a:t>
            </a:r>
            <a:endParaRPr lang="zh-CN" altLang="en-US" sz="2000" b="1" kern="0" noProof="0" dirty="0" smtClean="0">
              <a:ln>
                <a:noFill/>
              </a:ln>
              <a:effectLst/>
              <a:uLnTx/>
              <a:uFillTx/>
              <a:latin typeface="+mj-lt"/>
              <a:ea typeface="宋体" panose="02010600030101010101" pitchFamily="2" charset="-122"/>
              <a:cs typeface="+mj-cs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" name="标题 66"/>
          <p:cNvSpPr>
            <a:spLocks noGrp="1"/>
          </p:cNvSpPr>
          <p:nvPr>
            <p:ph type="title" idx="4294967295"/>
          </p:nvPr>
        </p:nvSpPr>
        <p:spPr>
          <a:xfrm>
            <a:off x="588645" y="667385"/>
            <a:ext cx="10507345" cy="705485"/>
          </a:xfrm>
        </p:spPr>
        <p:txBody>
          <a:bodyPr vert="horz" rtlCol="0" anchor="t" anchorCtr="0">
            <a:normAutofit fontScale="90000"/>
          </a:bodyPr>
          <a:p>
            <a:pPr lvl="0" algn="l">
              <a:buClrTx/>
              <a:buSzTx/>
              <a:buFontTx/>
            </a:pPr>
            <a:r>
              <a:rPr>
                <a:sym typeface="+mn-ea"/>
              </a:rPr>
              <a:t>二、在幼儿园容易造成不安全影响因素分析</a:t>
            </a:r>
            <a:endParaRPr>
              <a:sym typeface="+mn-ea"/>
            </a:endParaRPr>
          </a:p>
        </p:txBody>
      </p:sp>
      <p:sp>
        <p:nvSpPr>
          <p:cNvPr id="68" name="文本框 67"/>
          <p:cNvSpPr txBox="1"/>
          <p:nvPr userDrawn="1"/>
        </p:nvSpPr>
        <p:spPr>
          <a:xfrm>
            <a:off x="766445" y="1372870"/>
            <a:ext cx="10440000" cy="507746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dirty="0">
                <a:solidFill>
                  <a:schemeClr val="tx1"/>
                </a:solidFill>
                <a:uFillTx/>
              </a:rPr>
              <a:t>①幼儿园大型运动器械不能定期检查维修。②建筑物和设施老化。③幼儿玩、教具不符合安全卫生要求。④教师的教学、活动安排不符合幼儿年龄特征。⑤接送幼儿时没有交接手续。⑥建筑物转角处及家具棱角尖硬。⑦户外活动场地有尖硬物。⑧幼儿能私自跑出幼儿园。⑨幼儿衣袋中的利器早检未及时收去。⑩活动前未检查幼儿的衣着、鞋带。 楼梯、窗子未装栏杆。 楼层太高。 课桌椅上的钉子松动脱落。 热水瓶、药物等放在幼儿能碰到的地方。 电源插头太低，电线老化。 老师给幼儿服药时，未核对姓名与剂量。 用过的剪刀未及时收纳好。 送开水、送饭的路线是幼儿经常活动的地方。 盥洗室的地面太滑。 下水道洞口太大。 幼儿午睡时，教师擅自离开或打瞌睡。教师胸前戴了别针或指甲留得太长。 没有门卫，陌生人可以随便进入幼儿园。 幼儿穿的鞋不合脚。 班级超员，幼儿人数太多。 接送幼儿的娃娃车不及时维修。 幼儿园消防安全条件差，消防设施老化不更新。 幼儿园的疏散通道、楼梯、安全出口锁闭、封堵、占用或不足。 幼儿园周边的有毒有害、放射性物品，易燃易爆物品的生产、储存和使用等。 食堂采购的食品的卫生不合格。 上下楼梯拥挤。 楼梯、下水道设计不合理。 木制家具的油漆有问题。 幼儿心理遭受伤害。 教师的责任心问题。</a:t>
            </a:r>
            <a:endParaRPr lang="en-US" altLang="zh-CN" dirty="0">
              <a:solidFill>
                <a:schemeClr val="tx1"/>
              </a:solidFill>
              <a:uFillTx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765810" y="544830"/>
            <a:ext cx="10507345" cy="705485"/>
          </a:xfrm>
        </p:spPr>
        <p:txBody>
          <a:bodyPr vert="horz" rtlCol="0">
            <a:normAutofit fontScale="90000"/>
          </a:bodyPr>
          <a:p>
            <a:pPr lvl="0" algn="l">
              <a:buClrTx/>
              <a:buSzTx/>
              <a:buFontTx/>
            </a:pPr>
            <a:r>
              <a:rPr>
                <a:sym typeface="+mn-ea"/>
              </a:rPr>
              <a:t>三、幼儿园安全工作的措施</a:t>
            </a:r>
            <a:endParaRPr>
              <a:sym typeface="+mn-ea"/>
            </a:endParaRPr>
          </a:p>
        </p:txBody>
      </p:sp>
      <p:sp>
        <p:nvSpPr>
          <p:cNvPr id="26" name="Rectangle 18"/>
          <p:cNvSpPr/>
          <p:nvPr>
            <p:custDataLst>
              <p:tags r:id="rId1"/>
            </p:custDataLst>
          </p:nvPr>
        </p:nvSpPr>
        <p:spPr bwMode="auto">
          <a:xfrm>
            <a:off x="1186180" y="1737995"/>
            <a:ext cx="4594225" cy="1235710"/>
          </a:xfrm>
          <a:prstGeom prst="rect">
            <a:avLst/>
          </a:prstGeom>
          <a:solidFill>
            <a:srgbClr val="AE7EF7">
              <a:lumMod val="60000"/>
              <a:lumOff val="40000"/>
            </a:srgbClr>
          </a:solidFill>
          <a:ln w="3175">
            <a:noFill/>
          </a:ln>
          <a:effectLst>
            <a:outerShdw blurRad="50800" dist="38100" dir="2700000" algn="tl" rotWithShape="0">
              <a:srgbClr val="AE7EF7">
                <a:lumMod val="50000"/>
                <a:alpha val="40000"/>
              </a:srgbClr>
            </a:outerShdw>
          </a:effectLst>
        </p:spPr>
        <p:style>
          <a:lnRef idx="2">
            <a:srgbClr val="AE7EF7">
              <a:shade val="50000"/>
            </a:srgbClr>
          </a:lnRef>
          <a:fillRef idx="1">
            <a:srgbClr val="AE7EF7"/>
          </a:fillRef>
          <a:effectRef idx="0">
            <a:srgbClr val="AE7EF7"/>
          </a:effectRef>
          <a:fontRef idx="minor">
            <a:srgbClr val="FFFFFF"/>
          </a:fontRef>
        </p:style>
        <p:txBody>
          <a:bodyPr anchor="ctr"/>
          <a:lstStyle/>
          <a:p>
            <a:pPr algn="ctr"/>
            <a:endParaRPr lang="en-US" sz="1350">
              <a:cs typeface="思源黑体 CN Regular" panose="020B0500000000000000" charset="-122"/>
            </a:endParaRPr>
          </a:p>
        </p:txBody>
      </p:sp>
      <p:sp>
        <p:nvSpPr>
          <p:cNvPr id="27" name="Trapezoid 2"/>
          <p:cNvSpPr/>
          <p:nvPr>
            <p:custDataLst>
              <p:tags r:id="rId2"/>
            </p:custDataLst>
          </p:nvPr>
        </p:nvSpPr>
        <p:spPr bwMode="auto">
          <a:xfrm rot="19191503">
            <a:off x="688340" y="1841500"/>
            <a:ext cx="1800860" cy="417830"/>
          </a:xfrm>
          <a:custGeom>
            <a:avLst/>
            <a:gdLst>
              <a:gd name="connsiteX0" fmla="*/ 0 w 1828800"/>
              <a:gd name="connsiteY0" fmla="*/ 457200 h 457200"/>
              <a:gd name="connsiteX1" fmla="*/ 114300 w 1828800"/>
              <a:gd name="connsiteY1" fmla="*/ 0 h 457200"/>
              <a:gd name="connsiteX2" fmla="*/ 1714500 w 1828800"/>
              <a:gd name="connsiteY2" fmla="*/ 0 h 457200"/>
              <a:gd name="connsiteX3" fmla="*/ 1828800 w 1828800"/>
              <a:gd name="connsiteY3" fmla="*/ 457200 h 457200"/>
              <a:gd name="connsiteX4" fmla="*/ 0 w 1828800"/>
              <a:gd name="connsiteY4" fmla="*/ 457200 h 457200"/>
              <a:gd name="connsiteX0-1" fmla="*/ 0 w 1828800"/>
              <a:gd name="connsiteY0-2" fmla="*/ 463642 h 463642"/>
              <a:gd name="connsiteX1-3" fmla="*/ 402156 w 1828800"/>
              <a:gd name="connsiteY1-4" fmla="*/ 0 h 463642"/>
              <a:gd name="connsiteX2-5" fmla="*/ 1714500 w 1828800"/>
              <a:gd name="connsiteY2-6" fmla="*/ 6442 h 463642"/>
              <a:gd name="connsiteX3-7" fmla="*/ 1828800 w 1828800"/>
              <a:gd name="connsiteY3-8" fmla="*/ 463642 h 463642"/>
              <a:gd name="connsiteX4-9" fmla="*/ 0 w 1828800"/>
              <a:gd name="connsiteY4-10" fmla="*/ 463642 h 463642"/>
              <a:gd name="connsiteX0-11" fmla="*/ 0 w 2001385"/>
              <a:gd name="connsiteY0-12" fmla="*/ 463642 h 463642"/>
              <a:gd name="connsiteX1-13" fmla="*/ 402156 w 2001385"/>
              <a:gd name="connsiteY1-14" fmla="*/ 0 h 463642"/>
              <a:gd name="connsiteX2-15" fmla="*/ 1714500 w 2001385"/>
              <a:gd name="connsiteY2-16" fmla="*/ 6442 h 463642"/>
              <a:gd name="connsiteX3-17" fmla="*/ 2001385 w 2001385"/>
              <a:gd name="connsiteY3-18" fmla="*/ 426441 h 463642"/>
              <a:gd name="connsiteX4-19" fmla="*/ 0 w 2001385"/>
              <a:gd name="connsiteY4-20" fmla="*/ 463642 h 463642"/>
              <a:gd name="connsiteX0-21" fmla="*/ 0 w 2001385"/>
              <a:gd name="connsiteY0-22" fmla="*/ 463642 h 463642"/>
              <a:gd name="connsiteX1-23" fmla="*/ 402156 w 2001385"/>
              <a:gd name="connsiteY1-24" fmla="*/ 0 h 463642"/>
              <a:gd name="connsiteX2-25" fmla="*/ 1514076 w 2001385"/>
              <a:gd name="connsiteY2-26" fmla="*/ 7706 h 463642"/>
              <a:gd name="connsiteX3-27" fmla="*/ 2001385 w 2001385"/>
              <a:gd name="connsiteY3-28" fmla="*/ 426441 h 463642"/>
              <a:gd name="connsiteX4-29" fmla="*/ 0 w 2001385"/>
              <a:gd name="connsiteY4-30" fmla="*/ 463642 h 46364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001385" h="463642">
                <a:moveTo>
                  <a:pt x="0" y="463642"/>
                </a:moveTo>
                <a:lnTo>
                  <a:pt x="402156" y="0"/>
                </a:lnTo>
                <a:lnTo>
                  <a:pt x="1514076" y="7706"/>
                </a:lnTo>
                <a:lnTo>
                  <a:pt x="2001385" y="426441"/>
                </a:lnTo>
                <a:lnTo>
                  <a:pt x="0" y="463642"/>
                </a:lnTo>
                <a:close/>
              </a:path>
            </a:pathLst>
          </a:custGeom>
          <a:solidFill>
            <a:srgbClr val="AE7EF7">
              <a:lumMod val="20000"/>
              <a:lumOff val="80000"/>
            </a:srgbClr>
          </a:solidFill>
          <a:ln w="3175">
            <a:noFill/>
          </a:ln>
          <a:effectLst>
            <a:outerShdw blurRad="1270000" dist="431800" dir="2700000" sx="25000" sy="25000" algn="tl" rotWithShape="0">
              <a:prstClr val="black">
                <a:alpha val="100000"/>
              </a:prstClr>
            </a:outerShdw>
          </a:effectLst>
        </p:spPr>
        <p:style>
          <a:lnRef idx="2">
            <a:srgbClr val="AE7EF7">
              <a:shade val="50000"/>
            </a:srgbClr>
          </a:lnRef>
          <a:fillRef idx="1">
            <a:srgbClr val="AE7EF7"/>
          </a:fillRef>
          <a:effectRef idx="0">
            <a:srgbClr val="AE7EF7"/>
          </a:effectRef>
          <a:fontRef idx="minor">
            <a:srgbClr val="FFFFFF"/>
          </a:fontRef>
        </p:style>
        <p:txBody>
          <a:bodyPr anchor="ctr"/>
          <a:lstStyle/>
          <a:p>
            <a:pPr algn="ctr"/>
            <a:endParaRPr lang="en-US" sz="1350">
              <a:cs typeface="思源黑体 CN Regular" panose="020B0500000000000000" charset="-122"/>
            </a:endParaRPr>
          </a:p>
        </p:txBody>
      </p:sp>
      <p:sp>
        <p:nvSpPr>
          <p:cNvPr id="28" name="Right Triangle 2"/>
          <p:cNvSpPr/>
          <p:nvPr>
            <p:custDataLst>
              <p:tags r:id="rId3"/>
            </p:custDataLst>
          </p:nvPr>
        </p:nvSpPr>
        <p:spPr bwMode="auto">
          <a:xfrm flipH="1">
            <a:off x="1031240" y="2653665"/>
            <a:ext cx="154940" cy="136525"/>
          </a:xfrm>
          <a:prstGeom prst="rtTriangle">
            <a:avLst/>
          </a:prstGeom>
          <a:solidFill>
            <a:srgbClr val="AE7EF7"/>
          </a:solidFill>
          <a:ln w="3175">
            <a:noFill/>
          </a:ln>
        </p:spPr>
        <p:style>
          <a:lnRef idx="2">
            <a:srgbClr val="AE7EF7">
              <a:shade val="50000"/>
            </a:srgbClr>
          </a:lnRef>
          <a:fillRef idx="1">
            <a:srgbClr val="AE7EF7"/>
          </a:fillRef>
          <a:effectRef idx="0">
            <a:srgbClr val="AE7EF7"/>
          </a:effectRef>
          <a:fontRef idx="minor">
            <a:srgbClr val="FFFFFF"/>
          </a:fontRef>
        </p:style>
        <p:txBody>
          <a:bodyPr anchor="ctr"/>
          <a:lstStyle/>
          <a:p>
            <a:pPr algn="ctr"/>
            <a:endParaRPr lang="en-US" sz="1350">
              <a:cs typeface="思源黑体 CN Regular" panose="020B0500000000000000" charset="-122"/>
            </a:endParaRPr>
          </a:p>
        </p:txBody>
      </p:sp>
      <p:sp>
        <p:nvSpPr>
          <p:cNvPr id="29" name="Right Triangle 3"/>
          <p:cNvSpPr/>
          <p:nvPr>
            <p:custDataLst>
              <p:tags r:id="rId4"/>
            </p:custDataLst>
          </p:nvPr>
        </p:nvSpPr>
        <p:spPr bwMode="auto">
          <a:xfrm flipH="1">
            <a:off x="2233295" y="1602105"/>
            <a:ext cx="154940" cy="136525"/>
          </a:xfrm>
          <a:prstGeom prst="rtTriangle">
            <a:avLst/>
          </a:prstGeom>
          <a:solidFill>
            <a:srgbClr val="AE7EF7"/>
          </a:solidFill>
          <a:ln w="3175">
            <a:noFill/>
          </a:ln>
        </p:spPr>
        <p:style>
          <a:lnRef idx="2">
            <a:srgbClr val="AE7EF7">
              <a:shade val="50000"/>
            </a:srgbClr>
          </a:lnRef>
          <a:fillRef idx="1">
            <a:srgbClr val="AE7EF7"/>
          </a:fillRef>
          <a:effectRef idx="0">
            <a:srgbClr val="AE7EF7"/>
          </a:effectRef>
          <a:fontRef idx="minor">
            <a:srgbClr val="FFFFFF"/>
          </a:fontRef>
        </p:style>
        <p:txBody>
          <a:bodyPr anchor="ctr"/>
          <a:lstStyle/>
          <a:p>
            <a:pPr algn="ctr"/>
            <a:endParaRPr lang="en-US" sz="1350">
              <a:cs typeface="思源黑体 CN Regular" panose="020B0500000000000000" charset="-122"/>
            </a:endParaRPr>
          </a:p>
        </p:txBody>
      </p:sp>
      <p:pic>
        <p:nvPicPr>
          <p:cNvPr id="47" name="图片 46" descr="343439383331313b343532303032383bbfcdbba7b9dcc0e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063490" y="2139950"/>
            <a:ext cx="431800" cy="431800"/>
          </a:xfrm>
          <a:prstGeom prst="rect">
            <a:avLst/>
          </a:prstGeom>
        </p:spPr>
      </p:pic>
      <p:sp>
        <p:nvSpPr>
          <p:cNvPr id="67" name="TextBox 15"/>
          <p:cNvSpPr txBox="1"/>
          <p:nvPr>
            <p:custDataLst>
              <p:tags r:id="rId8"/>
            </p:custDataLst>
          </p:nvPr>
        </p:nvSpPr>
        <p:spPr>
          <a:xfrm>
            <a:off x="2036445" y="2070735"/>
            <a:ext cx="2825115" cy="570865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Autofit/>
          </a:bodyPr>
          <a:lstStyle/>
          <a:p>
            <a:pPr lvl="0" algn="r">
              <a:lnSpc>
                <a:spcPct val="130000"/>
              </a:lnSpc>
              <a:spcAft>
                <a:spcPts val="1000"/>
              </a:spcAft>
              <a:buClrTx/>
              <a:buSzTx/>
              <a:buFontTx/>
            </a:pPr>
            <a:r>
              <a:rPr lang="zh-CN" altLang="en-US" sz="1600" b="1" spc="150">
                <a:solidFill>
                  <a:srgbClr val="000000">
                    <a:lumMod val="85000"/>
                    <a:lumOff val="15000"/>
                    <a:alpha val="80000"/>
                  </a:srgbClr>
                </a:solidFill>
                <a:uFillTx/>
                <a:latin typeface="Microsoft YaHei Bold" panose="020B0703020204020201" charset="-122"/>
                <a:ea typeface="Microsoft YaHei Bold" panose="020B0703020204020201" charset="-122"/>
                <a:cs typeface="思源黑体 CN Regular" panose="020B0500000000000000" charset="-122"/>
                <a:sym typeface="+mn-ea"/>
              </a:rPr>
              <a:t>（一）强化安全意识，高度重视，提高认识，树立安全第一的观念</a:t>
            </a:r>
            <a:endParaRPr lang="zh-CN" altLang="en-US" sz="1600" b="1" spc="150">
              <a:solidFill>
                <a:srgbClr val="000000">
                  <a:lumMod val="85000"/>
                  <a:lumOff val="15000"/>
                  <a:alpha val="80000"/>
                </a:srgbClr>
              </a:solidFill>
              <a:uFillTx/>
              <a:latin typeface="Microsoft YaHei Bold" panose="020B0703020204020201" charset="-122"/>
              <a:ea typeface="Microsoft YaHei Bold" panose="020B0703020204020201" charset="-122"/>
              <a:cs typeface="思源黑体 CN Regular" panose="020B0500000000000000" charset="-122"/>
              <a:sym typeface="+mn-ea"/>
            </a:endParaRPr>
          </a:p>
        </p:txBody>
      </p:sp>
      <p:sp>
        <p:nvSpPr>
          <p:cNvPr id="36" name="Rectangle 55"/>
          <p:cNvSpPr/>
          <p:nvPr>
            <p:custDataLst>
              <p:tags r:id="rId9"/>
            </p:custDataLst>
          </p:nvPr>
        </p:nvSpPr>
        <p:spPr bwMode="auto">
          <a:xfrm>
            <a:off x="1186180" y="3461385"/>
            <a:ext cx="4594225" cy="1235710"/>
          </a:xfrm>
          <a:prstGeom prst="rect">
            <a:avLst/>
          </a:prstGeom>
          <a:solidFill>
            <a:srgbClr val="EE6DEF">
              <a:lumMod val="60000"/>
              <a:lumOff val="40000"/>
            </a:srgbClr>
          </a:solidFill>
          <a:ln w="3175">
            <a:noFill/>
          </a:ln>
          <a:effectLst>
            <a:outerShdw blurRad="50800" dist="38100" dir="2700000" algn="tl" rotWithShape="0">
              <a:srgbClr val="EE6DEF">
                <a:lumMod val="50000"/>
                <a:alpha val="40000"/>
              </a:srgbClr>
            </a:outerShdw>
          </a:effectLst>
        </p:spPr>
        <p:style>
          <a:lnRef idx="2">
            <a:srgbClr val="AE7EF7">
              <a:shade val="50000"/>
            </a:srgbClr>
          </a:lnRef>
          <a:fillRef idx="1">
            <a:srgbClr val="AE7EF7"/>
          </a:fillRef>
          <a:effectRef idx="0">
            <a:srgbClr val="AE7EF7"/>
          </a:effectRef>
          <a:fontRef idx="minor">
            <a:srgbClr val="FFFFFF"/>
          </a:fontRef>
        </p:style>
        <p:txBody>
          <a:bodyPr anchor="ctr"/>
          <a:lstStyle/>
          <a:p>
            <a:pPr algn="ctr"/>
            <a:endParaRPr lang="en-US" sz="1350">
              <a:cs typeface="思源黑体 CN Regular" panose="020B0500000000000000" charset="-122"/>
            </a:endParaRPr>
          </a:p>
        </p:txBody>
      </p:sp>
      <p:sp>
        <p:nvSpPr>
          <p:cNvPr id="37" name="Trapezoid 2"/>
          <p:cNvSpPr/>
          <p:nvPr>
            <p:custDataLst>
              <p:tags r:id="rId10"/>
            </p:custDataLst>
          </p:nvPr>
        </p:nvSpPr>
        <p:spPr bwMode="auto">
          <a:xfrm rot="19191503">
            <a:off x="688340" y="3565525"/>
            <a:ext cx="1800860" cy="417830"/>
          </a:xfrm>
          <a:custGeom>
            <a:avLst/>
            <a:gdLst>
              <a:gd name="connsiteX0" fmla="*/ 0 w 1828800"/>
              <a:gd name="connsiteY0" fmla="*/ 457200 h 457200"/>
              <a:gd name="connsiteX1" fmla="*/ 114300 w 1828800"/>
              <a:gd name="connsiteY1" fmla="*/ 0 h 457200"/>
              <a:gd name="connsiteX2" fmla="*/ 1714500 w 1828800"/>
              <a:gd name="connsiteY2" fmla="*/ 0 h 457200"/>
              <a:gd name="connsiteX3" fmla="*/ 1828800 w 1828800"/>
              <a:gd name="connsiteY3" fmla="*/ 457200 h 457200"/>
              <a:gd name="connsiteX4" fmla="*/ 0 w 1828800"/>
              <a:gd name="connsiteY4" fmla="*/ 457200 h 457200"/>
              <a:gd name="connsiteX0-1" fmla="*/ 0 w 1828800"/>
              <a:gd name="connsiteY0-2" fmla="*/ 463642 h 463642"/>
              <a:gd name="connsiteX1-3" fmla="*/ 402156 w 1828800"/>
              <a:gd name="connsiteY1-4" fmla="*/ 0 h 463642"/>
              <a:gd name="connsiteX2-5" fmla="*/ 1714500 w 1828800"/>
              <a:gd name="connsiteY2-6" fmla="*/ 6442 h 463642"/>
              <a:gd name="connsiteX3-7" fmla="*/ 1828800 w 1828800"/>
              <a:gd name="connsiteY3-8" fmla="*/ 463642 h 463642"/>
              <a:gd name="connsiteX4-9" fmla="*/ 0 w 1828800"/>
              <a:gd name="connsiteY4-10" fmla="*/ 463642 h 463642"/>
              <a:gd name="connsiteX0-11" fmla="*/ 0 w 2001385"/>
              <a:gd name="connsiteY0-12" fmla="*/ 463642 h 463642"/>
              <a:gd name="connsiteX1-13" fmla="*/ 402156 w 2001385"/>
              <a:gd name="connsiteY1-14" fmla="*/ 0 h 463642"/>
              <a:gd name="connsiteX2-15" fmla="*/ 1714500 w 2001385"/>
              <a:gd name="connsiteY2-16" fmla="*/ 6442 h 463642"/>
              <a:gd name="connsiteX3-17" fmla="*/ 2001385 w 2001385"/>
              <a:gd name="connsiteY3-18" fmla="*/ 426441 h 463642"/>
              <a:gd name="connsiteX4-19" fmla="*/ 0 w 2001385"/>
              <a:gd name="connsiteY4-20" fmla="*/ 463642 h 463642"/>
              <a:gd name="connsiteX0-21" fmla="*/ 0 w 2001385"/>
              <a:gd name="connsiteY0-22" fmla="*/ 463642 h 463642"/>
              <a:gd name="connsiteX1-23" fmla="*/ 402156 w 2001385"/>
              <a:gd name="connsiteY1-24" fmla="*/ 0 h 463642"/>
              <a:gd name="connsiteX2-25" fmla="*/ 1514076 w 2001385"/>
              <a:gd name="connsiteY2-26" fmla="*/ 7706 h 463642"/>
              <a:gd name="connsiteX3-27" fmla="*/ 2001385 w 2001385"/>
              <a:gd name="connsiteY3-28" fmla="*/ 426441 h 463642"/>
              <a:gd name="connsiteX4-29" fmla="*/ 0 w 2001385"/>
              <a:gd name="connsiteY4-30" fmla="*/ 463642 h 46364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001385" h="463642">
                <a:moveTo>
                  <a:pt x="0" y="463642"/>
                </a:moveTo>
                <a:lnTo>
                  <a:pt x="402156" y="0"/>
                </a:lnTo>
                <a:lnTo>
                  <a:pt x="1514076" y="7706"/>
                </a:lnTo>
                <a:lnTo>
                  <a:pt x="2001385" y="426441"/>
                </a:lnTo>
                <a:lnTo>
                  <a:pt x="0" y="463642"/>
                </a:lnTo>
                <a:close/>
              </a:path>
            </a:pathLst>
          </a:custGeom>
          <a:solidFill>
            <a:srgbClr val="EE6DEF">
              <a:lumMod val="20000"/>
              <a:lumOff val="80000"/>
            </a:srgbClr>
          </a:solidFill>
          <a:ln w="3175">
            <a:noFill/>
          </a:ln>
          <a:effectLst>
            <a:outerShdw blurRad="1270000" dist="431800" dir="2700000" sx="25000" sy="25000" algn="tl" rotWithShape="0">
              <a:prstClr val="black">
                <a:alpha val="100000"/>
              </a:prstClr>
            </a:outerShdw>
          </a:effectLst>
        </p:spPr>
        <p:style>
          <a:lnRef idx="2">
            <a:srgbClr val="AE7EF7">
              <a:shade val="50000"/>
            </a:srgbClr>
          </a:lnRef>
          <a:fillRef idx="1">
            <a:srgbClr val="AE7EF7"/>
          </a:fillRef>
          <a:effectRef idx="0">
            <a:srgbClr val="AE7EF7"/>
          </a:effectRef>
          <a:fontRef idx="minor">
            <a:srgbClr val="FFFFFF"/>
          </a:fontRef>
        </p:style>
        <p:txBody>
          <a:bodyPr anchor="ctr"/>
          <a:lstStyle/>
          <a:p>
            <a:pPr algn="ctr"/>
            <a:endParaRPr lang="en-US" sz="1350">
              <a:cs typeface="思源黑体 CN Regular" panose="020B0500000000000000" charset="-122"/>
            </a:endParaRPr>
          </a:p>
        </p:txBody>
      </p:sp>
      <p:sp>
        <p:nvSpPr>
          <p:cNvPr id="38" name="Right Triangle 59"/>
          <p:cNvSpPr/>
          <p:nvPr>
            <p:custDataLst>
              <p:tags r:id="rId11"/>
            </p:custDataLst>
          </p:nvPr>
        </p:nvSpPr>
        <p:spPr bwMode="auto">
          <a:xfrm flipH="1">
            <a:off x="1031240" y="4377055"/>
            <a:ext cx="154940" cy="136525"/>
          </a:xfrm>
          <a:prstGeom prst="rtTriangle">
            <a:avLst/>
          </a:prstGeom>
          <a:solidFill>
            <a:srgbClr val="EE6DEF"/>
          </a:solidFill>
          <a:ln w="3175">
            <a:noFill/>
          </a:ln>
        </p:spPr>
        <p:style>
          <a:lnRef idx="2">
            <a:srgbClr val="AE7EF7">
              <a:shade val="50000"/>
            </a:srgbClr>
          </a:lnRef>
          <a:fillRef idx="1">
            <a:srgbClr val="AE7EF7"/>
          </a:fillRef>
          <a:effectRef idx="0">
            <a:srgbClr val="AE7EF7"/>
          </a:effectRef>
          <a:fontRef idx="minor">
            <a:srgbClr val="FFFFFF"/>
          </a:fontRef>
        </p:style>
        <p:txBody>
          <a:bodyPr anchor="ctr"/>
          <a:lstStyle/>
          <a:p>
            <a:pPr algn="ctr"/>
            <a:endParaRPr lang="en-US" sz="1350">
              <a:cs typeface="思源黑体 CN Regular" panose="020B0500000000000000" charset="-122"/>
            </a:endParaRPr>
          </a:p>
        </p:txBody>
      </p:sp>
      <p:sp>
        <p:nvSpPr>
          <p:cNvPr id="61" name="Right Triangle 60"/>
          <p:cNvSpPr/>
          <p:nvPr>
            <p:custDataLst>
              <p:tags r:id="rId12"/>
            </p:custDataLst>
          </p:nvPr>
        </p:nvSpPr>
        <p:spPr bwMode="auto">
          <a:xfrm flipH="1">
            <a:off x="2233295" y="3325495"/>
            <a:ext cx="154940" cy="136525"/>
          </a:xfrm>
          <a:prstGeom prst="rtTriangle">
            <a:avLst/>
          </a:prstGeom>
          <a:solidFill>
            <a:srgbClr val="EE6DEF"/>
          </a:solidFill>
          <a:ln w="3175">
            <a:noFill/>
          </a:ln>
        </p:spPr>
        <p:style>
          <a:lnRef idx="2">
            <a:srgbClr val="AE7EF7">
              <a:shade val="50000"/>
            </a:srgbClr>
          </a:lnRef>
          <a:fillRef idx="1">
            <a:srgbClr val="AE7EF7"/>
          </a:fillRef>
          <a:effectRef idx="0">
            <a:srgbClr val="AE7EF7"/>
          </a:effectRef>
          <a:fontRef idx="minor">
            <a:srgbClr val="FFFFFF"/>
          </a:fontRef>
        </p:style>
        <p:txBody>
          <a:bodyPr anchor="ctr"/>
          <a:lstStyle/>
          <a:p>
            <a:pPr algn="ctr"/>
            <a:endParaRPr lang="en-US" sz="1350">
              <a:cs typeface="思源黑体 CN Regular" panose="020B0500000000000000" charset="-122"/>
            </a:endParaRPr>
          </a:p>
        </p:txBody>
      </p:sp>
      <p:pic>
        <p:nvPicPr>
          <p:cNvPr id="51" name="图片 50" descr="343439383331313b343532303032373bbfcdbba7b5b5b0b8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5063490" y="3863340"/>
            <a:ext cx="431800" cy="431800"/>
          </a:xfrm>
          <a:prstGeom prst="rect">
            <a:avLst/>
          </a:prstGeom>
        </p:spPr>
      </p:pic>
      <p:sp>
        <p:nvSpPr>
          <p:cNvPr id="72" name="TextBox 15"/>
          <p:cNvSpPr txBox="1"/>
          <p:nvPr>
            <p:custDataLst>
              <p:tags r:id="rId16"/>
            </p:custDataLst>
          </p:nvPr>
        </p:nvSpPr>
        <p:spPr>
          <a:xfrm>
            <a:off x="2036445" y="3794125"/>
            <a:ext cx="2825115" cy="570865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Autofit/>
          </a:bodyPr>
          <a:lstStyle/>
          <a:p>
            <a:pPr lvl="0" algn="r">
              <a:lnSpc>
                <a:spcPct val="130000"/>
              </a:lnSpc>
              <a:spcAft>
                <a:spcPts val="1000"/>
              </a:spcAft>
              <a:buClrTx/>
              <a:buSzTx/>
              <a:buFontTx/>
            </a:pPr>
            <a:r>
              <a:rPr lang="zh-CN" altLang="en-US" sz="1600" b="1" spc="150">
                <a:solidFill>
                  <a:srgbClr val="000000">
                    <a:lumMod val="85000"/>
                    <a:lumOff val="15000"/>
                    <a:alpha val="80000"/>
                  </a:srgbClr>
                </a:solidFill>
                <a:uFillTx/>
                <a:latin typeface="Microsoft YaHei Bold" panose="020B0703020204020201" charset="-122"/>
                <a:ea typeface="Microsoft YaHei Bold" panose="020B0703020204020201" charset="-122"/>
                <a:cs typeface="思源黑体 CN Regular" panose="020B0500000000000000" charset="-122"/>
                <a:sym typeface="+mn-ea"/>
              </a:rPr>
              <a:t>（三）建立安全制度，完善安全措施，并及时检查</a:t>
            </a:r>
            <a:endParaRPr lang="zh-CN" altLang="en-US" sz="1600" b="1" spc="150">
              <a:solidFill>
                <a:srgbClr val="000000">
                  <a:lumMod val="85000"/>
                  <a:lumOff val="15000"/>
                  <a:alpha val="80000"/>
                </a:srgbClr>
              </a:solidFill>
              <a:uFillTx/>
              <a:latin typeface="Microsoft YaHei Bold" panose="020B0703020204020201" charset="-122"/>
              <a:ea typeface="Microsoft YaHei Bold" panose="020B0703020204020201" charset="-122"/>
              <a:cs typeface="思源黑体 CN Regular" panose="020B0500000000000000" charset="-122"/>
              <a:sym typeface="+mn-ea"/>
            </a:endParaRPr>
          </a:p>
        </p:txBody>
      </p:sp>
      <p:sp>
        <p:nvSpPr>
          <p:cNvPr id="42" name="Rectangle 63"/>
          <p:cNvSpPr/>
          <p:nvPr>
            <p:custDataLst>
              <p:tags r:id="rId17"/>
            </p:custDataLst>
          </p:nvPr>
        </p:nvSpPr>
        <p:spPr bwMode="auto">
          <a:xfrm>
            <a:off x="6403975" y="3461385"/>
            <a:ext cx="4594225" cy="1235710"/>
          </a:xfrm>
          <a:prstGeom prst="rect">
            <a:avLst/>
          </a:prstGeom>
          <a:solidFill>
            <a:srgbClr val="FF9587">
              <a:lumMod val="60000"/>
              <a:lumOff val="40000"/>
            </a:srgbClr>
          </a:solidFill>
          <a:ln w="3175">
            <a:noFill/>
          </a:ln>
          <a:effectLst>
            <a:outerShdw blurRad="50800" dist="38100" dir="2700000" algn="tl" rotWithShape="0">
              <a:srgbClr val="FF9587">
                <a:lumMod val="50000"/>
                <a:alpha val="40000"/>
              </a:srgbClr>
            </a:outerShdw>
          </a:effectLst>
        </p:spPr>
        <p:style>
          <a:lnRef idx="2">
            <a:srgbClr val="AE7EF7">
              <a:shade val="50000"/>
            </a:srgbClr>
          </a:lnRef>
          <a:fillRef idx="1">
            <a:srgbClr val="AE7EF7"/>
          </a:fillRef>
          <a:effectRef idx="0">
            <a:srgbClr val="AE7EF7"/>
          </a:effectRef>
          <a:fontRef idx="minor">
            <a:srgbClr val="FFFFFF"/>
          </a:fontRef>
        </p:style>
        <p:txBody>
          <a:bodyPr anchor="ctr"/>
          <a:lstStyle/>
          <a:p>
            <a:pPr algn="ctr"/>
            <a:endParaRPr lang="en-US" sz="1350">
              <a:cs typeface="思源黑体 CN Regular" panose="020B0500000000000000" charset="-122"/>
            </a:endParaRPr>
          </a:p>
        </p:txBody>
      </p:sp>
      <p:sp>
        <p:nvSpPr>
          <p:cNvPr id="66" name="Trapezoid 2"/>
          <p:cNvSpPr/>
          <p:nvPr>
            <p:custDataLst>
              <p:tags r:id="rId18"/>
            </p:custDataLst>
          </p:nvPr>
        </p:nvSpPr>
        <p:spPr bwMode="auto">
          <a:xfrm rot="19191503">
            <a:off x="5902325" y="3564890"/>
            <a:ext cx="1800860" cy="417830"/>
          </a:xfrm>
          <a:custGeom>
            <a:avLst/>
            <a:gdLst>
              <a:gd name="connsiteX0" fmla="*/ 0 w 1828800"/>
              <a:gd name="connsiteY0" fmla="*/ 457200 h 457200"/>
              <a:gd name="connsiteX1" fmla="*/ 114300 w 1828800"/>
              <a:gd name="connsiteY1" fmla="*/ 0 h 457200"/>
              <a:gd name="connsiteX2" fmla="*/ 1714500 w 1828800"/>
              <a:gd name="connsiteY2" fmla="*/ 0 h 457200"/>
              <a:gd name="connsiteX3" fmla="*/ 1828800 w 1828800"/>
              <a:gd name="connsiteY3" fmla="*/ 457200 h 457200"/>
              <a:gd name="connsiteX4" fmla="*/ 0 w 1828800"/>
              <a:gd name="connsiteY4" fmla="*/ 457200 h 457200"/>
              <a:gd name="connsiteX0-1" fmla="*/ 0 w 1828800"/>
              <a:gd name="connsiteY0-2" fmla="*/ 463642 h 463642"/>
              <a:gd name="connsiteX1-3" fmla="*/ 402156 w 1828800"/>
              <a:gd name="connsiteY1-4" fmla="*/ 0 h 463642"/>
              <a:gd name="connsiteX2-5" fmla="*/ 1714500 w 1828800"/>
              <a:gd name="connsiteY2-6" fmla="*/ 6442 h 463642"/>
              <a:gd name="connsiteX3-7" fmla="*/ 1828800 w 1828800"/>
              <a:gd name="connsiteY3-8" fmla="*/ 463642 h 463642"/>
              <a:gd name="connsiteX4-9" fmla="*/ 0 w 1828800"/>
              <a:gd name="connsiteY4-10" fmla="*/ 463642 h 463642"/>
              <a:gd name="connsiteX0-11" fmla="*/ 0 w 2001385"/>
              <a:gd name="connsiteY0-12" fmla="*/ 463642 h 463642"/>
              <a:gd name="connsiteX1-13" fmla="*/ 402156 w 2001385"/>
              <a:gd name="connsiteY1-14" fmla="*/ 0 h 463642"/>
              <a:gd name="connsiteX2-15" fmla="*/ 1714500 w 2001385"/>
              <a:gd name="connsiteY2-16" fmla="*/ 6442 h 463642"/>
              <a:gd name="connsiteX3-17" fmla="*/ 2001385 w 2001385"/>
              <a:gd name="connsiteY3-18" fmla="*/ 426441 h 463642"/>
              <a:gd name="connsiteX4-19" fmla="*/ 0 w 2001385"/>
              <a:gd name="connsiteY4-20" fmla="*/ 463642 h 463642"/>
              <a:gd name="connsiteX0-21" fmla="*/ 0 w 2001385"/>
              <a:gd name="connsiteY0-22" fmla="*/ 463642 h 463642"/>
              <a:gd name="connsiteX1-23" fmla="*/ 402156 w 2001385"/>
              <a:gd name="connsiteY1-24" fmla="*/ 0 h 463642"/>
              <a:gd name="connsiteX2-25" fmla="*/ 1514076 w 2001385"/>
              <a:gd name="connsiteY2-26" fmla="*/ 7706 h 463642"/>
              <a:gd name="connsiteX3-27" fmla="*/ 2001385 w 2001385"/>
              <a:gd name="connsiteY3-28" fmla="*/ 426441 h 463642"/>
              <a:gd name="connsiteX4-29" fmla="*/ 0 w 2001385"/>
              <a:gd name="connsiteY4-30" fmla="*/ 463642 h 46364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001385" h="463642">
                <a:moveTo>
                  <a:pt x="0" y="463642"/>
                </a:moveTo>
                <a:lnTo>
                  <a:pt x="402156" y="0"/>
                </a:lnTo>
                <a:lnTo>
                  <a:pt x="1514076" y="7706"/>
                </a:lnTo>
                <a:lnTo>
                  <a:pt x="2001385" y="426441"/>
                </a:lnTo>
                <a:lnTo>
                  <a:pt x="0" y="463642"/>
                </a:lnTo>
                <a:close/>
              </a:path>
            </a:pathLst>
          </a:custGeom>
          <a:solidFill>
            <a:srgbClr val="FF9587">
              <a:lumMod val="20000"/>
              <a:lumOff val="80000"/>
            </a:srgbClr>
          </a:solidFill>
          <a:ln w="3175">
            <a:noFill/>
          </a:ln>
          <a:effectLst>
            <a:outerShdw blurRad="1270000" dist="431800" dir="2700000" sx="25000" sy="25000" algn="tl" rotWithShape="0">
              <a:prstClr val="black">
                <a:alpha val="100000"/>
              </a:prstClr>
            </a:outerShdw>
          </a:effectLst>
        </p:spPr>
        <p:style>
          <a:lnRef idx="2">
            <a:srgbClr val="AE7EF7">
              <a:shade val="50000"/>
            </a:srgbClr>
          </a:lnRef>
          <a:fillRef idx="1">
            <a:srgbClr val="AE7EF7"/>
          </a:fillRef>
          <a:effectRef idx="0">
            <a:srgbClr val="AE7EF7"/>
          </a:effectRef>
          <a:fontRef idx="minor">
            <a:srgbClr val="FFFFFF"/>
          </a:fontRef>
        </p:style>
        <p:txBody>
          <a:bodyPr anchor="ctr"/>
          <a:lstStyle/>
          <a:p>
            <a:pPr algn="ctr"/>
            <a:endParaRPr lang="en-US" sz="1350">
              <a:cs typeface="思源黑体 CN Regular" panose="020B0500000000000000" charset="-122"/>
            </a:endParaRPr>
          </a:p>
        </p:txBody>
      </p:sp>
      <p:sp>
        <p:nvSpPr>
          <p:cNvPr id="43" name="Right Triangle 67"/>
          <p:cNvSpPr/>
          <p:nvPr>
            <p:custDataLst>
              <p:tags r:id="rId19"/>
            </p:custDataLst>
          </p:nvPr>
        </p:nvSpPr>
        <p:spPr bwMode="auto">
          <a:xfrm flipH="1">
            <a:off x="6249670" y="4377055"/>
            <a:ext cx="154940" cy="136525"/>
          </a:xfrm>
          <a:prstGeom prst="rtTriangle">
            <a:avLst/>
          </a:prstGeom>
          <a:solidFill>
            <a:srgbClr val="FF9587"/>
          </a:solidFill>
          <a:ln w="3175">
            <a:noFill/>
          </a:ln>
        </p:spPr>
        <p:style>
          <a:lnRef idx="2">
            <a:srgbClr val="AE7EF7">
              <a:shade val="50000"/>
            </a:srgbClr>
          </a:lnRef>
          <a:fillRef idx="1">
            <a:srgbClr val="AE7EF7"/>
          </a:fillRef>
          <a:effectRef idx="0">
            <a:srgbClr val="AE7EF7"/>
          </a:effectRef>
          <a:fontRef idx="minor">
            <a:srgbClr val="FFFFFF"/>
          </a:fontRef>
        </p:style>
        <p:txBody>
          <a:bodyPr anchor="ctr"/>
          <a:lstStyle/>
          <a:p>
            <a:pPr algn="ctr"/>
            <a:endParaRPr lang="en-US" sz="1350">
              <a:cs typeface="思源黑体 CN Regular" panose="020B0500000000000000" charset="-122"/>
            </a:endParaRPr>
          </a:p>
        </p:txBody>
      </p:sp>
      <p:sp>
        <p:nvSpPr>
          <p:cNvPr id="46" name="Right Triangle 68"/>
          <p:cNvSpPr/>
          <p:nvPr>
            <p:custDataLst>
              <p:tags r:id="rId20"/>
            </p:custDataLst>
          </p:nvPr>
        </p:nvSpPr>
        <p:spPr bwMode="auto">
          <a:xfrm flipH="1">
            <a:off x="7451725" y="3325495"/>
            <a:ext cx="154940" cy="136525"/>
          </a:xfrm>
          <a:prstGeom prst="rtTriangle">
            <a:avLst/>
          </a:prstGeom>
          <a:solidFill>
            <a:srgbClr val="FF9587"/>
          </a:solidFill>
          <a:ln w="3175">
            <a:noFill/>
          </a:ln>
        </p:spPr>
        <p:style>
          <a:lnRef idx="2">
            <a:srgbClr val="AE7EF7">
              <a:shade val="50000"/>
            </a:srgbClr>
          </a:lnRef>
          <a:fillRef idx="1">
            <a:srgbClr val="AE7EF7"/>
          </a:fillRef>
          <a:effectRef idx="0">
            <a:srgbClr val="AE7EF7"/>
          </a:effectRef>
          <a:fontRef idx="minor">
            <a:srgbClr val="FFFFFF"/>
          </a:fontRef>
        </p:style>
        <p:txBody>
          <a:bodyPr anchor="ctr"/>
          <a:lstStyle/>
          <a:p>
            <a:pPr algn="ctr"/>
            <a:endParaRPr lang="en-US" sz="1350">
              <a:cs typeface="思源黑体 CN Regular" panose="020B0500000000000000" charset="-122"/>
            </a:endParaRPr>
          </a:p>
        </p:txBody>
      </p:sp>
      <p:pic>
        <p:nvPicPr>
          <p:cNvPr id="55" name="图片 54" descr="343439383331313b343532303032343bb7a2b2bcb9dcc0ed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0278745" y="3863340"/>
            <a:ext cx="431800" cy="431800"/>
          </a:xfrm>
          <a:prstGeom prst="rect">
            <a:avLst/>
          </a:prstGeom>
        </p:spPr>
      </p:pic>
      <p:sp>
        <p:nvSpPr>
          <p:cNvPr id="78" name="TextBox 15"/>
          <p:cNvSpPr txBox="1"/>
          <p:nvPr>
            <p:custDataLst>
              <p:tags r:id="rId24"/>
            </p:custDataLst>
          </p:nvPr>
        </p:nvSpPr>
        <p:spPr>
          <a:xfrm>
            <a:off x="7278370" y="3794125"/>
            <a:ext cx="2825115" cy="570865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Autofit/>
          </a:bodyPr>
          <a:lstStyle/>
          <a:p>
            <a:pPr lvl="0" algn="r">
              <a:lnSpc>
                <a:spcPct val="130000"/>
              </a:lnSpc>
              <a:spcAft>
                <a:spcPts val="1000"/>
              </a:spcAft>
              <a:buClrTx/>
              <a:buSzTx/>
              <a:buFontTx/>
            </a:pPr>
            <a:r>
              <a:rPr lang="zh-CN" altLang="en-US" sz="1600" b="1" spc="150">
                <a:solidFill>
                  <a:srgbClr val="000000">
                    <a:lumMod val="85000"/>
                    <a:lumOff val="15000"/>
                    <a:alpha val="80000"/>
                  </a:srgbClr>
                </a:solidFill>
                <a:uFillTx/>
                <a:latin typeface="Microsoft YaHei Bold" panose="020B0703020204020201" charset="-122"/>
                <a:ea typeface="Microsoft YaHei Bold" panose="020B0703020204020201" charset="-122"/>
                <a:cs typeface="思源黑体 CN Regular" panose="020B0500000000000000" charset="-122"/>
                <a:sym typeface="+mn-ea"/>
              </a:rPr>
              <a:t>（四）采用多种形式对幼儿进行安全知识教育</a:t>
            </a:r>
            <a:endParaRPr lang="zh-CN" altLang="en-US" sz="1600" b="1" spc="150">
              <a:solidFill>
                <a:srgbClr val="000000">
                  <a:lumMod val="85000"/>
                  <a:lumOff val="15000"/>
                  <a:alpha val="80000"/>
                </a:srgbClr>
              </a:solidFill>
              <a:uFillTx/>
              <a:latin typeface="Microsoft YaHei Bold" panose="020B0703020204020201" charset="-122"/>
              <a:ea typeface="Microsoft YaHei Bold" panose="020B0703020204020201" charset="-122"/>
              <a:cs typeface="思源黑体 CN Regular" panose="020B0500000000000000" charset="-122"/>
              <a:sym typeface="+mn-ea"/>
            </a:endParaRPr>
          </a:p>
        </p:txBody>
      </p:sp>
      <p:sp>
        <p:nvSpPr>
          <p:cNvPr id="48" name="Rectangle 47"/>
          <p:cNvSpPr/>
          <p:nvPr>
            <p:custDataLst>
              <p:tags r:id="rId25"/>
            </p:custDataLst>
          </p:nvPr>
        </p:nvSpPr>
        <p:spPr bwMode="auto">
          <a:xfrm>
            <a:off x="6403975" y="1737995"/>
            <a:ext cx="4594225" cy="1235710"/>
          </a:xfrm>
          <a:prstGeom prst="rect">
            <a:avLst/>
          </a:prstGeom>
          <a:solidFill>
            <a:srgbClr val="FF8BA9">
              <a:lumMod val="60000"/>
              <a:lumOff val="40000"/>
            </a:srgbClr>
          </a:solidFill>
          <a:ln w="3175">
            <a:noFill/>
          </a:ln>
          <a:effectLst>
            <a:outerShdw blurRad="50800" dist="38100" dir="2700000" algn="tl" rotWithShape="0">
              <a:srgbClr val="FF8BA9">
                <a:lumMod val="50000"/>
                <a:alpha val="40000"/>
              </a:srgbClr>
            </a:outerShdw>
          </a:effectLst>
        </p:spPr>
        <p:style>
          <a:lnRef idx="2">
            <a:srgbClr val="AE7EF7">
              <a:shade val="50000"/>
            </a:srgbClr>
          </a:lnRef>
          <a:fillRef idx="1">
            <a:srgbClr val="AE7EF7"/>
          </a:fillRef>
          <a:effectRef idx="0">
            <a:srgbClr val="AE7EF7"/>
          </a:effectRef>
          <a:fontRef idx="minor">
            <a:srgbClr val="FFFFFF"/>
          </a:fontRef>
        </p:style>
        <p:txBody>
          <a:bodyPr anchor="ctr"/>
          <a:lstStyle/>
          <a:p>
            <a:pPr algn="ctr"/>
            <a:endParaRPr lang="en-US" sz="1350">
              <a:cs typeface="思源黑体 CN Regular" panose="020B0500000000000000" charset="-122"/>
            </a:endParaRPr>
          </a:p>
        </p:txBody>
      </p:sp>
      <p:sp>
        <p:nvSpPr>
          <p:cNvPr id="30" name="Trapezoid 2"/>
          <p:cNvSpPr/>
          <p:nvPr>
            <p:custDataLst>
              <p:tags r:id="rId26"/>
            </p:custDataLst>
          </p:nvPr>
        </p:nvSpPr>
        <p:spPr bwMode="auto">
          <a:xfrm rot="19191503">
            <a:off x="5902325" y="1841500"/>
            <a:ext cx="1800860" cy="417830"/>
          </a:xfrm>
          <a:custGeom>
            <a:avLst/>
            <a:gdLst>
              <a:gd name="connsiteX0" fmla="*/ 0 w 1828800"/>
              <a:gd name="connsiteY0" fmla="*/ 457200 h 457200"/>
              <a:gd name="connsiteX1" fmla="*/ 114300 w 1828800"/>
              <a:gd name="connsiteY1" fmla="*/ 0 h 457200"/>
              <a:gd name="connsiteX2" fmla="*/ 1714500 w 1828800"/>
              <a:gd name="connsiteY2" fmla="*/ 0 h 457200"/>
              <a:gd name="connsiteX3" fmla="*/ 1828800 w 1828800"/>
              <a:gd name="connsiteY3" fmla="*/ 457200 h 457200"/>
              <a:gd name="connsiteX4" fmla="*/ 0 w 1828800"/>
              <a:gd name="connsiteY4" fmla="*/ 457200 h 457200"/>
              <a:gd name="connsiteX0-1" fmla="*/ 0 w 1828800"/>
              <a:gd name="connsiteY0-2" fmla="*/ 463642 h 463642"/>
              <a:gd name="connsiteX1-3" fmla="*/ 402156 w 1828800"/>
              <a:gd name="connsiteY1-4" fmla="*/ 0 h 463642"/>
              <a:gd name="connsiteX2-5" fmla="*/ 1714500 w 1828800"/>
              <a:gd name="connsiteY2-6" fmla="*/ 6442 h 463642"/>
              <a:gd name="connsiteX3-7" fmla="*/ 1828800 w 1828800"/>
              <a:gd name="connsiteY3-8" fmla="*/ 463642 h 463642"/>
              <a:gd name="connsiteX4-9" fmla="*/ 0 w 1828800"/>
              <a:gd name="connsiteY4-10" fmla="*/ 463642 h 463642"/>
              <a:gd name="connsiteX0-11" fmla="*/ 0 w 2001385"/>
              <a:gd name="connsiteY0-12" fmla="*/ 463642 h 463642"/>
              <a:gd name="connsiteX1-13" fmla="*/ 402156 w 2001385"/>
              <a:gd name="connsiteY1-14" fmla="*/ 0 h 463642"/>
              <a:gd name="connsiteX2-15" fmla="*/ 1714500 w 2001385"/>
              <a:gd name="connsiteY2-16" fmla="*/ 6442 h 463642"/>
              <a:gd name="connsiteX3-17" fmla="*/ 2001385 w 2001385"/>
              <a:gd name="connsiteY3-18" fmla="*/ 426441 h 463642"/>
              <a:gd name="connsiteX4-19" fmla="*/ 0 w 2001385"/>
              <a:gd name="connsiteY4-20" fmla="*/ 463642 h 463642"/>
              <a:gd name="connsiteX0-21" fmla="*/ 0 w 2001385"/>
              <a:gd name="connsiteY0-22" fmla="*/ 463642 h 463642"/>
              <a:gd name="connsiteX1-23" fmla="*/ 402156 w 2001385"/>
              <a:gd name="connsiteY1-24" fmla="*/ 0 h 463642"/>
              <a:gd name="connsiteX2-25" fmla="*/ 1514076 w 2001385"/>
              <a:gd name="connsiteY2-26" fmla="*/ 7706 h 463642"/>
              <a:gd name="connsiteX3-27" fmla="*/ 2001385 w 2001385"/>
              <a:gd name="connsiteY3-28" fmla="*/ 426441 h 463642"/>
              <a:gd name="connsiteX4-29" fmla="*/ 0 w 2001385"/>
              <a:gd name="connsiteY4-30" fmla="*/ 463642 h 46364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001385" h="463642">
                <a:moveTo>
                  <a:pt x="0" y="463642"/>
                </a:moveTo>
                <a:lnTo>
                  <a:pt x="402156" y="0"/>
                </a:lnTo>
                <a:lnTo>
                  <a:pt x="1514076" y="7706"/>
                </a:lnTo>
                <a:lnTo>
                  <a:pt x="2001385" y="426441"/>
                </a:lnTo>
                <a:lnTo>
                  <a:pt x="0" y="463642"/>
                </a:lnTo>
                <a:close/>
              </a:path>
            </a:pathLst>
          </a:custGeom>
          <a:solidFill>
            <a:srgbClr val="FF8BA9">
              <a:lumMod val="20000"/>
              <a:lumOff val="80000"/>
            </a:srgbClr>
          </a:solidFill>
          <a:ln w="3175">
            <a:noFill/>
          </a:ln>
          <a:effectLst>
            <a:outerShdw blurRad="1270000" dist="431800" dir="2700000" sx="25000" sy="25000" algn="tl" rotWithShape="0">
              <a:prstClr val="black">
                <a:alpha val="100000"/>
              </a:prstClr>
            </a:outerShdw>
          </a:effectLst>
        </p:spPr>
        <p:style>
          <a:lnRef idx="2">
            <a:srgbClr val="AE7EF7">
              <a:shade val="50000"/>
            </a:srgbClr>
          </a:lnRef>
          <a:fillRef idx="1">
            <a:srgbClr val="AE7EF7"/>
          </a:fillRef>
          <a:effectRef idx="0">
            <a:srgbClr val="AE7EF7"/>
          </a:effectRef>
          <a:fontRef idx="minor">
            <a:srgbClr val="FFFFFF"/>
          </a:fontRef>
        </p:style>
        <p:txBody>
          <a:bodyPr anchor="ctr"/>
          <a:lstStyle/>
          <a:p>
            <a:pPr algn="ctr"/>
            <a:endParaRPr lang="en-US" sz="1350">
              <a:cs typeface="思源黑体 CN Regular" panose="020B0500000000000000" charset="-122"/>
            </a:endParaRPr>
          </a:p>
        </p:txBody>
      </p:sp>
      <p:sp>
        <p:nvSpPr>
          <p:cNvPr id="31" name="Right Triangle 51"/>
          <p:cNvSpPr/>
          <p:nvPr>
            <p:custDataLst>
              <p:tags r:id="rId27"/>
            </p:custDataLst>
          </p:nvPr>
        </p:nvSpPr>
        <p:spPr bwMode="auto">
          <a:xfrm flipH="1">
            <a:off x="6249670" y="2653665"/>
            <a:ext cx="154940" cy="136525"/>
          </a:xfrm>
          <a:prstGeom prst="rtTriangle">
            <a:avLst/>
          </a:prstGeom>
          <a:solidFill>
            <a:srgbClr val="FF8BA9"/>
          </a:solidFill>
          <a:ln w="3175">
            <a:noFill/>
          </a:ln>
        </p:spPr>
        <p:style>
          <a:lnRef idx="2">
            <a:srgbClr val="AE7EF7">
              <a:shade val="50000"/>
            </a:srgbClr>
          </a:lnRef>
          <a:fillRef idx="1">
            <a:srgbClr val="AE7EF7"/>
          </a:fillRef>
          <a:effectRef idx="0">
            <a:srgbClr val="AE7EF7"/>
          </a:effectRef>
          <a:fontRef idx="minor">
            <a:srgbClr val="FFFFFF"/>
          </a:fontRef>
        </p:style>
        <p:txBody>
          <a:bodyPr anchor="ctr"/>
          <a:lstStyle/>
          <a:p>
            <a:pPr algn="ctr"/>
            <a:endParaRPr lang="en-US" sz="1350">
              <a:cs typeface="思源黑体 CN Regular" panose="020B0500000000000000" charset="-122"/>
            </a:endParaRPr>
          </a:p>
        </p:txBody>
      </p:sp>
      <p:sp>
        <p:nvSpPr>
          <p:cNvPr id="32" name="Right Triangle 52"/>
          <p:cNvSpPr/>
          <p:nvPr>
            <p:custDataLst>
              <p:tags r:id="rId28"/>
            </p:custDataLst>
          </p:nvPr>
        </p:nvSpPr>
        <p:spPr bwMode="auto">
          <a:xfrm flipH="1">
            <a:off x="7451725" y="1602105"/>
            <a:ext cx="154940" cy="136525"/>
          </a:xfrm>
          <a:prstGeom prst="rtTriangle">
            <a:avLst/>
          </a:prstGeom>
          <a:solidFill>
            <a:srgbClr val="FF8BA9"/>
          </a:solidFill>
          <a:ln w="3175">
            <a:noFill/>
          </a:ln>
        </p:spPr>
        <p:style>
          <a:lnRef idx="2">
            <a:srgbClr val="AE7EF7">
              <a:shade val="50000"/>
            </a:srgbClr>
          </a:lnRef>
          <a:fillRef idx="1">
            <a:srgbClr val="AE7EF7"/>
          </a:fillRef>
          <a:effectRef idx="0">
            <a:srgbClr val="AE7EF7"/>
          </a:effectRef>
          <a:fontRef idx="minor">
            <a:srgbClr val="FFFFFF"/>
          </a:fontRef>
        </p:style>
        <p:txBody>
          <a:bodyPr anchor="ctr"/>
          <a:lstStyle/>
          <a:p>
            <a:pPr algn="ctr"/>
            <a:endParaRPr lang="en-US" sz="1350">
              <a:cs typeface="思源黑体 CN Regular" panose="020B0500000000000000" charset="-122"/>
            </a:endParaRPr>
          </a:p>
        </p:txBody>
      </p:sp>
      <p:sp>
        <p:nvSpPr>
          <p:cNvPr id="73" name="TextBox 15"/>
          <p:cNvSpPr txBox="1"/>
          <p:nvPr>
            <p:custDataLst>
              <p:tags r:id="rId29"/>
            </p:custDataLst>
          </p:nvPr>
        </p:nvSpPr>
        <p:spPr>
          <a:xfrm>
            <a:off x="7232650" y="2070735"/>
            <a:ext cx="2825115" cy="570865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Autofit/>
          </a:bodyPr>
          <a:lstStyle/>
          <a:p>
            <a:pPr lvl="0" algn="r">
              <a:lnSpc>
                <a:spcPct val="130000"/>
              </a:lnSpc>
              <a:spcAft>
                <a:spcPts val="1000"/>
              </a:spcAft>
              <a:buClrTx/>
              <a:buSzTx/>
              <a:buFontTx/>
            </a:pPr>
            <a:r>
              <a:rPr lang="zh-CN" altLang="en-US" sz="1600" b="1" spc="150">
                <a:solidFill>
                  <a:srgbClr val="000000">
                    <a:lumMod val="85000"/>
                    <a:lumOff val="15000"/>
                    <a:alpha val="80000"/>
                  </a:srgbClr>
                </a:solidFill>
                <a:uFillTx/>
                <a:latin typeface="Microsoft YaHei Bold" panose="020B0703020204020201" charset="-122"/>
                <a:ea typeface="Microsoft YaHei Bold" panose="020B0703020204020201" charset="-122"/>
                <a:cs typeface="思源黑体 CN Regular" panose="020B0500000000000000" charset="-122"/>
                <a:sym typeface="+mn-ea"/>
              </a:rPr>
              <a:t>（二）成立安全工作领导小组</a:t>
            </a:r>
            <a:endParaRPr lang="zh-CN" altLang="en-US" sz="1600" b="1" spc="150">
              <a:solidFill>
                <a:srgbClr val="000000">
                  <a:lumMod val="85000"/>
                  <a:lumOff val="15000"/>
                  <a:alpha val="80000"/>
                </a:srgbClr>
              </a:solidFill>
              <a:uFillTx/>
              <a:latin typeface="Microsoft YaHei Bold" panose="020B0703020204020201" charset="-122"/>
              <a:ea typeface="Microsoft YaHei Bold" panose="020B0703020204020201" charset="-122"/>
              <a:cs typeface="思源黑体 CN Regular" panose="020B0500000000000000" charset="-122"/>
              <a:sym typeface="+mn-ea"/>
            </a:endParaRPr>
          </a:p>
        </p:txBody>
      </p:sp>
      <p:pic>
        <p:nvPicPr>
          <p:cNvPr id="79" name="图片 78" descr="343435383037343b343533303738313bb1e3c0fbccf9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278745" y="2139950"/>
            <a:ext cx="431800" cy="431800"/>
          </a:xfrm>
          <a:prstGeom prst="rect">
            <a:avLst/>
          </a:prstGeom>
        </p:spPr>
      </p:pic>
      <p:sp>
        <p:nvSpPr>
          <p:cNvPr id="98" name="Rectangle 55"/>
          <p:cNvSpPr/>
          <p:nvPr>
            <p:custDataLst>
              <p:tags r:id="rId33"/>
            </p:custDataLst>
          </p:nvPr>
        </p:nvSpPr>
        <p:spPr bwMode="auto">
          <a:xfrm>
            <a:off x="1186180" y="5150485"/>
            <a:ext cx="4594225" cy="1235710"/>
          </a:xfrm>
          <a:prstGeom prst="rect">
            <a:avLst/>
          </a:prstGeom>
          <a:solidFill>
            <a:srgbClr val="FC7CC4">
              <a:lumMod val="60000"/>
              <a:lumOff val="40000"/>
            </a:srgbClr>
          </a:solidFill>
          <a:ln w="3175">
            <a:noFill/>
          </a:ln>
          <a:effectLst>
            <a:outerShdw blurRad="50800" dist="38100" dir="2700000" algn="tl" rotWithShape="0">
              <a:srgbClr val="FC7CC4">
                <a:lumMod val="50000"/>
                <a:alpha val="40000"/>
              </a:srgbClr>
            </a:outerShdw>
          </a:effectLst>
        </p:spPr>
        <p:style>
          <a:lnRef idx="2">
            <a:srgbClr val="AE7EF7">
              <a:shade val="50000"/>
            </a:srgbClr>
          </a:lnRef>
          <a:fillRef idx="1">
            <a:srgbClr val="AE7EF7"/>
          </a:fillRef>
          <a:effectRef idx="0">
            <a:srgbClr val="AE7EF7"/>
          </a:effectRef>
          <a:fontRef idx="minor">
            <a:srgbClr val="FFFFFF"/>
          </a:fontRef>
        </p:style>
        <p:txBody>
          <a:bodyPr anchor="ctr"/>
          <a:lstStyle/>
          <a:p>
            <a:pPr algn="ctr"/>
            <a:endParaRPr lang="en-US" sz="1350">
              <a:cs typeface="思源黑体 CN Regular" panose="020B0500000000000000" charset="-122"/>
            </a:endParaRPr>
          </a:p>
        </p:txBody>
      </p:sp>
      <p:sp>
        <p:nvSpPr>
          <p:cNvPr id="99" name="Trapezoid 2"/>
          <p:cNvSpPr/>
          <p:nvPr>
            <p:custDataLst>
              <p:tags r:id="rId34"/>
            </p:custDataLst>
          </p:nvPr>
        </p:nvSpPr>
        <p:spPr bwMode="auto">
          <a:xfrm rot="19191503">
            <a:off x="688340" y="5253990"/>
            <a:ext cx="1800860" cy="417830"/>
          </a:xfrm>
          <a:custGeom>
            <a:avLst/>
            <a:gdLst>
              <a:gd name="connsiteX0" fmla="*/ 0 w 1828800"/>
              <a:gd name="connsiteY0" fmla="*/ 457200 h 457200"/>
              <a:gd name="connsiteX1" fmla="*/ 114300 w 1828800"/>
              <a:gd name="connsiteY1" fmla="*/ 0 h 457200"/>
              <a:gd name="connsiteX2" fmla="*/ 1714500 w 1828800"/>
              <a:gd name="connsiteY2" fmla="*/ 0 h 457200"/>
              <a:gd name="connsiteX3" fmla="*/ 1828800 w 1828800"/>
              <a:gd name="connsiteY3" fmla="*/ 457200 h 457200"/>
              <a:gd name="connsiteX4" fmla="*/ 0 w 1828800"/>
              <a:gd name="connsiteY4" fmla="*/ 457200 h 457200"/>
              <a:gd name="connsiteX0-1" fmla="*/ 0 w 1828800"/>
              <a:gd name="connsiteY0-2" fmla="*/ 463642 h 463642"/>
              <a:gd name="connsiteX1-3" fmla="*/ 402156 w 1828800"/>
              <a:gd name="connsiteY1-4" fmla="*/ 0 h 463642"/>
              <a:gd name="connsiteX2-5" fmla="*/ 1714500 w 1828800"/>
              <a:gd name="connsiteY2-6" fmla="*/ 6442 h 463642"/>
              <a:gd name="connsiteX3-7" fmla="*/ 1828800 w 1828800"/>
              <a:gd name="connsiteY3-8" fmla="*/ 463642 h 463642"/>
              <a:gd name="connsiteX4-9" fmla="*/ 0 w 1828800"/>
              <a:gd name="connsiteY4-10" fmla="*/ 463642 h 463642"/>
              <a:gd name="connsiteX0-11" fmla="*/ 0 w 2001385"/>
              <a:gd name="connsiteY0-12" fmla="*/ 463642 h 463642"/>
              <a:gd name="connsiteX1-13" fmla="*/ 402156 w 2001385"/>
              <a:gd name="connsiteY1-14" fmla="*/ 0 h 463642"/>
              <a:gd name="connsiteX2-15" fmla="*/ 1714500 w 2001385"/>
              <a:gd name="connsiteY2-16" fmla="*/ 6442 h 463642"/>
              <a:gd name="connsiteX3-17" fmla="*/ 2001385 w 2001385"/>
              <a:gd name="connsiteY3-18" fmla="*/ 426441 h 463642"/>
              <a:gd name="connsiteX4-19" fmla="*/ 0 w 2001385"/>
              <a:gd name="connsiteY4-20" fmla="*/ 463642 h 463642"/>
              <a:gd name="connsiteX0-21" fmla="*/ 0 w 2001385"/>
              <a:gd name="connsiteY0-22" fmla="*/ 463642 h 463642"/>
              <a:gd name="connsiteX1-23" fmla="*/ 402156 w 2001385"/>
              <a:gd name="connsiteY1-24" fmla="*/ 0 h 463642"/>
              <a:gd name="connsiteX2-25" fmla="*/ 1514076 w 2001385"/>
              <a:gd name="connsiteY2-26" fmla="*/ 7706 h 463642"/>
              <a:gd name="connsiteX3-27" fmla="*/ 2001385 w 2001385"/>
              <a:gd name="connsiteY3-28" fmla="*/ 426441 h 463642"/>
              <a:gd name="connsiteX4-29" fmla="*/ 0 w 2001385"/>
              <a:gd name="connsiteY4-30" fmla="*/ 463642 h 46364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001385" h="463642">
                <a:moveTo>
                  <a:pt x="0" y="463642"/>
                </a:moveTo>
                <a:lnTo>
                  <a:pt x="402156" y="0"/>
                </a:lnTo>
                <a:lnTo>
                  <a:pt x="1514076" y="7706"/>
                </a:lnTo>
                <a:lnTo>
                  <a:pt x="2001385" y="426441"/>
                </a:lnTo>
                <a:lnTo>
                  <a:pt x="0" y="463642"/>
                </a:lnTo>
                <a:close/>
              </a:path>
            </a:pathLst>
          </a:custGeom>
          <a:solidFill>
            <a:srgbClr val="FC7CC4">
              <a:lumMod val="20000"/>
              <a:lumOff val="80000"/>
            </a:srgbClr>
          </a:solidFill>
          <a:ln w="3175">
            <a:noFill/>
          </a:ln>
          <a:effectLst>
            <a:outerShdw blurRad="1270000" dist="431800" dir="2700000" sx="25000" sy="25000" algn="tl" rotWithShape="0">
              <a:prstClr val="black">
                <a:alpha val="100000"/>
              </a:prstClr>
            </a:outerShdw>
          </a:effectLst>
        </p:spPr>
        <p:style>
          <a:lnRef idx="2">
            <a:srgbClr val="AE7EF7">
              <a:shade val="50000"/>
            </a:srgbClr>
          </a:lnRef>
          <a:fillRef idx="1">
            <a:srgbClr val="AE7EF7"/>
          </a:fillRef>
          <a:effectRef idx="0">
            <a:srgbClr val="AE7EF7"/>
          </a:effectRef>
          <a:fontRef idx="minor">
            <a:srgbClr val="FFFFFF"/>
          </a:fontRef>
        </p:style>
        <p:txBody>
          <a:bodyPr anchor="ctr"/>
          <a:lstStyle/>
          <a:p>
            <a:pPr algn="ctr"/>
            <a:endParaRPr lang="en-US" sz="1350">
              <a:cs typeface="思源黑体 CN Regular" panose="020B0500000000000000" charset="-122"/>
            </a:endParaRPr>
          </a:p>
        </p:txBody>
      </p:sp>
      <p:sp>
        <p:nvSpPr>
          <p:cNvPr id="100" name="Right Triangle 59"/>
          <p:cNvSpPr/>
          <p:nvPr>
            <p:custDataLst>
              <p:tags r:id="rId35"/>
            </p:custDataLst>
          </p:nvPr>
        </p:nvSpPr>
        <p:spPr bwMode="auto">
          <a:xfrm flipH="1">
            <a:off x="1031240" y="6066155"/>
            <a:ext cx="154940" cy="136525"/>
          </a:xfrm>
          <a:prstGeom prst="rtTriangle">
            <a:avLst/>
          </a:prstGeom>
          <a:solidFill>
            <a:srgbClr val="FC7CC4"/>
          </a:solidFill>
          <a:ln w="3175">
            <a:noFill/>
          </a:ln>
        </p:spPr>
        <p:style>
          <a:lnRef idx="2">
            <a:srgbClr val="AE7EF7">
              <a:shade val="50000"/>
            </a:srgbClr>
          </a:lnRef>
          <a:fillRef idx="1">
            <a:srgbClr val="AE7EF7"/>
          </a:fillRef>
          <a:effectRef idx="0">
            <a:srgbClr val="AE7EF7"/>
          </a:effectRef>
          <a:fontRef idx="minor">
            <a:srgbClr val="FFFFFF"/>
          </a:fontRef>
        </p:style>
        <p:txBody>
          <a:bodyPr anchor="ctr"/>
          <a:lstStyle/>
          <a:p>
            <a:pPr algn="ctr"/>
            <a:endParaRPr lang="en-US" sz="1350">
              <a:cs typeface="思源黑体 CN Regular" panose="020B0500000000000000" charset="-122"/>
            </a:endParaRPr>
          </a:p>
        </p:txBody>
      </p:sp>
      <p:sp>
        <p:nvSpPr>
          <p:cNvPr id="101" name="Right Triangle 60"/>
          <p:cNvSpPr/>
          <p:nvPr>
            <p:custDataLst>
              <p:tags r:id="rId36"/>
            </p:custDataLst>
          </p:nvPr>
        </p:nvSpPr>
        <p:spPr bwMode="auto">
          <a:xfrm flipH="1">
            <a:off x="2233295" y="5014595"/>
            <a:ext cx="154940" cy="136525"/>
          </a:xfrm>
          <a:prstGeom prst="rtTriangle">
            <a:avLst/>
          </a:prstGeom>
          <a:solidFill>
            <a:srgbClr val="FC7CC4"/>
          </a:solidFill>
          <a:ln w="3175">
            <a:noFill/>
          </a:ln>
        </p:spPr>
        <p:style>
          <a:lnRef idx="2">
            <a:srgbClr val="AE7EF7">
              <a:shade val="50000"/>
            </a:srgbClr>
          </a:lnRef>
          <a:fillRef idx="1">
            <a:srgbClr val="AE7EF7"/>
          </a:fillRef>
          <a:effectRef idx="0">
            <a:srgbClr val="AE7EF7"/>
          </a:effectRef>
          <a:fontRef idx="minor">
            <a:srgbClr val="FFFFFF"/>
          </a:fontRef>
        </p:style>
        <p:txBody>
          <a:bodyPr anchor="ctr"/>
          <a:lstStyle/>
          <a:p>
            <a:pPr algn="ctr"/>
            <a:endParaRPr lang="en-US" sz="1350">
              <a:cs typeface="思源黑体 CN Regular" panose="020B0500000000000000" charset="-122"/>
            </a:endParaRPr>
          </a:p>
        </p:txBody>
      </p:sp>
      <p:sp>
        <p:nvSpPr>
          <p:cNvPr id="108" name="TextBox 15"/>
          <p:cNvSpPr txBox="1"/>
          <p:nvPr>
            <p:custDataLst>
              <p:tags r:id="rId37"/>
            </p:custDataLst>
          </p:nvPr>
        </p:nvSpPr>
        <p:spPr>
          <a:xfrm>
            <a:off x="2036445" y="5483225"/>
            <a:ext cx="2825115" cy="570865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Autofit/>
          </a:bodyPr>
          <a:lstStyle/>
          <a:p>
            <a:pPr lvl="0" algn="r">
              <a:lnSpc>
                <a:spcPct val="130000"/>
              </a:lnSpc>
              <a:spcAft>
                <a:spcPts val="1000"/>
              </a:spcAft>
              <a:buClrTx/>
              <a:buSzTx/>
              <a:buFontTx/>
            </a:pPr>
            <a:r>
              <a:rPr lang="zh-CN" altLang="en-US" sz="1600" b="1" spc="150">
                <a:solidFill>
                  <a:srgbClr val="000000">
                    <a:lumMod val="85000"/>
                    <a:lumOff val="15000"/>
                    <a:alpha val="80000"/>
                  </a:srgbClr>
                </a:solidFill>
                <a:uFillTx/>
                <a:latin typeface="Microsoft YaHei Bold" panose="020B0703020204020201" charset="-122"/>
                <a:ea typeface="Microsoft YaHei Bold" panose="020B0703020204020201" charset="-122"/>
                <a:cs typeface="思源黑体 CN Regular" panose="020B0500000000000000" charset="-122"/>
                <a:sym typeface="+mn-ea"/>
              </a:rPr>
              <a:t>（五）要“管”“放”并行，促进幼儿的发展</a:t>
            </a:r>
            <a:endParaRPr lang="zh-CN" altLang="en-US" sz="1600" b="1" spc="150">
              <a:solidFill>
                <a:srgbClr val="000000">
                  <a:lumMod val="85000"/>
                  <a:lumOff val="15000"/>
                  <a:alpha val="80000"/>
                </a:srgbClr>
              </a:solidFill>
              <a:uFillTx/>
              <a:latin typeface="Microsoft YaHei Bold" panose="020B0703020204020201" charset="-122"/>
              <a:ea typeface="Microsoft YaHei Bold" panose="020B0703020204020201" charset="-122"/>
              <a:cs typeface="思源黑体 CN Regular" panose="020B0500000000000000" charset="-122"/>
              <a:sym typeface="+mn-ea"/>
            </a:endParaRPr>
          </a:p>
        </p:txBody>
      </p:sp>
      <p:pic>
        <p:nvPicPr>
          <p:cNvPr id="110" name="图片 109" descr="343439383331313b343532303031383bd2b5bca8c9f3bacb"/>
          <p:cNvPicPr>
            <a:picLocks noChangeAspect="1"/>
          </p:cNvPicPr>
          <p:nvPr>
            <p:custDataLst>
              <p:tags r:id="rId38"/>
            </p:custDataLst>
          </p:nvPr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tretch>
            <a:fillRect/>
          </a:stretch>
        </p:blipFill>
        <p:spPr>
          <a:xfrm>
            <a:off x="5068570" y="5560060"/>
            <a:ext cx="426720" cy="426720"/>
          </a:xfrm>
          <a:prstGeom prst="rect">
            <a:avLst/>
          </a:prstGeom>
        </p:spPr>
      </p:pic>
      <p:sp>
        <p:nvSpPr>
          <p:cNvPr id="102" name="Rectangle 63"/>
          <p:cNvSpPr/>
          <p:nvPr>
            <p:custDataLst>
              <p:tags r:id="rId41"/>
            </p:custDataLst>
          </p:nvPr>
        </p:nvSpPr>
        <p:spPr bwMode="auto">
          <a:xfrm>
            <a:off x="6403975" y="5129530"/>
            <a:ext cx="4594225" cy="1235710"/>
          </a:xfrm>
          <a:prstGeom prst="rect">
            <a:avLst/>
          </a:prstGeom>
          <a:solidFill>
            <a:srgbClr val="FCAC8C">
              <a:lumMod val="60000"/>
              <a:lumOff val="40000"/>
            </a:srgbClr>
          </a:solidFill>
          <a:ln w="3175">
            <a:noFill/>
          </a:ln>
          <a:effectLst>
            <a:outerShdw blurRad="50800" dist="38100" dir="2700000" algn="tl" rotWithShape="0">
              <a:srgbClr val="FCAC8C">
                <a:lumMod val="50000"/>
                <a:alpha val="40000"/>
              </a:srgbClr>
            </a:outerShdw>
          </a:effectLst>
        </p:spPr>
        <p:style>
          <a:lnRef idx="2">
            <a:srgbClr val="AE7EF7">
              <a:shade val="50000"/>
            </a:srgbClr>
          </a:lnRef>
          <a:fillRef idx="1">
            <a:srgbClr val="AE7EF7"/>
          </a:fillRef>
          <a:effectRef idx="0">
            <a:srgbClr val="AE7EF7"/>
          </a:effectRef>
          <a:fontRef idx="minor">
            <a:srgbClr val="FFFFFF"/>
          </a:fontRef>
        </p:style>
        <p:txBody>
          <a:bodyPr anchor="ctr"/>
          <a:lstStyle/>
          <a:p>
            <a:pPr algn="ctr"/>
            <a:endParaRPr lang="en-US" sz="1350">
              <a:cs typeface="思源黑体 CN Regular" panose="020B0500000000000000" charset="-122"/>
            </a:endParaRPr>
          </a:p>
        </p:txBody>
      </p:sp>
      <p:sp>
        <p:nvSpPr>
          <p:cNvPr id="103" name="Trapezoid 2"/>
          <p:cNvSpPr/>
          <p:nvPr>
            <p:custDataLst>
              <p:tags r:id="rId42"/>
            </p:custDataLst>
          </p:nvPr>
        </p:nvSpPr>
        <p:spPr bwMode="auto">
          <a:xfrm rot="19191503">
            <a:off x="5902325" y="5233035"/>
            <a:ext cx="1800860" cy="417830"/>
          </a:xfrm>
          <a:custGeom>
            <a:avLst/>
            <a:gdLst>
              <a:gd name="connsiteX0" fmla="*/ 0 w 1828800"/>
              <a:gd name="connsiteY0" fmla="*/ 457200 h 457200"/>
              <a:gd name="connsiteX1" fmla="*/ 114300 w 1828800"/>
              <a:gd name="connsiteY1" fmla="*/ 0 h 457200"/>
              <a:gd name="connsiteX2" fmla="*/ 1714500 w 1828800"/>
              <a:gd name="connsiteY2" fmla="*/ 0 h 457200"/>
              <a:gd name="connsiteX3" fmla="*/ 1828800 w 1828800"/>
              <a:gd name="connsiteY3" fmla="*/ 457200 h 457200"/>
              <a:gd name="connsiteX4" fmla="*/ 0 w 1828800"/>
              <a:gd name="connsiteY4" fmla="*/ 457200 h 457200"/>
              <a:gd name="connsiteX0-1" fmla="*/ 0 w 1828800"/>
              <a:gd name="connsiteY0-2" fmla="*/ 463642 h 463642"/>
              <a:gd name="connsiteX1-3" fmla="*/ 402156 w 1828800"/>
              <a:gd name="connsiteY1-4" fmla="*/ 0 h 463642"/>
              <a:gd name="connsiteX2-5" fmla="*/ 1714500 w 1828800"/>
              <a:gd name="connsiteY2-6" fmla="*/ 6442 h 463642"/>
              <a:gd name="connsiteX3-7" fmla="*/ 1828800 w 1828800"/>
              <a:gd name="connsiteY3-8" fmla="*/ 463642 h 463642"/>
              <a:gd name="connsiteX4-9" fmla="*/ 0 w 1828800"/>
              <a:gd name="connsiteY4-10" fmla="*/ 463642 h 463642"/>
              <a:gd name="connsiteX0-11" fmla="*/ 0 w 2001385"/>
              <a:gd name="connsiteY0-12" fmla="*/ 463642 h 463642"/>
              <a:gd name="connsiteX1-13" fmla="*/ 402156 w 2001385"/>
              <a:gd name="connsiteY1-14" fmla="*/ 0 h 463642"/>
              <a:gd name="connsiteX2-15" fmla="*/ 1714500 w 2001385"/>
              <a:gd name="connsiteY2-16" fmla="*/ 6442 h 463642"/>
              <a:gd name="connsiteX3-17" fmla="*/ 2001385 w 2001385"/>
              <a:gd name="connsiteY3-18" fmla="*/ 426441 h 463642"/>
              <a:gd name="connsiteX4-19" fmla="*/ 0 w 2001385"/>
              <a:gd name="connsiteY4-20" fmla="*/ 463642 h 463642"/>
              <a:gd name="connsiteX0-21" fmla="*/ 0 w 2001385"/>
              <a:gd name="connsiteY0-22" fmla="*/ 463642 h 463642"/>
              <a:gd name="connsiteX1-23" fmla="*/ 402156 w 2001385"/>
              <a:gd name="connsiteY1-24" fmla="*/ 0 h 463642"/>
              <a:gd name="connsiteX2-25" fmla="*/ 1514076 w 2001385"/>
              <a:gd name="connsiteY2-26" fmla="*/ 7706 h 463642"/>
              <a:gd name="connsiteX3-27" fmla="*/ 2001385 w 2001385"/>
              <a:gd name="connsiteY3-28" fmla="*/ 426441 h 463642"/>
              <a:gd name="connsiteX4-29" fmla="*/ 0 w 2001385"/>
              <a:gd name="connsiteY4-30" fmla="*/ 463642 h 46364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001385" h="463642">
                <a:moveTo>
                  <a:pt x="0" y="463642"/>
                </a:moveTo>
                <a:lnTo>
                  <a:pt x="402156" y="0"/>
                </a:lnTo>
                <a:lnTo>
                  <a:pt x="1514076" y="7706"/>
                </a:lnTo>
                <a:lnTo>
                  <a:pt x="2001385" y="426441"/>
                </a:lnTo>
                <a:lnTo>
                  <a:pt x="0" y="463642"/>
                </a:lnTo>
                <a:close/>
              </a:path>
            </a:pathLst>
          </a:custGeom>
          <a:solidFill>
            <a:srgbClr val="FCAC8C">
              <a:lumMod val="20000"/>
              <a:lumOff val="80000"/>
            </a:srgbClr>
          </a:solidFill>
          <a:ln w="3175">
            <a:noFill/>
          </a:ln>
          <a:effectLst>
            <a:outerShdw blurRad="1270000" dist="431800" dir="2700000" sx="25000" sy="25000" algn="tl" rotWithShape="0">
              <a:prstClr val="black">
                <a:alpha val="100000"/>
              </a:prstClr>
            </a:outerShdw>
          </a:effectLst>
        </p:spPr>
        <p:style>
          <a:lnRef idx="2">
            <a:srgbClr val="AE7EF7">
              <a:shade val="50000"/>
            </a:srgbClr>
          </a:lnRef>
          <a:fillRef idx="1">
            <a:srgbClr val="AE7EF7"/>
          </a:fillRef>
          <a:effectRef idx="0">
            <a:srgbClr val="AE7EF7"/>
          </a:effectRef>
          <a:fontRef idx="minor">
            <a:srgbClr val="FFFFFF"/>
          </a:fontRef>
        </p:style>
        <p:txBody>
          <a:bodyPr anchor="ctr"/>
          <a:lstStyle/>
          <a:p>
            <a:pPr algn="ctr"/>
            <a:endParaRPr lang="en-US" sz="1350">
              <a:cs typeface="思源黑体 CN Regular" panose="020B0500000000000000" charset="-122"/>
            </a:endParaRPr>
          </a:p>
        </p:txBody>
      </p:sp>
      <p:sp>
        <p:nvSpPr>
          <p:cNvPr id="104" name="Right Triangle 67"/>
          <p:cNvSpPr/>
          <p:nvPr>
            <p:custDataLst>
              <p:tags r:id="rId43"/>
            </p:custDataLst>
          </p:nvPr>
        </p:nvSpPr>
        <p:spPr bwMode="auto">
          <a:xfrm flipH="1">
            <a:off x="6249670" y="6045200"/>
            <a:ext cx="154940" cy="136525"/>
          </a:xfrm>
          <a:prstGeom prst="rtTriangle">
            <a:avLst/>
          </a:prstGeom>
          <a:solidFill>
            <a:srgbClr val="FCAC8C"/>
          </a:solidFill>
          <a:ln w="3175">
            <a:noFill/>
          </a:ln>
        </p:spPr>
        <p:style>
          <a:lnRef idx="2">
            <a:srgbClr val="AE7EF7">
              <a:shade val="50000"/>
            </a:srgbClr>
          </a:lnRef>
          <a:fillRef idx="1">
            <a:srgbClr val="AE7EF7"/>
          </a:fillRef>
          <a:effectRef idx="0">
            <a:srgbClr val="AE7EF7"/>
          </a:effectRef>
          <a:fontRef idx="minor">
            <a:srgbClr val="FFFFFF"/>
          </a:fontRef>
        </p:style>
        <p:txBody>
          <a:bodyPr anchor="ctr"/>
          <a:lstStyle/>
          <a:p>
            <a:pPr algn="ctr"/>
            <a:endParaRPr lang="en-US" sz="1350">
              <a:cs typeface="思源黑体 CN Regular" panose="020B0500000000000000" charset="-122"/>
            </a:endParaRPr>
          </a:p>
        </p:txBody>
      </p:sp>
      <p:sp>
        <p:nvSpPr>
          <p:cNvPr id="105" name="Right Triangle 68"/>
          <p:cNvSpPr/>
          <p:nvPr>
            <p:custDataLst>
              <p:tags r:id="rId44"/>
            </p:custDataLst>
          </p:nvPr>
        </p:nvSpPr>
        <p:spPr bwMode="auto">
          <a:xfrm flipH="1">
            <a:off x="7451725" y="4993640"/>
            <a:ext cx="154940" cy="136525"/>
          </a:xfrm>
          <a:prstGeom prst="rtTriangle">
            <a:avLst/>
          </a:prstGeom>
          <a:solidFill>
            <a:srgbClr val="FCAC8C"/>
          </a:solidFill>
          <a:ln w="3175">
            <a:noFill/>
          </a:ln>
        </p:spPr>
        <p:style>
          <a:lnRef idx="2">
            <a:srgbClr val="AE7EF7">
              <a:shade val="50000"/>
            </a:srgbClr>
          </a:lnRef>
          <a:fillRef idx="1">
            <a:srgbClr val="AE7EF7"/>
          </a:fillRef>
          <a:effectRef idx="0">
            <a:srgbClr val="AE7EF7"/>
          </a:effectRef>
          <a:fontRef idx="minor">
            <a:srgbClr val="FFFFFF"/>
          </a:fontRef>
        </p:style>
        <p:txBody>
          <a:bodyPr anchor="ctr"/>
          <a:lstStyle/>
          <a:p>
            <a:pPr algn="ctr"/>
            <a:endParaRPr lang="en-US" sz="1350">
              <a:cs typeface="思源黑体 CN Regular" panose="020B0500000000000000" charset="-122"/>
            </a:endParaRPr>
          </a:p>
        </p:txBody>
      </p:sp>
      <p:sp>
        <p:nvSpPr>
          <p:cNvPr id="109" name="TextBox 15"/>
          <p:cNvSpPr txBox="1"/>
          <p:nvPr>
            <p:custDataLst>
              <p:tags r:id="rId45"/>
            </p:custDataLst>
          </p:nvPr>
        </p:nvSpPr>
        <p:spPr>
          <a:xfrm>
            <a:off x="7278370" y="5462270"/>
            <a:ext cx="2825115" cy="570865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Autofit/>
          </a:bodyPr>
          <a:lstStyle/>
          <a:p>
            <a:pPr lvl="0" algn="r">
              <a:lnSpc>
                <a:spcPct val="130000"/>
              </a:lnSpc>
              <a:spcAft>
                <a:spcPts val="1000"/>
              </a:spcAft>
              <a:buClrTx/>
              <a:buSzTx/>
              <a:buFontTx/>
            </a:pPr>
            <a:r>
              <a:rPr lang="zh-CN" altLang="en-US" sz="1600" b="1" spc="150">
                <a:solidFill>
                  <a:srgbClr val="000000">
                    <a:lumMod val="85000"/>
                    <a:lumOff val="15000"/>
                    <a:alpha val="80000"/>
                  </a:srgbClr>
                </a:solidFill>
                <a:uFillTx/>
                <a:latin typeface="Microsoft YaHei Bold" panose="020B0703020204020201" charset="-122"/>
                <a:ea typeface="Microsoft YaHei Bold" panose="020B0703020204020201" charset="-122"/>
                <a:cs typeface="思源黑体 CN Regular" panose="020B0500000000000000" charset="-122"/>
                <a:sym typeface="+mn-ea"/>
              </a:rPr>
              <a:t>（六）加强对幼儿活动安全的管理</a:t>
            </a:r>
            <a:endParaRPr lang="zh-CN" altLang="en-US" sz="1600" b="1" spc="150">
              <a:solidFill>
                <a:srgbClr val="000000">
                  <a:lumMod val="85000"/>
                  <a:lumOff val="15000"/>
                  <a:alpha val="80000"/>
                </a:srgbClr>
              </a:solidFill>
              <a:uFillTx/>
              <a:latin typeface="Microsoft YaHei Bold" panose="020B0703020204020201" charset="-122"/>
              <a:ea typeface="Microsoft YaHei Bold" panose="020B0703020204020201" charset="-122"/>
              <a:cs typeface="思源黑体 CN Regular" panose="020B0500000000000000" charset="-122"/>
              <a:sym typeface="+mn-ea"/>
            </a:endParaRPr>
          </a:p>
        </p:txBody>
      </p:sp>
      <p:pic>
        <p:nvPicPr>
          <p:cNvPr id="111" name="图片 110" descr="343439383331313b343532303034313bc3c5bba7b9dcc0ed"/>
          <p:cNvPicPr>
            <a:picLocks noChangeAspect="1"/>
          </p:cNvPicPr>
          <p:nvPr>
            <p:custDataLst>
              <p:tags r:id="rId46"/>
            </p:custDataLst>
          </p:nvPr>
        </p:nvPicPr>
        <p:blipFill>
          <a:blip r:embed="rId47">
            <a:extLs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10279380" y="5525770"/>
            <a:ext cx="431165" cy="431165"/>
          </a:xfrm>
          <a:prstGeom prst="rect">
            <a:avLst/>
          </a:prstGeom>
        </p:spPr>
      </p:pic>
    </p:spTree>
    <p:custDataLst>
      <p:tags r:id="rId4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704850" y="799465"/>
            <a:ext cx="10507345" cy="705485"/>
          </a:xfrm>
        </p:spPr>
        <p:txBody>
          <a:bodyPr>
            <a:normAutofit/>
          </a:bodyPr>
          <a:p>
            <a:r>
              <a:rPr>
                <a:solidFill>
                  <a:schemeClr val="tx1"/>
                </a:solidFill>
                <a:sym typeface="+mn-ea"/>
              </a:rPr>
              <a:t>三、幼儿园安全工作的措施</a:t>
            </a: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>
        <p:nvSpPr>
          <p:cNvPr id="26" name="Rectangle 18"/>
          <p:cNvSpPr/>
          <p:nvPr>
            <p:custDataLst>
              <p:tags r:id="rId1"/>
            </p:custDataLst>
          </p:nvPr>
        </p:nvSpPr>
        <p:spPr bwMode="auto">
          <a:xfrm>
            <a:off x="1258570" y="2467610"/>
            <a:ext cx="4594225" cy="1235710"/>
          </a:xfrm>
          <a:prstGeom prst="rect">
            <a:avLst/>
          </a:prstGeom>
          <a:solidFill>
            <a:srgbClr val="AE7EF7">
              <a:lumMod val="60000"/>
              <a:lumOff val="40000"/>
            </a:srgbClr>
          </a:solidFill>
          <a:ln w="3175">
            <a:noFill/>
          </a:ln>
          <a:effectLst>
            <a:outerShdw blurRad="50800" dist="38100" dir="2700000" algn="tl" rotWithShape="0">
              <a:srgbClr val="AE7EF7">
                <a:lumMod val="50000"/>
                <a:alpha val="40000"/>
              </a:srgbClr>
            </a:outerShdw>
          </a:effectLst>
        </p:spPr>
        <p:style>
          <a:lnRef idx="2">
            <a:srgbClr val="AE7EF7">
              <a:shade val="50000"/>
            </a:srgbClr>
          </a:lnRef>
          <a:fillRef idx="1">
            <a:srgbClr val="AE7EF7"/>
          </a:fillRef>
          <a:effectRef idx="0">
            <a:srgbClr val="AE7EF7"/>
          </a:effectRef>
          <a:fontRef idx="minor">
            <a:srgbClr val="FFFFFF"/>
          </a:fontRef>
        </p:style>
        <p:txBody>
          <a:bodyPr anchor="ctr"/>
          <a:lstStyle/>
          <a:p>
            <a:pPr algn="ctr"/>
            <a:endParaRPr lang="en-US" sz="1350">
              <a:cs typeface="思源黑体 CN Regular" panose="020B0500000000000000" charset="-122"/>
            </a:endParaRPr>
          </a:p>
        </p:txBody>
      </p:sp>
      <p:sp>
        <p:nvSpPr>
          <p:cNvPr id="27" name="Trapezoid 2"/>
          <p:cNvSpPr/>
          <p:nvPr>
            <p:custDataLst>
              <p:tags r:id="rId2"/>
            </p:custDataLst>
          </p:nvPr>
        </p:nvSpPr>
        <p:spPr bwMode="auto">
          <a:xfrm rot="19191503">
            <a:off x="760730" y="2571115"/>
            <a:ext cx="1800860" cy="417830"/>
          </a:xfrm>
          <a:custGeom>
            <a:avLst/>
            <a:gdLst>
              <a:gd name="connsiteX0" fmla="*/ 0 w 1828800"/>
              <a:gd name="connsiteY0" fmla="*/ 457200 h 457200"/>
              <a:gd name="connsiteX1" fmla="*/ 114300 w 1828800"/>
              <a:gd name="connsiteY1" fmla="*/ 0 h 457200"/>
              <a:gd name="connsiteX2" fmla="*/ 1714500 w 1828800"/>
              <a:gd name="connsiteY2" fmla="*/ 0 h 457200"/>
              <a:gd name="connsiteX3" fmla="*/ 1828800 w 1828800"/>
              <a:gd name="connsiteY3" fmla="*/ 457200 h 457200"/>
              <a:gd name="connsiteX4" fmla="*/ 0 w 1828800"/>
              <a:gd name="connsiteY4" fmla="*/ 457200 h 457200"/>
              <a:gd name="connsiteX0-1" fmla="*/ 0 w 1828800"/>
              <a:gd name="connsiteY0-2" fmla="*/ 463642 h 463642"/>
              <a:gd name="connsiteX1-3" fmla="*/ 402156 w 1828800"/>
              <a:gd name="connsiteY1-4" fmla="*/ 0 h 463642"/>
              <a:gd name="connsiteX2-5" fmla="*/ 1714500 w 1828800"/>
              <a:gd name="connsiteY2-6" fmla="*/ 6442 h 463642"/>
              <a:gd name="connsiteX3-7" fmla="*/ 1828800 w 1828800"/>
              <a:gd name="connsiteY3-8" fmla="*/ 463642 h 463642"/>
              <a:gd name="connsiteX4-9" fmla="*/ 0 w 1828800"/>
              <a:gd name="connsiteY4-10" fmla="*/ 463642 h 463642"/>
              <a:gd name="connsiteX0-11" fmla="*/ 0 w 2001385"/>
              <a:gd name="connsiteY0-12" fmla="*/ 463642 h 463642"/>
              <a:gd name="connsiteX1-13" fmla="*/ 402156 w 2001385"/>
              <a:gd name="connsiteY1-14" fmla="*/ 0 h 463642"/>
              <a:gd name="connsiteX2-15" fmla="*/ 1714500 w 2001385"/>
              <a:gd name="connsiteY2-16" fmla="*/ 6442 h 463642"/>
              <a:gd name="connsiteX3-17" fmla="*/ 2001385 w 2001385"/>
              <a:gd name="connsiteY3-18" fmla="*/ 426441 h 463642"/>
              <a:gd name="connsiteX4-19" fmla="*/ 0 w 2001385"/>
              <a:gd name="connsiteY4-20" fmla="*/ 463642 h 463642"/>
              <a:gd name="connsiteX0-21" fmla="*/ 0 w 2001385"/>
              <a:gd name="connsiteY0-22" fmla="*/ 463642 h 463642"/>
              <a:gd name="connsiteX1-23" fmla="*/ 402156 w 2001385"/>
              <a:gd name="connsiteY1-24" fmla="*/ 0 h 463642"/>
              <a:gd name="connsiteX2-25" fmla="*/ 1514076 w 2001385"/>
              <a:gd name="connsiteY2-26" fmla="*/ 7706 h 463642"/>
              <a:gd name="connsiteX3-27" fmla="*/ 2001385 w 2001385"/>
              <a:gd name="connsiteY3-28" fmla="*/ 426441 h 463642"/>
              <a:gd name="connsiteX4-29" fmla="*/ 0 w 2001385"/>
              <a:gd name="connsiteY4-30" fmla="*/ 463642 h 46364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001385" h="463642">
                <a:moveTo>
                  <a:pt x="0" y="463642"/>
                </a:moveTo>
                <a:lnTo>
                  <a:pt x="402156" y="0"/>
                </a:lnTo>
                <a:lnTo>
                  <a:pt x="1514076" y="7706"/>
                </a:lnTo>
                <a:lnTo>
                  <a:pt x="2001385" y="426441"/>
                </a:lnTo>
                <a:lnTo>
                  <a:pt x="0" y="463642"/>
                </a:lnTo>
                <a:close/>
              </a:path>
            </a:pathLst>
          </a:custGeom>
          <a:solidFill>
            <a:srgbClr val="AE7EF7">
              <a:lumMod val="20000"/>
              <a:lumOff val="80000"/>
            </a:srgbClr>
          </a:solidFill>
          <a:ln w="3175">
            <a:noFill/>
          </a:ln>
          <a:effectLst>
            <a:outerShdw blurRad="1270000" dist="431800" dir="2700000" sx="25000" sy="25000" algn="tl" rotWithShape="0">
              <a:prstClr val="black">
                <a:alpha val="100000"/>
              </a:prstClr>
            </a:outerShdw>
          </a:effectLst>
        </p:spPr>
        <p:style>
          <a:lnRef idx="2">
            <a:srgbClr val="AE7EF7">
              <a:shade val="50000"/>
            </a:srgbClr>
          </a:lnRef>
          <a:fillRef idx="1">
            <a:srgbClr val="AE7EF7"/>
          </a:fillRef>
          <a:effectRef idx="0">
            <a:srgbClr val="AE7EF7"/>
          </a:effectRef>
          <a:fontRef idx="minor">
            <a:srgbClr val="FFFFFF"/>
          </a:fontRef>
        </p:style>
        <p:txBody>
          <a:bodyPr anchor="ctr"/>
          <a:lstStyle/>
          <a:p>
            <a:pPr algn="ctr"/>
            <a:endParaRPr lang="en-US" sz="1350">
              <a:cs typeface="思源黑体 CN Regular" panose="020B0500000000000000" charset="-122"/>
            </a:endParaRPr>
          </a:p>
        </p:txBody>
      </p:sp>
      <p:sp>
        <p:nvSpPr>
          <p:cNvPr id="28" name="Right Triangle 2"/>
          <p:cNvSpPr/>
          <p:nvPr>
            <p:custDataLst>
              <p:tags r:id="rId3"/>
            </p:custDataLst>
          </p:nvPr>
        </p:nvSpPr>
        <p:spPr bwMode="auto">
          <a:xfrm flipH="1">
            <a:off x="1103630" y="3383280"/>
            <a:ext cx="154940" cy="136525"/>
          </a:xfrm>
          <a:prstGeom prst="rtTriangle">
            <a:avLst/>
          </a:prstGeom>
          <a:solidFill>
            <a:srgbClr val="AE7EF7"/>
          </a:solidFill>
          <a:ln w="3175">
            <a:noFill/>
          </a:ln>
        </p:spPr>
        <p:style>
          <a:lnRef idx="2">
            <a:srgbClr val="AE7EF7">
              <a:shade val="50000"/>
            </a:srgbClr>
          </a:lnRef>
          <a:fillRef idx="1">
            <a:srgbClr val="AE7EF7"/>
          </a:fillRef>
          <a:effectRef idx="0">
            <a:srgbClr val="AE7EF7"/>
          </a:effectRef>
          <a:fontRef idx="minor">
            <a:srgbClr val="FFFFFF"/>
          </a:fontRef>
        </p:style>
        <p:txBody>
          <a:bodyPr anchor="ctr"/>
          <a:lstStyle/>
          <a:p>
            <a:pPr algn="ctr"/>
            <a:endParaRPr lang="en-US" sz="1350">
              <a:cs typeface="思源黑体 CN Regular" panose="020B0500000000000000" charset="-122"/>
            </a:endParaRPr>
          </a:p>
        </p:txBody>
      </p:sp>
      <p:sp>
        <p:nvSpPr>
          <p:cNvPr id="29" name="Right Triangle 3"/>
          <p:cNvSpPr/>
          <p:nvPr>
            <p:custDataLst>
              <p:tags r:id="rId4"/>
            </p:custDataLst>
          </p:nvPr>
        </p:nvSpPr>
        <p:spPr bwMode="auto">
          <a:xfrm flipH="1">
            <a:off x="2305685" y="2331720"/>
            <a:ext cx="154940" cy="136525"/>
          </a:xfrm>
          <a:prstGeom prst="rtTriangle">
            <a:avLst/>
          </a:prstGeom>
          <a:solidFill>
            <a:srgbClr val="AE7EF7"/>
          </a:solidFill>
          <a:ln w="3175">
            <a:noFill/>
          </a:ln>
        </p:spPr>
        <p:style>
          <a:lnRef idx="2">
            <a:srgbClr val="AE7EF7">
              <a:shade val="50000"/>
            </a:srgbClr>
          </a:lnRef>
          <a:fillRef idx="1">
            <a:srgbClr val="AE7EF7"/>
          </a:fillRef>
          <a:effectRef idx="0">
            <a:srgbClr val="AE7EF7"/>
          </a:effectRef>
          <a:fontRef idx="minor">
            <a:srgbClr val="FFFFFF"/>
          </a:fontRef>
        </p:style>
        <p:txBody>
          <a:bodyPr anchor="ctr"/>
          <a:lstStyle/>
          <a:p>
            <a:pPr algn="ctr"/>
            <a:endParaRPr lang="en-US" sz="1350">
              <a:cs typeface="思源黑体 CN Regular" panose="020B0500000000000000" charset="-122"/>
            </a:endParaRPr>
          </a:p>
        </p:txBody>
      </p:sp>
      <p:pic>
        <p:nvPicPr>
          <p:cNvPr id="47" name="图片 46" descr="343439383331313b343532303032383bbfcdbba7b9dcc0e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135880" y="2869565"/>
            <a:ext cx="431800" cy="431800"/>
          </a:xfrm>
          <a:prstGeom prst="rect">
            <a:avLst/>
          </a:prstGeom>
        </p:spPr>
      </p:pic>
      <p:sp>
        <p:nvSpPr>
          <p:cNvPr id="67" name="TextBox 15"/>
          <p:cNvSpPr txBox="1"/>
          <p:nvPr>
            <p:custDataLst>
              <p:tags r:id="rId8"/>
            </p:custDataLst>
          </p:nvPr>
        </p:nvSpPr>
        <p:spPr>
          <a:xfrm>
            <a:off x="2108835" y="2800350"/>
            <a:ext cx="2825115" cy="570865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Autofit/>
          </a:bodyPr>
          <a:lstStyle/>
          <a:p>
            <a:pPr lvl="0" algn="r">
              <a:lnSpc>
                <a:spcPct val="130000"/>
              </a:lnSpc>
              <a:spcAft>
                <a:spcPts val="1000"/>
              </a:spcAft>
              <a:buClrTx/>
              <a:buSzTx/>
              <a:buFontTx/>
            </a:pPr>
            <a:r>
              <a:rPr lang="zh-CN" altLang="en-US" sz="1600" b="1" spc="150">
                <a:solidFill>
                  <a:srgbClr val="000000">
                    <a:lumMod val="85000"/>
                    <a:lumOff val="15000"/>
                    <a:alpha val="80000"/>
                  </a:srgbClr>
                </a:solidFill>
                <a:uFillTx/>
                <a:latin typeface="Microsoft YaHei Bold" panose="020B0703020204020201" charset="-122"/>
                <a:ea typeface="Microsoft YaHei Bold" panose="020B0703020204020201" charset="-122"/>
                <a:cs typeface="思源黑体 CN Regular" panose="020B0500000000000000" charset="-122"/>
                <a:sym typeface="+mn-ea"/>
              </a:rPr>
              <a:t>（七）加强幼儿园周边环境的安全治理工作</a:t>
            </a:r>
            <a:endParaRPr lang="zh-CN" altLang="en-US" sz="1600" b="1" spc="150">
              <a:solidFill>
                <a:srgbClr val="000000">
                  <a:lumMod val="85000"/>
                  <a:lumOff val="15000"/>
                  <a:alpha val="80000"/>
                </a:srgbClr>
              </a:solidFill>
              <a:uFillTx/>
              <a:latin typeface="Microsoft YaHei Bold" panose="020B0703020204020201" charset="-122"/>
              <a:ea typeface="Microsoft YaHei Bold" panose="020B0703020204020201" charset="-122"/>
              <a:cs typeface="思源黑体 CN Regular" panose="020B0500000000000000" charset="-122"/>
              <a:sym typeface="+mn-ea"/>
            </a:endParaRPr>
          </a:p>
        </p:txBody>
      </p:sp>
      <p:sp>
        <p:nvSpPr>
          <p:cNvPr id="36" name="Rectangle 55"/>
          <p:cNvSpPr/>
          <p:nvPr>
            <p:custDataLst>
              <p:tags r:id="rId9"/>
            </p:custDataLst>
          </p:nvPr>
        </p:nvSpPr>
        <p:spPr bwMode="auto">
          <a:xfrm>
            <a:off x="1258570" y="4191000"/>
            <a:ext cx="4594225" cy="1235710"/>
          </a:xfrm>
          <a:prstGeom prst="rect">
            <a:avLst/>
          </a:prstGeom>
          <a:solidFill>
            <a:srgbClr val="EE6DEF">
              <a:lumMod val="60000"/>
              <a:lumOff val="40000"/>
            </a:srgbClr>
          </a:solidFill>
          <a:ln w="3175">
            <a:noFill/>
          </a:ln>
          <a:effectLst>
            <a:outerShdw blurRad="50800" dist="38100" dir="2700000" algn="tl" rotWithShape="0">
              <a:srgbClr val="EE6DEF">
                <a:lumMod val="50000"/>
                <a:alpha val="40000"/>
              </a:srgbClr>
            </a:outerShdw>
          </a:effectLst>
        </p:spPr>
        <p:style>
          <a:lnRef idx="2">
            <a:srgbClr val="AE7EF7">
              <a:shade val="50000"/>
            </a:srgbClr>
          </a:lnRef>
          <a:fillRef idx="1">
            <a:srgbClr val="AE7EF7"/>
          </a:fillRef>
          <a:effectRef idx="0">
            <a:srgbClr val="AE7EF7"/>
          </a:effectRef>
          <a:fontRef idx="minor">
            <a:srgbClr val="FFFFFF"/>
          </a:fontRef>
        </p:style>
        <p:txBody>
          <a:bodyPr anchor="ctr"/>
          <a:lstStyle/>
          <a:p>
            <a:pPr algn="ctr"/>
            <a:endParaRPr lang="en-US" sz="1350">
              <a:cs typeface="思源黑体 CN Regular" panose="020B0500000000000000" charset="-122"/>
            </a:endParaRPr>
          </a:p>
        </p:txBody>
      </p:sp>
      <p:sp>
        <p:nvSpPr>
          <p:cNvPr id="37" name="Trapezoid 2"/>
          <p:cNvSpPr/>
          <p:nvPr>
            <p:custDataLst>
              <p:tags r:id="rId10"/>
            </p:custDataLst>
          </p:nvPr>
        </p:nvSpPr>
        <p:spPr bwMode="auto">
          <a:xfrm rot="19191503">
            <a:off x="760730" y="4295140"/>
            <a:ext cx="1800860" cy="417830"/>
          </a:xfrm>
          <a:custGeom>
            <a:avLst/>
            <a:gdLst>
              <a:gd name="connsiteX0" fmla="*/ 0 w 1828800"/>
              <a:gd name="connsiteY0" fmla="*/ 457200 h 457200"/>
              <a:gd name="connsiteX1" fmla="*/ 114300 w 1828800"/>
              <a:gd name="connsiteY1" fmla="*/ 0 h 457200"/>
              <a:gd name="connsiteX2" fmla="*/ 1714500 w 1828800"/>
              <a:gd name="connsiteY2" fmla="*/ 0 h 457200"/>
              <a:gd name="connsiteX3" fmla="*/ 1828800 w 1828800"/>
              <a:gd name="connsiteY3" fmla="*/ 457200 h 457200"/>
              <a:gd name="connsiteX4" fmla="*/ 0 w 1828800"/>
              <a:gd name="connsiteY4" fmla="*/ 457200 h 457200"/>
              <a:gd name="connsiteX0-1" fmla="*/ 0 w 1828800"/>
              <a:gd name="connsiteY0-2" fmla="*/ 463642 h 463642"/>
              <a:gd name="connsiteX1-3" fmla="*/ 402156 w 1828800"/>
              <a:gd name="connsiteY1-4" fmla="*/ 0 h 463642"/>
              <a:gd name="connsiteX2-5" fmla="*/ 1714500 w 1828800"/>
              <a:gd name="connsiteY2-6" fmla="*/ 6442 h 463642"/>
              <a:gd name="connsiteX3-7" fmla="*/ 1828800 w 1828800"/>
              <a:gd name="connsiteY3-8" fmla="*/ 463642 h 463642"/>
              <a:gd name="connsiteX4-9" fmla="*/ 0 w 1828800"/>
              <a:gd name="connsiteY4-10" fmla="*/ 463642 h 463642"/>
              <a:gd name="connsiteX0-11" fmla="*/ 0 w 2001385"/>
              <a:gd name="connsiteY0-12" fmla="*/ 463642 h 463642"/>
              <a:gd name="connsiteX1-13" fmla="*/ 402156 w 2001385"/>
              <a:gd name="connsiteY1-14" fmla="*/ 0 h 463642"/>
              <a:gd name="connsiteX2-15" fmla="*/ 1714500 w 2001385"/>
              <a:gd name="connsiteY2-16" fmla="*/ 6442 h 463642"/>
              <a:gd name="connsiteX3-17" fmla="*/ 2001385 w 2001385"/>
              <a:gd name="connsiteY3-18" fmla="*/ 426441 h 463642"/>
              <a:gd name="connsiteX4-19" fmla="*/ 0 w 2001385"/>
              <a:gd name="connsiteY4-20" fmla="*/ 463642 h 463642"/>
              <a:gd name="connsiteX0-21" fmla="*/ 0 w 2001385"/>
              <a:gd name="connsiteY0-22" fmla="*/ 463642 h 463642"/>
              <a:gd name="connsiteX1-23" fmla="*/ 402156 w 2001385"/>
              <a:gd name="connsiteY1-24" fmla="*/ 0 h 463642"/>
              <a:gd name="connsiteX2-25" fmla="*/ 1514076 w 2001385"/>
              <a:gd name="connsiteY2-26" fmla="*/ 7706 h 463642"/>
              <a:gd name="connsiteX3-27" fmla="*/ 2001385 w 2001385"/>
              <a:gd name="connsiteY3-28" fmla="*/ 426441 h 463642"/>
              <a:gd name="connsiteX4-29" fmla="*/ 0 w 2001385"/>
              <a:gd name="connsiteY4-30" fmla="*/ 463642 h 46364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001385" h="463642">
                <a:moveTo>
                  <a:pt x="0" y="463642"/>
                </a:moveTo>
                <a:lnTo>
                  <a:pt x="402156" y="0"/>
                </a:lnTo>
                <a:lnTo>
                  <a:pt x="1514076" y="7706"/>
                </a:lnTo>
                <a:lnTo>
                  <a:pt x="2001385" y="426441"/>
                </a:lnTo>
                <a:lnTo>
                  <a:pt x="0" y="463642"/>
                </a:lnTo>
                <a:close/>
              </a:path>
            </a:pathLst>
          </a:custGeom>
          <a:solidFill>
            <a:srgbClr val="EE6DEF">
              <a:lumMod val="20000"/>
              <a:lumOff val="80000"/>
            </a:srgbClr>
          </a:solidFill>
          <a:ln w="3175">
            <a:noFill/>
          </a:ln>
          <a:effectLst>
            <a:outerShdw blurRad="1270000" dist="431800" dir="2700000" sx="25000" sy="25000" algn="tl" rotWithShape="0">
              <a:prstClr val="black">
                <a:alpha val="100000"/>
              </a:prstClr>
            </a:outerShdw>
          </a:effectLst>
        </p:spPr>
        <p:style>
          <a:lnRef idx="2">
            <a:srgbClr val="AE7EF7">
              <a:shade val="50000"/>
            </a:srgbClr>
          </a:lnRef>
          <a:fillRef idx="1">
            <a:srgbClr val="AE7EF7"/>
          </a:fillRef>
          <a:effectRef idx="0">
            <a:srgbClr val="AE7EF7"/>
          </a:effectRef>
          <a:fontRef idx="minor">
            <a:srgbClr val="FFFFFF"/>
          </a:fontRef>
        </p:style>
        <p:txBody>
          <a:bodyPr anchor="ctr"/>
          <a:lstStyle/>
          <a:p>
            <a:pPr algn="ctr"/>
            <a:endParaRPr lang="en-US" sz="1350">
              <a:cs typeface="思源黑体 CN Regular" panose="020B0500000000000000" charset="-122"/>
            </a:endParaRPr>
          </a:p>
        </p:txBody>
      </p:sp>
      <p:sp>
        <p:nvSpPr>
          <p:cNvPr id="38" name="Right Triangle 59"/>
          <p:cNvSpPr/>
          <p:nvPr>
            <p:custDataLst>
              <p:tags r:id="rId11"/>
            </p:custDataLst>
          </p:nvPr>
        </p:nvSpPr>
        <p:spPr bwMode="auto">
          <a:xfrm flipH="1">
            <a:off x="1103630" y="5106670"/>
            <a:ext cx="154940" cy="136525"/>
          </a:xfrm>
          <a:prstGeom prst="rtTriangle">
            <a:avLst/>
          </a:prstGeom>
          <a:solidFill>
            <a:srgbClr val="EE6DEF"/>
          </a:solidFill>
          <a:ln w="3175">
            <a:noFill/>
          </a:ln>
        </p:spPr>
        <p:style>
          <a:lnRef idx="2">
            <a:srgbClr val="AE7EF7">
              <a:shade val="50000"/>
            </a:srgbClr>
          </a:lnRef>
          <a:fillRef idx="1">
            <a:srgbClr val="AE7EF7"/>
          </a:fillRef>
          <a:effectRef idx="0">
            <a:srgbClr val="AE7EF7"/>
          </a:effectRef>
          <a:fontRef idx="minor">
            <a:srgbClr val="FFFFFF"/>
          </a:fontRef>
        </p:style>
        <p:txBody>
          <a:bodyPr anchor="ctr"/>
          <a:lstStyle/>
          <a:p>
            <a:pPr algn="ctr"/>
            <a:endParaRPr lang="en-US" sz="1350">
              <a:cs typeface="思源黑体 CN Regular" panose="020B0500000000000000" charset="-122"/>
            </a:endParaRPr>
          </a:p>
        </p:txBody>
      </p:sp>
      <p:sp>
        <p:nvSpPr>
          <p:cNvPr id="61" name="Right Triangle 60"/>
          <p:cNvSpPr/>
          <p:nvPr>
            <p:custDataLst>
              <p:tags r:id="rId12"/>
            </p:custDataLst>
          </p:nvPr>
        </p:nvSpPr>
        <p:spPr bwMode="auto">
          <a:xfrm flipH="1">
            <a:off x="2305685" y="4055110"/>
            <a:ext cx="154940" cy="136525"/>
          </a:xfrm>
          <a:prstGeom prst="rtTriangle">
            <a:avLst/>
          </a:prstGeom>
          <a:solidFill>
            <a:srgbClr val="EE6DEF"/>
          </a:solidFill>
          <a:ln w="3175">
            <a:noFill/>
          </a:ln>
        </p:spPr>
        <p:style>
          <a:lnRef idx="2">
            <a:srgbClr val="AE7EF7">
              <a:shade val="50000"/>
            </a:srgbClr>
          </a:lnRef>
          <a:fillRef idx="1">
            <a:srgbClr val="AE7EF7"/>
          </a:fillRef>
          <a:effectRef idx="0">
            <a:srgbClr val="AE7EF7"/>
          </a:effectRef>
          <a:fontRef idx="minor">
            <a:srgbClr val="FFFFFF"/>
          </a:fontRef>
        </p:style>
        <p:txBody>
          <a:bodyPr anchor="ctr"/>
          <a:lstStyle/>
          <a:p>
            <a:pPr algn="ctr"/>
            <a:endParaRPr lang="en-US" sz="1350">
              <a:cs typeface="思源黑体 CN Regular" panose="020B0500000000000000" charset="-122"/>
            </a:endParaRPr>
          </a:p>
        </p:txBody>
      </p:sp>
      <p:pic>
        <p:nvPicPr>
          <p:cNvPr id="51" name="图片 50" descr="343439383331313b343532303032373bbfcdbba7b5b5b0b8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5135880" y="4592955"/>
            <a:ext cx="431800" cy="431800"/>
          </a:xfrm>
          <a:prstGeom prst="rect">
            <a:avLst/>
          </a:prstGeom>
        </p:spPr>
      </p:pic>
      <p:sp>
        <p:nvSpPr>
          <p:cNvPr id="72" name="TextBox 15"/>
          <p:cNvSpPr txBox="1"/>
          <p:nvPr>
            <p:custDataLst>
              <p:tags r:id="rId16"/>
            </p:custDataLst>
          </p:nvPr>
        </p:nvSpPr>
        <p:spPr>
          <a:xfrm>
            <a:off x="2108835" y="4523740"/>
            <a:ext cx="2825115" cy="570865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Autofit/>
          </a:bodyPr>
          <a:lstStyle/>
          <a:p>
            <a:pPr lvl="0" algn="r">
              <a:lnSpc>
                <a:spcPct val="130000"/>
              </a:lnSpc>
              <a:spcAft>
                <a:spcPts val="1000"/>
              </a:spcAft>
              <a:buClrTx/>
              <a:buSzTx/>
              <a:buFontTx/>
            </a:pPr>
            <a:r>
              <a:rPr lang="zh-CN" altLang="en-US" sz="1600" b="1" spc="150">
                <a:solidFill>
                  <a:srgbClr val="000000">
                    <a:lumMod val="85000"/>
                    <a:lumOff val="15000"/>
                    <a:alpha val="80000"/>
                  </a:srgbClr>
                </a:solidFill>
                <a:uFillTx/>
                <a:latin typeface="Microsoft YaHei Bold" panose="020B0703020204020201" charset="-122"/>
                <a:ea typeface="Microsoft YaHei Bold" panose="020B0703020204020201" charset="-122"/>
                <a:cs typeface="思源黑体 CN Regular" panose="020B0500000000000000" charset="-122"/>
                <a:sym typeface="+mn-ea"/>
              </a:rPr>
              <a:t>（八）加强实际能力的训练，提高儿童的自救能力</a:t>
            </a:r>
            <a:endParaRPr lang="zh-CN" altLang="en-US" sz="1600" b="1" spc="150">
              <a:solidFill>
                <a:srgbClr val="000000">
                  <a:lumMod val="85000"/>
                  <a:lumOff val="15000"/>
                  <a:alpha val="80000"/>
                </a:srgbClr>
              </a:solidFill>
              <a:uFillTx/>
              <a:latin typeface="Microsoft YaHei Bold" panose="020B0703020204020201" charset="-122"/>
              <a:ea typeface="Microsoft YaHei Bold" panose="020B0703020204020201" charset="-122"/>
              <a:cs typeface="思源黑体 CN Regular" panose="020B0500000000000000" charset="-122"/>
              <a:sym typeface="+mn-ea"/>
            </a:endParaRPr>
          </a:p>
        </p:txBody>
      </p:sp>
      <p:sp>
        <p:nvSpPr>
          <p:cNvPr id="48" name="Rectangle 47"/>
          <p:cNvSpPr/>
          <p:nvPr>
            <p:custDataLst>
              <p:tags r:id="rId17"/>
            </p:custDataLst>
          </p:nvPr>
        </p:nvSpPr>
        <p:spPr bwMode="auto">
          <a:xfrm>
            <a:off x="6476365" y="3329305"/>
            <a:ext cx="4594225" cy="1235710"/>
          </a:xfrm>
          <a:prstGeom prst="rect">
            <a:avLst/>
          </a:prstGeom>
          <a:solidFill>
            <a:srgbClr val="FF8BA9">
              <a:lumMod val="60000"/>
              <a:lumOff val="40000"/>
            </a:srgbClr>
          </a:solidFill>
          <a:ln w="3175">
            <a:noFill/>
          </a:ln>
          <a:effectLst>
            <a:outerShdw blurRad="50800" dist="38100" dir="2700000" algn="tl" rotWithShape="0">
              <a:srgbClr val="FF8BA9">
                <a:lumMod val="50000"/>
                <a:alpha val="40000"/>
              </a:srgbClr>
            </a:outerShdw>
          </a:effectLst>
        </p:spPr>
        <p:style>
          <a:lnRef idx="2">
            <a:srgbClr val="AE7EF7">
              <a:shade val="50000"/>
            </a:srgbClr>
          </a:lnRef>
          <a:fillRef idx="1">
            <a:srgbClr val="AE7EF7"/>
          </a:fillRef>
          <a:effectRef idx="0">
            <a:srgbClr val="AE7EF7"/>
          </a:effectRef>
          <a:fontRef idx="minor">
            <a:srgbClr val="FFFFFF"/>
          </a:fontRef>
        </p:style>
        <p:txBody>
          <a:bodyPr anchor="ctr"/>
          <a:lstStyle/>
          <a:p>
            <a:pPr algn="ctr"/>
            <a:endParaRPr lang="en-US" sz="1350">
              <a:cs typeface="思源黑体 CN Regular" panose="020B0500000000000000" charset="-122"/>
            </a:endParaRPr>
          </a:p>
        </p:txBody>
      </p:sp>
      <p:sp>
        <p:nvSpPr>
          <p:cNvPr id="30" name="Trapezoid 2"/>
          <p:cNvSpPr/>
          <p:nvPr>
            <p:custDataLst>
              <p:tags r:id="rId18"/>
            </p:custDataLst>
          </p:nvPr>
        </p:nvSpPr>
        <p:spPr bwMode="auto">
          <a:xfrm rot="19191503">
            <a:off x="5974715" y="3432810"/>
            <a:ext cx="1800860" cy="417830"/>
          </a:xfrm>
          <a:custGeom>
            <a:avLst/>
            <a:gdLst>
              <a:gd name="connsiteX0" fmla="*/ 0 w 1828800"/>
              <a:gd name="connsiteY0" fmla="*/ 457200 h 457200"/>
              <a:gd name="connsiteX1" fmla="*/ 114300 w 1828800"/>
              <a:gd name="connsiteY1" fmla="*/ 0 h 457200"/>
              <a:gd name="connsiteX2" fmla="*/ 1714500 w 1828800"/>
              <a:gd name="connsiteY2" fmla="*/ 0 h 457200"/>
              <a:gd name="connsiteX3" fmla="*/ 1828800 w 1828800"/>
              <a:gd name="connsiteY3" fmla="*/ 457200 h 457200"/>
              <a:gd name="connsiteX4" fmla="*/ 0 w 1828800"/>
              <a:gd name="connsiteY4" fmla="*/ 457200 h 457200"/>
              <a:gd name="connsiteX0-1" fmla="*/ 0 w 1828800"/>
              <a:gd name="connsiteY0-2" fmla="*/ 463642 h 463642"/>
              <a:gd name="connsiteX1-3" fmla="*/ 402156 w 1828800"/>
              <a:gd name="connsiteY1-4" fmla="*/ 0 h 463642"/>
              <a:gd name="connsiteX2-5" fmla="*/ 1714500 w 1828800"/>
              <a:gd name="connsiteY2-6" fmla="*/ 6442 h 463642"/>
              <a:gd name="connsiteX3-7" fmla="*/ 1828800 w 1828800"/>
              <a:gd name="connsiteY3-8" fmla="*/ 463642 h 463642"/>
              <a:gd name="connsiteX4-9" fmla="*/ 0 w 1828800"/>
              <a:gd name="connsiteY4-10" fmla="*/ 463642 h 463642"/>
              <a:gd name="connsiteX0-11" fmla="*/ 0 w 2001385"/>
              <a:gd name="connsiteY0-12" fmla="*/ 463642 h 463642"/>
              <a:gd name="connsiteX1-13" fmla="*/ 402156 w 2001385"/>
              <a:gd name="connsiteY1-14" fmla="*/ 0 h 463642"/>
              <a:gd name="connsiteX2-15" fmla="*/ 1714500 w 2001385"/>
              <a:gd name="connsiteY2-16" fmla="*/ 6442 h 463642"/>
              <a:gd name="connsiteX3-17" fmla="*/ 2001385 w 2001385"/>
              <a:gd name="connsiteY3-18" fmla="*/ 426441 h 463642"/>
              <a:gd name="connsiteX4-19" fmla="*/ 0 w 2001385"/>
              <a:gd name="connsiteY4-20" fmla="*/ 463642 h 463642"/>
              <a:gd name="connsiteX0-21" fmla="*/ 0 w 2001385"/>
              <a:gd name="connsiteY0-22" fmla="*/ 463642 h 463642"/>
              <a:gd name="connsiteX1-23" fmla="*/ 402156 w 2001385"/>
              <a:gd name="connsiteY1-24" fmla="*/ 0 h 463642"/>
              <a:gd name="connsiteX2-25" fmla="*/ 1514076 w 2001385"/>
              <a:gd name="connsiteY2-26" fmla="*/ 7706 h 463642"/>
              <a:gd name="connsiteX3-27" fmla="*/ 2001385 w 2001385"/>
              <a:gd name="connsiteY3-28" fmla="*/ 426441 h 463642"/>
              <a:gd name="connsiteX4-29" fmla="*/ 0 w 2001385"/>
              <a:gd name="connsiteY4-30" fmla="*/ 463642 h 46364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001385" h="463642">
                <a:moveTo>
                  <a:pt x="0" y="463642"/>
                </a:moveTo>
                <a:lnTo>
                  <a:pt x="402156" y="0"/>
                </a:lnTo>
                <a:lnTo>
                  <a:pt x="1514076" y="7706"/>
                </a:lnTo>
                <a:lnTo>
                  <a:pt x="2001385" y="426441"/>
                </a:lnTo>
                <a:lnTo>
                  <a:pt x="0" y="463642"/>
                </a:lnTo>
                <a:close/>
              </a:path>
            </a:pathLst>
          </a:custGeom>
          <a:solidFill>
            <a:srgbClr val="FF8BA9">
              <a:lumMod val="20000"/>
              <a:lumOff val="80000"/>
            </a:srgbClr>
          </a:solidFill>
          <a:ln w="3175">
            <a:noFill/>
          </a:ln>
          <a:effectLst>
            <a:outerShdw blurRad="1270000" dist="431800" dir="2700000" sx="25000" sy="25000" algn="tl" rotWithShape="0">
              <a:prstClr val="black">
                <a:alpha val="100000"/>
              </a:prstClr>
            </a:outerShdw>
          </a:effectLst>
        </p:spPr>
        <p:style>
          <a:lnRef idx="2">
            <a:srgbClr val="AE7EF7">
              <a:shade val="50000"/>
            </a:srgbClr>
          </a:lnRef>
          <a:fillRef idx="1">
            <a:srgbClr val="AE7EF7"/>
          </a:fillRef>
          <a:effectRef idx="0">
            <a:srgbClr val="AE7EF7"/>
          </a:effectRef>
          <a:fontRef idx="minor">
            <a:srgbClr val="FFFFFF"/>
          </a:fontRef>
        </p:style>
        <p:txBody>
          <a:bodyPr anchor="ctr"/>
          <a:lstStyle/>
          <a:p>
            <a:pPr algn="ctr"/>
            <a:endParaRPr lang="en-US" sz="1350">
              <a:cs typeface="思源黑体 CN Regular" panose="020B0500000000000000" charset="-122"/>
            </a:endParaRPr>
          </a:p>
        </p:txBody>
      </p:sp>
      <p:sp>
        <p:nvSpPr>
          <p:cNvPr id="31" name="Right Triangle 51"/>
          <p:cNvSpPr/>
          <p:nvPr>
            <p:custDataLst>
              <p:tags r:id="rId19"/>
            </p:custDataLst>
          </p:nvPr>
        </p:nvSpPr>
        <p:spPr bwMode="auto">
          <a:xfrm flipH="1">
            <a:off x="6322060" y="4244975"/>
            <a:ext cx="154940" cy="136525"/>
          </a:xfrm>
          <a:prstGeom prst="rtTriangle">
            <a:avLst/>
          </a:prstGeom>
          <a:solidFill>
            <a:srgbClr val="FF8BA9"/>
          </a:solidFill>
          <a:ln w="3175">
            <a:noFill/>
          </a:ln>
        </p:spPr>
        <p:style>
          <a:lnRef idx="2">
            <a:srgbClr val="AE7EF7">
              <a:shade val="50000"/>
            </a:srgbClr>
          </a:lnRef>
          <a:fillRef idx="1">
            <a:srgbClr val="AE7EF7"/>
          </a:fillRef>
          <a:effectRef idx="0">
            <a:srgbClr val="AE7EF7"/>
          </a:effectRef>
          <a:fontRef idx="minor">
            <a:srgbClr val="FFFFFF"/>
          </a:fontRef>
        </p:style>
        <p:txBody>
          <a:bodyPr anchor="ctr"/>
          <a:lstStyle/>
          <a:p>
            <a:pPr algn="ctr"/>
            <a:endParaRPr lang="en-US" sz="1350">
              <a:cs typeface="思源黑体 CN Regular" panose="020B0500000000000000" charset="-122"/>
            </a:endParaRPr>
          </a:p>
        </p:txBody>
      </p:sp>
      <p:sp>
        <p:nvSpPr>
          <p:cNvPr id="32" name="Right Triangle 52"/>
          <p:cNvSpPr/>
          <p:nvPr>
            <p:custDataLst>
              <p:tags r:id="rId20"/>
            </p:custDataLst>
          </p:nvPr>
        </p:nvSpPr>
        <p:spPr bwMode="auto">
          <a:xfrm flipH="1">
            <a:off x="7524115" y="3193415"/>
            <a:ext cx="154940" cy="136525"/>
          </a:xfrm>
          <a:prstGeom prst="rtTriangle">
            <a:avLst/>
          </a:prstGeom>
          <a:solidFill>
            <a:srgbClr val="FF8BA9"/>
          </a:solidFill>
          <a:ln w="3175">
            <a:noFill/>
          </a:ln>
        </p:spPr>
        <p:style>
          <a:lnRef idx="2">
            <a:srgbClr val="AE7EF7">
              <a:shade val="50000"/>
            </a:srgbClr>
          </a:lnRef>
          <a:fillRef idx="1">
            <a:srgbClr val="AE7EF7"/>
          </a:fillRef>
          <a:effectRef idx="0">
            <a:srgbClr val="AE7EF7"/>
          </a:effectRef>
          <a:fontRef idx="minor">
            <a:srgbClr val="FFFFFF"/>
          </a:fontRef>
        </p:style>
        <p:txBody>
          <a:bodyPr anchor="ctr"/>
          <a:lstStyle/>
          <a:p>
            <a:pPr algn="ctr"/>
            <a:endParaRPr lang="en-US" sz="1350">
              <a:cs typeface="思源黑体 CN Regular" panose="020B0500000000000000" charset="-122"/>
            </a:endParaRPr>
          </a:p>
        </p:txBody>
      </p:sp>
      <p:sp>
        <p:nvSpPr>
          <p:cNvPr id="73" name="TextBox 15"/>
          <p:cNvSpPr txBox="1"/>
          <p:nvPr>
            <p:custDataLst>
              <p:tags r:id="rId21"/>
            </p:custDataLst>
          </p:nvPr>
        </p:nvSpPr>
        <p:spPr>
          <a:xfrm>
            <a:off x="7305040" y="3662045"/>
            <a:ext cx="2825115" cy="570865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Autofit/>
          </a:bodyPr>
          <a:lstStyle/>
          <a:p>
            <a:pPr lvl="0" algn="r">
              <a:lnSpc>
                <a:spcPct val="130000"/>
              </a:lnSpc>
              <a:spcAft>
                <a:spcPts val="1000"/>
              </a:spcAft>
              <a:buClrTx/>
              <a:buSzTx/>
              <a:buFontTx/>
            </a:pPr>
            <a:r>
              <a:rPr lang="zh-CN" altLang="en-US" sz="1600" b="1" spc="150">
                <a:solidFill>
                  <a:srgbClr val="000000">
                    <a:lumMod val="85000"/>
                    <a:lumOff val="15000"/>
                    <a:alpha val="80000"/>
                  </a:srgbClr>
                </a:solidFill>
                <a:uFillTx/>
                <a:latin typeface="Microsoft YaHei Bold" panose="020B0703020204020201" charset="-122"/>
                <a:ea typeface="Microsoft YaHei Bold" panose="020B0703020204020201" charset="-122"/>
                <a:cs typeface="思源黑体 CN Regular" panose="020B0500000000000000" charset="-122"/>
                <a:sym typeface="+mn-ea"/>
              </a:rPr>
              <a:t>（九）做好家园沟通，确保幼儿安全</a:t>
            </a:r>
            <a:endParaRPr lang="zh-CN" altLang="en-US" sz="1600" b="1" spc="150">
              <a:solidFill>
                <a:srgbClr val="000000">
                  <a:lumMod val="85000"/>
                  <a:lumOff val="15000"/>
                  <a:alpha val="80000"/>
                </a:srgbClr>
              </a:solidFill>
              <a:uFillTx/>
              <a:latin typeface="Microsoft YaHei Bold" panose="020B0703020204020201" charset="-122"/>
              <a:ea typeface="Microsoft YaHei Bold" panose="020B0703020204020201" charset="-122"/>
              <a:cs typeface="思源黑体 CN Regular" panose="020B0500000000000000" charset="-122"/>
              <a:sym typeface="+mn-ea"/>
            </a:endParaRPr>
          </a:p>
        </p:txBody>
      </p:sp>
      <p:pic>
        <p:nvPicPr>
          <p:cNvPr id="79" name="图片 78" descr="343435383037343b343533303738313bb1e3c0fbccf9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351135" y="3731260"/>
            <a:ext cx="431800" cy="431800"/>
          </a:xfrm>
          <a:prstGeom prst="rect">
            <a:avLst/>
          </a:prstGeom>
        </p:spPr>
      </p:pic>
    </p:spTree>
    <p:custDataLst>
      <p:tags r:id="rId2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4050665" y="938530"/>
            <a:ext cx="4091305" cy="521970"/>
            <a:chOff x="6347" y="1478"/>
            <a:chExt cx="6443" cy="822"/>
          </a:xfrm>
        </p:grpSpPr>
        <p:sp>
          <p:nvSpPr>
            <p:cNvPr id="20" name="文本框 19"/>
            <p:cNvSpPr txBox="1"/>
            <p:nvPr/>
          </p:nvSpPr>
          <p:spPr>
            <a:xfrm>
              <a:off x="8213" y="1478"/>
              <a:ext cx="2711" cy="822"/>
            </a:xfrm>
            <a:prstGeom prst="rect">
              <a:avLst/>
            </a:prstGeom>
            <a:noFill/>
            <a:effectLst/>
          </p:spPr>
          <p:txBody>
            <a:bodyPr wrap="square" rtlCol="0" anchor="ctr" anchorCtr="0">
              <a:spAutoFit/>
            </a:bodyPr>
            <a:p>
              <a:pPr algn="dist"/>
              <a:r>
                <a:rPr lang="zh-CN" altLang="en-US" sz="2800" b="1">
                  <a:solidFill>
                    <a:srgbClr val="5A97A6"/>
                  </a:solidFill>
                  <a:latin typeface="Microsoft YaHei Bold" panose="020B0703020204020201" charset="-122"/>
                  <a:ea typeface="Microsoft YaHei Bold" panose="020B0703020204020201" charset="-122"/>
                </a:rPr>
                <a:t>本章小</a:t>
              </a:r>
              <a:r>
                <a:rPr lang="zh-CN" altLang="en-US" sz="2800" b="1">
                  <a:solidFill>
                    <a:srgbClr val="5A97A6"/>
                  </a:solidFill>
                  <a:latin typeface="Microsoft YaHei Bold" panose="020B0703020204020201" charset="-122"/>
                  <a:ea typeface="Microsoft YaHei Bold" panose="020B0703020204020201" charset="-122"/>
                </a:rPr>
                <a:t>节</a:t>
              </a:r>
              <a:endParaRPr lang="zh-CN" altLang="en-US" sz="2800" b="1">
                <a:solidFill>
                  <a:srgbClr val="5A97A6"/>
                </a:solidFill>
                <a:latin typeface="Microsoft YaHei Bold" panose="020B0703020204020201" charset="-122"/>
                <a:ea typeface="Microsoft YaHei Bold" panose="020B0703020204020201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6347" y="1897"/>
              <a:ext cx="1537" cy="18"/>
            </a:xfrm>
            <a:prstGeom prst="line">
              <a:avLst/>
            </a:prstGeom>
            <a:ln w="158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1253" y="1897"/>
              <a:ext cx="1537" cy="18"/>
            </a:xfrm>
            <a:prstGeom prst="line">
              <a:avLst/>
            </a:prstGeom>
            <a:ln w="158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 userDrawn="1"/>
        </p:nvSpPr>
        <p:spPr>
          <a:xfrm>
            <a:off x="1791335" y="2400935"/>
            <a:ext cx="9484360" cy="3297555"/>
          </a:xfrm>
          <a:prstGeom prst="rect">
            <a:avLst/>
          </a:prstGeom>
          <a:noFill/>
        </p:spPr>
        <p:txBody>
          <a:bodyPr vert="horz" wrap="square" rtlCol="0" anchor="ctr" anchorCtr="0">
            <a:spAutoFit/>
          </a:bodyPr>
          <a:p>
            <a:pPr>
              <a:lnSpc>
                <a:spcPts val="2500"/>
              </a:lnSpc>
            </a:pPr>
            <a:r>
              <a:rPr lang="en-US" altLang="zh-CN" dirty="0"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dirty="0">
                <a:ea typeface="宋体" panose="02010600030101010101" pitchFamily="2" charset="-122"/>
                <a:sym typeface="+mn-ea"/>
              </a:rPr>
              <a:t>幼儿园卫生保健工作的意义</a:t>
            </a:r>
            <a:endParaRPr lang="zh-CN" altLang="en-US" dirty="0">
              <a:ea typeface="宋体" panose="02010600030101010101" pitchFamily="2" charset="-122"/>
            </a:endParaRPr>
          </a:p>
          <a:p>
            <a:pPr>
              <a:lnSpc>
                <a:spcPts val="2500"/>
              </a:lnSpc>
            </a:pPr>
            <a:r>
              <a:rPr lang="zh-CN" altLang="en-US" dirty="0">
                <a:ea typeface="宋体" panose="02010600030101010101" pitchFamily="2" charset="-122"/>
                <a:sym typeface="+mn-ea"/>
              </a:rPr>
              <a:t>卫生保健工作为幼儿的健康成长保驾护航；学前卫生保健工作具有特殊的意义。</a:t>
            </a:r>
            <a:endParaRPr lang="zh-CN" altLang="en-US" dirty="0">
              <a:ea typeface="宋体" panose="02010600030101010101" pitchFamily="2" charset="-122"/>
            </a:endParaRPr>
          </a:p>
          <a:p>
            <a:pPr>
              <a:lnSpc>
                <a:spcPts val="2500"/>
              </a:lnSpc>
            </a:pPr>
            <a:r>
              <a:rPr lang="en-US" altLang="zh-CN" dirty="0"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dirty="0">
                <a:ea typeface="宋体" panose="02010600030101010101" pitchFamily="2" charset="-122"/>
                <a:sym typeface="+mn-ea"/>
              </a:rPr>
              <a:t>幼儿园卫生保健工作的任务</a:t>
            </a:r>
            <a:endParaRPr lang="zh-CN" altLang="en-US" dirty="0">
              <a:ea typeface="宋体" panose="02010600030101010101" pitchFamily="2" charset="-122"/>
            </a:endParaRPr>
          </a:p>
          <a:p>
            <a:pPr>
              <a:lnSpc>
                <a:spcPts val="2500"/>
              </a:lnSpc>
            </a:pPr>
            <a:r>
              <a:rPr lang="zh-CN" altLang="en-US" dirty="0"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dirty="0"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dirty="0">
                <a:ea typeface="宋体" panose="02010600030101010101" pitchFamily="2" charset="-122"/>
                <a:sym typeface="+mn-ea"/>
              </a:rPr>
              <a:t>）制订与执行合理的生活作息制度，做好儿童一日生活的组织和引导</a:t>
            </a:r>
            <a:endParaRPr lang="zh-CN" altLang="en-US" dirty="0">
              <a:ea typeface="宋体" panose="02010600030101010101" pitchFamily="2" charset="-122"/>
            </a:endParaRPr>
          </a:p>
          <a:p>
            <a:pPr>
              <a:lnSpc>
                <a:spcPts val="2500"/>
              </a:lnSpc>
            </a:pPr>
            <a:r>
              <a:rPr lang="zh-CN" altLang="en-US" dirty="0"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dirty="0"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dirty="0">
                <a:ea typeface="宋体" panose="02010600030101010101" pitchFamily="2" charset="-122"/>
                <a:sym typeface="+mn-ea"/>
              </a:rPr>
              <a:t>）搞好儿童膳食的管理，满足儿童的营养供给</a:t>
            </a:r>
            <a:endParaRPr lang="zh-CN" altLang="en-US" dirty="0">
              <a:ea typeface="宋体" panose="02010600030101010101" pitchFamily="2" charset="-122"/>
            </a:endParaRPr>
          </a:p>
          <a:p>
            <a:pPr>
              <a:lnSpc>
                <a:spcPts val="2500"/>
              </a:lnSpc>
            </a:pPr>
            <a:r>
              <a:rPr lang="zh-CN" altLang="en-US" dirty="0"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dirty="0">
                <a:ea typeface="宋体" panose="02010600030101010101" pitchFamily="2" charset="-122"/>
                <a:sym typeface="+mn-ea"/>
              </a:rPr>
              <a:t>3</a:t>
            </a:r>
            <a:r>
              <a:rPr lang="zh-CN" altLang="en-US" dirty="0">
                <a:ea typeface="宋体" panose="02010600030101010101" pitchFamily="2" charset="-122"/>
                <a:sym typeface="+mn-ea"/>
              </a:rPr>
              <a:t>）对儿童的体格锻炼进行监督和指导，合理组织儿童参加锻炼</a:t>
            </a:r>
            <a:endParaRPr lang="zh-CN" altLang="en-US" dirty="0">
              <a:ea typeface="宋体" panose="02010600030101010101" pitchFamily="2" charset="-122"/>
            </a:endParaRPr>
          </a:p>
          <a:p>
            <a:pPr>
              <a:lnSpc>
                <a:spcPts val="2500"/>
              </a:lnSpc>
            </a:pPr>
            <a:r>
              <a:rPr lang="zh-CN" altLang="en-US" dirty="0"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dirty="0">
                <a:ea typeface="宋体" panose="02010600030101010101" pitchFamily="2" charset="-122"/>
                <a:sym typeface="+mn-ea"/>
              </a:rPr>
              <a:t>4</a:t>
            </a:r>
            <a:r>
              <a:rPr lang="zh-CN" altLang="en-US" dirty="0">
                <a:ea typeface="宋体" panose="02010600030101010101" pitchFamily="2" charset="-122"/>
                <a:sym typeface="+mn-ea"/>
              </a:rPr>
              <a:t>）建立幼儿园的健康检查制度，建立幼儿园的健康档案制度，促进儿童身心的健康发展</a:t>
            </a:r>
            <a:endParaRPr lang="zh-CN" altLang="en-US" dirty="0">
              <a:ea typeface="宋体" panose="02010600030101010101" pitchFamily="2" charset="-122"/>
            </a:endParaRPr>
          </a:p>
          <a:p>
            <a:pPr>
              <a:lnSpc>
                <a:spcPts val="2500"/>
              </a:lnSpc>
            </a:pPr>
            <a:r>
              <a:rPr lang="zh-CN" altLang="en-US" dirty="0"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dirty="0">
                <a:ea typeface="宋体" panose="02010600030101010101" pitchFamily="2" charset="-122"/>
                <a:sym typeface="+mn-ea"/>
              </a:rPr>
              <a:t>5</a:t>
            </a:r>
            <a:r>
              <a:rPr lang="zh-CN" altLang="en-US" dirty="0">
                <a:ea typeface="宋体" panose="02010600030101010101" pitchFamily="2" charset="-122"/>
                <a:sym typeface="+mn-ea"/>
              </a:rPr>
              <a:t>）严格执行卫生消毒、病儿隔离制度，创设安全的环境</a:t>
            </a:r>
            <a:endParaRPr lang="zh-CN" altLang="en-US" dirty="0">
              <a:ea typeface="宋体" panose="02010600030101010101" pitchFamily="2" charset="-122"/>
            </a:endParaRPr>
          </a:p>
          <a:p>
            <a:pPr>
              <a:lnSpc>
                <a:spcPts val="2500"/>
              </a:lnSpc>
            </a:pPr>
            <a:r>
              <a:rPr lang="zh-CN" altLang="en-US" dirty="0"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dirty="0">
                <a:ea typeface="宋体" panose="02010600030101010101" pitchFamily="2" charset="-122"/>
                <a:sym typeface="+mn-ea"/>
              </a:rPr>
              <a:t>6</a:t>
            </a:r>
            <a:r>
              <a:rPr lang="zh-CN" altLang="en-US" dirty="0">
                <a:ea typeface="宋体" panose="02010600030101010101" pitchFamily="2" charset="-122"/>
                <a:sym typeface="+mn-ea"/>
              </a:rPr>
              <a:t>）积极做好计划免疫和疾病防治等工作，以预防为主</a:t>
            </a:r>
            <a:endParaRPr lang="zh-CN" altLang="en-US" dirty="0">
              <a:ea typeface="宋体" panose="02010600030101010101" pitchFamily="2" charset="-122"/>
            </a:endParaRPr>
          </a:p>
          <a:p>
            <a:pPr>
              <a:lnSpc>
                <a:spcPts val="2500"/>
              </a:lnSpc>
            </a:pPr>
            <a:r>
              <a:rPr lang="zh-CN" altLang="en-US" dirty="0"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dirty="0">
                <a:ea typeface="宋体" panose="02010600030101010101" pitchFamily="2" charset="-122"/>
                <a:sym typeface="+mn-ea"/>
              </a:rPr>
              <a:t>7</a:t>
            </a:r>
            <a:r>
              <a:rPr lang="zh-CN" altLang="en-US" dirty="0">
                <a:ea typeface="宋体" panose="02010600030101010101" pitchFamily="2" charset="-122"/>
                <a:sym typeface="+mn-ea"/>
              </a:rPr>
              <a:t>）重视儿童习惯的养成，培养儿童良好的生活卫生习惯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Microsoft YaHei Regular" panose="020B0503020204020204" charset="-122"/>
              <a:ea typeface="Microsoft YaHei Regular" panose="020B0503020204020204" charset="-122"/>
              <a:sym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791335" y="1993265"/>
            <a:ext cx="4773930" cy="166370"/>
            <a:chOff x="2821" y="3139"/>
            <a:chExt cx="7518" cy="262"/>
          </a:xfrm>
        </p:grpSpPr>
        <p:sp>
          <p:nvSpPr>
            <p:cNvPr id="34" name="矩形 33"/>
            <p:cNvSpPr/>
            <p:nvPr/>
          </p:nvSpPr>
          <p:spPr>
            <a:xfrm>
              <a:off x="2821" y="3139"/>
              <a:ext cx="1650" cy="262"/>
            </a:xfrm>
            <a:prstGeom prst="rect">
              <a:avLst/>
            </a:prstGeom>
            <a:solidFill>
              <a:srgbClr val="5A97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4789" y="3139"/>
              <a:ext cx="1650" cy="262"/>
            </a:xfrm>
            <a:prstGeom prst="rect">
              <a:avLst/>
            </a:prstGeom>
            <a:solidFill>
              <a:srgbClr val="E8E5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6721" y="3139"/>
              <a:ext cx="1650" cy="262"/>
            </a:xfrm>
            <a:prstGeom prst="rect">
              <a:avLst/>
            </a:prstGeom>
            <a:solidFill>
              <a:srgbClr val="5A97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8689" y="3139"/>
              <a:ext cx="1650" cy="262"/>
            </a:xfrm>
            <a:prstGeom prst="rect">
              <a:avLst/>
            </a:prstGeom>
            <a:solidFill>
              <a:srgbClr val="E8E5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482590" y="5737225"/>
            <a:ext cx="4773930" cy="166370"/>
            <a:chOff x="8634" y="8673"/>
            <a:chExt cx="7518" cy="262"/>
          </a:xfrm>
        </p:grpSpPr>
        <p:sp>
          <p:nvSpPr>
            <p:cNvPr id="38" name="矩形 37"/>
            <p:cNvSpPr/>
            <p:nvPr/>
          </p:nvSpPr>
          <p:spPr>
            <a:xfrm>
              <a:off x="8634" y="8673"/>
              <a:ext cx="1650" cy="262"/>
            </a:xfrm>
            <a:prstGeom prst="rect">
              <a:avLst/>
            </a:prstGeom>
            <a:solidFill>
              <a:srgbClr val="5A97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10602" y="8673"/>
              <a:ext cx="1650" cy="262"/>
            </a:xfrm>
            <a:prstGeom prst="rect">
              <a:avLst/>
            </a:prstGeom>
            <a:solidFill>
              <a:srgbClr val="E8E5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12534" y="8673"/>
              <a:ext cx="1650" cy="262"/>
            </a:xfrm>
            <a:prstGeom prst="rect">
              <a:avLst/>
            </a:prstGeom>
            <a:solidFill>
              <a:srgbClr val="5A97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14502" y="8673"/>
              <a:ext cx="1650" cy="262"/>
            </a:xfrm>
            <a:prstGeom prst="rect">
              <a:avLst/>
            </a:prstGeom>
            <a:solidFill>
              <a:srgbClr val="E8E5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722360" y="7497445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4050665" y="938530"/>
            <a:ext cx="4091305" cy="521970"/>
            <a:chOff x="6347" y="1478"/>
            <a:chExt cx="6443" cy="822"/>
          </a:xfrm>
        </p:grpSpPr>
        <p:sp>
          <p:nvSpPr>
            <p:cNvPr id="20" name="文本框 19"/>
            <p:cNvSpPr txBox="1"/>
            <p:nvPr/>
          </p:nvSpPr>
          <p:spPr>
            <a:xfrm>
              <a:off x="8213" y="1478"/>
              <a:ext cx="2711" cy="822"/>
            </a:xfrm>
            <a:prstGeom prst="rect">
              <a:avLst/>
            </a:prstGeom>
            <a:noFill/>
            <a:effectLst/>
          </p:spPr>
          <p:txBody>
            <a:bodyPr wrap="square" rtlCol="0" anchor="ctr" anchorCtr="0">
              <a:spAutoFit/>
            </a:bodyPr>
            <a:p>
              <a:pPr algn="dist"/>
              <a:r>
                <a:rPr lang="zh-CN" altLang="en-US" sz="2800" b="1">
                  <a:solidFill>
                    <a:srgbClr val="5A97A6"/>
                  </a:solidFill>
                  <a:latin typeface="Microsoft YaHei Bold" panose="020B0703020204020201" charset="-122"/>
                  <a:ea typeface="Microsoft YaHei Bold" panose="020B0703020204020201" charset="-122"/>
                </a:rPr>
                <a:t>本章小</a:t>
              </a:r>
              <a:r>
                <a:rPr lang="zh-CN" altLang="en-US" sz="2800" b="1">
                  <a:solidFill>
                    <a:srgbClr val="5A97A6"/>
                  </a:solidFill>
                  <a:latin typeface="Microsoft YaHei Bold" panose="020B0703020204020201" charset="-122"/>
                  <a:ea typeface="Microsoft YaHei Bold" panose="020B0703020204020201" charset="-122"/>
                </a:rPr>
                <a:t>节</a:t>
              </a:r>
              <a:endParaRPr lang="zh-CN" altLang="en-US" sz="2800" b="1">
                <a:solidFill>
                  <a:srgbClr val="5A97A6"/>
                </a:solidFill>
                <a:latin typeface="Microsoft YaHei Bold" panose="020B0703020204020201" charset="-122"/>
                <a:ea typeface="Microsoft YaHei Bold" panose="020B0703020204020201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6347" y="1897"/>
              <a:ext cx="1537" cy="18"/>
            </a:xfrm>
            <a:prstGeom prst="line">
              <a:avLst/>
            </a:prstGeom>
            <a:ln w="158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1253" y="1897"/>
              <a:ext cx="1537" cy="18"/>
            </a:xfrm>
            <a:prstGeom prst="line">
              <a:avLst/>
            </a:prstGeom>
            <a:ln w="158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 userDrawn="1"/>
        </p:nvSpPr>
        <p:spPr>
          <a:xfrm>
            <a:off x="1791335" y="3042285"/>
            <a:ext cx="9484360" cy="2014855"/>
          </a:xfrm>
          <a:prstGeom prst="rect">
            <a:avLst/>
          </a:prstGeom>
          <a:noFill/>
        </p:spPr>
        <p:txBody>
          <a:bodyPr vert="horz" wrap="square" rtlCol="0" anchor="ctr" anchorCtr="0">
            <a:spAutoFit/>
          </a:bodyPr>
          <a:p>
            <a:pPr>
              <a:lnSpc>
                <a:spcPts val="2500"/>
              </a:lnSpc>
            </a:pPr>
            <a:r>
              <a:rPr lang="en-US" altLang="zh-CN" dirty="0"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dirty="0">
                <a:ea typeface="宋体" panose="02010600030101010101" pitchFamily="2" charset="-122"/>
                <a:sym typeface="+mn-ea"/>
              </a:rPr>
              <a:t>幼儿园卫生保健工作的内容</a:t>
            </a:r>
            <a:endParaRPr lang="zh-CN" altLang="en-US" dirty="0">
              <a:ea typeface="宋体" panose="02010600030101010101" pitchFamily="2" charset="-122"/>
            </a:endParaRPr>
          </a:p>
          <a:p>
            <a:pPr>
              <a:lnSpc>
                <a:spcPts val="2500"/>
              </a:lnSpc>
            </a:pPr>
            <a:r>
              <a:rPr lang="zh-CN" altLang="en-US" dirty="0">
                <a:ea typeface="宋体" panose="02010600030101010101" pitchFamily="2" charset="-122"/>
                <a:sym typeface="+mn-ea"/>
              </a:rPr>
              <a:t>健康管理、生活管理、保健管理</a:t>
            </a:r>
            <a:endParaRPr lang="zh-CN" altLang="en-US" dirty="0">
              <a:ea typeface="宋体" panose="02010600030101010101" pitchFamily="2" charset="-122"/>
            </a:endParaRPr>
          </a:p>
          <a:p>
            <a:pPr>
              <a:lnSpc>
                <a:spcPts val="2500"/>
              </a:lnSpc>
            </a:pPr>
            <a:r>
              <a:rPr lang="en-US" altLang="zh-CN" dirty="0"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dirty="0">
                <a:ea typeface="宋体" panose="02010600030101010101" pitchFamily="2" charset="-122"/>
                <a:sym typeface="+mn-ea"/>
              </a:rPr>
              <a:t>幼儿园安全管理</a:t>
            </a:r>
            <a:endParaRPr lang="zh-CN" altLang="en-US" dirty="0">
              <a:ea typeface="宋体" panose="02010600030101010101" pitchFamily="2" charset="-122"/>
            </a:endParaRPr>
          </a:p>
          <a:p>
            <a:pPr>
              <a:lnSpc>
                <a:spcPts val="2500"/>
              </a:lnSpc>
            </a:pPr>
            <a:r>
              <a:rPr lang="zh-CN" altLang="en-US" dirty="0"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dirty="0"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dirty="0">
                <a:ea typeface="宋体" panose="02010600030101010101" pitchFamily="2" charset="-122"/>
                <a:sym typeface="+mn-ea"/>
              </a:rPr>
              <a:t>）幼儿园安全工作的意义</a:t>
            </a:r>
            <a:endParaRPr lang="zh-CN" altLang="en-US" dirty="0">
              <a:ea typeface="宋体" panose="02010600030101010101" pitchFamily="2" charset="-122"/>
            </a:endParaRPr>
          </a:p>
          <a:p>
            <a:pPr>
              <a:lnSpc>
                <a:spcPts val="2500"/>
              </a:lnSpc>
            </a:pPr>
            <a:r>
              <a:rPr lang="zh-CN" altLang="en-US" dirty="0"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dirty="0"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dirty="0">
                <a:ea typeface="宋体" panose="02010600030101010101" pitchFamily="2" charset="-122"/>
                <a:sym typeface="+mn-ea"/>
              </a:rPr>
              <a:t>）幼儿园的不安全因素</a:t>
            </a:r>
            <a:endParaRPr lang="zh-CN" altLang="en-US" dirty="0">
              <a:ea typeface="宋体" panose="02010600030101010101" pitchFamily="2" charset="-122"/>
            </a:endParaRPr>
          </a:p>
          <a:p>
            <a:pPr>
              <a:lnSpc>
                <a:spcPts val="2500"/>
              </a:lnSpc>
            </a:pPr>
            <a:r>
              <a:rPr lang="zh-CN" altLang="en-US" dirty="0"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dirty="0">
                <a:ea typeface="宋体" panose="02010600030101010101" pitchFamily="2" charset="-122"/>
                <a:sym typeface="+mn-ea"/>
              </a:rPr>
              <a:t>3</a:t>
            </a:r>
            <a:r>
              <a:rPr lang="zh-CN" altLang="en-US" dirty="0">
                <a:ea typeface="宋体" panose="02010600030101010101" pitchFamily="2" charset="-122"/>
                <a:sym typeface="+mn-ea"/>
              </a:rPr>
              <a:t>）幼儿园的安全工作措施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Microsoft YaHei Regular" panose="020B0503020204020204" charset="-122"/>
              <a:ea typeface="Microsoft YaHei Regular" panose="020B0503020204020204" charset="-122"/>
              <a:sym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791335" y="1993265"/>
            <a:ext cx="4773930" cy="166370"/>
            <a:chOff x="2821" y="3139"/>
            <a:chExt cx="7518" cy="262"/>
          </a:xfrm>
        </p:grpSpPr>
        <p:sp>
          <p:nvSpPr>
            <p:cNvPr id="34" name="矩形 33"/>
            <p:cNvSpPr/>
            <p:nvPr/>
          </p:nvSpPr>
          <p:spPr>
            <a:xfrm>
              <a:off x="2821" y="3139"/>
              <a:ext cx="1650" cy="262"/>
            </a:xfrm>
            <a:prstGeom prst="rect">
              <a:avLst/>
            </a:prstGeom>
            <a:solidFill>
              <a:srgbClr val="5A97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4789" y="3139"/>
              <a:ext cx="1650" cy="262"/>
            </a:xfrm>
            <a:prstGeom prst="rect">
              <a:avLst/>
            </a:prstGeom>
            <a:solidFill>
              <a:srgbClr val="E8E5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6721" y="3139"/>
              <a:ext cx="1650" cy="262"/>
            </a:xfrm>
            <a:prstGeom prst="rect">
              <a:avLst/>
            </a:prstGeom>
            <a:solidFill>
              <a:srgbClr val="5A97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8689" y="3139"/>
              <a:ext cx="1650" cy="262"/>
            </a:xfrm>
            <a:prstGeom prst="rect">
              <a:avLst/>
            </a:prstGeom>
            <a:solidFill>
              <a:srgbClr val="E8E5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482590" y="5737225"/>
            <a:ext cx="4773930" cy="166370"/>
            <a:chOff x="8634" y="8673"/>
            <a:chExt cx="7518" cy="262"/>
          </a:xfrm>
        </p:grpSpPr>
        <p:sp>
          <p:nvSpPr>
            <p:cNvPr id="38" name="矩形 37"/>
            <p:cNvSpPr/>
            <p:nvPr/>
          </p:nvSpPr>
          <p:spPr>
            <a:xfrm>
              <a:off x="8634" y="8673"/>
              <a:ext cx="1650" cy="262"/>
            </a:xfrm>
            <a:prstGeom prst="rect">
              <a:avLst/>
            </a:prstGeom>
            <a:solidFill>
              <a:srgbClr val="5A97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10602" y="8673"/>
              <a:ext cx="1650" cy="262"/>
            </a:xfrm>
            <a:prstGeom prst="rect">
              <a:avLst/>
            </a:prstGeom>
            <a:solidFill>
              <a:srgbClr val="E8E5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12534" y="8673"/>
              <a:ext cx="1650" cy="262"/>
            </a:xfrm>
            <a:prstGeom prst="rect">
              <a:avLst/>
            </a:prstGeom>
            <a:solidFill>
              <a:srgbClr val="5A97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14502" y="8673"/>
              <a:ext cx="1650" cy="262"/>
            </a:xfrm>
            <a:prstGeom prst="rect">
              <a:avLst/>
            </a:prstGeom>
            <a:solidFill>
              <a:srgbClr val="E8E5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722360" y="7497445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912110" y="2425065"/>
            <a:ext cx="1451610" cy="14452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dist"/>
            <a:r>
              <a:rPr lang="zh-CN" altLang="en-US" sz="8800" b="1">
                <a:solidFill>
                  <a:srgbClr val="5A97A6"/>
                </a:solidFill>
                <a:latin typeface="思源黑体旧字形 ExtraLight" panose="020B0200000000000000" charset="-128"/>
                <a:ea typeface="思源黑体旧字形 ExtraLight" panose="020B0200000000000000" charset="-128"/>
              </a:rPr>
              <a:t>感</a:t>
            </a:r>
            <a:endParaRPr lang="zh-CN" altLang="en-US" sz="8800" b="1">
              <a:solidFill>
                <a:srgbClr val="5A97A6"/>
              </a:solidFill>
              <a:latin typeface="思源黑体旧字形 ExtraLight" panose="020B0200000000000000" charset="-128"/>
              <a:ea typeface="思源黑体旧字形 ExtraLight" panose="020B0200000000000000" charset="-128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030980" y="1813560"/>
            <a:ext cx="1451610" cy="11988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dist"/>
            <a:r>
              <a:rPr lang="zh-CN" altLang="en-US" sz="7200" b="1">
                <a:solidFill>
                  <a:srgbClr val="5A97A6"/>
                </a:solidFill>
                <a:latin typeface="思源黑体旧字形 ExtraLight" panose="020B0200000000000000" charset="-128"/>
                <a:ea typeface="思源黑体旧字形 ExtraLight" panose="020B0200000000000000" charset="-128"/>
              </a:rPr>
              <a:t>谢</a:t>
            </a:r>
            <a:endParaRPr lang="zh-CN" altLang="en-US" sz="7200" b="1">
              <a:solidFill>
                <a:srgbClr val="5A97A6"/>
              </a:solidFill>
              <a:latin typeface="思源黑体旧字形 ExtraLight" panose="020B0200000000000000" charset="-128"/>
              <a:ea typeface="思源黑体旧字形 ExtraLight" panose="020B0200000000000000" charset="-128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245100" y="2365375"/>
            <a:ext cx="3288665" cy="10147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dist"/>
            <a:r>
              <a:rPr lang="zh-CN" altLang="en-US" sz="4800" b="1">
                <a:solidFill>
                  <a:srgbClr val="5A97A6"/>
                </a:solidFill>
                <a:latin typeface="思源黑体旧字形 ExtraLight" panose="020B0200000000000000" charset="-128"/>
                <a:ea typeface="思源黑体旧字形 ExtraLight" panose="020B0200000000000000" charset="-128"/>
              </a:rPr>
              <a:t>大家</a:t>
            </a:r>
            <a:r>
              <a:rPr lang="zh-CN" altLang="en-US" sz="6000" b="1">
                <a:solidFill>
                  <a:srgbClr val="5A97A6"/>
                </a:solidFill>
                <a:latin typeface="思源黑体旧字形 ExtraLight" panose="020B0200000000000000" charset="-128"/>
                <a:ea typeface="思源黑体旧字形 ExtraLight" panose="020B0200000000000000" charset="-128"/>
              </a:rPr>
              <a:t>聆听</a:t>
            </a:r>
            <a:endParaRPr lang="zh-CN" altLang="en-US" sz="6000" b="1">
              <a:solidFill>
                <a:srgbClr val="5A97A6"/>
              </a:solidFill>
              <a:latin typeface="思源黑体旧字形 ExtraLight" panose="020B0200000000000000" charset="-128"/>
              <a:ea typeface="思源黑体旧字形 ExtraLight" panose="020B0200000000000000" charset="-128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7415530" y="1458595"/>
            <a:ext cx="1118870" cy="654685"/>
          </a:xfrm>
          <a:prstGeom prst="line">
            <a:avLst/>
          </a:prstGeom>
          <a:ln w="19050">
            <a:solidFill>
              <a:srgbClr val="5A97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4843780" y="4327525"/>
            <a:ext cx="638810" cy="381635"/>
          </a:xfrm>
          <a:prstGeom prst="line">
            <a:avLst/>
          </a:prstGeom>
          <a:ln w="19050">
            <a:solidFill>
              <a:srgbClr val="5A97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2733675" y="4208145"/>
            <a:ext cx="1118870" cy="654685"/>
          </a:xfrm>
          <a:prstGeom prst="line">
            <a:avLst/>
          </a:prstGeom>
          <a:ln w="19050">
            <a:solidFill>
              <a:srgbClr val="5A97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8784590" y="2113280"/>
            <a:ext cx="476250" cy="311785"/>
          </a:xfrm>
          <a:prstGeom prst="line">
            <a:avLst/>
          </a:prstGeom>
          <a:ln w="19050">
            <a:solidFill>
              <a:srgbClr val="5A97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7045960" y="1610995"/>
            <a:ext cx="202565" cy="202565"/>
          </a:xfrm>
          <a:prstGeom prst="ellipse">
            <a:avLst/>
          </a:prstGeom>
          <a:noFill/>
          <a:ln w="19050">
            <a:solidFill>
              <a:srgbClr val="5A97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5A97A6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3649980" y="4506595"/>
            <a:ext cx="202565" cy="202565"/>
          </a:xfrm>
          <a:prstGeom prst="ellipse">
            <a:avLst/>
          </a:prstGeom>
          <a:noFill/>
          <a:ln w="19050">
            <a:solidFill>
              <a:srgbClr val="5A97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4733925" y="4434205"/>
            <a:ext cx="155575" cy="155575"/>
          </a:xfrm>
          <a:prstGeom prst="ellipse">
            <a:avLst/>
          </a:prstGeom>
          <a:noFill/>
          <a:ln w="19050">
            <a:solidFill>
              <a:srgbClr val="5A97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 userDrawn="1"/>
        </p:nvSpPr>
        <p:spPr>
          <a:xfrm>
            <a:off x="4142105" y="3255645"/>
            <a:ext cx="514800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1000" dirty="0">
                <a:solidFill>
                  <a:srgbClr val="414F45"/>
                </a:solidFill>
                <a:latin typeface="思源黑体旧字形 ExtraLight" panose="020B0200000000000000" charset="-128"/>
                <a:ea typeface="思源黑体旧字形 ExtraLight" panose="020B0200000000000000" charset="-128"/>
              </a:rPr>
              <a:t>教材编写立足于学前教育师资培养的实际，着眼于夯实学生的基本理论和基本能力，致力于培养符合时代要求、具有良好专业素养的新型幼儿教师，力求体现时代性、科学性。</a:t>
            </a:r>
            <a:endParaRPr lang="en-US" altLang="zh-CN" sz="1000" dirty="0">
              <a:solidFill>
                <a:srgbClr val="414F45"/>
              </a:solidFill>
              <a:latin typeface="思源黑体旧字形 ExtraLight" panose="020B0200000000000000" charset="-128"/>
              <a:ea typeface="思源黑体旧字形 ExtraLight" panose="020B0200000000000000" charset="-128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47820" y="4098925"/>
            <a:ext cx="5040000" cy="275590"/>
          </a:xfrm>
          <a:prstGeom prst="rect">
            <a:avLst/>
          </a:prstGeom>
        </p:spPr>
        <p:txBody>
          <a:bodyPr wrap="square">
            <a:spAutoFit/>
          </a:bodyPr>
          <a:p>
            <a:pPr algn="dist"/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思源黑体旧字形 Light" charset="0"/>
                <a:ea typeface="思源黑体旧字形 Light" panose="020B0300000000000000" charset="-128"/>
                <a:cs typeface="思源黑体旧字形 Light" panose="020B0300000000000000" charset="-128"/>
              </a:rPr>
              <a:t>“知识链接”“</a:t>
            </a:r>
            <a:r>
              <a:rPr lang="zh-CN" sz="12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思源黑体旧字形 Light" charset="0"/>
                <a:ea typeface="思源黑体旧字形 Light" panose="020B0300000000000000" charset="-128"/>
                <a:cs typeface="思源黑体旧字形 Light" panose="020B0300000000000000" charset="-128"/>
                <a:sym typeface="+mn-ea"/>
              </a:rPr>
              <a:t>德育课堂</a:t>
            </a:r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思源黑体旧字形 Light" charset="0"/>
                <a:ea typeface="思源黑体旧字形 Light" panose="020B0300000000000000" charset="-128"/>
                <a:cs typeface="思源黑体旧字形 Light" panose="020B0300000000000000" charset="-128"/>
              </a:rPr>
              <a:t>”“考点聚焦”“案例评析”“思考与练习”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思源黑体旧字形 Light" charset="0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144135" y="1628140"/>
            <a:ext cx="1903095" cy="1014730"/>
          </a:xfrm>
          <a:prstGeom prst="rect">
            <a:avLst/>
          </a:prstGeom>
          <a:noFill/>
          <a:effectLst/>
        </p:spPr>
        <p:txBody>
          <a:bodyPr vert="horz" wrap="square" rtlCol="0">
            <a:spAutoFit/>
          </a:bodyPr>
          <a:p>
            <a:pPr algn="dist"/>
            <a:r>
              <a:rPr lang="zh-CN" altLang="en-US" sz="6000">
                <a:solidFill>
                  <a:srgbClr val="5A97A6"/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目录</a:t>
            </a:r>
            <a:endParaRPr lang="zh-CN" altLang="en-US" sz="6000">
              <a:solidFill>
                <a:srgbClr val="5A97A6"/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02885" y="1358900"/>
            <a:ext cx="1579880" cy="398780"/>
          </a:xfrm>
          <a:prstGeom prst="rect">
            <a:avLst/>
          </a:prstGeom>
          <a:noFill/>
          <a:effectLst/>
        </p:spPr>
        <p:txBody>
          <a:bodyPr vert="horz" wrap="square" rtlCol="0">
            <a:spAutoFit/>
          </a:bodyPr>
          <a:p>
            <a:pPr algn="dist"/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CONTENTS</a:t>
            </a:r>
            <a:endParaRPr lang="en-US" altLang="zh-CN" sz="2000">
              <a:solidFill>
                <a:schemeClr val="tx1">
                  <a:lumMod val="65000"/>
                  <a:lumOff val="35000"/>
                </a:schemeClr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01620" y="2869248"/>
            <a:ext cx="3240000" cy="829945"/>
          </a:xfrm>
          <a:prstGeom prst="rect">
            <a:avLst/>
          </a:prstGeom>
          <a:noFill/>
          <a:effectLst/>
        </p:spPr>
        <p:txBody>
          <a:bodyPr wrap="square" rtlCol="0" anchor="ctr" anchorCtr="0">
            <a:spAutoFit/>
          </a:bodyPr>
          <a:p>
            <a:pPr algn="l">
              <a:buClrTx/>
              <a:buSzTx/>
              <a:buFontTx/>
            </a:pPr>
            <a:r>
              <a:rPr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  <a:sym typeface="+mn-ea"/>
              </a:rPr>
              <a:t>项目九</a:t>
            </a:r>
            <a:r>
              <a:rPr 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  <a:sym typeface="+mn-ea"/>
              </a:rPr>
              <a:t> </a:t>
            </a:r>
            <a:r>
              <a:rPr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  <a:sym typeface="+mn-ea"/>
              </a:rPr>
              <a:t>学前教育教科研工作管理</a:t>
            </a:r>
            <a:endParaRPr sz="2400">
              <a:solidFill>
                <a:schemeClr val="tx1">
                  <a:lumMod val="65000"/>
                  <a:lumOff val="35000"/>
                </a:schemeClr>
              </a:solidFill>
              <a:latin typeface="思源黑体旧字形 Normal" panose="020B0400000000000000" charset="-128"/>
              <a:ea typeface="思源黑体旧字形 Normal" panose="020B0400000000000000" charset="-128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27595" y="3054033"/>
            <a:ext cx="3240000" cy="460375"/>
          </a:xfrm>
          <a:prstGeom prst="rect">
            <a:avLst/>
          </a:prstGeom>
          <a:noFill/>
          <a:effectLst/>
        </p:spPr>
        <p:txBody>
          <a:bodyPr wrap="square" rtlCol="0" anchor="ctr" anchorCtr="0">
            <a:spAutoFit/>
          </a:bodyPr>
          <a:p>
            <a:pPr algn="l">
              <a:buClrTx/>
              <a:buSzTx/>
              <a:buFontTx/>
            </a:pPr>
            <a:r>
              <a:rPr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  <a:sym typeface="+mn-ea"/>
              </a:rPr>
              <a:t>项目十</a:t>
            </a:r>
            <a:r>
              <a:rPr 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  <a:sym typeface="+mn-ea"/>
              </a:rPr>
              <a:t> </a:t>
            </a:r>
            <a:r>
              <a:rPr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  <a:sym typeface="+mn-ea"/>
              </a:rPr>
              <a:t>学前全纳教育管理</a:t>
            </a:r>
            <a:endParaRPr sz="2400">
              <a:solidFill>
                <a:schemeClr val="tx1">
                  <a:lumMod val="65000"/>
                  <a:lumOff val="35000"/>
                </a:schemeClr>
              </a:solidFill>
              <a:latin typeface="思源黑体旧字形 Normal" panose="020B0400000000000000" charset="-128"/>
              <a:ea typeface="思源黑体旧字形 Normal" panose="020B0400000000000000" charset="-128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01620" y="4247833"/>
            <a:ext cx="3240000" cy="829945"/>
          </a:xfrm>
          <a:prstGeom prst="rect">
            <a:avLst/>
          </a:prstGeom>
          <a:noFill/>
          <a:effectLst/>
        </p:spPr>
        <p:txBody>
          <a:bodyPr wrap="square" rtlCol="0" anchor="ctr" anchorCtr="0">
            <a:spAutoFit/>
          </a:bodyPr>
          <a:p>
            <a:pPr algn="l"/>
            <a:r>
              <a:rPr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  <a:sym typeface="+mn-ea"/>
              </a:rPr>
              <a:t>项目十一　学前教育工作评价</a:t>
            </a:r>
            <a:endParaRPr sz="2400">
              <a:solidFill>
                <a:schemeClr val="tx1">
                  <a:lumMod val="65000"/>
                  <a:lumOff val="35000"/>
                </a:schemeClr>
              </a:solidFill>
              <a:latin typeface="思源黑体旧字形 Normal" panose="020B0400000000000000" charset="-128"/>
              <a:ea typeface="思源黑体旧字形 Normal" panose="020B0400000000000000" charset="-128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427595" y="4432618"/>
            <a:ext cx="3240000" cy="460375"/>
          </a:xfrm>
          <a:prstGeom prst="rect">
            <a:avLst/>
          </a:prstGeom>
          <a:noFill/>
          <a:effectLst/>
        </p:spPr>
        <p:txBody>
          <a:bodyPr wrap="square" rtlCol="0" anchor="ctr" anchorCtr="0">
            <a:spAutoFit/>
          </a:bodyPr>
          <a:p>
            <a:pPr algn="l"/>
            <a:r>
              <a:rPr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附录</a:t>
            </a:r>
            <a:endParaRPr sz="2400">
              <a:solidFill>
                <a:schemeClr val="tx1">
                  <a:lumMod val="65000"/>
                  <a:lumOff val="35000"/>
                </a:schemeClr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91640" y="2776855"/>
            <a:ext cx="1080000" cy="1014730"/>
          </a:xfrm>
          <a:prstGeom prst="rect">
            <a:avLst/>
          </a:prstGeom>
          <a:noFill/>
          <a:effectLst/>
        </p:spPr>
        <p:txBody>
          <a:bodyPr vert="horz" wrap="square" rtlCol="0" anchor="ctr" anchorCtr="0">
            <a:spAutoFit/>
          </a:bodyPr>
          <a:p>
            <a:pPr algn="dist"/>
            <a:r>
              <a:rPr lang="en-US" altLang="zh-CN" sz="6000">
                <a:solidFill>
                  <a:srgbClr val="5A97A6"/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9</a:t>
            </a:r>
            <a:endParaRPr lang="en-US" altLang="zh-CN" sz="6000">
              <a:solidFill>
                <a:srgbClr val="5A97A6"/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81420" y="2315210"/>
            <a:ext cx="1080000" cy="1938020"/>
          </a:xfrm>
          <a:prstGeom prst="rect">
            <a:avLst/>
          </a:prstGeom>
          <a:noFill/>
          <a:effectLst/>
        </p:spPr>
        <p:txBody>
          <a:bodyPr vert="horz" wrap="square" rtlCol="0" anchor="ctr" anchorCtr="0">
            <a:spAutoFit/>
          </a:bodyPr>
          <a:p>
            <a:pPr algn="dist"/>
            <a:r>
              <a:rPr lang="en-US" altLang="zh-CN" sz="6000">
                <a:solidFill>
                  <a:srgbClr val="5A97A6"/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10</a:t>
            </a:r>
            <a:endParaRPr lang="en-US" altLang="zh-CN" sz="6000">
              <a:solidFill>
                <a:srgbClr val="5A97A6"/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691640" y="3693795"/>
            <a:ext cx="1080000" cy="1938020"/>
          </a:xfrm>
          <a:prstGeom prst="rect">
            <a:avLst/>
          </a:prstGeom>
          <a:noFill/>
          <a:effectLst/>
        </p:spPr>
        <p:txBody>
          <a:bodyPr vert="horz" wrap="square" rtlCol="0" anchor="ctr" anchorCtr="0">
            <a:spAutoFit/>
          </a:bodyPr>
          <a:p>
            <a:pPr algn="dist"/>
            <a:r>
              <a:rPr lang="en-US" altLang="zh-CN" sz="6000">
                <a:solidFill>
                  <a:srgbClr val="5A97A6"/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11</a:t>
            </a:r>
            <a:endParaRPr lang="en-US" altLang="zh-CN" sz="6000">
              <a:solidFill>
                <a:srgbClr val="5A97A6"/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281420" y="3693795"/>
            <a:ext cx="1080000" cy="1938020"/>
          </a:xfrm>
          <a:prstGeom prst="rect">
            <a:avLst/>
          </a:prstGeom>
          <a:noFill/>
          <a:effectLst/>
        </p:spPr>
        <p:txBody>
          <a:bodyPr vert="horz" wrap="square" rtlCol="0" anchor="ctr" anchorCtr="0">
            <a:spAutoFit/>
          </a:bodyPr>
          <a:p>
            <a:pPr algn="dist"/>
            <a:r>
              <a:rPr lang="en-US" altLang="zh-CN" sz="6000">
                <a:solidFill>
                  <a:srgbClr val="5A97A6"/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12</a:t>
            </a:r>
            <a:endParaRPr lang="en-US" altLang="zh-CN" sz="6000">
              <a:solidFill>
                <a:srgbClr val="5A97A6"/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3426460" y="2857500"/>
            <a:ext cx="5339080" cy="15684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sz="4800">
                <a:solidFill>
                  <a:srgbClr val="5A97A6"/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学前教育卫生保健工作管理</a:t>
            </a:r>
            <a:endParaRPr sz="4800">
              <a:solidFill>
                <a:srgbClr val="5A97A6"/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33520" y="1997075"/>
            <a:ext cx="4124960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36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项目</a:t>
            </a:r>
            <a:r>
              <a:rPr lang="zh-CN" altLang="en-US" sz="36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五</a:t>
            </a:r>
            <a:endParaRPr lang="zh-CN" altLang="en-US" sz="3600">
              <a:solidFill>
                <a:schemeClr val="tx1">
                  <a:lumMod val="65000"/>
                  <a:lumOff val="35000"/>
                </a:schemeClr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8763000" y="7748270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39" name="Object 109"/>
          <p:cNvSpPr txBox="1"/>
          <p:nvPr>
            <p:custDataLst>
              <p:tags r:id="rId1"/>
            </p:custDataLst>
          </p:nvPr>
        </p:nvSpPr>
        <p:spPr>
          <a:xfrm>
            <a:off x="6106795" y="2701775"/>
            <a:ext cx="5039995" cy="648000"/>
          </a:xfrm>
          <a:prstGeom prst="rect">
            <a:avLst/>
          </a:prstGeom>
        </p:spPr>
        <p:txBody>
          <a:bodyPr vert="horz" wrap="square" lIns="0" tIns="0" bIns="0" rtlCol="0" anchor="t" anchorCtr="0">
            <a:noAutofit/>
          </a:bodyPr>
          <a:p>
            <a:pPr>
              <a:lnSpc>
                <a:spcPct val="150000"/>
              </a:lnSpc>
            </a:pPr>
            <a:r>
              <a:rPr lang="zh-CN" altLang="en-US" sz="2000" dirty="0">
                <a:latin typeface="Arial" panose="020B0604020202020204" pitchFamily="34" charset="0"/>
                <a:sym typeface="+mn-ea"/>
              </a:rPr>
              <a:t>重新认识幼儿园卫生保健安全工作的意义，参观几所幼儿园，为幼儿园排查安全隐患，学习有关卫生保健及安全工作的文件及精神，增强作为幼儿园教师的责任意识。</a:t>
            </a:r>
            <a:endParaRPr lang="zh-CN" altLang="en-US" sz="2000" dirty="0">
              <a:solidFill>
                <a:schemeClr val="dk1"/>
              </a:solidFill>
              <a:latin typeface="Times New Roman" panose="02020603050405020304" charset="0"/>
              <a:ea typeface="汉仪铁线黑-35简" charset="0"/>
              <a:sym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340485" y="1374140"/>
            <a:ext cx="3605530" cy="4110355"/>
            <a:chOff x="2111" y="2297"/>
            <a:chExt cx="5678" cy="6473"/>
          </a:xfrm>
        </p:grpSpPr>
        <p:sp>
          <p:nvSpPr>
            <p:cNvPr id="5" name="矩形 4"/>
            <p:cNvSpPr/>
            <p:nvPr/>
          </p:nvSpPr>
          <p:spPr>
            <a:xfrm>
              <a:off x="2111" y="2297"/>
              <a:ext cx="3711" cy="5349"/>
            </a:xfrm>
            <a:prstGeom prst="rect">
              <a:avLst/>
            </a:prstGeom>
            <a:solidFill>
              <a:srgbClr val="E8E58C">
                <a:alpha val="56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6" name="图片 5" descr="macbook-air-flower-bouquet-and-magazines-on-white-table-839443 (1)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30" y="4048"/>
              <a:ext cx="3541" cy="472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8" name="文本框"/>
            <p:cNvSpPr txBox="1"/>
            <p:nvPr/>
          </p:nvSpPr>
          <p:spPr>
            <a:xfrm>
              <a:off x="3820" y="2627"/>
              <a:ext cx="3969" cy="1113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p>
              <a:pPr indent="0" algn="dist">
                <a:buNone/>
              </a:pPr>
              <a:r>
                <a:rPr lang="zh-CN" altLang="en-US" sz="4000" dirty="0">
                  <a:solidFill>
                    <a:srgbClr val="5A97A6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学</a:t>
              </a:r>
              <a:r>
                <a:rPr lang="zh-CN" altLang="en-US" sz="4000" dirty="0">
                  <a:solidFill>
                    <a:srgbClr val="5A97A6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习建议</a:t>
              </a:r>
              <a:endParaRPr lang="zh-CN" altLang="en-US" sz="4000" dirty="0">
                <a:solidFill>
                  <a:srgbClr val="5A97A6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文本框"/>
          <p:cNvSpPr txBox="1"/>
          <p:nvPr/>
        </p:nvSpPr>
        <p:spPr>
          <a:xfrm>
            <a:off x="4269105" y="1027430"/>
            <a:ext cx="1736090" cy="3683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l">
              <a:buNone/>
            </a:pPr>
            <a:r>
              <a:rPr lang="zh-CN" altLang="en-US" dirty="0">
                <a:solidFill>
                  <a:srgbClr val="5A97A6"/>
                </a:solidFill>
                <a:effectLst/>
                <a:latin typeface="Microsoft YaHei Regular" panose="020B0503020204020204" charset="-122"/>
                <a:ea typeface="Microsoft YaHei Regular" panose="020B0503020204020204" charset="-122"/>
                <a:sym typeface="+mn-ea"/>
              </a:rPr>
              <a:t>知识目标</a:t>
            </a:r>
            <a:endParaRPr lang="zh-CN" altLang="en-US" dirty="0">
              <a:solidFill>
                <a:srgbClr val="5A97A6"/>
              </a:solidFill>
              <a:effectLst/>
              <a:latin typeface="Microsoft YaHei Regular" panose="020B0503020204020204" charset="-122"/>
              <a:ea typeface="Microsoft YaHei Regular" panose="020B0503020204020204" charset="-122"/>
              <a:sym typeface="+mn-ea"/>
            </a:endParaRPr>
          </a:p>
        </p:txBody>
      </p:sp>
      <p:sp>
        <p:nvSpPr>
          <p:cNvPr id="16" name="文本框 15"/>
          <p:cNvSpPr txBox="1"/>
          <p:nvPr userDrawn="1"/>
        </p:nvSpPr>
        <p:spPr>
          <a:xfrm>
            <a:off x="4280535" y="1384300"/>
            <a:ext cx="5944870" cy="730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</a:rPr>
              <a:t>1. 掌握卫生保健工作管理的任务和内容。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Microsoft YaHei Regular" panose="020B0503020204020204" charset="-122"/>
              <a:ea typeface="Microsoft YaHei Regular" panose="020B0503020204020204" charset="-122"/>
              <a:cs typeface="Microsoft YaHei Regular" panose="020B0503020204020204" charset="-122"/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</a:rPr>
              <a:t>2. 掌握幼儿园安全管理工作的措施，提高安全意识。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Microsoft YaHei Regular" panose="020B0503020204020204" charset="-122"/>
              <a:ea typeface="Microsoft YaHei Regular" panose="020B0503020204020204" charset="-122"/>
              <a:cs typeface="Microsoft YaHei Regular" panose="020B0503020204020204" charset="-122"/>
            </a:endParaRPr>
          </a:p>
        </p:txBody>
      </p:sp>
      <p:sp>
        <p:nvSpPr>
          <p:cNvPr id="8" name="文本框"/>
          <p:cNvSpPr txBox="1"/>
          <p:nvPr/>
        </p:nvSpPr>
        <p:spPr>
          <a:xfrm>
            <a:off x="5022850" y="2437130"/>
            <a:ext cx="1736090" cy="3683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l">
              <a:buNone/>
            </a:pPr>
            <a:r>
              <a:rPr lang="zh-CN" altLang="en-US" dirty="0">
                <a:solidFill>
                  <a:srgbClr val="5A97A6"/>
                </a:solidFill>
                <a:effectLst/>
                <a:latin typeface="Microsoft YaHei Regular" panose="020B0503020204020204" charset="-122"/>
                <a:ea typeface="Microsoft YaHei Regular" panose="020B0503020204020204" charset="-122"/>
                <a:sym typeface="+mn-ea"/>
              </a:rPr>
              <a:t>技能目标</a:t>
            </a:r>
            <a:endParaRPr lang="zh-CN" altLang="en-US" dirty="0">
              <a:solidFill>
                <a:srgbClr val="5A97A6"/>
              </a:solidFill>
              <a:effectLst/>
              <a:latin typeface="Microsoft YaHei Regular" panose="020B0503020204020204" charset="-122"/>
              <a:ea typeface="Microsoft YaHei Regular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5034280" y="2794000"/>
            <a:ext cx="5944870" cy="13709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Regular" panose="020B0503020204020204" charset="-122"/>
                <a:ea typeface="Microsoft YaHei Regular" panose="020B0503020204020204" charset="-122"/>
              </a:rPr>
              <a:t>1. 学会制定幼儿园健康检查制度。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Microsoft YaHei Regular" panose="020B0503020204020204" charset="-122"/>
              <a:ea typeface="Microsoft YaHei Regular" panose="020B0503020204020204" charset="-122"/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Regular" panose="020B0503020204020204" charset="-122"/>
                <a:ea typeface="Microsoft YaHei Regular" panose="020B0503020204020204" charset="-122"/>
              </a:rPr>
              <a:t>2. 学会开展幼儿园心理健康工作。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Microsoft YaHei Regular" panose="020B0503020204020204" charset="-122"/>
              <a:ea typeface="Microsoft YaHei Regular" panose="020B0503020204020204" charset="-122"/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Regular" panose="020B0503020204020204" charset="-122"/>
                <a:ea typeface="Microsoft YaHei Regular" panose="020B0503020204020204" charset="-122"/>
              </a:rPr>
              <a:t>3. 学会排查幼儿园案例隐患。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Microsoft YaHei Regular" panose="020B0503020204020204" charset="-122"/>
              <a:ea typeface="Microsoft YaHei Regular" panose="020B0503020204020204" charset="-122"/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Regular" panose="020B0503020204020204" charset="-122"/>
                <a:ea typeface="Microsoft YaHei Regular" panose="020B0503020204020204" charset="-122"/>
              </a:rPr>
              <a:t>4. 学会做好幼儿园安全工作。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Microsoft YaHei Regular" panose="020B0503020204020204" charset="-122"/>
              <a:ea typeface="Microsoft YaHei Regular" panose="020B0503020204020204" charset="-122"/>
            </a:endParaRPr>
          </a:p>
        </p:txBody>
      </p:sp>
      <p:sp>
        <p:nvSpPr>
          <p:cNvPr id="11" name="文本框"/>
          <p:cNvSpPr txBox="1"/>
          <p:nvPr/>
        </p:nvSpPr>
        <p:spPr>
          <a:xfrm>
            <a:off x="4257675" y="4456430"/>
            <a:ext cx="1736090" cy="3683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l">
              <a:buNone/>
            </a:pPr>
            <a:r>
              <a:rPr lang="zh-CN" altLang="en-US" dirty="0">
                <a:solidFill>
                  <a:srgbClr val="5A97A6"/>
                </a:solidFill>
                <a:effectLst/>
                <a:latin typeface="Microsoft YaHei Regular" panose="020B0503020204020204" charset="-122"/>
                <a:ea typeface="Microsoft YaHei Regular" panose="020B0503020204020204" charset="-122"/>
                <a:sym typeface="+mn-ea"/>
              </a:rPr>
              <a:t>素质目标</a:t>
            </a:r>
            <a:endParaRPr lang="zh-CN" altLang="en-US" dirty="0">
              <a:solidFill>
                <a:srgbClr val="5A97A6"/>
              </a:solidFill>
              <a:effectLst/>
              <a:latin typeface="Microsoft YaHei Regular" panose="020B0503020204020204" charset="-122"/>
              <a:ea typeface="Microsoft YaHei Regular" panose="020B0503020204020204" charset="-122"/>
              <a:sym typeface="+mn-ea"/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4269105" y="4813300"/>
            <a:ext cx="5944870" cy="13709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</a:rPr>
              <a:t>1. 增强保护好儿童的责任心和使命感。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Microsoft YaHei Regular" panose="020B0503020204020204" charset="-122"/>
              <a:ea typeface="Microsoft YaHei Regular" panose="020B0503020204020204" charset="-122"/>
              <a:cs typeface="Microsoft YaHei Regular" panose="020B0503020204020204" charset="-122"/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</a:rPr>
              <a:t>2. 培养严肃认真、一丝不苟的工作态度和精神。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Microsoft YaHei Regular" panose="020B0503020204020204" charset="-122"/>
              <a:ea typeface="Microsoft YaHei Regular" panose="020B0503020204020204" charset="-122"/>
              <a:cs typeface="Microsoft YaHei Regular" panose="020B0503020204020204" charset="-122"/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</a:rPr>
              <a:t>3. 培养热情积极、以园为家的工作态度，全心全意为幼儿服务，保护好儿童的身心健康。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Microsoft YaHei Regular" panose="020B0503020204020204" charset="-122"/>
              <a:ea typeface="Microsoft YaHei Regular" panose="020B0503020204020204" charset="-122"/>
              <a:cs typeface="Microsoft YaHei Regular" panose="020B050302020402020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959485" y="1779905"/>
            <a:ext cx="3484880" cy="3298190"/>
            <a:chOff x="1606" y="2866"/>
            <a:chExt cx="5488" cy="5194"/>
          </a:xfrm>
        </p:grpSpPr>
        <p:sp>
          <p:nvSpPr>
            <p:cNvPr id="2" name="椭圆 1"/>
            <p:cNvSpPr/>
            <p:nvPr/>
          </p:nvSpPr>
          <p:spPr>
            <a:xfrm>
              <a:off x="2572" y="3832"/>
              <a:ext cx="3263" cy="3263"/>
            </a:xfrm>
            <a:prstGeom prst="ellipse">
              <a:avLst/>
            </a:prstGeom>
            <a:solidFill>
              <a:srgbClr val="5A97A6"/>
            </a:solidFill>
            <a:ln w="25400"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" name="弧形 2"/>
            <p:cNvSpPr/>
            <p:nvPr/>
          </p:nvSpPr>
          <p:spPr>
            <a:xfrm>
              <a:off x="1606" y="2866"/>
              <a:ext cx="5194" cy="5194"/>
            </a:xfrm>
            <a:prstGeom prst="arc">
              <a:avLst>
                <a:gd name="adj1" fmla="val 15254478"/>
                <a:gd name="adj2" fmla="val 5458351"/>
              </a:avLst>
            </a:prstGeom>
            <a:ln w="25400">
              <a:solidFill>
                <a:srgbClr val="5A97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5358" y="3046"/>
              <a:ext cx="809" cy="809"/>
            </a:xfrm>
            <a:prstGeom prst="ellipse">
              <a:avLst/>
            </a:prstGeom>
            <a:solidFill>
              <a:srgbClr val="E8E58C"/>
            </a:solidFill>
            <a:ln w="25400"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6285" y="5059"/>
              <a:ext cx="809" cy="809"/>
            </a:xfrm>
            <a:prstGeom prst="ellipse">
              <a:avLst/>
            </a:prstGeom>
            <a:solidFill>
              <a:srgbClr val="E8E58C"/>
            </a:solidFill>
            <a:ln w="25400"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5358" y="7049"/>
              <a:ext cx="809" cy="809"/>
            </a:xfrm>
            <a:prstGeom prst="ellipse">
              <a:avLst/>
            </a:prstGeom>
            <a:solidFill>
              <a:srgbClr val="E8E58C"/>
            </a:solidFill>
            <a:ln w="25400"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031" y="5421"/>
              <a:ext cx="2343" cy="628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p>
              <a:pPr algn="dist"/>
              <a:r>
                <a:rPr lang="zh-CN" altLang="en-US" sz="2000" b="1">
                  <a:solidFill>
                    <a:schemeClr val="bg1"/>
                  </a:solidFill>
                  <a:latin typeface="Microsoft YaHei Bold" panose="020B0703020204020201" charset="-122"/>
                  <a:ea typeface="Microsoft YaHei Bold" panose="020B0703020204020201" charset="-122"/>
                </a:rPr>
                <a:t>学前目标</a:t>
              </a:r>
              <a:endParaRPr lang="zh-CN" altLang="en-US" sz="2000" b="1">
                <a:solidFill>
                  <a:schemeClr val="bg1"/>
                </a:solidFill>
                <a:latin typeface="Microsoft YaHei Bold" panose="020B0703020204020201" charset="-122"/>
                <a:ea typeface="Microsoft YaHei Bold" panose="020B0703020204020201" charset="-122"/>
              </a:endParaRPr>
            </a:p>
          </p:txBody>
        </p:sp>
        <p:pic>
          <p:nvPicPr>
            <p:cNvPr id="27" name="图片 26" descr="4530429"/>
            <p:cNvPicPr>
              <a:picLocks noChangeAspect="1"/>
            </p:cNvPicPr>
            <p:nvPr/>
          </p:nvPicPr>
          <p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5526" y="3215"/>
              <a:ext cx="472" cy="47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8" name="图片 27" descr="4522493"/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458" y="5217"/>
              <a:ext cx="492" cy="49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9" name="图片 28" descr="4522478"/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600" y="4367"/>
              <a:ext cx="1204" cy="1204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3" name="图片 12" descr="4522478"/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5450" y="7141"/>
              <a:ext cx="624" cy="624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</p:pic>
      </p:grpSp>
      <p:sp>
        <p:nvSpPr>
          <p:cNvPr id="7" name="文本框 6"/>
          <p:cNvSpPr txBox="1"/>
          <p:nvPr/>
        </p:nvSpPr>
        <p:spPr>
          <a:xfrm>
            <a:off x="8763000" y="7748270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zh-CN" altLang="en-US"/>
          </a:p>
        </p:txBody>
      </p: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8763000" y="7748270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9" name="Object 107"/>
          <p:cNvSpPr txBox="1"/>
          <p:nvPr>
            <p:custDataLst>
              <p:tags r:id="rId1"/>
            </p:custDataLst>
          </p:nvPr>
        </p:nvSpPr>
        <p:spPr>
          <a:xfrm>
            <a:off x="5615940" y="1465580"/>
            <a:ext cx="2844000" cy="900000"/>
          </a:xfrm>
          <a:prstGeom prst="rect">
            <a:avLst/>
          </a:prstGeom>
        </p:spPr>
        <p:txBody>
          <a:bodyPr vert="horz" wrap="square" tIns="0" bIns="0" rtlCol="0" anchor="b" anchorCtr="0">
            <a:noAutofit/>
          </a:bodyPr>
          <a:p>
            <a:pPr algn="l">
              <a:lnSpc>
                <a:spcPct val="100000"/>
              </a:lnSpc>
            </a:pPr>
            <a:r>
              <a:rPr lang="zh-CN" sz="6400" b="0" i="0" spc="430" dirty="0">
                <a:solidFill>
                  <a:srgbClr val="000000"/>
                </a:solidFill>
                <a:latin typeface="Times New Roman" panose="02020603050405020304" charset="0"/>
                <a:ea typeface="汉仪汉黑简" charset="0"/>
              </a:rPr>
              <a:t>知识</a:t>
            </a:r>
            <a:r>
              <a:rPr lang="zh-CN" sz="6400" b="0" i="0" spc="430" dirty="0">
                <a:solidFill>
                  <a:srgbClr val="000000"/>
                </a:solidFill>
                <a:latin typeface="Times New Roman" panose="02020603050405020304" charset="0"/>
                <a:ea typeface="汉仪汉黑简" charset="0"/>
              </a:rPr>
              <a:t>点</a:t>
            </a:r>
            <a:endParaRPr lang="zh-CN" sz="6400" b="0" i="0" spc="430" dirty="0">
              <a:solidFill>
                <a:srgbClr val="000000"/>
              </a:solidFill>
              <a:latin typeface="Times New Roman" panose="02020603050405020304" charset="0"/>
              <a:ea typeface="汉仪汉黑简" charset="0"/>
            </a:endParaRPr>
          </a:p>
        </p:txBody>
      </p:sp>
      <p:cxnSp>
        <p:nvCxnSpPr>
          <p:cNvPr id="21" name="直接连接符 20"/>
          <p:cNvCxnSpPr/>
          <p:nvPr>
            <p:custDataLst>
              <p:tags r:id="rId2"/>
            </p:custDataLst>
          </p:nvPr>
        </p:nvCxnSpPr>
        <p:spPr>
          <a:xfrm>
            <a:off x="5734217" y="2376805"/>
            <a:ext cx="2698115" cy="0"/>
          </a:xfrm>
          <a:prstGeom prst="line">
            <a:avLst/>
          </a:prstGeom>
          <a:ln w="19050">
            <a:solidFill>
              <a:srgbClr val="5A97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>
            <p:custDataLst>
              <p:tags r:id="rId3"/>
            </p:custDataLst>
          </p:nvPr>
        </p:nvCxnSpPr>
        <p:spPr>
          <a:xfrm>
            <a:off x="5731677" y="2376805"/>
            <a:ext cx="504825" cy="0"/>
          </a:xfrm>
          <a:prstGeom prst="line">
            <a:avLst/>
          </a:prstGeom>
          <a:ln w="88900">
            <a:solidFill>
              <a:srgbClr val="5A97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/>
          <p:cNvGrpSpPr/>
          <p:nvPr/>
        </p:nvGrpSpPr>
        <p:grpSpPr>
          <a:xfrm>
            <a:off x="1745615" y="1699895"/>
            <a:ext cx="3458210" cy="3458210"/>
            <a:chOff x="1921" y="2109"/>
            <a:chExt cx="6224" cy="6224"/>
          </a:xfrm>
          <a:blipFill rotWithShape="1">
            <a:blip r:embed="rId4"/>
            <a:tile tx="0" ty="0" sx="100000" sy="100000" flip="none" algn="tl"/>
          </a:blipFill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34" name="圆角矩形 33"/>
            <p:cNvSpPr/>
            <p:nvPr/>
          </p:nvSpPr>
          <p:spPr>
            <a:xfrm>
              <a:off x="2389" y="2109"/>
              <a:ext cx="4613" cy="1162"/>
            </a:xfrm>
            <a:prstGeom prst="roundRect">
              <a:avLst/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5" name="圆角矩形 34"/>
            <p:cNvSpPr/>
            <p:nvPr/>
          </p:nvSpPr>
          <p:spPr>
            <a:xfrm>
              <a:off x="3533" y="3369"/>
              <a:ext cx="4613" cy="1162"/>
            </a:xfrm>
            <a:prstGeom prst="roundRect">
              <a:avLst/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6" name="圆角矩形 35"/>
            <p:cNvSpPr/>
            <p:nvPr/>
          </p:nvSpPr>
          <p:spPr>
            <a:xfrm>
              <a:off x="1921" y="4639"/>
              <a:ext cx="4613" cy="1162"/>
            </a:xfrm>
            <a:prstGeom prst="roundRect">
              <a:avLst/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7" name="圆角矩形 36"/>
            <p:cNvSpPr/>
            <p:nvPr/>
          </p:nvSpPr>
          <p:spPr>
            <a:xfrm>
              <a:off x="3309" y="5910"/>
              <a:ext cx="4613" cy="1162"/>
            </a:xfrm>
            <a:prstGeom prst="roundRect">
              <a:avLst/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8" name="圆角矩形 37"/>
            <p:cNvSpPr/>
            <p:nvPr/>
          </p:nvSpPr>
          <p:spPr>
            <a:xfrm>
              <a:off x="2222" y="7171"/>
              <a:ext cx="4613" cy="1162"/>
            </a:xfrm>
            <a:prstGeom prst="roundRect">
              <a:avLst/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734050" y="2736215"/>
            <a:ext cx="5370195" cy="453390"/>
            <a:chOff x="9236" y="4989"/>
            <a:chExt cx="8457" cy="714"/>
          </a:xfrm>
        </p:grpSpPr>
        <p:sp>
          <p:nvSpPr>
            <p:cNvPr id="39" name="Object 109"/>
            <p:cNvSpPr txBox="1"/>
            <p:nvPr>
              <p:custDataLst>
                <p:tags r:id="rId5"/>
              </p:custDataLst>
            </p:nvPr>
          </p:nvSpPr>
          <p:spPr>
            <a:xfrm>
              <a:off x="10323" y="4989"/>
              <a:ext cx="7370" cy="714"/>
            </a:xfrm>
            <a:prstGeom prst="rect">
              <a:avLst/>
            </a:prstGeom>
          </p:spPr>
          <p:txBody>
            <a:bodyPr vert="horz" wrap="square" lIns="0" tIns="0" bIns="0" rtlCol="0" anchor="ctr" anchorCtr="0">
              <a:normAutofit/>
            </a:bodyPr>
            <a:p>
              <a:pPr>
                <a:lnSpc>
                  <a:spcPct val="100000"/>
                </a:lnSpc>
              </a:pPr>
              <a:r>
                <a:rPr lang="zh-CN" altLang="en-US" sz="2000" dirty="0">
                  <a:solidFill>
                    <a:schemeClr val="dk1"/>
                  </a:solidFill>
                  <a:latin typeface="Times New Roman" panose="02020603050405020304" charset="0"/>
                  <a:ea typeface="汉仪铁线黑-35简" charset="0"/>
                  <a:sym typeface="+mn-ea"/>
                </a:rPr>
                <a:t> 幼儿园健康检查的种类。</a:t>
              </a:r>
              <a:endParaRPr lang="zh-CN" altLang="en-US" sz="2000" dirty="0">
                <a:solidFill>
                  <a:schemeClr val="dk1"/>
                </a:solidFill>
                <a:latin typeface="Times New Roman" panose="02020603050405020304" charset="0"/>
                <a:ea typeface="汉仪铁线黑-35简" charset="0"/>
                <a:sym typeface="+mn-ea"/>
              </a:endParaRPr>
            </a:p>
          </p:txBody>
        </p:sp>
        <p:sp>
          <p:nvSpPr>
            <p:cNvPr id="40" name="Object 1012"/>
            <p:cNvSpPr txBox="1"/>
            <p:nvPr>
              <p:custDataLst>
                <p:tags r:id="rId6"/>
              </p:custDataLst>
            </p:nvPr>
          </p:nvSpPr>
          <p:spPr>
            <a:xfrm>
              <a:off x="9236" y="5054"/>
              <a:ext cx="823" cy="583"/>
            </a:xfrm>
            <a:prstGeom prst="rect">
              <a:avLst/>
            </a:prstGeom>
          </p:spPr>
          <p:txBody>
            <a:bodyPr vert="horz" wrap="square" tIns="0" bIns="0" rtlCol="0" anchor="ctr" anchorCtr="0">
              <a:normAutofit/>
            </a:bodyPr>
            <a:p>
              <a:pPr>
                <a:lnSpc>
                  <a:spcPct val="100000"/>
                </a:lnSpc>
              </a:pPr>
              <a:r>
                <a:rPr lang="zh-CN" sz="2400" b="0" i="0" dirty="0">
                  <a:solidFill>
                    <a:srgbClr val="5A97A6"/>
                  </a:solidFill>
                  <a:latin typeface="Times New Roman" panose="02020603050405020304" charset="0"/>
                  <a:ea typeface="汉仪铁线黑-35简" charset="0"/>
                  <a:cs typeface="汉仪铁线黑-35简" charset="0"/>
                </a:rPr>
                <a:t>01</a:t>
              </a:r>
              <a:endParaRPr lang="zh-CN" altLang="en-US" sz="2400" b="0" i="0" dirty="0">
                <a:solidFill>
                  <a:srgbClr val="5A97A6"/>
                </a:solidFill>
                <a:latin typeface="Times New Roman" panose="02020603050405020304" charset="0"/>
                <a:ea typeface="汉仪铁线黑-35简" charset="0"/>
                <a:cs typeface="汉仪铁线黑-35简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734050" y="3364230"/>
            <a:ext cx="5370195" cy="452120"/>
            <a:chOff x="9236" y="6227"/>
            <a:chExt cx="8457" cy="712"/>
          </a:xfrm>
        </p:grpSpPr>
        <p:sp>
          <p:nvSpPr>
            <p:cNvPr id="42" name="Object 1010"/>
            <p:cNvSpPr txBox="1"/>
            <p:nvPr>
              <p:custDataLst>
                <p:tags r:id="rId7"/>
              </p:custDataLst>
            </p:nvPr>
          </p:nvSpPr>
          <p:spPr>
            <a:xfrm>
              <a:off x="10323" y="6227"/>
              <a:ext cx="7370" cy="713"/>
            </a:xfrm>
            <a:prstGeom prst="rect">
              <a:avLst/>
            </a:prstGeom>
          </p:spPr>
          <p:txBody>
            <a:bodyPr vert="horz" wrap="square" lIns="0" tIns="0" bIns="0" rtlCol="0" anchor="ctr" anchorCtr="0">
              <a:normAutofit/>
            </a:bodyPr>
            <a:p>
              <a:pPr>
                <a:lnSpc>
                  <a:spcPct val="100000"/>
                </a:lnSpc>
              </a:pPr>
              <a:r>
                <a:rPr lang="zh-CN" altLang="en-US" sz="2000" dirty="0">
                  <a:solidFill>
                    <a:schemeClr val="dk1"/>
                  </a:solidFill>
                  <a:latin typeface="Times New Roman" panose="02020603050405020304" charset="0"/>
                  <a:ea typeface="汉仪铁线黑-35简" charset="0"/>
                  <a:sym typeface="+mn-ea"/>
                </a:rPr>
                <a:t>幼儿园心理健康工作的策略。</a:t>
              </a:r>
              <a:endParaRPr lang="zh-CN" altLang="en-US" sz="2000" dirty="0">
                <a:solidFill>
                  <a:schemeClr val="dk1"/>
                </a:solidFill>
                <a:latin typeface="Times New Roman" panose="02020603050405020304" charset="0"/>
                <a:ea typeface="汉仪铁线黑-35简" charset="0"/>
                <a:sym typeface="+mn-ea"/>
              </a:endParaRPr>
            </a:p>
          </p:txBody>
        </p:sp>
        <p:sp>
          <p:nvSpPr>
            <p:cNvPr id="43" name="Object 1012"/>
            <p:cNvSpPr txBox="1"/>
            <p:nvPr>
              <p:custDataLst>
                <p:tags r:id="rId8"/>
              </p:custDataLst>
            </p:nvPr>
          </p:nvSpPr>
          <p:spPr>
            <a:xfrm>
              <a:off x="9236" y="6292"/>
              <a:ext cx="823" cy="583"/>
            </a:xfrm>
            <a:prstGeom prst="rect">
              <a:avLst/>
            </a:prstGeom>
          </p:spPr>
          <p:txBody>
            <a:bodyPr vert="horz" wrap="square" tIns="0" bIns="0" rtlCol="0" anchor="ctr" anchorCtr="0">
              <a:normAutofit/>
            </a:bodyPr>
            <a:p>
              <a:pPr>
                <a:lnSpc>
                  <a:spcPct val="100000"/>
                </a:lnSpc>
              </a:pPr>
              <a:r>
                <a:rPr lang="zh-CN" sz="2400" b="0" i="0" dirty="0">
                  <a:solidFill>
                    <a:srgbClr val="5A97A6"/>
                  </a:solidFill>
                  <a:latin typeface="Times New Roman" panose="02020603050405020304" charset="0"/>
                  <a:ea typeface="汉仪铁线黑-35简" charset="0"/>
                  <a:cs typeface="汉仪铁线黑-35简" charset="0"/>
                </a:rPr>
                <a:t>0</a:t>
              </a:r>
              <a:r>
                <a:rPr lang="en-US" altLang="zh-CN" sz="2400" b="0" i="0" dirty="0">
                  <a:solidFill>
                    <a:srgbClr val="5A97A6"/>
                  </a:solidFill>
                  <a:latin typeface="Times New Roman" panose="02020603050405020304" charset="0"/>
                  <a:ea typeface="汉仪铁线黑-35简" charset="0"/>
                  <a:cs typeface="汉仪铁线黑-35简" charset="0"/>
                </a:rPr>
                <a:t>2</a:t>
              </a:r>
              <a:endParaRPr lang="en-US" altLang="zh-CN" sz="2400" b="0" i="0" dirty="0">
                <a:solidFill>
                  <a:srgbClr val="5A97A6"/>
                </a:solidFill>
                <a:latin typeface="Times New Roman" panose="02020603050405020304" charset="0"/>
                <a:ea typeface="汉仪铁线黑-35简" charset="0"/>
                <a:cs typeface="汉仪铁线黑-35简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734050" y="3990975"/>
            <a:ext cx="5370195" cy="452120"/>
            <a:chOff x="9236" y="7363"/>
            <a:chExt cx="8457" cy="712"/>
          </a:xfrm>
        </p:grpSpPr>
        <p:sp>
          <p:nvSpPr>
            <p:cNvPr id="45" name="Object 1011"/>
            <p:cNvSpPr txBox="1"/>
            <p:nvPr>
              <p:custDataLst>
                <p:tags r:id="rId9"/>
              </p:custDataLst>
            </p:nvPr>
          </p:nvSpPr>
          <p:spPr>
            <a:xfrm>
              <a:off x="10323" y="7363"/>
              <a:ext cx="7370" cy="713"/>
            </a:xfrm>
            <a:prstGeom prst="rect">
              <a:avLst/>
            </a:prstGeom>
          </p:spPr>
          <p:txBody>
            <a:bodyPr vert="horz" wrap="square" lIns="0" tIns="0" bIns="0" rtlCol="0" anchor="ctr" anchorCtr="0">
              <a:normAutofit/>
            </a:bodyPr>
            <a:p>
              <a:pPr>
                <a:lnSpc>
                  <a:spcPct val="100000"/>
                </a:lnSpc>
              </a:pPr>
              <a:r>
                <a:rPr lang="zh-CN" altLang="en-US" sz="2000" dirty="0">
                  <a:solidFill>
                    <a:schemeClr val="dk1"/>
                  </a:solidFill>
                  <a:latin typeface="Times New Roman" panose="02020603050405020304" charset="0"/>
                  <a:ea typeface="汉仪铁线黑-35简" charset="0"/>
                  <a:sym typeface="+mn-ea"/>
                </a:rPr>
                <a:t>幼儿园生活管理的内容。</a:t>
              </a:r>
              <a:endParaRPr lang="zh-CN" altLang="en-US" sz="2000" dirty="0">
                <a:solidFill>
                  <a:schemeClr val="dk1"/>
                </a:solidFill>
                <a:latin typeface="Times New Roman" panose="02020603050405020304" charset="0"/>
                <a:ea typeface="汉仪铁线黑-35简" charset="0"/>
                <a:sym typeface="+mn-ea"/>
              </a:endParaRPr>
            </a:p>
          </p:txBody>
        </p:sp>
        <p:sp>
          <p:nvSpPr>
            <p:cNvPr id="46" name="Object 1012"/>
            <p:cNvSpPr txBox="1"/>
            <p:nvPr>
              <p:custDataLst>
                <p:tags r:id="rId10"/>
              </p:custDataLst>
            </p:nvPr>
          </p:nvSpPr>
          <p:spPr>
            <a:xfrm>
              <a:off x="9236" y="7428"/>
              <a:ext cx="823" cy="583"/>
            </a:xfrm>
            <a:prstGeom prst="rect">
              <a:avLst/>
            </a:prstGeom>
          </p:spPr>
          <p:txBody>
            <a:bodyPr vert="horz" wrap="square" tIns="0" bIns="0" rtlCol="0" anchor="ctr" anchorCtr="0">
              <a:normAutofit/>
            </a:bodyPr>
            <a:p>
              <a:pPr>
                <a:lnSpc>
                  <a:spcPct val="100000"/>
                </a:lnSpc>
              </a:pPr>
              <a:r>
                <a:rPr lang="zh-CN" sz="2400" b="0" i="0" dirty="0">
                  <a:solidFill>
                    <a:srgbClr val="5A97A6"/>
                  </a:solidFill>
                  <a:latin typeface="Times New Roman" panose="02020603050405020304" charset="0"/>
                  <a:ea typeface="汉仪铁线黑-35简" charset="0"/>
                  <a:cs typeface="汉仪铁线黑-35简" charset="0"/>
                </a:rPr>
                <a:t>0</a:t>
              </a:r>
              <a:r>
                <a:rPr lang="en-US" altLang="zh-CN" sz="2400" b="0" i="0" dirty="0">
                  <a:solidFill>
                    <a:srgbClr val="5A97A6"/>
                  </a:solidFill>
                  <a:latin typeface="Times New Roman" panose="02020603050405020304" charset="0"/>
                  <a:ea typeface="汉仪铁线黑-35简" charset="0"/>
                  <a:cs typeface="汉仪铁线黑-35简" charset="0"/>
                </a:rPr>
                <a:t>3</a:t>
              </a:r>
              <a:endParaRPr lang="en-US" altLang="zh-CN" sz="2400" b="0" i="0" dirty="0">
                <a:solidFill>
                  <a:srgbClr val="5A97A6"/>
                </a:solidFill>
                <a:latin typeface="Times New Roman" panose="02020603050405020304" charset="0"/>
                <a:ea typeface="汉仪铁线黑-35简" charset="0"/>
                <a:cs typeface="汉仪铁线黑-35简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734050" y="4617720"/>
            <a:ext cx="5370195" cy="452120"/>
            <a:chOff x="9236" y="7363"/>
            <a:chExt cx="8457" cy="712"/>
          </a:xfrm>
        </p:grpSpPr>
        <p:sp>
          <p:nvSpPr>
            <p:cNvPr id="49" name="Object 1011"/>
            <p:cNvSpPr txBox="1"/>
            <p:nvPr>
              <p:custDataLst>
                <p:tags r:id="rId11"/>
              </p:custDataLst>
            </p:nvPr>
          </p:nvSpPr>
          <p:spPr>
            <a:xfrm>
              <a:off x="10323" y="7363"/>
              <a:ext cx="7370" cy="713"/>
            </a:xfrm>
            <a:prstGeom prst="rect">
              <a:avLst/>
            </a:prstGeom>
          </p:spPr>
          <p:txBody>
            <a:bodyPr vert="horz" wrap="square" lIns="0" tIns="0" bIns="0" rtlCol="0" anchor="ctr" anchorCtr="0">
              <a:normAutofit/>
            </a:bodyPr>
            <a:p>
              <a:pPr>
                <a:lnSpc>
                  <a:spcPct val="100000"/>
                </a:lnSpc>
              </a:pPr>
              <a:r>
                <a:rPr lang="zh-CN" altLang="en-US" sz="2000" dirty="0">
                  <a:solidFill>
                    <a:schemeClr val="dk1"/>
                  </a:solidFill>
                  <a:latin typeface="Times New Roman" panose="02020603050405020304" charset="0"/>
                  <a:ea typeface="汉仪铁线黑-35简" charset="0"/>
                  <a:sym typeface="+mn-ea"/>
                </a:rPr>
                <a:t>幼儿园卫生保健工作的措施。</a:t>
              </a:r>
              <a:endParaRPr lang="zh-CN" altLang="en-US" sz="2000" dirty="0">
                <a:solidFill>
                  <a:schemeClr val="dk1"/>
                </a:solidFill>
                <a:latin typeface="Times New Roman" panose="02020603050405020304" charset="0"/>
                <a:ea typeface="汉仪铁线黑-35简" charset="0"/>
                <a:sym typeface="+mn-ea"/>
              </a:endParaRPr>
            </a:p>
          </p:txBody>
        </p:sp>
        <p:sp>
          <p:nvSpPr>
            <p:cNvPr id="50" name="Object 1012"/>
            <p:cNvSpPr txBox="1"/>
            <p:nvPr>
              <p:custDataLst>
                <p:tags r:id="rId12"/>
              </p:custDataLst>
            </p:nvPr>
          </p:nvSpPr>
          <p:spPr>
            <a:xfrm>
              <a:off x="9236" y="7428"/>
              <a:ext cx="823" cy="583"/>
            </a:xfrm>
            <a:prstGeom prst="rect">
              <a:avLst/>
            </a:prstGeom>
          </p:spPr>
          <p:txBody>
            <a:bodyPr vert="horz" wrap="square" tIns="0" bIns="0" rtlCol="0" anchor="ctr" anchorCtr="0">
              <a:normAutofit/>
            </a:bodyPr>
            <a:p>
              <a:pPr>
                <a:lnSpc>
                  <a:spcPct val="100000"/>
                </a:lnSpc>
              </a:pPr>
              <a:r>
                <a:rPr lang="zh-CN" sz="2400" b="0" i="0" dirty="0">
                  <a:solidFill>
                    <a:srgbClr val="5A97A6"/>
                  </a:solidFill>
                  <a:latin typeface="Times New Roman" panose="02020603050405020304" charset="0"/>
                  <a:ea typeface="汉仪铁线黑-35简" charset="0"/>
                  <a:cs typeface="汉仪铁线黑-35简" charset="0"/>
                </a:rPr>
                <a:t>0</a:t>
              </a:r>
              <a:r>
                <a:rPr lang="en-US" altLang="zh-CN" sz="2400" b="0" i="0" dirty="0">
                  <a:solidFill>
                    <a:srgbClr val="5A97A6"/>
                  </a:solidFill>
                  <a:latin typeface="Times New Roman" panose="02020603050405020304" charset="0"/>
                  <a:ea typeface="汉仪铁线黑-35简" charset="0"/>
                  <a:cs typeface="汉仪铁线黑-35简" charset="0"/>
                </a:rPr>
                <a:t>4</a:t>
              </a:r>
              <a:endParaRPr lang="en-US" altLang="zh-CN" sz="2400" b="0" i="0" dirty="0">
                <a:solidFill>
                  <a:srgbClr val="5A97A6"/>
                </a:solidFill>
                <a:latin typeface="Times New Roman" panose="02020603050405020304" charset="0"/>
                <a:ea typeface="汉仪铁线黑-35简" charset="0"/>
                <a:cs typeface="汉仪铁线黑-35简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734050" y="5244465"/>
            <a:ext cx="5370195" cy="452120"/>
            <a:chOff x="9236" y="7363"/>
            <a:chExt cx="8457" cy="712"/>
          </a:xfrm>
        </p:grpSpPr>
        <p:sp>
          <p:nvSpPr>
            <p:cNvPr id="3" name="Object 1011"/>
            <p:cNvSpPr txBox="1"/>
            <p:nvPr>
              <p:custDataLst>
                <p:tags r:id="rId13"/>
              </p:custDataLst>
            </p:nvPr>
          </p:nvSpPr>
          <p:spPr>
            <a:xfrm>
              <a:off x="10323" y="7363"/>
              <a:ext cx="7370" cy="713"/>
            </a:xfrm>
            <a:prstGeom prst="rect">
              <a:avLst/>
            </a:prstGeom>
          </p:spPr>
          <p:txBody>
            <a:bodyPr vert="horz" wrap="square" lIns="0" tIns="0" bIns="0" rtlCol="0" anchor="ctr" anchorCtr="0">
              <a:normAutofit/>
            </a:bodyPr>
            <a:p>
              <a:pPr>
                <a:lnSpc>
                  <a:spcPct val="100000"/>
                </a:lnSpc>
              </a:pPr>
              <a:r>
                <a:rPr lang="zh-CN" altLang="en-US" sz="2000" dirty="0">
                  <a:solidFill>
                    <a:schemeClr val="dk1"/>
                  </a:solidFill>
                  <a:latin typeface="Times New Roman" panose="02020603050405020304" charset="0"/>
                  <a:ea typeface="汉仪铁线黑-35简" charset="0"/>
                  <a:sym typeface="+mn-ea"/>
                </a:rPr>
                <a:t>幼儿园安全工作措施。</a:t>
              </a:r>
              <a:endParaRPr lang="zh-CN" altLang="en-US" sz="2000" dirty="0">
                <a:solidFill>
                  <a:schemeClr val="dk1"/>
                </a:solidFill>
                <a:latin typeface="Times New Roman" panose="02020603050405020304" charset="0"/>
                <a:ea typeface="汉仪铁线黑-35简" charset="0"/>
                <a:sym typeface="+mn-ea"/>
              </a:endParaRPr>
            </a:p>
          </p:txBody>
        </p:sp>
        <p:sp>
          <p:nvSpPr>
            <p:cNvPr id="4" name="Object 1012"/>
            <p:cNvSpPr txBox="1"/>
            <p:nvPr>
              <p:custDataLst>
                <p:tags r:id="rId14"/>
              </p:custDataLst>
            </p:nvPr>
          </p:nvSpPr>
          <p:spPr>
            <a:xfrm>
              <a:off x="9236" y="7428"/>
              <a:ext cx="823" cy="583"/>
            </a:xfrm>
            <a:prstGeom prst="rect">
              <a:avLst/>
            </a:prstGeom>
          </p:spPr>
          <p:txBody>
            <a:bodyPr vert="horz" wrap="square" tIns="0" bIns="0" rtlCol="0" anchor="ctr" anchorCtr="0">
              <a:normAutofit/>
            </a:bodyPr>
            <a:p>
              <a:pPr>
                <a:lnSpc>
                  <a:spcPct val="100000"/>
                </a:lnSpc>
              </a:pPr>
              <a:r>
                <a:rPr lang="zh-CN" sz="2400" b="0" i="0" dirty="0">
                  <a:solidFill>
                    <a:srgbClr val="5A97A6"/>
                  </a:solidFill>
                  <a:latin typeface="Times New Roman" panose="02020603050405020304" charset="0"/>
                  <a:ea typeface="汉仪铁线黑-35简" charset="0"/>
                  <a:cs typeface="汉仪铁线黑-35简" charset="0"/>
                </a:rPr>
                <a:t>0</a:t>
              </a:r>
              <a:r>
                <a:rPr lang="en-US" altLang="zh-CN" sz="2400" b="0" i="0" dirty="0">
                  <a:solidFill>
                    <a:srgbClr val="5A97A6"/>
                  </a:solidFill>
                  <a:latin typeface="Times New Roman" panose="02020603050405020304" charset="0"/>
                  <a:ea typeface="汉仪铁线黑-35简" charset="0"/>
                  <a:cs typeface="汉仪铁线黑-35简" charset="0"/>
                </a:rPr>
                <a:t>5</a:t>
              </a:r>
              <a:endParaRPr lang="en-US" altLang="zh-CN" sz="2400" b="0" i="0" dirty="0">
                <a:solidFill>
                  <a:srgbClr val="5A97A6"/>
                </a:solidFill>
                <a:latin typeface="Times New Roman" panose="02020603050405020304" charset="0"/>
                <a:ea typeface="汉仪铁线黑-35简" charset="0"/>
                <a:cs typeface="汉仪铁线黑-35简" charset="0"/>
              </a:endParaRPr>
            </a:p>
          </p:txBody>
        </p:sp>
      </p:grpSp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38805" y="2459990"/>
            <a:ext cx="5914390" cy="193802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algn="ctr"/>
            <a:r>
              <a:rPr lang="zh-CN" altLang="en-US" sz="4000">
                <a:latin typeface="方正艺黑简体" panose="03000509000000000000" charset="-122"/>
                <a:ea typeface="方正艺黑简体" panose="03000509000000000000" charset="-122"/>
              </a:rPr>
              <a:t>任务一</a:t>
            </a:r>
            <a:endParaRPr lang="zh-CN" altLang="en-US" sz="4000">
              <a:latin typeface="方正艺黑简体" panose="03000509000000000000" charset="-122"/>
              <a:ea typeface="方正艺黑简体" panose="03000509000000000000" charset="-122"/>
            </a:endParaRPr>
          </a:p>
          <a:p>
            <a:pPr algn="ctr"/>
            <a:r>
              <a:rPr lang="zh-CN" altLang="en-US" sz="4000">
                <a:latin typeface="方正艺黑简体" panose="03000509000000000000" charset="-122"/>
                <a:ea typeface="方正艺黑简体" panose="03000509000000000000" charset="-122"/>
              </a:rPr>
              <a:t>卫生保健工作管理的意义和任务</a:t>
            </a:r>
            <a:endParaRPr lang="zh-CN" altLang="en-US" sz="4000">
              <a:latin typeface="方正艺黑简体" panose="03000509000000000000" charset="-122"/>
              <a:ea typeface="方正艺黑简体" panose="03000509000000000000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tags/tag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.xml><?xml version="1.0" encoding="utf-8"?>
<p:tagLst xmlns:p="http://schemas.openxmlformats.org/presentationml/2006/main">
  <p:tag name="KSO_WM_UNIT_BLOCK" val="0"/>
  <p:tag name="KSO_WM_UNIT_DEC_AREA_ID" val="90eeb9d8a53d4657b8fed13d3f0f791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24478_3*i*1"/>
  <p:tag name="KSO_WM_TEMPLATE_CATEGORY" val="custom"/>
  <p:tag name="KSO_WM_TEMPLATE_INDEX" val="20224478"/>
  <p:tag name="KSO_WM_UNIT_LAYERLEVEL" val="1"/>
  <p:tag name="KSO_WM_TAG_VERSION" val="1.0"/>
  <p:tag name="KSO_WM_BEAUTIFY_FLAG" val="#wm#"/>
  <p:tag name="KSO_WM_DIAGRAM_GROUP_CODE" val="l1-1"/>
  <p:tag name="KSO_WM_CHIP_GROUPID" val="625cde1bfa96911f219257f2"/>
  <p:tag name="KSO_WM_CHIP_XID" val="625ce135fa96911f21925805"/>
  <p:tag name="KSO_WM_CHIP_FILLAREA_FILL_RULE" val="{&quot;fill_align&quot;:&quot;lm&quot;,&quot;fill_mode&quot;:&quot;fix&quot;,&quot;sacle_strategy&quot;:&quot;stretch&quot;}"/>
  <p:tag name="KSO_WM_UNIT_DEC_SUPPORTCHANGEPIC" val="0"/>
  <p:tag name="KSO_WM_UNIT_DEC_CHANGEPICRESERVED" val="0"/>
  <p:tag name="KSO_WM_ASSEMBLE_CHIP_INDEX" val="22380c7771fd4df19b6354cb33d79910"/>
  <p:tag name="KSO_WM_UNIT_LINE_FORE_SCHEMECOLOR_INDEX_BRIGHTNESS" val="0"/>
  <p:tag name="KSO_WM_UNIT_LINE_FORE_SCHEMECOLOR_INDEX" val="5"/>
  <p:tag name="KSO_WM_UNIT_LINE_FILL_TYPE" val="2"/>
  <p:tag name="KSO_WM_UNIT_USESOURCEFORMAT_APPLY" val="1"/>
</p:tagLst>
</file>

<file path=ppt/tags/tag100.xml><?xml version="1.0" encoding="utf-8"?>
<p:tagLst xmlns:p="http://schemas.openxmlformats.org/presentationml/2006/main">
  <p:tag name="KSO_WM_UNIT_SUBTYPE" val="a"/>
  <p:tag name="KSO_WM_UNIT_PRESET_TEXT" val="您的正文已经简明扼要，字字珠玑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27940_4*l_h_f*1_3_1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7940_4*l_h_i*1_2_1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LINE_FORE_SCHEMECOLOR_INDEX" val="6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27940_4*l_h_i*1_2_2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27940_4*l_h_i*1_2_3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LINE_FORE_SCHEMECOLOR_INDEX" val="6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20227940_4*l_h_i*1_2_4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27940_4*l_h_i*1_2_1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TEXT_FILL_FORE_SCHEMECOLOR_INDEX" val="16"/>
  <p:tag name="KSO_WM_UNIT_TEXT_FILL_TYPE" val="1"/>
  <p:tag name="KSO_WM_UNIT_USESOURCEFORMAT_APPLY" val="1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5"/>
  <p:tag name="KSO_WM_UNIT_ID" val="diagram20227940_4*l_h_i*1_2_5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LINE_FORE_SCHEMECOLOR_INDEX" val="6"/>
  <p:tag name="KSO_WM_UNIT_LINE_FILL_TYPE" val="2"/>
  <p:tag name="KSO_WM_UNIT_USESOURCEFORMAT_APPLY" val="1"/>
</p:tagLst>
</file>

<file path=ppt/tags/tag107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副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27940_4*l_h_a*1_2_1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TEXT_FILL_FORE_SCHEMECOLOR_INDEX" val="6"/>
  <p:tag name="KSO_WM_UNIT_TEXT_FILL_TYPE" val="1"/>
  <p:tag name="KSO_WM_UNIT_USESOURCEFORMAT_APPLY" val="1"/>
</p:tagLst>
</file>

<file path=ppt/tags/tag108.xml><?xml version="1.0" encoding="utf-8"?>
<p:tagLst xmlns:p="http://schemas.openxmlformats.org/presentationml/2006/main">
  <p:tag name="KSO_WM_UNIT_SUBTYPE" val="a"/>
  <p:tag name="KSO_WM_UNIT_PRESET_TEXT" val="您的正文已经简明扼要，字字珠玑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7940_4*l_h_f*1_2_1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27940_4*l_h_i*1_4_1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LINE_FORE_SCHEMECOLOR_INDEX" val="8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1.xml><?xml version="1.0" encoding="utf-8"?>
<p:tagLst xmlns:p="http://schemas.openxmlformats.org/presentationml/2006/main">
  <p:tag name="KSO_WM_UNIT_BLOCK" val="0"/>
  <p:tag name="KSO_WM_UNIT_DEC_AREA_ID" val="12ede0b1b49c4a6f87533a00b4cc21fa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24478_3*i*2"/>
  <p:tag name="KSO_WM_TEMPLATE_CATEGORY" val="custom"/>
  <p:tag name="KSO_WM_TEMPLATE_INDEX" val="20224478"/>
  <p:tag name="KSO_WM_UNIT_LAYERLEVEL" val="1"/>
  <p:tag name="KSO_WM_TAG_VERSION" val="1.0"/>
  <p:tag name="KSO_WM_BEAUTIFY_FLAG" val="#wm#"/>
  <p:tag name="KSO_WM_DIAGRAM_GROUP_CODE" val="l1-1"/>
  <p:tag name="KSO_WM_CHIP_GROUPID" val="625cde1bfa96911f219257f2"/>
  <p:tag name="KSO_WM_CHIP_XID" val="625ce135fa96911f21925805"/>
  <p:tag name="KSO_WM_CHIP_FILLAREA_FILL_RULE" val="{&quot;fill_align&quot;:&quot;lm&quot;,&quot;fill_mode&quot;:&quot;fix&quot;,&quot;sacle_strategy&quot;:&quot;stretch&quot;}"/>
  <p:tag name="KSO_WM_UNIT_DEC_SUPPORTCHANGEPIC" val="0"/>
  <p:tag name="KSO_WM_UNIT_DEC_CHANGEPICRESERVED" val="0"/>
  <p:tag name="KSO_WM_ASSEMBLE_CHIP_INDEX" val="22380c7771fd4df19b6354cb33d79910"/>
  <p:tag name="KSO_WM_UNIT_LINE_FORE_SCHEMECOLOR_INDEX_BRIGHTNESS" val="-0.25"/>
  <p:tag name="KSO_WM_UNIT_LINE_FORE_SCHEMECOLOR_INDEX" val="5"/>
  <p:tag name="KSO_WM_UNIT_LINE_FILL_TYPE" val="2"/>
  <p:tag name="KSO_WM_UNIT_USESOURCEFORMAT_APPLY" val="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227940_4*l_h_i*1_4_2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20227940_4*l_h_i*1_4_3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LINE_FORE_SCHEMECOLOR_INDEX" val="8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4"/>
  <p:tag name="KSO_WM_UNIT_ID" val="diagram20227940_4*l_h_i*1_4_4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ID" val="diagram20227940_4*l_h_i*1_4_1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TEXT_FILL_FORE_SCHEMECOLOR_INDEX" val="16"/>
  <p:tag name="KSO_WM_UNIT_TEXT_FILL_TYPE" val="1"/>
  <p:tag name="KSO_WM_UNIT_USESOURCEFORMAT_APPLY" val="1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5"/>
  <p:tag name="KSO_WM_UNIT_ID" val="diagram20227940_4*l_h_i*1_4_5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LINE_FORE_SCHEMECOLOR_INDEX" val="8"/>
  <p:tag name="KSO_WM_UNIT_LINE_FILL_TYPE" val="2"/>
  <p:tag name="KSO_WM_UNIT_USESOURCEFORMAT_APPLY" val="1"/>
</p:tagLst>
</file>

<file path=ppt/tags/tag115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副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227940_4*l_h_a*1_4_1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TEXT_FILL_FORE_SCHEMECOLOR_INDEX" val="8"/>
  <p:tag name="KSO_WM_UNIT_TEXT_FILL_TYPE" val="1"/>
  <p:tag name="KSO_WM_UNIT_USESOURCEFORMAT_APPLY" val="1"/>
</p:tagLst>
</file>

<file path=ppt/tags/tag116.xml><?xml version="1.0" encoding="utf-8"?>
<p:tagLst xmlns:p="http://schemas.openxmlformats.org/presentationml/2006/main">
  <p:tag name="KSO_WM_UNIT_SUBTYPE" val="a"/>
  <p:tag name="KSO_WM_UNIT_PRESET_TEXT" val="您的正文已经简明扼要，字字珠玑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27940_4*l_h_f*1_4_1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17.xml><?xml version="1.0" encoding="utf-8"?>
<p:tagLst xmlns:p="http://schemas.openxmlformats.org/presentationml/2006/main">
  <p:tag name="KSO_WM_SPECIAL_SOURCE" val="bdnull"/>
  <p:tag name="KSO_WM_SLIDE_ID" val="diagram20227940_4"/>
  <p:tag name="KSO_WM_TEMPLATE_SUBCATEGORY" val="0"/>
  <p:tag name="KSO_WM_TEMPLATE_MASTER_TYPE" val="1"/>
  <p:tag name="KSO_WM_TEMPLATE_COLOR_TYPE" val="0"/>
  <p:tag name="KSO_WM_SLIDE_ITEM_CNT" val="4"/>
  <p:tag name="KSO_WM_SLIDE_INDEX" val="4"/>
  <p:tag name="KSO_WM_TAG_VERSION" val="1.0"/>
  <p:tag name="KSO_WM_BEAUTIFY_FLAG" val="#wm#"/>
  <p:tag name="KSO_WM_TEMPLATE_CATEGORY" val="diagram"/>
  <p:tag name="KSO_WM_TEMPLATE_INDEX" val="20227940"/>
  <p:tag name="KSO_WM_SLIDE_TYPE" val="text"/>
  <p:tag name="KSO_WM_SLIDE_SUBTYPE" val="diag"/>
  <p:tag name="KSO_WM_SLIDE_SIZE" val="708.8*365.4"/>
  <p:tag name="KSO_WM_SLIDE_POSITION" val="135.45*125.6"/>
  <p:tag name="KSO_WM_DIAGRAM_GROUP_CODE" val="l1-1"/>
  <p:tag name="KSO_WM_SLIDE_DIAGTYPE" val="l"/>
  <p:tag name="KSO_WM_SLIDE_LAYOUT" val="a_l"/>
  <p:tag name="KSO_WM_SLIDE_LAYOUT_CNT" val="1_1"/>
</p:tagLst>
</file>

<file path=ppt/tags/tag118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副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27940_4*l_h_a*1_1_1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TEXT_FILL_FORE_SCHEMECOLOR_INDEX" val="5"/>
  <p:tag name="KSO_WM_UNIT_TEXT_FILL_TYPE" val="1"/>
  <p:tag name="KSO_WM_UNIT_USESOURCEFORMAT_APPLY" val="1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7940_4*l_h_i*1_1_1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2.xml><?xml version="1.0" encoding="utf-8"?>
<p:tagLst xmlns:p="http://schemas.openxmlformats.org/presentationml/2006/main">
  <p:tag name="KSO_WM_UNIT_BLOCK" val="0"/>
  <p:tag name="KSO_WM_UNIT_DEC_AREA_ID" val="35a81cb8d5e045398372547216584a43"/>
  <p:tag name="KSO_WM_UNIT_ISCONTENTSTITLE" val="0"/>
  <p:tag name="KSO_WM_UNIT_ISNUMDGMTITLE" val="0"/>
  <p:tag name="KSO_WM_UNIT_PRESET_TEXT" val="单击此处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custom20224478_3*l_h_a*1_1_1"/>
  <p:tag name="KSO_WM_TEMPLATE_CATEGORY" val="custom"/>
  <p:tag name="KSO_WM_TEMPLATE_INDEX" val="20224478"/>
  <p:tag name="KSO_WM_UNIT_LAYERLEVEL" val="1_1_1"/>
  <p:tag name="KSO_WM_TAG_VERSION" val="1.0"/>
  <p:tag name="KSO_WM_BEAUTIFY_FLAG" val="#wm#"/>
  <p:tag name="KSO_WM_DIAGRAM_GROUP_CODE" val="l1-1"/>
  <p:tag name="KSO_WM_UNIT_VALUE" val="10"/>
  <p:tag name="KSO_WM_CHIP_GROUPID" val="625cde1bfa96911f219257f2"/>
  <p:tag name="KSO_WM_CHIP_XID" val="625ce135fa96911f21925805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27940_4*l_h_i*1_1_2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27940_4*l_h_i*1_1_3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20227940_4*l_h_i*1_1_4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27940_4*l_h_i*1_1_1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TEXT_FILL_FORE_SCHEMECOLOR_INDEX" val="16"/>
  <p:tag name="KSO_WM_UNIT_TEXT_FILL_TYPE" val="1"/>
  <p:tag name="KSO_WM_UNIT_USESOURCEFORMAT_APPLY" val="1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5"/>
  <p:tag name="KSO_WM_UNIT_ID" val="diagram20227940_4*l_h_i*1_1_5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USESOURCEFORMAT_APPLY" val="1"/>
</p:tagLst>
</file>

<file path=ppt/tags/tag125.xml><?xml version="1.0" encoding="utf-8"?>
<p:tagLst xmlns:p="http://schemas.openxmlformats.org/presentationml/2006/main">
  <p:tag name="KSO_WM_UNIT_SUBTYPE" val="a"/>
  <p:tag name="KSO_WM_UNIT_PRESET_TEXT" val="您的正文已经简明扼要，字字珠玑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7940_4*l_h_f*1_1_1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27940_4*l_h_i*1_3_1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LINE_FORE_SCHEMECOLOR_INDEX" val="7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27940_4*l_h_i*1_3_2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27940_4*l_h_i*1_3_3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LINE_FORE_SCHEMECOLOR_INDEX" val="7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diagram20227940_4*l_h_i*1_3_4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3.xml><?xml version="1.0" encoding="utf-8"?>
<p:tagLst xmlns:p="http://schemas.openxmlformats.org/presentationml/2006/main">
  <p:tag name="KSO_WM_UNIT_BLOCK" val="0"/>
  <p:tag name="KSO_WM_UNIT_DEC_AREA_ID" val="4f00f9914a964a3ebaf85e5d182dbbca"/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custom20224478_3*l_h_i*1_1_1"/>
  <p:tag name="KSO_WM_TEMPLATE_CATEGORY" val="custom"/>
  <p:tag name="KSO_WM_TEMPLATE_INDEX" val="20224478"/>
  <p:tag name="KSO_WM_UNIT_LAYERLEVEL" val="1_1_1"/>
  <p:tag name="KSO_WM_TAG_VERSION" val="1.0"/>
  <p:tag name="KSO_WM_BEAUTIFY_FLAG" val="#wm#"/>
  <p:tag name="KSO_WM_DIAGRAM_GROUP_CODE" val="l1-1"/>
  <p:tag name="KSO_WM_CHIP_GROUPID" val="625cde1bfa96911f219257f2"/>
  <p:tag name="KSO_WM_CHIP_XID" val="625ce135fa96911f21925805"/>
  <p:tag name="KSO_WM_UNIT_TEXT_FILL_FORE_SCHEMECOLOR_INDEX_BRIGHTNESS" val="0"/>
  <p:tag name="KSO_WM_UNIT_TEXT_FILL_FORE_SCHEMECOLOR_INDEX" val="5"/>
  <p:tag name="KSO_WM_UNIT_TEXT_FILL_TYPE" val="1"/>
  <p:tag name="KSO_WM_UNIT_VALUE" val="1"/>
  <p:tag name="KSO_WM_UNIT_USESOURCEFORMAT_APPLY" val="1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20227940_4*l_h_i*1_3_1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TEXT_FILL_FORE_SCHEMECOLOR_INDEX" val="16"/>
  <p:tag name="KSO_WM_UNIT_TEXT_FILL_TYPE" val="1"/>
  <p:tag name="KSO_WM_UNIT_USESOURCEFORMAT_APPLY" val="1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5"/>
  <p:tag name="KSO_WM_UNIT_ID" val="diagram20227940_4*l_h_i*1_3_5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LINE_FORE_SCHEMECOLOR_INDEX" val="7"/>
  <p:tag name="KSO_WM_UNIT_LINE_FILL_TYPE" val="2"/>
  <p:tag name="KSO_WM_UNIT_USESOURCEFORMAT_APPLY" val="1"/>
</p:tagLst>
</file>

<file path=ppt/tags/tag132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副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27940_4*l_h_a*1_3_1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TEXT_FILL_FORE_SCHEMECOLOR_INDEX" val="7"/>
  <p:tag name="KSO_WM_UNIT_TEXT_FILL_TYPE" val="1"/>
  <p:tag name="KSO_WM_UNIT_USESOURCEFORMAT_APPLY" val="1"/>
</p:tagLst>
</file>

<file path=ppt/tags/tag133.xml><?xml version="1.0" encoding="utf-8"?>
<p:tagLst xmlns:p="http://schemas.openxmlformats.org/presentationml/2006/main">
  <p:tag name="KSO_WM_UNIT_SUBTYPE" val="a"/>
  <p:tag name="KSO_WM_UNIT_PRESET_TEXT" val="您的正文已经简明扼要，字字珠玑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27940_4*l_h_f*1_3_1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7940_4*l_h_i*1_2_1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LINE_FORE_SCHEMECOLOR_INDEX" val="6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27940_4*l_h_i*1_2_2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27940_4*l_h_i*1_2_3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LINE_FORE_SCHEMECOLOR_INDEX" val="6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20227940_4*l_h_i*1_2_4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27940_4*l_h_i*1_2_1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TEXT_FILL_FORE_SCHEMECOLOR_INDEX" val="16"/>
  <p:tag name="KSO_WM_UNIT_TEXT_FILL_TYPE" val="1"/>
  <p:tag name="KSO_WM_UNIT_USESOURCEFORMAT_APPLY" val="1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5"/>
  <p:tag name="KSO_WM_UNIT_ID" val="diagram20227940_4*l_h_i*1_2_5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LINE_FORE_SCHEMECOLOR_INDEX" val="6"/>
  <p:tag name="KSO_WM_UNIT_LINE_FILL_TYPE" val="2"/>
  <p:tag name="KSO_WM_UNIT_USESOURCEFORMAT_APPLY" val="1"/>
</p:tagLst>
</file>

<file path=ppt/tags/tag14.xml><?xml version="1.0" encoding="utf-8"?>
<p:tagLst xmlns:p="http://schemas.openxmlformats.org/presentationml/2006/main">
  <p:tag name="KSO_WM_UNIT_BLOCK" val="0"/>
  <p:tag name="KSO_WM_UNIT_DEC_AREA_ID" val="d8bd1d45f63a4e35a4535faab8b528e2"/>
  <p:tag name="KSO_WM_UNIT_ISCONTENTSTITLE" val="0"/>
  <p:tag name="KSO_WM_UNIT_ISNUMDGMTITLE" val="0"/>
  <p:tag name="KSO_WM_UNIT_PRESET_TEXT" val="单击此处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custom20224478_3*l_h_a*1_2_1"/>
  <p:tag name="KSO_WM_TEMPLATE_CATEGORY" val="custom"/>
  <p:tag name="KSO_WM_TEMPLATE_INDEX" val="20224478"/>
  <p:tag name="KSO_WM_UNIT_LAYERLEVEL" val="1_1_1"/>
  <p:tag name="KSO_WM_TAG_VERSION" val="1.0"/>
  <p:tag name="KSO_WM_BEAUTIFY_FLAG" val="#wm#"/>
  <p:tag name="KSO_WM_DIAGRAM_GROUP_CODE" val="l1-1"/>
  <p:tag name="KSO_WM_CHIP_GROUPID" val="625cde1bfa96911f219257f2"/>
  <p:tag name="KSO_WM_CHIP_XID" val="625ce135fa96911f21925805"/>
  <p:tag name="KSO_WM_UNIT_TEXT_FILL_FORE_SCHEMECOLOR_INDEX_BRIGHTNESS" val="0"/>
  <p:tag name="KSO_WM_UNIT_TEXT_FILL_FORE_SCHEMECOLOR_INDEX" val="13"/>
  <p:tag name="KSO_WM_UNIT_TEXT_FILL_TYPE" val="1"/>
  <p:tag name="KSO_WM_UNIT_VALUE" val="10"/>
  <p:tag name="KSO_WM_UNIT_USESOURCEFORMAT_APPLY" val="1"/>
</p:tagLst>
</file>

<file path=ppt/tags/tag140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副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27940_4*l_h_a*1_2_1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TEXT_FILL_FORE_SCHEMECOLOR_INDEX" val="6"/>
  <p:tag name="KSO_WM_UNIT_TEXT_FILL_TYPE" val="1"/>
  <p:tag name="KSO_WM_UNIT_USESOURCEFORMAT_APPLY" val="1"/>
</p:tagLst>
</file>

<file path=ppt/tags/tag141.xml><?xml version="1.0" encoding="utf-8"?>
<p:tagLst xmlns:p="http://schemas.openxmlformats.org/presentationml/2006/main">
  <p:tag name="KSO_WM_UNIT_SUBTYPE" val="a"/>
  <p:tag name="KSO_WM_UNIT_PRESET_TEXT" val="您的正文已经简明扼要，字字珠玑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7940_4*l_h_f*1_2_1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27940_4*l_h_i*1_4_1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LINE_FORE_SCHEMECOLOR_INDEX" val="8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227940_4*l_h_i*1_4_2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20227940_4*l_h_i*1_4_3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LINE_FORE_SCHEMECOLOR_INDEX" val="8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4"/>
  <p:tag name="KSO_WM_UNIT_ID" val="diagram20227940_4*l_h_i*1_4_4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ID" val="diagram20227940_4*l_h_i*1_4_1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TEXT_FILL_FORE_SCHEMECOLOR_INDEX" val="16"/>
  <p:tag name="KSO_WM_UNIT_TEXT_FILL_TYPE" val="1"/>
  <p:tag name="KSO_WM_UNIT_USESOURCEFORMAT_APPLY" val="1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5"/>
  <p:tag name="KSO_WM_UNIT_ID" val="diagram20227940_4*l_h_i*1_4_5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LINE_FORE_SCHEMECOLOR_INDEX" val="8"/>
  <p:tag name="KSO_WM_UNIT_LINE_FILL_TYPE" val="2"/>
  <p:tag name="KSO_WM_UNIT_USESOURCEFORMAT_APPLY" val="1"/>
</p:tagLst>
</file>

<file path=ppt/tags/tag148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副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227940_4*l_h_a*1_4_1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TEXT_FILL_FORE_SCHEMECOLOR_INDEX" val="8"/>
  <p:tag name="KSO_WM_UNIT_TEXT_FILL_TYPE" val="1"/>
  <p:tag name="KSO_WM_UNIT_USESOURCEFORMAT_APPLY" val="1"/>
</p:tagLst>
</file>

<file path=ppt/tags/tag149.xml><?xml version="1.0" encoding="utf-8"?>
<p:tagLst xmlns:p="http://schemas.openxmlformats.org/presentationml/2006/main">
  <p:tag name="KSO_WM_UNIT_SUBTYPE" val="a"/>
  <p:tag name="KSO_WM_UNIT_PRESET_TEXT" val="您的正文已经简明扼要，字字珠玑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27940_4*l_h_f*1_4_1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5.xml><?xml version="1.0" encoding="utf-8"?>
<p:tagLst xmlns:p="http://schemas.openxmlformats.org/presentationml/2006/main">
  <p:tag name="KSO_WM_UNIT_BLOCK" val="0"/>
  <p:tag name="KSO_WM_UNIT_DEC_AREA_ID" val="4f00f9914a964a3ebaf85e5d182dbbca"/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1"/>
  <p:tag name="KSO_WM_UNIT_ID" val="custom20224478_3*l_h_i*1_2_1"/>
  <p:tag name="KSO_WM_TEMPLATE_CATEGORY" val="custom"/>
  <p:tag name="KSO_WM_TEMPLATE_INDEX" val="20224478"/>
  <p:tag name="KSO_WM_UNIT_LAYERLEVEL" val="1_1_1"/>
  <p:tag name="KSO_WM_TAG_VERSION" val="1.0"/>
  <p:tag name="KSO_WM_BEAUTIFY_FLAG" val="#wm#"/>
  <p:tag name="KSO_WM_DIAGRAM_GROUP_CODE" val="l1-1"/>
  <p:tag name="KSO_WM_CHIP_GROUPID" val="625cde1bfa96911f219257f2"/>
  <p:tag name="KSO_WM_CHIP_XID" val="625ce135fa96911f21925805"/>
  <p:tag name="KSO_WM_UNIT_TEXT_FILL_FORE_SCHEMECOLOR_INDEX_BRIGHTNESS" val="0"/>
  <p:tag name="KSO_WM_UNIT_TEXT_FILL_FORE_SCHEMECOLOR_INDEX" val="5"/>
  <p:tag name="KSO_WM_UNIT_TEXT_FILL_TYPE" val="1"/>
  <p:tag name="KSO_WM_UNIT_VALUE" val="1"/>
  <p:tag name="KSO_WM_UNIT_USESOURCEFORMAT_APPLY" val="1"/>
</p:tagLst>
</file>

<file path=ppt/tags/tag150.xml><?xml version="1.0" encoding="utf-8"?>
<p:tagLst xmlns:p="http://schemas.openxmlformats.org/presentationml/2006/main">
  <p:tag name="KSO_WM_SPECIAL_SOURCE" val="bdnull"/>
  <p:tag name="KSO_WM_SLIDE_ID" val="diagram20227940_4"/>
  <p:tag name="KSO_WM_TEMPLATE_SUBCATEGORY" val="0"/>
  <p:tag name="KSO_WM_TEMPLATE_MASTER_TYPE" val="1"/>
  <p:tag name="KSO_WM_TEMPLATE_COLOR_TYPE" val="0"/>
  <p:tag name="KSO_WM_SLIDE_ITEM_CNT" val="4"/>
  <p:tag name="KSO_WM_SLIDE_INDEX" val="4"/>
  <p:tag name="KSO_WM_TAG_VERSION" val="1.0"/>
  <p:tag name="KSO_WM_BEAUTIFY_FLAG" val="#wm#"/>
  <p:tag name="KSO_WM_TEMPLATE_CATEGORY" val="diagram"/>
  <p:tag name="KSO_WM_TEMPLATE_INDEX" val="20227940"/>
  <p:tag name="KSO_WM_SLIDE_TYPE" val="text"/>
  <p:tag name="KSO_WM_SLIDE_SUBTYPE" val="diag"/>
  <p:tag name="KSO_WM_SLIDE_SIZE" val="708.8*365.4"/>
  <p:tag name="KSO_WM_SLIDE_POSITION" val="135.45*125.6"/>
  <p:tag name="KSO_WM_DIAGRAM_GROUP_CODE" val="l1-1"/>
  <p:tag name="KSO_WM_SLIDE_DIAGTYPE" val="l"/>
  <p:tag name="KSO_WM_SLIDE_LAYOUT" val="a_l"/>
  <p:tag name="KSO_WM_SLIDE_LAYOUT_CNT" val="1_1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228075_5*l_i*1_1"/>
  <p:tag name="KSO_WM_TEMPLATE_CATEGORY" val="diagram"/>
  <p:tag name="KSO_WM_TEMPLATE_INDEX" val="20228075"/>
  <p:tag name="KSO_WM_UNIT_LAYERLEVEL" val="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8075_5*l_h_i*1_1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28075_5*l_h_i*1_1_2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8075_5*l_h_i*1_2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28075_5*l_h_i*1_3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28075_5*l_h_i*1_4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diagram20228075_5*l_h_i*1_5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28075_5*l_h_i*1_1_3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28075_5*l_h_i*1_2_2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6.xml><?xml version="1.0" encoding="utf-8"?>
<p:tagLst xmlns:p="http://schemas.openxmlformats.org/presentationml/2006/main">
  <p:tag name="KSO_WM_UNIT_BLOCK" val="0"/>
  <p:tag name="KSO_WM_UNIT_DEC_AREA_ID" val="fe5412bb000943da87f8572bdc22f9a7"/>
  <p:tag name="KSO_WM_UNIT_ISCONTENTSTITLE" val="0"/>
  <p:tag name="KSO_WM_UNIT_ISNUMDGMTITLE" val="0"/>
  <p:tag name="KSO_WM_UNIT_PRESET_TEXT" val="单击此处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custom20224478_3*l_h_a*1_3_1"/>
  <p:tag name="KSO_WM_TEMPLATE_CATEGORY" val="custom"/>
  <p:tag name="KSO_WM_TEMPLATE_INDEX" val="20224478"/>
  <p:tag name="KSO_WM_UNIT_LAYERLEVEL" val="1_1_1"/>
  <p:tag name="KSO_WM_TAG_VERSION" val="1.0"/>
  <p:tag name="KSO_WM_BEAUTIFY_FLAG" val="#wm#"/>
  <p:tag name="KSO_WM_DIAGRAM_GROUP_CODE" val="l1-1"/>
  <p:tag name="KSO_WM_CHIP_GROUPID" val="625cde1bfa96911f219257f2"/>
  <p:tag name="KSO_WM_CHIP_XID" val="625ce135fa96911f21925805"/>
  <p:tag name="KSO_WM_UNIT_TEXT_FILL_FORE_SCHEMECOLOR_INDEX_BRIGHTNESS" val="0"/>
  <p:tag name="KSO_WM_UNIT_TEXT_FILL_FORE_SCHEMECOLOR_INDEX" val="13"/>
  <p:tag name="KSO_WM_UNIT_TEXT_FILL_TYPE" val="1"/>
  <p:tag name="KSO_WM_UNIT_VALUE" val="10"/>
  <p:tag name="KSO_WM_UNIT_USESOURCEFORMAT_APPLY" val="1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28075_5*l_h_i*1_2_3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28075_5*l_h_i*1_3_2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28075_5*l_h_i*1_3_3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228075_5*l_h_i*1_4_2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20228075_5*l_h_i*1_4_3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diagram20228075_5*l_h_i*1_5_2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3"/>
  <p:tag name="KSO_WM_UNIT_ID" val="diagram20228075_5*l_h_i*1_5_3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67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28075_5*l_h_a*1_1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168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28075_5*l_h_a*1_2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169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28075_5*l_h_a*1_3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17.xml><?xml version="1.0" encoding="utf-8"?>
<p:tagLst xmlns:p="http://schemas.openxmlformats.org/presentationml/2006/main">
  <p:tag name="KSO_WM_UNIT_BLOCK" val="0"/>
  <p:tag name="KSO_WM_UNIT_DEC_AREA_ID" val="4f00f9914a964a3ebaf85e5d182dbbca"/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3_1"/>
  <p:tag name="KSO_WM_UNIT_ID" val="custom20224478_3*l_h_i*1_3_1"/>
  <p:tag name="KSO_WM_TEMPLATE_CATEGORY" val="custom"/>
  <p:tag name="KSO_WM_TEMPLATE_INDEX" val="20224478"/>
  <p:tag name="KSO_WM_UNIT_LAYERLEVEL" val="1_1_1"/>
  <p:tag name="KSO_WM_TAG_VERSION" val="1.0"/>
  <p:tag name="KSO_WM_BEAUTIFY_FLAG" val="#wm#"/>
  <p:tag name="KSO_WM_DIAGRAM_GROUP_CODE" val="l1-1"/>
  <p:tag name="KSO_WM_CHIP_GROUPID" val="625cde1bfa96911f219257f2"/>
  <p:tag name="KSO_WM_CHIP_XID" val="625ce135fa96911f21925805"/>
  <p:tag name="KSO_WM_UNIT_TEXT_FILL_FORE_SCHEMECOLOR_INDEX_BRIGHTNESS" val="0"/>
  <p:tag name="KSO_WM_UNIT_TEXT_FILL_FORE_SCHEMECOLOR_INDEX" val="5"/>
  <p:tag name="KSO_WM_UNIT_TEXT_FILL_TYPE" val="1"/>
  <p:tag name="KSO_WM_UNIT_VALUE" val="1"/>
  <p:tag name="KSO_WM_UNIT_USESOURCEFORMAT_APPLY" val="1"/>
</p:tagLst>
</file>

<file path=ppt/tags/tag170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228075_5*l_h_a*1_4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171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5_1"/>
  <p:tag name="KSO_WM_UNIT_ID" val="diagram20228075_5*l_h_a*1_5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e"/>
  <p:tag name="KSO_WM_UNIT_TYPE" val="l_h_i"/>
  <p:tag name="KSO_WM_UNIT_INDEX" val="1_1_1"/>
  <p:tag name="KSO_WM_UNIT_ID" val="diagram20228075_5*l_h_i*1_1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28075_5*l_h_i*1_1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TEXT_FILL_FORE_SCHEMECOLOR_INDEX" val="5"/>
  <p:tag name="KSO_WM_UNIT_TEXT_FILL_TYPE" val="1"/>
  <p:tag name="KSO_WM_UNIT_USESOURCEFORMAT_APPLY" val="1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e"/>
  <p:tag name="KSO_WM_UNIT_TYPE" val="l_h_i"/>
  <p:tag name="KSO_WM_UNIT_INDEX" val="1_3_1"/>
  <p:tag name="KSO_WM_UNIT_ID" val="diagram20228075_5*l_h_i*1_3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20228075_5*l_h_i*1_3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TEXT_FILL_FORE_SCHEMECOLOR_INDEX" val="7"/>
  <p:tag name="KSO_WM_UNIT_TEXT_FILL_TYPE" val="1"/>
  <p:tag name="KSO_WM_UNIT_USESOURCEFORMAT_APPLY" val="1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e"/>
  <p:tag name="KSO_WM_UNIT_TYPE" val="l_h_i"/>
  <p:tag name="KSO_WM_UNIT_INDEX" val="1_2_1"/>
  <p:tag name="KSO_WM_UNIT_ID" val="diagram20228075_5*l_h_i*1_2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28075_5*l_h_i*1_2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TEXT_FILL_FORE_SCHEMECOLOR_INDEX" val="6"/>
  <p:tag name="KSO_WM_UNIT_TEXT_FILL_TYPE" val="1"/>
  <p:tag name="KSO_WM_UNIT_USESOURCEFORMAT_APPLY" val="1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e"/>
  <p:tag name="KSO_WM_UNIT_TYPE" val="l_h_i"/>
  <p:tag name="KSO_WM_UNIT_INDEX" val="1_4_1"/>
  <p:tag name="KSO_WM_UNIT_ID" val="diagram20228075_5*l_h_i*1_4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ID" val="diagram20228075_5*l_h_i*1_4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TEXT_FILL_FORE_SCHEMECOLOR_INDEX" val="9"/>
  <p:tag name="KSO_WM_UNIT_TEXT_FILL_TYPE" val="1"/>
  <p:tag name="KSO_WM_UNIT_USESOURCEFORMAT_APPLY" val="1"/>
</p:tagLst>
</file>

<file path=ppt/tags/tag18.xml><?xml version="1.0" encoding="utf-8"?>
<p:tagLst xmlns:p="http://schemas.openxmlformats.org/presentationml/2006/main">
  <p:tag name="KSO_WM_UNIT_BLOCK" val="0"/>
  <p:tag name="KSO_WM_UNIT_DEC_AREA_ID" val="fe5412bb000943da87f8572bdc22f9a7"/>
  <p:tag name="KSO_WM_UNIT_ISCONTENTSTITLE" val="0"/>
  <p:tag name="KSO_WM_UNIT_ISNUMDGMTITLE" val="0"/>
  <p:tag name="KSO_WM_UNIT_PRESET_TEXT" val="单击此处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custom20224478_3*l_h_a*1_3_1"/>
  <p:tag name="KSO_WM_TEMPLATE_CATEGORY" val="custom"/>
  <p:tag name="KSO_WM_TEMPLATE_INDEX" val="20224478"/>
  <p:tag name="KSO_WM_UNIT_LAYERLEVEL" val="1_1_1"/>
  <p:tag name="KSO_WM_TAG_VERSION" val="1.0"/>
  <p:tag name="KSO_WM_BEAUTIFY_FLAG" val="#wm#"/>
  <p:tag name="KSO_WM_DIAGRAM_GROUP_CODE" val="l1-1"/>
  <p:tag name="KSO_WM_CHIP_GROUPID" val="625cde1bfa96911f219257f2"/>
  <p:tag name="KSO_WM_CHIP_XID" val="625ce135fa96911f21925805"/>
  <p:tag name="KSO_WM_UNIT_TEXT_FILL_FORE_SCHEMECOLOR_INDEX_BRIGHTNESS" val="0"/>
  <p:tag name="KSO_WM_UNIT_TEXT_FILL_FORE_SCHEMECOLOR_INDEX" val="13"/>
  <p:tag name="KSO_WM_UNIT_TEXT_FILL_TYPE" val="1"/>
  <p:tag name="KSO_WM_UNIT_VALUE" val="10"/>
  <p:tag name="KSO_WM_UNIT_USESOURCEFORMAT_APPLY" val="1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e"/>
  <p:tag name="KSO_WM_UNIT_TYPE" val="l_h_i"/>
  <p:tag name="KSO_WM_UNIT_INDEX" val="1_5_1"/>
  <p:tag name="KSO_WM_UNIT_ID" val="diagram20228075_5*l_h_i*1_5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5_1"/>
  <p:tag name="KSO_WM_UNIT_ID" val="diagram20228075_5*l_h_i*1_5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TEXT_FILL_FORE_SCHEMECOLOR_INDEX" val="9"/>
  <p:tag name="KSO_WM_UNIT_TEXT_FILL_TYPE" val="1"/>
  <p:tag name="KSO_WM_UNIT_USESOURCEFORMAT_APPLY" val="1"/>
</p:tagLst>
</file>

<file path=ppt/tags/tag182.xml><?xml version="1.0" encoding="utf-8"?>
<p:tagLst xmlns:p="http://schemas.openxmlformats.org/presentationml/2006/main">
  <p:tag name="KSO_WM_SPECIAL_SOURCE" val="bdnull"/>
  <p:tag name="KSO_WM_SLIDE_ID" val="diagram20228075_5"/>
  <p:tag name="KSO_WM_TEMPLATE_SUBCATEGORY" val="0"/>
  <p:tag name="KSO_WM_TEMPLATE_MASTER_TYPE" val="1"/>
  <p:tag name="KSO_WM_TEMPLATE_COLOR_TYPE" val="0"/>
  <p:tag name="KSO_WM_SLIDE_ITEM_CNT" val="5"/>
  <p:tag name="KSO_WM_SLIDE_INDEX" val="5"/>
  <p:tag name="KSO_WM_TAG_VERSION" val="1.0"/>
  <p:tag name="KSO_WM_BEAUTIFY_FLAG" val="#wm#"/>
  <p:tag name="KSO_WM_TEMPLATE_CATEGORY" val="diagram"/>
  <p:tag name="KSO_WM_TEMPLATE_INDEX" val="20228075"/>
  <p:tag name="KSO_WM_SLIDE_TYPE" val="text"/>
  <p:tag name="KSO_WM_SLIDE_SUBTYPE" val="diag"/>
  <p:tag name="KSO_WM_SLIDE_SIZE" val="960.8*427.3"/>
  <p:tag name="KSO_WM_SLIDE_POSITION" val="0*95.5"/>
  <p:tag name="KSO_WM_DIAGRAM_GROUP_CODE" val="l1-1"/>
  <p:tag name="KSO_WM_SLIDE_DIAGTYPE" val="l"/>
  <p:tag name="KSO_WM_SLIDE_LAYOUT" val="a_b_l"/>
  <p:tag name="KSO_WM_SLIDE_LAYOUT_CNT" val="1_1_1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228075_5*l_i*1_1"/>
  <p:tag name="KSO_WM_TEMPLATE_CATEGORY" val="diagram"/>
  <p:tag name="KSO_WM_TEMPLATE_INDEX" val="20228075"/>
  <p:tag name="KSO_WM_UNIT_LAYERLEVEL" val="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8075_5*l_h_i*1_1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28075_5*l_h_i*1_1_2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8075_5*l_h_i*1_2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28075_5*l_h_i*1_3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28075_5*l_h_i*1_4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diagram20228075_5*l_h_i*1_5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9.xml><?xml version="1.0" encoding="utf-8"?>
<p:tagLst xmlns:p="http://schemas.openxmlformats.org/presentationml/2006/main">
  <p:tag name="KSO_WM_UNIT_BLOCK" val="0"/>
  <p:tag name="KSO_WM_UNIT_DEC_AREA_ID" val="4f00f9914a964a3ebaf85e5d182dbbca"/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3_1"/>
  <p:tag name="KSO_WM_UNIT_ID" val="custom20224478_3*l_h_i*1_3_1"/>
  <p:tag name="KSO_WM_TEMPLATE_CATEGORY" val="custom"/>
  <p:tag name="KSO_WM_TEMPLATE_INDEX" val="20224478"/>
  <p:tag name="KSO_WM_UNIT_LAYERLEVEL" val="1_1_1"/>
  <p:tag name="KSO_WM_TAG_VERSION" val="1.0"/>
  <p:tag name="KSO_WM_BEAUTIFY_FLAG" val="#wm#"/>
  <p:tag name="KSO_WM_DIAGRAM_GROUP_CODE" val="l1-1"/>
  <p:tag name="KSO_WM_CHIP_GROUPID" val="625cde1bfa96911f219257f2"/>
  <p:tag name="KSO_WM_CHIP_XID" val="625ce135fa96911f21925805"/>
  <p:tag name="KSO_WM_UNIT_TEXT_FILL_FORE_SCHEMECOLOR_INDEX_BRIGHTNESS" val="0"/>
  <p:tag name="KSO_WM_UNIT_TEXT_FILL_FORE_SCHEMECOLOR_INDEX" val="5"/>
  <p:tag name="KSO_WM_UNIT_TEXT_FILL_TYPE" val="1"/>
  <p:tag name="KSO_WM_UNIT_VALUE" val="1"/>
  <p:tag name="KSO_WM_UNIT_USESOURCEFORMAT_APPLY" val="1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28075_5*l_h_i*1_1_3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28075_5*l_h_i*1_2_2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28075_5*l_h_i*1_2_3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28075_5*l_h_i*1_3_2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28075_5*l_h_i*1_3_3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228075_5*l_h_i*1_4_2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20228075_5*l_h_i*1_4_3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diagram20228075_5*l_h_i*1_5_2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3"/>
  <p:tag name="KSO_WM_UNIT_ID" val="diagram20228075_5*l_h_i*1_5_3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99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28075_5*l_h_a*1_1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.xml><?xml version="1.0" encoding="utf-8"?>
<p:tagLst xmlns:p="http://schemas.openxmlformats.org/presentationml/2006/main">
  <p:tag name="KSO_WM_UNIT_BLOCK" val="0"/>
  <p:tag name="KSO_WM_UNIT_DEC_AREA_ID" val="fe5412bb000943da87f8572bdc22f9a7"/>
  <p:tag name="KSO_WM_UNIT_ISCONTENTSTITLE" val="0"/>
  <p:tag name="KSO_WM_UNIT_ISNUMDGMTITLE" val="0"/>
  <p:tag name="KSO_WM_UNIT_PRESET_TEXT" val="单击此处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custom20224478_3*l_h_a*1_3_1"/>
  <p:tag name="KSO_WM_TEMPLATE_CATEGORY" val="custom"/>
  <p:tag name="KSO_WM_TEMPLATE_INDEX" val="20224478"/>
  <p:tag name="KSO_WM_UNIT_LAYERLEVEL" val="1_1_1"/>
  <p:tag name="KSO_WM_TAG_VERSION" val="1.0"/>
  <p:tag name="KSO_WM_BEAUTIFY_FLAG" val="#wm#"/>
  <p:tag name="KSO_WM_DIAGRAM_GROUP_CODE" val="l1-1"/>
  <p:tag name="KSO_WM_CHIP_GROUPID" val="625cde1bfa96911f219257f2"/>
  <p:tag name="KSO_WM_CHIP_XID" val="625ce135fa96911f21925805"/>
  <p:tag name="KSO_WM_UNIT_TEXT_FILL_FORE_SCHEMECOLOR_INDEX_BRIGHTNESS" val="0"/>
  <p:tag name="KSO_WM_UNIT_TEXT_FILL_FORE_SCHEMECOLOR_INDEX" val="13"/>
  <p:tag name="KSO_WM_UNIT_TEXT_FILL_TYPE" val="1"/>
  <p:tag name="KSO_WM_UNIT_VALUE" val="10"/>
  <p:tag name="KSO_WM_UNIT_USESOURCEFORMAT_APPLY" val="1"/>
</p:tagLst>
</file>

<file path=ppt/tags/tag200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28075_5*l_h_a*1_2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201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28075_5*l_h_a*1_3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202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228075_5*l_h_a*1_4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203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5_1"/>
  <p:tag name="KSO_WM_UNIT_ID" val="diagram20228075_5*l_h_a*1_5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e"/>
  <p:tag name="KSO_WM_UNIT_TYPE" val="l_h_i"/>
  <p:tag name="KSO_WM_UNIT_INDEX" val="1_1_1"/>
  <p:tag name="KSO_WM_UNIT_ID" val="diagram20228075_5*l_h_i*1_1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28075_5*l_h_i*1_1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TEXT_FILL_FORE_SCHEMECOLOR_INDEX" val="5"/>
  <p:tag name="KSO_WM_UNIT_TEXT_FILL_TYPE" val="1"/>
  <p:tag name="KSO_WM_UNIT_USESOURCEFORMAT_APPLY" val="1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e"/>
  <p:tag name="KSO_WM_UNIT_TYPE" val="l_h_i"/>
  <p:tag name="KSO_WM_UNIT_INDEX" val="1_3_1"/>
  <p:tag name="KSO_WM_UNIT_ID" val="diagram20228075_5*l_h_i*1_3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20228075_5*l_h_i*1_3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TEXT_FILL_FORE_SCHEMECOLOR_INDEX" val="7"/>
  <p:tag name="KSO_WM_UNIT_TEXT_FILL_TYPE" val="1"/>
  <p:tag name="KSO_WM_UNIT_USESOURCEFORMAT_APPLY" val="1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e"/>
  <p:tag name="KSO_WM_UNIT_TYPE" val="l_h_i"/>
  <p:tag name="KSO_WM_UNIT_INDEX" val="1_2_1"/>
  <p:tag name="KSO_WM_UNIT_ID" val="diagram20228075_5*l_h_i*1_2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28075_5*l_h_i*1_2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TEXT_FILL_FORE_SCHEMECOLOR_INDEX" val="6"/>
  <p:tag name="KSO_WM_UNIT_TEXT_FILL_TYPE" val="1"/>
  <p:tag name="KSO_WM_UNIT_USESOURCEFORMAT_APPLY" val="1"/>
</p:tagLst>
</file>

<file path=ppt/tags/tag21.xml><?xml version="1.0" encoding="utf-8"?>
<p:tagLst xmlns:p="http://schemas.openxmlformats.org/presentationml/2006/main">
  <p:tag name="KSO_WM_UNIT_BLOCK" val="0"/>
  <p:tag name="KSO_WM_UNIT_DEC_AREA_ID" val="4f00f9914a964a3ebaf85e5d182dbbca"/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3_1"/>
  <p:tag name="KSO_WM_UNIT_ID" val="custom20224478_3*l_h_i*1_3_1"/>
  <p:tag name="KSO_WM_TEMPLATE_CATEGORY" val="custom"/>
  <p:tag name="KSO_WM_TEMPLATE_INDEX" val="20224478"/>
  <p:tag name="KSO_WM_UNIT_LAYERLEVEL" val="1_1_1"/>
  <p:tag name="KSO_WM_TAG_VERSION" val="1.0"/>
  <p:tag name="KSO_WM_BEAUTIFY_FLAG" val="#wm#"/>
  <p:tag name="KSO_WM_DIAGRAM_GROUP_CODE" val="l1-1"/>
  <p:tag name="KSO_WM_CHIP_GROUPID" val="625cde1bfa96911f219257f2"/>
  <p:tag name="KSO_WM_CHIP_XID" val="625ce135fa96911f21925805"/>
  <p:tag name="KSO_WM_UNIT_TEXT_FILL_FORE_SCHEMECOLOR_INDEX_BRIGHTNESS" val="0"/>
  <p:tag name="KSO_WM_UNIT_TEXT_FILL_FORE_SCHEMECOLOR_INDEX" val="5"/>
  <p:tag name="KSO_WM_UNIT_TEXT_FILL_TYPE" val="1"/>
  <p:tag name="KSO_WM_UNIT_VALUE" val="1"/>
  <p:tag name="KSO_WM_UNIT_USESOURCEFORMAT_APPLY" val="1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e"/>
  <p:tag name="KSO_WM_UNIT_TYPE" val="l_h_i"/>
  <p:tag name="KSO_WM_UNIT_INDEX" val="1_4_1"/>
  <p:tag name="KSO_WM_UNIT_ID" val="diagram20228075_5*l_h_i*1_4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ID" val="diagram20228075_5*l_h_i*1_4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TEXT_FILL_FORE_SCHEMECOLOR_INDEX" val="9"/>
  <p:tag name="KSO_WM_UNIT_TEXT_FILL_TYPE" val="1"/>
  <p:tag name="KSO_WM_UNIT_USESOURCEFORMAT_APPLY" val="1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e"/>
  <p:tag name="KSO_WM_UNIT_TYPE" val="l_h_i"/>
  <p:tag name="KSO_WM_UNIT_INDEX" val="1_5_1"/>
  <p:tag name="KSO_WM_UNIT_ID" val="diagram20228075_5*l_h_i*1_5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5_1"/>
  <p:tag name="KSO_WM_UNIT_ID" val="diagram20228075_5*l_h_i*1_5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TEXT_FILL_FORE_SCHEMECOLOR_INDEX" val="9"/>
  <p:tag name="KSO_WM_UNIT_TEXT_FILL_TYPE" val="1"/>
  <p:tag name="KSO_WM_UNIT_USESOURCEFORMAT_APPLY" val="1"/>
</p:tagLst>
</file>

<file path=ppt/tags/tag214.xml><?xml version="1.0" encoding="utf-8"?>
<p:tagLst xmlns:p="http://schemas.openxmlformats.org/presentationml/2006/main">
  <p:tag name="KSO_WM_SPECIAL_SOURCE" val="bdnull"/>
  <p:tag name="KSO_WM_SLIDE_ID" val="diagram20228075_5"/>
  <p:tag name="KSO_WM_TEMPLATE_SUBCATEGORY" val="0"/>
  <p:tag name="KSO_WM_TEMPLATE_MASTER_TYPE" val="1"/>
  <p:tag name="KSO_WM_TEMPLATE_COLOR_TYPE" val="0"/>
  <p:tag name="KSO_WM_SLIDE_ITEM_CNT" val="5"/>
  <p:tag name="KSO_WM_SLIDE_INDEX" val="5"/>
  <p:tag name="KSO_WM_TAG_VERSION" val="1.0"/>
  <p:tag name="KSO_WM_BEAUTIFY_FLAG" val="#wm#"/>
  <p:tag name="KSO_WM_TEMPLATE_CATEGORY" val="diagram"/>
  <p:tag name="KSO_WM_TEMPLATE_INDEX" val="20228075"/>
  <p:tag name="KSO_WM_SLIDE_TYPE" val="text"/>
  <p:tag name="KSO_WM_SLIDE_SUBTYPE" val="diag"/>
  <p:tag name="KSO_WM_SLIDE_SIZE" val="960.8*427.3"/>
  <p:tag name="KSO_WM_SLIDE_POSITION" val="0*95.5"/>
  <p:tag name="KSO_WM_DIAGRAM_GROUP_CODE" val="l1-1"/>
  <p:tag name="KSO_WM_SLIDE_DIAGTYPE" val="l"/>
  <p:tag name="KSO_WM_SLIDE_LAYOUT" val="a_b_l"/>
  <p:tag name="KSO_WM_SLIDE_LAYOUT_CNT" val="1_1_1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8008_3*l_h_i*1_1_1"/>
  <p:tag name="KSO_WM_TEMPLATE_CATEGORY" val="diagram"/>
  <p:tag name="KSO_WM_TEMPLATE_INDEX" val="20228008"/>
  <p:tag name="KSO_WM_UNIT_LAYERLEVEL" val="1_1_1"/>
  <p:tag name="KSO_WM_TAG_VERSION" val="1.0"/>
  <p:tag name="KSO_WM_BEAUTIFY_FLAG" val="#wm#"/>
  <p:tag name="KSO_WM_UNIT_USESOURCEFORMAT_APPLY" val="1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8008_3*l_h_i*1_2_1"/>
  <p:tag name="KSO_WM_TEMPLATE_CATEGORY" val="diagram"/>
  <p:tag name="KSO_WM_TEMPLATE_INDEX" val="20228008"/>
  <p:tag name="KSO_WM_UNIT_LAYERLEVEL" val="1_1_1"/>
  <p:tag name="KSO_WM_TAG_VERSION" val="1.0"/>
  <p:tag name="KSO_WM_BEAUTIFY_FLAG" val="#wm#"/>
  <p:tag name="KSO_WM_UNIT_USESOURCEFORMAT_APPLY" val="1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28008_3*l_h_i*1_3_1"/>
  <p:tag name="KSO_WM_TEMPLATE_CATEGORY" val="diagram"/>
  <p:tag name="KSO_WM_TEMPLATE_INDEX" val="20228008"/>
  <p:tag name="KSO_WM_UNIT_LAYERLEVEL" val="1_1_1"/>
  <p:tag name="KSO_WM_TAG_VERSION" val="1.0"/>
  <p:tag name="KSO_WM_BEAUTIFY_FLAG" val="#wm#"/>
  <p:tag name="KSO_WM_UNIT_USESOURCEFORMAT_APPLY" val="1"/>
</p:tagLst>
</file>

<file path=ppt/tags/tag218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28008_3*l_h_a*1_1_1"/>
  <p:tag name="KSO_WM_TEMPLATE_CATEGORY" val="diagram"/>
  <p:tag name="KSO_WM_TEMPLATE_INDEX" val="20228008"/>
  <p:tag name="KSO_WM_UNIT_LAYERLEVEL" val="1_1_1"/>
  <p:tag name="KSO_WM_TAG_VERSION" val="1.0"/>
  <p:tag name="KSO_WM_BEAUTIFY_FLAG" val="#wm#"/>
  <p:tag name="KSO_WM_UNIT_TEXT_FILL_FORE_SCHEMECOLOR_INDEX" val="5"/>
  <p:tag name="KSO_WM_UNIT_TEXT_FILL_TYPE" val="1"/>
  <p:tag name="KSO_WM_UNIT_USESOURCEFORMAT_APPLY" val="1"/>
</p:tagLst>
</file>

<file path=ppt/tags/tag219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28008_3*l_h_a*1_2_1"/>
  <p:tag name="KSO_WM_TEMPLATE_CATEGORY" val="diagram"/>
  <p:tag name="KSO_WM_TEMPLATE_INDEX" val="20228008"/>
  <p:tag name="KSO_WM_UNIT_LAYERLEVEL" val="1_1_1"/>
  <p:tag name="KSO_WM_TAG_VERSION" val="1.0"/>
  <p:tag name="KSO_WM_BEAUTIFY_FLAG" val="#wm#"/>
  <p:tag name="KSO_WM_UNIT_TEXT_FILL_FORE_SCHEMECOLOR_INDEX" val="6"/>
  <p:tag name="KSO_WM_UNIT_TEXT_FILL_TYPE" val="1"/>
  <p:tag name="KSO_WM_UNIT_USESOURCEFORMAT_APPLY" val="1"/>
</p:tagLst>
</file>

<file path=ppt/tags/tag2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20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28008_3*l_h_a*1_3_1"/>
  <p:tag name="KSO_WM_TEMPLATE_CATEGORY" val="diagram"/>
  <p:tag name="KSO_WM_TEMPLATE_INDEX" val="20228008"/>
  <p:tag name="KSO_WM_UNIT_LAYERLEVEL" val="1_1_1"/>
  <p:tag name="KSO_WM_TAG_VERSION" val="1.0"/>
  <p:tag name="KSO_WM_BEAUTIFY_FLAG" val="#wm#"/>
  <p:tag name="KSO_WM_UNIT_TEXT_FILL_FORE_SCHEMECOLOR_INDEX" val="7"/>
  <p:tag name="KSO_WM_UNIT_TEXT_FILL_TYPE" val="1"/>
  <p:tag name="KSO_WM_UNIT_USESOURCEFORMAT_APPLY" val="1"/>
</p:tagLst>
</file>

<file path=ppt/tags/tag221.xml><?xml version="1.0" encoding="utf-8"?>
<p:tagLst xmlns:p="http://schemas.openxmlformats.org/presentationml/2006/main">
  <p:tag name="KSO_WM_UNIT_VALUE" val="130*13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28008_3*l_h_x*1_1_1"/>
  <p:tag name="KSO_WM_TEMPLATE_CATEGORY" val="diagram"/>
  <p:tag name="KSO_WM_TEMPLATE_INDEX" val="20228008"/>
  <p:tag name="KSO_WM_UNIT_LAYERLEVEL" val="1_1_1"/>
  <p:tag name="KSO_WM_TAG_VERSION" val="1.0"/>
  <p:tag name="KSO_WM_BEAUTIFY_FLAG" val="#wm#"/>
  <p:tag name="KSO_WM_UNIT_USESOURCEFORMAT_APPLY" val="1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28008_3*l_h_i*1_1_1"/>
  <p:tag name="KSO_WM_TEMPLATE_CATEGORY" val="diagram"/>
  <p:tag name="KSO_WM_TEMPLATE_INDEX" val="20228008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223.xml><?xml version="1.0" encoding="utf-8"?>
<p:tagLst xmlns:p="http://schemas.openxmlformats.org/presentationml/2006/main">
  <p:tag name="KSO_WM_UNIT_VALUE" val="151*15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28008_3*l_h_x*1_2_1"/>
  <p:tag name="KSO_WM_TEMPLATE_CATEGORY" val="diagram"/>
  <p:tag name="KSO_WM_TEMPLATE_INDEX" val="20228008"/>
  <p:tag name="KSO_WM_UNIT_LAYERLEVEL" val="1_1_1"/>
  <p:tag name="KSO_WM_TAG_VERSION" val="1.0"/>
  <p:tag name="KSO_WM_BEAUTIFY_FLAG" val="#wm#"/>
  <p:tag name="KSO_WM_UNIT_USESOURCEFORMAT_APPLY" val="1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28008_3*l_h_i*1_2_1"/>
  <p:tag name="KSO_WM_TEMPLATE_CATEGORY" val="diagram"/>
  <p:tag name="KSO_WM_TEMPLATE_INDEX" val="20228008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20228008_3*l_h_i*1_3_1"/>
  <p:tag name="KSO_WM_TEMPLATE_CATEGORY" val="diagram"/>
  <p:tag name="KSO_WM_TEMPLATE_INDEX" val="20228008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226.xml><?xml version="1.0" encoding="utf-8"?>
<p:tagLst xmlns:p="http://schemas.openxmlformats.org/presentationml/2006/main">
  <p:tag name="KSO_WM_UNIT_VALUE" val="109*10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3_1"/>
  <p:tag name="KSO_WM_UNIT_ID" val="diagram20228008_3*l_h_x*1_3_1"/>
  <p:tag name="KSO_WM_TEMPLATE_CATEGORY" val="diagram"/>
  <p:tag name="KSO_WM_TEMPLATE_INDEX" val="20228008"/>
  <p:tag name="KSO_WM_UNIT_LAYERLEVEL" val="1_1_1"/>
  <p:tag name="KSO_WM_TAG_VERSION" val="1.0"/>
  <p:tag name="KSO_WM_BEAUTIFY_FLAG" val="#wm#"/>
  <p:tag name="KSO_WM_UNIT_USESOURCEFORMAT_APPLY" val="1"/>
</p:tagLst>
</file>

<file path=ppt/tags/tag227.xml><?xml version="1.0" encoding="utf-8"?>
<p:tagLst xmlns:p="http://schemas.openxmlformats.org/presentationml/2006/main">
  <p:tag name="KSO_WM_SPECIAL_SOURCE" val="bdnull"/>
  <p:tag name="KSO_WM_SLIDE_ID" val="diagram20228063_5"/>
  <p:tag name="KSO_WM_TEMPLATE_SUBCATEGORY" val="0"/>
  <p:tag name="KSO_WM_TEMPLATE_MASTER_TYPE" val="1"/>
  <p:tag name="KSO_WM_TEMPLATE_COLOR_TYPE" val="0"/>
  <p:tag name="KSO_WM_SLIDE_ITEM_CNT" val="5"/>
  <p:tag name="KSO_WM_SLIDE_INDEX" val="5"/>
  <p:tag name="KSO_WM_TAG_VERSION" val="1.0"/>
  <p:tag name="KSO_WM_BEAUTIFY_FLAG" val="#wm#"/>
  <p:tag name="KSO_WM_TEMPLATE_CATEGORY" val="diagram"/>
  <p:tag name="KSO_WM_TEMPLATE_INDEX" val="20228063"/>
  <p:tag name="KSO_WM_SLIDE_TYPE" val="text"/>
  <p:tag name="KSO_WM_SLIDE_SUBTYPE" val="diag"/>
  <p:tag name="KSO_WM_SLIDE_SIZE" val="892.4*362.25"/>
  <p:tag name="KSO_WM_SLIDE_POSITION" val="33.8*135.45"/>
  <p:tag name="KSO_WM_DIAGRAM_GROUP_CODE" val="l1-1"/>
  <p:tag name="KSO_WM_SLIDE_DIAGTYPE" val="l"/>
  <p:tag name="KSO_WM_SLIDE_LAYOUT" val="a_l"/>
  <p:tag name="KSO_WM_SLIDE_LAYOUT_CNT" val="1_1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228074_4*l_i*1_1"/>
  <p:tag name="KSO_WM_TEMPLATE_CATEGORY" val="diagram"/>
  <p:tag name="KSO_WM_TEMPLATE_INDEX" val="20228074"/>
  <p:tag name="KSO_WM_UNIT_LAYERLEVEL" val="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2"/>
  <p:tag name="KSO_WM_UNIT_ID" val="diagram20228074_4*l_i*1_2"/>
  <p:tag name="KSO_WM_TEMPLATE_CATEGORY" val="diagram"/>
  <p:tag name="KSO_WM_TEMPLATE_INDEX" val="20228074"/>
  <p:tag name="KSO_WM_UNIT_LAYERLEVEL" val="1_1"/>
  <p:tag name="KSO_WM_TAG_VERSION" val="1.0"/>
  <p:tag name="KSO_WM_BEAUTIFY_FLAG" val="#wm#"/>
  <p:tag name="KSO_WM_UNIT_FILL_FORE_SCHEMECOLOR_INDEX" val="6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2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3"/>
  <p:tag name="KSO_WM_UNIT_ID" val="diagram20228074_4*l_i*1_3"/>
  <p:tag name="KSO_WM_TEMPLATE_CATEGORY" val="diagram"/>
  <p:tag name="KSO_WM_TEMPLATE_INDEX" val="20228074"/>
  <p:tag name="KSO_WM_UNIT_LAYERLEVEL" val="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4"/>
  <p:tag name="KSO_WM_UNIT_ID" val="diagram20228074_4*l_i*1_4"/>
  <p:tag name="KSO_WM_TEMPLATE_CATEGORY" val="diagram"/>
  <p:tag name="KSO_WM_TEMPLATE_INDEX" val="20228074"/>
  <p:tag name="KSO_WM_UNIT_LAYERLEVEL" val="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5"/>
  <p:tag name="KSO_WM_UNIT_ID" val="diagram20228074_4*l_i*1_5"/>
  <p:tag name="KSO_WM_TEMPLATE_CATEGORY" val="diagram"/>
  <p:tag name="KSO_WM_TEMPLATE_INDEX" val="20228074"/>
  <p:tag name="KSO_WM_UNIT_LAYERLEVEL" val="1_1"/>
  <p:tag name="KSO_WM_TAG_VERSION" val="1.0"/>
  <p:tag name="KSO_WM_BEAUTIFY_FLAG" val="#wm#"/>
  <p:tag name="KSO_WM_UNIT_FILL_FORE_SCHEMECOLOR_INDEX" val="5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6"/>
  <p:tag name="KSO_WM_UNIT_ID" val="diagram20228074_4*l_i*1_6"/>
  <p:tag name="KSO_WM_TEMPLATE_CATEGORY" val="diagram"/>
  <p:tag name="KSO_WM_TEMPLATE_INDEX" val="20228074"/>
  <p:tag name="KSO_WM_UNIT_LAYERLEVEL" val="1_1"/>
  <p:tag name="KSO_WM_TAG_VERSION" val="1.0"/>
  <p:tag name="KSO_WM_BEAUTIFY_FLAG" val="#wm#"/>
  <p:tag name="KSO_WM_UNIT_FILL_FORE_SCHEMECOLOR_INDEX" val="7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8074_4*l_h_i*1_1_1"/>
  <p:tag name="KSO_WM_TEMPLATE_CATEGORY" val="diagram"/>
  <p:tag name="KSO_WM_TEMPLATE_INDEX" val="20228074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28074_4*l_h_i*1_1_2"/>
  <p:tag name="KSO_WM_TEMPLATE_CATEGORY" val="diagram"/>
  <p:tag name="KSO_WM_TEMPLATE_INDEX" val="20228074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28074_4*l_h_i*1_2_2"/>
  <p:tag name="KSO_WM_TEMPLATE_CATEGORY" val="diagram"/>
  <p:tag name="KSO_WM_TEMPLATE_INDEX" val="20228074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8074_4*l_h_i*1_2_1"/>
  <p:tag name="KSO_WM_TEMPLATE_CATEGORY" val="diagram"/>
  <p:tag name="KSO_WM_TEMPLATE_INDEX" val="20228074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28074_4*l_h_i*1_4_1"/>
  <p:tag name="KSO_WM_TEMPLATE_CATEGORY" val="diagram"/>
  <p:tag name="KSO_WM_TEMPLATE_INDEX" val="20228074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228074_4*l_h_i*1_4_2"/>
  <p:tag name="KSO_WM_TEMPLATE_CATEGORY" val="diagram"/>
  <p:tag name="KSO_WM_TEMPLATE_INDEX" val="20228074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24.xml><?xml version="1.0" encoding="utf-8"?>
<p:tagLst xmlns:p="http://schemas.openxmlformats.org/presentationml/2006/main">
  <p:tag name="KSO_WM_SPECIAL_SOURCE" val="bdnull"/>
  <p:tag name="KSO_WM_SLIDE_ID" val="diagram20228063_5"/>
  <p:tag name="KSO_WM_TEMPLATE_SUBCATEGORY" val="0"/>
  <p:tag name="KSO_WM_TEMPLATE_MASTER_TYPE" val="1"/>
  <p:tag name="KSO_WM_TEMPLATE_COLOR_TYPE" val="0"/>
  <p:tag name="KSO_WM_SLIDE_ITEM_CNT" val="5"/>
  <p:tag name="KSO_WM_SLIDE_INDEX" val="5"/>
  <p:tag name="KSO_WM_TAG_VERSION" val="1.0"/>
  <p:tag name="KSO_WM_BEAUTIFY_FLAG" val="#wm#"/>
  <p:tag name="KSO_WM_TEMPLATE_CATEGORY" val="diagram"/>
  <p:tag name="KSO_WM_TEMPLATE_INDEX" val="20228063"/>
  <p:tag name="KSO_WM_SLIDE_TYPE" val="text"/>
  <p:tag name="KSO_WM_SLIDE_SUBTYPE" val="diag"/>
  <p:tag name="KSO_WM_SLIDE_SIZE" val="892.4*362.25"/>
  <p:tag name="KSO_WM_SLIDE_POSITION" val="33.8*135.45"/>
  <p:tag name="KSO_WM_DIAGRAM_GROUP_CODE" val="l1-1"/>
  <p:tag name="KSO_WM_SLIDE_DIAGTYPE" val="l"/>
  <p:tag name="KSO_WM_SLIDE_LAYOUT" val="a_l"/>
  <p:tag name="KSO_WM_SLIDE_LAYOUT_CNT" val="1_1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28074_4*l_h_i*1_3_2"/>
  <p:tag name="KSO_WM_TEMPLATE_CATEGORY" val="diagram"/>
  <p:tag name="KSO_WM_TEMPLATE_INDEX" val="20228074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28074_4*l_h_i*1_3_1"/>
  <p:tag name="KSO_WM_TEMPLATE_CATEGORY" val="diagram"/>
  <p:tag name="KSO_WM_TEMPLATE_INDEX" val="20228074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242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8074_4*l_h_f*1_1_1"/>
  <p:tag name="KSO_WM_TEMPLATE_CATEGORY" val="diagram"/>
  <p:tag name="KSO_WM_TEMPLATE_INDEX" val="20228074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243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8074_4*l_h_f*1_2_1"/>
  <p:tag name="KSO_WM_TEMPLATE_CATEGORY" val="diagram"/>
  <p:tag name="KSO_WM_TEMPLATE_INDEX" val="20228074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244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28074_4*l_h_f*1_4_1"/>
  <p:tag name="KSO_WM_TEMPLATE_CATEGORY" val="diagram"/>
  <p:tag name="KSO_WM_TEMPLATE_INDEX" val="20228074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245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28074_4*l_h_f*1_3_1"/>
  <p:tag name="KSO_WM_TEMPLATE_CATEGORY" val="diagram"/>
  <p:tag name="KSO_WM_TEMPLATE_INDEX" val="20228074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246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a"/>
  <p:tag name="KSO_WM_UNIT_INDEX" val="1_1"/>
  <p:tag name="KSO_WM_UNIT_ID" val="diagram20228074_4*l_a*1_1"/>
  <p:tag name="KSO_WM_TEMPLATE_CATEGORY" val="diagram"/>
  <p:tag name="KSO_WM_TEMPLATE_INDEX" val="20228074"/>
  <p:tag name="KSO_WM_UNIT_LAYERLEVEL" val="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247.xml><?xml version="1.0" encoding="utf-8"?>
<p:tagLst xmlns:p="http://schemas.openxmlformats.org/presentationml/2006/main">
  <p:tag name="KSO_WM_UNIT_VALUE" val="100*10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x"/>
  <p:tag name="KSO_WM_UNIT_INDEX" val="1_1"/>
  <p:tag name="KSO_WM_UNIT_ID" val="diagram20228074_4*l_x*1_1"/>
  <p:tag name="KSO_WM_TEMPLATE_CATEGORY" val="diagram"/>
  <p:tag name="KSO_WM_TEMPLATE_INDEX" val="20228074"/>
  <p:tag name="KSO_WM_UNIT_LAYERLEVEL" val="1_1"/>
  <p:tag name="KSO_WM_TAG_VERSION" val="1.0"/>
  <p:tag name="KSO_WM_BEAUTIFY_FLAG" val="#wm#"/>
  <p:tag name="KSO_WM_UNIT_USESOURCEFORMAT_APPLY" val="1"/>
</p:tagLst>
</file>

<file path=ppt/tags/tag248.xml><?xml version="1.0" encoding="utf-8"?>
<p:tagLst xmlns:p="http://schemas.openxmlformats.org/presentationml/2006/main">
  <p:tag name="KSO_WM_UNIT_VALUE" val="100*10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x"/>
  <p:tag name="KSO_WM_UNIT_INDEX" val="1_2"/>
  <p:tag name="KSO_WM_UNIT_ID" val="diagram20228074_4*l_x*1_2"/>
  <p:tag name="KSO_WM_TEMPLATE_CATEGORY" val="diagram"/>
  <p:tag name="KSO_WM_TEMPLATE_INDEX" val="20228074"/>
  <p:tag name="KSO_WM_UNIT_LAYERLEVEL" val="1_1"/>
  <p:tag name="KSO_WM_TAG_VERSION" val="1.0"/>
  <p:tag name="KSO_WM_BEAUTIFY_FLAG" val="#wm#"/>
  <p:tag name="KSO_WM_UNIT_USESOURCEFORMAT_APPLY" val="1"/>
</p:tagLst>
</file>

<file path=ppt/tags/tag249.xml><?xml version="1.0" encoding="utf-8"?>
<p:tagLst xmlns:p="http://schemas.openxmlformats.org/presentationml/2006/main">
  <p:tag name="KSO_WM_UNIT_VALUE" val="100*10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x"/>
  <p:tag name="KSO_WM_UNIT_INDEX" val="1_3"/>
  <p:tag name="KSO_WM_UNIT_ID" val="diagram20228074_4*l_x*1_3"/>
  <p:tag name="KSO_WM_TEMPLATE_CATEGORY" val="diagram"/>
  <p:tag name="KSO_WM_TEMPLATE_INDEX" val="20228074"/>
  <p:tag name="KSO_WM_UNIT_LAYERLEVEL" val="1_1"/>
  <p:tag name="KSO_WM_TAG_VERSION" val="1.0"/>
  <p:tag name="KSO_WM_BEAUTIFY_FLAG" val="#wm#"/>
  <p:tag name="KSO_WM_UNIT_USESOURCEFORMAT_APPLY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2_2"/>
  <p:tag name="KSO_WM_UNIT_ID" val="diagram20228120_4*n_h_h_i*1_2_2_2"/>
  <p:tag name="KSO_WM_TEMPLATE_CATEGORY" val="diagram"/>
  <p:tag name="KSO_WM_TEMPLATE_INDEX" val="20228120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50.xml><?xml version="1.0" encoding="utf-8"?>
<p:tagLst xmlns:p="http://schemas.openxmlformats.org/presentationml/2006/main">
  <p:tag name="KSO_WM_SPECIAL_SOURCE" val="bdnull"/>
  <p:tag name="KSO_WM_SLIDE_ID" val="diagram20228074_4"/>
  <p:tag name="KSO_WM_TEMPLATE_SUBCATEGORY" val="0"/>
  <p:tag name="KSO_WM_TEMPLATE_MASTER_TYPE" val="1"/>
  <p:tag name="KSO_WM_TEMPLATE_COLOR_TYPE" val="0"/>
  <p:tag name="KSO_WM_SLIDE_ITEM_CNT" val="4"/>
  <p:tag name="KSO_WM_SLIDE_INDEX" val="4"/>
  <p:tag name="KSO_WM_TAG_VERSION" val="1.0"/>
  <p:tag name="KSO_WM_BEAUTIFY_FLAG" val="#wm#"/>
  <p:tag name="KSO_WM_TEMPLATE_CATEGORY" val="diagram"/>
  <p:tag name="KSO_WM_TEMPLATE_INDEX" val="20228074"/>
  <p:tag name="KSO_WM_SLIDE_TYPE" val="text"/>
  <p:tag name="KSO_WM_SLIDE_SUBTYPE" val="diag"/>
  <p:tag name="KSO_WM_SLIDE_SIZE" val="868.05*329.2"/>
  <p:tag name="KSO_WM_SLIDE_POSITION" val="38.8*140.45"/>
  <p:tag name="KSO_WM_DIAGRAM_GROUP_CODE" val="l1-1"/>
  <p:tag name="KSO_WM_SLIDE_DIAGTYPE" val="l"/>
  <p:tag name="KSO_WM_SLIDE_LAYOUT" val="a_l"/>
  <p:tag name="KSO_WM_SLIDE_LAYOUT_CNT" val="1_1"/>
</p:tagLst>
</file>

<file path=ppt/tags/tag251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227964_3*l_i*1_1"/>
  <p:tag name="KSO_WM_TEMPLATE_CATEGORY" val="diagram"/>
  <p:tag name="KSO_WM_TEMPLATE_INDEX" val="20227964"/>
  <p:tag name="KSO_WM_UNIT_LAYERLEVEL" val="1_1"/>
  <p:tag name="KSO_WM_TAG_VERSION" val="1.0"/>
  <p:tag name="KSO_WM_BEAUTIFY_FLAG" val="#wm#"/>
  <p:tag name="KSO_WM_UNIT_USESOURCEFORMAT_APPLY" val="1"/>
</p:tagLst>
</file>

<file path=ppt/tags/tag252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SHADOW_SCHEMECOLOR_INDEX_BRIGHTNESS" val="-0.1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2"/>
  <p:tag name="KSO_WM_UNIT_ID" val="diagram20227964_3*l_i*1_2"/>
  <p:tag name="KSO_WM_TEMPLATE_CATEGORY" val="diagram"/>
  <p:tag name="KSO_WM_TEMPLATE_INDEX" val="20227964"/>
  <p:tag name="KSO_WM_UNIT_LAYERLEVEL" val="1_1"/>
  <p:tag name="KSO_WM_TAG_VERSION" val="1.0"/>
  <p:tag name="KSO_WM_BEAUTIFY_FLAG" val="#wm#"/>
  <p:tag name="KSO_WM_UNIT_USESOURCEFORMAT_APPLY" val="1"/>
</p:tagLst>
</file>

<file path=ppt/tags/tag253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SHADOW_SCHEMECOLOR_INDEX_BRIGHTNESS" val="-0.3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3"/>
  <p:tag name="KSO_WM_UNIT_ID" val="diagram20227964_3*l_i*1_3"/>
  <p:tag name="KSO_WM_TEMPLATE_CATEGORY" val="diagram"/>
  <p:tag name="KSO_WM_TEMPLATE_INDEX" val="20227964"/>
  <p:tag name="KSO_WM_UNIT_LAYERLEVEL" val="1_1"/>
  <p:tag name="KSO_WM_TAG_VERSION" val="1.0"/>
  <p:tag name="KSO_WM_BEAUTIFY_FLAG" val="#wm#"/>
  <p:tag name="KSO_WM_UNIT_USESOURCEFORMAT_APPLY" val="1"/>
</p:tagLst>
</file>

<file path=ppt/tags/tag254.xml><?xml version="1.0" encoding="utf-8"?>
<p:tagLst xmlns:p="http://schemas.openxmlformats.org/presentationml/2006/main">
  <p:tag name="KSO_WM_UNIT_VALUE" val="214*21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x"/>
  <p:tag name="KSO_WM_UNIT_INDEX" val="1_1"/>
  <p:tag name="KSO_WM_UNIT_ID" val="diagram20227964_3*l_x*1_1"/>
  <p:tag name="KSO_WM_TEMPLATE_CATEGORY" val="diagram"/>
  <p:tag name="KSO_WM_TEMPLATE_INDEX" val="20227964"/>
  <p:tag name="KSO_WM_UNIT_LAYERLEVEL" val="1_1"/>
  <p:tag name="KSO_WM_TAG_VERSION" val="1.0"/>
  <p:tag name="KSO_WM_BEAUTIFY_FLAG" val="#wm#"/>
  <p:tag name="KSO_WM_UNIT_USESOURCEFORMAT_APPLY" val="1"/>
</p:tagLst>
</file>

<file path=ppt/tags/tag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4"/>
  <p:tag name="KSO_WM_UNIT_ID" val="diagram20227964_3*l_i*1_4"/>
  <p:tag name="KSO_WM_TEMPLATE_CATEGORY" val="diagram"/>
  <p:tag name="KSO_WM_TEMPLATE_INDEX" val="20227964"/>
  <p:tag name="KSO_WM_UNIT_LAYERLEVEL" val="1_1"/>
  <p:tag name="KSO_WM_TAG_VERSION" val="1.0"/>
  <p:tag name="KSO_WM_BEAUTIFY_FLAG" val="#wm#"/>
  <p:tag name="KSO_WM_UNIT_USESOURCEFORMAT_APPLY" val="1"/>
</p:tagLst>
</file>

<file path=ppt/tags/tag256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27964_3*l_h_i*1_2_3"/>
  <p:tag name="KSO_WM_TEMPLATE_CATEGORY" val="diagram"/>
  <p:tag name="KSO_WM_TEMPLATE_INDEX" val="20227964"/>
  <p:tag name="KSO_WM_UNIT_LAYERLEVEL" val="1_1_1"/>
  <p:tag name="KSO_WM_TAG_VERSION" val="1.0"/>
  <p:tag name="KSO_WM_BEAUTIFY_FLAG" val="#wm#"/>
  <p:tag name="KSO_WM_UNIT_USESOURCEFORMAT_APPLY" val="1"/>
</p:tagLst>
</file>

<file path=ppt/tags/tag257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27964_3*l_h_i*1_1_3"/>
  <p:tag name="KSO_WM_TEMPLATE_CATEGORY" val="diagram"/>
  <p:tag name="KSO_WM_TEMPLATE_INDEX" val="20227964"/>
  <p:tag name="KSO_WM_UNIT_LAYERLEVEL" val="1_1_1"/>
  <p:tag name="KSO_WM_TAG_VERSION" val="1.0"/>
  <p:tag name="KSO_WM_BEAUTIFY_FLAG" val="#wm#"/>
  <p:tag name="KSO_WM_UNIT_USESOURCEFORMAT_APPLY" val="1"/>
</p:tagLst>
</file>

<file path=ppt/tags/tag258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27964_3*l_h_i*1_3_3"/>
  <p:tag name="KSO_WM_TEMPLATE_CATEGORY" val="diagram"/>
  <p:tag name="KSO_WM_TEMPLATE_INDEX" val="20227964"/>
  <p:tag name="KSO_WM_UNIT_LAYERLEVEL" val="1_1_1"/>
  <p:tag name="KSO_WM_TAG_VERSION" val="1.0"/>
  <p:tag name="KSO_WM_BEAUTIFY_FLAG" val="#wm#"/>
  <p:tag name="KSO_WM_UNIT_USESOURCEFORMAT_APPLY" val="1"/>
</p:tagLst>
</file>

<file path=ppt/tags/tag259.xml><?xml version="1.0" encoding="utf-8"?>
<p:tagLst xmlns:p="http://schemas.openxmlformats.org/presentationml/2006/main">
  <p:tag name="KSO_WM_UNIT_SHADOW_SCHEMECOLOR_INDEX_BRIGHTNESS" val="-0.2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27964_3*l_h_i*1_2_2"/>
  <p:tag name="KSO_WM_TEMPLATE_CATEGORY" val="diagram"/>
  <p:tag name="KSO_WM_TEMPLATE_INDEX" val="20227964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USESOURCEFORMAT_APPLY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2_3"/>
  <p:tag name="KSO_WM_UNIT_ID" val="diagram20228120_4*n_h_h_i*1_2_2_3"/>
  <p:tag name="KSO_WM_TEMPLATE_CATEGORY" val="diagram"/>
  <p:tag name="KSO_WM_TEMPLATE_INDEX" val="20228120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260.xml><?xml version="1.0" encoding="utf-8"?>
<p:tagLst xmlns:p="http://schemas.openxmlformats.org/presentationml/2006/main">
  <p:tag name="KSO_WM_UNIT_SHADOW_SCHEMECOLOR_INDEX_BRIGHTNESS" val="-0.2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27964_3*l_h_i*1_3_2"/>
  <p:tag name="KSO_WM_TEMPLATE_CATEGORY" val="diagram"/>
  <p:tag name="KSO_WM_TEMPLATE_INDEX" val="20227964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USESOURCEFORMAT_APPLY" val="1"/>
</p:tagLst>
</file>

<file path=ppt/tags/tag261.xml><?xml version="1.0" encoding="utf-8"?>
<p:tagLst xmlns:p="http://schemas.openxmlformats.org/presentationml/2006/main">
  <p:tag name="KSO_WM_UNIT_SHADOW_SCHEMECOLOR_INDEX_BRIGHTNESS" val="-0.2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27964_3*l_h_i*1_1_2"/>
  <p:tag name="KSO_WM_TEMPLATE_CATEGORY" val="diagram"/>
  <p:tag name="KSO_WM_TEMPLATE_INDEX" val="20227964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USESOURCEFORMAT_APPLY" val="1"/>
</p:tagLst>
</file>

<file path=ppt/tags/tag262.xml><?xml version="1.0" encoding="utf-8"?>
<p:tagLst xmlns:p="http://schemas.openxmlformats.org/presentationml/2006/main">
  <p:tag name="KSO_WM_UNIT_FILL_FORE_SCHEMECOLOR_INDEX_BRIGHTNESS" val="0.8"/>
  <p:tag name="KSO_WM_UNIT_FILL_FORE_SCHEMECOLOR_INDEX" val="6"/>
  <p:tag name="KSO_WM_UNIT_FILL_TYPE" val="1"/>
  <p:tag name="KSO_WM_UNIT_SHADOW_SCHEMECOLOR_INDEX_BRIGHTNESS" val="-0.2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7964_3*l_h_i*1_2_1"/>
  <p:tag name="KSO_WM_TEMPLATE_CATEGORY" val="diagram"/>
  <p:tag name="KSO_WM_TEMPLATE_INDEX" val="20227964"/>
  <p:tag name="KSO_WM_UNIT_LAYERLEVEL" val="1_1_1"/>
  <p:tag name="KSO_WM_TAG_VERSION" val="1.0"/>
  <p:tag name="KSO_WM_BEAUTIFY_FLAG" val="#wm#"/>
  <p:tag name="KSO_WM_UNIT_USESOURCEFORMAT_APPLY" val="1"/>
</p:tagLst>
</file>

<file path=ppt/tags/tag263.xml><?xml version="1.0" encoding="utf-8"?>
<p:tagLst xmlns:p="http://schemas.openxmlformats.org/presentationml/2006/main">
  <p:tag name="KSO_WM_UNIT_FILL_FORE_SCHEMECOLOR_INDEX_BRIGHTNESS" val="0.4"/>
  <p:tag name="KSO_WM_UNIT_FILL_FORE_SCHEMECOLOR_INDEX" val="6"/>
  <p:tag name="KSO_WM_UNIT_FILL_TYPE" val="1"/>
  <p:tag name="KSO_WM_UNIT_SHADOW_SCHEMECOLOR_INDEX_BRIGHTNESS" val="-0.2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27964_3*l_h_i*1_3_1"/>
  <p:tag name="KSO_WM_TEMPLATE_CATEGORY" val="diagram"/>
  <p:tag name="KSO_WM_TEMPLATE_INDEX" val="20227964"/>
  <p:tag name="KSO_WM_UNIT_LAYERLEVEL" val="1_1_1"/>
  <p:tag name="KSO_WM_TAG_VERSION" val="1.0"/>
  <p:tag name="KSO_WM_BEAUTIFY_FLAG" val="#wm#"/>
  <p:tag name="KSO_WM_UNIT_USESOURCEFORMAT_APPLY" val="1"/>
</p:tagLst>
</file>

<file path=ppt/tags/tag264.xml><?xml version="1.0" encoding="utf-8"?>
<p:tagLst xmlns:p="http://schemas.openxmlformats.org/presentationml/2006/main">
  <p:tag name="KSO_WM_UNIT_FILL_FORE_SCHEMECOLOR_INDEX_BRIGHTNESS" val="0.8"/>
  <p:tag name="KSO_WM_UNIT_FILL_FORE_SCHEMECOLOR_INDEX" val="5"/>
  <p:tag name="KSO_WM_UNIT_FILL_TYPE" val="1"/>
  <p:tag name="KSO_WM_UNIT_SHADOW_SCHEMECOLOR_INDEX_BRIGHTNESS" val="-0.2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7964_3*l_h_i*1_1_1"/>
  <p:tag name="KSO_WM_TEMPLATE_CATEGORY" val="diagram"/>
  <p:tag name="KSO_WM_TEMPLATE_INDEX" val="20227964"/>
  <p:tag name="KSO_WM_UNIT_LAYERLEVEL" val="1_1_1"/>
  <p:tag name="KSO_WM_TAG_VERSION" val="1.0"/>
  <p:tag name="KSO_WM_BEAUTIFY_FLAG" val="#wm#"/>
  <p:tag name="KSO_WM_UNIT_USESOURCEFORMAT_APPLY" val="1"/>
</p:tagLst>
</file>

<file path=ppt/tags/tag265.xml><?xml version="1.0" encoding="utf-8"?>
<p:tagLst xmlns:p="http://schemas.openxmlformats.org/presentationml/2006/main">
  <p:tag name="KSO_WM_UNIT_VALUE" val="80*8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27964_3*l_h_x*1_1_1"/>
  <p:tag name="KSO_WM_TEMPLATE_CATEGORY" val="diagram"/>
  <p:tag name="KSO_WM_TEMPLATE_INDEX" val="20227964"/>
  <p:tag name="KSO_WM_UNIT_LAYERLEVEL" val="1_1_1"/>
  <p:tag name="KSO_WM_TAG_VERSION" val="1.0"/>
  <p:tag name="KSO_WM_BEAUTIFY_FLAG" val="#wm#"/>
  <p:tag name="KSO_WM_UNIT_USESOURCEFORMAT_APPLY" val="1"/>
</p:tagLst>
</file>

<file path=ppt/tags/tag266.xml><?xml version="1.0" encoding="utf-8"?>
<p:tagLst xmlns:p="http://schemas.openxmlformats.org/presentationml/2006/main">
  <p:tag name="KSO_WM_UNIT_VALUE" val="80*8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27964_3*l_h_x*1_2_1"/>
  <p:tag name="KSO_WM_TEMPLATE_CATEGORY" val="diagram"/>
  <p:tag name="KSO_WM_TEMPLATE_INDEX" val="20227964"/>
  <p:tag name="KSO_WM_UNIT_LAYERLEVEL" val="1_1_1"/>
  <p:tag name="KSO_WM_TAG_VERSION" val="1.0"/>
  <p:tag name="KSO_WM_BEAUTIFY_FLAG" val="#wm#"/>
  <p:tag name="KSO_WM_UNIT_USESOURCEFORMAT_APPLY" val="1"/>
</p:tagLst>
</file>

<file path=ppt/tags/tag267.xml><?xml version="1.0" encoding="utf-8"?>
<p:tagLst xmlns:p="http://schemas.openxmlformats.org/presentationml/2006/main">
  <p:tag name="KSO_WM_UNIT_VALUE" val="80*8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3_1"/>
  <p:tag name="KSO_WM_UNIT_ID" val="diagram20227964_3*l_h_x*1_3_1"/>
  <p:tag name="KSO_WM_TEMPLATE_CATEGORY" val="diagram"/>
  <p:tag name="KSO_WM_TEMPLATE_INDEX" val="20227964"/>
  <p:tag name="KSO_WM_UNIT_LAYERLEVEL" val="1_1_1"/>
  <p:tag name="KSO_WM_TAG_VERSION" val="1.0"/>
  <p:tag name="KSO_WM_BEAUTIFY_FLAG" val="#wm#"/>
  <p:tag name="KSO_WM_UNIT_USESOURCEFORMAT_APPLY" val="1"/>
</p:tagLst>
</file>

<file path=ppt/tags/tag268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  <p:tag name="KSO_WM_UNIT_ISCONTENTSTITLE" val="0"/>
  <p:tag name="KSO_WM_UNIT_ISNUMDGMTITLE" val="0"/>
  <p:tag name="KSO_WM_UNIT_PRESET_TEXT" val="请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27964_3*l_h_a*1_1_1"/>
  <p:tag name="KSO_WM_TEMPLATE_CATEGORY" val="diagram"/>
  <p:tag name="KSO_WM_TEMPLATE_INDEX" val="20227964"/>
  <p:tag name="KSO_WM_UNIT_LAYERLEVEL" val="1_1_1"/>
  <p:tag name="KSO_WM_TAG_VERSION" val="1.0"/>
  <p:tag name="KSO_WM_BEAUTIFY_FLAG" val="#wm#"/>
  <p:tag name="KSO_WM_UNIT_USESOURCEFORMAT_APPLY" val="1"/>
</p:tagLst>
</file>

<file path=ppt/tags/tag269.xml><?xml version="1.0" encoding="utf-8"?>
<p:tagLst xmlns:p="http://schemas.openxmlformats.org/presentationml/2006/main">
  <p:tag name="KSO_WM_UNIT_TEXT_FILL_FORE_SCHEMECOLOR_INDEX_BRIGHTNESS" val="-0.5"/>
  <p:tag name="KSO_WM_UNIT_TEXT_FILL_FORE_SCHEMECOLOR_INDEX" val="14"/>
  <p:tag name="KSO_WM_UNIT_TEXT_FILL_TYPE" val="1"/>
  <p:tag name="KSO_WM_UNIT_SUBTYPE" val="a"/>
  <p:tag name="KSO_WM_UNIT_PRESET_TEXT" val="单击此处输入你的正文，文字是您思想的提炼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7964_3*l_h_f*1_1_1"/>
  <p:tag name="KSO_WM_TEMPLATE_CATEGORY" val="diagram"/>
  <p:tag name="KSO_WM_TEMPLATE_INDEX" val="20227964"/>
  <p:tag name="KSO_WM_UNIT_LAYERLEVEL" val="1_1_1"/>
  <p:tag name="KSO_WM_TAG_VERSION" val="1.0"/>
  <p:tag name="KSO_WM_BEAUTIFY_FLAG" val="#wm#"/>
  <p:tag name="KSO_WM_UNIT_USESOURCEFORMAT_APPLY" val="1"/>
</p:tagLst>
</file>

<file path=ppt/tags/tag27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a"/>
  <p:tag name="KSO_WM_UNIT_INDEX" val="1_2_2_1"/>
  <p:tag name="KSO_WM_UNIT_ID" val="diagram20228120_4*n_h_h_a*1_2_2_1"/>
  <p:tag name="KSO_WM_TEMPLATE_CATEGORY" val="diagram"/>
  <p:tag name="KSO_WM_TEMPLATE_INDEX" val="20228120"/>
  <p:tag name="KSO_WM_UNIT_LAYERLEVEL" val="1_1_1_1"/>
  <p:tag name="KSO_WM_TAG_VERSION" val="1.0"/>
  <p:tag name="KSO_WM_BEAUTIFY_FLAG" val="#wm#"/>
  <p:tag name="KSO_WM_UNIT_TEXT_FILL_FORE_SCHEMECOLOR_INDEX" val="6"/>
  <p:tag name="KSO_WM_UNIT_TEXT_FILL_TYPE" val="1"/>
  <p:tag name="KSO_WM_UNIT_USESOURCEFORMAT_APPLY" val="1"/>
</p:tagLst>
</file>

<file path=ppt/tags/tag270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  <p:tag name="KSO_WM_UNIT_ISCONTENTSTITLE" val="0"/>
  <p:tag name="KSO_WM_UNIT_ISNUMDGMTITLE" val="0"/>
  <p:tag name="KSO_WM_UNIT_PRESET_TEXT" val="请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27964_3*l_h_a*1_2_1"/>
  <p:tag name="KSO_WM_TEMPLATE_CATEGORY" val="diagram"/>
  <p:tag name="KSO_WM_TEMPLATE_INDEX" val="20227964"/>
  <p:tag name="KSO_WM_UNIT_LAYERLEVEL" val="1_1_1"/>
  <p:tag name="KSO_WM_TAG_VERSION" val="1.0"/>
  <p:tag name="KSO_WM_BEAUTIFY_FLAG" val="#wm#"/>
  <p:tag name="KSO_WM_UNIT_USESOURCEFORMAT_APPLY" val="1"/>
</p:tagLst>
</file>

<file path=ppt/tags/tag271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  <p:tag name="KSO_WM_UNIT_ISCONTENTSTITLE" val="0"/>
  <p:tag name="KSO_WM_UNIT_ISNUMDGMTITLE" val="0"/>
  <p:tag name="KSO_WM_UNIT_PRESET_TEXT" val="请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27964_3*l_h_a*1_3_1"/>
  <p:tag name="KSO_WM_TEMPLATE_CATEGORY" val="diagram"/>
  <p:tag name="KSO_WM_TEMPLATE_INDEX" val="20227964"/>
  <p:tag name="KSO_WM_UNIT_LAYERLEVEL" val="1_1_1"/>
  <p:tag name="KSO_WM_TAG_VERSION" val="1.0"/>
  <p:tag name="KSO_WM_BEAUTIFY_FLAG" val="#wm#"/>
  <p:tag name="KSO_WM_UNIT_USESOURCEFORMAT_APPLY" val="1"/>
</p:tagLst>
</file>

<file path=ppt/tags/tag272.xml><?xml version="1.0" encoding="utf-8"?>
<p:tagLst xmlns:p="http://schemas.openxmlformats.org/presentationml/2006/main">
  <p:tag name="KSO_WM_UNIT_TEXT_FILL_FORE_SCHEMECOLOR_INDEX_BRIGHTNESS" val="-0.5"/>
  <p:tag name="KSO_WM_UNIT_TEXT_FILL_FORE_SCHEMECOLOR_INDEX" val="14"/>
  <p:tag name="KSO_WM_UNIT_TEXT_FILL_TYPE" val="1"/>
  <p:tag name="KSO_WM_UNIT_SUBTYPE" val="a"/>
  <p:tag name="KSO_WM_UNIT_PRESET_TEXT" val="单击此处输入你的正文，文字是您思想的提炼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7964_3*l_h_f*1_2_1"/>
  <p:tag name="KSO_WM_TEMPLATE_CATEGORY" val="diagram"/>
  <p:tag name="KSO_WM_TEMPLATE_INDEX" val="20227964"/>
  <p:tag name="KSO_WM_UNIT_LAYERLEVEL" val="1_1_1"/>
  <p:tag name="KSO_WM_TAG_VERSION" val="1.0"/>
  <p:tag name="KSO_WM_BEAUTIFY_FLAG" val="#wm#"/>
  <p:tag name="KSO_WM_UNIT_USESOURCEFORMAT_APPLY" val="1"/>
</p:tagLst>
</file>

<file path=ppt/tags/tag273.xml><?xml version="1.0" encoding="utf-8"?>
<p:tagLst xmlns:p="http://schemas.openxmlformats.org/presentationml/2006/main">
  <p:tag name="KSO_WM_UNIT_TEXT_FILL_FORE_SCHEMECOLOR_INDEX_BRIGHTNESS" val="-0.5"/>
  <p:tag name="KSO_WM_UNIT_TEXT_FILL_FORE_SCHEMECOLOR_INDEX" val="14"/>
  <p:tag name="KSO_WM_UNIT_TEXT_FILL_TYPE" val="1"/>
  <p:tag name="KSO_WM_UNIT_SUBTYPE" val="a"/>
  <p:tag name="KSO_WM_UNIT_PRESET_TEXT" val="单击此处输入你的正文，文字是您思想的提炼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27964_3*l_h_f*1_3_1"/>
  <p:tag name="KSO_WM_TEMPLATE_CATEGORY" val="diagram"/>
  <p:tag name="KSO_WM_TEMPLATE_INDEX" val="20227964"/>
  <p:tag name="KSO_WM_UNIT_LAYERLEVEL" val="1_1_1"/>
  <p:tag name="KSO_WM_TAG_VERSION" val="1.0"/>
  <p:tag name="KSO_WM_BEAUTIFY_FLAG" val="#wm#"/>
  <p:tag name="KSO_WM_UNIT_USESOURCEFORMAT_APPLY" val="1"/>
</p:tagLst>
</file>

<file path=ppt/tags/tag274.xml><?xml version="1.0" encoding="utf-8"?>
<p:tagLst xmlns:p="http://schemas.openxmlformats.org/presentationml/2006/main">
  <p:tag name="KSO_WM_SPECIAL_SOURCE" val="bdnull"/>
  <p:tag name="KSO_WM_SLIDE_ID" val="diagram20227964_3"/>
  <p:tag name="KSO_WM_TEMPLATE_SUBCATEGORY" val="0"/>
  <p:tag name="KSO_WM_TEMPLATE_MASTER_TYPE" val="1"/>
  <p:tag name="KSO_WM_TEMPLATE_COLOR_TYPE" val="0"/>
  <p:tag name="KSO_WM_SLIDE_INDEX" val="3"/>
  <p:tag name="KSO_WM_TAG_VERSION" val="1.0"/>
  <p:tag name="KSO_WM_BEAUTIFY_FLAG" val="#wm#"/>
  <p:tag name="KSO_WM_TEMPLATE_CATEGORY" val="diagram"/>
  <p:tag name="KSO_WM_TEMPLATE_INDEX" val="20227964"/>
  <p:tag name="KSO_WM_SLIDE_TYPE" val="text"/>
  <p:tag name="KSO_WM_SLIDE_SUBTYPE" val="diag"/>
  <p:tag name="KSO_WM_SLIDE_ITEM_CNT" val="3"/>
  <p:tag name="KSO_WM_SLIDE_SIZE" val="913.55*403"/>
  <p:tag name="KSO_WM_SLIDE_POSITION" val="0*66.25"/>
  <p:tag name="KSO_WM_DIAGRAM_GROUP_CODE" val="l1-1"/>
  <p:tag name="KSO_WM_SLIDE_DIAGTYPE" val="l"/>
  <p:tag name="KSO_WM_SLIDE_LAYOUT" val="l"/>
  <p:tag name="KSO_WM_SLIDE_LAYOUT_CNT" val="1"/>
</p:tagLst>
</file>

<file path=ppt/tags/tag275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227964_3*l_i*1_1"/>
  <p:tag name="KSO_WM_TEMPLATE_CATEGORY" val="diagram"/>
  <p:tag name="KSO_WM_TEMPLATE_INDEX" val="20227964"/>
  <p:tag name="KSO_WM_UNIT_LAYERLEVEL" val="1_1"/>
  <p:tag name="KSO_WM_TAG_VERSION" val="1.0"/>
  <p:tag name="KSO_WM_BEAUTIFY_FLAG" val="#wm#"/>
  <p:tag name="KSO_WM_UNIT_USESOURCEFORMAT_APPLY" val="1"/>
</p:tagLst>
</file>

<file path=ppt/tags/tag276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SHADOW_SCHEMECOLOR_INDEX_BRIGHTNESS" val="-0.1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2"/>
  <p:tag name="KSO_WM_UNIT_ID" val="diagram20227964_3*l_i*1_2"/>
  <p:tag name="KSO_WM_TEMPLATE_CATEGORY" val="diagram"/>
  <p:tag name="KSO_WM_TEMPLATE_INDEX" val="20227964"/>
  <p:tag name="KSO_WM_UNIT_LAYERLEVEL" val="1_1"/>
  <p:tag name="KSO_WM_TAG_VERSION" val="1.0"/>
  <p:tag name="KSO_WM_BEAUTIFY_FLAG" val="#wm#"/>
  <p:tag name="KSO_WM_UNIT_USESOURCEFORMAT_APPLY" val="1"/>
</p:tagLst>
</file>

<file path=ppt/tags/tag277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SHADOW_SCHEMECOLOR_INDEX_BRIGHTNESS" val="-0.3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3"/>
  <p:tag name="KSO_WM_UNIT_ID" val="diagram20227964_3*l_i*1_3"/>
  <p:tag name="KSO_WM_TEMPLATE_CATEGORY" val="diagram"/>
  <p:tag name="KSO_WM_TEMPLATE_INDEX" val="20227964"/>
  <p:tag name="KSO_WM_UNIT_LAYERLEVEL" val="1_1"/>
  <p:tag name="KSO_WM_TAG_VERSION" val="1.0"/>
  <p:tag name="KSO_WM_BEAUTIFY_FLAG" val="#wm#"/>
  <p:tag name="KSO_WM_UNIT_USESOURCEFORMAT_APPLY" val="1"/>
</p:tagLst>
</file>

<file path=ppt/tags/tag278.xml><?xml version="1.0" encoding="utf-8"?>
<p:tagLst xmlns:p="http://schemas.openxmlformats.org/presentationml/2006/main">
  <p:tag name="KSO_WM_UNIT_VALUE" val="214*21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x"/>
  <p:tag name="KSO_WM_UNIT_INDEX" val="1_1"/>
  <p:tag name="KSO_WM_UNIT_ID" val="diagram20227964_3*l_x*1_1"/>
  <p:tag name="KSO_WM_TEMPLATE_CATEGORY" val="diagram"/>
  <p:tag name="KSO_WM_TEMPLATE_INDEX" val="20227964"/>
  <p:tag name="KSO_WM_UNIT_LAYERLEVEL" val="1_1"/>
  <p:tag name="KSO_WM_TAG_VERSION" val="1.0"/>
  <p:tag name="KSO_WM_BEAUTIFY_FLAG" val="#wm#"/>
  <p:tag name="KSO_WM_UNIT_USESOURCEFORMAT_APPLY" val="1"/>
</p:tagLst>
</file>

<file path=ppt/tags/tag2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4"/>
  <p:tag name="KSO_WM_UNIT_ID" val="diagram20227964_3*l_i*1_4"/>
  <p:tag name="KSO_WM_TEMPLATE_CATEGORY" val="diagram"/>
  <p:tag name="KSO_WM_TEMPLATE_INDEX" val="20227964"/>
  <p:tag name="KSO_WM_UNIT_LAYERLEVEL" val="1_1"/>
  <p:tag name="KSO_WM_TAG_VERSION" val="1.0"/>
  <p:tag name="KSO_WM_BEAUTIFY_FLAG" val="#wm#"/>
  <p:tag name="KSO_WM_UNIT_USESOURCEFORMAT_APPLY" val="1"/>
</p:tagLst>
</file>

<file path=ppt/tags/tag28.xml><?xml version="1.0" encoding="utf-8"?>
<p:tagLst xmlns:p="http://schemas.openxmlformats.org/presentationml/2006/main">
  <p:tag name="KSO_WM_UNIT_VALUE" val="133*133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x"/>
  <p:tag name="KSO_WM_UNIT_INDEX" val="1_2_2_1"/>
  <p:tag name="KSO_WM_UNIT_ID" val="diagram20228120_4*n_h_h_x*1_2_2_1"/>
  <p:tag name="KSO_WM_TEMPLATE_CATEGORY" val="diagram"/>
  <p:tag name="KSO_WM_TEMPLATE_INDEX" val="20228120"/>
  <p:tag name="KSO_WM_UNIT_LAYERLEVEL" val="1_1_1_1"/>
  <p:tag name="KSO_WM_TAG_VERSION" val="1.0"/>
  <p:tag name="KSO_WM_BEAUTIFY_FLAG" val="#wm#"/>
  <p:tag name="KSO_WM_UNIT_SHADOW_SCHEMECOLOR_INDEX" val="6"/>
  <p:tag name="KSO_WM_UNIT_USESOURCEFORMAT_APPLY" val="1"/>
</p:tagLst>
</file>

<file path=ppt/tags/tag280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27964_3*l_h_i*1_2_3"/>
  <p:tag name="KSO_WM_TEMPLATE_CATEGORY" val="diagram"/>
  <p:tag name="KSO_WM_TEMPLATE_INDEX" val="20227964"/>
  <p:tag name="KSO_WM_UNIT_LAYERLEVEL" val="1_1_1"/>
  <p:tag name="KSO_WM_TAG_VERSION" val="1.0"/>
  <p:tag name="KSO_WM_BEAUTIFY_FLAG" val="#wm#"/>
  <p:tag name="KSO_WM_UNIT_USESOURCEFORMAT_APPLY" val="1"/>
</p:tagLst>
</file>

<file path=ppt/tags/tag281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27964_3*l_h_i*1_1_3"/>
  <p:tag name="KSO_WM_TEMPLATE_CATEGORY" val="diagram"/>
  <p:tag name="KSO_WM_TEMPLATE_INDEX" val="20227964"/>
  <p:tag name="KSO_WM_UNIT_LAYERLEVEL" val="1_1_1"/>
  <p:tag name="KSO_WM_TAG_VERSION" val="1.0"/>
  <p:tag name="KSO_WM_BEAUTIFY_FLAG" val="#wm#"/>
  <p:tag name="KSO_WM_UNIT_USESOURCEFORMAT_APPLY" val="1"/>
</p:tagLst>
</file>

<file path=ppt/tags/tag282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27964_3*l_h_i*1_3_3"/>
  <p:tag name="KSO_WM_TEMPLATE_CATEGORY" val="diagram"/>
  <p:tag name="KSO_WM_TEMPLATE_INDEX" val="20227964"/>
  <p:tag name="KSO_WM_UNIT_LAYERLEVEL" val="1_1_1"/>
  <p:tag name="KSO_WM_TAG_VERSION" val="1.0"/>
  <p:tag name="KSO_WM_BEAUTIFY_FLAG" val="#wm#"/>
  <p:tag name="KSO_WM_UNIT_USESOURCEFORMAT_APPLY" val="1"/>
</p:tagLst>
</file>

<file path=ppt/tags/tag283.xml><?xml version="1.0" encoding="utf-8"?>
<p:tagLst xmlns:p="http://schemas.openxmlformats.org/presentationml/2006/main">
  <p:tag name="KSO_WM_UNIT_SHADOW_SCHEMECOLOR_INDEX_BRIGHTNESS" val="-0.2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27964_3*l_h_i*1_2_2"/>
  <p:tag name="KSO_WM_TEMPLATE_CATEGORY" val="diagram"/>
  <p:tag name="KSO_WM_TEMPLATE_INDEX" val="20227964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USESOURCEFORMAT_APPLY" val="1"/>
</p:tagLst>
</file>

<file path=ppt/tags/tag284.xml><?xml version="1.0" encoding="utf-8"?>
<p:tagLst xmlns:p="http://schemas.openxmlformats.org/presentationml/2006/main">
  <p:tag name="KSO_WM_UNIT_SHADOW_SCHEMECOLOR_INDEX_BRIGHTNESS" val="-0.2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27964_3*l_h_i*1_3_2"/>
  <p:tag name="KSO_WM_TEMPLATE_CATEGORY" val="diagram"/>
  <p:tag name="KSO_WM_TEMPLATE_INDEX" val="20227964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USESOURCEFORMAT_APPLY" val="1"/>
</p:tagLst>
</file>

<file path=ppt/tags/tag285.xml><?xml version="1.0" encoding="utf-8"?>
<p:tagLst xmlns:p="http://schemas.openxmlformats.org/presentationml/2006/main">
  <p:tag name="KSO_WM_UNIT_SHADOW_SCHEMECOLOR_INDEX_BRIGHTNESS" val="-0.2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27964_3*l_h_i*1_1_2"/>
  <p:tag name="KSO_WM_TEMPLATE_CATEGORY" val="diagram"/>
  <p:tag name="KSO_WM_TEMPLATE_INDEX" val="20227964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USESOURCEFORMAT_APPLY" val="1"/>
</p:tagLst>
</file>

<file path=ppt/tags/tag286.xml><?xml version="1.0" encoding="utf-8"?>
<p:tagLst xmlns:p="http://schemas.openxmlformats.org/presentationml/2006/main">
  <p:tag name="KSO_WM_UNIT_FILL_FORE_SCHEMECOLOR_INDEX_BRIGHTNESS" val="0.8"/>
  <p:tag name="KSO_WM_UNIT_FILL_FORE_SCHEMECOLOR_INDEX" val="6"/>
  <p:tag name="KSO_WM_UNIT_FILL_TYPE" val="1"/>
  <p:tag name="KSO_WM_UNIT_SHADOW_SCHEMECOLOR_INDEX_BRIGHTNESS" val="-0.2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7964_3*l_h_i*1_2_1"/>
  <p:tag name="KSO_WM_TEMPLATE_CATEGORY" val="diagram"/>
  <p:tag name="KSO_WM_TEMPLATE_INDEX" val="20227964"/>
  <p:tag name="KSO_WM_UNIT_LAYERLEVEL" val="1_1_1"/>
  <p:tag name="KSO_WM_TAG_VERSION" val="1.0"/>
  <p:tag name="KSO_WM_BEAUTIFY_FLAG" val="#wm#"/>
  <p:tag name="KSO_WM_UNIT_USESOURCEFORMAT_APPLY" val="1"/>
</p:tagLst>
</file>

<file path=ppt/tags/tag287.xml><?xml version="1.0" encoding="utf-8"?>
<p:tagLst xmlns:p="http://schemas.openxmlformats.org/presentationml/2006/main">
  <p:tag name="KSO_WM_UNIT_FILL_FORE_SCHEMECOLOR_INDEX_BRIGHTNESS" val="0.4"/>
  <p:tag name="KSO_WM_UNIT_FILL_FORE_SCHEMECOLOR_INDEX" val="6"/>
  <p:tag name="KSO_WM_UNIT_FILL_TYPE" val="1"/>
  <p:tag name="KSO_WM_UNIT_SHADOW_SCHEMECOLOR_INDEX_BRIGHTNESS" val="-0.2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27964_3*l_h_i*1_3_1"/>
  <p:tag name="KSO_WM_TEMPLATE_CATEGORY" val="diagram"/>
  <p:tag name="KSO_WM_TEMPLATE_INDEX" val="20227964"/>
  <p:tag name="KSO_WM_UNIT_LAYERLEVEL" val="1_1_1"/>
  <p:tag name="KSO_WM_TAG_VERSION" val="1.0"/>
  <p:tag name="KSO_WM_BEAUTIFY_FLAG" val="#wm#"/>
  <p:tag name="KSO_WM_UNIT_USESOURCEFORMAT_APPLY" val="1"/>
</p:tagLst>
</file>

<file path=ppt/tags/tag288.xml><?xml version="1.0" encoding="utf-8"?>
<p:tagLst xmlns:p="http://schemas.openxmlformats.org/presentationml/2006/main">
  <p:tag name="KSO_WM_UNIT_FILL_FORE_SCHEMECOLOR_INDEX_BRIGHTNESS" val="0.8"/>
  <p:tag name="KSO_WM_UNIT_FILL_FORE_SCHEMECOLOR_INDEX" val="5"/>
  <p:tag name="KSO_WM_UNIT_FILL_TYPE" val="1"/>
  <p:tag name="KSO_WM_UNIT_SHADOW_SCHEMECOLOR_INDEX_BRIGHTNESS" val="-0.2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7964_3*l_h_i*1_1_1"/>
  <p:tag name="KSO_WM_TEMPLATE_CATEGORY" val="diagram"/>
  <p:tag name="KSO_WM_TEMPLATE_INDEX" val="20227964"/>
  <p:tag name="KSO_WM_UNIT_LAYERLEVEL" val="1_1_1"/>
  <p:tag name="KSO_WM_TAG_VERSION" val="1.0"/>
  <p:tag name="KSO_WM_BEAUTIFY_FLAG" val="#wm#"/>
  <p:tag name="KSO_WM_UNIT_USESOURCEFORMAT_APPLY" val="1"/>
</p:tagLst>
</file>

<file path=ppt/tags/tag289.xml><?xml version="1.0" encoding="utf-8"?>
<p:tagLst xmlns:p="http://schemas.openxmlformats.org/presentationml/2006/main">
  <p:tag name="KSO_WM_UNIT_VALUE" val="80*8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27964_3*l_h_x*1_1_1"/>
  <p:tag name="KSO_WM_TEMPLATE_CATEGORY" val="diagram"/>
  <p:tag name="KSO_WM_TEMPLATE_INDEX" val="20227964"/>
  <p:tag name="KSO_WM_UNIT_LAYERLEVEL" val="1_1_1"/>
  <p:tag name="KSO_WM_TAG_VERSION" val="1.0"/>
  <p:tag name="KSO_WM_BEAUTIFY_FLAG" val="#wm#"/>
  <p:tag name="KSO_WM_UNIT_USESOURCEFORMAT_APPLY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4_1"/>
  <p:tag name="KSO_WM_UNIT_ID" val="diagram20228120_4*n_h_h_i*1_2_4_1"/>
  <p:tag name="KSO_WM_TEMPLATE_CATEGORY" val="diagram"/>
  <p:tag name="KSO_WM_TEMPLATE_INDEX" val="20228120"/>
  <p:tag name="KSO_WM_UNIT_LAYERLEVEL" val="1_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90.xml><?xml version="1.0" encoding="utf-8"?>
<p:tagLst xmlns:p="http://schemas.openxmlformats.org/presentationml/2006/main">
  <p:tag name="KSO_WM_UNIT_VALUE" val="80*8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27964_3*l_h_x*1_2_1"/>
  <p:tag name="KSO_WM_TEMPLATE_CATEGORY" val="diagram"/>
  <p:tag name="KSO_WM_TEMPLATE_INDEX" val="20227964"/>
  <p:tag name="KSO_WM_UNIT_LAYERLEVEL" val="1_1_1"/>
  <p:tag name="KSO_WM_TAG_VERSION" val="1.0"/>
  <p:tag name="KSO_WM_BEAUTIFY_FLAG" val="#wm#"/>
  <p:tag name="KSO_WM_UNIT_USESOURCEFORMAT_APPLY" val="1"/>
</p:tagLst>
</file>

<file path=ppt/tags/tag291.xml><?xml version="1.0" encoding="utf-8"?>
<p:tagLst xmlns:p="http://schemas.openxmlformats.org/presentationml/2006/main">
  <p:tag name="KSO_WM_UNIT_VALUE" val="80*8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3_1"/>
  <p:tag name="KSO_WM_UNIT_ID" val="diagram20227964_3*l_h_x*1_3_1"/>
  <p:tag name="KSO_WM_TEMPLATE_CATEGORY" val="diagram"/>
  <p:tag name="KSO_WM_TEMPLATE_INDEX" val="20227964"/>
  <p:tag name="KSO_WM_UNIT_LAYERLEVEL" val="1_1_1"/>
  <p:tag name="KSO_WM_TAG_VERSION" val="1.0"/>
  <p:tag name="KSO_WM_BEAUTIFY_FLAG" val="#wm#"/>
  <p:tag name="KSO_WM_UNIT_USESOURCEFORMAT_APPLY" val="1"/>
</p:tagLst>
</file>

<file path=ppt/tags/tag292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  <p:tag name="KSO_WM_UNIT_ISCONTENTSTITLE" val="0"/>
  <p:tag name="KSO_WM_UNIT_ISNUMDGMTITLE" val="0"/>
  <p:tag name="KSO_WM_UNIT_PRESET_TEXT" val="请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27964_3*l_h_a*1_1_1"/>
  <p:tag name="KSO_WM_TEMPLATE_CATEGORY" val="diagram"/>
  <p:tag name="KSO_WM_TEMPLATE_INDEX" val="20227964"/>
  <p:tag name="KSO_WM_UNIT_LAYERLEVEL" val="1_1_1"/>
  <p:tag name="KSO_WM_TAG_VERSION" val="1.0"/>
  <p:tag name="KSO_WM_BEAUTIFY_FLAG" val="#wm#"/>
  <p:tag name="KSO_WM_UNIT_USESOURCEFORMAT_APPLY" val="1"/>
</p:tagLst>
</file>

<file path=ppt/tags/tag293.xml><?xml version="1.0" encoding="utf-8"?>
<p:tagLst xmlns:p="http://schemas.openxmlformats.org/presentationml/2006/main">
  <p:tag name="KSO_WM_UNIT_TEXT_FILL_FORE_SCHEMECOLOR_INDEX_BRIGHTNESS" val="-0.5"/>
  <p:tag name="KSO_WM_UNIT_TEXT_FILL_FORE_SCHEMECOLOR_INDEX" val="14"/>
  <p:tag name="KSO_WM_UNIT_TEXT_FILL_TYPE" val="1"/>
  <p:tag name="KSO_WM_UNIT_SUBTYPE" val="a"/>
  <p:tag name="KSO_WM_UNIT_PRESET_TEXT" val="单击此处输入你的正文，文字是您思想的提炼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7964_3*l_h_f*1_1_1"/>
  <p:tag name="KSO_WM_TEMPLATE_CATEGORY" val="diagram"/>
  <p:tag name="KSO_WM_TEMPLATE_INDEX" val="20227964"/>
  <p:tag name="KSO_WM_UNIT_LAYERLEVEL" val="1_1_1"/>
  <p:tag name="KSO_WM_TAG_VERSION" val="1.0"/>
  <p:tag name="KSO_WM_BEAUTIFY_FLAG" val="#wm#"/>
  <p:tag name="KSO_WM_UNIT_USESOURCEFORMAT_APPLY" val="1"/>
</p:tagLst>
</file>

<file path=ppt/tags/tag294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  <p:tag name="KSO_WM_UNIT_ISCONTENTSTITLE" val="0"/>
  <p:tag name="KSO_WM_UNIT_ISNUMDGMTITLE" val="0"/>
  <p:tag name="KSO_WM_UNIT_PRESET_TEXT" val="请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27964_3*l_h_a*1_2_1"/>
  <p:tag name="KSO_WM_TEMPLATE_CATEGORY" val="diagram"/>
  <p:tag name="KSO_WM_TEMPLATE_INDEX" val="20227964"/>
  <p:tag name="KSO_WM_UNIT_LAYERLEVEL" val="1_1_1"/>
  <p:tag name="KSO_WM_TAG_VERSION" val="1.0"/>
  <p:tag name="KSO_WM_BEAUTIFY_FLAG" val="#wm#"/>
  <p:tag name="KSO_WM_UNIT_USESOURCEFORMAT_APPLY" val="1"/>
</p:tagLst>
</file>

<file path=ppt/tags/tag295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  <p:tag name="KSO_WM_UNIT_ISCONTENTSTITLE" val="0"/>
  <p:tag name="KSO_WM_UNIT_ISNUMDGMTITLE" val="0"/>
  <p:tag name="KSO_WM_UNIT_PRESET_TEXT" val="请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27964_3*l_h_a*1_3_1"/>
  <p:tag name="KSO_WM_TEMPLATE_CATEGORY" val="diagram"/>
  <p:tag name="KSO_WM_TEMPLATE_INDEX" val="20227964"/>
  <p:tag name="KSO_WM_UNIT_LAYERLEVEL" val="1_1_1"/>
  <p:tag name="KSO_WM_TAG_VERSION" val="1.0"/>
  <p:tag name="KSO_WM_BEAUTIFY_FLAG" val="#wm#"/>
  <p:tag name="KSO_WM_UNIT_USESOURCEFORMAT_APPLY" val="1"/>
</p:tagLst>
</file>

<file path=ppt/tags/tag296.xml><?xml version="1.0" encoding="utf-8"?>
<p:tagLst xmlns:p="http://schemas.openxmlformats.org/presentationml/2006/main">
  <p:tag name="KSO_WM_UNIT_TEXT_FILL_FORE_SCHEMECOLOR_INDEX_BRIGHTNESS" val="-0.5"/>
  <p:tag name="KSO_WM_UNIT_TEXT_FILL_FORE_SCHEMECOLOR_INDEX" val="14"/>
  <p:tag name="KSO_WM_UNIT_TEXT_FILL_TYPE" val="1"/>
  <p:tag name="KSO_WM_UNIT_SUBTYPE" val="a"/>
  <p:tag name="KSO_WM_UNIT_PRESET_TEXT" val="单击此处输入你的正文，文字是您思想的提炼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7964_3*l_h_f*1_2_1"/>
  <p:tag name="KSO_WM_TEMPLATE_CATEGORY" val="diagram"/>
  <p:tag name="KSO_WM_TEMPLATE_INDEX" val="20227964"/>
  <p:tag name="KSO_WM_UNIT_LAYERLEVEL" val="1_1_1"/>
  <p:tag name="KSO_WM_TAG_VERSION" val="1.0"/>
  <p:tag name="KSO_WM_BEAUTIFY_FLAG" val="#wm#"/>
  <p:tag name="KSO_WM_UNIT_USESOURCEFORMAT_APPLY" val="1"/>
</p:tagLst>
</file>

<file path=ppt/tags/tag297.xml><?xml version="1.0" encoding="utf-8"?>
<p:tagLst xmlns:p="http://schemas.openxmlformats.org/presentationml/2006/main">
  <p:tag name="KSO_WM_UNIT_TEXT_FILL_FORE_SCHEMECOLOR_INDEX_BRIGHTNESS" val="-0.5"/>
  <p:tag name="KSO_WM_UNIT_TEXT_FILL_FORE_SCHEMECOLOR_INDEX" val="14"/>
  <p:tag name="KSO_WM_UNIT_TEXT_FILL_TYPE" val="1"/>
  <p:tag name="KSO_WM_UNIT_SUBTYPE" val="a"/>
  <p:tag name="KSO_WM_UNIT_PRESET_TEXT" val="单击此处输入你的正文，文字是您思想的提炼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27964_3*l_h_f*1_3_1"/>
  <p:tag name="KSO_WM_TEMPLATE_CATEGORY" val="diagram"/>
  <p:tag name="KSO_WM_TEMPLATE_INDEX" val="20227964"/>
  <p:tag name="KSO_WM_UNIT_LAYERLEVEL" val="1_1_1"/>
  <p:tag name="KSO_WM_TAG_VERSION" val="1.0"/>
  <p:tag name="KSO_WM_BEAUTIFY_FLAG" val="#wm#"/>
  <p:tag name="KSO_WM_UNIT_USESOURCEFORMAT_APPLY" val="1"/>
</p:tagLst>
</file>

<file path=ppt/tags/tag298.xml><?xml version="1.0" encoding="utf-8"?>
<p:tagLst xmlns:p="http://schemas.openxmlformats.org/presentationml/2006/main">
  <p:tag name="KSO_WM_SPECIAL_SOURCE" val="bdnull"/>
  <p:tag name="KSO_WM_SLIDE_ID" val="diagram20227964_3"/>
  <p:tag name="KSO_WM_TEMPLATE_SUBCATEGORY" val="0"/>
  <p:tag name="KSO_WM_TEMPLATE_MASTER_TYPE" val="1"/>
  <p:tag name="KSO_WM_TEMPLATE_COLOR_TYPE" val="0"/>
  <p:tag name="KSO_WM_SLIDE_INDEX" val="3"/>
  <p:tag name="KSO_WM_TAG_VERSION" val="1.0"/>
  <p:tag name="KSO_WM_BEAUTIFY_FLAG" val="#wm#"/>
  <p:tag name="KSO_WM_TEMPLATE_CATEGORY" val="diagram"/>
  <p:tag name="KSO_WM_TEMPLATE_INDEX" val="20227964"/>
  <p:tag name="KSO_WM_SLIDE_TYPE" val="text"/>
  <p:tag name="KSO_WM_SLIDE_SUBTYPE" val="diag"/>
  <p:tag name="KSO_WM_SLIDE_ITEM_CNT" val="3"/>
  <p:tag name="KSO_WM_SLIDE_SIZE" val="913.55*403"/>
  <p:tag name="KSO_WM_SLIDE_POSITION" val="0*66.25"/>
  <p:tag name="KSO_WM_DIAGRAM_GROUP_CODE" val="l1-1"/>
  <p:tag name="KSO_WM_SLIDE_DIAGTYPE" val="l"/>
  <p:tag name="KSO_WM_SLIDE_LAYOUT" val="l"/>
  <p:tag name="KSO_WM_SLIDE_LAYOUT_CNT" val="1"/>
</p:tagLst>
</file>

<file path=ppt/tags/tag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20228030_5*l_h_i*1_4_3"/>
  <p:tag name="KSO_WM_TEMPLATE_CATEGORY" val="diagram"/>
  <p:tag name="KSO_WM_TEMPLATE_INDEX" val="20228030"/>
  <p:tag name="KSO_WM_UNIT_LAYERLEVEL" val="1_1_1"/>
  <p:tag name="KSO_WM_TAG_VERSION" val="1.0"/>
  <p:tag name="KSO_WM_BEAUTIFY_FLAG" val="#wm#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4_2"/>
  <p:tag name="KSO_WM_UNIT_ID" val="diagram20228120_4*n_h_h_i*1_2_4_2"/>
  <p:tag name="KSO_WM_TEMPLATE_CATEGORY" val="diagram"/>
  <p:tag name="KSO_WM_TEMPLATE_INDEX" val="20228120"/>
  <p:tag name="KSO_WM_UNIT_LAYERLEVEL" val="1_1_1_1"/>
  <p:tag name="KSO_WM_TAG_VERSION" val="1.0"/>
  <p:tag name="KSO_WM_BEAUTIFY_FLAG" val="#wm#"/>
  <p:tag name="KSO_WM_UNIT_FILL_FORE_SCHEMECOLOR_INDEX" val="8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28030_5*l_h_i*1_2_3"/>
  <p:tag name="KSO_WM_TEMPLATE_CATEGORY" val="diagram"/>
  <p:tag name="KSO_WM_TEMPLATE_INDEX" val="20228030"/>
  <p:tag name="KSO_WM_UNIT_LAYERLEVEL" val="1_1_1"/>
  <p:tag name="KSO_WM_TAG_VERSION" val="1.0"/>
  <p:tag name="KSO_WM_BEAUTIFY_FLAG" val="#wm#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8030_5*l_h_i*1_1_1"/>
  <p:tag name="KSO_WM_TEMPLATE_CATEGORY" val="diagram"/>
  <p:tag name="KSO_WM_TEMPLATE_INDEX" val="20228030"/>
  <p:tag name="KSO_WM_UNIT_LAYERLEVEL" val="1_1_1"/>
  <p:tag name="KSO_WM_TAG_VERSION" val="1.0"/>
  <p:tag name="KSO_WM_BEAUTIFY_FLAG" val="#wm#"/>
  <p:tag name="KSO_WM_UNIT_USESOURCEFORMAT_APPLY" val="1"/>
</p:tagLst>
</file>

<file path=ppt/tags/tag3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28030_5*l_h_i*1_1_2"/>
  <p:tag name="KSO_WM_TEMPLATE_CATEGORY" val="diagram"/>
  <p:tag name="KSO_WM_TEMPLATE_INDEX" val="20228030"/>
  <p:tag name="KSO_WM_UNIT_LAYERLEVEL" val="1_1_1"/>
  <p:tag name="KSO_WM_TAG_VERSION" val="1.0"/>
  <p:tag name="KSO_WM_BEAUTIFY_FLAG" val="#wm#"/>
  <p:tag name="KSO_WM_UNIT_USESOURCEFORMAT_APPLY" val="1"/>
</p:tagLst>
</file>

<file path=ppt/tags/tag3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8030_5*l_h_i*1_2_1"/>
  <p:tag name="KSO_WM_TEMPLATE_CATEGORY" val="diagram"/>
  <p:tag name="KSO_WM_TEMPLATE_INDEX" val="20228030"/>
  <p:tag name="KSO_WM_UNIT_LAYERLEVEL" val="1_1_1"/>
  <p:tag name="KSO_WM_TAG_VERSION" val="1.0"/>
  <p:tag name="KSO_WM_BEAUTIFY_FLAG" val="#wm#"/>
  <p:tag name="KSO_WM_UNIT_USESOURCEFORMAT_APPLY" val="1"/>
</p:tagLst>
</file>

<file path=ppt/tags/tag3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28030_5*l_h_i*1_2_2"/>
  <p:tag name="KSO_WM_TEMPLATE_CATEGORY" val="diagram"/>
  <p:tag name="KSO_WM_TEMPLATE_INDEX" val="20228030"/>
  <p:tag name="KSO_WM_UNIT_LAYERLEVEL" val="1_1_1"/>
  <p:tag name="KSO_WM_TAG_VERSION" val="1.0"/>
  <p:tag name="KSO_WM_BEAUTIFY_FLAG" val="#wm#"/>
  <p:tag name="KSO_WM_UNIT_USESOURCEFORMAT_APPLY" val="1"/>
</p:tagLst>
</file>

<file path=ppt/tags/tag3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28030_5*l_h_i*1_3_1"/>
  <p:tag name="KSO_WM_TEMPLATE_CATEGORY" val="diagram"/>
  <p:tag name="KSO_WM_TEMPLATE_INDEX" val="20228030"/>
  <p:tag name="KSO_WM_UNIT_LAYERLEVEL" val="1_1_1"/>
  <p:tag name="KSO_WM_TAG_VERSION" val="1.0"/>
  <p:tag name="KSO_WM_BEAUTIFY_FLAG" val="#wm#"/>
  <p:tag name="KSO_WM_UNIT_USESOURCEFORMAT_APPLY" val="1"/>
</p:tagLst>
</file>

<file path=ppt/tags/tag3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28030_5*l_h_i*1_3_2"/>
  <p:tag name="KSO_WM_TEMPLATE_CATEGORY" val="diagram"/>
  <p:tag name="KSO_WM_TEMPLATE_INDEX" val="20228030"/>
  <p:tag name="KSO_WM_UNIT_LAYERLEVEL" val="1_1_1"/>
  <p:tag name="KSO_WM_TAG_VERSION" val="1.0"/>
  <p:tag name="KSO_WM_BEAUTIFY_FLAG" val="#wm#"/>
  <p:tag name="KSO_WM_UNIT_USESOURCEFORMAT_APPLY" val="1"/>
</p:tagLst>
</file>

<file path=ppt/tags/tag3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28030_5*l_h_i*1_4_1"/>
  <p:tag name="KSO_WM_TEMPLATE_CATEGORY" val="diagram"/>
  <p:tag name="KSO_WM_TEMPLATE_INDEX" val="20228030"/>
  <p:tag name="KSO_WM_UNIT_LAYERLEVEL" val="1_1_1"/>
  <p:tag name="KSO_WM_TAG_VERSION" val="1.0"/>
  <p:tag name="KSO_WM_BEAUTIFY_FLAG" val="#wm#"/>
  <p:tag name="KSO_WM_UNIT_USESOURCEFORMAT_APPLY" val="1"/>
</p:tagLst>
</file>

<file path=ppt/tags/tag3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228030_5*l_h_i*1_4_2"/>
  <p:tag name="KSO_WM_TEMPLATE_CATEGORY" val="diagram"/>
  <p:tag name="KSO_WM_TEMPLATE_INDEX" val="20228030"/>
  <p:tag name="KSO_WM_UNIT_LAYERLEVEL" val="1_1_1"/>
  <p:tag name="KSO_WM_TAG_VERSION" val="1.0"/>
  <p:tag name="KSO_WM_BEAUTIFY_FLAG" val="#wm#"/>
  <p:tag name="KSO_WM_UNIT_USESOURCEFORMAT_APPLY" val="1"/>
</p:tagLst>
</file>

<file path=ppt/tags/tag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diagram20228030_5*l_h_i*1_5_1"/>
  <p:tag name="KSO_WM_TEMPLATE_CATEGORY" val="diagram"/>
  <p:tag name="KSO_WM_TEMPLATE_INDEX" val="20228030"/>
  <p:tag name="KSO_WM_UNIT_LAYERLEVEL" val="1_1_1"/>
  <p:tag name="KSO_WM_TAG_VERSION" val="1.0"/>
  <p:tag name="KSO_WM_BEAUTIFY_FLAG" val="#wm#"/>
  <p:tag name="KSO_WM_UNIT_USESOURCEFORMAT_APPLY" val="1"/>
</p:tagLst>
</file>

<file path=ppt/tags/tag31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a"/>
  <p:tag name="KSO_WM_UNIT_INDEX" val="1_2_4_1"/>
  <p:tag name="KSO_WM_UNIT_ID" val="diagram20228120_4*n_h_h_a*1_2_4_1"/>
  <p:tag name="KSO_WM_TEMPLATE_CATEGORY" val="diagram"/>
  <p:tag name="KSO_WM_TEMPLATE_INDEX" val="20228120"/>
  <p:tag name="KSO_WM_UNIT_LAYERLEVEL" val="1_1_1_1"/>
  <p:tag name="KSO_WM_TAG_VERSION" val="1.0"/>
  <p:tag name="KSO_WM_BEAUTIFY_FLAG" val="#wm#"/>
  <p:tag name="KSO_WM_UNIT_TEXT_FILL_FORE_SCHEMECOLOR_INDEX" val="8"/>
  <p:tag name="KSO_WM_UNIT_TEXT_FILL_TYPE" val="1"/>
  <p:tag name="KSO_WM_UNIT_USESOURCEFORMAT_APPLY" val="1"/>
</p:tagLst>
</file>

<file path=ppt/tags/tag3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diagram20228030_5*l_h_i*1_5_2"/>
  <p:tag name="KSO_WM_TEMPLATE_CATEGORY" val="diagram"/>
  <p:tag name="KSO_WM_TEMPLATE_INDEX" val="20228030"/>
  <p:tag name="KSO_WM_UNIT_LAYERLEVEL" val="1_1_1"/>
  <p:tag name="KSO_WM_TAG_VERSION" val="1.0"/>
  <p:tag name="KSO_WM_BEAUTIFY_FLAG" val="#wm#"/>
  <p:tag name="KSO_WM_UNIT_USESOURCEFORMAT_APPLY" val="1"/>
</p:tagLst>
</file>

<file path=ppt/tags/tag3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28030_5*l_h_i*1_1_3"/>
  <p:tag name="KSO_WM_TEMPLATE_CATEGORY" val="diagram"/>
  <p:tag name="KSO_WM_TEMPLATE_INDEX" val="20228030"/>
  <p:tag name="KSO_WM_UNIT_LAYERLEVEL" val="1_1_1"/>
  <p:tag name="KSO_WM_TAG_VERSION" val="1.0"/>
  <p:tag name="KSO_WM_BEAUTIFY_FLAG" val="#wm#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3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20228030_5*l_h_i*1_1_4"/>
  <p:tag name="KSO_WM_TEMPLATE_CATEGORY" val="diagram"/>
  <p:tag name="KSO_WM_TEMPLATE_INDEX" val="2022803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28030_5*l_h_i*1_1_1"/>
  <p:tag name="KSO_WM_TEMPLATE_CATEGORY" val="diagram"/>
  <p:tag name="KSO_WM_TEMPLATE_INDEX" val="20228030"/>
  <p:tag name="KSO_WM_UNIT_LAYERLEVEL" val="1_1_1"/>
  <p:tag name="KSO_WM_TAG_VERSION" val="1.0"/>
  <p:tag name="KSO_WM_BEAUTIFY_FLAG" val="#wm#"/>
  <p:tag name="KSO_WM_UNIT_TEXT_FILL_FORE_SCHEMECOLOR_INDEX" val="9"/>
  <p:tag name="KSO_WM_UNIT_TEXT_FILL_TYPE" val="1"/>
  <p:tag name="KSO_WM_UNIT_USESOURCEFORMAT_APPLY" val="1"/>
</p:tagLst>
</file>

<file path=ppt/tags/tag314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28030_5*l_h_a*1_1_1"/>
  <p:tag name="KSO_WM_TEMPLATE_CATEGORY" val="diagram"/>
  <p:tag name="KSO_WM_TEMPLATE_INDEX" val="20228030"/>
  <p:tag name="KSO_WM_UNIT_LAYERLEVEL" val="1_1_1"/>
  <p:tag name="KSO_WM_TAG_VERSION" val="1.0"/>
  <p:tag name="KSO_WM_BEAUTIFY_FLAG" val="#wm#"/>
  <p:tag name="KSO_WM_UNIT_TEXT_FILL_FORE_SCHEMECOLOR_INDEX" val="5"/>
  <p:tag name="KSO_WM_UNIT_TEXT_FILL_TYPE" val="1"/>
  <p:tag name="KSO_WM_UNIT_USESOURCEFORMAT_APPLY" val="1"/>
</p:tagLst>
</file>

<file path=ppt/tags/tag3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28030_5*l_h_i*1_3_3"/>
  <p:tag name="KSO_WM_TEMPLATE_CATEGORY" val="diagram"/>
  <p:tag name="KSO_WM_TEMPLATE_INDEX" val="20228030"/>
  <p:tag name="KSO_WM_UNIT_LAYERLEVEL" val="1_1_1"/>
  <p:tag name="KSO_WM_TAG_VERSION" val="1.0"/>
  <p:tag name="KSO_WM_BEAUTIFY_FLAG" val="#wm#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3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20228030_5*l_h_i*1_3_1"/>
  <p:tag name="KSO_WM_TEMPLATE_CATEGORY" val="diagram"/>
  <p:tag name="KSO_WM_TEMPLATE_INDEX" val="20228030"/>
  <p:tag name="KSO_WM_UNIT_LAYERLEVEL" val="1_1_1"/>
  <p:tag name="KSO_WM_TAG_VERSION" val="1.0"/>
  <p:tag name="KSO_WM_BEAUTIFY_FLAG" val="#wm#"/>
  <p:tag name="KSO_WM_UNIT_TEXT_FILL_FORE_SCHEMECOLOR_INDEX" val="7"/>
  <p:tag name="KSO_WM_UNIT_TEXT_FILL_TYPE" val="1"/>
  <p:tag name="KSO_WM_UNIT_USESOURCEFORMAT_APPLY" val="1"/>
</p:tagLst>
</file>

<file path=ppt/tags/tag317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28030_5*l_h_a*1_3_1"/>
  <p:tag name="KSO_WM_TEMPLATE_CATEGORY" val="diagram"/>
  <p:tag name="KSO_WM_TEMPLATE_INDEX" val="20228030"/>
  <p:tag name="KSO_WM_UNIT_LAYERLEVEL" val="1_1_1"/>
  <p:tag name="KSO_WM_TAG_VERSION" val="1.0"/>
  <p:tag name="KSO_WM_BEAUTIFY_FLAG" val="#wm#"/>
  <p:tag name="KSO_WM_UNIT_TEXT_FILL_FORE_SCHEMECOLOR_INDEX" val="7"/>
  <p:tag name="KSO_WM_UNIT_TEXT_FILL_TYPE" val="1"/>
  <p:tag name="KSO_WM_UNIT_USESOURCEFORMAT_APPLY" val="1"/>
</p:tagLst>
</file>

<file path=ppt/tags/tag3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diagram20228030_5*l_h_i*1_3_4"/>
  <p:tag name="KSO_WM_TEMPLATE_CATEGORY" val="diagram"/>
  <p:tag name="KSO_WM_TEMPLATE_INDEX" val="20228030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3"/>
  <p:tag name="KSO_WM_UNIT_ID" val="diagram20228030_5*l_h_i*1_5_3"/>
  <p:tag name="KSO_WM_TEMPLATE_CATEGORY" val="diagram"/>
  <p:tag name="KSO_WM_TEMPLATE_INDEX" val="20228030"/>
  <p:tag name="KSO_WM_UNIT_LAYERLEVEL" val="1_1_1"/>
  <p:tag name="KSO_WM_TAG_VERSION" val="1.0"/>
  <p:tag name="KSO_WM_BEAUTIFY_FLAG" val="#wm#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32.xml><?xml version="1.0" encoding="utf-8"?>
<p:tagLst xmlns:p="http://schemas.openxmlformats.org/presentationml/2006/main">
  <p:tag name="KSO_WM_UNIT_VALUE" val="133*133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x"/>
  <p:tag name="KSO_WM_UNIT_INDEX" val="1_2_4_1"/>
  <p:tag name="KSO_WM_UNIT_ID" val="diagram20228120_4*n_h_h_x*1_2_4_1"/>
  <p:tag name="KSO_WM_TEMPLATE_CATEGORY" val="diagram"/>
  <p:tag name="KSO_WM_TEMPLATE_INDEX" val="20228120"/>
  <p:tag name="KSO_WM_UNIT_LAYERLEVEL" val="1_1_1_1"/>
  <p:tag name="KSO_WM_TAG_VERSION" val="1.0"/>
  <p:tag name="KSO_WM_BEAUTIFY_FLAG" val="#wm#"/>
  <p:tag name="KSO_WM_UNIT_SHADOW_SCHEMECOLOR_INDEX" val="8"/>
  <p:tag name="KSO_WM_UNIT_USESOURCEFORMAT_APPLY" val="1"/>
</p:tagLst>
</file>

<file path=ppt/tags/tag3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5_1"/>
  <p:tag name="KSO_WM_UNIT_ID" val="diagram20228030_5*l_h_i*1_5_1"/>
  <p:tag name="KSO_WM_TEMPLATE_CATEGORY" val="diagram"/>
  <p:tag name="KSO_WM_TEMPLATE_INDEX" val="20228030"/>
  <p:tag name="KSO_WM_UNIT_LAYERLEVEL" val="1_1_1"/>
  <p:tag name="KSO_WM_TAG_VERSION" val="1.0"/>
  <p:tag name="KSO_WM_BEAUTIFY_FLAG" val="#wm#"/>
  <p:tag name="KSO_WM_UNIT_TEXT_FILL_FORE_SCHEMECOLOR_INDEX" val="9"/>
  <p:tag name="KSO_WM_UNIT_TEXT_FILL_TYPE" val="1"/>
  <p:tag name="KSO_WM_UNIT_USESOURCEFORMAT_APPLY" val="1"/>
</p:tagLst>
</file>

<file path=ppt/tags/tag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4"/>
  <p:tag name="KSO_WM_UNIT_ID" val="diagram20228030_5*l_h_i*1_5_4"/>
  <p:tag name="KSO_WM_TEMPLATE_CATEGORY" val="diagram"/>
  <p:tag name="KSO_WM_TEMPLATE_INDEX" val="20228030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22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5_1"/>
  <p:tag name="KSO_WM_UNIT_ID" val="diagram20228030_5*l_h_a*1_5_1"/>
  <p:tag name="KSO_WM_TEMPLATE_CATEGORY" val="diagram"/>
  <p:tag name="KSO_WM_TEMPLATE_INDEX" val="20228030"/>
  <p:tag name="KSO_WM_UNIT_LAYERLEVEL" val="1_1_1"/>
  <p:tag name="KSO_WM_TAG_VERSION" val="1.0"/>
  <p:tag name="KSO_WM_BEAUTIFY_FLAG" val="#wm#"/>
  <p:tag name="KSO_WM_UNIT_TEXT_FILL_FORE_SCHEMECOLOR_INDEX" val="9"/>
  <p:tag name="KSO_WM_UNIT_TEXT_FILL_TYPE" val="1"/>
  <p:tag name="KSO_WM_UNIT_USESOURCEFORMAT_APPLY" val="1"/>
</p:tagLst>
</file>

<file path=ppt/tags/tag323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28030_5*l_h_a*1_2_1"/>
  <p:tag name="KSO_WM_TEMPLATE_CATEGORY" val="diagram"/>
  <p:tag name="KSO_WM_TEMPLATE_INDEX" val="20228030"/>
  <p:tag name="KSO_WM_UNIT_LAYERLEVEL" val="1_1_1"/>
  <p:tag name="KSO_WM_TAG_VERSION" val="1.0"/>
  <p:tag name="KSO_WM_BEAUTIFY_FLAG" val="#wm#"/>
  <p:tag name="KSO_WM_UNIT_TEXT_FILL_FORE_SCHEMECOLOR_INDEX" val="6"/>
  <p:tag name="KSO_WM_UNIT_TEXT_FILL_TYPE" val="1"/>
  <p:tag name="KSO_WM_UNIT_USESOURCEFORMAT_APPLY" val="1"/>
</p:tagLst>
</file>

<file path=ppt/tags/tag3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28030_5*l_h_i*1_2_1"/>
  <p:tag name="KSO_WM_TEMPLATE_CATEGORY" val="diagram"/>
  <p:tag name="KSO_WM_TEMPLATE_INDEX" val="20228030"/>
  <p:tag name="KSO_WM_UNIT_LAYERLEVEL" val="1_1_1"/>
  <p:tag name="KSO_WM_TAG_VERSION" val="1.0"/>
  <p:tag name="KSO_WM_BEAUTIFY_FLAG" val="#wm#"/>
  <p:tag name="KSO_WM_UNIT_TEXT_FILL_FORE_SCHEMECOLOR_INDEX" val="6"/>
  <p:tag name="KSO_WM_UNIT_TEXT_FILL_TYPE" val="1"/>
  <p:tag name="KSO_WM_UNIT_USESOURCEFORMAT_APPLY" val="1"/>
</p:tagLst>
</file>

<file path=ppt/tags/tag3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20228030_5*l_h_i*1_2_4"/>
  <p:tag name="KSO_WM_TEMPLATE_CATEGORY" val="diagram"/>
  <p:tag name="KSO_WM_TEMPLATE_INDEX" val="20228030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26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228030_5*l_h_a*1_4_1"/>
  <p:tag name="KSO_WM_TEMPLATE_CATEGORY" val="diagram"/>
  <p:tag name="KSO_WM_TEMPLATE_INDEX" val="20228030"/>
  <p:tag name="KSO_WM_UNIT_LAYERLEVEL" val="1_1_1"/>
  <p:tag name="KSO_WM_TAG_VERSION" val="1.0"/>
  <p:tag name="KSO_WM_BEAUTIFY_FLAG" val="#wm#"/>
  <p:tag name="KSO_WM_UNIT_TEXT_FILL_FORE_SCHEMECOLOR_INDEX" val="8"/>
  <p:tag name="KSO_WM_UNIT_TEXT_FILL_TYPE" val="1"/>
  <p:tag name="KSO_WM_UNIT_USESOURCEFORMAT_APPLY" val="1"/>
</p:tagLst>
</file>

<file path=ppt/tags/tag3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ID" val="diagram20228030_5*l_h_i*1_4_1"/>
  <p:tag name="KSO_WM_TEMPLATE_CATEGORY" val="diagram"/>
  <p:tag name="KSO_WM_TEMPLATE_INDEX" val="20228030"/>
  <p:tag name="KSO_WM_UNIT_LAYERLEVEL" val="1_1_1"/>
  <p:tag name="KSO_WM_TAG_VERSION" val="1.0"/>
  <p:tag name="KSO_WM_BEAUTIFY_FLAG" val="#wm#"/>
  <p:tag name="KSO_WM_UNIT_TEXT_FILL_FORE_SCHEMECOLOR_INDEX" val="8"/>
  <p:tag name="KSO_WM_UNIT_TEXT_FILL_TYPE" val="1"/>
  <p:tag name="KSO_WM_UNIT_USESOURCEFORMAT_APPLY" val="1"/>
</p:tagLst>
</file>

<file path=ppt/tags/tag3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4"/>
  <p:tag name="KSO_WM_UNIT_ID" val="diagram20228030_5*l_h_i*1_4_4"/>
  <p:tag name="KSO_WM_TEMPLATE_CATEGORY" val="diagram"/>
  <p:tag name="KSO_WM_TEMPLATE_INDEX" val="20228030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29.xml><?xml version="1.0" encoding="utf-8"?>
<p:tagLst xmlns:p="http://schemas.openxmlformats.org/presentationml/2006/main">
  <p:tag name="KSO_WM_UNIT_VALUE" val="118*1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28030_5*l_h_x*1_1_1"/>
  <p:tag name="KSO_WM_TEMPLATE_CATEGORY" val="diagram"/>
  <p:tag name="KSO_WM_TEMPLATE_INDEX" val="20228030"/>
  <p:tag name="KSO_WM_UNIT_LAYERLEVEL" val="1_1_1"/>
  <p:tag name="KSO_WM_TAG_VERSION" val="1.0"/>
  <p:tag name="KSO_WM_BEAUTIFY_FLAG" val="#wm#"/>
  <p:tag name="KSO_WM_UNIT_USESOURCEFORMAT_APPLY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3_2"/>
  <p:tag name="KSO_WM_UNIT_ID" val="diagram20228120_4*n_h_h_i*1_2_3_2"/>
  <p:tag name="KSO_WM_TEMPLATE_CATEGORY" val="diagram"/>
  <p:tag name="KSO_WM_TEMPLATE_INDEX" val="20228120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30.xml><?xml version="1.0" encoding="utf-8"?>
<p:tagLst xmlns:p="http://schemas.openxmlformats.org/presentationml/2006/main">
  <p:tag name="KSO_WM_UNIT_VALUE" val="106*10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28030_5*l_h_x*1_2_1"/>
  <p:tag name="KSO_WM_TEMPLATE_CATEGORY" val="diagram"/>
  <p:tag name="KSO_WM_TEMPLATE_INDEX" val="20228030"/>
  <p:tag name="KSO_WM_UNIT_LAYERLEVEL" val="1_1_1"/>
  <p:tag name="KSO_WM_TAG_VERSION" val="1.0"/>
  <p:tag name="KSO_WM_BEAUTIFY_FLAG" val="#wm#"/>
  <p:tag name="KSO_WM_UNIT_USESOURCEFORMAT_APPLY" val="1"/>
</p:tagLst>
</file>

<file path=ppt/tags/tag331.xml><?xml version="1.0" encoding="utf-8"?>
<p:tagLst xmlns:p="http://schemas.openxmlformats.org/presentationml/2006/main">
  <p:tag name="KSO_WM_UNIT_VALUE" val="98*9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3_1"/>
  <p:tag name="KSO_WM_UNIT_ID" val="diagram20228030_5*l_h_x*1_3_1"/>
  <p:tag name="KSO_WM_TEMPLATE_CATEGORY" val="diagram"/>
  <p:tag name="KSO_WM_TEMPLATE_INDEX" val="20228030"/>
  <p:tag name="KSO_WM_UNIT_LAYERLEVEL" val="1_1_1"/>
  <p:tag name="KSO_WM_TAG_VERSION" val="1.0"/>
  <p:tag name="KSO_WM_BEAUTIFY_FLAG" val="#wm#"/>
  <p:tag name="KSO_WM_UNIT_USESOURCEFORMAT_APPLY" val="1"/>
</p:tagLst>
</file>

<file path=ppt/tags/tag332.xml><?xml version="1.0" encoding="utf-8"?>
<p:tagLst xmlns:p="http://schemas.openxmlformats.org/presentationml/2006/main">
  <p:tag name="KSO_WM_UNIT_VALUE" val="111*1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4_1"/>
  <p:tag name="KSO_WM_UNIT_ID" val="diagram20228030_5*l_h_x*1_4_1"/>
  <p:tag name="KSO_WM_TEMPLATE_CATEGORY" val="diagram"/>
  <p:tag name="KSO_WM_TEMPLATE_INDEX" val="20228030"/>
  <p:tag name="KSO_WM_UNIT_LAYERLEVEL" val="1_1_1"/>
  <p:tag name="KSO_WM_TAG_VERSION" val="1.0"/>
  <p:tag name="KSO_WM_BEAUTIFY_FLAG" val="#wm#"/>
  <p:tag name="KSO_WM_UNIT_USESOURCEFORMAT_APPLY" val="1"/>
</p:tagLst>
</file>

<file path=ppt/tags/tag333.xml><?xml version="1.0" encoding="utf-8"?>
<p:tagLst xmlns:p="http://schemas.openxmlformats.org/presentationml/2006/main">
  <p:tag name="KSO_WM_UNIT_VALUE" val="104*10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5_1"/>
  <p:tag name="KSO_WM_UNIT_ID" val="diagram20228030_5*l_h_x*1_5_1"/>
  <p:tag name="KSO_WM_TEMPLATE_CATEGORY" val="diagram"/>
  <p:tag name="KSO_WM_TEMPLATE_INDEX" val="20228030"/>
  <p:tag name="KSO_WM_UNIT_LAYERLEVEL" val="1_1_1"/>
  <p:tag name="KSO_WM_TAG_VERSION" val="1.0"/>
  <p:tag name="KSO_WM_BEAUTIFY_FLAG" val="#wm#"/>
  <p:tag name="KSO_WM_UNIT_USESOURCEFORMAT_APPLY" val="1"/>
</p:tagLst>
</file>

<file path=ppt/tags/tag334.xml><?xml version="1.0" encoding="utf-8"?>
<p:tagLst xmlns:p="http://schemas.openxmlformats.org/presentationml/2006/main">
  <p:tag name="KSO_WM_SPECIAL_SOURCE" val="bdnull"/>
  <p:tag name="KSO_WM_SLIDE_ID" val="diagram20228030_5"/>
  <p:tag name="KSO_WM_TEMPLATE_SUBCATEGORY" val="0"/>
  <p:tag name="KSO_WM_TEMPLATE_MASTER_TYPE" val="1"/>
  <p:tag name="KSO_WM_TEMPLATE_COLOR_TYPE" val="0"/>
  <p:tag name="KSO_WM_SLIDE_ITEM_CNT" val="5"/>
  <p:tag name="KSO_WM_SLIDE_INDEX" val="5"/>
  <p:tag name="KSO_WM_TAG_VERSION" val="1.0"/>
  <p:tag name="KSO_WM_BEAUTIFY_FLAG" val="#wm#"/>
  <p:tag name="KSO_WM_TEMPLATE_CATEGORY" val="diagram"/>
  <p:tag name="KSO_WM_TEMPLATE_INDEX" val="20228030"/>
  <p:tag name="KSO_WM_SLIDE_TYPE" val="text"/>
  <p:tag name="KSO_WM_SLIDE_SUBTYPE" val="diag"/>
  <p:tag name="KSO_WM_SLIDE_SIZE" val="801.65*330.45"/>
  <p:tag name="KSO_WM_SLIDE_POSITION" val="79.25*142"/>
  <p:tag name="KSO_WM_DIAGRAM_GROUP_CODE" val="l1-1"/>
  <p:tag name="KSO_WM_SLIDE_DIAGTYPE" val="l"/>
  <p:tag name="KSO_WM_SLIDE_LAYOUT" val="a_g_l"/>
  <p:tag name="KSO_WM_SLIDE_LAYOUT_CNT" val="1_1_1"/>
</p:tagLst>
</file>

<file path=ppt/tags/tag335.xml><?xml version="1.0" encoding="utf-8"?>
<p:tagLst xmlns:p="http://schemas.openxmlformats.org/presentationml/2006/main">
  <p:tag name="KSO_WM_SPECIAL_SOURCE" val="bdnull"/>
  <p:tag name="KSO_WM_SLIDE_ID" val="diagram20228063_5"/>
  <p:tag name="KSO_WM_TEMPLATE_SUBCATEGORY" val="0"/>
  <p:tag name="KSO_WM_TEMPLATE_MASTER_TYPE" val="1"/>
  <p:tag name="KSO_WM_TEMPLATE_COLOR_TYPE" val="0"/>
  <p:tag name="KSO_WM_SLIDE_ITEM_CNT" val="5"/>
  <p:tag name="KSO_WM_SLIDE_INDEX" val="5"/>
  <p:tag name="KSO_WM_TAG_VERSION" val="1.0"/>
  <p:tag name="KSO_WM_BEAUTIFY_FLAG" val="#wm#"/>
  <p:tag name="KSO_WM_TEMPLATE_CATEGORY" val="diagram"/>
  <p:tag name="KSO_WM_TEMPLATE_INDEX" val="20228063"/>
  <p:tag name="KSO_WM_SLIDE_TYPE" val="text"/>
  <p:tag name="KSO_WM_SLIDE_SUBTYPE" val="diag"/>
  <p:tag name="KSO_WM_SLIDE_SIZE" val="892.4*362.25"/>
  <p:tag name="KSO_WM_SLIDE_POSITION" val="33.8*135.45"/>
  <p:tag name="KSO_WM_DIAGRAM_GROUP_CODE" val="l1-1"/>
  <p:tag name="KSO_WM_SLIDE_DIAGTYPE" val="l"/>
  <p:tag name="KSO_WM_SLIDE_LAYOUT" val="a_l"/>
  <p:tag name="KSO_WM_SLIDE_LAYOUT_CNT" val="1_1"/>
</p:tagLst>
</file>

<file path=ppt/tags/tag33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3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3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3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3_3"/>
  <p:tag name="KSO_WM_UNIT_ID" val="diagram20228120_4*n_h_h_i*1_2_3_3"/>
  <p:tag name="KSO_WM_TEMPLATE_CATEGORY" val="diagram"/>
  <p:tag name="KSO_WM_TEMPLATE_INDEX" val="20228120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34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4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4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43.xml><?xml version="1.0" encoding="utf-8"?>
<p:tagLst xmlns:p="http://schemas.openxmlformats.org/presentationml/2006/main">
  <p:tag name="KSO_WM_SPECIAL_SOURCE" val="bdnull"/>
  <p:tag name="KSO_WM_SLIDE_ID" val="diagram20228063_5"/>
  <p:tag name="KSO_WM_TEMPLATE_SUBCATEGORY" val="0"/>
  <p:tag name="KSO_WM_TEMPLATE_MASTER_TYPE" val="1"/>
  <p:tag name="KSO_WM_TEMPLATE_COLOR_TYPE" val="0"/>
  <p:tag name="KSO_WM_SLIDE_ITEM_CNT" val="5"/>
  <p:tag name="KSO_WM_SLIDE_INDEX" val="5"/>
  <p:tag name="KSO_WM_TAG_VERSION" val="1.0"/>
  <p:tag name="KSO_WM_BEAUTIFY_FLAG" val="#wm#"/>
  <p:tag name="KSO_WM_TEMPLATE_CATEGORY" val="diagram"/>
  <p:tag name="KSO_WM_TEMPLATE_INDEX" val="20228063"/>
  <p:tag name="KSO_WM_SLIDE_TYPE" val="text"/>
  <p:tag name="KSO_WM_SLIDE_SUBTYPE" val="diag"/>
  <p:tag name="KSO_WM_SLIDE_SIZE" val="892.4*362.25"/>
  <p:tag name="KSO_WM_SLIDE_POSITION" val="33.8*135.45"/>
  <p:tag name="KSO_WM_DIAGRAM_GROUP_CODE" val="l1-1"/>
  <p:tag name="KSO_WM_SLIDE_DIAGTYPE" val="l"/>
  <p:tag name="KSO_WM_SLIDE_LAYOUT" val="a_l"/>
  <p:tag name="KSO_WM_SLIDE_LAYOUT_CNT" val="1_1"/>
</p:tagLst>
</file>

<file path=ppt/tags/tag3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7932_6*l_h_i*1_1_1"/>
  <p:tag name="KSO_WM_TEMPLATE_CATEGORY" val="diagram"/>
  <p:tag name="KSO_WM_TEMPLATE_INDEX" val="20227932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SHADOW_SCHEMECOLOR_INDEX" val="5"/>
  <p:tag name="KSO_WM_UNIT_TEXT_FILL_FORE_SCHEMECOLOR_INDEX" val="2"/>
  <p:tag name="KSO_WM_UNIT_TEXT_FILL_TYPE" val="1"/>
  <p:tag name="KSO_WM_UNIT_USESOURCEFORMAT_APPLY" val="1"/>
</p:tagLst>
</file>

<file path=ppt/tags/tag3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27932_6*l_h_i*1_1_2"/>
  <p:tag name="KSO_WM_TEMPLATE_CATEGORY" val="diagram"/>
  <p:tag name="KSO_WM_TEMPLATE_INDEX" val="20227932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27932_6*l_h_i*1_1_3"/>
  <p:tag name="KSO_WM_TEMPLATE_CATEGORY" val="diagram"/>
  <p:tag name="KSO_WM_TEMPLATE_INDEX" val="20227932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20227932_6*l_h_i*1_1_4"/>
  <p:tag name="KSO_WM_TEMPLATE_CATEGORY" val="diagram"/>
  <p:tag name="KSO_WM_TEMPLATE_INDEX" val="20227932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48.xml><?xml version="1.0" encoding="utf-8"?>
<p:tagLst xmlns:p="http://schemas.openxmlformats.org/presentationml/2006/main">
  <p:tag name="KSO_WM_UNIT_VALUE" val="120*12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27932_6*l_h_x*1_1_1"/>
  <p:tag name="KSO_WM_TEMPLATE_CATEGORY" val="diagram"/>
  <p:tag name="KSO_WM_TEMPLATE_INDEX" val="20227932"/>
  <p:tag name="KSO_WM_UNIT_LAYERLEVEL" val="1_1_1"/>
  <p:tag name="KSO_WM_TAG_VERSION" val="1.0"/>
  <p:tag name="KSO_WM_BEAUTIFY_FLAG" val="#wm#"/>
  <p:tag name="KSO_WM_UNIT_USESOURCEFORMAT_APPLY" val="1"/>
</p:tagLst>
</file>

<file path=ppt/tags/tag349.xml><?xml version="1.0" encoding="utf-8"?>
<p:tagLst xmlns:p="http://schemas.openxmlformats.org/presentationml/2006/main">
  <p:tag name="KSO_WM_UNIT_SUBTYPE" val="a"/>
  <p:tag name="KSO_WM_UNIT_PRESET_TEXT" val="单击此处输入你的正文，思想的提炼为了最终演示发布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7932_6*l_h_f*1_1_1"/>
  <p:tag name="KSO_WM_TEMPLATE_CATEGORY" val="diagram"/>
  <p:tag name="KSO_WM_TEMPLATE_INDEX" val="20227932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35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a"/>
  <p:tag name="KSO_WM_UNIT_INDEX" val="1_2_3_1"/>
  <p:tag name="KSO_WM_UNIT_ID" val="diagram20228120_4*n_h_h_a*1_2_3_1"/>
  <p:tag name="KSO_WM_TEMPLATE_CATEGORY" val="diagram"/>
  <p:tag name="KSO_WM_TEMPLATE_INDEX" val="20228120"/>
  <p:tag name="KSO_WM_UNIT_LAYERLEVEL" val="1_1_1_1"/>
  <p:tag name="KSO_WM_TAG_VERSION" val="1.0"/>
  <p:tag name="KSO_WM_BEAUTIFY_FLAG" val="#wm#"/>
  <p:tag name="KSO_WM_UNIT_TEXT_FILL_FORE_SCHEMECOLOR_INDEX" val="7"/>
  <p:tag name="KSO_WM_UNIT_TEXT_FILL_TYPE" val="1"/>
  <p:tag name="KSO_WM_UNIT_USESOURCEFORMAT_APPLY" val="1"/>
</p:tagLst>
</file>

<file path=ppt/tags/tag3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27932_6*l_h_i*1_3_1"/>
  <p:tag name="KSO_WM_TEMPLATE_CATEGORY" val="diagram"/>
  <p:tag name="KSO_WM_TEMPLATE_INDEX" val="20227932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SHADOW_SCHEMECOLOR_INDEX" val="6"/>
  <p:tag name="KSO_WM_UNIT_TEXT_FILL_FORE_SCHEMECOLOR_INDEX" val="2"/>
  <p:tag name="KSO_WM_UNIT_TEXT_FILL_TYPE" val="1"/>
  <p:tag name="KSO_WM_UNIT_USESOURCEFORMAT_APPLY" val="1"/>
</p:tagLst>
</file>

<file path=ppt/tags/tag3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27932_6*l_h_i*1_3_2"/>
  <p:tag name="KSO_WM_TEMPLATE_CATEGORY" val="diagram"/>
  <p:tag name="KSO_WM_TEMPLATE_INDEX" val="20227932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27932_6*l_h_i*1_3_3"/>
  <p:tag name="KSO_WM_TEMPLATE_CATEGORY" val="diagram"/>
  <p:tag name="KSO_WM_TEMPLATE_INDEX" val="20227932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diagram20227932_6*l_h_i*1_3_4"/>
  <p:tag name="KSO_WM_TEMPLATE_CATEGORY" val="diagram"/>
  <p:tag name="KSO_WM_TEMPLATE_INDEX" val="20227932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54.xml><?xml version="1.0" encoding="utf-8"?>
<p:tagLst xmlns:p="http://schemas.openxmlformats.org/presentationml/2006/main">
  <p:tag name="KSO_WM_UNIT_VALUE" val="120*12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3_1"/>
  <p:tag name="KSO_WM_UNIT_ID" val="diagram20227932_6*l_h_x*1_3_1"/>
  <p:tag name="KSO_WM_TEMPLATE_CATEGORY" val="diagram"/>
  <p:tag name="KSO_WM_TEMPLATE_INDEX" val="20227932"/>
  <p:tag name="KSO_WM_UNIT_LAYERLEVEL" val="1_1_1"/>
  <p:tag name="KSO_WM_TAG_VERSION" val="1.0"/>
  <p:tag name="KSO_WM_BEAUTIFY_FLAG" val="#wm#"/>
  <p:tag name="KSO_WM_UNIT_USESOURCEFORMAT_APPLY" val="1"/>
</p:tagLst>
</file>

<file path=ppt/tags/tag355.xml><?xml version="1.0" encoding="utf-8"?>
<p:tagLst xmlns:p="http://schemas.openxmlformats.org/presentationml/2006/main">
  <p:tag name="KSO_WM_UNIT_SUBTYPE" val="a"/>
  <p:tag name="KSO_WM_UNIT_PRESET_TEXT" val="单击此处输入你的正文，思想的提炼为了最终演示发布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27932_6*l_h_f*1_3_1"/>
  <p:tag name="KSO_WM_TEMPLATE_CATEGORY" val="diagram"/>
  <p:tag name="KSO_WM_TEMPLATE_INDEX" val="20227932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3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27932_6*l_h_i*1_4_1"/>
  <p:tag name="KSO_WM_TEMPLATE_CATEGORY" val="diagram"/>
  <p:tag name="KSO_WM_TEMPLATE_INDEX" val="20227932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SHADOW_SCHEMECOLOR_INDEX" val="9"/>
  <p:tag name="KSO_WM_UNIT_TEXT_FILL_FORE_SCHEMECOLOR_INDEX" val="2"/>
  <p:tag name="KSO_WM_UNIT_TEXT_FILL_TYPE" val="1"/>
  <p:tag name="KSO_WM_UNIT_USESOURCEFORMAT_APPLY" val="1"/>
</p:tagLst>
</file>

<file path=ppt/tags/tag3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227932_6*l_h_i*1_4_2"/>
  <p:tag name="KSO_WM_TEMPLATE_CATEGORY" val="diagram"/>
  <p:tag name="KSO_WM_TEMPLATE_INDEX" val="20227932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20227932_6*l_h_i*1_4_3"/>
  <p:tag name="KSO_WM_TEMPLATE_CATEGORY" val="diagram"/>
  <p:tag name="KSO_WM_TEMPLATE_INDEX" val="20227932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4"/>
  <p:tag name="KSO_WM_UNIT_ID" val="diagram20227932_6*l_h_i*1_4_4"/>
  <p:tag name="KSO_WM_TEMPLATE_CATEGORY" val="diagram"/>
  <p:tag name="KSO_WM_TEMPLATE_INDEX" val="20227932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6.xml><?xml version="1.0" encoding="utf-8"?>
<p:tagLst xmlns:p="http://schemas.openxmlformats.org/presentationml/2006/main">
  <p:tag name="KSO_WM_UNIT_VALUE" val="133*133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x"/>
  <p:tag name="KSO_WM_UNIT_INDEX" val="1_2_3_1"/>
  <p:tag name="KSO_WM_UNIT_ID" val="diagram20228120_4*n_h_h_x*1_2_3_1"/>
  <p:tag name="KSO_WM_TEMPLATE_CATEGORY" val="diagram"/>
  <p:tag name="KSO_WM_TEMPLATE_INDEX" val="20228120"/>
  <p:tag name="KSO_WM_UNIT_LAYERLEVEL" val="1_1_1_1"/>
  <p:tag name="KSO_WM_TAG_VERSION" val="1.0"/>
  <p:tag name="KSO_WM_BEAUTIFY_FLAG" val="#wm#"/>
  <p:tag name="KSO_WM_UNIT_SHADOW_SCHEMECOLOR_INDEX" val="7"/>
  <p:tag name="KSO_WM_UNIT_USESOURCEFORMAT_APPLY" val="1"/>
</p:tagLst>
</file>

<file path=ppt/tags/tag360.xml><?xml version="1.0" encoding="utf-8"?>
<p:tagLst xmlns:p="http://schemas.openxmlformats.org/presentationml/2006/main">
  <p:tag name="KSO_WM_UNIT_VALUE" val="120*12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4_1"/>
  <p:tag name="KSO_WM_UNIT_ID" val="diagram20227932_6*l_h_x*1_4_1"/>
  <p:tag name="KSO_WM_TEMPLATE_CATEGORY" val="diagram"/>
  <p:tag name="KSO_WM_TEMPLATE_INDEX" val="20227932"/>
  <p:tag name="KSO_WM_UNIT_LAYERLEVEL" val="1_1_1"/>
  <p:tag name="KSO_WM_TAG_VERSION" val="1.0"/>
  <p:tag name="KSO_WM_BEAUTIFY_FLAG" val="#wm#"/>
  <p:tag name="KSO_WM_UNIT_USESOURCEFORMAT_APPLY" val="1"/>
</p:tagLst>
</file>

<file path=ppt/tags/tag361.xml><?xml version="1.0" encoding="utf-8"?>
<p:tagLst xmlns:p="http://schemas.openxmlformats.org/presentationml/2006/main">
  <p:tag name="KSO_WM_UNIT_SUBTYPE" val="a"/>
  <p:tag name="KSO_WM_UNIT_PRESET_TEXT" val="单击此处输入你的正文，思想的提炼为了最终演示发布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27932_6*l_h_f*1_4_1"/>
  <p:tag name="KSO_WM_TEMPLATE_CATEGORY" val="diagram"/>
  <p:tag name="KSO_WM_TEMPLATE_INDEX" val="20227932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3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7932_6*l_h_i*1_2_1"/>
  <p:tag name="KSO_WM_TEMPLATE_CATEGORY" val="diagram"/>
  <p:tag name="KSO_WM_TEMPLATE_INDEX" val="20227932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SHADOW_SCHEMECOLOR_INDEX" val="8"/>
  <p:tag name="KSO_WM_UNIT_TEXT_FILL_FORE_SCHEMECOLOR_INDEX" val="2"/>
  <p:tag name="KSO_WM_UNIT_TEXT_FILL_TYPE" val="1"/>
  <p:tag name="KSO_WM_UNIT_USESOURCEFORMAT_APPLY" val="1"/>
</p:tagLst>
</file>

<file path=ppt/tags/tag3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27932_6*l_h_i*1_2_2"/>
  <p:tag name="KSO_WM_TEMPLATE_CATEGORY" val="diagram"/>
  <p:tag name="KSO_WM_TEMPLATE_INDEX" val="20227932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27932_6*l_h_i*1_2_3"/>
  <p:tag name="KSO_WM_TEMPLATE_CATEGORY" val="diagram"/>
  <p:tag name="KSO_WM_TEMPLATE_INDEX" val="20227932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20227932_6*l_h_i*1_2_4"/>
  <p:tag name="KSO_WM_TEMPLATE_CATEGORY" val="diagram"/>
  <p:tag name="KSO_WM_TEMPLATE_INDEX" val="20227932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66.xml><?xml version="1.0" encoding="utf-8"?>
<p:tagLst xmlns:p="http://schemas.openxmlformats.org/presentationml/2006/main">
  <p:tag name="KSO_WM_UNIT_SUBTYPE" val="a"/>
  <p:tag name="KSO_WM_UNIT_PRESET_TEXT" val="单击此处输入你的正文，思想的提炼为了最终演示发布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7932_6*l_h_f*1_2_1"/>
  <p:tag name="KSO_WM_TEMPLATE_CATEGORY" val="diagram"/>
  <p:tag name="KSO_WM_TEMPLATE_INDEX" val="20227932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367.xml><?xml version="1.0" encoding="utf-8"?>
<p:tagLst xmlns:p="http://schemas.openxmlformats.org/presentationml/2006/main">
  <p:tag name="KSO_WM_UNIT_VALUE" val="120*12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27932_6*l_h_x*1_2_1"/>
  <p:tag name="KSO_WM_TEMPLATE_CATEGORY" val="diagram"/>
  <p:tag name="KSO_WM_TEMPLATE_INDEX" val="20227932"/>
  <p:tag name="KSO_WM_UNIT_LAYERLEVEL" val="1_1_1"/>
  <p:tag name="KSO_WM_TAG_VERSION" val="1.0"/>
  <p:tag name="KSO_WM_BEAUTIFY_FLAG" val="#wm#"/>
  <p:tag name="KSO_WM_UNIT_USESOURCEFORMAT_APPLY" val="1"/>
</p:tagLst>
</file>

<file path=ppt/tags/tag3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diagram20227932_6*l_h_i*1_5_1"/>
  <p:tag name="KSO_WM_TEMPLATE_CATEGORY" val="diagram"/>
  <p:tag name="KSO_WM_TEMPLATE_INDEX" val="20227932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SHADOW_SCHEMECOLOR_INDEX" val="7"/>
  <p:tag name="KSO_WM_UNIT_TEXT_FILL_FORE_SCHEMECOLOR_INDEX" val="2"/>
  <p:tag name="KSO_WM_UNIT_TEXT_FILL_TYPE" val="1"/>
  <p:tag name="KSO_WM_UNIT_USESOURCEFORMAT_APPLY" val="1"/>
</p:tagLst>
</file>

<file path=ppt/tags/tag3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diagram20227932_6*l_h_i*1_5_2"/>
  <p:tag name="KSO_WM_TEMPLATE_CATEGORY" val="diagram"/>
  <p:tag name="KSO_WM_TEMPLATE_INDEX" val="20227932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7.xml><?xml version="1.0" encoding="utf-8"?>
<p:tagLst xmlns:p="http://schemas.openxmlformats.org/presentationml/2006/main">
  <p:tag name="KSO_WM_SPECIAL_SOURCE" val="bdnull"/>
  <p:tag name="KSO_WM_SLIDE_ID" val="diagram20228063_5"/>
  <p:tag name="KSO_WM_TEMPLATE_SUBCATEGORY" val="0"/>
  <p:tag name="KSO_WM_TEMPLATE_MASTER_TYPE" val="1"/>
  <p:tag name="KSO_WM_TEMPLATE_COLOR_TYPE" val="0"/>
  <p:tag name="KSO_WM_SLIDE_ITEM_CNT" val="5"/>
  <p:tag name="KSO_WM_SLIDE_INDEX" val="5"/>
  <p:tag name="KSO_WM_TAG_VERSION" val="1.0"/>
  <p:tag name="KSO_WM_BEAUTIFY_FLAG" val="#wm#"/>
  <p:tag name="KSO_WM_TEMPLATE_CATEGORY" val="diagram"/>
  <p:tag name="KSO_WM_TEMPLATE_INDEX" val="20228063"/>
  <p:tag name="KSO_WM_SLIDE_TYPE" val="text"/>
  <p:tag name="KSO_WM_SLIDE_SUBTYPE" val="diag"/>
  <p:tag name="KSO_WM_SLIDE_SIZE" val="892.4*362.25"/>
  <p:tag name="KSO_WM_SLIDE_POSITION" val="33.8*135.45"/>
  <p:tag name="KSO_WM_DIAGRAM_GROUP_CODE" val="l1-1"/>
  <p:tag name="KSO_WM_SLIDE_DIAGTYPE" val="l"/>
  <p:tag name="KSO_WM_SLIDE_LAYOUT" val="a_l"/>
  <p:tag name="KSO_WM_SLIDE_LAYOUT_CNT" val="1_1"/>
</p:tagLst>
</file>

<file path=ppt/tags/tag3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3"/>
  <p:tag name="KSO_WM_UNIT_ID" val="diagram20227932_6*l_h_i*1_5_3"/>
  <p:tag name="KSO_WM_TEMPLATE_CATEGORY" val="diagram"/>
  <p:tag name="KSO_WM_TEMPLATE_INDEX" val="20227932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4"/>
  <p:tag name="KSO_WM_UNIT_ID" val="diagram20227932_6*l_h_i*1_5_4"/>
  <p:tag name="KSO_WM_TEMPLATE_CATEGORY" val="diagram"/>
  <p:tag name="KSO_WM_TEMPLATE_INDEX" val="20227932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72.xml><?xml version="1.0" encoding="utf-8"?>
<p:tagLst xmlns:p="http://schemas.openxmlformats.org/presentationml/2006/main">
  <p:tag name="KSO_WM_UNIT_SUBTYPE" val="a"/>
  <p:tag name="KSO_WM_UNIT_PRESET_TEXT" val="单击此处输入你的正文，思想的提炼为了最终演示发布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20227932_6*l_h_f*1_5_1"/>
  <p:tag name="KSO_WM_TEMPLATE_CATEGORY" val="diagram"/>
  <p:tag name="KSO_WM_TEMPLATE_INDEX" val="20227932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373.xml><?xml version="1.0" encoding="utf-8"?>
<p:tagLst xmlns:p="http://schemas.openxmlformats.org/presentationml/2006/main">
  <p:tag name="KSO_WM_UNIT_VALUE" val="118*1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5_1"/>
  <p:tag name="KSO_WM_UNIT_ID" val="diagram20227932_6*l_h_x*1_5_1"/>
  <p:tag name="KSO_WM_TEMPLATE_CATEGORY" val="diagram"/>
  <p:tag name="KSO_WM_TEMPLATE_INDEX" val="20227932"/>
  <p:tag name="KSO_WM_UNIT_LAYERLEVEL" val="1_1_1"/>
  <p:tag name="KSO_WM_TAG_VERSION" val="1.0"/>
  <p:tag name="KSO_WM_BEAUTIFY_FLAG" val="#wm#"/>
  <p:tag name="KSO_WM_UNIT_USESOURCEFORMAT_APPLY" val="1"/>
</p:tagLst>
</file>

<file path=ppt/tags/tag3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"/>
  <p:tag name="KSO_WM_UNIT_ID" val="diagram20227932_6*l_h_i*1_6_1"/>
  <p:tag name="KSO_WM_TEMPLATE_CATEGORY" val="diagram"/>
  <p:tag name="KSO_WM_TEMPLATE_INDEX" val="20227932"/>
  <p:tag name="KSO_WM_UNIT_LAYERLEVEL" val="1_1_1"/>
  <p:tag name="KSO_WM_TAG_VERSION" val="1.0"/>
  <p:tag name="KSO_WM_BEAUTIFY_FLAG" val="#wm#"/>
  <p:tag name="KSO_WM_UNIT_FILL_FORE_SCHEMECOLOR_INDEX" val="10"/>
  <p:tag name="KSO_WM_UNIT_FILL_TYPE" val="1"/>
  <p:tag name="KSO_WM_UNIT_SHADOW_SCHEMECOLOR_INDEX" val="10"/>
  <p:tag name="KSO_WM_UNIT_TEXT_FILL_FORE_SCHEMECOLOR_INDEX" val="2"/>
  <p:tag name="KSO_WM_UNIT_TEXT_FILL_TYPE" val="1"/>
  <p:tag name="KSO_WM_UNIT_USESOURCEFORMAT_APPLY" val="1"/>
</p:tagLst>
</file>

<file path=ppt/tags/tag3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2"/>
  <p:tag name="KSO_WM_UNIT_ID" val="diagram20227932_6*l_h_i*1_6_2"/>
  <p:tag name="KSO_WM_TEMPLATE_CATEGORY" val="diagram"/>
  <p:tag name="KSO_WM_TEMPLATE_INDEX" val="20227932"/>
  <p:tag name="KSO_WM_UNIT_LAYERLEVEL" val="1_1_1"/>
  <p:tag name="KSO_WM_TAG_VERSION" val="1.0"/>
  <p:tag name="KSO_WM_BEAUTIFY_FLAG" val="#wm#"/>
  <p:tag name="KSO_WM_UNIT_FILL_FORE_SCHEMECOLOR_INDEX" val="10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3"/>
  <p:tag name="KSO_WM_UNIT_ID" val="diagram20227932_6*l_h_i*1_6_3"/>
  <p:tag name="KSO_WM_TEMPLATE_CATEGORY" val="diagram"/>
  <p:tag name="KSO_WM_TEMPLATE_INDEX" val="20227932"/>
  <p:tag name="KSO_WM_UNIT_LAYERLEVEL" val="1_1_1"/>
  <p:tag name="KSO_WM_TAG_VERSION" val="1.0"/>
  <p:tag name="KSO_WM_BEAUTIFY_FLAG" val="#wm#"/>
  <p:tag name="KSO_WM_UNIT_FILL_FORE_SCHEMECOLOR_INDEX" val="10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4"/>
  <p:tag name="KSO_WM_UNIT_ID" val="diagram20227932_6*l_h_i*1_6_4"/>
  <p:tag name="KSO_WM_TEMPLATE_CATEGORY" val="diagram"/>
  <p:tag name="KSO_WM_TEMPLATE_INDEX" val="20227932"/>
  <p:tag name="KSO_WM_UNIT_LAYERLEVEL" val="1_1_1"/>
  <p:tag name="KSO_WM_TAG_VERSION" val="1.0"/>
  <p:tag name="KSO_WM_BEAUTIFY_FLAG" val="#wm#"/>
  <p:tag name="KSO_WM_UNIT_FILL_FORE_SCHEMECOLOR_INDEX" val="10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78.xml><?xml version="1.0" encoding="utf-8"?>
<p:tagLst xmlns:p="http://schemas.openxmlformats.org/presentationml/2006/main">
  <p:tag name="KSO_WM_UNIT_SUBTYPE" val="a"/>
  <p:tag name="KSO_WM_UNIT_PRESET_TEXT" val="单击此处输入你的正文，思想的提炼为了最终演示发布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6_1"/>
  <p:tag name="KSO_WM_UNIT_ID" val="diagram20227932_6*l_h_f*1_6_1"/>
  <p:tag name="KSO_WM_TEMPLATE_CATEGORY" val="diagram"/>
  <p:tag name="KSO_WM_TEMPLATE_INDEX" val="20227932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379.xml><?xml version="1.0" encoding="utf-8"?>
<p:tagLst xmlns:p="http://schemas.openxmlformats.org/presentationml/2006/main">
  <p:tag name="KSO_WM_UNIT_VALUE" val="120*12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6_1"/>
  <p:tag name="KSO_WM_UNIT_ID" val="diagram20227932_6*l_h_x*1_6_1"/>
  <p:tag name="KSO_WM_TEMPLATE_CATEGORY" val="diagram"/>
  <p:tag name="KSO_WM_TEMPLATE_INDEX" val="20227932"/>
  <p:tag name="KSO_WM_UNIT_LAYERLEVEL" val="1_1_1"/>
  <p:tag name="KSO_WM_TAG_VERSION" val="1.0"/>
  <p:tag name="KSO_WM_BEAUTIFY_FLAG" val="#wm#"/>
  <p:tag name="KSO_WM_UNIT_USESOURCEFORMAT_APPLY" val="1"/>
</p:tagLst>
</file>

<file path=ppt/tags/tag38.xml><?xml version="1.0" encoding="utf-8"?>
<p:tagLst xmlns:p="http://schemas.openxmlformats.org/presentationml/2006/main">
  <p:tag name="KSO_WM_SPECIAL_SOURCE" val="bdnull"/>
  <p:tag name="KSO_WM_SLIDE_ID" val="diagram20228063_5"/>
  <p:tag name="KSO_WM_TEMPLATE_SUBCATEGORY" val="0"/>
  <p:tag name="KSO_WM_TEMPLATE_MASTER_TYPE" val="1"/>
  <p:tag name="KSO_WM_TEMPLATE_COLOR_TYPE" val="0"/>
  <p:tag name="KSO_WM_SLIDE_ITEM_CNT" val="5"/>
  <p:tag name="KSO_WM_SLIDE_INDEX" val="5"/>
  <p:tag name="KSO_WM_TAG_VERSION" val="1.0"/>
  <p:tag name="KSO_WM_BEAUTIFY_FLAG" val="#wm#"/>
  <p:tag name="KSO_WM_TEMPLATE_CATEGORY" val="diagram"/>
  <p:tag name="KSO_WM_TEMPLATE_INDEX" val="20228063"/>
  <p:tag name="KSO_WM_SLIDE_TYPE" val="text"/>
  <p:tag name="KSO_WM_SLIDE_SUBTYPE" val="diag"/>
  <p:tag name="KSO_WM_SLIDE_SIZE" val="892.4*362.25"/>
  <p:tag name="KSO_WM_SLIDE_POSITION" val="33.8*135.45"/>
  <p:tag name="KSO_WM_DIAGRAM_GROUP_CODE" val="l1-1"/>
  <p:tag name="KSO_WM_SLIDE_DIAGTYPE" val="l"/>
  <p:tag name="KSO_WM_SLIDE_LAYOUT" val="a_l"/>
  <p:tag name="KSO_WM_SLIDE_LAYOUT_CNT" val="1_1"/>
</p:tagLst>
</file>

<file path=ppt/tags/tag380.xml><?xml version="1.0" encoding="utf-8"?>
<p:tagLst xmlns:p="http://schemas.openxmlformats.org/presentationml/2006/main">
  <p:tag name="KSO_WM_SPECIAL_SOURCE" val="bdnull"/>
  <p:tag name="KSO_WM_SLIDE_ID" val="diagram20227932_6"/>
  <p:tag name="KSO_WM_TEMPLATE_SUBCATEGORY" val="0"/>
  <p:tag name="KSO_WM_TEMPLATE_MASTER_TYPE" val="1"/>
  <p:tag name="KSO_WM_TEMPLATE_COLOR_TYPE" val="0"/>
  <p:tag name="KSO_WM_SLIDE_INDEX" val="6"/>
  <p:tag name="KSO_WM_TAG_VERSION" val="1.0"/>
  <p:tag name="KSO_WM_BEAUTIFY_FLAG" val="#wm#"/>
  <p:tag name="KSO_WM_TEMPLATE_CATEGORY" val="diagram"/>
  <p:tag name="KSO_WM_TEMPLATE_INDEX" val="20227932"/>
  <p:tag name="KSO_WM_SLIDE_TYPE" val="text"/>
  <p:tag name="KSO_WM_SLIDE_SUBTYPE" val="diag"/>
  <p:tag name="KSO_WM_SLIDE_ITEM_CNT" val="6"/>
  <p:tag name="KSO_WM_SLIDE_SIZE" val="811.8*376.7"/>
  <p:tag name="KSO_WM_SLIDE_POSITION" val="74.15*104.3"/>
  <p:tag name="KSO_WM_DIAGRAM_GROUP_CODE" val="l1-1"/>
  <p:tag name="KSO_WM_SLIDE_DIAGTYPE" val="l"/>
  <p:tag name="KSO_WM_SLIDE_LAYOUT" val="a_l"/>
  <p:tag name="KSO_WM_SLIDE_LAYOUT_CNT" val="1_1"/>
</p:tagLst>
</file>

<file path=ppt/tags/tag3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7932_3*l_h_i*1_1_1"/>
  <p:tag name="KSO_WM_TEMPLATE_CATEGORY" val="diagram"/>
  <p:tag name="KSO_WM_TEMPLATE_INDEX" val="20227932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SHADOW_SCHEMECOLOR_INDEX" val="5"/>
  <p:tag name="KSO_WM_UNIT_TEXT_FILL_FORE_SCHEMECOLOR_INDEX" val="2"/>
  <p:tag name="KSO_WM_UNIT_TEXT_FILL_TYPE" val="1"/>
  <p:tag name="KSO_WM_UNIT_USESOURCEFORMAT_APPLY" val="1"/>
</p:tagLst>
</file>

<file path=ppt/tags/tag3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27932_3*l_h_i*1_1_2"/>
  <p:tag name="KSO_WM_TEMPLATE_CATEGORY" val="diagram"/>
  <p:tag name="KSO_WM_TEMPLATE_INDEX" val="20227932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27932_3*l_h_i*1_1_3"/>
  <p:tag name="KSO_WM_TEMPLATE_CATEGORY" val="diagram"/>
  <p:tag name="KSO_WM_TEMPLATE_INDEX" val="20227932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20227932_3*l_h_i*1_1_4"/>
  <p:tag name="KSO_WM_TEMPLATE_CATEGORY" val="diagram"/>
  <p:tag name="KSO_WM_TEMPLATE_INDEX" val="20227932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85.xml><?xml version="1.0" encoding="utf-8"?>
<p:tagLst xmlns:p="http://schemas.openxmlformats.org/presentationml/2006/main">
  <p:tag name="KSO_WM_UNIT_VALUE" val="120*12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27932_3*l_h_x*1_1_1"/>
  <p:tag name="KSO_WM_TEMPLATE_CATEGORY" val="diagram"/>
  <p:tag name="KSO_WM_TEMPLATE_INDEX" val="20227932"/>
  <p:tag name="KSO_WM_UNIT_LAYERLEVEL" val="1_1_1"/>
  <p:tag name="KSO_WM_TAG_VERSION" val="1.0"/>
  <p:tag name="KSO_WM_BEAUTIFY_FLAG" val="#wm#"/>
  <p:tag name="KSO_WM_UNIT_USESOURCEFORMAT_APPLY" val="1"/>
</p:tagLst>
</file>

<file path=ppt/tags/tag386.xml><?xml version="1.0" encoding="utf-8"?>
<p:tagLst xmlns:p="http://schemas.openxmlformats.org/presentationml/2006/main">
  <p:tag name="KSO_WM_UNIT_SUBTYPE" val="a"/>
  <p:tag name="KSO_WM_UNIT_PRESET_TEXT" val="单击此处输入你的正文，思想的提炼为了最终演示发布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7932_3*l_h_f*1_1_1"/>
  <p:tag name="KSO_WM_TEMPLATE_CATEGORY" val="diagram"/>
  <p:tag name="KSO_WM_TEMPLATE_INDEX" val="20227932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3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27932_3*l_h_i*1_3_1"/>
  <p:tag name="KSO_WM_TEMPLATE_CATEGORY" val="diagram"/>
  <p:tag name="KSO_WM_TEMPLATE_INDEX" val="20227932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SHADOW_SCHEMECOLOR_INDEX" val="6"/>
  <p:tag name="KSO_WM_UNIT_TEXT_FILL_FORE_SCHEMECOLOR_INDEX" val="2"/>
  <p:tag name="KSO_WM_UNIT_TEXT_FILL_TYPE" val="1"/>
  <p:tag name="KSO_WM_UNIT_USESOURCEFORMAT_APPLY" val="1"/>
</p:tagLst>
</file>

<file path=ppt/tags/tag3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27932_3*l_h_i*1_3_2"/>
  <p:tag name="KSO_WM_TEMPLATE_CATEGORY" val="diagram"/>
  <p:tag name="KSO_WM_TEMPLATE_INDEX" val="20227932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27932_3*l_h_i*1_3_3"/>
  <p:tag name="KSO_WM_TEMPLATE_CATEGORY" val="diagram"/>
  <p:tag name="KSO_WM_TEMPLATE_INDEX" val="20227932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diagram20227932_3*l_h_i*1_3_4"/>
  <p:tag name="KSO_WM_TEMPLATE_CATEGORY" val="diagram"/>
  <p:tag name="KSO_WM_TEMPLATE_INDEX" val="20227932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91.xml><?xml version="1.0" encoding="utf-8"?>
<p:tagLst xmlns:p="http://schemas.openxmlformats.org/presentationml/2006/main">
  <p:tag name="KSO_WM_UNIT_VALUE" val="120*12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3_1"/>
  <p:tag name="KSO_WM_UNIT_ID" val="diagram20227932_3*l_h_x*1_3_1"/>
  <p:tag name="KSO_WM_TEMPLATE_CATEGORY" val="diagram"/>
  <p:tag name="KSO_WM_TEMPLATE_INDEX" val="20227932"/>
  <p:tag name="KSO_WM_UNIT_LAYERLEVEL" val="1_1_1"/>
  <p:tag name="KSO_WM_TAG_VERSION" val="1.0"/>
  <p:tag name="KSO_WM_BEAUTIFY_FLAG" val="#wm#"/>
  <p:tag name="KSO_WM_UNIT_USESOURCEFORMAT_APPLY" val="1"/>
</p:tagLst>
</file>

<file path=ppt/tags/tag392.xml><?xml version="1.0" encoding="utf-8"?>
<p:tagLst xmlns:p="http://schemas.openxmlformats.org/presentationml/2006/main">
  <p:tag name="KSO_WM_UNIT_SUBTYPE" val="a"/>
  <p:tag name="KSO_WM_UNIT_PRESET_TEXT" val="单击此处输入你的正文，思想的提炼为了最终演示发布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27932_3*l_h_f*1_3_1"/>
  <p:tag name="KSO_WM_TEMPLATE_CATEGORY" val="diagram"/>
  <p:tag name="KSO_WM_TEMPLATE_INDEX" val="20227932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3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7932_3*l_h_i*1_2_1"/>
  <p:tag name="KSO_WM_TEMPLATE_CATEGORY" val="diagram"/>
  <p:tag name="KSO_WM_TEMPLATE_INDEX" val="20227932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SHADOW_SCHEMECOLOR_INDEX" val="8"/>
  <p:tag name="KSO_WM_UNIT_TEXT_FILL_FORE_SCHEMECOLOR_INDEX" val="2"/>
  <p:tag name="KSO_WM_UNIT_TEXT_FILL_TYPE" val="1"/>
  <p:tag name="KSO_WM_UNIT_USESOURCEFORMAT_APPLY" val="1"/>
</p:tagLst>
</file>

<file path=ppt/tags/tag3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27932_3*l_h_i*1_2_2"/>
  <p:tag name="KSO_WM_TEMPLATE_CATEGORY" val="diagram"/>
  <p:tag name="KSO_WM_TEMPLATE_INDEX" val="20227932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27932_3*l_h_i*1_2_3"/>
  <p:tag name="KSO_WM_TEMPLATE_CATEGORY" val="diagram"/>
  <p:tag name="KSO_WM_TEMPLATE_INDEX" val="20227932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20227932_3*l_h_i*1_2_4"/>
  <p:tag name="KSO_WM_TEMPLATE_CATEGORY" val="diagram"/>
  <p:tag name="KSO_WM_TEMPLATE_INDEX" val="20227932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97.xml><?xml version="1.0" encoding="utf-8"?>
<p:tagLst xmlns:p="http://schemas.openxmlformats.org/presentationml/2006/main">
  <p:tag name="KSO_WM_UNIT_SUBTYPE" val="a"/>
  <p:tag name="KSO_WM_UNIT_PRESET_TEXT" val="单击此处输入你的正文，思想的提炼为了最终演示发布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7932_3*l_h_f*1_2_1"/>
  <p:tag name="KSO_WM_TEMPLATE_CATEGORY" val="diagram"/>
  <p:tag name="KSO_WM_TEMPLATE_INDEX" val="20227932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398.xml><?xml version="1.0" encoding="utf-8"?>
<p:tagLst xmlns:p="http://schemas.openxmlformats.org/presentationml/2006/main">
  <p:tag name="KSO_WM_UNIT_VALUE" val="120*12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27932_3*l_h_x*1_2_1"/>
  <p:tag name="KSO_WM_TEMPLATE_CATEGORY" val="diagram"/>
  <p:tag name="KSO_WM_TEMPLATE_INDEX" val="20227932"/>
  <p:tag name="KSO_WM_UNIT_LAYERLEVEL" val="1_1_1"/>
  <p:tag name="KSO_WM_TAG_VERSION" val="1.0"/>
  <p:tag name="KSO_WM_BEAUTIFY_FLAG" val="#wm#"/>
  <p:tag name="KSO_WM_UNIT_USESOURCEFORMAT_APPLY" val="1"/>
</p:tagLst>
</file>

<file path=ppt/tags/tag399.xml><?xml version="1.0" encoding="utf-8"?>
<p:tagLst xmlns:p="http://schemas.openxmlformats.org/presentationml/2006/main">
  <p:tag name="KSO_WM_SPECIAL_SOURCE" val="bdnull"/>
  <p:tag name="KSO_WM_SLIDE_ID" val="diagram20227932_3"/>
  <p:tag name="KSO_WM_TEMPLATE_SUBCATEGORY" val="0"/>
  <p:tag name="KSO_WM_TEMPLATE_MASTER_TYPE" val="1"/>
  <p:tag name="KSO_WM_TEMPLATE_COLOR_TYPE" val="0"/>
  <p:tag name="KSO_WM_SLIDE_INDEX" val="3"/>
  <p:tag name="KSO_WM_TAG_VERSION" val="1.0"/>
  <p:tag name="KSO_WM_BEAUTIFY_FLAG" val="#wm#"/>
  <p:tag name="KSO_WM_TEMPLATE_CATEGORY" val="diagram"/>
  <p:tag name="KSO_WM_TEMPLATE_INDEX" val="20227932"/>
  <p:tag name="KSO_WM_SLIDE_TYPE" val="text"/>
  <p:tag name="KSO_WM_SLIDE_SUBTYPE" val="diag"/>
  <p:tag name="KSO_WM_SLIDE_ITEM_CNT" val="3"/>
  <p:tag name="KSO_WM_SLIDE_SIZE" val="811.8*243.7"/>
  <p:tag name="KSO_WM_SLIDE_POSITION" val="74.15*165.55"/>
  <p:tag name="KSO_WM_DIAGRAM_GROUP_CODE" val="l1-1"/>
  <p:tag name="KSO_WM_SLIDE_DIAGTYPE" val="l"/>
  <p:tag name="KSO_WM_SLIDE_LAYOUT" val="a_l"/>
  <p:tag name="KSO_WM_SLIDE_LAYOUT_CNT" val="1_1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228075_4*l_i*1_1"/>
  <p:tag name="KSO_WM_TEMPLATE_CATEGORY" val="diagram"/>
  <p:tag name="KSO_WM_TEMPLATE_INDEX" val="20228075"/>
  <p:tag name="KSO_WM_UNIT_LAYERLEVEL" val="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40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0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0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403.xml><?xml version="1.0" encoding="utf-8"?>
<p:tagLst xmlns:p="http://schemas.openxmlformats.org/presentationml/2006/main">
  <p:tag name="COMMONDATA" val="eyJoZGlkIjoiYThkMzk3NzM1NjI1NTg5NjFmNzQyY2UyOTg2MjEzNGMifQ==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8075_4*l_h_i*1_1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28075_4*l_h_i*1_1_2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8075_4*l_h_i*1_2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28075_4*l_h_i*1_3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28075_4*l_h_i*1_4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28075_4*l_h_i*1_1_3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28075_4*l_h_i*1_2_2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28075_4*l_h_i*1_2_3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28075_4*l_h_i*1_3_2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28075_4*l_h_i*1_3_3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228075_4*l_h_i*1_4_2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20228075_4*l_h_i*1_4_3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53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28075_4*l_h_a*1_1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54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28075_4*l_h_a*1_2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55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28075_4*l_h_a*1_3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56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228075_4*l_h_a*1_4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e"/>
  <p:tag name="KSO_WM_UNIT_TYPE" val="l_h_i"/>
  <p:tag name="KSO_WM_UNIT_INDEX" val="1_1_1"/>
  <p:tag name="KSO_WM_UNIT_ID" val="diagram20228075_4*l_h_i*1_1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28075_4*l_h_i*1_1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TEXT_FILL_FORE_SCHEMECOLOR_INDEX" val="5"/>
  <p:tag name="KSO_WM_UNIT_TEXT_FILL_TYPE" val="1"/>
  <p:tag name="KSO_WM_UNIT_USESOURCEFORMAT_APPLY" val="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e"/>
  <p:tag name="KSO_WM_UNIT_TYPE" val="l_h_i"/>
  <p:tag name="KSO_WM_UNIT_INDEX" val="1_3_1"/>
  <p:tag name="KSO_WM_UNIT_ID" val="diagram20228075_4*l_h_i*1_3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6.xml><?xml version="1.0" encoding="utf-8"?>
<p:tagLst xmlns:p="http://schemas.openxmlformats.org/presentationml/2006/main">
  <p:tag name="KSO_WM_UNIT_BLOCK" val="0"/>
  <p:tag name="KSO_WM_UNIT_DEC_AREA_ID" val="35a81cb8d5e045398372547216584a43"/>
  <p:tag name="KSO_WM_UNIT_ISCONTENTSTITLE" val="0"/>
  <p:tag name="KSO_WM_UNIT_ISNUMDGMTITLE" val="0"/>
  <p:tag name="KSO_WM_UNIT_PRESET_TEXT" val="单击此处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custom20224478_3*l_h_a*1_1_1"/>
  <p:tag name="KSO_WM_TEMPLATE_CATEGORY" val="custom"/>
  <p:tag name="KSO_WM_TEMPLATE_INDEX" val="20224478"/>
  <p:tag name="KSO_WM_UNIT_LAYERLEVEL" val="1_1_1"/>
  <p:tag name="KSO_WM_TAG_VERSION" val="1.0"/>
  <p:tag name="KSO_WM_BEAUTIFY_FLAG" val="#wm#"/>
  <p:tag name="KSO_WM_DIAGRAM_GROUP_CODE" val="l1-1"/>
  <p:tag name="KSO_WM_UNIT_VALUE" val="10"/>
  <p:tag name="KSO_WM_CHIP_GROUPID" val="625cde1bfa96911f219257f2"/>
  <p:tag name="KSO_WM_CHIP_XID" val="625ce135fa96911f21925805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20228075_4*l_h_i*1_3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TEXT_FILL_FORE_SCHEMECOLOR_INDEX" val="7"/>
  <p:tag name="KSO_WM_UNIT_TEXT_FILL_TYPE" val="1"/>
  <p:tag name="KSO_WM_UNIT_USESOURCEFORMAT_APPLY" val="1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e"/>
  <p:tag name="KSO_WM_UNIT_TYPE" val="l_h_i"/>
  <p:tag name="KSO_WM_UNIT_INDEX" val="1_2_1"/>
  <p:tag name="KSO_WM_UNIT_ID" val="diagram20228075_4*l_h_i*1_2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28075_4*l_h_i*1_2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TEXT_FILL_FORE_SCHEMECOLOR_INDEX" val="6"/>
  <p:tag name="KSO_WM_UNIT_TEXT_FILL_TYPE" val="1"/>
  <p:tag name="KSO_WM_UNIT_USESOURCEFORMAT_APPLY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e"/>
  <p:tag name="KSO_WM_UNIT_TYPE" val="l_h_i"/>
  <p:tag name="KSO_WM_UNIT_INDEX" val="1_4_1"/>
  <p:tag name="KSO_WM_UNIT_ID" val="diagram20228075_4*l_h_i*1_4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ID" val="diagram20228075_4*l_h_i*1_4_1"/>
  <p:tag name="KSO_WM_TEMPLATE_CATEGORY" val="diagram"/>
  <p:tag name="KSO_WM_TEMPLATE_INDEX" val="20228075"/>
  <p:tag name="KSO_WM_UNIT_LAYERLEVEL" val="1_1_1"/>
  <p:tag name="KSO_WM_TAG_VERSION" val="1.0"/>
  <p:tag name="KSO_WM_BEAUTIFY_FLAG" val="#wm#"/>
  <p:tag name="KSO_WM_UNIT_TEXT_FILL_FORE_SCHEMECOLOR_INDEX" val="9"/>
  <p:tag name="KSO_WM_UNIT_TEXT_FILL_TYPE" val="1"/>
  <p:tag name="KSO_WM_UNIT_USESOURCEFORMAT_APPLY" val="1"/>
</p:tagLst>
</file>

<file path=ppt/tags/tag65.xml><?xml version="1.0" encoding="utf-8"?>
<p:tagLst xmlns:p="http://schemas.openxmlformats.org/presentationml/2006/main">
  <p:tag name="KSO_WM_SPECIAL_SOURCE" val="bdnull"/>
  <p:tag name="KSO_WM_SLIDE_ID" val="diagram20228063_5"/>
  <p:tag name="KSO_WM_TEMPLATE_SUBCATEGORY" val="0"/>
  <p:tag name="KSO_WM_TEMPLATE_MASTER_TYPE" val="1"/>
  <p:tag name="KSO_WM_TEMPLATE_COLOR_TYPE" val="0"/>
  <p:tag name="KSO_WM_SLIDE_ITEM_CNT" val="5"/>
  <p:tag name="KSO_WM_SLIDE_INDEX" val="5"/>
  <p:tag name="KSO_WM_TAG_VERSION" val="1.0"/>
  <p:tag name="KSO_WM_BEAUTIFY_FLAG" val="#wm#"/>
  <p:tag name="KSO_WM_TEMPLATE_CATEGORY" val="diagram"/>
  <p:tag name="KSO_WM_TEMPLATE_INDEX" val="20228063"/>
  <p:tag name="KSO_WM_SLIDE_TYPE" val="text"/>
  <p:tag name="KSO_WM_SLIDE_SUBTYPE" val="diag"/>
  <p:tag name="KSO_WM_SLIDE_SIZE" val="892.4*362.25"/>
  <p:tag name="KSO_WM_SLIDE_POSITION" val="33.8*135.45"/>
  <p:tag name="KSO_WM_DIAGRAM_GROUP_CODE" val="l1-1"/>
  <p:tag name="KSO_WM_SLIDE_DIAGTYPE" val="l"/>
  <p:tag name="KSO_WM_SLIDE_LAYOUT" val="a_l"/>
  <p:tag name="KSO_WM_SLIDE_LAYOUT_CNT" val="1_1"/>
</p:tagLst>
</file>

<file path=ppt/tags/tag66.xml><?xml version="1.0" encoding="utf-8"?>
<p:tagLst xmlns:p="http://schemas.openxmlformats.org/presentationml/2006/main">
  <p:tag name="KSO_WM_UNIT_ISCONTENTSTITLE" val="0"/>
  <p:tag name="KSO_WM_UNIT_PRESET_TEXT" val="销售经验分享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201387_1*a*1"/>
  <p:tag name="KSO_WM_TEMPLATE_CATEGORY" val="diagram"/>
  <p:tag name="KSO_WM_TEMPLATE_INDEX" val="20201387"/>
  <p:tag name="KSO_WM_UNIT_LAYERLEVEL" val="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67.xml><?xml version="1.0" encoding="utf-8"?>
<p:tagLst xmlns:p="http://schemas.openxmlformats.org/presentationml/2006/main">
  <p:tag name="KSO_WM_UNIT_ISCONTENTSTITLE" val="0"/>
  <p:tag name="KSO_WM_UNIT_PRESET_TEXT" val="WORK EXPERIENCE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b"/>
  <p:tag name="KSO_WM_UNIT_INDEX" val="1"/>
  <p:tag name="KSO_WM_UNIT_ID" val="diagram20201387_1*b*1"/>
  <p:tag name="KSO_WM_TEMPLATE_CATEGORY" val="diagram"/>
  <p:tag name="KSO_WM_TEMPLATE_INDEX" val="20201387"/>
  <p:tag name="KSO_WM_UNIT_LAYERLEVEL" val="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68.xml><?xml version="1.0" encoding="utf-8"?>
<p:tagLst xmlns:p="http://schemas.openxmlformats.org/presentationml/2006/main">
  <p:tag name="KSO_WM_UNIT_PRESET_TEXT" val="合理安排时间，做有价值客户的生意"/>
  <p:tag name="KSO_WM_UNIT_NOCLEAR" val="0"/>
  <p:tag name="KSO_WM_UNIT_VALUE" val="2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01387_1*l_h_f*1_1_1"/>
  <p:tag name="KSO_WM_TEMPLATE_CATEGORY" val="diagram"/>
  <p:tag name="KSO_WM_TEMPLATE_INDEX" val="20201387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01387_1*l_h_i*1_1_1"/>
  <p:tag name="KSO_WM_TEMPLATE_CATEGORY" val="diagram"/>
  <p:tag name="KSO_WM_TEMPLATE_INDEX" val="2020138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0.xml><?xml version="1.0" encoding="utf-8"?>
<p:tagLst xmlns:p="http://schemas.openxmlformats.org/presentationml/2006/main">
  <p:tag name="KSO_WM_UNIT_PRESET_TEXT" val="知彼解己，先理解客户，再让客户来理解我们"/>
  <p:tag name="KSO_WM_UNIT_NOCLEAR" val="0"/>
  <p:tag name="KSO_WM_UNIT_VALUE" val="2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01387_1*l_h_f*1_2_1"/>
  <p:tag name="KSO_WM_TEMPLATE_CATEGORY" val="diagram"/>
  <p:tag name="KSO_WM_TEMPLATE_INDEX" val="20201387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01387_1*l_h_i*1_2_1"/>
  <p:tag name="KSO_WM_TEMPLATE_CATEGORY" val="diagram"/>
  <p:tag name="KSO_WM_TEMPLATE_INDEX" val="2020138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72.xml><?xml version="1.0" encoding="utf-8"?>
<p:tagLst xmlns:p="http://schemas.openxmlformats.org/presentationml/2006/main">
  <p:tag name="KSO_WM_UNIT_PRESET_TEXT" val="用积极的情绪来感染顾客"/>
  <p:tag name="KSO_WM_UNIT_NOCLEAR" val="0"/>
  <p:tag name="KSO_WM_UNIT_VALUE" val="2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01387_1*l_h_f*1_3_1"/>
  <p:tag name="KSO_WM_TEMPLATE_CATEGORY" val="diagram"/>
  <p:tag name="KSO_WM_TEMPLATE_INDEX" val="20201387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01387_1*l_h_i*1_3_1"/>
  <p:tag name="KSO_WM_TEMPLATE_CATEGORY" val="diagram"/>
  <p:tag name="KSO_WM_TEMPLATE_INDEX" val="2020138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74.xml><?xml version="1.0" encoding="utf-8"?>
<p:tagLst xmlns:p="http://schemas.openxmlformats.org/presentationml/2006/main">
  <p:tag name="KSO_WM_UNIT_PRESET_TEXT" val="善于总结工作经验，不断更新，蓄势待发"/>
  <p:tag name="KSO_WM_UNIT_NOCLEAR" val="0"/>
  <p:tag name="KSO_WM_UNIT_VALUE" val="2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01387_1*l_h_f*1_4_1"/>
  <p:tag name="KSO_WM_TEMPLATE_CATEGORY" val="diagram"/>
  <p:tag name="KSO_WM_TEMPLATE_INDEX" val="20201387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01387_1*l_h_i*1_4_1"/>
  <p:tag name="KSO_WM_TEMPLATE_CATEGORY" val="diagram"/>
  <p:tag name="KSO_WM_TEMPLATE_INDEX" val="2020138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76.xml><?xml version="1.0" encoding="utf-8"?>
<p:tagLst xmlns:p="http://schemas.openxmlformats.org/presentationml/2006/main">
  <p:tag name="KSO_WM_UNIT_VALUE" val="1503*150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d"/>
  <p:tag name="KSO_WM_UNIT_INDEX" val="1"/>
  <p:tag name="KSO_WM_UNIT_ID" val="diagram20201387_1*d*1"/>
  <p:tag name="KSO_WM_TEMPLATE_CATEGORY" val="diagram"/>
  <p:tag name="KSO_WM_TEMPLATE_INDEX" val="20201387"/>
  <p:tag name="KSO_WM_UNIT_SUPPORT_UNIT_TYPE" val="[&quot;d&quot;]"/>
  <p:tag name="KSO_WM_UNIT_LAYERLEVEL" val="1"/>
  <p:tag name="KSO_WM_TAG_VERSION" val="1.0"/>
  <p:tag name="KSO_WM_BEAUTIFY_FLAG" val="#wm#"/>
  <p:tag name="KSO_WM_UNIT_USESOURCEFORMAT_APPLY" val="1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diagram20201387_1*i*1"/>
  <p:tag name="KSO_WM_TEMPLATE_CATEGORY" val="diagram"/>
  <p:tag name="KSO_WM_TEMPLATE_INDEX" val="20201387"/>
  <p:tag name="KSO_WM_UNIT_LAYERLEVEL" val="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diagram20201387_1*i*2"/>
  <p:tag name="KSO_WM_TEMPLATE_CATEGORY" val="diagram"/>
  <p:tag name="KSO_WM_TEMPLATE_INDEX" val="20201387"/>
  <p:tag name="KSO_WM_UNIT_LAYERLEVEL" val="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3"/>
  <p:tag name="KSO_WM_UNIT_ID" val="diagram20201387_1*i*3"/>
  <p:tag name="KSO_WM_TEMPLATE_CATEGORY" val="diagram"/>
  <p:tag name="KSO_WM_TEMPLATE_INDEX" val="20201387"/>
  <p:tag name="KSO_WM_UNIT_LAYERLEVEL" val="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4"/>
  <p:tag name="KSO_WM_UNIT_ID" val="diagram20201387_1*i*4"/>
  <p:tag name="KSO_WM_TEMPLATE_CATEGORY" val="diagram"/>
  <p:tag name="KSO_WM_TEMPLATE_INDEX" val="20201387"/>
  <p:tag name="KSO_WM_UNIT_LAYERLEVEL" val="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5"/>
  <p:tag name="KSO_WM_UNIT_ID" val="diagram20201387_1*i*5"/>
  <p:tag name="KSO_WM_TEMPLATE_CATEGORY" val="diagram"/>
  <p:tag name="KSO_WM_TEMPLATE_INDEX" val="20201387"/>
  <p:tag name="KSO_WM_UNIT_LAYERLEVEL" val="1"/>
  <p:tag name="KSO_WM_TAG_VERSION" val="1.0"/>
  <p:tag name="KSO_WM_BEAUTIFY_FLAG" val="#wm#"/>
  <p:tag name="KSO_WM_UNIT_FILL_FORE_SCHEMECOLOR_INDEX" val="13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6"/>
  <p:tag name="KSO_WM_UNIT_ID" val="diagram20201387_1*i*6"/>
  <p:tag name="KSO_WM_TEMPLATE_CATEGORY" val="diagram"/>
  <p:tag name="KSO_WM_TEMPLATE_INDEX" val="20201387"/>
  <p:tag name="KSO_WM_UNIT_LAYERLEVEL" val="1"/>
  <p:tag name="KSO_WM_TAG_VERSION" val="1.0"/>
  <p:tag name="KSO_WM_BEAUTIFY_FLAG" val="#wm#"/>
  <p:tag name="KSO_WM_UNIT_FILL_FORE_SCHEMECOLOR_INDEX" val="13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7"/>
  <p:tag name="KSO_WM_UNIT_ID" val="diagram20201387_1*i*7"/>
  <p:tag name="KSO_WM_TEMPLATE_CATEGORY" val="diagram"/>
  <p:tag name="KSO_WM_TEMPLATE_INDEX" val="20201387"/>
  <p:tag name="KSO_WM_UNIT_LAYERLEVEL" val="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84.xml><?xml version="1.0" encoding="utf-8"?>
<p:tagLst xmlns:p="http://schemas.openxmlformats.org/presentationml/2006/main">
  <p:tag name="KSO_WM_SLIDE_ID" val="diagram20201387_1"/>
  <p:tag name="KSO_WM_TEMPLATE_SUBCATEGORY" val="0"/>
  <p:tag name="KSO_WM_TEMPLATE_MASTER_TYPE" val="0"/>
  <p:tag name="KSO_WM_TEMPLATE_COLOR_TYPE" val="1"/>
  <p:tag name="KSO_WM_SLIDE_TYPE" val="text"/>
  <p:tag name="KSO_WM_SLIDE_SUBTYPE" val="diag"/>
  <p:tag name="KSO_WM_SLIDE_ITEM_CNT" val="4"/>
  <p:tag name="KSO_WM_SLIDE_INDEX" val="1"/>
  <p:tag name="KSO_WM_SLIDE_SIZE" val="444.047*215.55"/>
  <p:tag name="KSO_WM_SLIDE_POSITION" val="491.949*179.104"/>
  <p:tag name="KSO_WM_DIAGRAM_GROUP_CODE" val="l1-1"/>
  <p:tag name="KSO_WM_SLIDE_DIAGTYPE" val="l"/>
  <p:tag name="KSO_WM_TAG_VERSION" val="1.0"/>
  <p:tag name="KSO_WM_BEAUTIFY_FLAG" val="#wm#"/>
  <p:tag name="KSO_WM_TEMPLATE_CATEGORY" val="diagram"/>
  <p:tag name="KSO_WM_TEMPLATE_INDEX" val="20201387"/>
  <p:tag name="KSO_WM_SLIDE_LAYOUT" val="a_b_d_l"/>
  <p:tag name="KSO_WM_SLIDE_LAYOUT_CNT" val="1_1_1_1"/>
</p:tagLst>
</file>

<file path=ppt/tags/tag85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副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27940_4*l_h_a*1_1_1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TEXT_FILL_FORE_SCHEMECOLOR_INDEX" val="5"/>
  <p:tag name="KSO_WM_UNIT_TEXT_FILL_TYPE" val="1"/>
  <p:tag name="KSO_WM_UNIT_USESOURCEFORMAT_APPLY" val="1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7940_4*l_h_i*1_1_1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27940_4*l_h_i*1_1_2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27940_4*l_h_i*1_1_3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20227940_4*l_h_i*1_1_4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9.xml><?xml version="1.0" encoding="utf-8"?>
<p:tagLst xmlns:p="http://schemas.openxmlformats.org/presentationml/2006/main">
  <p:tag name="KSO_WM_UNIT_DEFAULT_FONT" val="60;66;2"/>
  <p:tag name="KSO_WM_UNIT_BLOCK" val="0"/>
  <p:tag name="KSO_WM_UNIT_DEC_AREA_ID" val="0e49b91f6e874f979047629453468b2a"/>
  <p:tag name="KSO_WM_UNIT_ISCONTENTSTITLE" val="1"/>
  <p:tag name="KSO_WM_UNIT_ISNUMDGMTITLE" val="0"/>
  <p:tag name="KSO_WM_UNIT_PRESET_TEXT" val="目录"/>
  <p:tag name="KSO_WM_UNIT_NOCLEAR" val="0"/>
  <p:tag name="KSO_WM_UNIT_VALUE" val="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4478_3*a*1"/>
  <p:tag name="KSO_WM_TEMPLATE_CATEGORY" val="custom"/>
  <p:tag name="KSO_WM_TEMPLATE_INDEX" val="20224478"/>
  <p:tag name="KSO_WM_UNIT_LAYERLEVEL" val="1"/>
  <p:tag name="KSO_WM_TAG_VERSION" val="1.0"/>
  <p:tag name="KSO_WM_BEAUTIFY_FLAG" val="#wm#"/>
  <p:tag name="KSO_WM_DIAGRAM_GROUP_CODE" val="l1-1"/>
  <p:tag name="KSO_WM_CHIP_GROUPID" val="625cde1bfa96911f219257f2"/>
  <p:tag name="KSO_WM_CHIP_XID" val="625ce135fa96911f21925805"/>
  <p:tag name="KSO_WM_CHIP_FILLAREA_FILL_RULE" val="{&quot;fill_align&quot;:&quot;lm&quot;,&quot;fill_mode&quot;:&quot;fix&quot;,&quot;sacle_strategy&quot;:&quot;stretch&quot;}"/>
  <p:tag name="KSO_WM_ASSEMBLE_CHIP_INDEX" val="22380c7771fd4df19b6354cb33d79910"/>
  <p:tag name="KSO_WM_UNIT_USESOURCEFORMAT_APPLY" val="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27940_4*l_h_i*1_1_1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TEXT_FILL_FORE_SCHEMECOLOR_INDEX" val="16"/>
  <p:tag name="KSO_WM_UNIT_TEXT_FILL_TYPE" val="1"/>
  <p:tag name="KSO_WM_UNIT_USESOURCEFORMAT_APPLY" val="1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5"/>
  <p:tag name="KSO_WM_UNIT_ID" val="diagram20227940_4*l_h_i*1_1_5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USESOURCEFORMAT_APPLY" val="1"/>
</p:tagLst>
</file>

<file path=ppt/tags/tag92.xml><?xml version="1.0" encoding="utf-8"?>
<p:tagLst xmlns:p="http://schemas.openxmlformats.org/presentationml/2006/main">
  <p:tag name="KSO_WM_UNIT_SUBTYPE" val="a"/>
  <p:tag name="KSO_WM_UNIT_PRESET_TEXT" val="您的正文已经简明扼要，字字珠玑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7940_4*l_h_f*1_1_1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27940_4*l_h_i*1_3_1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LINE_FORE_SCHEMECOLOR_INDEX" val="7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27940_4*l_h_i*1_3_2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27940_4*l_h_i*1_3_3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LINE_FORE_SCHEMECOLOR_INDEX" val="7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diagram20227940_4*l_h_i*1_3_4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20227940_4*l_h_i*1_3_1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TEXT_FILL_FORE_SCHEMECOLOR_INDEX" val="16"/>
  <p:tag name="KSO_WM_UNIT_TEXT_FILL_TYPE" val="1"/>
  <p:tag name="KSO_WM_UNIT_USESOURCEFORMAT_APPLY" val="1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5"/>
  <p:tag name="KSO_WM_UNIT_ID" val="diagram20227940_4*l_h_i*1_3_5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LINE_FORE_SCHEMECOLOR_INDEX" val="7"/>
  <p:tag name="KSO_WM_UNIT_LINE_FILL_TYPE" val="2"/>
  <p:tag name="KSO_WM_UNIT_USESOURCEFORMAT_APPLY" val="1"/>
</p:tagLst>
</file>

<file path=ppt/tags/tag99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副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27940_4*l_h_a*1_3_1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TEXT_FILL_FORE_SCHEMECOLOR_INDEX" val="7"/>
  <p:tag name="KSO_WM_UNIT_TEXT_FILL_TYPE" val="1"/>
  <p:tag name="KSO_WM_UNIT_USESOURCEFORMAT_APPLY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黑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5686</Words>
  <Application>WPS 演示</Application>
  <PresentationFormat>宽屏</PresentationFormat>
  <Paragraphs>467</Paragraphs>
  <Slides>38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66" baseType="lpstr">
      <vt:lpstr>Arial</vt:lpstr>
      <vt:lpstr>宋体</vt:lpstr>
      <vt:lpstr>Wingdings</vt:lpstr>
      <vt:lpstr>Arial</vt:lpstr>
      <vt:lpstr>黑体</vt:lpstr>
      <vt:lpstr>思源黑体旧字形 ExtraLight</vt:lpstr>
      <vt:lpstr>思源黑体旧字形 Light</vt:lpstr>
      <vt:lpstr>思源黑体旧字形 Light</vt:lpstr>
      <vt:lpstr>思源黑体旧字形 Normal</vt:lpstr>
      <vt:lpstr>Times New Roman</vt:lpstr>
      <vt:lpstr>汉仪铁线黑-35简</vt:lpstr>
      <vt:lpstr>微软雅黑</vt:lpstr>
      <vt:lpstr>Microsoft YaHei Regular</vt:lpstr>
      <vt:lpstr>Microsoft YaHei Bold</vt:lpstr>
      <vt:lpstr>汉仪汉黑简</vt:lpstr>
      <vt:lpstr>方正艺黑简体</vt:lpstr>
      <vt:lpstr>Book Antiqua</vt:lpstr>
      <vt:lpstr>Arial Unicode MS</vt:lpstr>
      <vt:lpstr>Calibri</vt:lpstr>
      <vt:lpstr>MiSans</vt:lpstr>
      <vt:lpstr>思源黑体 CN Bold</vt:lpstr>
      <vt:lpstr>MiSans Semibold</vt:lpstr>
      <vt:lpstr>MiSans Bold</vt:lpstr>
      <vt:lpstr>FZYiHei-M20S</vt:lpstr>
      <vt:lpstr>思源黑体 CN Regular</vt:lpstr>
      <vt:lpstr>Lucida Sans</vt:lpstr>
      <vt:lpstr>Lucida Sans Unicode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一、卫生保健工作管理的意义</vt:lpstr>
      <vt:lpstr>一、卫生保健工作管理的意义</vt:lpstr>
      <vt:lpstr>二、卫生保健工作管理的任务</vt:lpstr>
      <vt:lpstr>PowerPoint 演示文稿</vt:lpstr>
      <vt:lpstr>一、健康管理</vt:lpstr>
      <vt:lpstr>PowerPoint 演示文稿</vt:lpstr>
      <vt:lpstr>（二）制定健康检查制度</vt:lpstr>
      <vt:lpstr>（二）制定健康检查制度</vt:lpstr>
      <vt:lpstr>（三）重视心理健康工作</vt:lpstr>
      <vt:lpstr>（三）重视心理健康工作</vt:lpstr>
      <vt:lpstr>二、生活管理</vt:lpstr>
      <vt:lpstr>二、生活管理</vt:lpstr>
      <vt:lpstr>做好幼儿的膳食管理应该做好以下工作。</vt:lpstr>
      <vt:lpstr>做好幼儿的膳食管理应该做好以下工作。</vt:lpstr>
      <vt:lpstr>三、保健管理</vt:lpstr>
      <vt:lpstr>三、保健管理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二、在幼儿园容易造成不安全影响因素分析</vt:lpstr>
      <vt:lpstr>三、幼儿园安全工作的措施</vt:lpstr>
      <vt:lpstr>三、幼儿园安全工作的措施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Administrator</cp:lastModifiedBy>
  <cp:revision>208</cp:revision>
  <dcterms:created xsi:type="dcterms:W3CDTF">2025-07-30T13:44:00Z</dcterms:created>
  <dcterms:modified xsi:type="dcterms:W3CDTF">2025-07-31T12:30:56Z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2E0E53D9CCFB49C9964097F5DC588D6B_13</vt:lpwstr>
  </property>
  <property fmtid="{D5CDD505-2E9C-101B-9397-08002B2CF9AE}" pid="4" name="KSOTemplateUUID">
    <vt:lpwstr>v1.0_mb_QHfKzYawdZ4GRMiybnlD6w==</vt:lpwstr>
  </property>
</Properties>
</file>